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90" r:id="rId3"/>
    <p:sldId id="292" r:id="rId4"/>
    <p:sldId id="295" r:id="rId5"/>
    <p:sldId id="296" r:id="rId6"/>
    <p:sldId id="305" r:id="rId7"/>
    <p:sldId id="297" r:id="rId8"/>
    <p:sldId id="298" r:id="rId9"/>
    <p:sldId id="300" r:id="rId10"/>
    <p:sldId id="301" r:id="rId11"/>
    <p:sldId id="302" r:id="rId12"/>
    <p:sldId id="303" r:id="rId13"/>
    <p:sldId id="304" r:id="rId14"/>
    <p:sldId id="306" r:id="rId15"/>
    <p:sldId id="307" r:id="rId16"/>
    <p:sldId id="308" r:id="rId17"/>
    <p:sldId id="30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CE9"/>
    <a:srgbClr val="D71132"/>
    <a:srgbClr val="767171"/>
    <a:srgbClr val="892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0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78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99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78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13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57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65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194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98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8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22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587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8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98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76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8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419956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microsoft.com/office/2007/relationships/hdphoto" Target="../media/hdphoto9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6.wdp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microsoft.com/office/2007/relationships/hdphoto" Target="../media/hdphoto8.wdp"/><Relationship Id="rId4" Type="http://schemas.openxmlformats.org/officeDocument/2006/relationships/image" Target="../media/image20.sv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microsoft.com/office/2007/relationships/hdphoto" Target="../media/hdphoto9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6.wdp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microsoft.com/office/2007/relationships/hdphoto" Target="../media/hdphoto8.wdp"/><Relationship Id="rId4" Type="http://schemas.openxmlformats.org/officeDocument/2006/relationships/image" Target="../media/image20.sv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6.wdp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0" Type="http://schemas.microsoft.com/office/2007/relationships/hdphoto" Target="../media/hdphoto9.wdp"/><Relationship Id="rId4" Type="http://schemas.openxmlformats.org/officeDocument/2006/relationships/image" Target="../media/image20.sv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CB633B6-F0EE-44CA-9448-E6DE3BBEF3EF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납치자를 모두 찾았을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사람들과 가득 실린 먹을 것을 배를 타고 탈출하는 사람들을 표현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이후에 공동 결과창으로 이동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BB1B42-FDC4-490B-B1F7-AB3472EAC00B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5" name="Picture 2" descr="배 - 무료 수송개 아이콘">
            <a:extLst>
              <a:ext uri="{FF2B5EF4-FFF2-40B4-BE49-F238E27FC236}">
                <a16:creationId xmlns:a16="http://schemas.microsoft.com/office/drawing/2014/main" id="{BBAF3833-EC0D-420F-84E1-410E0E8F4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4000" r="97333">
                        <a14:foregroundMark x1="4444" y1="55556" x2="45778" y2="60444"/>
                        <a14:foregroundMark x1="45778" y1="60444" x2="71111" y2="56444"/>
                        <a14:foregroundMark x1="46667" y1="66222" x2="65333" y2="72444"/>
                        <a14:foregroundMark x1="65333" y1="72444" x2="69778" y2="71111"/>
                        <a14:foregroundMark x1="55556" y1="72444" x2="15556" y2="69778"/>
                        <a14:foregroundMark x1="68000" y1="60000" x2="90667" y2="62667"/>
                        <a14:foregroundMark x1="90667" y1="62667" x2="77333" y2="72000"/>
                        <a14:foregroundMark x1="77333" y1="72000" x2="76889" y2="72000"/>
                        <a14:foregroundMark x1="95111" y1="60889" x2="97333" y2="67111"/>
                        <a14:foregroundMark x1="69333" y1="48444" x2="71111" y2="52889"/>
                        <a14:foregroundMark x1="47556" y1="48444" x2="27111" y2="49333"/>
                        <a14:foregroundMark x1="27111" y1="49333" x2="28889" y2="53333"/>
                        <a14:foregroundMark x1="7111" y1="47556" x2="8889" y2="54222"/>
                        <a14:foregroundMark x1="7556" y1="48444" x2="7111" y2="53333"/>
                        <a14:foregroundMark x1="47556" y1="26222" x2="46667" y2="49333"/>
                        <a14:foregroundMark x1="36444" y1="38667" x2="36889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15" y="2535736"/>
            <a:ext cx="3839644" cy="383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 descr="옅은이(가) 표시된 사진&#10;&#10;자동 생성된 설명">
            <a:extLst>
              <a:ext uri="{FF2B5EF4-FFF2-40B4-BE49-F238E27FC236}">
                <a16:creationId xmlns:a16="http://schemas.microsoft.com/office/drawing/2014/main" id="{33C1F8CB-ED44-46ED-92A4-4A328DCD1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727" y="4261943"/>
            <a:ext cx="366254" cy="366254"/>
          </a:xfrm>
          <a:prstGeom prst="rect">
            <a:avLst/>
          </a:prstGeom>
        </p:spPr>
      </p:pic>
      <p:pic>
        <p:nvPicPr>
          <p:cNvPr id="75" name="그림 74" descr="텍스트이(가) 표시된 사진&#10;&#10;자동 생성된 설명">
            <a:extLst>
              <a:ext uri="{FF2B5EF4-FFF2-40B4-BE49-F238E27FC236}">
                <a16:creationId xmlns:a16="http://schemas.microsoft.com/office/drawing/2014/main" id="{8013D5DF-07BC-4425-BF7B-2355029769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61" y="4272582"/>
            <a:ext cx="355615" cy="355615"/>
          </a:xfrm>
          <a:prstGeom prst="rect">
            <a:avLst/>
          </a:prstGeom>
        </p:spPr>
      </p:pic>
      <p:pic>
        <p:nvPicPr>
          <p:cNvPr id="76" name="그림 75" descr="옅은이(가) 표시된 사진&#10;&#10;자동 생성된 설명">
            <a:extLst>
              <a:ext uri="{FF2B5EF4-FFF2-40B4-BE49-F238E27FC236}">
                <a16:creationId xmlns:a16="http://schemas.microsoft.com/office/drawing/2014/main" id="{D65F3DAF-57E0-4368-AF50-F48F5906C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92" y="4272582"/>
            <a:ext cx="366254" cy="366254"/>
          </a:xfrm>
          <a:prstGeom prst="rect">
            <a:avLst/>
          </a:prstGeom>
        </p:spPr>
      </p:pic>
      <p:pic>
        <p:nvPicPr>
          <p:cNvPr id="77" name="그림 76" descr="텍스트이(가) 표시된 사진&#10;&#10;자동 생성된 설명">
            <a:extLst>
              <a:ext uri="{FF2B5EF4-FFF2-40B4-BE49-F238E27FC236}">
                <a16:creationId xmlns:a16="http://schemas.microsoft.com/office/drawing/2014/main" id="{5C30FB1A-D4C0-4E27-B102-EEC3EC68C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57" y="4272582"/>
            <a:ext cx="355615" cy="355615"/>
          </a:xfrm>
          <a:prstGeom prst="rect">
            <a:avLst/>
          </a:prstGeom>
        </p:spPr>
      </p:pic>
      <p:pic>
        <p:nvPicPr>
          <p:cNvPr id="78" name="그림 77" descr="텍스트이(가) 표시된 사진&#10;&#10;자동 생성된 설명">
            <a:extLst>
              <a:ext uri="{FF2B5EF4-FFF2-40B4-BE49-F238E27FC236}">
                <a16:creationId xmlns:a16="http://schemas.microsoft.com/office/drawing/2014/main" id="{F68819C7-2A14-4E60-B4AF-87D307E0C2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09" y="4261943"/>
            <a:ext cx="355615" cy="355615"/>
          </a:xfrm>
          <a:prstGeom prst="rect">
            <a:avLst/>
          </a:prstGeom>
        </p:spPr>
      </p:pic>
      <p:pic>
        <p:nvPicPr>
          <p:cNvPr id="79" name="그림 78" descr="옅은이(가) 표시된 사진&#10;&#10;자동 생성된 설명">
            <a:extLst>
              <a:ext uri="{FF2B5EF4-FFF2-40B4-BE49-F238E27FC236}">
                <a16:creationId xmlns:a16="http://schemas.microsoft.com/office/drawing/2014/main" id="{641AC7F4-420F-4090-A82E-7AA0EE23E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53" y="3970122"/>
            <a:ext cx="366254" cy="366254"/>
          </a:xfrm>
          <a:prstGeom prst="rect">
            <a:avLst/>
          </a:prstGeom>
        </p:spPr>
      </p:pic>
      <p:pic>
        <p:nvPicPr>
          <p:cNvPr id="80" name="그림 79" descr="텍스트이(가) 표시된 사진&#10;&#10;자동 생성된 설명">
            <a:extLst>
              <a:ext uri="{FF2B5EF4-FFF2-40B4-BE49-F238E27FC236}">
                <a16:creationId xmlns:a16="http://schemas.microsoft.com/office/drawing/2014/main" id="{320617BE-CCE6-499B-8905-F8DFCA2AD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239" y="3991400"/>
            <a:ext cx="355615" cy="355615"/>
          </a:xfrm>
          <a:prstGeom prst="rect">
            <a:avLst/>
          </a:prstGeom>
        </p:spPr>
      </p:pic>
      <p:pic>
        <p:nvPicPr>
          <p:cNvPr id="81" name="그림 80" descr="옅은이(가) 표시된 사진&#10;&#10;자동 생성된 설명">
            <a:extLst>
              <a:ext uri="{FF2B5EF4-FFF2-40B4-BE49-F238E27FC236}">
                <a16:creationId xmlns:a16="http://schemas.microsoft.com/office/drawing/2014/main" id="{07C25237-C366-4AF8-8E01-913D76C33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70" y="3991400"/>
            <a:ext cx="366254" cy="366254"/>
          </a:xfrm>
          <a:prstGeom prst="rect">
            <a:avLst/>
          </a:prstGeom>
        </p:spPr>
      </p:pic>
      <p:pic>
        <p:nvPicPr>
          <p:cNvPr id="82" name="그림 81" descr="텍스트이(가) 표시된 사진&#10;&#10;자동 생성된 설명">
            <a:extLst>
              <a:ext uri="{FF2B5EF4-FFF2-40B4-BE49-F238E27FC236}">
                <a16:creationId xmlns:a16="http://schemas.microsoft.com/office/drawing/2014/main" id="{995143CB-7FC1-4FEA-860F-4E59992A4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435" y="3991400"/>
            <a:ext cx="355615" cy="355615"/>
          </a:xfrm>
          <a:prstGeom prst="rect">
            <a:avLst/>
          </a:prstGeom>
        </p:spPr>
      </p:pic>
      <p:pic>
        <p:nvPicPr>
          <p:cNvPr id="83" name="그림 82" descr="텍스트이(가) 표시된 사진&#10;&#10;자동 생성된 설명">
            <a:extLst>
              <a:ext uri="{FF2B5EF4-FFF2-40B4-BE49-F238E27FC236}">
                <a16:creationId xmlns:a16="http://schemas.microsoft.com/office/drawing/2014/main" id="{EB86605D-EF2C-4E68-AC0B-6F6BFA944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87" y="3980761"/>
            <a:ext cx="355615" cy="355615"/>
          </a:xfrm>
          <a:prstGeom prst="rect">
            <a:avLst/>
          </a:prstGeom>
        </p:spPr>
      </p:pic>
      <p:pic>
        <p:nvPicPr>
          <p:cNvPr id="84" name="그래픽 83" descr="사용자 단색으로 채워진">
            <a:extLst>
              <a:ext uri="{FF2B5EF4-FFF2-40B4-BE49-F238E27FC236}">
                <a16:creationId xmlns:a16="http://schemas.microsoft.com/office/drawing/2014/main" id="{A086F853-F53E-4AB2-8B4D-A35339284B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02080" y="3790697"/>
            <a:ext cx="481885" cy="481885"/>
          </a:xfrm>
          <a:prstGeom prst="rect">
            <a:avLst/>
          </a:prstGeom>
        </p:spPr>
      </p:pic>
      <p:pic>
        <p:nvPicPr>
          <p:cNvPr id="85" name="그래픽 84" descr="사용자 단색으로 채워진">
            <a:extLst>
              <a:ext uri="{FF2B5EF4-FFF2-40B4-BE49-F238E27FC236}">
                <a16:creationId xmlns:a16="http://schemas.microsoft.com/office/drawing/2014/main" id="{2EB229AB-1421-4996-9E41-1C6D5AB09E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338965">
            <a:off x="3918627" y="4139368"/>
            <a:ext cx="481885" cy="481885"/>
          </a:xfrm>
          <a:prstGeom prst="rect">
            <a:avLst/>
          </a:prstGeom>
        </p:spPr>
      </p:pic>
      <p:pic>
        <p:nvPicPr>
          <p:cNvPr id="86" name="그래픽 85" descr="사용자 단색으로 채워진">
            <a:extLst>
              <a:ext uri="{FF2B5EF4-FFF2-40B4-BE49-F238E27FC236}">
                <a16:creationId xmlns:a16="http://schemas.microsoft.com/office/drawing/2014/main" id="{6BF36942-9950-4FEF-AF34-98272CDC9B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01405" y="4146312"/>
            <a:ext cx="481885" cy="4818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35CD82-A6B2-4460-B8B0-A189E877499B}"/>
              </a:ext>
            </a:extLst>
          </p:cNvPr>
          <p:cNvSpPr/>
          <p:nvPr/>
        </p:nvSpPr>
        <p:spPr>
          <a:xfrm>
            <a:off x="7967533" y="104910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8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인벤토리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B4644E-AFBB-4549-AA72-15A39D70D117}"/>
              </a:ext>
            </a:extLst>
          </p:cNvPr>
          <p:cNvSpPr txBox="1"/>
          <p:nvPr/>
        </p:nvSpPr>
        <p:spPr>
          <a:xfrm>
            <a:off x="2451361" y="4676110"/>
            <a:ext cx="614944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인벤토리는 </a:t>
            </a:r>
            <a:r>
              <a:rPr lang="en-US" altLang="ko-KR" sz="1200" dirty="0"/>
              <a:t>7</a:t>
            </a:r>
            <a:r>
              <a:rPr lang="ko-KR" altLang="en-US" sz="1200" dirty="0"/>
              <a:t>칸으로 이루어져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각 칸안에는 주운 재료들이 한 </a:t>
            </a:r>
            <a:r>
              <a:rPr lang="ko-KR" altLang="en-US" sz="1200" dirty="0" err="1"/>
              <a:t>칸씩</a:t>
            </a:r>
            <a:r>
              <a:rPr lang="ko-KR" altLang="en-US" sz="1200" dirty="0"/>
              <a:t> 차지하고 같은 재료를</a:t>
            </a:r>
            <a:endParaRPr lang="en-US" altLang="ko-KR" sz="1200" dirty="0"/>
          </a:p>
          <a:p>
            <a:r>
              <a:rPr lang="ko-KR" altLang="en-US" sz="1100" dirty="0"/>
              <a:t>주워도 같은 칸에 겹치지 않습니다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인벤토리에 있는 아이템은 메인 로비에 있는 배에서 상호작용 버튼을 누르면 </a:t>
            </a:r>
            <a:endParaRPr lang="en-US" altLang="ko-KR" sz="1100" dirty="0"/>
          </a:p>
          <a:p>
            <a:r>
              <a:rPr lang="ko-KR" altLang="en-US" sz="1100" dirty="0"/>
              <a:t>배 안에 들어가고 그 안에서 </a:t>
            </a:r>
            <a:r>
              <a:rPr lang="ko-KR" altLang="en-US" sz="1100" dirty="0" err="1"/>
              <a:t>드래그하여</a:t>
            </a:r>
            <a:r>
              <a:rPr lang="ko-KR" altLang="en-US" sz="1100" dirty="0"/>
              <a:t> 재료를 넣을 수 있습니다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이미 배에 그 아이템이 다 찼다면 그 아이템이 있는 인벤토리 칸은 사용할 수 없는 칸이 됩니다</a:t>
            </a:r>
            <a:r>
              <a:rPr lang="en-US" altLang="ko-KR" sz="1100" dirty="0"/>
              <a:t>.</a:t>
            </a:r>
            <a:endParaRPr lang="ko-KR" alt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B92E15-39DB-49BE-9F30-5C1E21D60AF0}"/>
              </a:ext>
            </a:extLst>
          </p:cNvPr>
          <p:cNvGrpSpPr/>
          <p:nvPr/>
        </p:nvGrpSpPr>
        <p:grpSpPr>
          <a:xfrm>
            <a:off x="3731300" y="2254223"/>
            <a:ext cx="4084137" cy="2050734"/>
            <a:chOff x="3032052" y="2254223"/>
            <a:chExt cx="4084137" cy="205073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7F425541-1F34-4C79-B3B3-3418A2A560AC}"/>
                </a:ext>
              </a:extLst>
            </p:cNvPr>
            <p:cNvSpPr/>
            <p:nvPr/>
          </p:nvSpPr>
          <p:spPr>
            <a:xfrm rot="5400000">
              <a:off x="4048754" y="1237521"/>
              <a:ext cx="2050734" cy="408413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41192FD-340A-4732-95C5-55C14F37EF99}"/>
                </a:ext>
              </a:extLst>
            </p:cNvPr>
            <p:cNvSpPr/>
            <p:nvPr/>
          </p:nvSpPr>
          <p:spPr>
            <a:xfrm>
              <a:off x="3347775" y="3456372"/>
              <a:ext cx="645256" cy="6452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7398EC6-AD14-4D51-B854-97317C13527C}"/>
                </a:ext>
              </a:extLst>
            </p:cNvPr>
            <p:cNvSpPr/>
            <p:nvPr/>
          </p:nvSpPr>
          <p:spPr>
            <a:xfrm>
              <a:off x="3569843" y="3678441"/>
              <a:ext cx="201118" cy="20111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BC55F1C-E578-4A36-9AAE-ADD81D7D46D2}"/>
                </a:ext>
              </a:extLst>
            </p:cNvPr>
            <p:cNvSpPr/>
            <p:nvPr/>
          </p:nvSpPr>
          <p:spPr>
            <a:xfrm>
              <a:off x="6503514" y="3767362"/>
              <a:ext cx="364656" cy="36465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44" name="표 5">
            <a:extLst>
              <a:ext uri="{FF2B5EF4-FFF2-40B4-BE49-F238E27FC236}">
                <a16:creationId xmlns:a16="http://schemas.microsoft.com/office/drawing/2014/main" id="{FB6A3DD6-F99D-44DF-91AF-1FEE34A27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47884"/>
              </p:ext>
            </p:extLst>
          </p:nvPr>
        </p:nvGraphicFramePr>
        <p:xfrm>
          <a:off x="5008002" y="3995268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56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주울 때 </a:t>
            </a:r>
            <a:r>
              <a:rPr lang="ko-KR" altLang="en-US" sz="2800" b="1" dirty="0" err="1"/>
              <a:t>기믹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F56A82-3C52-45E0-ABC9-12AE62F9C0FC}"/>
              </a:ext>
            </a:extLst>
          </p:cNvPr>
          <p:cNvSpPr/>
          <p:nvPr/>
        </p:nvSpPr>
        <p:spPr>
          <a:xfrm>
            <a:off x="3191069" y="2313992"/>
            <a:ext cx="5720600" cy="2612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64A9D2-5CE4-4DBD-9B82-9020F4BACD30}"/>
              </a:ext>
            </a:extLst>
          </p:cNvPr>
          <p:cNvSpPr/>
          <p:nvPr/>
        </p:nvSpPr>
        <p:spPr>
          <a:xfrm>
            <a:off x="3191069" y="2575249"/>
            <a:ext cx="139960" cy="24726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33262B-3AC3-4CA6-B03E-A16E325841AE}"/>
              </a:ext>
            </a:extLst>
          </p:cNvPr>
          <p:cNvSpPr/>
          <p:nvPr/>
        </p:nvSpPr>
        <p:spPr>
          <a:xfrm>
            <a:off x="8784149" y="2575249"/>
            <a:ext cx="139960" cy="24726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55774C-6710-4658-989A-940311BC0ED9}"/>
              </a:ext>
            </a:extLst>
          </p:cNvPr>
          <p:cNvSpPr/>
          <p:nvPr/>
        </p:nvSpPr>
        <p:spPr>
          <a:xfrm>
            <a:off x="3331029" y="2575248"/>
            <a:ext cx="1763485" cy="653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E63039-E523-4B62-9800-F41C66ECA592}"/>
              </a:ext>
            </a:extLst>
          </p:cNvPr>
          <p:cNvSpPr/>
          <p:nvPr/>
        </p:nvSpPr>
        <p:spPr>
          <a:xfrm>
            <a:off x="5141167" y="2569954"/>
            <a:ext cx="1763485" cy="653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ADDB81-6295-4683-82B3-F20DE25C49B8}"/>
              </a:ext>
            </a:extLst>
          </p:cNvPr>
          <p:cNvSpPr/>
          <p:nvPr/>
        </p:nvSpPr>
        <p:spPr>
          <a:xfrm>
            <a:off x="6951306" y="2575249"/>
            <a:ext cx="1832843" cy="6478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CE404C6-683C-4CC7-9FCF-AC20C04DC6C1}"/>
              </a:ext>
            </a:extLst>
          </p:cNvPr>
          <p:cNvSpPr/>
          <p:nvPr/>
        </p:nvSpPr>
        <p:spPr>
          <a:xfrm>
            <a:off x="7797748" y="2730607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7371FED-51BC-4B7D-AF5C-D62263E3F01E}"/>
              </a:ext>
            </a:extLst>
          </p:cNvPr>
          <p:cNvSpPr/>
          <p:nvPr/>
        </p:nvSpPr>
        <p:spPr>
          <a:xfrm>
            <a:off x="5964282" y="2761232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B06B496-0790-40BC-84C7-B1A34D94682D}"/>
              </a:ext>
            </a:extLst>
          </p:cNvPr>
          <p:cNvSpPr/>
          <p:nvPr/>
        </p:nvSpPr>
        <p:spPr>
          <a:xfrm>
            <a:off x="4153522" y="2761232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4B9A3-3AF8-45F5-AC0F-7011A68739B0}"/>
              </a:ext>
            </a:extLst>
          </p:cNvPr>
          <p:cNvSpPr txBox="1"/>
          <p:nvPr/>
        </p:nvSpPr>
        <p:spPr>
          <a:xfrm>
            <a:off x="2356260" y="5400575"/>
            <a:ext cx="7495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6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연구소 서랍에 랜덤으로 배터리와 모터를 넣어 놓고 빼서 획득</a:t>
            </a:r>
            <a:endParaRPr lang="en-US" altLang="ko-KR" sz="16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서랍을 열었을 때 배터리나 모터가 들어있고 아예 없는 서랍을 열어버린 경우</a:t>
            </a:r>
            <a:endParaRPr lang="en-US" altLang="ko-KR" sz="1600" dirty="0"/>
          </a:p>
          <a:p>
            <a:r>
              <a:rPr lang="en-US" altLang="ko-KR" sz="1600" dirty="0"/>
              <a:t>15</a:t>
            </a:r>
            <a:r>
              <a:rPr lang="ko-KR" altLang="en-US" sz="1600" dirty="0"/>
              <a:t>초에 </a:t>
            </a:r>
            <a:r>
              <a:rPr lang="ko-KR" altLang="en-US" sz="1600" dirty="0" err="1"/>
              <a:t>쿨타임을</a:t>
            </a:r>
            <a:r>
              <a:rPr lang="ko-KR" altLang="en-US" sz="1600" dirty="0"/>
              <a:t> 가진다</a:t>
            </a:r>
          </a:p>
        </p:txBody>
      </p:sp>
    </p:spTree>
    <p:extLst>
      <p:ext uri="{BB962C8B-B14F-4D97-AF65-F5344CB8AC3E}">
        <p14:creationId xmlns:p14="http://schemas.microsoft.com/office/powerpoint/2010/main" val="296792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A0D5969-4930-44A0-A19F-8F12C02E0EC5}"/>
              </a:ext>
            </a:extLst>
          </p:cNvPr>
          <p:cNvGrpSpPr/>
          <p:nvPr/>
        </p:nvGrpSpPr>
        <p:grpSpPr>
          <a:xfrm>
            <a:off x="646546" y="1840492"/>
            <a:ext cx="5481356" cy="4634881"/>
            <a:chOff x="1937734" y="244800"/>
            <a:chExt cx="7820979" cy="6613200"/>
          </a:xfrm>
        </p:grpSpPr>
        <p:sp>
          <p:nvSpPr>
            <p:cNvPr id="26" name="팔각형 25">
              <a:extLst>
                <a:ext uri="{FF2B5EF4-FFF2-40B4-BE49-F238E27FC236}">
                  <a16:creationId xmlns:a16="http://schemas.microsoft.com/office/drawing/2014/main" id="{067D8DB6-BC1E-44DA-BEBE-9EE6F814A0BB}"/>
                </a:ext>
              </a:extLst>
            </p:cNvPr>
            <p:cNvSpPr/>
            <p:nvPr/>
          </p:nvSpPr>
          <p:spPr>
            <a:xfrm>
              <a:off x="6848885" y="5230057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DEF69B0F-F40A-47CA-9D20-8369988E7FCC}"/>
                </a:ext>
              </a:extLst>
            </p:cNvPr>
            <p:cNvSpPr/>
            <p:nvPr/>
          </p:nvSpPr>
          <p:spPr>
            <a:xfrm>
              <a:off x="1994672" y="244800"/>
              <a:ext cx="7764041" cy="4301217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10254666" y="542307"/>
                  </a:lnTo>
                  <a:lnTo>
                    <a:pt x="9908446" y="620783"/>
                  </a:lnTo>
                  <a:lnTo>
                    <a:pt x="9186206" y="43594"/>
                  </a:lnTo>
                  <a:lnTo>
                    <a:pt x="7144483" y="202002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E0ABE4F-4E03-4B84-8017-DFA757B5435E}"/>
                </a:ext>
              </a:extLst>
            </p:cNvPr>
            <p:cNvCxnSpPr>
              <a:cxnSpLocks/>
              <a:stCxn id="27" idx="16"/>
            </p:cNvCxnSpPr>
            <p:nvPr/>
          </p:nvCxnSpPr>
          <p:spPr>
            <a:xfrm>
              <a:off x="4783601" y="4409989"/>
              <a:ext cx="2251972" cy="8565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A15C5BF-14D1-47BB-B284-85B24A4E9399}"/>
                </a:ext>
              </a:extLst>
            </p:cNvPr>
            <p:cNvSpPr/>
            <p:nvPr/>
          </p:nvSpPr>
          <p:spPr>
            <a:xfrm>
              <a:off x="3976097" y="3701429"/>
              <a:ext cx="1184857" cy="721217"/>
            </a:xfrm>
            <a:custGeom>
              <a:avLst/>
              <a:gdLst>
                <a:gd name="connsiteX0" fmla="*/ 399246 w 1184857"/>
                <a:gd name="connsiteY0" fmla="*/ 0 h 721217"/>
                <a:gd name="connsiteX1" fmla="*/ 1184857 w 1184857"/>
                <a:gd name="connsiteY1" fmla="*/ 656823 h 721217"/>
                <a:gd name="connsiteX2" fmla="*/ 824248 w 1184857"/>
                <a:gd name="connsiteY2" fmla="*/ 721217 h 721217"/>
                <a:gd name="connsiteX3" fmla="*/ 180305 w 1184857"/>
                <a:gd name="connsiteY3" fmla="*/ 708339 h 721217"/>
                <a:gd name="connsiteX4" fmla="*/ 0 w 1184857"/>
                <a:gd name="connsiteY4" fmla="*/ 437882 h 721217"/>
                <a:gd name="connsiteX5" fmla="*/ 334851 w 1184857"/>
                <a:gd name="connsiteY5" fmla="*/ 334851 h 721217"/>
                <a:gd name="connsiteX6" fmla="*/ 399246 w 1184857"/>
                <a:gd name="connsiteY6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57" h="721217">
                  <a:moveTo>
                    <a:pt x="399246" y="0"/>
                  </a:moveTo>
                  <a:lnTo>
                    <a:pt x="1184857" y="656823"/>
                  </a:lnTo>
                  <a:lnTo>
                    <a:pt x="824248" y="721217"/>
                  </a:lnTo>
                  <a:lnTo>
                    <a:pt x="180305" y="708339"/>
                  </a:lnTo>
                  <a:lnTo>
                    <a:pt x="0" y="437882"/>
                  </a:lnTo>
                  <a:lnTo>
                    <a:pt x="334851" y="334851"/>
                  </a:lnTo>
                  <a:lnTo>
                    <a:pt x="39924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79A9F0E0-54CD-40D9-A409-3D046EC546A5}"/>
                </a:ext>
              </a:extLst>
            </p:cNvPr>
            <p:cNvSpPr/>
            <p:nvPr/>
          </p:nvSpPr>
          <p:spPr>
            <a:xfrm>
              <a:off x="6809450" y="5195379"/>
              <a:ext cx="824247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40" name="사각형: 잘린 대각선 방향 모서리 39">
              <a:extLst>
                <a:ext uri="{FF2B5EF4-FFF2-40B4-BE49-F238E27FC236}">
                  <a16:creationId xmlns:a16="http://schemas.microsoft.com/office/drawing/2014/main" id="{491C3C72-CFBD-4C70-A312-686B9B8E35C7}"/>
                </a:ext>
              </a:extLst>
            </p:cNvPr>
            <p:cNvSpPr/>
            <p:nvPr/>
          </p:nvSpPr>
          <p:spPr>
            <a:xfrm rot="19118382">
              <a:off x="5769729" y="4691936"/>
              <a:ext cx="462957" cy="46295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뗏목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D798307-4D1C-4178-9612-9CB8D4ECBCF0}"/>
                </a:ext>
              </a:extLst>
            </p:cNvPr>
            <p:cNvGrpSpPr/>
            <p:nvPr/>
          </p:nvGrpSpPr>
          <p:grpSpPr>
            <a:xfrm>
              <a:off x="6912482" y="244800"/>
              <a:ext cx="2846231" cy="4237023"/>
              <a:chOff x="3631843" y="115910"/>
              <a:chExt cx="4662151" cy="6940279"/>
            </a:xfrm>
          </p:grpSpPr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068E488-C01A-46E2-B25C-98C4BFA4889F}"/>
                  </a:ext>
                </a:extLst>
              </p:cNvPr>
              <p:cNvSpPr/>
              <p:nvPr/>
            </p:nvSpPr>
            <p:spPr>
              <a:xfrm>
                <a:off x="3631843" y="122796"/>
                <a:ext cx="4658841" cy="6933393"/>
              </a:xfrm>
              <a:custGeom>
                <a:avLst/>
                <a:gdLst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086377 w 3451538"/>
                  <a:gd name="connsiteY10" fmla="*/ 3606085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929673 w 3451538"/>
                  <a:gd name="connsiteY7" fmla="*/ 4338169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5136658"/>
                  <a:gd name="connsiteX1" fmla="*/ 566670 w 3451538"/>
                  <a:gd name="connsiteY1" fmla="*/ 1107583 h 5136658"/>
                  <a:gd name="connsiteX2" fmla="*/ 0 w 3451538"/>
                  <a:gd name="connsiteY2" fmla="*/ 1622738 h 5136658"/>
                  <a:gd name="connsiteX3" fmla="*/ 1171977 w 3451538"/>
                  <a:gd name="connsiteY3" fmla="*/ 1906073 h 5136658"/>
                  <a:gd name="connsiteX4" fmla="*/ 1210614 w 3451538"/>
                  <a:gd name="connsiteY4" fmla="*/ 2421228 h 5136658"/>
                  <a:gd name="connsiteX5" fmla="*/ 631064 w 3451538"/>
                  <a:gd name="connsiteY5" fmla="*/ 2936383 h 5136658"/>
                  <a:gd name="connsiteX6" fmla="*/ 11155 w 3451538"/>
                  <a:gd name="connsiteY6" fmla="*/ 5136658 h 5136658"/>
                  <a:gd name="connsiteX7" fmla="*/ 929673 w 3451538"/>
                  <a:gd name="connsiteY7" fmla="*/ 4338169 h 5136658"/>
                  <a:gd name="connsiteX8" fmla="*/ 1792938 w 3451538"/>
                  <a:gd name="connsiteY8" fmla="*/ 4515552 h 5136658"/>
                  <a:gd name="connsiteX9" fmla="*/ 1931831 w 3451538"/>
                  <a:gd name="connsiteY9" fmla="*/ 4160930 h 5136658"/>
                  <a:gd name="connsiteX10" fmla="*/ 2196972 w 3451538"/>
                  <a:gd name="connsiteY10" fmla="*/ 4016867 h 5136658"/>
                  <a:gd name="connsiteX11" fmla="*/ 2421228 w 3451538"/>
                  <a:gd name="connsiteY11" fmla="*/ 3464417 h 5136658"/>
                  <a:gd name="connsiteX12" fmla="*/ 2421228 w 3451538"/>
                  <a:gd name="connsiteY12" fmla="*/ 2897747 h 5136658"/>
                  <a:gd name="connsiteX13" fmla="*/ 3013656 w 3451538"/>
                  <a:gd name="connsiteY13" fmla="*/ 2588654 h 5136658"/>
                  <a:gd name="connsiteX14" fmla="*/ 3451538 w 3451538"/>
                  <a:gd name="connsiteY14" fmla="*/ 2137893 h 5136658"/>
                  <a:gd name="connsiteX15" fmla="*/ 3271233 w 3451538"/>
                  <a:gd name="connsiteY15" fmla="*/ 656823 h 5136658"/>
                  <a:gd name="connsiteX16" fmla="*/ 2936383 w 3451538"/>
                  <a:gd name="connsiteY16" fmla="*/ 798490 h 5136658"/>
                  <a:gd name="connsiteX17" fmla="*/ 2305318 w 3451538"/>
                  <a:gd name="connsiteY17" fmla="*/ 0 h 5136658"/>
                  <a:gd name="connsiteX18" fmla="*/ 437881 w 3451538"/>
                  <a:gd name="connsiteY18" fmla="*/ 257578 h 513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51538" h="5136658">
                    <a:moveTo>
                      <a:pt x="437881" y="257578"/>
                    </a:moveTo>
                    <a:lnTo>
                      <a:pt x="566670" y="1107583"/>
                    </a:lnTo>
                    <a:lnTo>
                      <a:pt x="0" y="1622738"/>
                    </a:lnTo>
                    <a:lnTo>
                      <a:pt x="1171977" y="1906073"/>
                    </a:lnTo>
                    <a:lnTo>
                      <a:pt x="1210614" y="2421228"/>
                    </a:lnTo>
                    <a:lnTo>
                      <a:pt x="631064" y="2936383"/>
                    </a:lnTo>
                    <a:lnTo>
                      <a:pt x="11155" y="5136658"/>
                    </a:lnTo>
                    <a:lnTo>
                      <a:pt x="929673" y="4338169"/>
                    </a:lnTo>
                    <a:lnTo>
                      <a:pt x="1792938" y="4515552"/>
                    </a:lnTo>
                    <a:lnTo>
                      <a:pt x="1931831" y="4160930"/>
                    </a:lnTo>
                    <a:lnTo>
                      <a:pt x="2196972" y="4016867"/>
                    </a:lnTo>
                    <a:lnTo>
                      <a:pt x="2421228" y="3464417"/>
                    </a:lnTo>
                    <a:lnTo>
                      <a:pt x="2421228" y="2897747"/>
                    </a:lnTo>
                    <a:lnTo>
                      <a:pt x="3013656" y="2588654"/>
                    </a:lnTo>
                    <a:lnTo>
                      <a:pt x="3451538" y="2137893"/>
                    </a:lnTo>
                    <a:lnTo>
                      <a:pt x="3271233" y="656823"/>
                    </a:lnTo>
                    <a:lnTo>
                      <a:pt x="2936383" y="798490"/>
                    </a:lnTo>
                    <a:lnTo>
                      <a:pt x="2305318" y="0"/>
                    </a:lnTo>
                    <a:lnTo>
                      <a:pt x="437881" y="2575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BAE07D06-2082-4802-8C59-F9655FB97593}"/>
                  </a:ext>
                </a:extLst>
              </p:cNvPr>
              <p:cNvSpPr/>
              <p:nvPr/>
            </p:nvSpPr>
            <p:spPr>
              <a:xfrm>
                <a:off x="4224270" y="115910"/>
                <a:ext cx="2704564" cy="1300766"/>
              </a:xfrm>
              <a:custGeom>
                <a:avLst/>
                <a:gdLst>
                  <a:gd name="connsiteX0" fmla="*/ 103031 w 2704564"/>
                  <a:gd name="connsiteY0" fmla="*/ 1300766 h 1300766"/>
                  <a:gd name="connsiteX1" fmla="*/ 708338 w 2704564"/>
                  <a:gd name="connsiteY1" fmla="*/ 1030310 h 1300766"/>
                  <a:gd name="connsiteX2" fmla="*/ 1133341 w 2704564"/>
                  <a:gd name="connsiteY2" fmla="*/ 772732 h 1300766"/>
                  <a:gd name="connsiteX3" fmla="*/ 2021984 w 2704564"/>
                  <a:gd name="connsiteY3" fmla="*/ 772732 h 1300766"/>
                  <a:gd name="connsiteX4" fmla="*/ 2704564 w 2704564"/>
                  <a:gd name="connsiteY4" fmla="*/ 206062 h 1300766"/>
                  <a:gd name="connsiteX5" fmla="*/ 2511381 w 2704564"/>
                  <a:gd name="connsiteY5" fmla="*/ 0 h 1300766"/>
                  <a:gd name="connsiteX6" fmla="*/ 0 w 2704564"/>
                  <a:gd name="connsiteY6" fmla="*/ 360608 h 1300766"/>
                  <a:gd name="connsiteX7" fmla="*/ 103031 w 2704564"/>
                  <a:gd name="connsiteY7" fmla="*/ 1300766 h 13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4564" h="1300766">
                    <a:moveTo>
                      <a:pt x="103031" y="1300766"/>
                    </a:moveTo>
                    <a:lnTo>
                      <a:pt x="708338" y="1030310"/>
                    </a:lnTo>
                    <a:lnTo>
                      <a:pt x="1133341" y="772732"/>
                    </a:lnTo>
                    <a:lnTo>
                      <a:pt x="2021984" y="772732"/>
                    </a:lnTo>
                    <a:lnTo>
                      <a:pt x="2704564" y="206062"/>
                    </a:lnTo>
                    <a:lnTo>
                      <a:pt x="2511381" y="0"/>
                    </a:lnTo>
                    <a:lnTo>
                      <a:pt x="0" y="360608"/>
                    </a:lnTo>
                    <a:lnTo>
                      <a:pt x="103031" y="130076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F65332C1-89DD-47C9-83A1-2A281482DADE}"/>
                  </a:ext>
                </a:extLst>
              </p:cNvPr>
              <p:cNvSpPr/>
              <p:nvPr/>
            </p:nvSpPr>
            <p:spPr>
              <a:xfrm>
                <a:off x="5615189" y="1262130"/>
                <a:ext cx="1815921" cy="1584101"/>
              </a:xfrm>
              <a:custGeom>
                <a:avLst/>
                <a:gdLst>
                  <a:gd name="connsiteX0" fmla="*/ 0 w 1815921"/>
                  <a:gd name="connsiteY0" fmla="*/ 231819 h 1584101"/>
                  <a:gd name="connsiteX1" fmla="*/ 283335 w 1815921"/>
                  <a:gd name="connsiteY1" fmla="*/ 682580 h 1584101"/>
                  <a:gd name="connsiteX2" fmla="*/ 862884 w 1815921"/>
                  <a:gd name="connsiteY2" fmla="*/ 643943 h 1584101"/>
                  <a:gd name="connsiteX3" fmla="*/ 1403797 w 1815921"/>
                  <a:gd name="connsiteY3" fmla="*/ 1584101 h 1584101"/>
                  <a:gd name="connsiteX4" fmla="*/ 1815921 w 1815921"/>
                  <a:gd name="connsiteY4" fmla="*/ 1326524 h 1584101"/>
                  <a:gd name="connsiteX5" fmla="*/ 1287887 w 1815921"/>
                  <a:gd name="connsiteY5" fmla="*/ 231819 h 1584101"/>
                  <a:gd name="connsiteX6" fmla="*/ 566670 w 1815921"/>
                  <a:gd name="connsiteY6" fmla="*/ 0 h 1584101"/>
                  <a:gd name="connsiteX7" fmla="*/ 0 w 1815921"/>
                  <a:gd name="connsiteY7" fmla="*/ 231819 h 158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5921" h="1584101">
                    <a:moveTo>
                      <a:pt x="0" y="231819"/>
                    </a:moveTo>
                    <a:lnTo>
                      <a:pt x="283335" y="682580"/>
                    </a:lnTo>
                    <a:lnTo>
                      <a:pt x="862884" y="643943"/>
                    </a:lnTo>
                    <a:lnTo>
                      <a:pt x="1403797" y="1584101"/>
                    </a:lnTo>
                    <a:lnTo>
                      <a:pt x="1815921" y="1326524"/>
                    </a:lnTo>
                    <a:lnTo>
                      <a:pt x="1287887" y="231819"/>
                    </a:lnTo>
                    <a:lnTo>
                      <a:pt x="566670" y="0"/>
                    </a:lnTo>
                    <a:lnTo>
                      <a:pt x="0" y="23181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5C922976-65DD-49B0-9D7F-13F72D4B90F7}"/>
                  </a:ext>
                </a:extLst>
              </p:cNvPr>
              <p:cNvSpPr/>
              <p:nvPr/>
            </p:nvSpPr>
            <p:spPr>
              <a:xfrm>
                <a:off x="4906851" y="2537138"/>
                <a:ext cx="3387143" cy="3683358"/>
              </a:xfrm>
              <a:custGeom>
                <a:avLst/>
                <a:gdLst>
                  <a:gd name="connsiteX0" fmla="*/ 0 w 3387143"/>
                  <a:gd name="connsiteY0" fmla="*/ 3451538 h 3683358"/>
                  <a:gd name="connsiteX1" fmla="*/ 244698 w 3387143"/>
                  <a:gd name="connsiteY1" fmla="*/ 3026535 h 3683358"/>
                  <a:gd name="connsiteX2" fmla="*/ 927279 w 3387143"/>
                  <a:gd name="connsiteY2" fmla="*/ 3206839 h 3683358"/>
                  <a:gd name="connsiteX3" fmla="*/ 1622738 w 3387143"/>
                  <a:gd name="connsiteY3" fmla="*/ 2253803 h 3683358"/>
                  <a:gd name="connsiteX4" fmla="*/ 1609859 w 3387143"/>
                  <a:gd name="connsiteY4" fmla="*/ 1532586 h 3683358"/>
                  <a:gd name="connsiteX5" fmla="*/ 2163650 w 3387143"/>
                  <a:gd name="connsiteY5" fmla="*/ 978794 h 3683358"/>
                  <a:gd name="connsiteX6" fmla="*/ 2936383 w 3387143"/>
                  <a:gd name="connsiteY6" fmla="*/ 631065 h 3683358"/>
                  <a:gd name="connsiteX7" fmla="*/ 3335628 w 3387143"/>
                  <a:gd name="connsiteY7" fmla="*/ 0 h 3683358"/>
                  <a:gd name="connsiteX8" fmla="*/ 3387143 w 3387143"/>
                  <a:gd name="connsiteY8" fmla="*/ 489397 h 3683358"/>
                  <a:gd name="connsiteX9" fmla="*/ 2768957 w 3387143"/>
                  <a:gd name="connsiteY9" fmla="*/ 1120462 h 3683358"/>
                  <a:gd name="connsiteX10" fmla="*/ 1996225 w 3387143"/>
                  <a:gd name="connsiteY10" fmla="*/ 1532586 h 3683358"/>
                  <a:gd name="connsiteX11" fmla="*/ 1983346 w 3387143"/>
                  <a:gd name="connsiteY11" fmla="*/ 2318197 h 3683358"/>
                  <a:gd name="connsiteX12" fmla="*/ 1661374 w 3387143"/>
                  <a:gd name="connsiteY12" fmla="*/ 3039414 h 3683358"/>
                  <a:gd name="connsiteX13" fmla="*/ 1287887 w 3387143"/>
                  <a:gd name="connsiteY13" fmla="*/ 3206839 h 3683358"/>
                  <a:gd name="connsiteX14" fmla="*/ 1133341 w 3387143"/>
                  <a:gd name="connsiteY14" fmla="*/ 3683358 h 3683358"/>
                  <a:gd name="connsiteX15" fmla="*/ 0 w 3387143"/>
                  <a:gd name="connsiteY15" fmla="*/ 3451538 h 368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7143" h="3683358">
                    <a:moveTo>
                      <a:pt x="0" y="3451538"/>
                    </a:moveTo>
                    <a:lnTo>
                      <a:pt x="244698" y="3026535"/>
                    </a:lnTo>
                    <a:lnTo>
                      <a:pt x="927279" y="3206839"/>
                    </a:lnTo>
                    <a:lnTo>
                      <a:pt x="1622738" y="2253803"/>
                    </a:lnTo>
                    <a:lnTo>
                      <a:pt x="1609859" y="1532586"/>
                    </a:lnTo>
                    <a:lnTo>
                      <a:pt x="2163650" y="978794"/>
                    </a:lnTo>
                    <a:lnTo>
                      <a:pt x="2936383" y="631065"/>
                    </a:lnTo>
                    <a:lnTo>
                      <a:pt x="3335628" y="0"/>
                    </a:lnTo>
                    <a:lnTo>
                      <a:pt x="3387143" y="489397"/>
                    </a:lnTo>
                    <a:lnTo>
                      <a:pt x="2768957" y="1120462"/>
                    </a:lnTo>
                    <a:lnTo>
                      <a:pt x="1996225" y="1532586"/>
                    </a:lnTo>
                    <a:lnTo>
                      <a:pt x="1983346" y="2318197"/>
                    </a:lnTo>
                    <a:lnTo>
                      <a:pt x="1661374" y="3039414"/>
                    </a:lnTo>
                    <a:lnTo>
                      <a:pt x="1287887" y="3206839"/>
                    </a:lnTo>
                    <a:lnTo>
                      <a:pt x="1133341" y="3683358"/>
                    </a:lnTo>
                    <a:lnTo>
                      <a:pt x="0" y="34515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ABD3450C-14DB-4829-88D8-B49B86C68485}"/>
                  </a:ext>
                </a:extLst>
              </p:cNvPr>
              <p:cNvSpPr/>
              <p:nvPr/>
            </p:nvSpPr>
            <p:spPr>
              <a:xfrm>
                <a:off x="3657600" y="1970468"/>
                <a:ext cx="1957589" cy="3631842"/>
              </a:xfrm>
              <a:custGeom>
                <a:avLst/>
                <a:gdLst>
                  <a:gd name="connsiteX0" fmla="*/ 347730 w 2112135"/>
                  <a:gd name="connsiteY0" fmla="*/ 0 h 3631842"/>
                  <a:gd name="connsiteX1" fmla="*/ 1352282 w 2112135"/>
                  <a:gd name="connsiteY1" fmla="*/ 128788 h 3631842"/>
                  <a:gd name="connsiteX2" fmla="*/ 1803042 w 2112135"/>
                  <a:gd name="connsiteY2" fmla="*/ 360608 h 3631842"/>
                  <a:gd name="connsiteX3" fmla="*/ 2112135 w 2112135"/>
                  <a:gd name="connsiteY3" fmla="*/ 1687132 h 3631842"/>
                  <a:gd name="connsiteX4" fmla="*/ 1828800 w 2112135"/>
                  <a:gd name="connsiteY4" fmla="*/ 1906073 h 3631842"/>
                  <a:gd name="connsiteX5" fmla="*/ 1171977 w 2112135"/>
                  <a:gd name="connsiteY5" fmla="*/ 2601532 h 3631842"/>
                  <a:gd name="connsiteX6" fmla="*/ 837127 w 2112135"/>
                  <a:gd name="connsiteY6" fmla="*/ 3541690 h 3631842"/>
                  <a:gd name="connsiteX7" fmla="*/ 412124 w 2112135"/>
                  <a:gd name="connsiteY7" fmla="*/ 3631842 h 3631842"/>
                  <a:gd name="connsiteX8" fmla="*/ 811369 w 2112135"/>
                  <a:gd name="connsiteY8" fmla="*/ 2150771 h 3631842"/>
                  <a:gd name="connsiteX9" fmla="*/ 1584101 w 2112135"/>
                  <a:gd name="connsiteY9" fmla="*/ 1416676 h 3631842"/>
                  <a:gd name="connsiteX10" fmla="*/ 1545465 w 2112135"/>
                  <a:gd name="connsiteY10" fmla="*/ 746974 h 3631842"/>
                  <a:gd name="connsiteX11" fmla="*/ 0 w 2112135"/>
                  <a:gd name="connsiteY11" fmla="*/ 360608 h 3631842"/>
                  <a:gd name="connsiteX12" fmla="*/ 347730 w 2112135"/>
                  <a:gd name="connsiteY12" fmla="*/ 0 h 3631842"/>
                  <a:gd name="connsiteX0" fmla="*/ 347730 w 1957589"/>
                  <a:gd name="connsiteY0" fmla="*/ 0 h 3631842"/>
                  <a:gd name="connsiteX1" fmla="*/ 1352282 w 1957589"/>
                  <a:gd name="connsiteY1" fmla="*/ 128788 h 3631842"/>
                  <a:gd name="connsiteX2" fmla="*/ 1803042 w 1957589"/>
                  <a:gd name="connsiteY2" fmla="*/ 360608 h 3631842"/>
                  <a:gd name="connsiteX3" fmla="*/ 1957589 w 1957589"/>
                  <a:gd name="connsiteY3" fmla="*/ 1390918 h 3631842"/>
                  <a:gd name="connsiteX4" fmla="*/ 1828800 w 1957589"/>
                  <a:gd name="connsiteY4" fmla="*/ 1906073 h 3631842"/>
                  <a:gd name="connsiteX5" fmla="*/ 1171977 w 1957589"/>
                  <a:gd name="connsiteY5" fmla="*/ 2601532 h 3631842"/>
                  <a:gd name="connsiteX6" fmla="*/ 837127 w 1957589"/>
                  <a:gd name="connsiteY6" fmla="*/ 3541690 h 3631842"/>
                  <a:gd name="connsiteX7" fmla="*/ 412124 w 1957589"/>
                  <a:gd name="connsiteY7" fmla="*/ 3631842 h 3631842"/>
                  <a:gd name="connsiteX8" fmla="*/ 811369 w 1957589"/>
                  <a:gd name="connsiteY8" fmla="*/ 2150771 h 3631842"/>
                  <a:gd name="connsiteX9" fmla="*/ 1584101 w 1957589"/>
                  <a:gd name="connsiteY9" fmla="*/ 1416676 h 3631842"/>
                  <a:gd name="connsiteX10" fmla="*/ 1545465 w 1957589"/>
                  <a:gd name="connsiteY10" fmla="*/ 746974 h 3631842"/>
                  <a:gd name="connsiteX11" fmla="*/ 0 w 1957589"/>
                  <a:gd name="connsiteY11" fmla="*/ 360608 h 3631842"/>
                  <a:gd name="connsiteX12" fmla="*/ 347730 w 1957589"/>
                  <a:gd name="connsiteY12" fmla="*/ 0 h 363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7589" h="3631842">
                    <a:moveTo>
                      <a:pt x="347730" y="0"/>
                    </a:moveTo>
                    <a:lnTo>
                      <a:pt x="1352282" y="128788"/>
                    </a:lnTo>
                    <a:lnTo>
                      <a:pt x="1803042" y="360608"/>
                    </a:lnTo>
                    <a:lnTo>
                      <a:pt x="1957589" y="1390918"/>
                    </a:lnTo>
                    <a:lnTo>
                      <a:pt x="1828800" y="1906073"/>
                    </a:lnTo>
                    <a:lnTo>
                      <a:pt x="1171977" y="2601532"/>
                    </a:lnTo>
                    <a:lnTo>
                      <a:pt x="837127" y="3541690"/>
                    </a:lnTo>
                    <a:lnTo>
                      <a:pt x="412124" y="3631842"/>
                    </a:lnTo>
                    <a:lnTo>
                      <a:pt x="811369" y="2150771"/>
                    </a:lnTo>
                    <a:lnTo>
                      <a:pt x="1584101" y="1416676"/>
                    </a:lnTo>
                    <a:lnTo>
                      <a:pt x="1545465" y="746974"/>
                    </a:lnTo>
                    <a:lnTo>
                      <a:pt x="0" y="360608"/>
                    </a:lnTo>
                    <a:lnTo>
                      <a:pt x="3477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C8B6C22E-F714-4C07-AC33-B7C24F16129B}"/>
                  </a:ext>
                </a:extLst>
              </p:cNvPr>
              <p:cNvSpPr/>
              <p:nvPr/>
            </p:nvSpPr>
            <p:spPr>
              <a:xfrm>
                <a:off x="4198512" y="21250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CCBD38DD-E624-4DF5-96AE-C4B16F7762E8}"/>
                  </a:ext>
                </a:extLst>
              </p:cNvPr>
              <p:cNvSpPr/>
              <p:nvPr/>
            </p:nvSpPr>
            <p:spPr>
              <a:xfrm>
                <a:off x="4556974" y="223448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38A73004-386F-4B5D-8D06-94CF31E21307}"/>
                  </a:ext>
                </a:extLst>
              </p:cNvPr>
              <p:cNvSpPr/>
              <p:nvPr/>
            </p:nvSpPr>
            <p:spPr>
              <a:xfrm>
                <a:off x="5082859" y="23439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77BAFB6-609D-413A-B098-127D3A948275}"/>
                  </a:ext>
                </a:extLst>
              </p:cNvPr>
              <p:cNvSpPr/>
              <p:nvPr/>
            </p:nvSpPr>
            <p:spPr>
              <a:xfrm>
                <a:off x="5301800" y="27796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6E7724CC-6E2B-442D-AFFC-831661728AD7}"/>
                  </a:ext>
                </a:extLst>
              </p:cNvPr>
              <p:cNvSpPr/>
              <p:nvPr/>
            </p:nvSpPr>
            <p:spPr>
              <a:xfrm>
                <a:off x="5286766" y="341884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88BCC6A-FF2D-4575-AE77-90B88309F4DA}"/>
                  </a:ext>
                </a:extLst>
              </p:cNvPr>
              <p:cNvSpPr/>
              <p:nvPr/>
            </p:nvSpPr>
            <p:spPr>
              <a:xfrm>
                <a:off x="5033487" y="374882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1EB97218-8375-4B20-98F9-082B5367E648}"/>
                  </a:ext>
                </a:extLst>
              </p:cNvPr>
              <p:cNvSpPr/>
              <p:nvPr/>
            </p:nvSpPr>
            <p:spPr>
              <a:xfrm>
                <a:off x="4666444" y="41856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01E45FD-D9D4-4A17-8764-DCC3EADA91E2}"/>
                  </a:ext>
                </a:extLst>
              </p:cNvPr>
              <p:cNvSpPr/>
              <p:nvPr/>
            </p:nvSpPr>
            <p:spPr>
              <a:xfrm>
                <a:off x="4385252" y="481777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E212A0B-C56F-4EDA-9828-CC965F168965}"/>
                  </a:ext>
                </a:extLst>
              </p:cNvPr>
              <p:cNvSpPr/>
              <p:nvPr/>
            </p:nvSpPr>
            <p:spPr>
              <a:xfrm>
                <a:off x="4462525" y="90795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664951FE-709E-44A1-9F9B-69F3370943DA}"/>
                  </a:ext>
                </a:extLst>
              </p:cNvPr>
              <p:cNvSpPr/>
              <p:nvPr/>
            </p:nvSpPr>
            <p:spPr>
              <a:xfrm>
                <a:off x="4487211" y="5165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2FDB299D-F3BF-4207-94B5-81C17CADB75D}"/>
                  </a:ext>
                </a:extLst>
              </p:cNvPr>
              <p:cNvSpPr/>
              <p:nvPr/>
            </p:nvSpPr>
            <p:spPr>
              <a:xfrm>
                <a:off x="4924016" y="611744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F93A28FE-A3D4-44CD-929C-3916FB12864B}"/>
                  </a:ext>
                </a:extLst>
              </p:cNvPr>
              <p:cNvSpPr/>
              <p:nvPr/>
            </p:nvSpPr>
            <p:spPr>
              <a:xfrm>
                <a:off x="5411269" y="49583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B9D1DDA6-BD82-4FC4-A52C-921A762B6B24}"/>
                  </a:ext>
                </a:extLst>
              </p:cNvPr>
              <p:cNvSpPr/>
              <p:nvPr/>
            </p:nvSpPr>
            <p:spPr>
              <a:xfrm>
                <a:off x="6096000" y="6117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0F500EA4-9C59-4116-953C-D413630FF664}"/>
                  </a:ext>
                </a:extLst>
              </p:cNvPr>
              <p:cNvSpPr/>
              <p:nvPr/>
            </p:nvSpPr>
            <p:spPr>
              <a:xfrm>
                <a:off x="6342851" y="29764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FC423F9B-0E64-4903-B344-DE61451DCD87}"/>
                  </a:ext>
                </a:extLst>
              </p:cNvPr>
              <p:cNvSpPr/>
              <p:nvPr/>
            </p:nvSpPr>
            <p:spPr>
              <a:xfrm>
                <a:off x="5761143" y="14392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23D1258A-6319-44E5-8FD7-847A1950474D}"/>
                  </a:ext>
                </a:extLst>
              </p:cNvPr>
              <p:cNvSpPr/>
              <p:nvPr/>
            </p:nvSpPr>
            <p:spPr>
              <a:xfrm>
                <a:off x="6452321" y="152292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BB185D0A-84E4-42A6-A16F-3A9CC10CBBB8}"/>
                  </a:ext>
                </a:extLst>
              </p:cNvPr>
              <p:cNvSpPr/>
              <p:nvPr/>
            </p:nvSpPr>
            <p:spPr>
              <a:xfrm>
                <a:off x="6811268" y="191250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587A296A-2F10-44B0-A34C-1A3509F4CC59}"/>
                  </a:ext>
                </a:extLst>
              </p:cNvPr>
              <p:cNvSpPr/>
              <p:nvPr/>
            </p:nvSpPr>
            <p:spPr>
              <a:xfrm>
                <a:off x="6966388" y="243302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4F4B9EE-FE71-41CB-98F1-EF10A25370C9}"/>
                  </a:ext>
                </a:extLst>
              </p:cNvPr>
              <p:cNvSpPr/>
              <p:nvPr/>
            </p:nvSpPr>
            <p:spPr>
              <a:xfrm>
                <a:off x="7185328" y="3480021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7697ECFC-B28F-4735-A96A-F8A1F08EFC05}"/>
                  </a:ext>
                </a:extLst>
              </p:cNvPr>
              <p:cNvSpPr/>
              <p:nvPr/>
            </p:nvSpPr>
            <p:spPr>
              <a:xfrm>
                <a:off x="6669108" y="428204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2950DA73-9927-4870-BF11-2515330D9825}"/>
                  </a:ext>
                </a:extLst>
              </p:cNvPr>
              <p:cNvSpPr/>
              <p:nvPr/>
            </p:nvSpPr>
            <p:spPr>
              <a:xfrm>
                <a:off x="6452321" y="509574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39650ECE-482C-4243-9071-37450223C678}"/>
                  </a:ext>
                </a:extLst>
              </p:cNvPr>
              <p:cNvSpPr/>
              <p:nvPr/>
            </p:nvSpPr>
            <p:spPr>
              <a:xfrm>
                <a:off x="6031058" y="549283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C545FCAE-D839-4CD3-A9C6-8BDB0A8C1A46}"/>
                  </a:ext>
                </a:extLst>
              </p:cNvPr>
              <p:cNvSpPr/>
              <p:nvPr/>
            </p:nvSpPr>
            <p:spPr>
              <a:xfrm>
                <a:off x="5411268" y="58051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8138D091-B71F-488F-A44A-EC419DA4B5B5}"/>
                  </a:ext>
                </a:extLst>
              </p:cNvPr>
              <p:cNvSpPr/>
              <p:nvPr/>
            </p:nvSpPr>
            <p:spPr>
              <a:xfrm>
                <a:off x="5086073" y="573110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E1069376-3CAE-4D2E-BFEC-4BCEA7740F84}"/>
                  </a:ext>
                </a:extLst>
              </p:cNvPr>
              <p:cNvSpPr/>
              <p:nvPr/>
            </p:nvSpPr>
            <p:spPr>
              <a:xfrm>
                <a:off x="5939305" y="2514600"/>
                <a:ext cx="566670" cy="450760"/>
              </a:xfrm>
              <a:custGeom>
                <a:avLst/>
                <a:gdLst>
                  <a:gd name="connsiteX0" fmla="*/ 0 w 566670"/>
                  <a:gd name="connsiteY0" fmla="*/ 128788 h 450760"/>
                  <a:gd name="connsiteX1" fmla="*/ 128788 w 566670"/>
                  <a:gd name="connsiteY1" fmla="*/ 450760 h 450760"/>
                  <a:gd name="connsiteX2" fmla="*/ 540912 w 566670"/>
                  <a:gd name="connsiteY2" fmla="*/ 347729 h 450760"/>
                  <a:gd name="connsiteX3" fmla="*/ 566670 w 566670"/>
                  <a:gd name="connsiteY3" fmla="*/ 180304 h 450760"/>
                  <a:gd name="connsiteX4" fmla="*/ 399245 w 566670"/>
                  <a:gd name="connsiteY4" fmla="*/ 0 h 450760"/>
                  <a:gd name="connsiteX5" fmla="*/ 0 w 566670"/>
                  <a:gd name="connsiteY5" fmla="*/ 128788 h 45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670" h="450760">
                    <a:moveTo>
                      <a:pt x="0" y="128788"/>
                    </a:moveTo>
                    <a:lnTo>
                      <a:pt x="128788" y="450760"/>
                    </a:lnTo>
                    <a:lnTo>
                      <a:pt x="540912" y="347729"/>
                    </a:lnTo>
                    <a:lnTo>
                      <a:pt x="566670" y="180304"/>
                    </a:lnTo>
                    <a:lnTo>
                      <a:pt x="399245" y="0"/>
                    </a:lnTo>
                    <a:lnTo>
                      <a:pt x="0" y="1287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944F436F-35FE-42D4-961B-F66DBF61A853}"/>
                  </a:ext>
                </a:extLst>
              </p:cNvPr>
              <p:cNvSpPr/>
              <p:nvPr/>
            </p:nvSpPr>
            <p:spPr>
              <a:xfrm>
                <a:off x="5087155" y="3400023"/>
                <a:ext cx="1184856" cy="1815921"/>
              </a:xfrm>
              <a:custGeom>
                <a:avLst/>
                <a:gdLst>
                  <a:gd name="connsiteX0" fmla="*/ 1081825 w 1184856"/>
                  <a:gd name="connsiteY0" fmla="*/ 0 h 1815921"/>
                  <a:gd name="connsiteX1" fmla="*/ 1184856 w 1184856"/>
                  <a:gd name="connsiteY1" fmla="*/ 231819 h 1815921"/>
                  <a:gd name="connsiteX2" fmla="*/ 1120462 w 1184856"/>
                  <a:gd name="connsiteY2" fmla="*/ 489397 h 1815921"/>
                  <a:gd name="connsiteX3" fmla="*/ 1107583 w 1184856"/>
                  <a:gd name="connsiteY3" fmla="*/ 785611 h 1815921"/>
                  <a:gd name="connsiteX4" fmla="*/ 978794 w 1184856"/>
                  <a:gd name="connsiteY4" fmla="*/ 1184856 h 1815921"/>
                  <a:gd name="connsiteX5" fmla="*/ 682580 w 1184856"/>
                  <a:gd name="connsiteY5" fmla="*/ 1712890 h 1815921"/>
                  <a:gd name="connsiteX6" fmla="*/ 283335 w 1184856"/>
                  <a:gd name="connsiteY6" fmla="*/ 1815921 h 1815921"/>
                  <a:gd name="connsiteX7" fmla="*/ 0 w 1184856"/>
                  <a:gd name="connsiteY7" fmla="*/ 1738647 h 1815921"/>
                  <a:gd name="connsiteX8" fmla="*/ 154546 w 1184856"/>
                  <a:gd name="connsiteY8" fmla="*/ 1429554 h 1815921"/>
                  <a:gd name="connsiteX9" fmla="*/ 360608 w 1184856"/>
                  <a:gd name="connsiteY9" fmla="*/ 1365160 h 1815921"/>
                  <a:gd name="connsiteX10" fmla="*/ 528034 w 1184856"/>
                  <a:gd name="connsiteY10" fmla="*/ 1416676 h 1815921"/>
                  <a:gd name="connsiteX11" fmla="*/ 695459 w 1184856"/>
                  <a:gd name="connsiteY11" fmla="*/ 1068946 h 1815921"/>
                  <a:gd name="connsiteX12" fmla="*/ 824248 w 1184856"/>
                  <a:gd name="connsiteY12" fmla="*/ 553791 h 1815921"/>
                  <a:gd name="connsiteX13" fmla="*/ 1043189 w 1184856"/>
                  <a:gd name="connsiteY13" fmla="*/ 38636 h 1815921"/>
                  <a:gd name="connsiteX14" fmla="*/ 1081825 w 1184856"/>
                  <a:gd name="connsiteY14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4856" h="1815921">
                    <a:moveTo>
                      <a:pt x="1081825" y="0"/>
                    </a:moveTo>
                    <a:lnTo>
                      <a:pt x="1184856" y="231819"/>
                    </a:lnTo>
                    <a:lnTo>
                      <a:pt x="1120462" y="489397"/>
                    </a:lnTo>
                    <a:lnTo>
                      <a:pt x="1107583" y="785611"/>
                    </a:lnTo>
                    <a:lnTo>
                      <a:pt x="978794" y="1184856"/>
                    </a:lnTo>
                    <a:lnTo>
                      <a:pt x="682580" y="1712890"/>
                    </a:lnTo>
                    <a:lnTo>
                      <a:pt x="283335" y="1815921"/>
                    </a:lnTo>
                    <a:lnTo>
                      <a:pt x="0" y="1738647"/>
                    </a:lnTo>
                    <a:lnTo>
                      <a:pt x="154546" y="1429554"/>
                    </a:lnTo>
                    <a:lnTo>
                      <a:pt x="360608" y="1365160"/>
                    </a:lnTo>
                    <a:lnTo>
                      <a:pt x="528034" y="1416676"/>
                    </a:lnTo>
                    <a:lnTo>
                      <a:pt x="695459" y="1068946"/>
                    </a:lnTo>
                    <a:lnTo>
                      <a:pt x="824248" y="553791"/>
                    </a:lnTo>
                    <a:lnTo>
                      <a:pt x="1043189" y="38636"/>
                    </a:lnTo>
                    <a:lnTo>
                      <a:pt x="1081825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CDD4D99-4A84-420B-B2AB-DDE611DF0944}"/>
                </a:ext>
              </a:extLst>
            </p:cNvPr>
            <p:cNvSpPr/>
            <p:nvPr/>
          </p:nvSpPr>
          <p:spPr>
            <a:xfrm>
              <a:off x="4579396" y="260225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EFD2269B-6F7F-4CF8-A97F-10139F0F4583}"/>
                </a:ext>
              </a:extLst>
            </p:cNvPr>
            <p:cNvSpPr/>
            <p:nvPr/>
          </p:nvSpPr>
          <p:spPr>
            <a:xfrm>
              <a:off x="5084985" y="362883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3F87C3C-4535-4E24-B5CF-B7E2C50BDD4D}"/>
                </a:ext>
              </a:extLst>
            </p:cNvPr>
            <p:cNvSpPr/>
            <p:nvPr/>
          </p:nvSpPr>
          <p:spPr>
            <a:xfrm rot="18789320">
              <a:off x="5327295" y="56201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EDF7E46-E996-4C92-A82A-5BEEF2BF5748}"/>
                </a:ext>
              </a:extLst>
            </p:cNvPr>
            <p:cNvSpPr/>
            <p:nvPr/>
          </p:nvSpPr>
          <p:spPr>
            <a:xfrm rot="2563431">
              <a:off x="6071581" y="53248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C70F153-E949-4C7F-BDA2-F9703B3E2588}"/>
                </a:ext>
              </a:extLst>
            </p:cNvPr>
            <p:cNvSpPr/>
            <p:nvPr/>
          </p:nvSpPr>
          <p:spPr>
            <a:xfrm>
              <a:off x="5721878" y="907229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30EC152-E6E0-4D3E-A552-FD69725B75DE}"/>
                </a:ext>
              </a:extLst>
            </p:cNvPr>
            <p:cNvGrpSpPr/>
            <p:nvPr/>
          </p:nvGrpSpPr>
          <p:grpSpPr>
            <a:xfrm>
              <a:off x="1937734" y="1183420"/>
              <a:ext cx="2577089" cy="3444897"/>
              <a:chOff x="528034" y="3058934"/>
              <a:chExt cx="2577089" cy="3444897"/>
            </a:xfrm>
          </p:grpSpPr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C4075BBF-6659-406D-9EE7-FD66B3035E13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6D9ADB05-1B4A-4A19-9312-8F096433E627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3570891D-2406-4A0A-A8FB-8445E7B4BAA8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431A65B-4CAB-4778-9175-D4CED618EB5D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D2536A5B-0251-41BC-AD7A-F723AE24FF21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D2DEA3A5-5BB5-40E3-A213-A4C8C16C13BA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7AC3923-5442-408A-98EE-48E2A039AB58}"/>
                </a:ext>
              </a:extLst>
            </p:cNvPr>
            <p:cNvGrpSpPr/>
            <p:nvPr/>
          </p:nvGrpSpPr>
          <p:grpSpPr>
            <a:xfrm>
              <a:off x="5085756" y="1601475"/>
              <a:ext cx="2846231" cy="1828800"/>
              <a:chOff x="7484968" y="991641"/>
              <a:chExt cx="2846231" cy="1828800"/>
            </a:xfrm>
          </p:grpSpPr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B49D7E0A-ED43-44E1-8E94-F07DFF0BF2A4}"/>
                  </a:ext>
                </a:extLst>
              </p:cNvPr>
              <p:cNvSpPr/>
              <p:nvPr/>
            </p:nvSpPr>
            <p:spPr>
              <a:xfrm>
                <a:off x="7484968" y="991641"/>
                <a:ext cx="2846231" cy="1828800"/>
              </a:xfrm>
              <a:custGeom>
                <a:avLst/>
                <a:gdLst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708338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691685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2395470 w 3400023"/>
                  <a:gd name="connsiteY9" fmla="*/ 0 h 1828800"/>
                  <a:gd name="connsiteX10" fmla="*/ 2176530 w 3400023"/>
                  <a:gd name="connsiteY10" fmla="*/ 128789 h 1828800"/>
                  <a:gd name="connsiteX11" fmla="*/ 746975 w 3400023"/>
                  <a:gd name="connsiteY11" fmla="*/ 425003 h 1828800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3282192 w 3400023"/>
                  <a:gd name="connsiteY9" fmla="*/ 228600 h 1828800"/>
                  <a:gd name="connsiteX10" fmla="*/ 2395470 w 3400023"/>
                  <a:gd name="connsiteY10" fmla="*/ 0 h 1828800"/>
                  <a:gd name="connsiteX11" fmla="*/ 2176530 w 3400023"/>
                  <a:gd name="connsiteY11" fmla="*/ 128789 h 1828800"/>
                  <a:gd name="connsiteX12" fmla="*/ 746975 w 340002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193183 w 3168203"/>
                  <a:gd name="connsiteY3" fmla="*/ 1661375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592428 w 3168203"/>
                  <a:gd name="connsiteY3" fmla="*/ 1609859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193183 w 2846231"/>
                  <a:gd name="connsiteY0" fmla="*/ 425003 h 1828800"/>
                  <a:gd name="connsiteX1" fmla="*/ 0 w 2846231"/>
                  <a:gd name="connsiteY1" fmla="*/ 798491 h 1828800"/>
                  <a:gd name="connsiteX2" fmla="*/ 115909 w 2846231"/>
                  <a:gd name="connsiteY2" fmla="*/ 1210614 h 1828800"/>
                  <a:gd name="connsiteX3" fmla="*/ 270456 w 2846231"/>
                  <a:gd name="connsiteY3" fmla="*/ 1609859 h 1828800"/>
                  <a:gd name="connsiteX4" fmla="*/ 618186 w 2846231"/>
                  <a:gd name="connsiteY4" fmla="*/ 1828800 h 1828800"/>
                  <a:gd name="connsiteX5" fmla="*/ 2137893 w 2846231"/>
                  <a:gd name="connsiteY5" fmla="*/ 1648496 h 1828800"/>
                  <a:gd name="connsiteX6" fmla="*/ 2305318 w 2846231"/>
                  <a:gd name="connsiteY6" fmla="*/ 1081826 h 1828800"/>
                  <a:gd name="connsiteX7" fmla="*/ 2846231 w 2846231"/>
                  <a:gd name="connsiteY7" fmla="*/ 656823 h 1828800"/>
                  <a:gd name="connsiteX8" fmla="*/ 2794715 w 2846231"/>
                  <a:gd name="connsiteY8" fmla="*/ 386367 h 1828800"/>
                  <a:gd name="connsiteX9" fmla="*/ 2728400 w 2846231"/>
                  <a:gd name="connsiteY9" fmla="*/ 228600 h 1828800"/>
                  <a:gd name="connsiteX10" fmla="*/ 1841678 w 2846231"/>
                  <a:gd name="connsiteY10" fmla="*/ 0 h 1828800"/>
                  <a:gd name="connsiteX11" fmla="*/ 1622738 w 2846231"/>
                  <a:gd name="connsiteY11" fmla="*/ 128789 h 1828800"/>
                  <a:gd name="connsiteX12" fmla="*/ 193183 w 2846231"/>
                  <a:gd name="connsiteY12" fmla="*/ 42500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6231" h="1828800">
                    <a:moveTo>
                      <a:pt x="193183" y="425003"/>
                    </a:moveTo>
                    <a:lnTo>
                      <a:pt x="0" y="798491"/>
                    </a:lnTo>
                    <a:lnTo>
                      <a:pt x="115909" y="1210614"/>
                    </a:lnTo>
                    <a:lnTo>
                      <a:pt x="270456" y="1609859"/>
                    </a:lnTo>
                    <a:lnTo>
                      <a:pt x="618186" y="1828800"/>
                    </a:lnTo>
                    <a:lnTo>
                      <a:pt x="2137893" y="1648496"/>
                    </a:lnTo>
                    <a:lnTo>
                      <a:pt x="2305318" y="1081826"/>
                    </a:lnTo>
                    <a:lnTo>
                      <a:pt x="2846231" y="656823"/>
                    </a:lnTo>
                    <a:lnTo>
                      <a:pt x="2794715" y="386367"/>
                    </a:lnTo>
                    <a:cubicBezTo>
                      <a:pt x="2639528" y="316606"/>
                      <a:pt x="2883587" y="298361"/>
                      <a:pt x="2728400" y="228600"/>
                    </a:cubicBezTo>
                    <a:lnTo>
                      <a:pt x="1841678" y="0"/>
                    </a:lnTo>
                    <a:lnTo>
                      <a:pt x="1622738" y="128789"/>
                    </a:lnTo>
                    <a:lnTo>
                      <a:pt x="193183" y="425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2BCF493-81AB-4BBB-8BCB-FC673CD6DA42}"/>
                  </a:ext>
                </a:extLst>
              </p:cNvPr>
              <p:cNvSpPr/>
              <p:nvPr/>
            </p:nvSpPr>
            <p:spPr>
              <a:xfrm>
                <a:off x="8639235" y="1545466"/>
                <a:ext cx="826737" cy="590526"/>
              </a:xfrm>
              <a:custGeom>
                <a:avLst/>
                <a:gdLst>
                  <a:gd name="connsiteX0" fmla="*/ 373487 w 901521"/>
                  <a:gd name="connsiteY0" fmla="*/ 115910 h 643943"/>
                  <a:gd name="connsiteX1" fmla="*/ 373487 w 901521"/>
                  <a:gd name="connsiteY1" fmla="*/ 115910 h 643943"/>
                  <a:gd name="connsiteX2" fmla="*/ 0 w 901521"/>
                  <a:gd name="connsiteY2" fmla="*/ 373487 h 643943"/>
                  <a:gd name="connsiteX3" fmla="*/ 128788 w 901521"/>
                  <a:gd name="connsiteY3" fmla="*/ 631065 h 643943"/>
                  <a:gd name="connsiteX4" fmla="*/ 618186 w 901521"/>
                  <a:gd name="connsiteY4" fmla="*/ 643943 h 643943"/>
                  <a:gd name="connsiteX5" fmla="*/ 901521 w 901521"/>
                  <a:gd name="connsiteY5" fmla="*/ 283335 h 643943"/>
                  <a:gd name="connsiteX6" fmla="*/ 798490 w 901521"/>
                  <a:gd name="connsiteY6" fmla="*/ 0 h 643943"/>
                  <a:gd name="connsiteX7" fmla="*/ 373487 w 901521"/>
                  <a:gd name="connsiteY7" fmla="*/ 115910 h 64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521" h="643943">
                    <a:moveTo>
                      <a:pt x="373487" y="115910"/>
                    </a:moveTo>
                    <a:lnTo>
                      <a:pt x="373487" y="115910"/>
                    </a:lnTo>
                    <a:lnTo>
                      <a:pt x="0" y="373487"/>
                    </a:lnTo>
                    <a:lnTo>
                      <a:pt x="128788" y="631065"/>
                    </a:lnTo>
                    <a:lnTo>
                      <a:pt x="618186" y="643943"/>
                    </a:lnTo>
                    <a:lnTo>
                      <a:pt x="901521" y="283335"/>
                    </a:lnTo>
                    <a:lnTo>
                      <a:pt x="798490" y="0"/>
                    </a:lnTo>
                    <a:lnTo>
                      <a:pt x="373487" y="11591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육각형 59">
                <a:extLst>
                  <a:ext uri="{FF2B5EF4-FFF2-40B4-BE49-F238E27FC236}">
                    <a16:creationId xmlns:a16="http://schemas.microsoft.com/office/drawing/2014/main" id="{B14F659F-3231-4AC8-B140-EB098DDB4739}"/>
                  </a:ext>
                </a:extLst>
              </p:cNvPr>
              <p:cNvSpPr/>
              <p:nvPr/>
            </p:nvSpPr>
            <p:spPr>
              <a:xfrm>
                <a:off x="8118480" y="1927021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>
                <a:extLst>
                  <a:ext uri="{FF2B5EF4-FFF2-40B4-BE49-F238E27FC236}">
                    <a16:creationId xmlns:a16="http://schemas.microsoft.com/office/drawing/2014/main" id="{2CB1FE80-A7AE-43C1-90A1-A98AAAF724D3}"/>
                  </a:ext>
                </a:extLst>
              </p:cNvPr>
              <p:cNvSpPr/>
              <p:nvPr/>
            </p:nvSpPr>
            <p:spPr>
              <a:xfrm>
                <a:off x="7739786" y="1845159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B760C97-41F6-4E5E-9282-9B7DF448BBA6}"/>
                </a:ext>
              </a:extLst>
            </p:cNvPr>
            <p:cNvGrpSpPr/>
            <p:nvPr/>
          </p:nvGrpSpPr>
          <p:grpSpPr>
            <a:xfrm>
              <a:off x="5152368" y="3327942"/>
              <a:ext cx="1687132" cy="1184857"/>
              <a:chOff x="5152368" y="3327942"/>
              <a:chExt cx="1687132" cy="1184857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50D13EA4-0DCD-41BE-8B16-7389A8F69E09}"/>
                  </a:ext>
                </a:extLst>
              </p:cNvPr>
              <p:cNvSpPr/>
              <p:nvPr/>
            </p:nvSpPr>
            <p:spPr>
              <a:xfrm>
                <a:off x="5152368" y="3327942"/>
                <a:ext cx="1687132" cy="1184857"/>
              </a:xfrm>
              <a:custGeom>
                <a:avLst/>
                <a:gdLst>
                  <a:gd name="connsiteX0" fmla="*/ 283335 w 1687132"/>
                  <a:gd name="connsiteY0" fmla="*/ 154547 h 1184857"/>
                  <a:gd name="connsiteX1" fmla="*/ 0 w 1687132"/>
                  <a:gd name="connsiteY1" fmla="*/ 579549 h 1184857"/>
                  <a:gd name="connsiteX2" fmla="*/ 77273 w 1687132"/>
                  <a:gd name="connsiteY2" fmla="*/ 940158 h 1184857"/>
                  <a:gd name="connsiteX3" fmla="*/ 643944 w 1687132"/>
                  <a:gd name="connsiteY3" fmla="*/ 1184857 h 1184857"/>
                  <a:gd name="connsiteX4" fmla="*/ 1493949 w 1687132"/>
                  <a:gd name="connsiteY4" fmla="*/ 1146220 h 1184857"/>
                  <a:gd name="connsiteX5" fmla="*/ 1687132 w 1687132"/>
                  <a:gd name="connsiteY5" fmla="*/ 270457 h 1184857"/>
                  <a:gd name="connsiteX6" fmla="*/ 1275008 w 1687132"/>
                  <a:gd name="connsiteY6" fmla="*/ 0 h 1184857"/>
                  <a:gd name="connsiteX7" fmla="*/ 334851 w 1687132"/>
                  <a:gd name="connsiteY7" fmla="*/ 103031 h 1184857"/>
                  <a:gd name="connsiteX8" fmla="*/ 283335 w 1687132"/>
                  <a:gd name="connsiteY8" fmla="*/ 154547 h 118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132" h="1184857">
                    <a:moveTo>
                      <a:pt x="283335" y="154547"/>
                    </a:moveTo>
                    <a:lnTo>
                      <a:pt x="0" y="579549"/>
                    </a:lnTo>
                    <a:lnTo>
                      <a:pt x="77273" y="940158"/>
                    </a:lnTo>
                    <a:lnTo>
                      <a:pt x="643944" y="1184857"/>
                    </a:lnTo>
                    <a:lnTo>
                      <a:pt x="1493949" y="1146220"/>
                    </a:lnTo>
                    <a:lnTo>
                      <a:pt x="1687132" y="270457"/>
                    </a:lnTo>
                    <a:lnTo>
                      <a:pt x="1275008" y="0"/>
                    </a:lnTo>
                    <a:lnTo>
                      <a:pt x="334851" y="103031"/>
                    </a:lnTo>
                    <a:lnTo>
                      <a:pt x="283335" y="1545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D29A632-3988-4615-91FA-69E8B00833D6}"/>
                  </a:ext>
                </a:extLst>
              </p:cNvPr>
              <p:cNvSpPr/>
              <p:nvPr/>
            </p:nvSpPr>
            <p:spPr>
              <a:xfrm flipV="1">
                <a:off x="5486980" y="3626059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D46DE1A9-ADDA-4E54-9152-EE1CCBF56FCF}"/>
                  </a:ext>
                </a:extLst>
              </p:cNvPr>
              <p:cNvSpPr/>
              <p:nvPr/>
            </p:nvSpPr>
            <p:spPr>
              <a:xfrm flipV="1">
                <a:off x="6135355" y="4020077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3ED40AC0-664C-4A87-B9D2-22E4EAEA349D}"/>
                </a:ext>
              </a:extLst>
            </p:cNvPr>
            <p:cNvSpPr/>
            <p:nvPr/>
          </p:nvSpPr>
          <p:spPr>
            <a:xfrm>
              <a:off x="7839759" y="5272652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E8D055A3-965B-4834-B69D-1FB6D6F822CE}"/>
                </a:ext>
              </a:extLst>
            </p:cNvPr>
            <p:cNvSpPr/>
            <p:nvPr/>
          </p:nvSpPr>
          <p:spPr>
            <a:xfrm>
              <a:off x="6848086" y="5762049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82ED94A-7506-4E63-BD0A-61824642F5FC}"/>
                </a:ext>
              </a:extLst>
            </p:cNvPr>
            <p:cNvSpPr/>
            <p:nvPr/>
          </p:nvSpPr>
          <p:spPr>
            <a:xfrm rot="2439572">
              <a:off x="7081962" y="6517740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64376208-DDEC-45FE-A9DD-A6BE72B2E474}"/>
                </a:ext>
              </a:extLst>
            </p:cNvPr>
            <p:cNvSpPr/>
            <p:nvPr/>
          </p:nvSpPr>
          <p:spPr>
            <a:xfrm>
              <a:off x="2466819" y="269657"/>
              <a:ext cx="1906072" cy="1056067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71A63D44-A1B1-462F-9096-C1FFE57CEC04}"/>
                </a:ext>
              </a:extLst>
            </p:cNvPr>
            <p:cNvSpPr/>
            <p:nvPr/>
          </p:nvSpPr>
          <p:spPr>
            <a:xfrm>
              <a:off x="3323629" y="277524"/>
              <a:ext cx="831647" cy="34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EF65DF0-E0D8-4770-9438-4CF0141333D1}"/>
              </a:ext>
            </a:extLst>
          </p:cNvPr>
          <p:cNvSpPr txBox="1"/>
          <p:nvPr/>
        </p:nvSpPr>
        <p:spPr>
          <a:xfrm>
            <a:off x="7052876" y="2787664"/>
            <a:ext cx="382027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납치자만 사용가능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밤에만 방해 미션을 하게 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600" b="1" dirty="0"/>
              <a:t>종류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덫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플레이어가 밟으면 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초 못움직임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배와 제련소에 동시에 불을 내기 </a:t>
            </a:r>
            <a:endParaRPr lang="en-US" altLang="ko-KR" sz="14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실내 진입 막기 </a:t>
            </a:r>
            <a:endParaRPr lang="en-US" altLang="ko-KR" sz="14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4F5660"/>
                </a:solidFill>
                <a:latin typeface="Consolas" panose="020B0609020204030204" pitchFamily="49" charset="0"/>
              </a:rPr>
              <a:t>뗏목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 막기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637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2C056A-1BAA-432D-94D8-1103CA277472}"/>
              </a:ext>
            </a:extLst>
          </p:cNvPr>
          <p:cNvSpPr/>
          <p:nvPr/>
        </p:nvSpPr>
        <p:spPr>
          <a:xfrm rot="5400000">
            <a:off x="2626241" y="-14263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08DA315-8068-4913-81B2-4AD5C812D3AE}"/>
              </a:ext>
            </a:extLst>
          </p:cNvPr>
          <p:cNvSpPr/>
          <p:nvPr/>
        </p:nvSpPr>
        <p:spPr>
          <a:xfrm>
            <a:off x="1110509" y="441389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6E641DD-269D-412C-8B7A-5576CC7CD177}"/>
              </a:ext>
            </a:extLst>
          </p:cNvPr>
          <p:cNvSpPr/>
          <p:nvPr/>
        </p:nvSpPr>
        <p:spPr>
          <a:xfrm>
            <a:off x="1455221" y="475861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8F8053F-F2AE-4EA0-B8D3-5D25E591703D}"/>
              </a:ext>
            </a:extLst>
          </p:cNvPr>
          <p:cNvSpPr/>
          <p:nvPr/>
        </p:nvSpPr>
        <p:spPr>
          <a:xfrm>
            <a:off x="7629256" y="482377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16179B8-7E10-4B80-8B66-890418171412}"/>
              </a:ext>
            </a:extLst>
          </p:cNvPr>
          <p:cNvSpPr/>
          <p:nvPr/>
        </p:nvSpPr>
        <p:spPr>
          <a:xfrm>
            <a:off x="7841692" y="271991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9A370ED-9EA2-4261-BB18-794E0E13FA50}"/>
              </a:ext>
            </a:extLst>
          </p:cNvPr>
          <p:cNvSpPr/>
          <p:nvPr/>
        </p:nvSpPr>
        <p:spPr>
          <a:xfrm>
            <a:off x="7837080" y="203181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AC241E2-72AF-49F2-8C47-8BC11E1A552B}"/>
              </a:ext>
            </a:extLst>
          </p:cNvPr>
          <p:cNvSpPr/>
          <p:nvPr/>
        </p:nvSpPr>
        <p:spPr>
          <a:xfrm>
            <a:off x="942129" y="213555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884EF6-8DF8-479C-83CF-396C1F05CDD4}"/>
              </a:ext>
            </a:extLst>
          </p:cNvPr>
          <p:cNvSpPr txBox="1"/>
          <p:nvPr/>
        </p:nvSpPr>
        <p:spPr>
          <a:xfrm>
            <a:off x="1030014" y="228691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3" name="그래픽 2" descr="핀 있는 지도 윤곽선">
            <a:extLst>
              <a:ext uri="{FF2B5EF4-FFF2-40B4-BE49-F238E27FC236}">
                <a16:creationId xmlns:a16="http://schemas.microsoft.com/office/drawing/2014/main" id="{42FD3302-3EDA-43DB-BF51-82AAF9DA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3732" y="2796310"/>
            <a:ext cx="457200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DA6DE9-4F58-40C6-82D7-6F2337A7185B}"/>
              </a:ext>
            </a:extLst>
          </p:cNvPr>
          <p:cNvSpPr txBox="1"/>
          <p:nvPr/>
        </p:nvSpPr>
        <p:spPr>
          <a:xfrm>
            <a:off x="8988351" y="2181351"/>
            <a:ext cx="304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지도 </a:t>
            </a:r>
            <a:r>
              <a:rPr lang="en-US" altLang="ko-KR" sz="1400" dirty="0"/>
              <a:t>UI</a:t>
            </a:r>
            <a:r>
              <a:rPr lang="ko-KR" altLang="en-US" sz="1400" dirty="0"/>
              <a:t>에 빨간 느낌표가 뜨며</a:t>
            </a:r>
            <a:endParaRPr lang="en-US" altLang="ko-KR" sz="1400" dirty="0"/>
          </a:p>
          <a:p>
            <a:r>
              <a:rPr lang="en-US" altLang="ko-KR" sz="1400" dirty="0"/>
              <a:t>UI</a:t>
            </a:r>
            <a:r>
              <a:rPr lang="ko-KR" altLang="en-US" sz="1400" dirty="0"/>
              <a:t>를 누르면 방해 미션이 뜨게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52583A0-A78A-46CA-B780-4F400F3B7539}"/>
              </a:ext>
            </a:extLst>
          </p:cNvPr>
          <p:cNvCxnSpPr>
            <a:stCxn id="3" idx="3"/>
          </p:cNvCxnSpPr>
          <p:nvPr/>
        </p:nvCxnSpPr>
        <p:spPr>
          <a:xfrm flipV="1">
            <a:off x="8370932" y="2746055"/>
            <a:ext cx="310623" cy="278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A141628-EBCA-4F01-A367-87DF092A23C2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8653060" y="2461019"/>
            <a:ext cx="353349" cy="31723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202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2C056A-1BAA-432D-94D8-1103CA277472}"/>
              </a:ext>
            </a:extLst>
          </p:cNvPr>
          <p:cNvSpPr/>
          <p:nvPr/>
        </p:nvSpPr>
        <p:spPr>
          <a:xfrm rot="5400000">
            <a:off x="4085567" y="12795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08DA315-8068-4913-81B2-4AD5C812D3AE}"/>
              </a:ext>
            </a:extLst>
          </p:cNvPr>
          <p:cNvSpPr/>
          <p:nvPr/>
        </p:nvSpPr>
        <p:spPr>
          <a:xfrm>
            <a:off x="2569835" y="4684487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6E641DD-269D-412C-8B7A-5576CC7CD177}"/>
              </a:ext>
            </a:extLst>
          </p:cNvPr>
          <p:cNvSpPr/>
          <p:nvPr/>
        </p:nvSpPr>
        <p:spPr>
          <a:xfrm>
            <a:off x="2914547" y="5029199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8F8053F-F2AE-4EA0-B8D3-5D25E591703D}"/>
              </a:ext>
            </a:extLst>
          </p:cNvPr>
          <p:cNvSpPr/>
          <p:nvPr/>
        </p:nvSpPr>
        <p:spPr>
          <a:xfrm>
            <a:off x="9088582" y="5094367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16179B8-7E10-4B80-8B66-890418171412}"/>
              </a:ext>
            </a:extLst>
          </p:cNvPr>
          <p:cNvSpPr/>
          <p:nvPr/>
        </p:nvSpPr>
        <p:spPr>
          <a:xfrm>
            <a:off x="9301018" y="2990503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9A370ED-9EA2-4261-BB18-794E0E13FA50}"/>
              </a:ext>
            </a:extLst>
          </p:cNvPr>
          <p:cNvSpPr/>
          <p:nvPr/>
        </p:nvSpPr>
        <p:spPr>
          <a:xfrm>
            <a:off x="9296406" y="230240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AC241E2-72AF-49F2-8C47-8BC11E1A552B}"/>
              </a:ext>
            </a:extLst>
          </p:cNvPr>
          <p:cNvSpPr/>
          <p:nvPr/>
        </p:nvSpPr>
        <p:spPr>
          <a:xfrm>
            <a:off x="2401455" y="2406138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884EF6-8DF8-479C-83CF-396C1F05CDD4}"/>
              </a:ext>
            </a:extLst>
          </p:cNvPr>
          <p:cNvSpPr txBox="1"/>
          <p:nvPr/>
        </p:nvSpPr>
        <p:spPr>
          <a:xfrm>
            <a:off x="2489340" y="2557501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3" name="그래픽 2" descr="핀 있는 지도 윤곽선">
            <a:extLst>
              <a:ext uri="{FF2B5EF4-FFF2-40B4-BE49-F238E27FC236}">
                <a16:creationId xmlns:a16="http://schemas.microsoft.com/office/drawing/2014/main" id="{42FD3302-3EDA-43DB-BF51-82AAF9DA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3058" y="3066898"/>
            <a:ext cx="457200" cy="4572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80AB1B-C4FF-40DF-951C-02BDD2803352}"/>
              </a:ext>
            </a:extLst>
          </p:cNvPr>
          <p:cNvSpPr/>
          <p:nvPr/>
        </p:nvSpPr>
        <p:spPr>
          <a:xfrm>
            <a:off x="2969957" y="2406139"/>
            <a:ext cx="6321835" cy="34051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3798A8C-CD98-453F-AB14-D5E15FFDD11B}"/>
              </a:ext>
            </a:extLst>
          </p:cNvPr>
          <p:cNvGrpSpPr/>
          <p:nvPr/>
        </p:nvGrpSpPr>
        <p:grpSpPr>
          <a:xfrm>
            <a:off x="4435537" y="2579364"/>
            <a:ext cx="3606680" cy="3049707"/>
            <a:chOff x="1937734" y="244800"/>
            <a:chExt cx="7820979" cy="6613200"/>
          </a:xfrm>
        </p:grpSpPr>
        <p:sp>
          <p:nvSpPr>
            <p:cNvPr id="42" name="팔각형 41">
              <a:extLst>
                <a:ext uri="{FF2B5EF4-FFF2-40B4-BE49-F238E27FC236}">
                  <a16:creationId xmlns:a16="http://schemas.microsoft.com/office/drawing/2014/main" id="{38B2FA20-1F8D-49CA-B220-0C582D797304}"/>
                </a:ext>
              </a:extLst>
            </p:cNvPr>
            <p:cNvSpPr/>
            <p:nvPr/>
          </p:nvSpPr>
          <p:spPr>
            <a:xfrm>
              <a:off x="6848885" y="5230057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916B96D0-D82F-4BD5-84A8-D4415B4546A5}"/>
                </a:ext>
              </a:extLst>
            </p:cNvPr>
            <p:cNvSpPr/>
            <p:nvPr/>
          </p:nvSpPr>
          <p:spPr>
            <a:xfrm>
              <a:off x="1994672" y="244800"/>
              <a:ext cx="7764041" cy="4301217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10254666" y="542307"/>
                  </a:lnTo>
                  <a:lnTo>
                    <a:pt x="9908446" y="620783"/>
                  </a:lnTo>
                  <a:lnTo>
                    <a:pt x="9186206" y="43594"/>
                  </a:lnTo>
                  <a:lnTo>
                    <a:pt x="7144483" y="202002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D2B21199-D914-40D2-B568-44E362133CB6}"/>
                </a:ext>
              </a:extLst>
            </p:cNvPr>
            <p:cNvCxnSpPr>
              <a:cxnSpLocks/>
              <a:stCxn id="43" idx="16"/>
            </p:cNvCxnSpPr>
            <p:nvPr/>
          </p:nvCxnSpPr>
          <p:spPr>
            <a:xfrm>
              <a:off x="4783601" y="4409989"/>
              <a:ext cx="2251972" cy="8565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860887FB-0AB3-4F76-B952-A54AC5FC9440}"/>
                </a:ext>
              </a:extLst>
            </p:cNvPr>
            <p:cNvSpPr/>
            <p:nvPr/>
          </p:nvSpPr>
          <p:spPr>
            <a:xfrm>
              <a:off x="3976097" y="3701429"/>
              <a:ext cx="1184857" cy="721217"/>
            </a:xfrm>
            <a:custGeom>
              <a:avLst/>
              <a:gdLst>
                <a:gd name="connsiteX0" fmla="*/ 399246 w 1184857"/>
                <a:gd name="connsiteY0" fmla="*/ 0 h 721217"/>
                <a:gd name="connsiteX1" fmla="*/ 1184857 w 1184857"/>
                <a:gd name="connsiteY1" fmla="*/ 656823 h 721217"/>
                <a:gd name="connsiteX2" fmla="*/ 824248 w 1184857"/>
                <a:gd name="connsiteY2" fmla="*/ 721217 h 721217"/>
                <a:gd name="connsiteX3" fmla="*/ 180305 w 1184857"/>
                <a:gd name="connsiteY3" fmla="*/ 708339 h 721217"/>
                <a:gd name="connsiteX4" fmla="*/ 0 w 1184857"/>
                <a:gd name="connsiteY4" fmla="*/ 437882 h 721217"/>
                <a:gd name="connsiteX5" fmla="*/ 334851 w 1184857"/>
                <a:gd name="connsiteY5" fmla="*/ 334851 h 721217"/>
                <a:gd name="connsiteX6" fmla="*/ 399246 w 1184857"/>
                <a:gd name="connsiteY6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57" h="721217">
                  <a:moveTo>
                    <a:pt x="399246" y="0"/>
                  </a:moveTo>
                  <a:lnTo>
                    <a:pt x="1184857" y="656823"/>
                  </a:lnTo>
                  <a:lnTo>
                    <a:pt x="824248" y="721217"/>
                  </a:lnTo>
                  <a:lnTo>
                    <a:pt x="180305" y="708339"/>
                  </a:lnTo>
                  <a:lnTo>
                    <a:pt x="0" y="437882"/>
                  </a:lnTo>
                  <a:lnTo>
                    <a:pt x="334851" y="334851"/>
                  </a:lnTo>
                  <a:lnTo>
                    <a:pt x="3992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8B691D3A-1F90-4D62-AB0B-60C2285434B7}"/>
                </a:ext>
              </a:extLst>
            </p:cNvPr>
            <p:cNvSpPr/>
            <p:nvPr/>
          </p:nvSpPr>
          <p:spPr>
            <a:xfrm>
              <a:off x="6809451" y="5195379"/>
              <a:ext cx="824246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잘린 대각선 방향 모서리 46">
              <a:extLst>
                <a:ext uri="{FF2B5EF4-FFF2-40B4-BE49-F238E27FC236}">
                  <a16:creationId xmlns:a16="http://schemas.microsoft.com/office/drawing/2014/main" id="{24DCE789-75BB-4F26-B8C7-00BD79A3D59C}"/>
                </a:ext>
              </a:extLst>
            </p:cNvPr>
            <p:cNvSpPr/>
            <p:nvPr/>
          </p:nvSpPr>
          <p:spPr>
            <a:xfrm rot="19118382">
              <a:off x="5769729" y="4691936"/>
              <a:ext cx="462957" cy="46295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5592965-7B9D-444B-B351-3D6CB65D59EF}"/>
                </a:ext>
              </a:extLst>
            </p:cNvPr>
            <p:cNvGrpSpPr/>
            <p:nvPr/>
          </p:nvGrpSpPr>
          <p:grpSpPr>
            <a:xfrm>
              <a:off x="6912482" y="244800"/>
              <a:ext cx="2846231" cy="4237023"/>
              <a:chOff x="3631843" y="115910"/>
              <a:chExt cx="4662151" cy="6940279"/>
            </a:xfrm>
          </p:grpSpPr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A7589632-1FA8-4D33-BCEB-68AEA440FCF0}"/>
                  </a:ext>
                </a:extLst>
              </p:cNvPr>
              <p:cNvSpPr/>
              <p:nvPr/>
            </p:nvSpPr>
            <p:spPr>
              <a:xfrm>
                <a:off x="3631843" y="122796"/>
                <a:ext cx="4658841" cy="6933393"/>
              </a:xfrm>
              <a:custGeom>
                <a:avLst/>
                <a:gdLst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086377 w 3451538"/>
                  <a:gd name="connsiteY10" fmla="*/ 3606085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929673 w 3451538"/>
                  <a:gd name="connsiteY7" fmla="*/ 4338169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5136658"/>
                  <a:gd name="connsiteX1" fmla="*/ 566670 w 3451538"/>
                  <a:gd name="connsiteY1" fmla="*/ 1107583 h 5136658"/>
                  <a:gd name="connsiteX2" fmla="*/ 0 w 3451538"/>
                  <a:gd name="connsiteY2" fmla="*/ 1622738 h 5136658"/>
                  <a:gd name="connsiteX3" fmla="*/ 1171977 w 3451538"/>
                  <a:gd name="connsiteY3" fmla="*/ 1906073 h 5136658"/>
                  <a:gd name="connsiteX4" fmla="*/ 1210614 w 3451538"/>
                  <a:gd name="connsiteY4" fmla="*/ 2421228 h 5136658"/>
                  <a:gd name="connsiteX5" fmla="*/ 631064 w 3451538"/>
                  <a:gd name="connsiteY5" fmla="*/ 2936383 h 5136658"/>
                  <a:gd name="connsiteX6" fmla="*/ 11155 w 3451538"/>
                  <a:gd name="connsiteY6" fmla="*/ 5136658 h 5136658"/>
                  <a:gd name="connsiteX7" fmla="*/ 929673 w 3451538"/>
                  <a:gd name="connsiteY7" fmla="*/ 4338169 h 5136658"/>
                  <a:gd name="connsiteX8" fmla="*/ 1792938 w 3451538"/>
                  <a:gd name="connsiteY8" fmla="*/ 4515552 h 5136658"/>
                  <a:gd name="connsiteX9" fmla="*/ 1931831 w 3451538"/>
                  <a:gd name="connsiteY9" fmla="*/ 4160930 h 5136658"/>
                  <a:gd name="connsiteX10" fmla="*/ 2196972 w 3451538"/>
                  <a:gd name="connsiteY10" fmla="*/ 4016867 h 5136658"/>
                  <a:gd name="connsiteX11" fmla="*/ 2421228 w 3451538"/>
                  <a:gd name="connsiteY11" fmla="*/ 3464417 h 5136658"/>
                  <a:gd name="connsiteX12" fmla="*/ 2421228 w 3451538"/>
                  <a:gd name="connsiteY12" fmla="*/ 2897747 h 5136658"/>
                  <a:gd name="connsiteX13" fmla="*/ 3013656 w 3451538"/>
                  <a:gd name="connsiteY13" fmla="*/ 2588654 h 5136658"/>
                  <a:gd name="connsiteX14" fmla="*/ 3451538 w 3451538"/>
                  <a:gd name="connsiteY14" fmla="*/ 2137893 h 5136658"/>
                  <a:gd name="connsiteX15" fmla="*/ 3271233 w 3451538"/>
                  <a:gd name="connsiteY15" fmla="*/ 656823 h 5136658"/>
                  <a:gd name="connsiteX16" fmla="*/ 2936383 w 3451538"/>
                  <a:gd name="connsiteY16" fmla="*/ 798490 h 5136658"/>
                  <a:gd name="connsiteX17" fmla="*/ 2305318 w 3451538"/>
                  <a:gd name="connsiteY17" fmla="*/ 0 h 5136658"/>
                  <a:gd name="connsiteX18" fmla="*/ 437881 w 3451538"/>
                  <a:gd name="connsiteY18" fmla="*/ 257578 h 513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51538" h="5136658">
                    <a:moveTo>
                      <a:pt x="437881" y="257578"/>
                    </a:moveTo>
                    <a:lnTo>
                      <a:pt x="566670" y="1107583"/>
                    </a:lnTo>
                    <a:lnTo>
                      <a:pt x="0" y="1622738"/>
                    </a:lnTo>
                    <a:lnTo>
                      <a:pt x="1171977" y="1906073"/>
                    </a:lnTo>
                    <a:lnTo>
                      <a:pt x="1210614" y="2421228"/>
                    </a:lnTo>
                    <a:lnTo>
                      <a:pt x="631064" y="2936383"/>
                    </a:lnTo>
                    <a:lnTo>
                      <a:pt x="11155" y="5136658"/>
                    </a:lnTo>
                    <a:lnTo>
                      <a:pt x="929673" y="4338169"/>
                    </a:lnTo>
                    <a:lnTo>
                      <a:pt x="1792938" y="4515552"/>
                    </a:lnTo>
                    <a:lnTo>
                      <a:pt x="1931831" y="4160930"/>
                    </a:lnTo>
                    <a:lnTo>
                      <a:pt x="2196972" y="4016867"/>
                    </a:lnTo>
                    <a:lnTo>
                      <a:pt x="2421228" y="3464417"/>
                    </a:lnTo>
                    <a:lnTo>
                      <a:pt x="2421228" y="2897747"/>
                    </a:lnTo>
                    <a:lnTo>
                      <a:pt x="3013656" y="2588654"/>
                    </a:lnTo>
                    <a:lnTo>
                      <a:pt x="3451538" y="2137893"/>
                    </a:lnTo>
                    <a:lnTo>
                      <a:pt x="3271233" y="656823"/>
                    </a:lnTo>
                    <a:lnTo>
                      <a:pt x="2936383" y="798490"/>
                    </a:lnTo>
                    <a:lnTo>
                      <a:pt x="2305318" y="0"/>
                    </a:lnTo>
                    <a:lnTo>
                      <a:pt x="437881" y="2575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10C1412D-3644-4AF4-9ED6-EB59075ECDDB}"/>
                  </a:ext>
                </a:extLst>
              </p:cNvPr>
              <p:cNvSpPr/>
              <p:nvPr/>
            </p:nvSpPr>
            <p:spPr>
              <a:xfrm>
                <a:off x="4224270" y="115910"/>
                <a:ext cx="2704564" cy="1300766"/>
              </a:xfrm>
              <a:custGeom>
                <a:avLst/>
                <a:gdLst>
                  <a:gd name="connsiteX0" fmla="*/ 103031 w 2704564"/>
                  <a:gd name="connsiteY0" fmla="*/ 1300766 h 1300766"/>
                  <a:gd name="connsiteX1" fmla="*/ 708338 w 2704564"/>
                  <a:gd name="connsiteY1" fmla="*/ 1030310 h 1300766"/>
                  <a:gd name="connsiteX2" fmla="*/ 1133341 w 2704564"/>
                  <a:gd name="connsiteY2" fmla="*/ 772732 h 1300766"/>
                  <a:gd name="connsiteX3" fmla="*/ 2021984 w 2704564"/>
                  <a:gd name="connsiteY3" fmla="*/ 772732 h 1300766"/>
                  <a:gd name="connsiteX4" fmla="*/ 2704564 w 2704564"/>
                  <a:gd name="connsiteY4" fmla="*/ 206062 h 1300766"/>
                  <a:gd name="connsiteX5" fmla="*/ 2511381 w 2704564"/>
                  <a:gd name="connsiteY5" fmla="*/ 0 h 1300766"/>
                  <a:gd name="connsiteX6" fmla="*/ 0 w 2704564"/>
                  <a:gd name="connsiteY6" fmla="*/ 360608 h 1300766"/>
                  <a:gd name="connsiteX7" fmla="*/ 103031 w 2704564"/>
                  <a:gd name="connsiteY7" fmla="*/ 1300766 h 13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4564" h="1300766">
                    <a:moveTo>
                      <a:pt x="103031" y="1300766"/>
                    </a:moveTo>
                    <a:lnTo>
                      <a:pt x="708338" y="1030310"/>
                    </a:lnTo>
                    <a:lnTo>
                      <a:pt x="1133341" y="772732"/>
                    </a:lnTo>
                    <a:lnTo>
                      <a:pt x="2021984" y="772732"/>
                    </a:lnTo>
                    <a:lnTo>
                      <a:pt x="2704564" y="206062"/>
                    </a:lnTo>
                    <a:lnTo>
                      <a:pt x="2511381" y="0"/>
                    </a:lnTo>
                    <a:lnTo>
                      <a:pt x="0" y="360608"/>
                    </a:lnTo>
                    <a:lnTo>
                      <a:pt x="103031" y="130076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52CCC1BD-2788-4A5F-9D8C-BFB9800F175A}"/>
                  </a:ext>
                </a:extLst>
              </p:cNvPr>
              <p:cNvSpPr/>
              <p:nvPr/>
            </p:nvSpPr>
            <p:spPr>
              <a:xfrm>
                <a:off x="5615189" y="1262130"/>
                <a:ext cx="1815921" cy="1584101"/>
              </a:xfrm>
              <a:custGeom>
                <a:avLst/>
                <a:gdLst>
                  <a:gd name="connsiteX0" fmla="*/ 0 w 1815921"/>
                  <a:gd name="connsiteY0" fmla="*/ 231819 h 1584101"/>
                  <a:gd name="connsiteX1" fmla="*/ 283335 w 1815921"/>
                  <a:gd name="connsiteY1" fmla="*/ 682580 h 1584101"/>
                  <a:gd name="connsiteX2" fmla="*/ 862884 w 1815921"/>
                  <a:gd name="connsiteY2" fmla="*/ 643943 h 1584101"/>
                  <a:gd name="connsiteX3" fmla="*/ 1403797 w 1815921"/>
                  <a:gd name="connsiteY3" fmla="*/ 1584101 h 1584101"/>
                  <a:gd name="connsiteX4" fmla="*/ 1815921 w 1815921"/>
                  <a:gd name="connsiteY4" fmla="*/ 1326524 h 1584101"/>
                  <a:gd name="connsiteX5" fmla="*/ 1287887 w 1815921"/>
                  <a:gd name="connsiteY5" fmla="*/ 231819 h 1584101"/>
                  <a:gd name="connsiteX6" fmla="*/ 566670 w 1815921"/>
                  <a:gd name="connsiteY6" fmla="*/ 0 h 1584101"/>
                  <a:gd name="connsiteX7" fmla="*/ 0 w 1815921"/>
                  <a:gd name="connsiteY7" fmla="*/ 231819 h 158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5921" h="1584101">
                    <a:moveTo>
                      <a:pt x="0" y="231819"/>
                    </a:moveTo>
                    <a:lnTo>
                      <a:pt x="283335" y="682580"/>
                    </a:lnTo>
                    <a:lnTo>
                      <a:pt x="862884" y="643943"/>
                    </a:lnTo>
                    <a:lnTo>
                      <a:pt x="1403797" y="1584101"/>
                    </a:lnTo>
                    <a:lnTo>
                      <a:pt x="1815921" y="1326524"/>
                    </a:lnTo>
                    <a:lnTo>
                      <a:pt x="1287887" y="231819"/>
                    </a:lnTo>
                    <a:lnTo>
                      <a:pt x="566670" y="0"/>
                    </a:lnTo>
                    <a:lnTo>
                      <a:pt x="0" y="23181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자유형: 도형 77">
                <a:extLst>
                  <a:ext uri="{FF2B5EF4-FFF2-40B4-BE49-F238E27FC236}">
                    <a16:creationId xmlns:a16="http://schemas.microsoft.com/office/drawing/2014/main" id="{CA21CE84-DAE5-4230-A11A-BE7ACA678A2C}"/>
                  </a:ext>
                </a:extLst>
              </p:cNvPr>
              <p:cNvSpPr/>
              <p:nvPr/>
            </p:nvSpPr>
            <p:spPr>
              <a:xfrm>
                <a:off x="4906851" y="2537138"/>
                <a:ext cx="3387143" cy="3683358"/>
              </a:xfrm>
              <a:custGeom>
                <a:avLst/>
                <a:gdLst>
                  <a:gd name="connsiteX0" fmla="*/ 0 w 3387143"/>
                  <a:gd name="connsiteY0" fmla="*/ 3451538 h 3683358"/>
                  <a:gd name="connsiteX1" fmla="*/ 244698 w 3387143"/>
                  <a:gd name="connsiteY1" fmla="*/ 3026535 h 3683358"/>
                  <a:gd name="connsiteX2" fmla="*/ 927279 w 3387143"/>
                  <a:gd name="connsiteY2" fmla="*/ 3206839 h 3683358"/>
                  <a:gd name="connsiteX3" fmla="*/ 1622738 w 3387143"/>
                  <a:gd name="connsiteY3" fmla="*/ 2253803 h 3683358"/>
                  <a:gd name="connsiteX4" fmla="*/ 1609859 w 3387143"/>
                  <a:gd name="connsiteY4" fmla="*/ 1532586 h 3683358"/>
                  <a:gd name="connsiteX5" fmla="*/ 2163650 w 3387143"/>
                  <a:gd name="connsiteY5" fmla="*/ 978794 h 3683358"/>
                  <a:gd name="connsiteX6" fmla="*/ 2936383 w 3387143"/>
                  <a:gd name="connsiteY6" fmla="*/ 631065 h 3683358"/>
                  <a:gd name="connsiteX7" fmla="*/ 3335628 w 3387143"/>
                  <a:gd name="connsiteY7" fmla="*/ 0 h 3683358"/>
                  <a:gd name="connsiteX8" fmla="*/ 3387143 w 3387143"/>
                  <a:gd name="connsiteY8" fmla="*/ 489397 h 3683358"/>
                  <a:gd name="connsiteX9" fmla="*/ 2768957 w 3387143"/>
                  <a:gd name="connsiteY9" fmla="*/ 1120462 h 3683358"/>
                  <a:gd name="connsiteX10" fmla="*/ 1996225 w 3387143"/>
                  <a:gd name="connsiteY10" fmla="*/ 1532586 h 3683358"/>
                  <a:gd name="connsiteX11" fmla="*/ 1983346 w 3387143"/>
                  <a:gd name="connsiteY11" fmla="*/ 2318197 h 3683358"/>
                  <a:gd name="connsiteX12" fmla="*/ 1661374 w 3387143"/>
                  <a:gd name="connsiteY12" fmla="*/ 3039414 h 3683358"/>
                  <a:gd name="connsiteX13" fmla="*/ 1287887 w 3387143"/>
                  <a:gd name="connsiteY13" fmla="*/ 3206839 h 3683358"/>
                  <a:gd name="connsiteX14" fmla="*/ 1133341 w 3387143"/>
                  <a:gd name="connsiteY14" fmla="*/ 3683358 h 3683358"/>
                  <a:gd name="connsiteX15" fmla="*/ 0 w 3387143"/>
                  <a:gd name="connsiteY15" fmla="*/ 3451538 h 368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7143" h="3683358">
                    <a:moveTo>
                      <a:pt x="0" y="3451538"/>
                    </a:moveTo>
                    <a:lnTo>
                      <a:pt x="244698" y="3026535"/>
                    </a:lnTo>
                    <a:lnTo>
                      <a:pt x="927279" y="3206839"/>
                    </a:lnTo>
                    <a:lnTo>
                      <a:pt x="1622738" y="2253803"/>
                    </a:lnTo>
                    <a:lnTo>
                      <a:pt x="1609859" y="1532586"/>
                    </a:lnTo>
                    <a:lnTo>
                      <a:pt x="2163650" y="978794"/>
                    </a:lnTo>
                    <a:lnTo>
                      <a:pt x="2936383" y="631065"/>
                    </a:lnTo>
                    <a:lnTo>
                      <a:pt x="3335628" y="0"/>
                    </a:lnTo>
                    <a:lnTo>
                      <a:pt x="3387143" y="489397"/>
                    </a:lnTo>
                    <a:lnTo>
                      <a:pt x="2768957" y="1120462"/>
                    </a:lnTo>
                    <a:lnTo>
                      <a:pt x="1996225" y="1532586"/>
                    </a:lnTo>
                    <a:lnTo>
                      <a:pt x="1983346" y="2318197"/>
                    </a:lnTo>
                    <a:lnTo>
                      <a:pt x="1661374" y="3039414"/>
                    </a:lnTo>
                    <a:lnTo>
                      <a:pt x="1287887" y="3206839"/>
                    </a:lnTo>
                    <a:lnTo>
                      <a:pt x="1133341" y="3683358"/>
                    </a:lnTo>
                    <a:lnTo>
                      <a:pt x="0" y="34515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자유형: 도형 78">
                <a:extLst>
                  <a:ext uri="{FF2B5EF4-FFF2-40B4-BE49-F238E27FC236}">
                    <a16:creationId xmlns:a16="http://schemas.microsoft.com/office/drawing/2014/main" id="{1E11F005-EF8C-4E96-BCDF-7BB7E665E096}"/>
                  </a:ext>
                </a:extLst>
              </p:cNvPr>
              <p:cNvSpPr/>
              <p:nvPr/>
            </p:nvSpPr>
            <p:spPr>
              <a:xfrm>
                <a:off x="3657600" y="1970468"/>
                <a:ext cx="1957589" cy="3631842"/>
              </a:xfrm>
              <a:custGeom>
                <a:avLst/>
                <a:gdLst>
                  <a:gd name="connsiteX0" fmla="*/ 347730 w 2112135"/>
                  <a:gd name="connsiteY0" fmla="*/ 0 h 3631842"/>
                  <a:gd name="connsiteX1" fmla="*/ 1352282 w 2112135"/>
                  <a:gd name="connsiteY1" fmla="*/ 128788 h 3631842"/>
                  <a:gd name="connsiteX2" fmla="*/ 1803042 w 2112135"/>
                  <a:gd name="connsiteY2" fmla="*/ 360608 h 3631842"/>
                  <a:gd name="connsiteX3" fmla="*/ 2112135 w 2112135"/>
                  <a:gd name="connsiteY3" fmla="*/ 1687132 h 3631842"/>
                  <a:gd name="connsiteX4" fmla="*/ 1828800 w 2112135"/>
                  <a:gd name="connsiteY4" fmla="*/ 1906073 h 3631842"/>
                  <a:gd name="connsiteX5" fmla="*/ 1171977 w 2112135"/>
                  <a:gd name="connsiteY5" fmla="*/ 2601532 h 3631842"/>
                  <a:gd name="connsiteX6" fmla="*/ 837127 w 2112135"/>
                  <a:gd name="connsiteY6" fmla="*/ 3541690 h 3631842"/>
                  <a:gd name="connsiteX7" fmla="*/ 412124 w 2112135"/>
                  <a:gd name="connsiteY7" fmla="*/ 3631842 h 3631842"/>
                  <a:gd name="connsiteX8" fmla="*/ 811369 w 2112135"/>
                  <a:gd name="connsiteY8" fmla="*/ 2150771 h 3631842"/>
                  <a:gd name="connsiteX9" fmla="*/ 1584101 w 2112135"/>
                  <a:gd name="connsiteY9" fmla="*/ 1416676 h 3631842"/>
                  <a:gd name="connsiteX10" fmla="*/ 1545465 w 2112135"/>
                  <a:gd name="connsiteY10" fmla="*/ 746974 h 3631842"/>
                  <a:gd name="connsiteX11" fmla="*/ 0 w 2112135"/>
                  <a:gd name="connsiteY11" fmla="*/ 360608 h 3631842"/>
                  <a:gd name="connsiteX12" fmla="*/ 347730 w 2112135"/>
                  <a:gd name="connsiteY12" fmla="*/ 0 h 3631842"/>
                  <a:gd name="connsiteX0" fmla="*/ 347730 w 1957589"/>
                  <a:gd name="connsiteY0" fmla="*/ 0 h 3631842"/>
                  <a:gd name="connsiteX1" fmla="*/ 1352282 w 1957589"/>
                  <a:gd name="connsiteY1" fmla="*/ 128788 h 3631842"/>
                  <a:gd name="connsiteX2" fmla="*/ 1803042 w 1957589"/>
                  <a:gd name="connsiteY2" fmla="*/ 360608 h 3631842"/>
                  <a:gd name="connsiteX3" fmla="*/ 1957589 w 1957589"/>
                  <a:gd name="connsiteY3" fmla="*/ 1390918 h 3631842"/>
                  <a:gd name="connsiteX4" fmla="*/ 1828800 w 1957589"/>
                  <a:gd name="connsiteY4" fmla="*/ 1906073 h 3631842"/>
                  <a:gd name="connsiteX5" fmla="*/ 1171977 w 1957589"/>
                  <a:gd name="connsiteY5" fmla="*/ 2601532 h 3631842"/>
                  <a:gd name="connsiteX6" fmla="*/ 837127 w 1957589"/>
                  <a:gd name="connsiteY6" fmla="*/ 3541690 h 3631842"/>
                  <a:gd name="connsiteX7" fmla="*/ 412124 w 1957589"/>
                  <a:gd name="connsiteY7" fmla="*/ 3631842 h 3631842"/>
                  <a:gd name="connsiteX8" fmla="*/ 811369 w 1957589"/>
                  <a:gd name="connsiteY8" fmla="*/ 2150771 h 3631842"/>
                  <a:gd name="connsiteX9" fmla="*/ 1584101 w 1957589"/>
                  <a:gd name="connsiteY9" fmla="*/ 1416676 h 3631842"/>
                  <a:gd name="connsiteX10" fmla="*/ 1545465 w 1957589"/>
                  <a:gd name="connsiteY10" fmla="*/ 746974 h 3631842"/>
                  <a:gd name="connsiteX11" fmla="*/ 0 w 1957589"/>
                  <a:gd name="connsiteY11" fmla="*/ 360608 h 3631842"/>
                  <a:gd name="connsiteX12" fmla="*/ 347730 w 1957589"/>
                  <a:gd name="connsiteY12" fmla="*/ 0 h 363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7589" h="3631842">
                    <a:moveTo>
                      <a:pt x="347730" y="0"/>
                    </a:moveTo>
                    <a:lnTo>
                      <a:pt x="1352282" y="128788"/>
                    </a:lnTo>
                    <a:lnTo>
                      <a:pt x="1803042" y="360608"/>
                    </a:lnTo>
                    <a:lnTo>
                      <a:pt x="1957589" y="1390918"/>
                    </a:lnTo>
                    <a:lnTo>
                      <a:pt x="1828800" y="1906073"/>
                    </a:lnTo>
                    <a:lnTo>
                      <a:pt x="1171977" y="2601532"/>
                    </a:lnTo>
                    <a:lnTo>
                      <a:pt x="837127" y="3541690"/>
                    </a:lnTo>
                    <a:lnTo>
                      <a:pt x="412124" y="3631842"/>
                    </a:lnTo>
                    <a:lnTo>
                      <a:pt x="811369" y="2150771"/>
                    </a:lnTo>
                    <a:lnTo>
                      <a:pt x="1584101" y="1416676"/>
                    </a:lnTo>
                    <a:lnTo>
                      <a:pt x="1545465" y="746974"/>
                    </a:lnTo>
                    <a:lnTo>
                      <a:pt x="0" y="360608"/>
                    </a:lnTo>
                    <a:lnTo>
                      <a:pt x="3477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8AEFD3BB-E6AD-4648-B968-84F79A1726F3}"/>
                  </a:ext>
                </a:extLst>
              </p:cNvPr>
              <p:cNvSpPr/>
              <p:nvPr/>
            </p:nvSpPr>
            <p:spPr>
              <a:xfrm>
                <a:off x="4198512" y="21250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44624399-40DB-42E4-B5F5-8AFA384FCE3D}"/>
                  </a:ext>
                </a:extLst>
              </p:cNvPr>
              <p:cNvSpPr/>
              <p:nvPr/>
            </p:nvSpPr>
            <p:spPr>
              <a:xfrm>
                <a:off x="4556974" y="223448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0E23B5D1-B368-483E-BC58-4187419FCA7B}"/>
                  </a:ext>
                </a:extLst>
              </p:cNvPr>
              <p:cNvSpPr/>
              <p:nvPr/>
            </p:nvSpPr>
            <p:spPr>
              <a:xfrm>
                <a:off x="5082859" y="23439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1439A8F-ADB6-4D1C-B6B2-E383C7183781}"/>
                  </a:ext>
                </a:extLst>
              </p:cNvPr>
              <p:cNvSpPr/>
              <p:nvPr/>
            </p:nvSpPr>
            <p:spPr>
              <a:xfrm>
                <a:off x="5301800" y="27796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613447EC-43B5-4E36-9F8A-15648857F8B7}"/>
                  </a:ext>
                </a:extLst>
              </p:cNvPr>
              <p:cNvSpPr/>
              <p:nvPr/>
            </p:nvSpPr>
            <p:spPr>
              <a:xfrm>
                <a:off x="5286766" y="341884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0DE88BC2-1A91-46F4-BC06-3EF47C6CFECB}"/>
                  </a:ext>
                </a:extLst>
              </p:cNvPr>
              <p:cNvSpPr/>
              <p:nvPr/>
            </p:nvSpPr>
            <p:spPr>
              <a:xfrm>
                <a:off x="5033487" y="374882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69B96C18-79DC-4342-8441-4E06EBE6D27A}"/>
                  </a:ext>
                </a:extLst>
              </p:cNvPr>
              <p:cNvSpPr/>
              <p:nvPr/>
            </p:nvSpPr>
            <p:spPr>
              <a:xfrm>
                <a:off x="4666444" y="41856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3D0C75EC-C44E-41A0-9F00-BBA8B9172806}"/>
                  </a:ext>
                </a:extLst>
              </p:cNvPr>
              <p:cNvSpPr/>
              <p:nvPr/>
            </p:nvSpPr>
            <p:spPr>
              <a:xfrm>
                <a:off x="4385252" y="481777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A41D136C-75B8-471C-B4FE-3FC1282B31A8}"/>
                  </a:ext>
                </a:extLst>
              </p:cNvPr>
              <p:cNvSpPr/>
              <p:nvPr/>
            </p:nvSpPr>
            <p:spPr>
              <a:xfrm>
                <a:off x="4462525" y="90795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422B5E2F-BDEB-43E6-BF8B-B76868F32295}"/>
                  </a:ext>
                </a:extLst>
              </p:cNvPr>
              <p:cNvSpPr/>
              <p:nvPr/>
            </p:nvSpPr>
            <p:spPr>
              <a:xfrm>
                <a:off x="4487211" y="5165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8F8EA759-4D14-4233-B14A-12268F6BDFAD}"/>
                  </a:ext>
                </a:extLst>
              </p:cNvPr>
              <p:cNvSpPr/>
              <p:nvPr/>
            </p:nvSpPr>
            <p:spPr>
              <a:xfrm>
                <a:off x="4924016" y="611744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7A90185-3DB3-4504-BA24-AD486344630C}"/>
                  </a:ext>
                </a:extLst>
              </p:cNvPr>
              <p:cNvSpPr/>
              <p:nvPr/>
            </p:nvSpPr>
            <p:spPr>
              <a:xfrm>
                <a:off x="5411269" y="49583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9080D69E-46E9-42BF-B92C-A06A1EEBE72A}"/>
                  </a:ext>
                </a:extLst>
              </p:cNvPr>
              <p:cNvSpPr/>
              <p:nvPr/>
            </p:nvSpPr>
            <p:spPr>
              <a:xfrm>
                <a:off x="6096000" y="6117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B5915B89-52DD-46C9-9DDC-DF740B214CF0}"/>
                  </a:ext>
                </a:extLst>
              </p:cNvPr>
              <p:cNvSpPr/>
              <p:nvPr/>
            </p:nvSpPr>
            <p:spPr>
              <a:xfrm>
                <a:off x="6342851" y="29764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D7F8AA92-D9B1-4844-B396-6564D0E4EC86}"/>
                  </a:ext>
                </a:extLst>
              </p:cNvPr>
              <p:cNvSpPr/>
              <p:nvPr/>
            </p:nvSpPr>
            <p:spPr>
              <a:xfrm>
                <a:off x="5761143" y="14392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36A46A78-9FA0-4CA5-9106-75A9DC1CC84C}"/>
                  </a:ext>
                </a:extLst>
              </p:cNvPr>
              <p:cNvSpPr/>
              <p:nvPr/>
            </p:nvSpPr>
            <p:spPr>
              <a:xfrm>
                <a:off x="6452321" y="152292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7239D9FD-0F72-4C63-9B15-772EE5536E80}"/>
                  </a:ext>
                </a:extLst>
              </p:cNvPr>
              <p:cNvSpPr/>
              <p:nvPr/>
            </p:nvSpPr>
            <p:spPr>
              <a:xfrm>
                <a:off x="6811268" y="191250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9801365C-BDB0-4D6B-9FFD-E49D8476894B}"/>
                  </a:ext>
                </a:extLst>
              </p:cNvPr>
              <p:cNvSpPr/>
              <p:nvPr/>
            </p:nvSpPr>
            <p:spPr>
              <a:xfrm>
                <a:off x="6966388" y="243302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9747C420-B7CB-4B5F-9334-44BB1FB8258A}"/>
                  </a:ext>
                </a:extLst>
              </p:cNvPr>
              <p:cNvSpPr/>
              <p:nvPr/>
            </p:nvSpPr>
            <p:spPr>
              <a:xfrm>
                <a:off x="7185328" y="3480021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77C41281-14F5-4755-97A9-34B0EADF3776}"/>
                  </a:ext>
                </a:extLst>
              </p:cNvPr>
              <p:cNvSpPr/>
              <p:nvPr/>
            </p:nvSpPr>
            <p:spPr>
              <a:xfrm>
                <a:off x="6669108" y="428204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7E577B86-854E-41C6-B2ED-66D7D50053FD}"/>
                  </a:ext>
                </a:extLst>
              </p:cNvPr>
              <p:cNvSpPr/>
              <p:nvPr/>
            </p:nvSpPr>
            <p:spPr>
              <a:xfrm>
                <a:off x="6452321" y="509574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3417BA87-378D-4DAD-9A13-4EA47A23CA58}"/>
                  </a:ext>
                </a:extLst>
              </p:cNvPr>
              <p:cNvSpPr/>
              <p:nvPr/>
            </p:nvSpPr>
            <p:spPr>
              <a:xfrm>
                <a:off x="6031058" y="549283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1697F625-AD57-4E80-BEB8-E218A15546EE}"/>
                  </a:ext>
                </a:extLst>
              </p:cNvPr>
              <p:cNvSpPr/>
              <p:nvPr/>
            </p:nvSpPr>
            <p:spPr>
              <a:xfrm>
                <a:off x="5411268" y="58051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C07E9457-0622-4D9F-B23E-51EA1F853FC5}"/>
                  </a:ext>
                </a:extLst>
              </p:cNvPr>
              <p:cNvSpPr/>
              <p:nvPr/>
            </p:nvSpPr>
            <p:spPr>
              <a:xfrm>
                <a:off x="5086073" y="573110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ABCFDA36-125B-45E2-8143-F7597877EB7C}"/>
                  </a:ext>
                </a:extLst>
              </p:cNvPr>
              <p:cNvSpPr/>
              <p:nvPr/>
            </p:nvSpPr>
            <p:spPr>
              <a:xfrm>
                <a:off x="5939305" y="2514600"/>
                <a:ext cx="566670" cy="450760"/>
              </a:xfrm>
              <a:custGeom>
                <a:avLst/>
                <a:gdLst>
                  <a:gd name="connsiteX0" fmla="*/ 0 w 566670"/>
                  <a:gd name="connsiteY0" fmla="*/ 128788 h 450760"/>
                  <a:gd name="connsiteX1" fmla="*/ 128788 w 566670"/>
                  <a:gd name="connsiteY1" fmla="*/ 450760 h 450760"/>
                  <a:gd name="connsiteX2" fmla="*/ 540912 w 566670"/>
                  <a:gd name="connsiteY2" fmla="*/ 347729 h 450760"/>
                  <a:gd name="connsiteX3" fmla="*/ 566670 w 566670"/>
                  <a:gd name="connsiteY3" fmla="*/ 180304 h 450760"/>
                  <a:gd name="connsiteX4" fmla="*/ 399245 w 566670"/>
                  <a:gd name="connsiteY4" fmla="*/ 0 h 450760"/>
                  <a:gd name="connsiteX5" fmla="*/ 0 w 566670"/>
                  <a:gd name="connsiteY5" fmla="*/ 128788 h 45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670" h="450760">
                    <a:moveTo>
                      <a:pt x="0" y="128788"/>
                    </a:moveTo>
                    <a:lnTo>
                      <a:pt x="128788" y="450760"/>
                    </a:lnTo>
                    <a:lnTo>
                      <a:pt x="540912" y="347729"/>
                    </a:lnTo>
                    <a:lnTo>
                      <a:pt x="566670" y="180304"/>
                    </a:lnTo>
                    <a:lnTo>
                      <a:pt x="399245" y="0"/>
                    </a:lnTo>
                    <a:lnTo>
                      <a:pt x="0" y="1287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자유형: 도형 112">
                <a:extLst>
                  <a:ext uri="{FF2B5EF4-FFF2-40B4-BE49-F238E27FC236}">
                    <a16:creationId xmlns:a16="http://schemas.microsoft.com/office/drawing/2014/main" id="{3E886AAD-DF80-430A-97AE-258D4B9ACEC7}"/>
                  </a:ext>
                </a:extLst>
              </p:cNvPr>
              <p:cNvSpPr/>
              <p:nvPr/>
            </p:nvSpPr>
            <p:spPr>
              <a:xfrm>
                <a:off x="5087155" y="3400023"/>
                <a:ext cx="1184856" cy="1815921"/>
              </a:xfrm>
              <a:custGeom>
                <a:avLst/>
                <a:gdLst>
                  <a:gd name="connsiteX0" fmla="*/ 1081825 w 1184856"/>
                  <a:gd name="connsiteY0" fmla="*/ 0 h 1815921"/>
                  <a:gd name="connsiteX1" fmla="*/ 1184856 w 1184856"/>
                  <a:gd name="connsiteY1" fmla="*/ 231819 h 1815921"/>
                  <a:gd name="connsiteX2" fmla="*/ 1120462 w 1184856"/>
                  <a:gd name="connsiteY2" fmla="*/ 489397 h 1815921"/>
                  <a:gd name="connsiteX3" fmla="*/ 1107583 w 1184856"/>
                  <a:gd name="connsiteY3" fmla="*/ 785611 h 1815921"/>
                  <a:gd name="connsiteX4" fmla="*/ 978794 w 1184856"/>
                  <a:gd name="connsiteY4" fmla="*/ 1184856 h 1815921"/>
                  <a:gd name="connsiteX5" fmla="*/ 682580 w 1184856"/>
                  <a:gd name="connsiteY5" fmla="*/ 1712890 h 1815921"/>
                  <a:gd name="connsiteX6" fmla="*/ 283335 w 1184856"/>
                  <a:gd name="connsiteY6" fmla="*/ 1815921 h 1815921"/>
                  <a:gd name="connsiteX7" fmla="*/ 0 w 1184856"/>
                  <a:gd name="connsiteY7" fmla="*/ 1738647 h 1815921"/>
                  <a:gd name="connsiteX8" fmla="*/ 154546 w 1184856"/>
                  <a:gd name="connsiteY8" fmla="*/ 1429554 h 1815921"/>
                  <a:gd name="connsiteX9" fmla="*/ 360608 w 1184856"/>
                  <a:gd name="connsiteY9" fmla="*/ 1365160 h 1815921"/>
                  <a:gd name="connsiteX10" fmla="*/ 528034 w 1184856"/>
                  <a:gd name="connsiteY10" fmla="*/ 1416676 h 1815921"/>
                  <a:gd name="connsiteX11" fmla="*/ 695459 w 1184856"/>
                  <a:gd name="connsiteY11" fmla="*/ 1068946 h 1815921"/>
                  <a:gd name="connsiteX12" fmla="*/ 824248 w 1184856"/>
                  <a:gd name="connsiteY12" fmla="*/ 553791 h 1815921"/>
                  <a:gd name="connsiteX13" fmla="*/ 1043189 w 1184856"/>
                  <a:gd name="connsiteY13" fmla="*/ 38636 h 1815921"/>
                  <a:gd name="connsiteX14" fmla="*/ 1081825 w 1184856"/>
                  <a:gd name="connsiteY14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4856" h="1815921">
                    <a:moveTo>
                      <a:pt x="1081825" y="0"/>
                    </a:moveTo>
                    <a:lnTo>
                      <a:pt x="1184856" y="231819"/>
                    </a:lnTo>
                    <a:lnTo>
                      <a:pt x="1120462" y="489397"/>
                    </a:lnTo>
                    <a:lnTo>
                      <a:pt x="1107583" y="785611"/>
                    </a:lnTo>
                    <a:lnTo>
                      <a:pt x="978794" y="1184856"/>
                    </a:lnTo>
                    <a:lnTo>
                      <a:pt x="682580" y="1712890"/>
                    </a:lnTo>
                    <a:lnTo>
                      <a:pt x="283335" y="1815921"/>
                    </a:lnTo>
                    <a:lnTo>
                      <a:pt x="0" y="1738647"/>
                    </a:lnTo>
                    <a:lnTo>
                      <a:pt x="154546" y="1429554"/>
                    </a:lnTo>
                    <a:lnTo>
                      <a:pt x="360608" y="1365160"/>
                    </a:lnTo>
                    <a:lnTo>
                      <a:pt x="528034" y="1416676"/>
                    </a:lnTo>
                    <a:lnTo>
                      <a:pt x="695459" y="1068946"/>
                    </a:lnTo>
                    <a:lnTo>
                      <a:pt x="824248" y="553791"/>
                    </a:lnTo>
                    <a:lnTo>
                      <a:pt x="1043189" y="38636"/>
                    </a:lnTo>
                    <a:lnTo>
                      <a:pt x="1081825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F5F0C642-81F9-4BDB-9E0F-5060B2F4C303}"/>
                </a:ext>
              </a:extLst>
            </p:cNvPr>
            <p:cNvSpPr/>
            <p:nvPr/>
          </p:nvSpPr>
          <p:spPr>
            <a:xfrm>
              <a:off x="4579396" y="260225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2DB8A3AC-510F-4519-9DEC-59523BCE1E7B}"/>
                </a:ext>
              </a:extLst>
            </p:cNvPr>
            <p:cNvSpPr/>
            <p:nvPr/>
          </p:nvSpPr>
          <p:spPr>
            <a:xfrm>
              <a:off x="5084985" y="362883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38BB50E-FD99-4815-8C92-F351A66B29D3}"/>
                </a:ext>
              </a:extLst>
            </p:cNvPr>
            <p:cNvSpPr/>
            <p:nvPr/>
          </p:nvSpPr>
          <p:spPr>
            <a:xfrm rot="18789320">
              <a:off x="5327295" y="56201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F19DE7-25A8-404C-9B5C-E2148A07F215}"/>
                </a:ext>
              </a:extLst>
            </p:cNvPr>
            <p:cNvSpPr/>
            <p:nvPr/>
          </p:nvSpPr>
          <p:spPr>
            <a:xfrm rot="2563431">
              <a:off x="6071581" y="53248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682C5FF-4D8D-4D3F-902A-4D823EC90BB5}"/>
                </a:ext>
              </a:extLst>
            </p:cNvPr>
            <p:cNvSpPr/>
            <p:nvPr/>
          </p:nvSpPr>
          <p:spPr>
            <a:xfrm>
              <a:off x="5721878" y="907229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4FB163A-FDEB-4B42-86D0-1AD7705F7899}"/>
                </a:ext>
              </a:extLst>
            </p:cNvPr>
            <p:cNvGrpSpPr/>
            <p:nvPr/>
          </p:nvGrpSpPr>
          <p:grpSpPr>
            <a:xfrm>
              <a:off x="1937734" y="1183420"/>
              <a:ext cx="2577089" cy="3444897"/>
              <a:chOff x="528034" y="3058934"/>
              <a:chExt cx="2577089" cy="3444897"/>
            </a:xfrm>
          </p:grpSpPr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B388A974-8256-40CE-BDD4-C0BBACA5BACB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94E253F8-9444-48E6-A4F0-64981852DF1A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C27CF5AB-28A4-4FFE-AD71-51B322BBA310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E829F2F2-735B-4A39-BB9A-0048836B9F6F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623A4B6-E857-42E6-9F66-5756482853A6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BBFC2C4F-91A6-4B14-B598-18FB96C9D0DB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69E8B7F2-C5E5-423C-A940-65A58D4CA541}"/>
                </a:ext>
              </a:extLst>
            </p:cNvPr>
            <p:cNvGrpSpPr/>
            <p:nvPr/>
          </p:nvGrpSpPr>
          <p:grpSpPr>
            <a:xfrm>
              <a:off x="5085756" y="1601475"/>
              <a:ext cx="2846231" cy="1828800"/>
              <a:chOff x="7484968" y="991641"/>
              <a:chExt cx="2846231" cy="1828800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77F5DCF0-8479-4122-B0FE-76B57EC35D33}"/>
                  </a:ext>
                </a:extLst>
              </p:cNvPr>
              <p:cNvSpPr/>
              <p:nvPr/>
            </p:nvSpPr>
            <p:spPr>
              <a:xfrm>
                <a:off x="7484968" y="991641"/>
                <a:ext cx="2846231" cy="1828800"/>
              </a:xfrm>
              <a:custGeom>
                <a:avLst/>
                <a:gdLst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708338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691685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2395470 w 3400023"/>
                  <a:gd name="connsiteY9" fmla="*/ 0 h 1828800"/>
                  <a:gd name="connsiteX10" fmla="*/ 2176530 w 3400023"/>
                  <a:gd name="connsiteY10" fmla="*/ 128789 h 1828800"/>
                  <a:gd name="connsiteX11" fmla="*/ 746975 w 3400023"/>
                  <a:gd name="connsiteY11" fmla="*/ 425003 h 1828800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3282192 w 3400023"/>
                  <a:gd name="connsiteY9" fmla="*/ 228600 h 1828800"/>
                  <a:gd name="connsiteX10" fmla="*/ 2395470 w 3400023"/>
                  <a:gd name="connsiteY10" fmla="*/ 0 h 1828800"/>
                  <a:gd name="connsiteX11" fmla="*/ 2176530 w 3400023"/>
                  <a:gd name="connsiteY11" fmla="*/ 128789 h 1828800"/>
                  <a:gd name="connsiteX12" fmla="*/ 746975 w 340002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193183 w 3168203"/>
                  <a:gd name="connsiteY3" fmla="*/ 1661375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592428 w 3168203"/>
                  <a:gd name="connsiteY3" fmla="*/ 1609859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193183 w 2846231"/>
                  <a:gd name="connsiteY0" fmla="*/ 425003 h 1828800"/>
                  <a:gd name="connsiteX1" fmla="*/ 0 w 2846231"/>
                  <a:gd name="connsiteY1" fmla="*/ 798491 h 1828800"/>
                  <a:gd name="connsiteX2" fmla="*/ 115909 w 2846231"/>
                  <a:gd name="connsiteY2" fmla="*/ 1210614 h 1828800"/>
                  <a:gd name="connsiteX3" fmla="*/ 270456 w 2846231"/>
                  <a:gd name="connsiteY3" fmla="*/ 1609859 h 1828800"/>
                  <a:gd name="connsiteX4" fmla="*/ 618186 w 2846231"/>
                  <a:gd name="connsiteY4" fmla="*/ 1828800 h 1828800"/>
                  <a:gd name="connsiteX5" fmla="*/ 2137893 w 2846231"/>
                  <a:gd name="connsiteY5" fmla="*/ 1648496 h 1828800"/>
                  <a:gd name="connsiteX6" fmla="*/ 2305318 w 2846231"/>
                  <a:gd name="connsiteY6" fmla="*/ 1081826 h 1828800"/>
                  <a:gd name="connsiteX7" fmla="*/ 2846231 w 2846231"/>
                  <a:gd name="connsiteY7" fmla="*/ 656823 h 1828800"/>
                  <a:gd name="connsiteX8" fmla="*/ 2794715 w 2846231"/>
                  <a:gd name="connsiteY8" fmla="*/ 386367 h 1828800"/>
                  <a:gd name="connsiteX9" fmla="*/ 2728400 w 2846231"/>
                  <a:gd name="connsiteY9" fmla="*/ 228600 h 1828800"/>
                  <a:gd name="connsiteX10" fmla="*/ 1841678 w 2846231"/>
                  <a:gd name="connsiteY10" fmla="*/ 0 h 1828800"/>
                  <a:gd name="connsiteX11" fmla="*/ 1622738 w 2846231"/>
                  <a:gd name="connsiteY11" fmla="*/ 128789 h 1828800"/>
                  <a:gd name="connsiteX12" fmla="*/ 193183 w 2846231"/>
                  <a:gd name="connsiteY12" fmla="*/ 42500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6231" h="1828800">
                    <a:moveTo>
                      <a:pt x="193183" y="425003"/>
                    </a:moveTo>
                    <a:lnTo>
                      <a:pt x="0" y="798491"/>
                    </a:lnTo>
                    <a:lnTo>
                      <a:pt x="115909" y="1210614"/>
                    </a:lnTo>
                    <a:lnTo>
                      <a:pt x="270456" y="1609859"/>
                    </a:lnTo>
                    <a:lnTo>
                      <a:pt x="618186" y="1828800"/>
                    </a:lnTo>
                    <a:lnTo>
                      <a:pt x="2137893" y="1648496"/>
                    </a:lnTo>
                    <a:lnTo>
                      <a:pt x="2305318" y="1081826"/>
                    </a:lnTo>
                    <a:lnTo>
                      <a:pt x="2846231" y="656823"/>
                    </a:lnTo>
                    <a:lnTo>
                      <a:pt x="2794715" y="386367"/>
                    </a:lnTo>
                    <a:cubicBezTo>
                      <a:pt x="2639528" y="316606"/>
                      <a:pt x="2883587" y="298361"/>
                      <a:pt x="2728400" y="228600"/>
                    </a:cubicBezTo>
                    <a:lnTo>
                      <a:pt x="1841678" y="0"/>
                    </a:lnTo>
                    <a:lnTo>
                      <a:pt x="1622738" y="128789"/>
                    </a:lnTo>
                    <a:lnTo>
                      <a:pt x="193183" y="425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A7615011-2275-4C71-985D-90C3FACDCAD4}"/>
                  </a:ext>
                </a:extLst>
              </p:cNvPr>
              <p:cNvSpPr/>
              <p:nvPr/>
            </p:nvSpPr>
            <p:spPr>
              <a:xfrm>
                <a:off x="8639235" y="1545466"/>
                <a:ext cx="826737" cy="590526"/>
              </a:xfrm>
              <a:custGeom>
                <a:avLst/>
                <a:gdLst>
                  <a:gd name="connsiteX0" fmla="*/ 373487 w 901521"/>
                  <a:gd name="connsiteY0" fmla="*/ 115910 h 643943"/>
                  <a:gd name="connsiteX1" fmla="*/ 373487 w 901521"/>
                  <a:gd name="connsiteY1" fmla="*/ 115910 h 643943"/>
                  <a:gd name="connsiteX2" fmla="*/ 0 w 901521"/>
                  <a:gd name="connsiteY2" fmla="*/ 373487 h 643943"/>
                  <a:gd name="connsiteX3" fmla="*/ 128788 w 901521"/>
                  <a:gd name="connsiteY3" fmla="*/ 631065 h 643943"/>
                  <a:gd name="connsiteX4" fmla="*/ 618186 w 901521"/>
                  <a:gd name="connsiteY4" fmla="*/ 643943 h 643943"/>
                  <a:gd name="connsiteX5" fmla="*/ 901521 w 901521"/>
                  <a:gd name="connsiteY5" fmla="*/ 283335 h 643943"/>
                  <a:gd name="connsiteX6" fmla="*/ 798490 w 901521"/>
                  <a:gd name="connsiteY6" fmla="*/ 0 h 643943"/>
                  <a:gd name="connsiteX7" fmla="*/ 373487 w 901521"/>
                  <a:gd name="connsiteY7" fmla="*/ 115910 h 64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521" h="643943">
                    <a:moveTo>
                      <a:pt x="373487" y="115910"/>
                    </a:moveTo>
                    <a:lnTo>
                      <a:pt x="373487" y="115910"/>
                    </a:lnTo>
                    <a:lnTo>
                      <a:pt x="0" y="373487"/>
                    </a:lnTo>
                    <a:lnTo>
                      <a:pt x="128788" y="631065"/>
                    </a:lnTo>
                    <a:lnTo>
                      <a:pt x="618186" y="643943"/>
                    </a:lnTo>
                    <a:lnTo>
                      <a:pt x="901521" y="283335"/>
                    </a:lnTo>
                    <a:lnTo>
                      <a:pt x="798490" y="0"/>
                    </a:lnTo>
                    <a:lnTo>
                      <a:pt x="373487" y="11591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육각형 66">
                <a:extLst>
                  <a:ext uri="{FF2B5EF4-FFF2-40B4-BE49-F238E27FC236}">
                    <a16:creationId xmlns:a16="http://schemas.microsoft.com/office/drawing/2014/main" id="{05A88AB4-1373-460F-9A06-535E82430348}"/>
                  </a:ext>
                </a:extLst>
              </p:cNvPr>
              <p:cNvSpPr/>
              <p:nvPr/>
            </p:nvSpPr>
            <p:spPr>
              <a:xfrm>
                <a:off x="8118480" y="1927021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육각형 67">
                <a:extLst>
                  <a:ext uri="{FF2B5EF4-FFF2-40B4-BE49-F238E27FC236}">
                    <a16:creationId xmlns:a16="http://schemas.microsoft.com/office/drawing/2014/main" id="{CD177AD2-7C54-4E5D-AD27-BF37DE8739D8}"/>
                  </a:ext>
                </a:extLst>
              </p:cNvPr>
              <p:cNvSpPr/>
              <p:nvPr/>
            </p:nvSpPr>
            <p:spPr>
              <a:xfrm>
                <a:off x="7739786" y="1845159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EA50A3B-95F0-4B83-B710-2938C960EF0B}"/>
                </a:ext>
              </a:extLst>
            </p:cNvPr>
            <p:cNvGrpSpPr/>
            <p:nvPr/>
          </p:nvGrpSpPr>
          <p:grpSpPr>
            <a:xfrm>
              <a:off x="5152368" y="3327942"/>
              <a:ext cx="1687132" cy="1184857"/>
              <a:chOff x="5152368" y="3327942"/>
              <a:chExt cx="1687132" cy="1184857"/>
            </a:xfrm>
          </p:grpSpPr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E3CB27BC-6345-4116-8B25-533D66D4F63E}"/>
                  </a:ext>
                </a:extLst>
              </p:cNvPr>
              <p:cNvSpPr/>
              <p:nvPr/>
            </p:nvSpPr>
            <p:spPr>
              <a:xfrm>
                <a:off x="5152368" y="3327942"/>
                <a:ext cx="1687132" cy="1184857"/>
              </a:xfrm>
              <a:custGeom>
                <a:avLst/>
                <a:gdLst>
                  <a:gd name="connsiteX0" fmla="*/ 283335 w 1687132"/>
                  <a:gd name="connsiteY0" fmla="*/ 154547 h 1184857"/>
                  <a:gd name="connsiteX1" fmla="*/ 0 w 1687132"/>
                  <a:gd name="connsiteY1" fmla="*/ 579549 h 1184857"/>
                  <a:gd name="connsiteX2" fmla="*/ 77273 w 1687132"/>
                  <a:gd name="connsiteY2" fmla="*/ 940158 h 1184857"/>
                  <a:gd name="connsiteX3" fmla="*/ 643944 w 1687132"/>
                  <a:gd name="connsiteY3" fmla="*/ 1184857 h 1184857"/>
                  <a:gd name="connsiteX4" fmla="*/ 1493949 w 1687132"/>
                  <a:gd name="connsiteY4" fmla="*/ 1146220 h 1184857"/>
                  <a:gd name="connsiteX5" fmla="*/ 1687132 w 1687132"/>
                  <a:gd name="connsiteY5" fmla="*/ 270457 h 1184857"/>
                  <a:gd name="connsiteX6" fmla="*/ 1275008 w 1687132"/>
                  <a:gd name="connsiteY6" fmla="*/ 0 h 1184857"/>
                  <a:gd name="connsiteX7" fmla="*/ 334851 w 1687132"/>
                  <a:gd name="connsiteY7" fmla="*/ 103031 h 1184857"/>
                  <a:gd name="connsiteX8" fmla="*/ 283335 w 1687132"/>
                  <a:gd name="connsiteY8" fmla="*/ 154547 h 118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132" h="1184857">
                    <a:moveTo>
                      <a:pt x="283335" y="154547"/>
                    </a:moveTo>
                    <a:lnTo>
                      <a:pt x="0" y="579549"/>
                    </a:lnTo>
                    <a:lnTo>
                      <a:pt x="77273" y="940158"/>
                    </a:lnTo>
                    <a:lnTo>
                      <a:pt x="643944" y="1184857"/>
                    </a:lnTo>
                    <a:lnTo>
                      <a:pt x="1493949" y="1146220"/>
                    </a:lnTo>
                    <a:lnTo>
                      <a:pt x="1687132" y="270457"/>
                    </a:lnTo>
                    <a:lnTo>
                      <a:pt x="1275008" y="0"/>
                    </a:lnTo>
                    <a:lnTo>
                      <a:pt x="334851" y="103031"/>
                    </a:lnTo>
                    <a:lnTo>
                      <a:pt x="283335" y="1545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FDF7A6A-951C-46E9-ACB6-CA2F43E3953D}"/>
                  </a:ext>
                </a:extLst>
              </p:cNvPr>
              <p:cNvSpPr/>
              <p:nvPr/>
            </p:nvSpPr>
            <p:spPr>
              <a:xfrm flipV="1">
                <a:off x="5486980" y="3626059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D211F0F-F272-4F45-95C7-7885EA5787DB}"/>
                  </a:ext>
                </a:extLst>
              </p:cNvPr>
              <p:cNvSpPr/>
              <p:nvPr/>
            </p:nvSpPr>
            <p:spPr>
              <a:xfrm flipV="1">
                <a:off x="6135355" y="4020077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BAB44F3C-003B-4E09-B1C8-AC961F71D533}"/>
                </a:ext>
              </a:extLst>
            </p:cNvPr>
            <p:cNvSpPr/>
            <p:nvPr/>
          </p:nvSpPr>
          <p:spPr>
            <a:xfrm>
              <a:off x="7839759" y="5272652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4A6F566-6A01-4222-A60D-EF30FAF03AAB}"/>
                </a:ext>
              </a:extLst>
            </p:cNvPr>
            <p:cNvSpPr/>
            <p:nvPr/>
          </p:nvSpPr>
          <p:spPr>
            <a:xfrm>
              <a:off x="6848086" y="5762049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56D025A-E917-454B-B914-E4294C6F7BA3}"/>
                </a:ext>
              </a:extLst>
            </p:cNvPr>
            <p:cNvSpPr/>
            <p:nvPr/>
          </p:nvSpPr>
          <p:spPr>
            <a:xfrm rot="2439572">
              <a:off x="7081962" y="6517740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147F7771-7DB4-4222-8794-45148406C6EF}"/>
                </a:ext>
              </a:extLst>
            </p:cNvPr>
            <p:cNvSpPr/>
            <p:nvPr/>
          </p:nvSpPr>
          <p:spPr>
            <a:xfrm>
              <a:off x="2466819" y="269657"/>
              <a:ext cx="1906072" cy="1056067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6F7CF13-D7A2-45B8-BA89-4E4AD74B7346}"/>
                </a:ext>
              </a:extLst>
            </p:cNvPr>
            <p:cNvSpPr/>
            <p:nvPr/>
          </p:nvSpPr>
          <p:spPr>
            <a:xfrm>
              <a:off x="3323629" y="277524"/>
              <a:ext cx="831647" cy="34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타원 115">
            <a:extLst>
              <a:ext uri="{FF2B5EF4-FFF2-40B4-BE49-F238E27FC236}">
                <a16:creationId xmlns:a16="http://schemas.microsoft.com/office/drawing/2014/main" id="{FEA28384-0C2C-4EE6-B1FA-D80F2ED9912B}"/>
              </a:ext>
            </a:extLst>
          </p:cNvPr>
          <p:cNvSpPr/>
          <p:nvPr/>
        </p:nvSpPr>
        <p:spPr>
          <a:xfrm>
            <a:off x="3280274" y="2625970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FCB2B0C-3BEA-4DBA-AB4E-85514329AC25}"/>
              </a:ext>
            </a:extLst>
          </p:cNvPr>
          <p:cNvSpPr/>
          <p:nvPr/>
        </p:nvSpPr>
        <p:spPr>
          <a:xfrm>
            <a:off x="3274583" y="4823585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E9B90850-AF30-43AD-A462-F0B34D7B7D1E}"/>
              </a:ext>
            </a:extLst>
          </p:cNvPr>
          <p:cNvSpPr/>
          <p:nvPr/>
        </p:nvSpPr>
        <p:spPr>
          <a:xfrm>
            <a:off x="8279686" y="2625970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4E5C47CA-E236-473E-8422-5A68011951EC}"/>
              </a:ext>
            </a:extLst>
          </p:cNvPr>
          <p:cNvSpPr/>
          <p:nvPr/>
        </p:nvSpPr>
        <p:spPr>
          <a:xfrm>
            <a:off x="8243795" y="4772398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트래핑 그리스 트랩 컴퓨터 아이콘 쥐 덫 기호, 상징, 기타, 로고 png | PNGEgg">
            <a:extLst>
              <a:ext uri="{FF2B5EF4-FFF2-40B4-BE49-F238E27FC236}">
                <a16:creationId xmlns:a16="http://schemas.microsoft.com/office/drawing/2014/main" id="{0743B09C-E805-4ECA-AF27-37DF5E993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1222" y1="47461" x2="45111" y2="52734"/>
                        <a14:foregroundMark x1="53000" y1="59375" x2="71333" y2="49023"/>
                        <a14:foregroundMark x1="50333" y1="46094" x2="50333" y2="46094"/>
                        <a14:foregroundMark x1="50556" y1="36719" x2="50556" y2="3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744" y="2733169"/>
            <a:ext cx="926194" cy="5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뗏목 실루엣, 무료 다운로드 이미지 - silhouetteAC">
            <a:extLst>
              <a:ext uri="{FF2B5EF4-FFF2-40B4-BE49-F238E27FC236}">
                <a16:creationId xmlns:a16="http://schemas.microsoft.com/office/drawing/2014/main" id="{5914E7D9-E38C-4295-BD09-5BC8A4FB4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1765" y1="64706" x2="41765" y2="64706"/>
                        <a14:foregroundMark x1="52059" y1="68529" x2="73824" y2="63824"/>
                        <a14:foregroundMark x1="68235" y1="65588" x2="28235" y2="65000"/>
                        <a14:foregroundMark x1="28235" y1="65000" x2="24706" y2="66176"/>
                        <a14:foregroundMark x1="22916" y1="70123" x2="44706" y2="73235"/>
                        <a14:foregroundMark x1="19142" y1="69584" x2="22615" y2="70080"/>
                        <a14:foregroundMark x1="15882" y1="69118" x2="17981" y2="69418"/>
                        <a14:foregroundMark x1="44706" y1="73235" x2="49118" y2="72941"/>
                        <a14:foregroundMark x1="26565" y1="73351" x2="47353" y2="75294"/>
                        <a14:foregroundMark x1="17338" y1="72489" x2="21538" y2="72882"/>
                        <a14:foregroundMark x1="47353" y1="75294" x2="79118" y2="66176"/>
                        <a14:foregroundMark x1="79118" y1="66176" x2="64706" y2="62059"/>
                        <a14:foregroundMark x1="64706" y1="62059" x2="62059" y2="63529"/>
                        <a14:foregroundMark x1="27647" y1="64706" x2="48824" y2="57941"/>
                        <a14:backgroundMark x1="14706" y1="72353" x2="16176" y2="73529"/>
                        <a14:backgroundMark x1="21176" y1="73824" x2="22059" y2="72353"/>
                        <a14:backgroundMark x1="21471" y1="73529" x2="21765" y2="72647"/>
                        <a14:backgroundMark x1="21765" y1="72941" x2="22353" y2="747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908" y="4861836"/>
            <a:ext cx="654953" cy="65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1B040C4-1802-4EBC-A95B-8F5F127365FE}"/>
              </a:ext>
            </a:extLst>
          </p:cNvPr>
          <p:cNvCxnSpPr>
            <a:cxnSpLocks/>
          </p:cNvCxnSpPr>
          <p:nvPr/>
        </p:nvCxnSpPr>
        <p:spPr>
          <a:xfrm>
            <a:off x="8337953" y="4935279"/>
            <a:ext cx="611265" cy="5259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문 무료 아이콘 - Icon-Icons.com">
            <a:extLst>
              <a:ext uri="{FF2B5EF4-FFF2-40B4-BE49-F238E27FC236}">
                <a16:creationId xmlns:a16="http://schemas.microsoft.com/office/drawing/2014/main" id="{55004A64-6269-4CB7-B5A9-17CA9CDD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5556" y1="15556" x2="33778" y2="46222"/>
                        <a14:foregroundMark x1="33778" y1="46222" x2="37778" y2="72889"/>
                        <a14:foregroundMark x1="37778" y1="72889" x2="60000" y2="62222"/>
                        <a14:foregroundMark x1="60000" y1="62222" x2="64000" y2="51556"/>
                        <a14:foregroundMark x1="32000" y1="26667" x2="56889" y2="14667"/>
                        <a14:foregroundMark x1="56889" y1="14667" x2="68889" y2="56000"/>
                        <a14:foregroundMark x1="68889" y1="56000" x2="69333" y2="82667"/>
                        <a14:foregroundMark x1="69333" y1="82667" x2="39111" y2="83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88" y="2716095"/>
            <a:ext cx="669317" cy="66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자물쇠 무료 아이콘 - Icon-Icons.com">
            <a:extLst>
              <a:ext uri="{FF2B5EF4-FFF2-40B4-BE49-F238E27FC236}">
                <a16:creationId xmlns:a16="http://schemas.microsoft.com/office/drawing/2014/main" id="{42972228-4A47-4B19-94C3-0568342B1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778" b="98222" l="9778" r="89778">
                        <a14:foregroundMark x1="32532" y1="24889" x2="28889" y2="33333"/>
                        <a14:foregroundMark x1="33107" y1="23556" x2="32532" y2="24889"/>
                        <a14:foregroundMark x1="33490" y1="22667" x2="33107" y2="23556"/>
                        <a14:foregroundMark x1="34066" y1="21333" x2="33490" y2="22667"/>
                        <a14:foregroundMark x1="34156" y1="21125" x2="34066" y2="21333"/>
                        <a14:foregroundMark x1="34257" y1="20889" x2="34237" y2="20936"/>
                        <a14:foregroundMark x1="34622" y1="20043" x2="34257" y2="20889"/>
                        <a14:foregroundMark x1="28889" y1="33333" x2="29333" y2="41333"/>
                        <a14:foregroundMark x1="52307" y1="8748" x2="59556" y2="6222"/>
                        <a14:foregroundMark x1="32549" y1="15633" x2="33824" y2="15189"/>
                        <a14:foregroundMark x1="30222" y1="16444" x2="32422" y2="15678"/>
                        <a14:foregroundMark x1="59556" y1="6222" x2="68444" y2="12000"/>
                        <a14:foregroundMark x1="25778" y1="44444" x2="20000" y2="77778"/>
                        <a14:foregroundMark x1="22222" y1="91556" x2="64000" y2="93778"/>
                        <a14:foregroundMark x1="64000" y1="93778" x2="78222" y2="90667"/>
                        <a14:foregroundMark x1="31111" y1="98222" x2="56000" y2="98222"/>
                        <a14:foregroundMark x1="56000" y1="98222" x2="70222" y2="98222"/>
                        <a14:foregroundMark x1="50667" y1="64000" x2="50667" y2="64000"/>
                        <a14:backgroundMark x1="49778" y1="10222" x2="37333" y2="22222"/>
                        <a14:backgroundMark x1="51556" y1="10222" x2="48444" y2="10222"/>
                        <a14:backgroundMark x1="52889" y1="10222" x2="50222" y2="10222"/>
                        <a14:backgroundMark x1="52889" y1="9778" x2="50667" y2="9333"/>
                        <a14:backgroundMark x1="52000" y1="9333" x2="52000" y2="9333"/>
                        <a14:backgroundMark x1="36000" y1="19556" x2="36000" y2="19556"/>
                        <a14:backgroundMark x1="34667" y1="21333" x2="34667" y2="21333"/>
                        <a14:backgroundMark x1="34222" y1="20889" x2="34222" y2="20889"/>
                        <a14:backgroundMark x1="34667" y1="20000" x2="34667" y2="20000"/>
                        <a14:backgroundMark x1="33778" y1="22667" x2="33778" y2="22667"/>
                        <a14:backgroundMark x1="33778" y1="23556" x2="33778" y2="23556"/>
                        <a14:backgroundMark x1="33778" y1="24889" x2="33778" y2="24889"/>
                        <a14:backgroundMark x1="34222" y1="21333" x2="34222" y2="20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410" y="2897796"/>
            <a:ext cx="342981" cy="34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불꽃 - 무료 자연개 아이콘">
            <a:extLst>
              <a:ext uri="{FF2B5EF4-FFF2-40B4-BE49-F238E27FC236}">
                <a16:creationId xmlns:a16="http://schemas.microsoft.com/office/drawing/2014/main" id="{C72E8191-EF5F-4591-93C9-38FABC49F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81" y="5000813"/>
            <a:ext cx="479973" cy="47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89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2C056A-1BAA-432D-94D8-1103CA277472}"/>
              </a:ext>
            </a:extLst>
          </p:cNvPr>
          <p:cNvSpPr/>
          <p:nvPr/>
        </p:nvSpPr>
        <p:spPr>
          <a:xfrm rot="5400000">
            <a:off x="4085567" y="12795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08DA315-8068-4913-81B2-4AD5C812D3AE}"/>
              </a:ext>
            </a:extLst>
          </p:cNvPr>
          <p:cNvSpPr/>
          <p:nvPr/>
        </p:nvSpPr>
        <p:spPr>
          <a:xfrm>
            <a:off x="2569835" y="4684487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6E641DD-269D-412C-8B7A-5576CC7CD177}"/>
              </a:ext>
            </a:extLst>
          </p:cNvPr>
          <p:cNvSpPr/>
          <p:nvPr/>
        </p:nvSpPr>
        <p:spPr>
          <a:xfrm>
            <a:off x="2914547" y="5029199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8F8053F-F2AE-4EA0-B8D3-5D25E591703D}"/>
              </a:ext>
            </a:extLst>
          </p:cNvPr>
          <p:cNvSpPr/>
          <p:nvPr/>
        </p:nvSpPr>
        <p:spPr>
          <a:xfrm>
            <a:off x="9088582" y="5094367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16179B8-7E10-4B80-8B66-890418171412}"/>
              </a:ext>
            </a:extLst>
          </p:cNvPr>
          <p:cNvSpPr/>
          <p:nvPr/>
        </p:nvSpPr>
        <p:spPr>
          <a:xfrm>
            <a:off x="9301018" y="2990503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9A370ED-9EA2-4261-BB18-794E0E13FA50}"/>
              </a:ext>
            </a:extLst>
          </p:cNvPr>
          <p:cNvSpPr/>
          <p:nvPr/>
        </p:nvSpPr>
        <p:spPr>
          <a:xfrm>
            <a:off x="9296406" y="230240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AC241E2-72AF-49F2-8C47-8BC11E1A552B}"/>
              </a:ext>
            </a:extLst>
          </p:cNvPr>
          <p:cNvSpPr/>
          <p:nvPr/>
        </p:nvSpPr>
        <p:spPr>
          <a:xfrm>
            <a:off x="2401455" y="2406138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884EF6-8DF8-479C-83CF-396C1F05CDD4}"/>
              </a:ext>
            </a:extLst>
          </p:cNvPr>
          <p:cNvSpPr txBox="1"/>
          <p:nvPr/>
        </p:nvSpPr>
        <p:spPr>
          <a:xfrm>
            <a:off x="2489340" y="2557501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3" name="그래픽 2" descr="핀 있는 지도 윤곽선">
            <a:extLst>
              <a:ext uri="{FF2B5EF4-FFF2-40B4-BE49-F238E27FC236}">
                <a16:creationId xmlns:a16="http://schemas.microsoft.com/office/drawing/2014/main" id="{42FD3302-3EDA-43DB-BF51-82AAF9DA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3058" y="3066898"/>
            <a:ext cx="457200" cy="4572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80AB1B-C4FF-40DF-951C-02BDD2803352}"/>
              </a:ext>
            </a:extLst>
          </p:cNvPr>
          <p:cNvSpPr/>
          <p:nvPr/>
        </p:nvSpPr>
        <p:spPr>
          <a:xfrm>
            <a:off x="2969957" y="2406139"/>
            <a:ext cx="6321835" cy="34051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3798A8C-CD98-453F-AB14-D5E15FFDD11B}"/>
              </a:ext>
            </a:extLst>
          </p:cNvPr>
          <p:cNvGrpSpPr/>
          <p:nvPr/>
        </p:nvGrpSpPr>
        <p:grpSpPr>
          <a:xfrm>
            <a:off x="4435537" y="2579364"/>
            <a:ext cx="3606680" cy="3049707"/>
            <a:chOff x="1937734" y="244800"/>
            <a:chExt cx="7820979" cy="6613200"/>
          </a:xfrm>
        </p:grpSpPr>
        <p:sp>
          <p:nvSpPr>
            <p:cNvPr id="42" name="팔각형 41">
              <a:extLst>
                <a:ext uri="{FF2B5EF4-FFF2-40B4-BE49-F238E27FC236}">
                  <a16:creationId xmlns:a16="http://schemas.microsoft.com/office/drawing/2014/main" id="{38B2FA20-1F8D-49CA-B220-0C582D797304}"/>
                </a:ext>
              </a:extLst>
            </p:cNvPr>
            <p:cNvSpPr/>
            <p:nvPr/>
          </p:nvSpPr>
          <p:spPr>
            <a:xfrm>
              <a:off x="6848885" y="5230057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916B96D0-D82F-4BD5-84A8-D4415B4546A5}"/>
                </a:ext>
              </a:extLst>
            </p:cNvPr>
            <p:cNvSpPr/>
            <p:nvPr/>
          </p:nvSpPr>
          <p:spPr>
            <a:xfrm>
              <a:off x="1994672" y="244800"/>
              <a:ext cx="7764041" cy="4301217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10254666" y="542307"/>
                  </a:lnTo>
                  <a:lnTo>
                    <a:pt x="9908446" y="620783"/>
                  </a:lnTo>
                  <a:lnTo>
                    <a:pt x="9186206" y="43594"/>
                  </a:lnTo>
                  <a:lnTo>
                    <a:pt x="7144483" y="202002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D2B21199-D914-40D2-B568-44E362133CB6}"/>
                </a:ext>
              </a:extLst>
            </p:cNvPr>
            <p:cNvCxnSpPr>
              <a:cxnSpLocks/>
              <a:stCxn id="43" idx="16"/>
            </p:cNvCxnSpPr>
            <p:nvPr/>
          </p:nvCxnSpPr>
          <p:spPr>
            <a:xfrm>
              <a:off x="4783601" y="4409989"/>
              <a:ext cx="2251972" cy="8565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860887FB-0AB3-4F76-B952-A54AC5FC9440}"/>
                </a:ext>
              </a:extLst>
            </p:cNvPr>
            <p:cNvSpPr/>
            <p:nvPr/>
          </p:nvSpPr>
          <p:spPr>
            <a:xfrm>
              <a:off x="3976097" y="3701429"/>
              <a:ext cx="1184857" cy="721217"/>
            </a:xfrm>
            <a:custGeom>
              <a:avLst/>
              <a:gdLst>
                <a:gd name="connsiteX0" fmla="*/ 399246 w 1184857"/>
                <a:gd name="connsiteY0" fmla="*/ 0 h 721217"/>
                <a:gd name="connsiteX1" fmla="*/ 1184857 w 1184857"/>
                <a:gd name="connsiteY1" fmla="*/ 656823 h 721217"/>
                <a:gd name="connsiteX2" fmla="*/ 824248 w 1184857"/>
                <a:gd name="connsiteY2" fmla="*/ 721217 h 721217"/>
                <a:gd name="connsiteX3" fmla="*/ 180305 w 1184857"/>
                <a:gd name="connsiteY3" fmla="*/ 708339 h 721217"/>
                <a:gd name="connsiteX4" fmla="*/ 0 w 1184857"/>
                <a:gd name="connsiteY4" fmla="*/ 437882 h 721217"/>
                <a:gd name="connsiteX5" fmla="*/ 334851 w 1184857"/>
                <a:gd name="connsiteY5" fmla="*/ 334851 h 721217"/>
                <a:gd name="connsiteX6" fmla="*/ 399246 w 1184857"/>
                <a:gd name="connsiteY6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57" h="721217">
                  <a:moveTo>
                    <a:pt x="399246" y="0"/>
                  </a:moveTo>
                  <a:lnTo>
                    <a:pt x="1184857" y="656823"/>
                  </a:lnTo>
                  <a:lnTo>
                    <a:pt x="824248" y="721217"/>
                  </a:lnTo>
                  <a:lnTo>
                    <a:pt x="180305" y="708339"/>
                  </a:lnTo>
                  <a:lnTo>
                    <a:pt x="0" y="437882"/>
                  </a:lnTo>
                  <a:lnTo>
                    <a:pt x="334851" y="334851"/>
                  </a:lnTo>
                  <a:lnTo>
                    <a:pt x="3992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8B691D3A-1F90-4D62-AB0B-60C2285434B7}"/>
                </a:ext>
              </a:extLst>
            </p:cNvPr>
            <p:cNvSpPr/>
            <p:nvPr/>
          </p:nvSpPr>
          <p:spPr>
            <a:xfrm>
              <a:off x="6809451" y="5195379"/>
              <a:ext cx="824246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잘린 대각선 방향 모서리 46">
              <a:extLst>
                <a:ext uri="{FF2B5EF4-FFF2-40B4-BE49-F238E27FC236}">
                  <a16:creationId xmlns:a16="http://schemas.microsoft.com/office/drawing/2014/main" id="{24DCE789-75BB-4F26-B8C7-00BD79A3D59C}"/>
                </a:ext>
              </a:extLst>
            </p:cNvPr>
            <p:cNvSpPr/>
            <p:nvPr/>
          </p:nvSpPr>
          <p:spPr>
            <a:xfrm rot="19118382">
              <a:off x="5769729" y="4691936"/>
              <a:ext cx="462957" cy="46295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5592965-7B9D-444B-B351-3D6CB65D59EF}"/>
                </a:ext>
              </a:extLst>
            </p:cNvPr>
            <p:cNvGrpSpPr/>
            <p:nvPr/>
          </p:nvGrpSpPr>
          <p:grpSpPr>
            <a:xfrm>
              <a:off x="6912482" y="244800"/>
              <a:ext cx="2846231" cy="4237023"/>
              <a:chOff x="3631843" y="115910"/>
              <a:chExt cx="4662151" cy="6940279"/>
            </a:xfrm>
          </p:grpSpPr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A7589632-1FA8-4D33-BCEB-68AEA440FCF0}"/>
                  </a:ext>
                </a:extLst>
              </p:cNvPr>
              <p:cNvSpPr/>
              <p:nvPr/>
            </p:nvSpPr>
            <p:spPr>
              <a:xfrm>
                <a:off x="3631843" y="122796"/>
                <a:ext cx="4658841" cy="6933393"/>
              </a:xfrm>
              <a:custGeom>
                <a:avLst/>
                <a:gdLst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086377 w 3451538"/>
                  <a:gd name="connsiteY10" fmla="*/ 3606085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929673 w 3451538"/>
                  <a:gd name="connsiteY7" fmla="*/ 4338169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5136658"/>
                  <a:gd name="connsiteX1" fmla="*/ 566670 w 3451538"/>
                  <a:gd name="connsiteY1" fmla="*/ 1107583 h 5136658"/>
                  <a:gd name="connsiteX2" fmla="*/ 0 w 3451538"/>
                  <a:gd name="connsiteY2" fmla="*/ 1622738 h 5136658"/>
                  <a:gd name="connsiteX3" fmla="*/ 1171977 w 3451538"/>
                  <a:gd name="connsiteY3" fmla="*/ 1906073 h 5136658"/>
                  <a:gd name="connsiteX4" fmla="*/ 1210614 w 3451538"/>
                  <a:gd name="connsiteY4" fmla="*/ 2421228 h 5136658"/>
                  <a:gd name="connsiteX5" fmla="*/ 631064 w 3451538"/>
                  <a:gd name="connsiteY5" fmla="*/ 2936383 h 5136658"/>
                  <a:gd name="connsiteX6" fmla="*/ 11155 w 3451538"/>
                  <a:gd name="connsiteY6" fmla="*/ 5136658 h 5136658"/>
                  <a:gd name="connsiteX7" fmla="*/ 929673 w 3451538"/>
                  <a:gd name="connsiteY7" fmla="*/ 4338169 h 5136658"/>
                  <a:gd name="connsiteX8" fmla="*/ 1792938 w 3451538"/>
                  <a:gd name="connsiteY8" fmla="*/ 4515552 h 5136658"/>
                  <a:gd name="connsiteX9" fmla="*/ 1931831 w 3451538"/>
                  <a:gd name="connsiteY9" fmla="*/ 4160930 h 5136658"/>
                  <a:gd name="connsiteX10" fmla="*/ 2196972 w 3451538"/>
                  <a:gd name="connsiteY10" fmla="*/ 4016867 h 5136658"/>
                  <a:gd name="connsiteX11" fmla="*/ 2421228 w 3451538"/>
                  <a:gd name="connsiteY11" fmla="*/ 3464417 h 5136658"/>
                  <a:gd name="connsiteX12" fmla="*/ 2421228 w 3451538"/>
                  <a:gd name="connsiteY12" fmla="*/ 2897747 h 5136658"/>
                  <a:gd name="connsiteX13" fmla="*/ 3013656 w 3451538"/>
                  <a:gd name="connsiteY13" fmla="*/ 2588654 h 5136658"/>
                  <a:gd name="connsiteX14" fmla="*/ 3451538 w 3451538"/>
                  <a:gd name="connsiteY14" fmla="*/ 2137893 h 5136658"/>
                  <a:gd name="connsiteX15" fmla="*/ 3271233 w 3451538"/>
                  <a:gd name="connsiteY15" fmla="*/ 656823 h 5136658"/>
                  <a:gd name="connsiteX16" fmla="*/ 2936383 w 3451538"/>
                  <a:gd name="connsiteY16" fmla="*/ 798490 h 5136658"/>
                  <a:gd name="connsiteX17" fmla="*/ 2305318 w 3451538"/>
                  <a:gd name="connsiteY17" fmla="*/ 0 h 5136658"/>
                  <a:gd name="connsiteX18" fmla="*/ 437881 w 3451538"/>
                  <a:gd name="connsiteY18" fmla="*/ 257578 h 513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51538" h="5136658">
                    <a:moveTo>
                      <a:pt x="437881" y="257578"/>
                    </a:moveTo>
                    <a:lnTo>
                      <a:pt x="566670" y="1107583"/>
                    </a:lnTo>
                    <a:lnTo>
                      <a:pt x="0" y="1622738"/>
                    </a:lnTo>
                    <a:lnTo>
                      <a:pt x="1171977" y="1906073"/>
                    </a:lnTo>
                    <a:lnTo>
                      <a:pt x="1210614" y="2421228"/>
                    </a:lnTo>
                    <a:lnTo>
                      <a:pt x="631064" y="2936383"/>
                    </a:lnTo>
                    <a:lnTo>
                      <a:pt x="11155" y="5136658"/>
                    </a:lnTo>
                    <a:lnTo>
                      <a:pt x="929673" y="4338169"/>
                    </a:lnTo>
                    <a:lnTo>
                      <a:pt x="1792938" y="4515552"/>
                    </a:lnTo>
                    <a:lnTo>
                      <a:pt x="1931831" y="4160930"/>
                    </a:lnTo>
                    <a:lnTo>
                      <a:pt x="2196972" y="4016867"/>
                    </a:lnTo>
                    <a:lnTo>
                      <a:pt x="2421228" y="3464417"/>
                    </a:lnTo>
                    <a:lnTo>
                      <a:pt x="2421228" y="2897747"/>
                    </a:lnTo>
                    <a:lnTo>
                      <a:pt x="3013656" y="2588654"/>
                    </a:lnTo>
                    <a:lnTo>
                      <a:pt x="3451538" y="2137893"/>
                    </a:lnTo>
                    <a:lnTo>
                      <a:pt x="3271233" y="656823"/>
                    </a:lnTo>
                    <a:lnTo>
                      <a:pt x="2936383" y="798490"/>
                    </a:lnTo>
                    <a:lnTo>
                      <a:pt x="2305318" y="0"/>
                    </a:lnTo>
                    <a:lnTo>
                      <a:pt x="437881" y="2575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10C1412D-3644-4AF4-9ED6-EB59075ECDDB}"/>
                  </a:ext>
                </a:extLst>
              </p:cNvPr>
              <p:cNvSpPr/>
              <p:nvPr/>
            </p:nvSpPr>
            <p:spPr>
              <a:xfrm>
                <a:off x="4224270" y="115910"/>
                <a:ext cx="2704564" cy="1300766"/>
              </a:xfrm>
              <a:custGeom>
                <a:avLst/>
                <a:gdLst>
                  <a:gd name="connsiteX0" fmla="*/ 103031 w 2704564"/>
                  <a:gd name="connsiteY0" fmla="*/ 1300766 h 1300766"/>
                  <a:gd name="connsiteX1" fmla="*/ 708338 w 2704564"/>
                  <a:gd name="connsiteY1" fmla="*/ 1030310 h 1300766"/>
                  <a:gd name="connsiteX2" fmla="*/ 1133341 w 2704564"/>
                  <a:gd name="connsiteY2" fmla="*/ 772732 h 1300766"/>
                  <a:gd name="connsiteX3" fmla="*/ 2021984 w 2704564"/>
                  <a:gd name="connsiteY3" fmla="*/ 772732 h 1300766"/>
                  <a:gd name="connsiteX4" fmla="*/ 2704564 w 2704564"/>
                  <a:gd name="connsiteY4" fmla="*/ 206062 h 1300766"/>
                  <a:gd name="connsiteX5" fmla="*/ 2511381 w 2704564"/>
                  <a:gd name="connsiteY5" fmla="*/ 0 h 1300766"/>
                  <a:gd name="connsiteX6" fmla="*/ 0 w 2704564"/>
                  <a:gd name="connsiteY6" fmla="*/ 360608 h 1300766"/>
                  <a:gd name="connsiteX7" fmla="*/ 103031 w 2704564"/>
                  <a:gd name="connsiteY7" fmla="*/ 1300766 h 13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4564" h="1300766">
                    <a:moveTo>
                      <a:pt x="103031" y="1300766"/>
                    </a:moveTo>
                    <a:lnTo>
                      <a:pt x="708338" y="1030310"/>
                    </a:lnTo>
                    <a:lnTo>
                      <a:pt x="1133341" y="772732"/>
                    </a:lnTo>
                    <a:lnTo>
                      <a:pt x="2021984" y="772732"/>
                    </a:lnTo>
                    <a:lnTo>
                      <a:pt x="2704564" y="206062"/>
                    </a:lnTo>
                    <a:lnTo>
                      <a:pt x="2511381" y="0"/>
                    </a:lnTo>
                    <a:lnTo>
                      <a:pt x="0" y="360608"/>
                    </a:lnTo>
                    <a:lnTo>
                      <a:pt x="103031" y="130076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52CCC1BD-2788-4A5F-9D8C-BFB9800F175A}"/>
                  </a:ext>
                </a:extLst>
              </p:cNvPr>
              <p:cNvSpPr/>
              <p:nvPr/>
            </p:nvSpPr>
            <p:spPr>
              <a:xfrm>
                <a:off x="5615189" y="1262130"/>
                <a:ext cx="1815921" cy="1584101"/>
              </a:xfrm>
              <a:custGeom>
                <a:avLst/>
                <a:gdLst>
                  <a:gd name="connsiteX0" fmla="*/ 0 w 1815921"/>
                  <a:gd name="connsiteY0" fmla="*/ 231819 h 1584101"/>
                  <a:gd name="connsiteX1" fmla="*/ 283335 w 1815921"/>
                  <a:gd name="connsiteY1" fmla="*/ 682580 h 1584101"/>
                  <a:gd name="connsiteX2" fmla="*/ 862884 w 1815921"/>
                  <a:gd name="connsiteY2" fmla="*/ 643943 h 1584101"/>
                  <a:gd name="connsiteX3" fmla="*/ 1403797 w 1815921"/>
                  <a:gd name="connsiteY3" fmla="*/ 1584101 h 1584101"/>
                  <a:gd name="connsiteX4" fmla="*/ 1815921 w 1815921"/>
                  <a:gd name="connsiteY4" fmla="*/ 1326524 h 1584101"/>
                  <a:gd name="connsiteX5" fmla="*/ 1287887 w 1815921"/>
                  <a:gd name="connsiteY5" fmla="*/ 231819 h 1584101"/>
                  <a:gd name="connsiteX6" fmla="*/ 566670 w 1815921"/>
                  <a:gd name="connsiteY6" fmla="*/ 0 h 1584101"/>
                  <a:gd name="connsiteX7" fmla="*/ 0 w 1815921"/>
                  <a:gd name="connsiteY7" fmla="*/ 231819 h 158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5921" h="1584101">
                    <a:moveTo>
                      <a:pt x="0" y="231819"/>
                    </a:moveTo>
                    <a:lnTo>
                      <a:pt x="283335" y="682580"/>
                    </a:lnTo>
                    <a:lnTo>
                      <a:pt x="862884" y="643943"/>
                    </a:lnTo>
                    <a:lnTo>
                      <a:pt x="1403797" y="1584101"/>
                    </a:lnTo>
                    <a:lnTo>
                      <a:pt x="1815921" y="1326524"/>
                    </a:lnTo>
                    <a:lnTo>
                      <a:pt x="1287887" y="231819"/>
                    </a:lnTo>
                    <a:lnTo>
                      <a:pt x="566670" y="0"/>
                    </a:lnTo>
                    <a:lnTo>
                      <a:pt x="0" y="23181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자유형: 도형 77">
                <a:extLst>
                  <a:ext uri="{FF2B5EF4-FFF2-40B4-BE49-F238E27FC236}">
                    <a16:creationId xmlns:a16="http://schemas.microsoft.com/office/drawing/2014/main" id="{CA21CE84-DAE5-4230-A11A-BE7ACA678A2C}"/>
                  </a:ext>
                </a:extLst>
              </p:cNvPr>
              <p:cNvSpPr/>
              <p:nvPr/>
            </p:nvSpPr>
            <p:spPr>
              <a:xfrm>
                <a:off x="4906851" y="2537138"/>
                <a:ext cx="3387143" cy="3683358"/>
              </a:xfrm>
              <a:custGeom>
                <a:avLst/>
                <a:gdLst>
                  <a:gd name="connsiteX0" fmla="*/ 0 w 3387143"/>
                  <a:gd name="connsiteY0" fmla="*/ 3451538 h 3683358"/>
                  <a:gd name="connsiteX1" fmla="*/ 244698 w 3387143"/>
                  <a:gd name="connsiteY1" fmla="*/ 3026535 h 3683358"/>
                  <a:gd name="connsiteX2" fmla="*/ 927279 w 3387143"/>
                  <a:gd name="connsiteY2" fmla="*/ 3206839 h 3683358"/>
                  <a:gd name="connsiteX3" fmla="*/ 1622738 w 3387143"/>
                  <a:gd name="connsiteY3" fmla="*/ 2253803 h 3683358"/>
                  <a:gd name="connsiteX4" fmla="*/ 1609859 w 3387143"/>
                  <a:gd name="connsiteY4" fmla="*/ 1532586 h 3683358"/>
                  <a:gd name="connsiteX5" fmla="*/ 2163650 w 3387143"/>
                  <a:gd name="connsiteY5" fmla="*/ 978794 h 3683358"/>
                  <a:gd name="connsiteX6" fmla="*/ 2936383 w 3387143"/>
                  <a:gd name="connsiteY6" fmla="*/ 631065 h 3683358"/>
                  <a:gd name="connsiteX7" fmla="*/ 3335628 w 3387143"/>
                  <a:gd name="connsiteY7" fmla="*/ 0 h 3683358"/>
                  <a:gd name="connsiteX8" fmla="*/ 3387143 w 3387143"/>
                  <a:gd name="connsiteY8" fmla="*/ 489397 h 3683358"/>
                  <a:gd name="connsiteX9" fmla="*/ 2768957 w 3387143"/>
                  <a:gd name="connsiteY9" fmla="*/ 1120462 h 3683358"/>
                  <a:gd name="connsiteX10" fmla="*/ 1996225 w 3387143"/>
                  <a:gd name="connsiteY10" fmla="*/ 1532586 h 3683358"/>
                  <a:gd name="connsiteX11" fmla="*/ 1983346 w 3387143"/>
                  <a:gd name="connsiteY11" fmla="*/ 2318197 h 3683358"/>
                  <a:gd name="connsiteX12" fmla="*/ 1661374 w 3387143"/>
                  <a:gd name="connsiteY12" fmla="*/ 3039414 h 3683358"/>
                  <a:gd name="connsiteX13" fmla="*/ 1287887 w 3387143"/>
                  <a:gd name="connsiteY13" fmla="*/ 3206839 h 3683358"/>
                  <a:gd name="connsiteX14" fmla="*/ 1133341 w 3387143"/>
                  <a:gd name="connsiteY14" fmla="*/ 3683358 h 3683358"/>
                  <a:gd name="connsiteX15" fmla="*/ 0 w 3387143"/>
                  <a:gd name="connsiteY15" fmla="*/ 3451538 h 368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7143" h="3683358">
                    <a:moveTo>
                      <a:pt x="0" y="3451538"/>
                    </a:moveTo>
                    <a:lnTo>
                      <a:pt x="244698" y="3026535"/>
                    </a:lnTo>
                    <a:lnTo>
                      <a:pt x="927279" y="3206839"/>
                    </a:lnTo>
                    <a:lnTo>
                      <a:pt x="1622738" y="2253803"/>
                    </a:lnTo>
                    <a:lnTo>
                      <a:pt x="1609859" y="1532586"/>
                    </a:lnTo>
                    <a:lnTo>
                      <a:pt x="2163650" y="978794"/>
                    </a:lnTo>
                    <a:lnTo>
                      <a:pt x="2936383" y="631065"/>
                    </a:lnTo>
                    <a:lnTo>
                      <a:pt x="3335628" y="0"/>
                    </a:lnTo>
                    <a:lnTo>
                      <a:pt x="3387143" y="489397"/>
                    </a:lnTo>
                    <a:lnTo>
                      <a:pt x="2768957" y="1120462"/>
                    </a:lnTo>
                    <a:lnTo>
                      <a:pt x="1996225" y="1532586"/>
                    </a:lnTo>
                    <a:lnTo>
                      <a:pt x="1983346" y="2318197"/>
                    </a:lnTo>
                    <a:lnTo>
                      <a:pt x="1661374" y="3039414"/>
                    </a:lnTo>
                    <a:lnTo>
                      <a:pt x="1287887" y="3206839"/>
                    </a:lnTo>
                    <a:lnTo>
                      <a:pt x="1133341" y="3683358"/>
                    </a:lnTo>
                    <a:lnTo>
                      <a:pt x="0" y="34515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자유형: 도형 78">
                <a:extLst>
                  <a:ext uri="{FF2B5EF4-FFF2-40B4-BE49-F238E27FC236}">
                    <a16:creationId xmlns:a16="http://schemas.microsoft.com/office/drawing/2014/main" id="{1E11F005-EF8C-4E96-BCDF-7BB7E665E096}"/>
                  </a:ext>
                </a:extLst>
              </p:cNvPr>
              <p:cNvSpPr/>
              <p:nvPr/>
            </p:nvSpPr>
            <p:spPr>
              <a:xfrm>
                <a:off x="3657600" y="1970468"/>
                <a:ext cx="1957589" cy="3631842"/>
              </a:xfrm>
              <a:custGeom>
                <a:avLst/>
                <a:gdLst>
                  <a:gd name="connsiteX0" fmla="*/ 347730 w 2112135"/>
                  <a:gd name="connsiteY0" fmla="*/ 0 h 3631842"/>
                  <a:gd name="connsiteX1" fmla="*/ 1352282 w 2112135"/>
                  <a:gd name="connsiteY1" fmla="*/ 128788 h 3631842"/>
                  <a:gd name="connsiteX2" fmla="*/ 1803042 w 2112135"/>
                  <a:gd name="connsiteY2" fmla="*/ 360608 h 3631842"/>
                  <a:gd name="connsiteX3" fmla="*/ 2112135 w 2112135"/>
                  <a:gd name="connsiteY3" fmla="*/ 1687132 h 3631842"/>
                  <a:gd name="connsiteX4" fmla="*/ 1828800 w 2112135"/>
                  <a:gd name="connsiteY4" fmla="*/ 1906073 h 3631842"/>
                  <a:gd name="connsiteX5" fmla="*/ 1171977 w 2112135"/>
                  <a:gd name="connsiteY5" fmla="*/ 2601532 h 3631842"/>
                  <a:gd name="connsiteX6" fmla="*/ 837127 w 2112135"/>
                  <a:gd name="connsiteY6" fmla="*/ 3541690 h 3631842"/>
                  <a:gd name="connsiteX7" fmla="*/ 412124 w 2112135"/>
                  <a:gd name="connsiteY7" fmla="*/ 3631842 h 3631842"/>
                  <a:gd name="connsiteX8" fmla="*/ 811369 w 2112135"/>
                  <a:gd name="connsiteY8" fmla="*/ 2150771 h 3631842"/>
                  <a:gd name="connsiteX9" fmla="*/ 1584101 w 2112135"/>
                  <a:gd name="connsiteY9" fmla="*/ 1416676 h 3631842"/>
                  <a:gd name="connsiteX10" fmla="*/ 1545465 w 2112135"/>
                  <a:gd name="connsiteY10" fmla="*/ 746974 h 3631842"/>
                  <a:gd name="connsiteX11" fmla="*/ 0 w 2112135"/>
                  <a:gd name="connsiteY11" fmla="*/ 360608 h 3631842"/>
                  <a:gd name="connsiteX12" fmla="*/ 347730 w 2112135"/>
                  <a:gd name="connsiteY12" fmla="*/ 0 h 3631842"/>
                  <a:gd name="connsiteX0" fmla="*/ 347730 w 1957589"/>
                  <a:gd name="connsiteY0" fmla="*/ 0 h 3631842"/>
                  <a:gd name="connsiteX1" fmla="*/ 1352282 w 1957589"/>
                  <a:gd name="connsiteY1" fmla="*/ 128788 h 3631842"/>
                  <a:gd name="connsiteX2" fmla="*/ 1803042 w 1957589"/>
                  <a:gd name="connsiteY2" fmla="*/ 360608 h 3631842"/>
                  <a:gd name="connsiteX3" fmla="*/ 1957589 w 1957589"/>
                  <a:gd name="connsiteY3" fmla="*/ 1390918 h 3631842"/>
                  <a:gd name="connsiteX4" fmla="*/ 1828800 w 1957589"/>
                  <a:gd name="connsiteY4" fmla="*/ 1906073 h 3631842"/>
                  <a:gd name="connsiteX5" fmla="*/ 1171977 w 1957589"/>
                  <a:gd name="connsiteY5" fmla="*/ 2601532 h 3631842"/>
                  <a:gd name="connsiteX6" fmla="*/ 837127 w 1957589"/>
                  <a:gd name="connsiteY6" fmla="*/ 3541690 h 3631842"/>
                  <a:gd name="connsiteX7" fmla="*/ 412124 w 1957589"/>
                  <a:gd name="connsiteY7" fmla="*/ 3631842 h 3631842"/>
                  <a:gd name="connsiteX8" fmla="*/ 811369 w 1957589"/>
                  <a:gd name="connsiteY8" fmla="*/ 2150771 h 3631842"/>
                  <a:gd name="connsiteX9" fmla="*/ 1584101 w 1957589"/>
                  <a:gd name="connsiteY9" fmla="*/ 1416676 h 3631842"/>
                  <a:gd name="connsiteX10" fmla="*/ 1545465 w 1957589"/>
                  <a:gd name="connsiteY10" fmla="*/ 746974 h 3631842"/>
                  <a:gd name="connsiteX11" fmla="*/ 0 w 1957589"/>
                  <a:gd name="connsiteY11" fmla="*/ 360608 h 3631842"/>
                  <a:gd name="connsiteX12" fmla="*/ 347730 w 1957589"/>
                  <a:gd name="connsiteY12" fmla="*/ 0 h 363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7589" h="3631842">
                    <a:moveTo>
                      <a:pt x="347730" y="0"/>
                    </a:moveTo>
                    <a:lnTo>
                      <a:pt x="1352282" y="128788"/>
                    </a:lnTo>
                    <a:lnTo>
                      <a:pt x="1803042" y="360608"/>
                    </a:lnTo>
                    <a:lnTo>
                      <a:pt x="1957589" y="1390918"/>
                    </a:lnTo>
                    <a:lnTo>
                      <a:pt x="1828800" y="1906073"/>
                    </a:lnTo>
                    <a:lnTo>
                      <a:pt x="1171977" y="2601532"/>
                    </a:lnTo>
                    <a:lnTo>
                      <a:pt x="837127" y="3541690"/>
                    </a:lnTo>
                    <a:lnTo>
                      <a:pt x="412124" y="3631842"/>
                    </a:lnTo>
                    <a:lnTo>
                      <a:pt x="811369" y="2150771"/>
                    </a:lnTo>
                    <a:lnTo>
                      <a:pt x="1584101" y="1416676"/>
                    </a:lnTo>
                    <a:lnTo>
                      <a:pt x="1545465" y="746974"/>
                    </a:lnTo>
                    <a:lnTo>
                      <a:pt x="0" y="360608"/>
                    </a:lnTo>
                    <a:lnTo>
                      <a:pt x="3477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8AEFD3BB-E6AD-4648-B968-84F79A1726F3}"/>
                  </a:ext>
                </a:extLst>
              </p:cNvPr>
              <p:cNvSpPr/>
              <p:nvPr/>
            </p:nvSpPr>
            <p:spPr>
              <a:xfrm>
                <a:off x="4198512" y="21250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44624399-40DB-42E4-B5F5-8AFA384FCE3D}"/>
                  </a:ext>
                </a:extLst>
              </p:cNvPr>
              <p:cNvSpPr/>
              <p:nvPr/>
            </p:nvSpPr>
            <p:spPr>
              <a:xfrm>
                <a:off x="4556974" y="223448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0E23B5D1-B368-483E-BC58-4187419FCA7B}"/>
                  </a:ext>
                </a:extLst>
              </p:cNvPr>
              <p:cNvSpPr/>
              <p:nvPr/>
            </p:nvSpPr>
            <p:spPr>
              <a:xfrm>
                <a:off x="5082859" y="23439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1439A8F-ADB6-4D1C-B6B2-E383C7183781}"/>
                  </a:ext>
                </a:extLst>
              </p:cNvPr>
              <p:cNvSpPr/>
              <p:nvPr/>
            </p:nvSpPr>
            <p:spPr>
              <a:xfrm>
                <a:off x="5301800" y="27796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613447EC-43B5-4E36-9F8A-15648857F8B7}"/>
                  </a:ext>
                </a:extLst>
              </p:cNvPr>
              <p:cNvSpPr/>
              <p:nvPr/>
            </p:nvSpPr>
            <p:spPr>
              <a:xfrm>
                <a:off x="5286766" y="341884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0DE88BC2-1A91-46F4-BC06-3EF47C6CFECB}"/>
                  </a:ext>
                </a:extLst>
              </p:cNvPr>
              <p:cNvSpPr/>
              <p:nvPr/>
            </p:nvSpPr>
            <p:spPr>
              <a:xfrm>
                <a:off x="5033487" y="374882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69B96C18-79DC-4342-8441-4E06EBE6D27A}"/>
                  </a:ext>
                </a:extLst>
              </p:cNvPr>
              <p:cNvSpPr/>
              <p:nvPr/>
            </p:nvSpPr>
            <p:spPr>
              <a:xfrm>
                <a:off x="4666444" y="41856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3D0C75EC-C44E-41A0-9F00-BBA8B9172806}"/>
                  </a:ext>
                </a:extLst>
              </p:cNvPr>
              <p:cNvSpPr/>
              <p:nvPr/>
            </p:nvSpPr>
            <p:spPr>
              <a:xfrm>
                <a:off x="4385252" y="481777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A41D136C-75B8-471C-B4FE-3FC1282B31A8}"/>
                  </a:ext>
                </a:extLst>
              </p:cNvPr>
              <p:cNvSpPr/>
              <p:nvPr/>
            </p:nvSpPr>
            <p:spPr>
              <a:xfrm>
                <a:off x="4462525" y="90795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422B5E2F-BDEB-43E6-BF8B-B76868F32295}"/>
                  </a:ext>
                </a:extLst>
              </p:cNvPr>
              <p:cNvSpPr/>
              <p:nvPr/>
            </p:nvSpPr>
            <p:spPr>
              <a:xfrm>
                <a:off x="4487211" y="5165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8F8EA759-4D14-4233-B14A-12268F6BDFAD}"/>
                  </a:ext>
                </a:extLst>
              </p:cNvPr>
              <p:cNvSpPr/>
              <p:nvPr/>
            </p:nvSpPr>
            <p:spPr>
              <a:xfrm>
                <a:off x="4924016" y="611744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7A90185-3DB3-4504-BA24-AD486344630C}"/>
                  </a:ext>
                </a:extLst>
              </p:cNvPr>
              <p:cNvSpPr/>
              <p:nvPr/>
            </p:nvSpPr>
            <p:spPr>
              <a:xfrm>
                <a:off x="5411269" y="49583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9080D69E-46E9-42BF-B92C-A06A1EEBE72A}"/>
                  </a:ext>
                </a:extLst>
              </p:cNvPr>
              <p:cNvSpPr/>
              <p:nvPr/>
            </p:nvSpPr>
            <p:spPr>
              <a:xfrm>
                <a:off x="6096000" y="6117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B5915B89-52DD-46C9-9DDC-DF740B214CF0}"/>
                  </a:ext>
                </a:extLst>
              </p:cNvPr>
              <p:cNvSpPr/>
              <p:nvPr/>
            </p:nvSpPr>
            <p:spPr>
              <a:xfrm>
                <a:off x="6342851" y="29764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D7F8AA92-D9B1-4844-B396-6564D0E4EC86}"/>
                  </a:ext>
                </a:extLst>
              </p:cNvPr>
              <p:cNvSpPr/>
              <p:nvPr/>
            </p:nvSpPr>
            <p:spPr>
              <a:xfrm>
                <a:off x="5761143" y="14392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36A46A78-9FA0-4CA5-9106-75A9DC1CC84C}"/>
                  </a:ext>
                </a:extLst>
              </p:cNvPr>
              <p:cNvSpPr/>
              <p:nvPr/>
            </p:nvSpPr>
            <p:spPr>
              <a:xfrm>
                <a:off x="6452321" y="152292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7239D9FD-0F72-4C63-9B15-772EE5536E80}"/>
                  </a:ext>
                </a:extLst>
              </p:cNvPr>
              <p:cNvSpPr/>
              <p:nvPr/>
            </p:nvSpPr>
            <p:spPr>
              <a:xfrm>
                <a:off x="6811268" y="191250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9801365C-BDB0-4D6B-9FFD-E49D8476894B}"/>
                  </a:ext>
                </a:extLst>
              </p:cNvPr>
              <p:cNvSpPr/>
              <p:nvPr/>
            </p:nvSpPr>
            <p:spPr>
              <a:xfrm>
                <a:off x="6966388" y="243302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9747C420-B7CB-4B5F-9334-44BB1FB8258A}"/>
                  </a:ext>
                </a:extLst>
              </p:cNvPr>
              <p:cNvSpPr/>
              <p:nvPr/>
            </p:nvSpPr>
            <p:spPr>
              <a:xfrm>
                <a:off x="7185328" y="3480021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77C41281-14F5-4755-97A9-34B0EADF3776}"/>
                  </a:ext>
                </a:extLst>
              </p:cNvPr>
              <p:cNvSpPr/>
              <p:nvPr/>
            </p:nvSpPr>
            <p:spPr>
              <a:xfrm>
                <a:off x="6669108" y="428204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7E577B86-854E-41C6-B2ED-66D7D50053FD}"/>
                  </a:ext>
                </a:extLst>
              </p:cNvPr>
              <p:cNvSpPr/>
              <p:nvPr/>
            </p:nvSpPr>
            <p:spPr>
              <a:xfrm>
                <a:off x="6452321" y="509574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3417BA87-378D-4DAD-9A13-4EA47A23CA58}"/>
                  </a:ext>
                </a:extLst>
              </p:cNvPr>
              <p:cNvSpPr/>
              <p:nvPr/>
            </p:nvSpPr>
            <p:spPr>
              <a:xfrm>
                <a:off x="6031058" y="549283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1697F625-AD57-4E80-BEB8-E218A15546EE}"/>
                  </a:ext>
                </a:extLst>
              </p:cNvPr>
              <p:cNvSpPr/>
              <p:nvPr/>
            </p:nvSpPr>
            <p:spPr>
              <a:xfrm>
                <a:off x="5411268" y="58051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C07E9457-0622-4D9F-B23E-51EA1F853FC5}"/>
                  </a:ext>
                </a:extLst>
              </p:cNvPr>
              <p:cNvSpPr/>
              <p:nvPr/>
            </p:nvSpPr>
            <p:spPr>
              <a:xfrm>
                <a:off x="5086073" y="573110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ABCFDA36-125B-45E2-8143-F7597877EB7C}"/>
                  </a:ext>
                </a:extLst>
              </p:cNvPr>
              <p:cNvSpPr/>
              <p:nvPr/>
            </p:nvSpPr>
            <p:spPr>
              <a:xfrm>
                <a:off x="5939305" y="2514600"/>
                <a:ext cx="566670" cy="450760"/>
              </a:xfrm>
              <a:custGeom>
                <a:avLst/>
                <a:gdLst>
                  <a:gd name="connsiteX0" fmla="*/ 0 w 566670"/>
                  <a:gd name="connsiteY0" fmla="*/ 128788 h 450760"/>
                  <a:gd name="connsiteX1" fmla="*/ 128788 w 566670"/>
                  <a:gd name="connsiteY1" fmla="*/ 450760 h 450760"/>
                  <a:gd name="connsiteX2" fmla="*/ 540912 w 566670"/>
                  <a:gd name="connsiteY2" fmla="*/ 347729 h 450760"/>
                  <a:gd name="connsiteX3" fmla="*/ 566670 w 566670"/>
                  <a:gd name="connsiteY3" fmla="*/ 180304 h 450760"/>
                  <a:gd name="connsiteX4" fmla="*/ 399245 w 566670"/>
                  <a:gd name="connsiteY4" fmla="*/ 0 h 450760"/>
                  <a:gd name="connsiteX5" fmla="*/ 0 w 566670"/>
                  <a:gd name="connsiteY5" fmla="*/ 128788 h 45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670" h="450760">
                    <a:moveTo>
                      <a:pt x="0" y="128788"/>
                    </a:moveTo>
                    <a:lnTo>
                      <a:pt x="128788" y="450760"/>
                    </a:lnTo>
                    <a:lnTo>
                      <a:pt x="540912" y="347729"/>
                    </a:lnTo>
                    <a:lnTo>
                      <a:pt x="566670" y="180304"/>
                    </a:lnTo>
                    <a:lnTo>
                      <a:pt x="399245" y="0"/>
                    </a:lnTo>
                    <a:lnTo>
                      <a:pt x="0" y="1287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자유형: 도형 112">
                <a:extLst>
                  <a:ext uri="{FF2B5EF4-FFF2-40B4-BE49-F238E27FC236}">
                    <a16:creationId xmlns:a16="http://schemas.microsoft.com/office/drawing/2014/main" id="{3E886AAD-DF80-430A-97AE-258D4B9ACEC7}"/>
                  </a:ext>
                </a:extLst>
              </p:cNvPr>
              <p:cNvSpPr/>
              <p:nvPr/>
            </p:nvSpPr>
            <p:spPr>
              <a:xfrm>
                <a:off x="5087155" y="3400023"/>
                <a:ext cx="1184856" cy="1815921"/>
              </a:xfrm>
              <a:custGeom>
                <a:avLst/>
                <a:gdLst>
                  <a:gd name="connsiteX0" fmla="*/ 1081825 w 1184856"/>
                  <a:gd name="connsiteY0" fmla="*/ 0 h 1815921"/>
                  <a:gd name="connsiteX1" fmla="*/ 1184856 w 1184856"/>
                  <a:gd name="connsiteY1" fmla="*/ 231819 h 1815921"/>
                  <a:gd name="connsiteX2" fmla="*/ 1120462 w 1184856"/>
                  <a:gd name="connsiteY2" fmla="*/ 489397 h 1815921"/>
                  <a:gd name="connsiteX3" fmla="*/ 1107583 w 1184856"/>
                  <a:gd name="connsiteY3" fmla="*/ 785611 h 1815921"/>
                  <a:gd name="connsiteX4" fmla="*/ 978794 w 1184856"/>
                  <a:gd name="connsiteY4" fmla="*/ 1184856 h 1815921"/>
                  <a:gd name="connsiteX5" fmla="*/ 682580 w 1184856"/>
                  <a:gd name="connsiteY5" fmla="*/ 1712890 h 1815921"/>
                  <a:gd name="connsiteX6" fmla="*/ 283335 w 1184856"/>
                  <a:gd name="connsiteY6" fmla="*/ 1815921 h 1815921"/>
                  <a:gd name="connsiteX7" fmla="*/ 0 w 1184856"/>
                  <a:gd name="connsiteY7" fmla="*/ 1738647 h 1815921"/>
                  <a:gd name="connsiteX8" fmla="*/ 154546 w 1184856"/>
                  <a:gd name="connsiteY8" fmla="*/ 1429554 h 1815921"/>
                  <a:gd name="connsiteX9" fmla="*/ 360608 w 1184856"/>
                  <a:gd name="connsiteY9" fmla="*/ 1365160 h 1815921"/>
                  <a:gd name="connsiteX10" fmla="*/ 528034 w 1184856"/>
                  <a:gd name="connsiteY10" fmla="*/ 1416676 h 1815921"/>
                  <a:gd name="connsiteX11" fmla="*/ 695459 w 1184856"/>
                  <a:gd name="connsiteY11" fmla="*/ 1068946 h 1815921"/>
                  <a:gd name="connsiteX12" fmla="*/ 824248 w 1184856"/>
                  <a:gd name="connsiteY12" fmla="*/ 553791 h 1815921"/>
                  <a:gd name="connsiteX13" fmla="*/ 1043189 w 1184856"/>
                  <a:gd name="connsiteY13" fmla="*/ 38636 h 1815921"/>
                  <a:gd name="connsiteX14" fmla="*/ 1081825 w 1184856"/>
                  <a:gd name="connsiteY14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4856" h="1815921">
                    <a:moveTo>
                      <a:pt x="1081825" y="0"/>
                    </a:moveTo>
                    <a:lnTo>
                      <a:pt x="1184856" y="231819"/>
                    </a:lnTo>
                    <a:lnTo>
                      <a:pt x="1120462" y="489397"/>
                    </a:lnTo>
                    <a:lnTo>
                      <a:pt x="1107583" y="785611"/>
                    </a:lnTo>
                    <a:lnTo>
                      <a:pt x="978794" y="1184856"/>
                    </a:lnTo>
                    <a:lnTo>
                      <a:pt x="682580" y="1712890"/>
                    </a:lnTo>
                    <a:lnTo>
                      <a:pt x="283335" y="1815921"/>
                    </a:lnTo>
                    <a:lnTo>
                      <a:pt x="0" y="1738647"/>
                    </a:lnTo>
                    <a:lnTo>
                      <a:pt x="154546" y="1429554"/>
                    </a:lnTo>
                    <a:lnTo>
                      <a:pt x="360608" y="1365160"/>
                    </a:lnTo>
                    <a:lnTo>
                      <a:pt x="528034" y="1416676"/>
                    </a:lnTo>
                    <a:lnTo>
                      <a:pt x="695459" y="1068946"/>
                    </a:lnTo>
                    <a:lnTo>
                      <a:pt x="824248" y="553791"/>
                    </a:lnTo>
                    <a:lnTo>
                      <a:pt x="1043189" y="38636"/>
                    </a:lnTo>
                    <a:lnTo>
                      <a:pt x="1081825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F5F0C642-81F9-4BDB-9E0F-5060B2F4C303}"/>
                </a:ext>
              </a:extLst>
            </p:cNvPr>
            <p:cNvSpPr/>
            <p:nvPr/>
          </p:nvSpPr>
          <p:spPr>
            <a:xfrm>
              <a:off x="4579396" y="260225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2DB8A3AC-510F-4519-9DEC-59523BCE1E7B}"/>
                </a:ext>
              </a:extLst>
            </p:cNvPr>
            <p:cNvSpPr/>
            <p:nvPr/>
          </p:nvSpPr>
          <p:spPr>
            <a:xfrm>
              <a:off x="5084985" y="362883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38BB50E-FD99-4815-8C92-F351A66B29D3}"/>
                </a:ext>
              </a:extLst>
            </p:cNvPr>
            <p:cNvSpPr/>
            <p:nvPr/>
          </p:nvSpPr>
          <p:spPr>
            <a:xfrm rot="18789320">
              <a:off x="5327295" y="56201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F19DE7-25A8-404C-9B5C-E2148A07F215}"/>
                </a:ext>
              </a:extLst>
            </p:cNvPr>
            <p:cNvSpPr/>
            <p:nvPr/>
          </p:nvSpPr>
          <p:spPr>
            <a:xfrm rot="2563431">
              <a:off x="6071581" y="53248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682C5FF-4D8D-4D3F-902A-4D823EC90BB5}"/>
                </a:ext>
              </a:extLst>
            </p:cNvPr>
            <p:cNvSpPr/>
            <p:nvPr/>
          </p:nvSpPr>
          <p:spPr>
            <a:xfrm>
              <a:off x="5721878" y="907229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4FB163A-FDEB-4B42-86D0-1AD7705F7899}"/>
                </a:ext>
              </a:extLst>
            </p:cNvPr>
            <p:cNvGrpSpPr/>
            <p:nvPr/>
          </p:nvGrpSpPr>
          <p:grpSpPr>
            <a:xfrm>
              <a:off x="1937734" y="1183420"/>
              <a:ext cx="2577089" cy="3444897"/>
              <a:chOff x="528034" y="3058934"/>
              <a:chExt cx="2577089" cy="3444897"/>
            </a:xfrm>
          </p:grpSpPr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B388A974-8256-40CE-BDD4-C0BBACA5BACB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94E253F8-9444-48E6-A4F0-64981852DF1A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C27CF5AB-28A4-4FFE-AD71-51B322BBA310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E829F2F2-735B-4A39-BB9A-0048836B9F6F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623A4B6-E857-42E6-9F66-5756482853A6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BBFC2C4F-91A6-4B14-B598-18FB96C9D0DB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69E8B7F2-C5E5-423C-A940-65A58D4CA541}"/>
                </a:ext>
              </a:extLst>
            </p:cNvPr>
            <p:cNvGrpSpPr/>
            <p:nvPr/>
          </p:nvGrpSpPr>
          <p:grpSpPr>
            <a:xfrm>
              <a:off x="5085756" y="1601475"/>
              <a:ext cx="2846231" cy="1828800"/>
              <a:chOff x="7484968" y="991641"/>
              <a:chExt cx="2846231" cy="1828800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77F5DCF0-8479-4122-B0FE-76B57EC35D33}"/>
                  </a:ext>
                </a:extLst>
              </p:cNvPr>
              <p:cNvSpPr/>
              <p:nvPr/>
            </p:nvSpPr>
            <p:spPr>
              <a:xfrm>
                <a:off x="7484968" y="991641"/>
                <a:ext cx="2846231" cy="1828800"/>
              </a:xfrm>
              <a:custGeom>
                <a:avLst/>
                <a:gdLst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708338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691685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2395470 w 3400023"/>
                  <a:gd name="connsiteY9" fmla="*/ 0 h 1828800"/>
                  <a:gd name="connsiteX10" fmla="*/ 2176530 w 3400023"/>
                  <a:gd name="connsiteY10" fmla="*/ 128789 h 1828800"/>
                  <a:gd name="connsiteX11" fmla="*/ 746975 w 3400023"/>
                  <a:gd name="connsiteY11" fmla="*/ 425003 h 1828800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3282192 w 3400023"/>
                  <a:gd name="connsiteY9" fmla="*/ 228600 h 1828800"/>
                  <a:gd name="connsiteX10" fmla="*/ 2395470 w 3400023"/>
                  <a:gd name="connsiteY10" fmla="*/ 0 h 1828800"/>
                  <a:gd name="connsiteX11" fmla="*/ 2176530 w 3400023"/>
                  <a:gd name="connsiteY11" fmla="*/ 128789 h 1828800"/>
                  <a:gd name="connsiteX12" fmla="*/ 746975 w 340002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193183 w 3168203"/>
                  <a:gd name="connsiteY3" fmla="*/ 1661375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592428 w 3168203"/>
                  <a:gd name="connsiteY3" fmla="*/ 1609859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193183 w 2846231"/>
                  <a:gd name="connsiteY0" fmla="*/ 425003 h 1828800"/>
                  <a:gd name="connsiteX1" fmla="*/ 0 w 2846231"/>
                  <a:gd name="connsiteY1" fmla="*/ 798491 h 1828800"/>
                  <a:gd name="connsiteX2" fmla="*/ 115909 w 2846231"/>
                  <a:gd name="connsiteY2" fmla="*/ 1210614 h 1828800"/>
                  <a:gd name="connsiteX3" fmla="*/ 270456 w 2846231"/>
                  <a:gd name="connsiteY3" fmla="*/ 1609859 h 1828800"/>
                  <a:gd name="connsiteX4" fmla="*/ 618186 w 2846231"/>
                  <a:gd name="connsiteY4" fmla="*/ 1828800 h 1828800"/>
                  <a:gd name="connsiteX5" fmla="*/ 2137893 w 2846231"/>
                  <a:gd name="connsiteY5" fmla="*/ 1648496 h 1828800"/>
                  <a:gd name="connsiteX6" fmla="*/ 2305318 w 2846231"/>
                  <a:gd name="connsiteY6" fmla="*/ 1081826 h 1828800"/>
                  <a:gd name="connsiteX7" fmla="*/ 2846231 w 2846231"/>
                  <a:gd name="connsiteY7" fmla="*/ 656823 h 1828800"/>
                  <a:gd name="connsiteX8" fmla="*/ 2794715 w 2846231"/>
                  <a:gd name="connsiteY8" fmla="*/ 386367 h 1828800"/>
                  <a:gd name="connsiteX9" fmla="*/ 2728400 w 2846231"/>
                  <a:gd name="connsiteY9" fmla="*/ 228600 h 1828800"/>
                  <a:gd name="connsiteX10" fmla="*/ 1841678 w 2846231"/>
                  <a:gd name="connsiteY10" fmla="*/ 0 h 1828800"/>
                  <a:gd name="connsiteX11" fmla="*/ 1622738 w 2846231"/>
                  <a:gd name="connsiteY11" fmla="*/ 128789 h 1828800"/>
                  <a:gd name="connsiteX12" fmla="*/ 193183 w 2846231"/>
                  <a:gd name="connsiteY12" fmla="*/ 42500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6231" h="1828800">
                    <a:moveTo>
                      <a:pt x="193183" y="425003"/>
                    </a:moveTo>
                    <a:lnTo>
                      <a:pt x="0" y="798491"/>
                    </a:lnTo>
                    <a:lnTo>
                      <a:pt x="115909" y="1210614"/>
                    </a:lnTo>
                    <a:lnTo>
                      <a:pt x="270456" y="1609859"/>
                    </a:lnTo>
                    <a:lnTo>
                      <a:pt x="618186" y="1828800"/>
                    </a:lnTo>
                    <a:lnTo>
                      <a:pt x="2137893" y="1648496"/>
                    </a:lnTo>
                    <a:lnTo>
                      <a:pt x="2305318" y="1081826"/>
                    </a:lnTo>
                    <a:lnTo>
                      <a:pt x="2846231" y="656823"/>
                    </a:lnTo>
                    <a:lnTo>
                      <a:pt x="2794715" y="386367"/>
                    </a:lnTo>
                    <a:cubicBezTo>
                      <a:pt x="2639528" y="316606"/>
                      <a:pt x="2883587" y="298361"/>
                      <a:pt x="2728400" y="228600"/>
                    </a:cubicBezTo>
                    <a:lnTo>
                      <a:pt x="1841678" y="0"/>
                    </a:lnTo>
                    <a:lnTo>
                      <a:pt x="1622738" y="128789"/>
                    </a:lnTo>
                    <a:lnTo>
                      <a:pt x="193183" y="425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A7615011-2275-4C71-985D-90C3FACDCAD4}"/>
                  </a:ext>
                </a:extLst>
              </p:cNvPr>
              <p:cNvSpPr/>
              <p:nvPr/>
            </p:nvSpPr>
            <p:spPr>
              <a:xfrm>
                <a:off x="8639235" y="1545466"/>
                <a:ext cx="826737" cy="590526"/>
              </a:xfrm>
              <a:custGeom>
                <a:avLst/>
                <a:gdLst>
                  <a:gd name="connsiteX0" fmla="*/ 373487 w 901521"/>
                  <a:gd name="connsiteY0" fmla="*/ 115910 h 643943"/>
                  <a:gd name="connsiteX1" fmla="*/ 373487 w 901521"/>
                  <a:gd name="connsiteY1" fmla="*/ 115910 h 643943"/>
                  <a:gd name="connsiteX2" fmla="*/ 0 w 901521"/>
                  <a:gd name="connsiteY2" fmla="*/ 373487 h 643943"/>
                  <a:gd name="connsiteX3" fmla="*/ 128788 w 901521"/>
                  <a:gd name="connsiteY3" fmla="*/ 631065 h 643943"/>
                  <a:gd name="connsiteX4" fmla="*/ 618186 w 901521"/>
                  <a:gd name="connsiteY4" fmla="*/ 643943 h 643943"/>
                  <a:gd name="connsiteX5" fmla="*/ 901521 w 901521"/>
                  <a:gd name="connsiteY5" fmla="*/ 283335 h 643943"/>
                  <a:gd name="connsiteX6" fmla="*/ 798490 w 901521"/>
                  <a:gd name="connsiteY6" fmla="*/ 0 h 643943"/>
                  <a:gd name="connsiteX7" fmla="*/ 373487 w 901521"/>
                  <a:gd name="connsiteY7" fmla="*/ 115910 h 64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521" h="643943">
                    <a:moveTo>
                      <a:pt x="373487" y="115910"/>
                    </a:moveTo>
                    <a:lnTo>
                      <a:pt x="373487" y="115910"/>
                    </a:lnTo>
                    <a:lnTo>
                      <a:pt x="0" y="373487"/>
                    </a:lnTo>
                    <a:lnTo>
                      <a:pt x="128788" y="631065"/>
                    </a:lnTo>
                    <a:lnTo>
                      <a:pt x="618186" y="643943"/>
                    </a:lnTo>
                    <a:lnTo>
                      <a:pt x="901521" y="283335"/>
                    </a:lnTo>
                    <a:lnTo>
                      <a:pt x="798490" y="0"/>
                    </a:lnTo>
                    <a:lnTo>
                      <a:pt x="373487" y="11591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육각형 66">
                <a:extLst>
                  <a:ext uri="{FF2B5EF4-FFF2-40B4-BE49-F238E27FC236}">
                    <a16:creationId xmlns:a16="http://schemas.microsoft.com/office/drawing/2014/main" id="{05A88AB4-1373-460F-9A06-535E82430348}"/>
                  </a:ext>
                </a:extLst>
              </p:cNvPr>
              <p:cNvSpPr/>
              <p:nvPr/>
            </p:nvSpPr>
            <p:spPr>
              <a:xfrm>
                <a:off x="8118480" y="1927021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육각형 67">
                <a:extLst>
                  <a:ext uri="{FF2B5EF4-FFF2-40B4-BE49-F238E27FC236}">
                    <a16:creationId xmlns:a16="http://schemas.microsoft.com/office/drawing/2014/main" id="{CD177AD2-7C54-4E5D-AD27-BF37DE8739D8}"/>
                  </a:ext>
                </a:extLst>
              </p:cNvPr>
              <p:cNvSpPr/>
              <p:nvPr/>
            </p:nvSpPr>
            <p:spPr>
              <a:xfrm>
                <a:off x="7739786" y="1845159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EA50A3B-95F0-4B83-B710-2938C960EF0B}"/>
                </a:ext>
              </a:extLst>
            </p:cNvPr>
            <p:cNvGrpSpPr/>
            <p:nvPr/>
          </p:nvGrpSpPr>
          <p:grpSpPr>
            <a:xfrm>
              <a:off x="5152368" y="3327942"/>
              <a:ext cx="1687132" cy="1184857"/>
              <a:chOff x="5152368" y="3327942"/>
              <a:chExt cx="1687132" cy="1184857"/>
            </a:xfrm>
          </p:grpSpPr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E3CB27BC-6345-4116-8B25-533D66D4F63E}"/>
                  </a:ext>
                </a:extLst>
              </p:cNvPr>
              <p:cNvSpPr/>
              <p:nvPr/>
            </p:nvSpPr>
            <p:spPr>
              <a:xfrm>
                <a:off x="5152368" y="3327942"/>
                <a:ext cx="1687132" cy="1184857"/>
              </a:xfrm>
              <a:custGeom>
                <a:avLst/>
                <a:gdLst>
                  <a:gd name="connsiteX0" fmla="*/ 283335 w 1687132"/>
                  <a:gd name="connsiteY0" fmla="*/ 154547 h 1184857"/>
                  <a:gd name="connsiteX1" fmla="*/ 0 w 1687132"/>
                  <a:gd name="connsiteY1" fmla="*/ 579549 h 1184857"/>
                  <a:gd name="connsiteX2" fmla="*/ 77273 w 1687132"/>
                  <a:gd name="connsiteY2" fmla="*/ 940158 h 1184857"/>
                  <a:gd name="connsiteX3" fmla="*/ 643944 w 1687132"/>
                  <a:gd name="connsiteY3" fmla="*/ 1184857 h 1184857"/>
                  <a:gd name="connsiteX4" fmla="*/ 1493949 w 1687132"/>
                  <a:gd name="connsiteY4" fmla="*/ 1146220 h 1184857"/>
                  <a:gd name="connsiteX5" fmla="*/ 1687132 w 1687132"/>
                  <a:gd name="connsiteY5" fmla="*/ 270457 h 1184857"/>
                  <a:gd name="connsiteX6" fmla="*/ 1275008 w 1687132"/>
                  <a:gd name="connsiteY6" fmla="*/ 0 h 1184857"/>
                  <a:gd name="connsiteX7" fmla="*/ 334851 w 1687132"/>
                  <a:gd name="connsiteY7" fmla="*/ 103031 h 1184857"/>
                  <a:gd name="connsiteX8" fmla="*/ 283335 w 1687132"/>
                  <a:gd name="connsiteY8" fmla="*/ 154547 h 118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132" h="1184857">
                    <a:moveTo>
                      <a:pt x="283335" y="154547"/>
                    </a:moveTo>
                    <a:lnTo>
                      <a:pt x="0" y="579549"/>
                    </a:lnTo>
                    <a:lnTo>
                      <a:pt x="77273" y="940158"/>
                    </a:lnTo>
                    <a:lnTo>
                      <a:pt x="643944" y="1184857"/>
                    </a:lnTo>
                    <a:lnTo>
                      <a:pt x="1493949" y="1146220"/>
                    </a:lnTo>
                    <a:lnTo>
                      <a:pt x="1687132" y="270457"/>
                    </a:lnTo>
                    <a:lnTo>
                      <a:pt x="1275008" y="0"/>
                    </a:lnTo>
                    <a:lnTo>
                      <a:pt x="334851" y="103031"/>
                    </a:lnTo>
                    <a:lnTo>
                      <a:pt x="283335" y="1545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FDF7A6A-951C-46E9-ACB6-CA2F43E3953D}"/>
                  </a:ext>
                </a:extLst>
              </p:cNvPr>
              <p:cNvSpPr/>
              <p:nvPr/>
            </p:nvSpPr>
            <p:spPr>
              <a:xfrm flipV="1">
                <a:off x="5486980" y="3626059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D211F0F-F272-4F45-95C7-7885EA5787DB}"/>
                  </a:ext>
                </a:extLst>
              </p:cNvPr>
              <p:cNvSpPr/>
              <p:nvPr/>
            </p:nvSpPr>
            <p:spPr>
              <a:xfrm flipV="1">
                <a:off x="6135355" y="4020077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BAB44F3C-003B-4E09-B1C8-AC961F71D533}"/>
                </a:ext>
              </a:extLst>
            </p:cNvPr>
            <p:cNvSpPr/>
            <p:nvPr/>
          </p:nvSpPr>
          <p:spPr>
            <a:xfrm>
              <a:off x="7839759" y="5272652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4A6F566-6A01-4222-A60D-EF30FAF03AAB}"/>
                </a:ext>
              </a:extLst>
            </p:cNvPr>
            <p:cNvSpPr/>
            <p:nvPr/>
          </p:nvSpPr>
          <p:spPr>
            <a:xfrm>
              <a:off x="6848086" y="5762049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56D025A-E917-454B-B914-E4294C6F7BA3}"/>
                </a:ext>
              </a:extLst>
            </p:cNvPr>
            <p:cNvSpPr/>
            <p:nvPr/>
          </p:nvSpPr>
          <p:spPr>
            <a:xfrm rot="2439572">
              <a:off x="7081962" y="6517740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147F7771-7DB4-4222-8794-45148406C6EF}"/>
                </a:ext>
              </a:extLst>
            </p:cNvPr>
            <p:cNvSpPr/>
            <p:nvPr/>
          </p:nvSpPr>
          <p:spPr>
            <a:xfrm>
              <a:off x="2466819" y="269657"/>
              <a:ext cx="1906072" cy="1056067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6F7CF13-D7A2-45B8-BA89-4E4AD74B7346}"/>
                </a:ext>
              </a:extLst>
            </p:cNvPr>
            <p:cNvSpPr/>
            <p:nvPr/>
          </p:nvSpPr>
          <p:spPr>
            <a:xfrm>
              <a:off x="3323629" y="277524"/>
              <a:ext cx="831647" cy="34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타원 115">
            <a:extLst>
              <a:ext uri="{FF2B5EF4-FFF2-40B4-BE49-F238E27FC236}">
                <a16:creationId xmlns:a16="http://schemas.microsoft.com/office/drawing/2014/main" id="{FEA28384-0C2C-4EE6-B1FA-D80F2ED9912B}"/>
              </a:ext>
            </a:extLst>
          </p:cNvPr>
          <p:cNvSpPr/>
          <p:nvPr/>
        </p:nvSpPr>
        <p:spPr>
          <a:xfrm>
            <a:off x="3280274" y="2625970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FCB2B0C-3BEA-4DBA-AB4E-85514329AC25}"/>
              </a:ext>
            </a:extLst>
          </p:cNvPr>
          <p:cNvSpPr/>
          <p:nvPr/>
        </p:nvSpPr>
        <p:spPr>
          <a:xfrm>
            <a:off x="3274583" y="4823585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E9B90850-AF30-43AD-A462-F0B34D7B7D1E}"/>
              </a:ext>
            </a:extLst>
          </p:cNvPr>
          <p:cNvSpPr/>
          <p:nvPr/>
        </p:nvSpPr>
        <p:spPr>
          <a:xfrm>
            <a:off x="8279686" y="2625970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4E5C47CA-E236-473E-8422-5A68011951EC}"/>
              </a:ext>
            </a:extLst>
          </p:cNvPr>
          <p:cNvSpPr/>
          <p:nvPr/>
        </p:nvSpPr>
        <p:spPr>
          <a:xfrm>
            <a:off x="8243795" y="4772398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트래핑 그리스 트랩 컴퓨터 아이콘 쥐 덫 기호, 상징, 기타, 로고 png | PNGEgg">
            <a:extLst>
              <a:ext uri="{FF2B5EF4-FFF2-40B4-BE49-F238E27FC236}">
                <a16:creationId xmlns:a16="http://schemas.microsoft.com/office/drawing/2014/main" id="{0743B09C-E805-4ECA-AF27-37DF5E993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1222" y1="47461" x2="45111" y2="52734"/>
                        <a14:foregroundMark x1="53000" y1="59375" x2="71333" y2="49023"/>
                        <a14:foregroundMark x1="50333" y1="46094" x2="50333" y2="46094"/>
                        <a14:foregroundMark x1="50556" y1="36719" x2="50556" y2="3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744" y="2733169"/>
            <a:ext cx="926194" cy="5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뗏목 실루엣, 무료 다운로드 이미지 - silhouetteAC">
            <a:extLst>
              <a:ext uri="{FF2B5EF4-FFF2-40B4-BE49-F238E27FC236}">
                <a16:creationId xmlns:a16="http://schemas.microsoft.com/office/drawing/2014/main" id="{5914E7D9-E38C-4295-BD09-5BC8A4FB4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1765" y1="64706" x2="41765" y2="64706"/>
                        <a14:foregroundMark x1="52059" y1="68529" x2="73824" y2="63824"/>
                        <a14:foregroundMark x1="68235" y1="65588" x2="28235" y2="65000"/>
                        <a14:foregroundMark x1="28235" y1="65000" x2="24706" y2="66176"/>
                        <a14:foregroundMark x1="22916" y1="70123" x2="44706" y2="73235"/>
                        <a14:foregroundMark x1="19142" y1="69584" x2="22615" y2="70080"/>
                        <a14:foregroundMark x1="15882" y1="69118" x2="17981" y2="69418"/>
                        <a14:foregroundMark x1="44706" y1="73235" x2="49118" y2="72941"/>
                        <a14:foregroundMark x1="26565" y1="73351" x2="47353" y2="75294"/>
                        <a14:foregroundMark x1="17338" y1="72489" x2="21538" y2="72882"/>
                        <a14:foregroundMark x1="47353" y1="75294" x2="79118" y2="66176"/>
                        <a14:foregroundMark x1="79118" y1="66176" x2="64706" y2="62059"/>
                        <a14:foregroundMark x1="64706" y1="62059" x2="62059" y2="63529"/>
                        <a14:foregroundMark x1="27647" y1="64706" x2="48824" y2="57941"/>
                        <a14:backgroundMark x1="14706" y1="72353" x2="16176" y2="73529"/>
                        <a14:backgroundMark x1="21176" y1="73824" x2="22059" y2="72353"/>
                        <a14:backgroundMark x1="21471" y1="73529" x2="21765" y2="72647"/>
                        <a14:backgroundMark x1="21765" y1="72941" x2="22353" y2="747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908" y="4861836"/>
            <a:ext cx="654953" cy="65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1B040C4-1802-4EBC-A95B-8F5F127365FE}"/>
              </a:ext>
            </a:extLst>
          </p:cNvPr>
          <p:cNvCxnSpPr>
            <a:cxnSpLocks/>
          </p:cNvCxnSpPr>
          <p:nvPr/>
        </p:nvCxnSpPr>
        <p:spPr>
          <a:xfrm>
            <a:off x="8337953" y="4935279"/>
            <a:ext cx="611265" cy="5259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문 무료 아이콘 - Icon-Icons.com">
            <a:extLst>
              <a:ext uri="{FF2B5EF4-FFF2-40B4-BE49-F238E27FC236}">
                <a16:creationId xmlns:a16="http://schemas.microsoft.com/office/drawing/2014/main" id="{55004A64-6269-4CB7-B5A9-17CA9CDD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5556" y1="15556" x2="33778" y2="46222"/>
                        <a14:foregroundMark x1="33778" y1="46222" x2="37778" y2="72889"/>
                        <a14:foregroundMark x1="37778" y1="72889" x2="60000" y2="62222"/>
                        <a14:foregroundMark x1="60000" y1="62222" x2="64000" y2="51556"/>
                        <a14:foregroundMark x1="32000" y1="26667" x2="56889" y2="14667"/>
                        <a14:foregroundMark x1="56889" y1="14667" x2="68889" y2="56000"/>
                        <a14:foregroundMark x1="68889" y1="56000" x2="69333" y2="82667"/>
                        <a14:foregroundMark x1="69333" y1="82667" x2="39111" y2="83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88" y="2716095"/>
            <a:ext cx="669317" cy="66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자물쇠 무료 아이콘 - Icon-Icons.com">
            <a:extLst>
              <a:ext uri="{FF2B5EF4-FFF2-40B4-BE49-F238E27FC236}">
                <a16:creationId xmlns:a16="http://schemas.microsoft.com/office/drawing/2014/main" id="{42972228-4A47-4B19-94C3-0568342B1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778" b="98222" l="9778" r="89778">
                        <a14:foregroundMark x1="32532" y1="24889" x2="28889" y2="33333"/>
                        <a14:foregroundMark x1="33107" y1="23556" x2="32532" y2="24889"/>
                        <a14:foregroundMark x1="33490" y1="22667" x2="33107" y2="23556"/>
                        <a14:foregroundMark x1="34066" y1="21333" x2="33490" y2="22667"/>
                        <a14:foregroundMark x1="34156" y1="21125" x2="34066" y2="21333"/>
                        <a14:foregroundMark x1="34257" y1="20889" x2="34237" y2="20936"/>
                        <a14:foregroundMark x1="34622" y1="20043" x2="34257" y2="20889"/>
                        <a14:foregroundMark x1="28889" y1="33333" x2="29333" y2="41333"/>
                        <a14:foregroundMark x1="52307" y1="8748" x2="59556" y2="6222"/>
                        <a14:foregroundMark x1="32549" y1="15633" x2="33824" y2="15189"/>
                        <a14:foregroundMark x1="30222" y1="16444" x2="32422" y2="15678"/>
                        <a14:foregroundMark x1="59556" y1="6222" x2="68444" y2="12000"/>
                        <a14:foregroundMark x1="25778" y1="44444" x2="20000" y2="77778"/>
                        <a14:foregroundMark x1="22222" y1="91556" x2="64000" y2="93778"/>
                        <a14:foregroundMark x1="64000" y1="93778" x2="78222" y2="90667"/>
                        <a14:foregroundMark x1="31111" y1="98222" x2="56000" y2="98222"/>
                        <a14:foregroundMark x1="56000" y1="98222" x2="70222" y2="98222"/>
                        <a14:foregroundMark x1="50667" y1="64000" x2="50667" y2="64000"/>
                        <a14:backgroundMark x1="49778" y1="10222" x2="37333" y2="22222"/>
                        <a14:backgroundMark x1="51556" y1="10222" x2="48444" y2="10222"/>
                        <a14:backgroundMark x1="52889" y1="10222" x2="50222" y2="10222"/>
                        <a14:backgroundMark x1="52889" y1="9778" x2="50667" y2="9333"/>
                        <a14:backgroundMark x1="52000" y1="9333" x2="52000" y2="9333"/>
                        <a14:backgroundMark x1="36000" y1="19556" x2="36000" y2="19556"/>
                        <a14:backgroundMark x1="34667" y1="21333" x2="34667" y2="21333"/>
                        <a14:backgroundMark x1="34222" y1="20889" x2="34222" y2="20889"/>
                        <a14:backgroundMark x1="34667" y1="20000" x2="34667" y2="20000"/>
                        <a14:backgroundMark x1="33778" y1="22667" x2="33778" y2="22667"/>
                        <a14:backgroundMark x1="33778" y1="23556" x2="33778" y2="23556"/>
                        <a14:backgroundMark x1="33778" y1="24889" x2="33778" y2="24889"/>
                        <a14:backgroundMark x1="34222" y1="21333" x2="34222" y2="20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410" y="2897796"/>
            <a:ext cx="342981" cy="34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불꽃 - 무료 자연개 아이콘">
            <a:extLst>
              <a:ext uri="{FF2B5EF4-FFF2-40B4-BE49-F238E27FC236}">
                <a16:creationId xmlns:a16="http://schemas.microsoft.com/office/drawing/2014/main" id="{C72E8191-EF5F-4591-93C9-38FABC49F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81" y="5000813"/>
            <a:ext cx="479973" cy="47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C435623-17AA-4191-ABD5-3AD526332910}"/>
              </a:ext>
            </a:extLst>
          </p:cNvPr>
          <p:cNvCxnSpPr/>
          <p:nvPr/>
        </p:nvCxnSpPr>
        <p:spPr>
          <a:xfrm>
            <a:off x="1772816" y="3066898"/>
            <a:ext cx="1586204" cy="345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3E95E3-ADF1-483A-9E6F-6DEF06652A3B}"/>
              </a:ext>
            </a:extLst>
          </p:cNvPr>
          <p:cNvSpPr/>
          <p:nvPr/>
        </p:nvSpPr>
        <p:spPr>
          <a:xfrm>
            <a:off x="206463" y="1828800"/>
            <a:ext cx="1644634" cy="2152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969B483-EA25-4886-89F2-EE6A2570994A}"/>
              </a:ext>
            </a:extLst>
          </p:cNvPr>
          <p:cNvCxnSpPr>
            <a:cxnSpLocks/>
          </p:cNvCxnSpPr>
          <p:nvPr/>
        </p:nvCxnSpPr>
        <p:spPr>
          <a:xfrm flipV="1">
            <a:off x="1784729" y="5341391"/>
            <a:ext cx="1618167" cy="281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B1F27D6-BF5D-4937-BD49-C74E92017B15}"/>
              </a:ext>
            </a:extLst>
          </p:cNvPr>
          <p:cNvSpPr/>
          <p:nvPr/>
        </p:nvSpPr>
        <p:spPr>
          <a:xfrm>
            <a:off x="218376" y="4384903"/>
            <a:ext cx="1644634" cy="2152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2A0F9F8-7908-4A2A-97A5-8EA6A8D21074}"/>
              </a:ext>
            </a:extLst>
          </p:cNvPr>
          <p:cNvCxnSpPr>
            <a:cxnSpLocks/>
          </p:cNvCxnSpPr>
          <p:nvPr/>
        </p:nvCxnSpPr>
        <p:spPr>
          <a:xfrm flipH="1">
            <a:off x="8965521" y="2945573"/>
            <a:ext cx="1335741" cy="259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0DEBF81-7D6A-4532-838B-240477D0A572}"/>
              </a:ext>
            </a:extLst>
          </p:cNvPr>
          <p:cNvSpPr/>
          <p:nvPr/>
        </p:nvSpPr>
        <p:spPr>
          <a:xfrm>
            <a:off x="10309156" y="1836627"/>
            <a:ext cx="1644634" cy="2152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5B8FA78-EC02-4CB4-A1D7-166257E81A68}"/>
              </a:ext>
            </a:extLst>
          </p:cNvPr>
          <p:cNvCxnSpPr>
            <a:cxnSpLocks/>
          </p:cNvCxnSpPr>
          <p:nvPr/>
        </p:nvCxnSpPr>
        <p:spPr>
          <a:xfrm flipH="1" flipV="1">
            <a:off x="8919023" y="5094367"/>
            <a:ext cx="1376945" cy="896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2266601-0A65-4F10-93F1-2B9766861811}"/>
              </a:ext>
            </a:extLst>
          </p:cNvPr>
          <p:cNvSpPr/>
          <p:nvPr/>
        </p:nvSpPr>
        <p:spPr>
          <a:xfrm>
            <a:off x="10295968" y="4123970"/>
            <a:ext cx="1644634" cy="2152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024FAA-1020-4CC6-8F95-6C02BBC601E0}"/>
              </a:ext>
            </a:extLst>
          </p:cNvPr>
          <p:cNvSpPr txBox="1"/>
          <p:nvPr/>
        </p:nvSpPr>
        <p:spPr>
          <a:xfrm>
            <a:off x="288952" y="1919502"/>
            <a:ext cx="1553630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지금 현재 있는 자리에</a:t>
            </a:r>
            <a:endParaRPr lang="en-US" altLang="ko-KR" sz="1050" dirty="0"/>
          </a:p>
          <a:p>
            <a:r>
              <a:rPr lang="ko-KR" altLang="en-US" sz="1050" dirty="0"/>
              <a:t> 덫을 설치한다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덫에 걸리면 </a:t>
            </a:r>
            <a:r>
              <a:rPr lang="en-US" altLang="ko-KR" sz="1050" dirty="0"/>
              <a:t>15</a:t>
            </a:r>
            <a:r>
              <a:rPr lang="ko-KR" altLang="en-US" sz="1050" dirty="0"/>
              <a:t>초 동안</a:t>
            </a:r>
            <a:endParaRPr lang="en-US" altLang="ko-KR" sz="1050" dirty="0"/>
          </a:p>
          <a:p>
            <a:r>
              <a:rPr lang="ko-KR" altLang="en-US" sz="1050" dirty="0"/>
              <a:t>움직이지 못합니다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ko-KR" altLang="en-US" sz="1050" dirty="0"/>
              <a:t> </a:t>
            </a:r>
            <a:r>
              <a:rPr lang="en-US" altLang="ko-KR" sz="1050" dirty="0"/>
              <a:t>– 60</a:t>
            </a:r>
            <a:r>
              <a:rPr lang="ko-KR" altLang="en-US" sz="1050" dirty="0"/>
              <a:t>초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납치자들 개개인의</a:t>
            </a:r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en-US" altLang="ko-KR" sz="1050" dirty="0"/>
              <a:t>.</a:t>
            </a:r>
          </a:p>
          <a:p>
            <a:endParaRPr lang="ko-KR" altLang="en-US" sz="105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96425F0-E68D-4ECA-8790-2A8E333BC8A2}"/>
              </a:ext>
            </a:extLst>
          </p:cNvPr>
          <p:cNvSpPr txBox="1"/>
          <p:nvPr/>
        </p:nvSpPr>
        <p:spPr>
          <a:xfrm>
            <a:off x="10329343" y="2064172"/>
            <a:ext cx="1717137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연구소와 제련소의 문을</a:t>
            </a:r>
            <a:endParaRPr lang="en-US" altLang="ko-KR" sz="1050" dirty="0"/>
          </a:p>
          <a:p>
            <a:r>
              <a:rPr lang="en-US" altLang="ko-KR" sz="1050" dirty="0"/>
              <a:t>10</a:t>
            </a:r>
            <a:r>
              <a:rPr lang="ko-KR" altLang="en-US" sz="1050" dirty="0"/>
              <a:t>초간 닫습니다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ko-KR" altLang="en-US" sz="1050" dirty="0"/>
              <a:t> </a:t>
            </a:r>
            <a:r>
              <a:rPr lang="en-US" altLang="ko-KR" sz="1050" dirty="0"/>
              <a:t>– 45</a:t>
            </a:r>
            <a:r>
              <a:rPr lang="ko-KR" altLang="en-US" sz="1050" dirty="0"/>
              <a:t>초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납치자 공동 </a:t>
            </a:r>
            <a:r>
              <a:rPr lang="ko-KR" altLang="en-US" sz="1050" dirty="0" err="1"/>
              <a:t>쿨타임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한명이 쓰면 다른 사람도</a:t>
            </a:r>
            <a:endParaRPr lang="en-US" altLang="ko-KR" sz="1050" dirty="0"/>
          </a:p>
          <a:p>
            <a:r>
              <a:rPr lang="ko-KR" altLang="en-US" sz="1050" dirty="0"/>
              <a:t>쿨타임이 돈다</a:t>
            </a:r>
            <a:r>
              <a:rPr lang="en-US" altLang="ko-KR" sz="1050" dirty="0"/>
              <a:t>)</a:t>
            </a:r>
            <a:endParaRPr lang="ko-KR" altLang="en-US" sz="1050" dirty="0"/>
          </a:p>
          <a:p>
            <a:endParaRPr lang="ko-KR" altLang="en-US" sz="105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CF96D5A-8228-4FDD-95F8-24A5D70DD6B9}"/>
              </a:ext>
            </a:extLst>
          </p:cNvPr>
          <p:cNvSpPr txBox="1"/>
          <p:nvPr/>
        </p:nvSpPr>
        <p:spPr>
          <a:xfrm>
            <a:off x="264786" y="4467145"/>
            <a:ext cx="17171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배와 제련소에 불을 </a:t>
            </a:r>
            <a:endParaRPr lang="en-US" altLang="ko-KR" sz="1050" dirty="0"/>
          </a:p>
          <a:p>
            <a:r>
              <a:rPr lang="ko-KR" altLang="en-US" sz="1050" dirty="0"/>
              <a:t>냅니다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불을 </a:t>
            </a:r>
            <a:r>
              <a:rPr lang="en-US" altLang="ko-KR" sz="1050" dirty="0"/>
              <a:t>60</a:t>
            </a:r>
            <a:r>
              <a:rPr lang="ko-KR" altLang="en-US" sz="1050" dirty="0"/>
              <a:t>초안에 두 곳을</a:t>
            </a:r>
            <a:endParaRPr lang="en-US" altLang="ko-KR" sz="1050" dirty="0"/>
          </a:p>
          <a:p>
            <a:r>
              <a:rPr lang="ko-KR" altLang="en-US" sz="1050" dirty="0"/>
              <a:t>끄지 못하면 게임에서</a:t>
            </a:r>
            <a:endParaRPr lang="en-US" altLang="ko-KR" sz="1050" dirty="0"/>
          </a:p>
          <a:p>
            <a:r>
              <a:rPr lang="ko-KR" altLang="en-US" sz="1050" dirty="0"/>
              <a:t>패배합니다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ko-KR" altLang="en-US" sz="1050" dirty="0"/>
              <a:t> </a:t>
            </a:r>
            <a:r>
              <a:rPr lang="en-US" altLang="ko-KR" sz="1050" dirty="0"/>
              <a:t>– 3</a:t>
            </a:r>
            <a:r>
              <a:rPr lang="ko-KR" altLang="en-US" sz="1050" dirty="0"/>
              <a:t>일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납치자 공동 </a:t>
            </a:r>
            <a:r>
              <a:rPr lang="ko-KR" altLang="en-US" sz="1050" dirty="0" err="1"/>
              <a:t>쿨타임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한명이 쓰면 다른 사람도</a:t>
            </a:r>
            <a:endParaRPr lang="en-US" altLang="ko-KR" sz="1050" dirty="0"/>
          </a:p>
          <a:p>
            <a:r>
              <a:rPr lang="ko-KR" altLang="en-US" sz="1050" dirty="0"/>
              <a:t>쿨타임이 돈다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942B0A5-1685-45D4-9B5B-3D3DA9F7A031}"/>
              </a:ext>
            </a:extLst>
          </p:cNvPr>
          <p:cNvSpPr txBox="1"/>
          <p:nvPr/>
        </p:nvSpPr>
        <p:spPr>
          <a:xfrm>
            <a:off x="10329343" y="4263358"/>
            <a:ext cx="1717137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뗏목을 섬 중앙에 멈춰</a:t>
            </a:r>
            <a:endParaRPr lang="en-US" altLang="ko-KR" sz="1050" dirty="0"/>
          </a:p>
          <a:p>
            <a:r>
              <a:rPr lang="ko-KR" altLang="en-US" sz="1050" dirty="0"/>
              <a:t>하루 시간의 </a:t>
            </a:r>
            <a:r>
              <a:rPr lang="ko-KR" altLang="en-US" sz="1050" dirty="0" err="1"/>
              <a:t>반동안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r>
              <a:rPr lang="ko-KR" altLang="en-US" sz="1050" dirty="0"/>
              <a:t>움직일 수 없게 됩니다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ko-KR" altLang="en-US" sz="1050" dirty="0"/>
              <a:t> </a:t>
            </a:r>
            <a:r>
              <a:rPr lang="en-US" altLang="ko-KR" sz="1050" dirty="0"/>
              <a:t>– 2</a:t>
            </a:r>
            <a:r>
              <a:rPr lang="ko-KR" altLang="en-US" sz="1050" dirty="0"/>
              <a:t>일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납치자 공동 </a:t>
            </a:r>
            <a:r>
              <a:rPr lang="ko-KR" altLang="en-US" sz="1050" dirty="0" err="1"/>
              <a:t>쿨타임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한명이 쓰면 다른 사람도</a:t>
            </a:r>
            <a:endParaRPr lang="en-US" altLang="ko-KR" sz="1050" dirty="0"/>
          </a:p>
          <a:p>
            <a:r>
              <a:rPr lang="ko-KR" altLang="en-US" sz="1050" dirty="0"/>
              <a:t>쿨타임이 돈다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74638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2C056A-1BAA-432D-94D8-1103CA277472}"/>
              </a:ext>
            </a:extLst>
          </p:cNvPr>
          <p:cNvSpPr/>
          <p:nvPr/>
        </p:nvSpPr>
        <p:spPr>
          <a:xfrm rot="5400000">
            <a:off x="4085567" y="12795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08DA315-8068-4913-81B2-4AD5C812D3AE}"/>
              </a:ext>
            </a:extLst>
          </p:cNvPr>
          <p:cNvSpPr/>
          <p:nvPr/>
        </p:nvSpPr>
        <p:spPr>
          <a:xfrm>
            <a:off x="2569835" y="4684487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6E641DD-269D-412C-8B7A-5576CC7CD177}"/>
              </a:ext>
            </a:extLst>
          </p:cNvPr>
          <p:cNvSpPr/>
          <p:nvPr/>
        </p:nvSpPr>
        <p:spPr>
          <a:xfrm>
            <a:off x="2914547" y="5029199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8F8053F-F2AE-4EA0-B8D3-5D25E591703D}"/>
              </a:ext>
            </a:extLst>
          </p:cNvPr>
          <p:cNvSpPr/>
          <p:nvPr/>
        </p:nvSpPr>
        <p:spPr>
          <a:xfrm>
            <a:off x="9088582" y="5094367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16179B8-7E10-4B80-8B66-890418171412}"/>
              </a:ext>
            </a:extLst>
          </p:cNvPr>
          <p:cNvSpPr/>
          <p:nvPr/>
        </p:nvSpPr>
        <p:spPr>
          <a:xfrm>
            <a:off x="9301018" y="2990503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9A370ED-9EA2-4261-BB18-794E0E13FA50}"/>
              </a:ext>
            </a:extLst>
          </p:cNvPr>
          <p:cNvSpPr/>
          <p:nvPr/>
        </p:nvSpPr>
        <p:spPr>
          <a:xfrm>
            <a:off x="9296406" y="230240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AC241E2-72AF-49F2-8C47-8BC11E1A552B}"/>
              </a:ext>
            </a:extLst>
          </p:cNvPr>
          <p:cNvSpPr/>
          <p:nvPr/>
        </p:nvSpPr>
        <p:spPr>
          <a:xfrm>
            <a:off x="2401455" y="2406138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884EF6-8DF8-479C-83CF-396C1F05CDD4}"/>
              </a:ext>
            </a:extLst>
          </p:cNvPr>
          <p:cNvSpPr txBox="1"/>
          <p:nvPr/>
        </p:nvSpPr>
        <p:spPr>
          <a:xfrm>
            <a:off x="2489340" y="2557501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3" name="그래픽 2" descr="핀 있는 지도 윤곽선">
            <a:extLst>
              <a:ext uri="{FF2B5EF4-FFF2-40B4-BE49-F238E27FC236}">
                <a16:creationId xmlns:a16="http://schemas.microsoft.com/office/drawing/2014/main" id="{42FD3302-3EDA-43DB-BF51-82AAF9DA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3058" y="3066898"/>
            <a:ext cx="457200" cy="4572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80AB1B-C4FF-40DF-951C-02BDD2803352}"/>
              </a:ext>
            </a:extLst>
          </p:cNvPr>
          <p:cNvSpPr/>
          <p:nvPr/>
        </p:nvSpPr>
        <p:spPr>
          <a:xfrm>
            <a:off x="2969957" y="2406139"/>
            <a:ext cx="6321835" cy="34051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FEA28384-0C2C-4EE6-B1FA-D80F2ED9912B}"/>
              </a:ext>
            </a:extLst>
          </p:cNvPr>
          <p:cNvSpPr/>
          <p:nvPr/>
        </p:nvSpPr>
        <p:spPr>
          <a:xfrm>
            <a:off x="3280274" y="2625970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FCB2B0C-3BEA-4DBA-AB4E-85514329AC25}"/>
              </a:ext>
            </a:extLst>
          </p:cNvPr>
          <p:cNvSpPr/>
          <p:nvPr/>
        </p:nvSpPr>
        <p:spPr>
          <a:xfrm>
            <a:off x="3274583" y="4823585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E9B90850-AF30-43AD-A462-F0B34D7B7D1E}"/>
              </a:ext>
            </a:extLst>
          </p:cNvPr>
          <p:cNvSpPr/>
          <p:nvPr/>
        </p:nvSpPr>
        <p:spPr>
          <a:xfrm>
            <a:off x="8279686" y="2625970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4E5C47CA-E236-473E-8422-5A68011951EC}"/>
              </a:ext>
            </a:extLst>
          </p:cNvPr>
          <p:cNvSpPr/>
          <p:nvPr/>
        </p:nvSpPr>
        <p:spPr>
          <a:xfrm>
            <a:off x="8243795" y="4772398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트래핑 그리스 트랩 컴퓨터 아이콘 쥐 덫 기호, 상징, 기타, 로고 png | PNGEgg">
            <a:extLst>
              <a:ext uri="{FF2B5EF4-FFF2-40B4-BE49-F238E27FC236}">
                <a16:creationId xmlns:a16="http://schemas.microsoft.com/office/drawing/2014/main" id="{0743B09C-E805-4ECA-AF27-37DF5E993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1222" y1="47461" x2="45111" y2="52734"/>
                        <a14:foregroundMark x1="53000" y1="59375" x2="71333" y2="49023"/>
                        <a14:foregroundMark x1="50333" y1="46094" x2="50333" y2="46094"/>
                        <a14:foregroundMark x1="50556" y1="36719" x2="50556" y2="3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744" y="2733169"/>
            <a:ext cx="926194" cy="5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문 무료 아이콘 - Icon-Icons.com">
            <a:extLst>
              <a:ext uri="{FF2B5EF4-FFF2-40B4-BE49-F238E27FC236}">
                <a16:creationId xmlns:a16="http://schemas.microsoft.com/office/drawing/2014/main" id="{55004A64-6269-4CB7-B5A9-17CA9CDD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5556" y1="15556" x2="33778" y2="46222"/>
                        <a14:foregroundMark x1="33778" y1="46222" x2="37778" y2="72889"/>
                        <a14:foregroundMark x1="37778" y1="72889" x2="60000" y2="62222"/>
                        <a14:foregroundMark x1="60000" y1="62222" x2="64000" y2="51556"/>
                        <a14:foregroundMark x1="32000" y1="26667" x2="56889" y2="14667"/>
                        <a14:foregroundMark x1="56889" y1="14667" x2="68889" y2="56000"/>
                        <a14:foregroundMark x1="68889" y1="56000" x2="69333" y2="82667"/>
                        <a14:foregroundMark x1="69333" y1="82667" x2="39111" y2="83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88" y="2716095"/>
            <a:ext cx="669317" cy="66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자물쇠 무료 아이콘 - Icon-Icons.com">
            <a:extLst>
              <a:ext uri="{FF2B5EF4-FFF2-40B4-BE49-F238E27FC236}">
                <a16:creationId xmlns:a16="http://schemas.microsoft.com/office/drawing/2014/main" id="{42972228-4A47-4B19-94C3-0568342B1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778" b="98222" l="9778" r="89778">
                        <a14:foregroundMark x1="32532" y1="24889" x2="28889" y2="33333"/>
                        <a14:foregroundMark x1="33107" y1="23556" x2="32532" y2="24889"/>
                        <a14:foregroundMark x1="33490" y1="22667" x2="33107" y2="23556"/>
                        <a14:foregroundMark x1="34066" y1="21333" x2="33490" y2="22667"/>
                        <a14:foregroundMark x1="34156" y1="21125" x2="34066" y2="21333"/>
                        <a14:foregroundMark x1="34257" y1="20889" x2="34237" y2="20936"/>
                        <a14:foregroundMark x1="34622" y1="20043" x2="34257" y2="20889"/>
                        <a14:foregroundMark x1="28889" y1="33333" x2="29333" y2="41333"/>
                        <a14:foregroundMark x1="52307" y1="8748" x2="59556" y2="6222"/>
                        <a14:foregroundMark x1="32549" y1="15633" x2="33824" y2="15189"/>
                        <a14:foregroundMark x1="30222" y1="16444" x2="32422" y2="15678"/>
                        <a14:foregroundMark x1="59556" y1="6222" x2="68444" y2="12000"/>
                        <a14:foregroundMark x1="25778" y1="44444" x2="20000" y2="77778"/>
                        <a14:foregroundMark x1="22222" y1="91556" x2="64000" y2="93778"/>
                        <a14:foregroundMark x1="64000" y1="93778" x2="78222" y2="90667"/>
                        <a14:foregroundMark x1="31111" y1="98222" x2="56000" y2="98222"/>
                        <a14:foregroundMark x1="56000" y1="98222" x2="70222" y2="98222"/>
                        <a14:foregroundMark x1="50667" y1="64000" x2="50667" y2="64000"/>
                        <a14:backgroundMark x1="49778" y1="10222" x2="37333" y2="22222"/>
                        <a14:backgroundMark x1="51556" y1="10222" x2="48444" y2="10222"/>
                        <a14:backgroundMark x1="52889" y1="10222" x2="50222" y2="10222"/>
                        <a14:backgroundMark x1="52889" y1="9778" x2="50667" y2="9333"/>
                        <a14:backgroundMark x1="52000" y1="9333" x2="52000" y2="9333"/>
                        <a14:backgroundMark x1="36000" y1="19556" x2="36000" y2="19556"/>
                        <a14:backgroundMark x1="34667" y1="21333" x2="34667" y2="21333"/>
                        <a14:backgroundMark x1="34222" y1="20889" x2="34222" y2="20889"/>
                        <a14:backgroundMark x1="34667" y1="20000" x2="34667" y2="20000"/>
                        <a14:backgroundMark x1="33778" y1="22667" x2="33778" y2="22667"/>
                        <a14:backgroundMark x1="33778" y1="23556" x2="33778" y2="23556"/>
                        <a14:backgroundMark x1="33778" y1="24889" x2="33778" y2="24889"/>
                        <a14:backgroundMark x1="34222" y1="21333" x2="34222" y2="20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410" y="2897796"/>
            <a:ext cx="342981" cy="34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불꽃 - 무료 자연개 아이콘">
            <a:extLst>
              <a:ext uri="{FF2B5EF4-FFF2-40B4-BE49-F238E27FC236}">
                <a16:creationId xmlns:a16="http://schemas.microsoft.com/office/drawing/2014/main" id="{C72E8191-EF5F-4591-93C9-38FABC49F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81" y="5000813"/>
            <a:ext cx="479973" cy="47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C435623-17AA-4191-ABD5-3AD526332910}"/>
              </a:ext>
            </a:extLst>
          </p:cNvPr>
          <p:cNvCxnSpPr/>
          <p:nvPr/>
        </p:nvCxnSpPr>
        <p:spPr>
          <a:xfrm>
            <a:off x="1772816" y="3066898"/>
            <a:ext cx="1586204" cy="345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3E95E3-ADF1-483A-9E6F-6DEF06652A3B}"/>
              </a:ext>
            </a:extLst>
          </p:cNvPr>
          <p:cNvSpPr/>
          <p:nvPr/>
        </p:nvSpPr>
        <p:spPr>
          <a:xfrm>
            <a:off x="206463" y="1828800"/>
            <a:ext cx="1644634" cy="2152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969B483-EA25-4886-89F2-EE6A2570994A}"/>
              </a:ext>
            </a:extLst>
          </p:cNvPr>
          <p:cNvCxnSpPr>
            <a:cxnSpLocks/>
          </p:cNvCxnSpPr>
          <p:nvPr/>
        </p:nvCxnSpPr>
        <p:spPr>
          <a:xfrm flipV="1">
            <a:off x="1784729" y="5341391"/>
            <a:ext cx="1618167" cy="281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B1F27D6-BF5D-4937-BD49-C74E92017B15}"/>
              </a:ext>
            </a:extLst>
          </p:cNvPr>
          <p:cNvSpPr/>
          <p:nvPr/>
        </p:nvSpPr>
        <p:spPr>
          <a:xfrm>
            <a:off x="218376" y="4384903"/>
            <a:ext cx="1644634" cy="2152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2A0F9F8-7908-4A2A-97A5-8EA6A8D21074}"/>
              </a:ext>
            </a:extLst>
          </p:cNvPr>
          <p:cNvCxnSpPr>
            <a:cxnSpLocks/>
          </p:cNvCxnSpPr>
          <p:nvPr/>
        </p:nvCxnSpPr>
        <p:spPr>
          <a:xfrm flipH="1">
            <a:off x="8965521" y="2945573"/>
            <a:ext cx="1335741" cy="259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0DEBF81-7D6A-4532-838B-240477D0A572}"/>
              </a:ext>
            </a:extLst>
          </p:cNvPr>
          <p:cNvSpPr/>
          <p:nvPr/>
        </p:nvSpPr>
        <p:spPr>
          <a:xfrm>
            <a:off x="10309156" y="1836627"/>
            <a:ext cx="1644634" cy="2152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5B8FA78-EC02-4CB4-A1D7-166257E81A68}"/>
              </a:ext>
            </a:extLst>
          </p:cNvPr>
          <p:cNvCxnSpPr>
            <a:cxnSpLocks/>
          </p:cNvCxnSpPr>
          <p:nvPr/>
        </p:nvCxnSpPr>
        <p:spPr>
          <a:xfrm flipH="1" flipV="1">
            <a:off x="8919023" y="5094367"/>
            <a:ext cx="1376945" cy="896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2266601-0A65-4F10-93F1-2B9766861811}"/>
              </a:ext>
            </a:extLst>
          </p:cNvPr>
          <p:cNvSpPr/>
          <p:nvPr/>
        </p:nvSpPr>
        <p:spPr>
          <a:xfrm>
            <a:off x="10295968" y="4123970"/>
            <a:ext cx="1644634" cy="2152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024FAA-1020-4CC6-8F95-6C02BBC601E0}"/>
              </a:ext>
            </a:extLst>
          </p:cNvPr>
          <p:cNvSpPr txBox="1"/>
          <p:nvPr/>
        </p:nvSpPr>
        <p:spPr>
          <a:xfrm>
            <a:off x="288952" y="1919502"/>
            <a:ext cx="1553630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지금 현재 있는 자리에</a:t>
            </a:r>
            <a:endParaRPr lang="en-US" altLang="ko-KR" sz="1050" dirty="0"/>
          </a:p>
          <a:p>
            <a:r>
              <a:rPr lang="ko-KR" altLang="en-US" sz="1050" dirty="0"/>
              <a:t> 덫을 설치한다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덫에 걸리면 </a:t>
            </a:r>
            <a:r>
              <a:rPr lang="en-US" altLang="ko-KR" sz="1050" dirty="0"/>
              <a:t>15</a:t>
            </a:r>
            <a:r>
              <a:rPr lang="ko-KR" altLang="en-US" sz="1050" dirty="0"/>
              <a:t>초 동안</a:t>
            </a:r>
            <a:endParaRPr lang="en-US" altLang="ko-KR" sz="1050" dirty="0"/>
          </a:p>
          <a:p>
            <a:r>
              <a:rPr lang="ko-KR" altLang="en-US" sz="1050" dirty="0"/>
              <a:t>움직이지 못합니다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ko-KR" altLang="en-US" sz="1050" dirty="0"/>
              <a:t> </a:t>
            </a:r>
            <a:r>
              <a:rPr lang="en-US" altLang="ko-KR" sz="1050" dirty="0"/>
              <a:t>– 60</a:t>
            </a:r>
            <a:r>
              <a:rPr lang="ko-KR" altLang="en-US" sz="1050" dirty="0"/>
              <a:t>초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납치자들 개개인의</a:t>
            </a:r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en-US" altLang="ko-KR" sz="1050" dirty="0"/>
              <a:t>.</a:t>
            </a:r>
          </a:p>
          <a:p>
            <a:endParaRPr lang="ko-KR" altLang="en-US" sz="105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96425F0-E68D-4ECA-8790-2A8E333BC8A2}"/>
              </a:ext>
            </a:extLst>
          </p:cNvPr>
          <p:cNvSpPr txBox="1"/>
          <p:nvPr/>
        </p:nvSpPr>
        <p:spPr>
          <a:xfrm>
            <a:off x="10329343" y="2064172"/>
            <a:ext cx="1717137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연구소와 제련소의 문을</a:t>
            </a:r>
            <a:endParaRPr lang="en-US" altLang="ko-KR" sz="1050" dirty="0"/>
          </a:p>
          <a:p>
            <a:r>
              <a:rPr lang="en-US" altLang="ko-KR" sz="1050" dirty="0"/>
              <a:t>10</a:t>
            </a:r>
            <a:r>
              <a:rPr lang="ko-KR" altLang="en-US" sz="1050" dirty="0"/>
              <a:t>초간 닫습니다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ko-KR" altLang="en-US" sz="1050" dirty="0"/>
              <a:t> </a:t>
            </a:r>
            <a:r>
              <a:rPr lang="en-US" altLang="ko-KR" sz="1050" dirty="0"/>
              <a:t>– 45</a:t>
            </a:r>
            <a:r>
              <a:rPr lang="ko-KR" altLang="en-US" sz="1050" dirty="0"/>
              <a:t>초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납치자 공동 </a:t>
            </a:r>
            <a:r>
              <a:rPr lang="ko-KR" altLang="en-US" sz="1050" dirty="0" err="1"/>
              <a:t>쿨타임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한명이 쓰면 다른 사람도</a:t>
            </a:r>
            <a:endParaRPr lang="en-US" altLang="ko-KR" sz="1050" dirty="0"/>
          </a:p>
          <a:p>
            <a:r>
              <a:rPr lang="ko-KR" altLang="en-US" sz="1050" dirty="0"/>
              <a:t>쿨타임이 돈다</a:t>
            </a:r>
            <a:r>
              <a:rPr lang="en-US" altLang="ko-KR" sz="1050" dirty="0"/>
              <a:t>)</a:t>
            </a:r>
            <a:endParaRPr lang="ko-KR" altLang="en-US" sz="1050" dirty="0"/>
          </a:p>
          <a:p>
            <a:endParaRPr lang="ko-KR" altLang="en-US" sz="105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CF96D5A-8228-4FDD-95F8-24A5D70DD6B9}"/>
              </a:ext>
            </a:extLst>
          </p:cNvPr>
          <p:cNvSpPr txBox="1"/>
          <p:nvPr/>
        </p:nvSpPr>
        <p:spPr>
          <a:xfrm>
            <a:off x="264786" y="4467145"/>
            <a:ext cx="17171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배와 제련소에 불을 </a:t>
            </a:r>
            <a:endParaRPr lang="en-US" altLang="ko-KR" sz="1050" dirty="0"/>
          </a:p>
          <a:p>
            <a:r>
              <a:rPr lang="ko-KR" altLang="en-US" sz="1050" dirty="0"/>
              <a:t>냅니다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불을 </a:t>
            </a:r>
            <a:r>
              <a:rPr lang="en-US" altLang="ko-KR" sz="1050" dirty="0"/>
              <a:t>60</a:t>
            </a:r>
            <a:r>
              <a:rPr lang="ko-KR" altLang="en-US" sz="1050" dirty="0"/>
              <a:t>초안에 두 곳을</a:t>
            </a:r>
            <a:endParaRPr lang="en-US" altLang="ko-KR" sz="1050" dirty="0"/>
          </a:p>
          <a:p>
            <a:r>
              <a:rPr lang="ko-KR" altLang="en-US" sz="1050" dirty="0"/>
              <a:t>끄지 못하면 게임에서</a:t>
            </a:r>
            <a:endParaRPr lang="en-US" altLang="ko-KR" sz="1050" dirty="0"/>
          </a:p>
          <a:p>
            <a:r>
              <a:rPr lang="ko-KR" altLang="en-US" sz="1050" dirty="0"/>
              <a:t>패배합니다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ko-KR" altLang="en-US" sz="1050" dirty="0"/>
              <a:t> </a:t>
            </a:r>
            <a:r>
              <a:rPr lang="en-US" altLang="ko-KR" sz="1050" dirty="0"/>
              <a:t>– 3</a:t>
            </a:r>
            <a:r>
              <a:rPr lang="ko-KR" altLang="en-US" sz="1050" dirty="0"/>
              <a:t>일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납치자 공동 </a:t>
            </a:r>
            <a:r>
              <a:rPr lang="ko-KR" altLang="en-US" sz="1050" dirty="0" err="1"/>
              <a:t>쿨타임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한명이 쓰면 다른 사람도</a:t>
            </a:r>
            <a:endParaRPr lang="en-US" altLang="ko-KR" sz="1050" dirty="0"/>
          </a:p>
          <a:p>
            <a:r>
              <a:rPr lang="ko-KR" altLang="en-US" sz="1050" dirty="0"/>
              <a:t>쿨타임이 돈다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942B0A5-1685-45D4-9B5B-3D3DA9F7A031}"/>
              </a:ext>
            </a:extLst>
          </p:cNvPr>
          <p:cNvSpPr txBox="1"/>
          <p:nvPr/>
        </p:nvSpPr>
        <p:spPr>
          <a:xfrm>
            <a:off x="10329343" y="4263358"/>
            <a:ext cx="1717137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뗏목을 섬 중앙에 멈춰</a:t>
            </a:r>
            <a:endParaRPr lang="en-US" altLang="ko-KR" sz="1050" dirty="0"/>
          </a:p>
          <a:p>
            <a:r>
              <a:rPr lang="ko-KR" altLang="en-US" sz="1050" dirty="0"/>
              <a:t>하루 시간의 </a:t>
            </a:r>
            <a:r>
              <a:rPr lang="ko-KR" altLang="en-US" sz="1050" dirty="0" err="1"/>
              <a:t>반동안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r>
              <a:rPr lang="ko-KR" altLang="en-US" sz="1050" dirty="0"/>
              <a:t>움직일 수 없게 됩니다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ko-KR" altLang="en-US" sz="1050" dirty="0"/>
              <a:t> </a:t>
            </a:r>
            <a:r>
              <a:rPr lang="en-US" altLang="ko-KR" sz="1050" dirty="0"/>
              <a:t>– 2</a:t>
            </a:r>
            <a:r>
              <a:rPr lang="ko-KR" altLang="en-US" sz="1050" dirty="0"/>
              <a:t>일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납치자 공동 </a:t>
            </a:r>
            <a:r>
              <a:rPr lang="ko-KR" altLang="en-US" sz="1050" dirty="0" err="1"/>
              <a:t>쿨타임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한명이 쓰면 다른 사람도</a:t>
            </a:r>
            <a:endParaRPr lang="en-US" altLang="ko-KR" sz="1050" dirty="0"/>
          </a:p>
          <a:p>
            <a:r>
              <a:rPr lang="ko-KR" altLang="en-US" sz="1050" dirty="0"/>
              <a:t>쿨타임이 돈다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C974EC3-4675-41B3-A289-B1470FBA2294}"/>
              </a:ext>
            </a:extLst>
          </p:cNvPr>
          <p:cNvGrpSpPr/>
          <p:nvPr/>
        </p:nvGrpSpPr>
        <p:grpSpPr>
          <a:xfrm>
            <a:off x="4144802" y="2711389"/>
            <a:ext cx="4125856" cy="2685488"/>
            <a:chOff x="1231641" y="263816"/>
            <a:chExt cx="9983755" cy="6498351"/>
          </a:xfrm>
        </p:grpSpPr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0BC268C0-EC11-4FA1-8B70-F7CE896F5B7F}"/>
                </a:ext>
              </a:extLst>
            </p:cNvPr>
            <p:cNvSpPr/>
            <p:nvPr/>
          </p:nvSpPr>
          <p:spPr>
            <a:xfrm>
              <a:off x="1253407" y="1211012"/>
              <a:ext cx="9952659" cy="5513694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4A7DD016-8F01-4714-AE3E-1DB1748AF9B0}"/>
                </a:ext>
              </a:extLst>
            </p:cNvPr>
            <p:cNvSpPr/>
            <p:nvPr/>
          </p:nvSpPr>
          <p:spPr>
            <a:xfrm>
              <a:off x="1231641" y="2945946"/>
              <a:ext cx="2472612" cy="3806890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18C25ECB-308A-434A-9C47-E40EF9A890CD}"/>
                </a:ext>
              </a:extLst>
            </p:cNvPr>
            <p:cNvSpPr/>
            <p:nvPr/>
          </p:nvSpPr>
          <p:spPr>
            <a:xfrm>
              <a:off x="1474237" y="2190167"/>
              <a:ext cx="1464906" cy="149289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BA1C6CEC-7549-4369-A7D3-8648AEE3D5F4}"/>
                </a:ext>
              </a:extLst>
            </p:cNvPr>
            <p:cNvSpPr/>
            <p:nvPr/>
          </p:nvSpPr>
          <p:spPr>
            <a:xfrm>
              <a:off x="3396343" y="3739048"/>
              <a:ext cx="5579706" cy="2920482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11EC6E76-17B7-4E51-A86F-61498A3F80FD}"/>
                </a:ext>
              </a:extLst>
            </p:cNvPr>
            <p:cNvSpPr/>
            <p:nvPr/>
          </p:nvSpPr>
          <p:spPr>
            <a:xfrm>
              <a:off x="4365414" y="2456090"/>
              <a:ext cx="2753450" cy="1810138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DAB7DEB7-7DB2-4D4C-BB14-31B0D0F2087D}"/>
                </a:ext>
              </a:extLst>
            </p:cNvPr>
            <p:cNvSpPr/>
            <p:nvPr/>
          </p:nvSpPr>
          <p:spPr>
            <a:xfrm>
              <a:off x="6988629" y="2554062"/>
              <a:ext cx="2360644" cy="1623526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929B0E8E-BADA-45DA-AAA2-A4607F140149}"/>
                </a:ext>
              </a:extLst>
            </p:cNvPr>
            <p:cNvSpPr/>
            <p:nvPr/>
          </p:nvSpPr>
          <p:spPr>
            <a:xfrm>
              <a:off x="8481527" y="2964608"/>
              <a:ext cx="2733869" cy="2948473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D485193C-EB8F-430C-9E8A-73DE7786246B}"/>
                </a:ext>
              </a:extLst>
            </p:cNvPr>
            <p:cNvSpPr/>
            <p:nvPr/>
          </p:nvSpPr>
          <p:spPr>
            <a:xfrm>
              <a:off x="6176865" y="1229114"/>
              <a:ext cx="2892490" cy="1455575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70AD9ADD-205E-4AF7-A082-EA28979CE53F}"/>
                </a:ext>
              </a:extLst>
            </p:cNvPr>
            <p:cNvSpPr/>
            <p:nvPr/>
          </p:nvSpPr>
          <p:spPr>
            <a:xfrm>
              <a:off x="2297132" y="1220204"/>
              <a:ext cx="4105469" cy="16678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B893D0A0-6C0E-418F-A629-026F8B60BC9B}"/>
                </a:ext>
              </a:extLst>
            </p:cNvPr>
            <p:cNvSpPr/>
            <p:nvPr/>
          </p:nvSpPr>
          <p:spPr>
            <a:xfrm>
              <a:off x="8761445" y="1285097"/>
              <a:ext cx="1660849" cy="2174033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8BA30E7E-1339-4B5C-AEBD-6165B6335930}"/>
                </a:ext>
              </a:extLst>
            </p:cNvPr>
            <p:cNvSpPr/>
            <p:nvPr/>
          </p:nvSpPr>
          <p:spPr>
            <a:xfrm>
              <a:off x="9638522" y="1749451"/>
              <a:ext cx="1540307" cy="1383108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91243B03-C25B-4E88-A305-792D0D061444}"/>
                </a:ext>
              </a:extLst>
            </p:cNvPr>
            <p:cNvSpPr/>
            <p:nvPr/>
          </p:nvSpPr>
          <p:spPr>
            <a:xfrm>
              <a:off x="2593910" y="2722012"/>
              <a:ext cx="2099388" cy="1903445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C1E8EE6F-F4FF-4A5D-BD04-AF4DC8CEDCE3}"/>
                </a:ext>
              </a:extLst>
            </p:cNvPr>
            <p:cNvSpPr/>
            <p:nvPr/>
          </p:nvSpPr>
          <p:spPr>
            <a:xfrm>
              <a:off x="5243412" y="376237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8B95CE3-56D6-456A-879C-DE76A8A732F5}"/>
                </a:ext>
              </a:extLst>
            </p:cNvPr>
            <p:cNvSpPr txBox="1"/>
            <p:nvPr/>
          </p:nvSpPr>
          <p:spPr>
            <a:xfrm>
              <a:off x="5906569" y="4056004"/>
              <a:ext cx="744852" cy="334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/>
                <a:t>통신실</a:t>
              </a:r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7D980F53-7816-41C2-A169-7524EB140F9B}"/>
                </a:ext>
              </a:extLst>
            </p:cNvPr>
            <p:cNvSpPr/>
            <p:nvPr/>
          </p:nvSpPr>
          <p:spPr>
            <a:xfrm>
              <a:off x="4366727" y="2470085"/>
              <a:ext cx="1819469" cy="989045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37249C8F-8FAD-492B-B8AE-86580F013B99}"/>
                </a:ext>
              </a:extLst>
            </p:cNvPr>
            <p:cNvSpPr/>
            <p:nvPr/>
          </p:nvSpPr>
          <p:spPr>
            <a:xfrm>
              <a:off x="4506686" y="2460755"/>
              <a:ext cx="2603241" cy="1772816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217224E7-4431-4A5D-A3A7-392A321D1D14}"/>
                </a:ext>
              </a:extLst>
            </p:cNvPr>
            <p:cNvSpPr/>
            <p:nvPr/>
          </p:nvSpPr>
          <p:spPr>
            <a:xfrm>
              <a:off x="5281127" y="379503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2533AAF9-BE62-48E0-8B18-5C8CA5123AC0}"/>
                </a:ext>
              </a:extLst>
            </p:cNvPr>
            <p:cNvSpPr/>
            <p:nvPr/>
          </p:nvSpPr>
          <p:spPr>
            <a:xfrm>
              <a:off x="5262465" y="411227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2858063E-8B5E-4215-A1B8-B19F66B3CCF5}"/>
                </a:ext>
              </a:extLst>
            </p:cNvPr>
            <p:cNvSpPr/>
            <p:nvPr/>
          </p:nvSpPr>
          <p:spPr>
            <a:xfrm>
              <a:off x="3396343" y="450415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9946C633-DEAD-463A-B90D-8010D8AC45B2}"/>
                </a:ext>
              </a:extLst>
            </p:cNvPr>
            <p:cNvSpPr/>
            <p:nvPr/>
          </p:nvSpPr>
          <p:spPr>
            <a:xfrm>
              <a:off x="4264090" y="426156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C75351F0-98B2-42F9-95BF-20370C872389}"/>
                </a:ext>
              </a:extLst>
            </p:cNvPr>
            <p:cNvSpPr/>
            <p:nvPr/>
          </p:nvSpPr>
          <p:spPr>
            <a:xfrm>
              <a:off x="3610947" y="544655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2844F5E0-1547-4344-AB14-18F8C94B7CA6}"/>
                </a:ext>
              </a:extLst>
            </p:cNvPr>
            <p:cNvSpPr/>
            <p:nvPr/>
          </p:nvSpPr>
          <p:spPr>
            <a:xfrm>
              <a:off x="7744408" y="372971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AB8DFCDE-DE34-4531-AE8C-04451376E70F}"/>
                </a:ext>
              </a:extLst>
            </p:cNvPr>
            <p:cNvSpPr/>
            <p:nvPr/>
          </p:nvSpPr>
          <p:spPr>
            <a:xfrm>
              <a:off x="7016620" y="376704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5EE39AF0-FD2D-4F25-8397-BB51CD4FF45C}"/>
                </a:ext>
              </a:extLst>
            </p:cNvPr>
            <p:cNvSpPr/>
            <p:nvPr/>
          </p:nvSpPr>
          <p:spPr>
            <a:xfrm>
              <a:off x="9647853" y="2516738"/>
              <a:ext cx="475861" cy="625151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AF2DF2F8-C900-429B-B368-E93115F27EFF}"/>
                </a:ext>
              </a:extLst>
            </p:cNvPr>
            <p:cNvSpPr/>
            <p:nvPr/>
          </p:nvSpPr>
          <p:spPr>
            <a:xfrm>
              <a:off x="10189029" y="1760647"/>
              <a:ext cx="998375" cy="1231951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15BCAA2A-E042-4ED8-BEFA-6DD0041C1CC4}"/>
                </a:ext>
              </a:extLst>
            </p:cNvPr>
            <p:cNvSpPr/>
            <p:nvPr/>
          </p:nvSpPr>
          <p:spPr>
            <a:xfrm>
              <a:off x="9265298" y="3132559"/>
              <a:ext cx="363894" cy="335902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6974382A-B926-4574-BD46-0FBE1EAA0F89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02" y="2456089"/>
              <a:ext cx="111968" cy="39655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8E174CAC-42BB-4AE7-A496-EFDB3AFD491B}"/>
                </a:ext>
              </a:extLst>
            </p:cNvPr>
            <p:cNvSpPr/>
            <p:nvPr/>
          </p:nvSpPr>
          <p:spPr>
            <a:xfrm>
              <a:off x="8752114" y="1285097"/>
              <a:ext cx="1623527" cy="74644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5B8BA332-A3EB-4011-9FC2-99E4FDDADCC9}"/>
                </a:ext>
              </a:extLst>
            </p:cNvPr>
            <p:cNvSpPr/>
            <p:nvPr/>
          </p:nvSpPr>
          <p:spPr>
            <a:xfrm>
              <a:off x="1474237" y="2190167"/>
              <a:ext cx="793102" cy="998375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7C2B4960-F44E-40AB-BE39-898A847DF40B}"/>
                </a:ext>
              </a:extLst>
            </p:cNvPr>
            <p:cNvSpPr/>
            <p:nvPr/>
          </p:nvSpPr>
          <p:spPr>
            <a:xfrm>
              <a:off x="2258008" y="2180836"/>
              <a:ext cx="214604" cy="139959"/>
            </a:xfrm>
            <a:custGeom>
              <a:avLst/>
              <a:gdLst>
                <a:gd name="connsiteX0" fmla="*/ 0 w 214604"/>
                <a:gd name="connsiteY0" fmla="*/ 0 h 139959"/>
                <a:gd name="connsiteX1" fmla="*/ 214604 w 214604"/>
                <a:gd name="connsiteY1" fmla="*/ 139959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604" h="139959">
                  <a:moveTo>
                    <a:pt x="0" y="0"/>
                  </a:moveTo>
                  <a:lnTo>
                    <a:pt x="214604" y="13995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2FF11F32-460C-40AA-9526-959C3509A7DC}"/>
                </a:ext>
              </a:extLst>
            </p:cNvPr>
            <p:cNvSpPr/>
            <p:nvPr/>
          </p:nvSpPr>
          <p:spPr>
            <a:xfrm>
              <a:off x="2687216" y="2526069"/>
              <a:ext cx="251927" cy="522514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66BB1E19-9F0D-46FE-8664-9DF994A5824B}"/>
                </a:ext>
              </a:extLst>
            </p:cNvPr>
            <p:cNvSpPr/>
            <p:nvPr/>
          </p:nvSpPr>
          <p:spPr>
            <a:xfrm>
              <a:off x="2174033" y="3309840"/>
              <a:ext cx="522514" cy="401217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2A0EE774-699E-4090-8868-B1159C170177}"/>
                </a:ext>
              </a:extLst>
            </p:cNvPr>
            <p:cNvSpPr/>
            <p:nvPr/>
          </p:nvSpPr>
          <p:spPr>
            <a:xfrm>
              <a:off x="5719665" y="564249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1154C93-4658-4836-B63A-3E1963BF5531}"/>
                </a:ext>
              </a:extLst>
            </p:cNvPr>
            <p:cNvSpPr txBox="1"/>
            <p:nvPr/>
          </p:nvSpPr>
          <p:spPr>
            <a:xfrm>
              <a:off x="6479935" y="6007846"/>
              <a:ext cx="744852" cy="334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충전실</a:t>
              </a:r>
              <a:endParaRPr lang="ko-KR" altLang="en-US" sz="500" dirty="0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088989C7-C77E-4646-BD04-8FF795A90646}"/>
                </a:ext>
              </a:extLst>
            </p:cNvPr>
            <p:cNvSpPr/>
            <p:nvPr/>
          </p:nvSpPr>
          <p:spPr>
            <a:xfrm>
              <a:off x="5728996" y="564249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698144DD-562D-4F3C-B20C-FBC29E1C0323}"/>
                </a:ext>
              </a:extLst>
            </p:cNvPr>
            <p:cNvSpPr/>
            <p:nvPr/>
          </p:nvSpPr>
          <p:spPr>
            <a:xfrm>
              <a:off x="3261482" y="3202372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416BFA1-FCE9-467C-B90F-984A439EF85B}"/>
                </a:ext>
              </a:extLst>
            </p:cNvPr>
            <p:cNvSpPr/>
            <p:nvPr/>
          </p:nvSpPr>
          <p:spPr>
            <a:xfrm>
              <a:off x="3702307" y="3784528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D244387-A21A-4305-A842-8D229496CDDB}"/>
                </a:ext>
              </a:extLst>
            </p:cNvPr>
            <p:cNvSpPr/>
            <p:nvPr/>
          </p:nvSpPr>
          <p:spPr>
            <a:xfrm>
              <a:off x="9229156" y="4709654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D02F2D09-83B3-4BC3-B1D8-6911E3AD6107}"/>
                </a:ext>
              </a:extLst>
            </p:cNvPr>
            <p:cNvSpPr/>
            <p:nvPr/>
          </p:nvSpPr>
          <p:spPr>
            <a:xfrm>
              <a:off x="10229843" y="341976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A11C28B7-6995-4B22-9837-A6104E01831D}"/>
                </a:ext>
              </a:extLst>
            </p:cNvPr>
            <p:cNvSpPr/>
            <p:nvPr/>
          </p:nvSpPr>
          <p:spPr>
            <a:xfrm>
              <a:off x="9546061" y="4016047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3C21DD9D-6807-4CF7-8B53-E5B0A76A0C4C}"/>
                </a:ext>
              </a:extLst>
            </p:cNvPr>
            <p:cNvSpPr/>
            <p:nvPr/>
          </p:nvSpPr>
          <p:spPr>
            <a:xfrm>
              <a:off x="4002833" y="561450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1600F7E4-78FF-44D2-B4A4-B0564D744313}"/>
                </a:ext>
              </a:extLst>
            </p:cNvPr>
            <p:cNvSpPr/>
            <p:nvPr/>
          </p:nvSpPr>
          <p:spPr>
            <a:xfrm>
              <a:off x="4012163" y="563316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1F87A986-B4CD-40E4-98AA-7D90D762A81C}"/>
                </a:ext>
              </a:extLst>
            </p:cNvPr>
            <p:cNvSpPr txBox="1"/>
            <p:nvPr/>
          </p:nvSpPr>
          <p:spPr>
            <a:xfrm>
              <a:off x="4665307" y="6066164"/>
              <a:ext cx="744852" cy="334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발전실</a:t>
              </a:r>
              <a:endParaRPr lang="ko-KR" altLang="en-US" sz="500" dirty="0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DE21766F-D33B-4BFD-9D55-2556FD014CD0}"/>
                </a:ext>
              </a:extLst>
            </p:cNvPr>
            <p:cNvSpPr/>
            <p:nvPr/>
          </p:nvSpPr>
          <p:spPr>
            <a:xfrm>
              <a:off x="1240971" y="3515114"/>
              <a:ext cx="2286000" cy="3247053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FD4C572D-114D-4B62-984B-75CA756C99EE}"/>
                </a:ext>
              </a:extLst>
            </p:cNvPr>
            <p:cNvSpPr/>
            <p:nvPr/>
          </p:nvSpPr>
          <p:spPr>
            <a:xfrm>
              <a:off x="2724539" y="1210453"/>
              <a:ext cx="3163077" cy="828572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BA776EA4-CF44-402A-AA64-0CACB5531BD0}"/>
                </a:ext>
              </a:extLst>
            </p:cNvPr>
            <p:cNvSpPr/>
            <p:nvPr/>
          </p:nvSpPr>
          <p:spPr>
            <a:xfrm>
              <a:off x="2435290" y="1951650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5BA0B4FA-09CB-49A6-9D22-8C9A1DAA47D5}"/>
                </a:ext>
              </a:extLst>
            </p:cNvPr>
            <p:cNvSpPr/>
            <p:nvPr/>
          </p:nvSpPr>
          <p:spPr>
            <a:xfrm>
              <a:off x="2435290" y="429805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4D7D9937-C0BB-44BD-B1F9-94D499B64F03}"/>
                </a:ext>
              </a:extLst>
            </p:cNvPr>
            <p:cNvSpPr/>
            <p:nvPr/>
          </p:nvSpPr>
          <p:spPr>
            <a:xfrm>
              <a:off x="4295186" y="2373859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C90FA908-EF15-4537-921E-94F6D6CC5800}"/>
                </a:ext>
              </a:extLst>
            </p:cNvPr>
            <p:cNvSpPr/>
            <p:nvPr/>
          </p:nvSpPr>
          <p:spPr>
            <a:xfrm>
              <a:off x="2842917" y="5061076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C779E73-DFB5-4EE9-926E-C572F95F9553}"/>
                </a:ext>
              </a:extLst>
            </p:cNvPr>
            <p:cNvSpPr/>
            <p:nvPr/>
          </p:nvSpPr>
          <p:spPr>
            <a:xfrm>
              <a:off x="2349661" y="4222702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FC43F43E-595D-455B-8A61-85752346D516}"/>
                </a:ext>
              </a:extLst>
            </p:cNvPr>
            <p:cNvSpPr/>
            <p:nvPr/>
          </p:nvSpPr>
          <p:spPr>
            <a:xfrm>
              <a:off x="2759815" y="4977974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5355C69D-FCCE-43C3-AE7D-80171429F9C1}"/>
                </a:ext>
              </a:extLst>
            </p:cNvPr>
            <p:cNvSpPr/>
            <p:nvPr/>
          </p:nvSpPr>
          <p:spPr>
            <a:xfrm>
              <a:off x="2355877" y="186133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87CD2F9F-AFA5-492F-9988-6808CFC29C40}"/>
                </a:ext>
              </a:extLst>
            </p:cNvPr>
            <p:cNvSpPr/>
            <p:nvPr/>
          </p:nvSpPr>
          <p:spPr>
            <a:xfrm>
              <a:off x="4214462" y="229047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01290B67-837E-4223-ADE3-9AD4ECCF473F}"/>
                </a:ext>
              </a:extLst>
            </p:cNvPr>
            <p:cNvSpPr/>
            <p:nvPr/>
          </p:nvSpPr>
          <p:spPr>
            <a:xfrm>
              <a:off x="9457883" y="39329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8D16841-8FA3-4021-B996-00BFA0CE8646}"/>
                </a:ext>
              </a:extLst>
            </p:cNvPr>
            <p:cNvSpPr/>
            <p:nvPr/>
          </p:nvSpPr>
          <p:spPr>
            <a:xfrm>
              <a:off x="10146741" y="334337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3B643B5E-7133-427A-9E45-24FE99EC6119}"/>
                </a:ext>
              </a:extLst>
            </p:cNvPr>
            <p:cNvSpPr/>
            <p:nvPr/>
          </p:nvSpPr>
          <p:spPr>
            <a:xfrm>
              <a:off x="9145470" y="46198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EC3C28C1-B20C-459D-A622-CFCC410094AD}"/>
                </a:ext>
              </a:extLst>
            </p:cNvPr>
            <p:cNvSpPr/>
            <p:nvPr/>
          </p:nvSpPr>
          <p:spPr>
            <a:xfrm>
              <a:off x="3174533" y="313255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8150F8E6-206B-43ED-A2E5-EBAD79043E79}"/>
                </a:ext>
              </a:extLst>
            </p:cNvPr>
            <p:cNvSpPr/>
            <p:nvPr/>
          </p:nvSpPr>
          <p:spPr>
            <a:xfrm>
              <a:off x="3610073" y="3720007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29148D34-CB90-471B-A714-87306DD7CCE7}"/>
                </a:ext>
              </a:extLst>
            </p:cNvPr>
            <p:cNvSpPr/>
            <p:nvPr/>
          </p:nvSpPr>
          <p:spPr>
            <a:xfrm>
              <a:off x="1257300" y="3503295"/>
              <a:ext cx="2278380" cy="3192780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E389262F-C762-4316-99C5-799F5968F145}"/>
                </a:ext>
              </a:extLst>
            </p:cNvPr>
            <p:cNvSpPr/>
            <p:nvPr/>
          </p:nvSpPr>
          <p:spPr>
            <a:xfrm rot="519003">
              <a:off x="6145785" y="3314583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육각형 187">
              <a:extLst>
                <a:ext uri="{FF2B5EF4-FFF2-40B4-BE49-F238E27FC236}">
                  <a16:creationId xmlns:a16="http://schemas.microsoft.com/office/drawing/2014/main" id="{AC4696BE-E614-4AA9-B217-2EAC6590E59A}"/>
                </a:ext>
              </a:extLst>
            </p:cNvPr>
            <p:cNvSpPr/>
            <p:nvPr/>
          </p:nvSpPr>
          <p:spPr>
            <a:xfrm>
              <a:off x="5884745" y="3077800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육각형 188">
              <a:extLst>
                <a:ext uri="{FF2B5EF4-FFF2-40B4-BE49-F238E27FC236}">
                  <a16:creationId xmlns:a16="http://schemas.microsoft.com/office/drawing/2014/main" id="{120EE0B2-FFEF-48AC-94E8-792D958ADCA4}"/>
                </a:ext>
              </a:extLst>
            </p:cNvPr>
            <p:cNvSpPr/>
            <p:nvPr/>
          </p:nvSpPr>
          <p:spPr>
            <a:xfrm>
              <a:off x="5065664" y="3349345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B4B664EA-C325-4E35-916B-B87B7FDBB8F4}"/>
                </a:ext>
              </a:extLst>
            </p:cNvPr>
            <p:cNvSpPr/>
            <p:nvPr/>
          </p:nvSpPr>
          <p:spPr>
            <a:xfrm>
              <a:off x="5215813" y="565655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21F1DD4E-E05C-4912-BFC5-87FA96C60BFC}"/>
                </a:ext>
              </a:extLst>
            </p:cNvPr>
            <p:cNvSpPr/>
            <p:nvPr/>
          </p:nvSpPr>
          <p:spPr>
            <a:xfrm rot="21261823">
              <a:off x="5964507" y="386839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1105B939-0B1E-48E4-9506-69F2698A0B06}"/>
                </a:ext>
              </a:extLst>
            </p:cNvPr>
            <p:cNvGrpSpPr/>
            <p:nvPr/>
          </p:nvGrpSpPr>
          <p:grpSpPr>
            <a:xfrm rot="20775601">
              <a:off x="5442045" y="4072005"/>
              <a:ext cx="347099" cy="470432"/>
              <a:chOff x="5441500" y="3228082"/>
              <a:chExt cx="347099" cy="470432"/>
            </a:xfrm>
          </p:grpSpPr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8298DEFA-A6F8-4F32-9FE7-CED07FC5699E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D2A09B9C-1C49-4506-A7AC-F3052B56DFDF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5" name="육각형 194">
              <a:extLst>
                <a:ext uri="{FF2B5EF4-FFF2-40B4-BE49-F238E27FC236}">
                  <a16:creationId xmlns:a16="http://schemas.microsoft.com/office/drawing/2014/main" id="{325430B6-2ACB-4B57-8CBC-8CBB0B72BE18}"/>
                </a:ext>
              </a:extLst>
            </p:cNvPr>
            <p:cNvSpPr/>
            <p:nvPr/>
          </p:nvSpPr>
          <p:spPr>
            <a:xfrm>
              <a:off x="7408506" y="1765221"/>
              <a:ext cx="453083" cy="390589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CF6DD0D1-ACDE-4213-B09C-E89EC89EFE8B}"/>
                </a:ext>
              </a:extLst>
            </p:cNvPr>
            <p:cNvSpPr/>
            <p:nvPr/>
          </p:nvSpPr>
          <p:spPr>
            <a:xfrm>
              <a:off x="9078686" y="130721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A6E80090-CD79-4B6F-B7C3-84838398503A}"/>
                </a:ext>
              </a:extLst>
            </p:cNvPr>
            <p:cNvSpPr/>
            <p:nvPr/>
          </p:nvSpPr>
          <p:spPr>
            <a:xfrm rot="17544413">
              <a:off x="9489551" y="256237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8888821C-A527-419C-86C0-EC99C7374B08}"/>
                </a:ext>
              </a:extLst>
            </p:cNvPr>
            <p:cNvSpPr/>
            <p:nvPr/>
          </p:nvSpPr>
          <p:spPr>
            <a:xfrm rot="18913024">
              <a:off x="1793052" y="25216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B48F4774-7FAE-465B-BA09-445B425B20F2}"/>
                </a:ext>
              </a:extLst>
            </p:cNvPr>
            <p:cNvSpPr/>
            <p:nvPr/>
          </p:nvSpPr>
          <p:spPr>
            <a:xfrm>
              <a:off x="10451428" y="1792497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EE1FF4F3-35DB-4C7C-9D96-9605C857E05A}"/>
                </a:ext>
              </a:extLst>
            </p:cNvPr>
            <p:cNvSpPr/>
            <p:nvPr/>
          </p:nvSpPr>
          <p:spPr>
            <a:xfrm>
              <a:off x="7848600" y="373951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B0BDB8C-B869-4E79-860E-2FA8DF035665}"/>
                </a:ext>
              </a:extLst>
            </p:cNvPr>
            <p:cNvSpPr txBox="1"/>
            <p:nvPr/>
          </p:nvSpPr>
          <p:spPr>
            <a:xfrm rot="1592004">
              <a:off x="7969140" y="4148871"/>
              <a:ext cx="744852" cy="334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정제소</a:t>
              </a:r>
              <a:endParaRPr lang="ko-KR" altLang="en-US" sz="500" dirty="0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70451F11-5CA3-4FDE-A3F3-6CEEAE601BBC}"/>
                </a:ext>
              </a:extLst>
            </p:cNvPr>
            <p:cNvSpPr/>
            <p:nvPr/>
          </p:nvSpPr>
          <p:spPr>
            <a:xfrm rot="1496229">
              <a:off x="8131026" y="394819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D1EDB120-67C2-4AE0-9F62-D0C04EDE1EB1}"/>
                </a:ext>
              </a:extLst>
            </p:cNvPr>
            <p:cNvSpPr/>
            <p:nvPr/>
          </p:nvSpPr>
          <p:spPr>
            <a:xfrm>
              <a:off x="7833360" y="372427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0BB19442-E65B-45A9-953B-8DC6B8ABCC9F}"/>
                </a:ext>
              </a:extLst>
            </p:cNvPr>
            <p:cNvSpPr/>
            <p:nvPr/>
          </p:nvSpPr>
          <p:spPr>
            <a:xfrm>
              <a:off x="7330440" y="532447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B9554037-B4DE-4705-ADF2-D40C685BB4B8}"/>
                </a:ext>
              </a:extLst>
            </p:cNvPr>
            <p:cNvSpPr/>
            <p:nvPr/>
          </p:nvSpPr>
          <p:spPr>
            <a:xfrm>
              <a:off x="7330440" y="531685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육각형 205">
              <a:extLst>
                <a:ext uri="{FF2B5EF4-FFF2-40B4-BE49-F238E27FC236}">
                  <a16:creationId xmlns:a16="http://schemas.microsoft.com/office/drawing/2014/main" id="{8C61FC90-EDA5-4596-983E-D30D214D4F8D}"/>
                </a:ext>
              </a:extLst>
            </p:cNvPr>
            <p:cNvSpPr/>
            <p:nvPr/>
          </p:nvSpPr>
          <p:spPr>
            <a:xfrm>
              <a:off x="6099109" y="263816"/>
              <a:ext cx="2662335" cy="914400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</a:t>
              </a: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913F3C49-DB6D-45CE-BDCF-945423944DAC}"/>
                </a:ext>
              </a:extLst>
            </p:cNvPr>
            <p:cNvSpPr/>
            <p:nvPr/>
          </p:nvSpPr>
          <p:spPr>
            <a:xfrm>
              <a:off x="6443637" y="1416280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A577CD77-1585-4531-99F2-6353F6292FD8}"/>
                </a:ext>
              </a:extLst>
            </p:cNvPr>
            <p:cNvSpPr/>
            <p:nvPr/>
          </p:nvSpPr>
          <p:spPr>
            <a:xfrm>
              <a:off x="8177398" y="1368353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2CC62245-3747-431D-B34B-03322CC42474}"/>
                </a:ext>
              </a:extLst>
            </p:cNvPr>
            <p:cNvSpPr/>
            <p:nvPr/>
          </p:nvSpPr>
          <p:spPr>
            <a:xfrm>
              <a:off x="4371975" y="406717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751B5E1B-AF49-4B65-A42A-A77FF8919F72}"/>
                </a:ext>
              </a:extLst>
            </p:cNvPr>
            <p:cNvSpPr/>
            <p:nvPr/>
          </p:nvSpPr>
          <p:spPr>
            <a:xfrm>
              <a:off x="4391025" y="407670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D6A41399-5275-48A1-AA2F-9CA44C60F724}"/>
                </a:ext>
              </a:extLst>
            </p:cNvPr>
            <p:cNvSpPr/>
            <p:nvPr/>
          </p:nvSpPr>
          <p:spPr>
            <a:xfrm rot="11732750">
              <a:off x="5079521" y="2412198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BA7DECD5-38F6-4778-826D-E8244B65DE89}"/>
                </a:ext>
              </a:extLst>
            </p:cNvPr>
            <p:cNvSpPr/>
            <p:nvPr/>
          </p:nvSpPr>
          <p:spPr>
            <a:xfrm rot="20672867">
              <a:off x="6017037" y="3222179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3A4F4CCE-1E21-4C87-8F67-F4D788F2B167}"/>
                </a:ext>
              </a:extLst>
            </p:cNvPr>
            <p:cNvSpPr/>
            <p:nvPr/>
          </p:nvSpPr>
          <p:spPr>
            <a:xfrm>
              <a:off x="4956475" y="2451403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BE19D386-5A54-4B49-9D30-6496D143E3F5}"/>
                </a:ext>
              </a:extLst>
            </p:cNvPr>
            <p:cNvSpPr/>
            <p:nvPr/>
          </p:nvSpPr>
          <p:spPr>
            <a:xfrm rot="21216243">
              <a:off x="5879922" y="385695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8136744F-9281-4309-8EC7-C4F91B96C20F}"/>
                </a:ext>
              </a:extLst>
            </p:cNvPr>
            <p:cNvSpPr/>
            <p:nvPr/>
          </p:nvSpPr>
          <p:spPr>
            <a:xfrm rot="1331206">
              <a:off x="8055436" y="397009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5CD13E74-8D6A-40D8-86AB-47DDDD26258A}"/>
                </a:ext>
              </a:extLst>
            </p:cNvPr>
            <p:cNvSpPr/>
            <p:nvPr/>
          </p:nvSpPr>
          <p:spPr>
            <a:xfrm rot="18808797">
              <a:off x="1737523" y="25111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EF1B3DE5-2AC1-4A55-BCEE-90C4E0292E3B}"/>
                </a:ext>
              </a:extLst>
            </p:cNvPr>
            <p:cNvSpPr/>
            <p:nvPr/>
          </p:nvSpPr>
          <p:spPr>
            <a:xfrm>
              <a:off x="5173308" y="566134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296DC1E7-6B08-408B-960E-3E0C6B24CD91}"/>
                </a:ext>
              </a:extLst>
            </p:cNvPr>
            <p:cNvSpPr/>
            <p:nvPr/>
          </p:nvSpPr>
          <p:spPr>
            <a:xfrm rot="1499535">
              <a:off x="6984298" y="570657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C1E12D38-5D2E-4899-B444-24B3D904C9C5}"/>
                </a:ext>
              </a:extLst>
            </p:cNvPr>
            <p:cNvSpPr/>
            <p:nvPr/>
          </p:nvSpPr>
          <p:spPr>
            <a:xfrm rot="1499535">
              <a:off x="7275672" y="58343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7EE772F9-E757-4735-9F7F-7EAEE4B8C255}"/>
                </a:ext>
              </a:extLst>
            </p:cNvPr>
            <p:cNvSpPr/>
            <p:nvPr/>
          </p:nvSpPr>
          <p:spPr>
            <a:xfrm rot="1499535">
              <a:off x="7602243" y="59546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CA2271BA-70F9-4472-BFCD-57F56217E285}"/>
                </a:ext>
              </a:extLst>
            </p:cNvPr>
            <p:cNvGrpSpPr/>
            <p:nvPr/>
          </p:nvGrpSpPr>
          <p:grpSpPr>
            <a:xfrm>
              <a:off x="7010043" y="5598278"/>
              <a:ext cx="276567" cy="452814"/>
              <a:chOff x="7010043" y="5598278"/>
              <a:chExt cx="276567" cy="452814"/>
            </a:xfrm>
          </p:grpSpPr>
          <p:sp>
            <p:nvSpPr>
              <p:cNvPr id="222" name="순서도: 자기 디스크 221">
                <a:extLst>
                  <a:ext uri="{FF2B5EF4-FFF2-40B4-BE49-F238E27FC236}">
                    <a16:creationId xmlns:a16="http://schemas.microsoft.com/office/drawing/2014/main" id="{07EDCB2C-C893-46EA-A15F-4F9131AD79AC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3" name="그룹 222">
                <a:extLst>
                  <a:ext uri="{FF2B5EF4-FFF2-40B4-BE49-F238E27FC236}">
                    <a16:creationId xmlns:a16="http://schemas.microsoft.com/office/drawing/2014/main" id="{FD731F47-1438-4310-B796-43F3EEBA29D4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C944BEDE-82C6-42A7-AD1C-38543179AF78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평행 사변형 224">
                  <a:extLst>
                    <a:ext uri="{FF2B5EF4-FFF2-40B4-BE49-F238E27FC236}">
                      <a16:creationId xmlns:a16="http://schemas.microsoft.com/office/drawing/2014/main" id="{F8E43C55-1D8F-4E47-9E61-E6A818B0E566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자유형: 도형 225">
                  <a:extLst>
                    <a:ext uri="{FF2B5EF4-FFF2-40B4-BE49-F238E27FC236}">
                      <a16:creationId xmlns:a16="http://schemas.microsoft.com/office/drawing/2014/main" id="{CACD60E0-06E8-41E8-9D7A-4867D4D2E0A7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F8544803-0315-45E0-AF74-DB2213DE0703}"/>
                </a:ext>
              </a:extLst>
            </p:cNvPr>
            <p:cNvGrpSpPr/>
            <p:nvPr/>
          </p:nvGrpSpPr>
          <p:grpSpPr>
            <a:xfrm>
              <a:off x="7286610" y="5713044"/>
              <a:ext cx="270905" cy="453081"/>
              <a:chOff x="7286610" y="5713044"/>
              <a:chExt cx="270905" cy="453081"/>
            </a:xfrm>
          </p:grpSpPr>
          <p:sp>
            <p:nvSpPr>
              <p:cNvPr id="228" name="순서도: 자기 디스크 227">
                <a:extLst>
                  <a:ext uri="{FF2B5EF4-FFF2-40B4-BE49-F238E27FC236}">
                    <a16:creationId xmlns:a16="http://schemas.microsoft.com/office/drawing/2014/main" id="{BE2C3749-FB64-4B43-850C-38856C1BC33D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9" name="그룹 228">
                <a:extLst>
                  <a:ext uri="{FF2B5EF4-FFF2-40B4-BE49-F238E27FC236}">
                    <a16:creationId xmlns:a16="http://schemas.microsoft.com/office/drawing/2014/main" id="{16DE76DA-FA8F-48A6-BD90-0B17B07521CB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230" name="직사각형 229">
                  <a:extLst>
                    <a:ext uri="{FF2B5EF4-FFF2-40B4-BE49-F238E27FC236}">
                      <a16:creationId xmlns:a16="http://schemas.microsoft.com/office/drawing/2014/main" id="{CE3F9653-CC21-4CBC-B942-67FC1C0DB26A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평행 사변형 230">
                  <a:extLst>
                    <a:ext uri="{FF2B5EF4-FFF2-40B4-BE49-F238E27FC236}">
                      <a16:creationId xmlns:a16="http://schemas.microsoft.com/office/drawing/2014/main" id="{77CF9960-BD64-463A-8644-830FC2DBC457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자유형: 도형 231">
                  <a:extLst>
                    <a:ext uri="{FF2B5EF4-FFF2-40B4-BE49-F238E27FC236}">
                      <a16:creationId xmlns:a16="http://schemas.microsoft.com/office/drawing/2014/main" id="{DD7A2DFB-C4D2-47A9-A73B-5C20BBFD89D4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30BE9371-991F-4F5F-9B20-01833D8C991D}"/>
                </a:ext>
              </a:extLst>
            </p:cNvPr>
            <p:cNvGrpSpPr/>
            <p:nvPr/>
          </p:nvGrpSpPr>
          <p:grpSpPr>
            <a:xfrm>
              <a:off x="7566846" y="5825227"/>
              <a:ext cx="276176" cy="422480"/>
              <a:chOff x="7566846" y="5825227"/>
              <a:chExt cx="276176" cy="422480"/>
            </a:xfrm>
          </p:grpSpPr>
          <p:sp>
            <p:nvSpPr>
              <p:cNvPr id="234" name="순서도: 자기 디스크 233">
                <a:extLst>
                  <a:ext uri="{FF2B5EF4-FFF2-40B4-BE49-F238E27FC236}">
                    <a16:creationId xmlns:a16="http://schemas.microsoft.com/office/drawing/2014/main" id="{0AE2A63F-282F-4B95-A0A2-7763AFD2E2E8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35" name="그룹 234">
                <a:extLst>
                  <a:ext uri="{FF2B5EF4-FFF2-40B4-BE49-F238E27FC236}">
                    <a16:creationId xmlns:a16="http://schemas.microsoft.com/office/drawing/2014/main" id="{DA5917FE-47F4-4CC4-8071-46D9E3C532C4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8B13A522-B8C1-48C2-87A7-A63519BD441B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평행 사변형 236">
                  <a:extLst>
                    <a:ext uri="{FF2B5EF4-FFF2-40B4-BE49-F238E27FC236}">
                      <a16:creationId xmlns:a16="http://schemas.microsoft.com/office/drawing/2014/main" id="{886BE08F-6430-47FA-9B6A-821969D6BE35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자유형: 도형 237">
                  <a:extLst>
                    <a:ext uri="{FF2B5EF4-FFF2-40B4-BE49-F238E27FC236}">
                      <a16:creationId xmlns:a16="http://schemas.microsoft.com/office/drawing/2014/main" id="{BBA7CE08-5EAC-4A09-8805-E699D7B5ECCF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6E3C542B-9B40-4D7C-88A4-58FCC8277625}"/>
                </a:ext>
              </a:extLst>
            </p:cNvPr>
            <p:cNvSpPr/>
            <p:nvPr/>
          </p:nvSpPr>
          <p:spPr>
            <a:xfrm rot="17771797">
              <a:off x="9422712" y="2536808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9CE23EE1-9B24-4079-8C35-04C9C890EBE8}"/>
                </a:ext>
              </a:extLst>
            </p:cNvPr>
            <p:cNvSpPr/>
            <p:nvPr/>
          </p:nvSpPr>
          <p:spPr>
            <a:xfrm>
              <a:off x="9023477" y="12954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E4F1EC2D-9308-4A7C-877B-BBDA7F0A4088}"/>
                </a:ext>
              </a:extLst>
            </p:cNvPr>
            <p:cNvSpPr/>
            <p:nvPr/>
          </p:nvSpPr>
          <p:spPr>
            <a:xfrm>
              <a:off x="10396873" y="180208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CE3CD025-0B09-4BF1-8BF6-9B6411CED584}"/>
                </a:ext>
              </a:extLst>
            </p:cNvPr>
            <p:cNvSpPr/>
            <p:nvPr/>
          </p:nvSpPr>
          <p:spPr>
            <a:xfrm>
              <a:off x="2677886" y="1334278"/>
              <a:ext cx="3247053" cy="802432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AE727B98-E7BA-4B75-9E75-E858EF604C98}"/>
                </a:ext>
              </a:extLst>
            </p:cNvPr>
            <p:cNvSpPr/>
            <p:nvPr/>
          </p:nvSpPr>
          <p:spPr>
            <a:xfrm>
              <a:off x="6941976" y="1343608"/>
              <a:ext cx="1045028" cy="65314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9E960D01-33E7-4522-A066-52D4983217E5}"/>
                </a:ext>
              </a:extLst>
            </p:cNvPr>
            <p:cNvSpPr/>
            <p:nvPr/>
          </p:nvSpPr>
          <p:spPr>
            <a:xfrm rot="20509255">
              <a:off x="4633580" y="42528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E3AD3789-67A1-40E2-B2AA-5AAF2A81D562}"/>
                </a:ext>
              </a:extLst>
            </p:cNvPr>
            <p:cNvSpPr/>
            <p:nvPr/>
          </p:nvSpPr>
          <p:spPr>
            <a:xfrm rot="20405028">
              <a:off x="4578051" y="42423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C1DF59EA-7135-458B-9F41-0B5486430850}"/>
                </a:ext>
              </a:extLst>
            </p:cNvPr>
            <p:cNvSpPr/>
            <p:nvPr/>
          </p:nvSpPr>
          <p:spPr>
            <a:xfrm rot="19192136">
              <a:off x="8113597" y="566817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F5B8F18B-94E7-442C-B143-B3679E7E96E9}"/>
                </a:ext>
              </a:extLst>
            </p:cNvPr>
            <p:cNvSpPr txBox="1"/>
            <p:nvPr/>
          </p:nvSpPr>
          <p:spPr>
            <a:xfrm rot="20346948">
              <a:off x="4604099" y="4482081"/>
              <a:ext cx="805025" cy="304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/>
                <a:t>물통 창고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327A5554-2A75-4A1E-85F4-5FC405DE56A2}"/>
                </a:ext>
              </a:extLst>
            </p:cNvPr>
            <p:cNvSpPr txBox="1"/>
            <p:nvPr/>
          </p:nvSpPr>
          <p:spPr>
            <a:xfrm>
              <a:off x="7576110" y="5494749"/>
              <a:ext cx="501004" cy="212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"/>
                <a:t>충전기 </a:t>
              </a:r>
              <a:r>
                <a:rPr lang="ko-KR" altLang="en-US" sz="100" dirty="0"/>
                <a:t>창고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E91F670D-C224-4FE7-B74D-FD4540D12990}"/>
                </a:ext>
              </a:extLst>
            </p:cNvPr>
            <p:cNvSpPr txBox="1"/>
            <p:nvPr/>
          </p:nvSpPr>
          <p:spPr>
            <a:xfrm>
              <a:off x="2385100" y="4620920"/>
              <a:ext cx="972870" cy="36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모래사장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87489CED-030D-4626-A867-0F22269F263F}"/>
                </a:ext>
              </a:extLst>
            </p:cNvPr>
            <p:cNvSpPr txBox="1"/>
            <p:nvPr/>
          </p:nvSpPr>
          <p:spPr>
            <a:xfrm>
              <a:off x="3996890" y="1945313"/>
              <a:ext cx="972870" cy="36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모래사장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9A0D5F40-B664-4365-BD67-4C9F44559633}"/>
                </a:ext>
              </a:extLst>
            </p:cNvPr>
            <p:cNvSpPr txBox="1"/>
            <p:nvPr/>
          </p:nvSpPr>
          <p:spPr>
            <a:xfrm>
              <a:off x="3545468" y="3332120"/>
              <a:ext cx="567507" cy="425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숲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1B469952-67D0-46AF-A809-9A2CF1EED9A5}"/>
                </a:ext>
              </a:extLst>
            </p:cNvPr>
            <p:cNvSpPr txBox="1"/>
            <p:nvPr/>
          </p:nvSpPr>
          <p:spPr>
            <a:xfrm>
              <a:off x="9321283" y="4298607"/>
              <a:ext cx="567507" cy="425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숲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91EBAF3-61B5-4996-85F4-05C30BE326B4}"/>
                </a:ext>
              </a:extLst>
            </p:cNvPr>
            <p:cNvSpPr txBox="1"/>
            <p:nvPr/>
          </p:nvSpPr>
          <p:spPr>
            <a:xfrm>
              <a:off x="2021651" y="2818988"/>
              <a:ext cx="820857" cy="36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제련소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9FE1476D-C391-4302-9B21-8BE118A3E7E0}"/>
                </a:ext>
              </a:extLst>
            </p:cNvPr>
            <p:cNvSpPr txBox="1"/>
            <p:nvPr/>
          </p:nvSpPr>
          <p:spPr>
            <a:xfrm>
              <a:off x="9181171" y="1835031"/>
              <a:ext cx="820857" cy="36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제련소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AF627D08-8A67-4B26-A986-9DCBDBD2338E}"/>
                </a:ext>
              </a:extLst>
            </p:cNvPr>
            <p:cNvSpPr txBox="1"/>
            <p:nvPr/>
          </p:nvSpPr>
          <p:spPr>
            <a:xfrm>
              <a:off x="10179698" y="2379022"/>
              <a:ext cx="820857" cy="36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err="1"/>
                <a:t>정제소</a:t>
              </a:r>
              <a:endParaRPr lang="ko-KR" altLang="en-US" sz="600" dirty="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D4085128-A3D7-444B-B4C4-0975149743B0}"/>
                </a:ext>
              </a:extLst>
            </p:cNvPr>
            <p:cNvSpPr txBox="1"/>
            <p:nvPr/>
          </p:nvSpPr>
          <p:spPr>
            <a:xfrm>
              <a:off x="7254611" y="2097318"/>
              <a:ext cx="972870" cy="36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err="1"/>
                <a:t>메인로비</a:t>
              </a:r>
              <a:endParaRPr lang="ko-KR" altLang="en-US" sz="600" dirty="0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CED43CA6-5DA1-4209-81D0-564DF46C9D4A}"/>
                </a:ext>
              </a:extLst>
            </p:cNvPr>
            <p:cNvSpPr txBox="1"/>
            <p:nvPr/>
          </p:nvSpPr>
          <p:spPr>
            <a:xfrm>
              <a:off x="7912359" y="3041524"/>
              <a:ext cx="567507" cy="425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밭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6967AB1A-5465-441B-A07A-7AA8C5978B20}"/>
                </a:ext>
              </a:extLst>
            </p:cNvPr>
            <p:cNvSpPr txBox="1"/>
            <p:nvPr/>
          </p:nvSpPr>
          <p:spPr>
            <a:xfrm>
              <a:off x="5221926" y="3081573"/>
              <a:ext cx="770187" cy="425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동굴</a:t>
              </a:r>
            </a:p>
          </p:txBody>
        </p:sp>
        <p:sp>
          <p:nvSpPr>
            <p:cNvPr id="259" name="원호 258">
              <a:extLst>
                <a:ext uri="{FF2B5EF4-FFF2-40B4-BE49-F238E27FC236}">
                  <a16:creationId xmlns:a16="http://schemas.microsoft.com/office/drawing/2014/main" id="{1C9F4EBE-F12E-47CE-808A-40ADF00B6443}"/>
                </a:ext>
              </a:extLst>
            </p:cNvPr>
            <p:cNvSpPr/>
            <p:nvPr/>
          </p:nvSpPr>
          <p:spPr>
            <a:xfrm>
              <a:off x="7295625" y="2776477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원호 259">
              <a:extLst>
                <a:ext uri="{FF2B5EF4-FFF2-40B4-BE49-F238E27FC236}">
                  <a16:creationId xmlns:a16="http://schemas.microsoft.com/office/drawing/2014/main" id="{1D4F9910-1C10-4B30-93CD-F9B29D00E6B4}"/>
                </a:ext>
              </a:extLst>
            </p:cNvPr>
            <p:cNvSpPr/>
            <p:nvPr/>
          </p:nvSpPr>
          <p:spPr>
            <a:xfrm>
              <a:off x="7286295" y="3113898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원호 260">
              <a:extLst>
                <a:ext uri="{FF2B5EF4-FFF2-40B4-BE49-F238E27FC236}">
                  <a16:creationId xmlns:a16="http://schemas.microsoft.com/office/drawing/2014/main" id="{30557107-E612-4467-AD1C-DFB1CD132ED8}"/>
                </a:ext>
              </a:extLst>
            </p:cNvPr>
            <p:cNvSpPr/>
            <p:nvPr/>
          </p:nvSpPr>
          <p:spPr>
            <a:xfrm>
              <a:off x="7287205" y="3434125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890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827B39-2F2D-4CCF-8643-A975AF568BFC}"/>
              </a:ext>
            </a:extLst>
          </p:cNvPr>
          <p:cNvSpPr/>
          <p:nvPr/>
        </p:nvSpPr>
        <p:spPr>
          <a:xfrm>
            <a:off x="119485" y="966713"/>
            <a:ext cx="591964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킬</a:t>
            </a:r>
            <a:endParaRPr lang="en-US" altLang="ko-KR" sz="2800" b="1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9FDDAA37-5452-4586-81C7-A66A978F6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2" b="96986" l="709" r="97518">
                        <a14:foregroundMark x1="3369" y1="4787" x2="1064" y2="15957"/>
                        <a14:foregroundMark x1="1064" y1="15957" x2="84574" y2="88298"/>
                        <a14:foregroundMark x1="84574" y1="88298" x2="40603" y2="78901"/>
                        <a14:foregroundMark x1="40603" y1="78901" x2="38652" y2="14539"/>
                        <a14:foregroundMark x1="38652" y1="14539" x2="55851" y2="5142"/>
                        <a14:foregroundMark x1="85461" y1="12234" x2="92199" y2="20745"/>
                        <a14:foregroundMark x1="94149" y1="74113" x2="97695" y2="97163"/>
                        <a14:foregroundMark x1="97695" y1="97163" x2="97695" y2="97163"/>
                        <a14:foregroundMark x1="96099" y1="95745" x2="24823" y2="92730"/>
                        <a14:foregroundMark x1="32092" y1="99823" x2="709" y2="94504"/>
                        <a14:foregroundMark x1="709" y1="94504" x2="4610" y2="19326"/>
                        <a14:foregroundMark x1="93085" y1="61879" x2="92376" y2="74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088" b="14550"/>
          <a:stretch/>
        </p:blipFill>
        <p:spPr bwMode="auto">
          <a:xfrm>
            <a:off x="646545" y="2241447"/>
            <a:ext cx="4101907" cy="20507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D58A1E-1E3C-4603-9745-F6F91EE936E2}"/>
              </a:ext>
            </a:extLst>
          </p:cNvPr>
          <p:cNvGrpSpPr/>
          <p:nvPr/>
        </p:nvGrpSpPr>
        <p:grpSpPr>
          <a:xfrm>
            <a:off x="664314" y="2241447"/>
            <a:ext cx="4084137" cy="2050734"/>
            <a:chOff x="5786373" y="2317235"/>
            <a:chExt cx="5787676" cy="2906118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E07EA69-1FDF-4D5D-83A7-E90F7109DAA4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9FD74B8-BA85-49E5-B875-C7F403CC90D8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EE446DC-DB36-406D-85E9-D15BAD1AF744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A8C2CF-0210-48F3-8B07-2A7333FE2A5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8" name="표 5">
            <a:extLst>
              <a:ext uri="{FF2B5EF4-FFF2-40B4-BE49-F238E27FC236}">
                <a16:creationId xmlns:a16="http://schemas.microsoft.com/office/drawing/2014/main" id="{C4C73E54-1F5A-4E92-B109-37379E80585E}"/>
              </a:ext>
            </a:extLst>
          </p:cNvPr>
          <p:cNvGraphicFramePr>
            <a:graphicFrameLocks noGrp="1"/>
          </p:cNvGraphicFramePr>
          <p:nvPr/>
        </p:nvGraphicFramePr>
        <p:xfrm>
          <a:off x="1941016" y="3982493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FAF574-EE10-4B33-A8F7-0FF0D0D608D2}"/>
              </a:ext>
            </a:extLst>
          </p:cNvPr>
          <p:cNvCxnSpPr>
            <a:cxnSpLocks/>
            <a:stCxn id="37" idx="7"/>
          </p:cNvCxnSpPr>
          <p:nvPr/>
        </p:nvCxnSpPr>
        <p:spPr>
          <a:xfrm>
            <a:off x="4447029" y="3807990"/>
            <a:ext cx="8915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9DA500-0E02-43A4-8969-DCA2635C1A1B}"/>
              </a:ext>
            </a:extLst>
          </p:cNvPr>
          <p:cNvSpPr txBox="1"/>
          <p:nvPr/>
        </p:nvSpPr>
        <p:spPr>
          <a:xfrm>
            <a:off x="5375520" y="2804955"/>
            <a:ext cx="68291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납치자가 플레이를 하던 중 일반 플레이어의 주변에 가면 </a:t>
            </a:r>
            <a:r>
              <a:rPr lang="en-US" altLang="ko-KR" sz="1200" dirty="0"/>
              <a:t>Kill </a:t>
            </a:r>
            <a:r>
              <a:rPr lang="ko-KR" altLang="en-US" sz="1200" dirty="0"/>
              <a:t>버튼으로 변환됩니다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밤이 되었을 때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돌기 시작하고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한번 돌 때마다 킬 스택이 하나 쌓입니다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20</a:t>
            </a:r>
            <a:r>
              <a:rPr lang="ko-KR" altLang="en-US" sz="1200" dirty="0"/>
              <a:t>초를 기본으로 설정한다</a:t>
            </a:r>
            <a:r>
              <a:rPr lang="en-US" altLang="ko-KR" sz="1200" dirty="0"/>
              <a:t>. (</a:t>
            </a:r>
            <a:r>
              <a:rPr lang="ko-KR" altLang="en-US" sz="1200" dirty="0"/>
              <a:t>밤이 </a:t>
            </a:r>
            <a:r>
              <a:rPr lang="en-US" altLang="ko-KR" sz="1200" dirty="0"/>
              <a:t>60</a:t>
            </a:r>
            <a:r>
              <a:rPr lang="ko-KR" altLang="en-US" sz="1200" dirty="0"/>
              <a:t>초로 설정 되었을 때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낮</a:t>
            </a:r>
            <a:r>
              <a:rPr lang="en-US" altLang="ko-KR" sz="1200" dirty="0"/>
              <a:t>, </a:t>
            </a:r>
            <a:r>
              <a:rPr lang="ko-KR" altLang="en-US" sz="1200" dirty="0"/>
              <a:t>밤 상관 없이 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킬 </a:t>
            </a:r>
            <a:r>
              <a:rPr lang="ko-KR" altLang="en-US" sz="1200" dirty="0" err="1"/>
              <a:t>쿨타임</a:t>
            </a:r>
            <a:r>
              <a:rPr lang="ko-KR" altLang="en-US" sz="1200" dirty="0"/>
              <a:t> 시간이 부족할 경우에는 화면 중앙에 빨간색으로 </a:t>
            </a:r>
            <a:endParaRPr lang="en-US" altLang="ko-KR" sz="1200" dirty="0"/>
          </a:p>
          <a:p>
            <a:r>
              <a:rPr lang="en-US" altLang="ko-KR" sz="1200" dirty="0"/>
              <a:t>“</a:t>
            </a:r>
            <a:r>
              <a:rPr lang="ko-KR" altLang="en-US" sz="1200" dirty="0">
                <a:solidFill>
                  <a:srgbClr val="FF0000"/>
                </a:solidFill>
              </a:rPr>
              <a:t>아직 킬 할 수 없습니다</a:t>
            </a:r>
            <a:r>
              <a:rPr lang="en-US" altLang="ko-KR" sz="1200" dirty="0"/>
              <a:t>.” </a:t>
            </a:r>
            <a:r>
              <a:rPr lang="ko-KR" altLang="en-US" sz="1200" dirty="0"/>
              <a:t>라는 메시지 표시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9A9A1-8E8B-470B-BA9F-0D62F00364E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5E058-E99A-4144-A426-93950B9B0FFC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9C5DDE-40E0-47EA-BD75-58EC5901C694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3F9C6F-166C-494E-9D48-56C9B863E507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21F2CA-30ED-4A09-A275-4FF39388A1AB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019409-6C23-4196-B905-B889AC944BF8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62856A-B9CF-41DE-8339-6B734E5BCB18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CB1ADD-17BF-4204-AFD9-29EB831C2941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675EBB-5A9E-4C43-ABE4-904FDB7F59C6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71415-EE4A-4D3F-A1E9-0B1D120BB656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6638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E13CA7D-48C4-4058-8EEC-68B680CF4509}"/>
              </a:ext>
            </a:extLst>
          </p:cNvPr>
          <p:cNvSpPr/>
          <p:nvPr/>
        </p:nvSpPr>
        <p:spPr>
          <a:xfrm>
            <a:off x="788794" y="933617"/>
            <a:ext cx="2771582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E4E686-FB62-4D00-993C-4E0CDFAE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09" y="1598789"/>
            <a:ext cx="4675564" cy="4567459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74206930-8934-41DD-BE7C-5DC97680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215" y="32247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85A0D0E8-C818-4114-9CCF-A8C0E697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767" y="394631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0661EC3A-5531-419D-A943-65CEE341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183" y="42281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3AFC7E9-35BC-4D22-A9F4-584269CF9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9774" y="415944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A23D05E8-759F-4B7D-B4E3-D8E82EDC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35346" y="384107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BB419374-7B38-443E-B90B-2000DD11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2217" y="3181251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854A6FC2-BB1E-424D-8234-CDEFE10D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9674" y="289020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F1FFB71A-C6BA-4F70-B7E4-E4BB5D0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063" y="292652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FB8C15-55AE-4D0F-9EF5-51CE6EC8474B}"/>
              </a:ext>
            </a:extLst>
          </p:cNvPr>
          <p:cNvSpPr txBox="1"/>
          <p:nvPr/>
        </p:nvSpPr>
        <p:spPr>
          <a:xfrm>
            <a:off x="447452" y="3025695"/>
            <a:ext cx="5939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끝난 후 플레이어는 게임이 시작하기전에 있던</a:t>
            </a:r>
            <a:endParaRPr lang="en-US" altLang="ko-KR" b="1" dirty="0"/>
          </a:p>
          <a:p>
            <a:r>
              <a:rPr lang="ko-KR" altLang="en-US" b="1" dirty="0"/>
              <a:t>위치에서 다시 게임을 플레이하게 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회의가 끝난 후 납치자들의 킬 버튼은 </a:t>
            </a:r>
            <a:r>
              <a:rPr lang="en-US" altLang="ko-KR" b="1" dirty="0"/>
              <a:t>15</a:t>
            </a:r>
            <a:r>
              <a:rPr lang="ko-KR" altLang="en-US" b="1" dirty="0"/>
              <a:t>초 동안 잠기게</a:t>
            </a:r>
            <a:endParaRPr lang="en-US" altLang="ko-KR" b="1" dirty="0"/>
          </a:p>
          <a:p>
            <a:r>
              <a:rPr lang="ko-KR" altLang="en-US" b="1" dirty="0"/>
              <a:t>되며 </a:t>
            </a:r>
            <a:r>
              <a:rPr lang="en-US" altLang="ko-KR" b="1" dirty="0"/>
              <a:t>15</a:t>
            </a:r>
            <a:r>
              <a:rPr lang="ko-KR" altLang="en-US" b="1" dirty="0"/>
              <a:t>초가 지난 후에 사용 가능하게 된다</a:t>
            </a:r>
            <a:r>
              <a:rPr lang="en-US" altLang="ko-KR" b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DB693-F070-4A08-8F53-8EE8D668BA12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276890-08F7-406F-BEAC-5CA950270606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회의 후 플레이어 배치</a:t>
            </a:r>
            <a:endParaRPr lang="en-US" altLang="ko-KR" sz="2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CA8FC1-B854-4D7B-AF43-11DF36D58BA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26DBCE-A7DC-4029-BF7F-E1F2A4EEDC0C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35DD8F-D842-4DB6-9CF9-DC9F23EAC6F3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BB8ECF-C7CC-47CF-8B2E-267B064FADAF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7C227D2-E8F4-4955-B948-B557B4904449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583837-5B22-4F3B-8172-0DD973913B82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68AB62-FED1-438D-8A52-2BCDBBBD6F2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83F8B9D-8FDB-42ED-A2E2-C9B7D95AD60D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D757E1-F7B2-4B79-932A-B144038FC79C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60050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CD5D504-7841-451C-AD91-ABCCEEC12274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전체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5043274" y="253367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 찾기 </a:t>
            </a:r>
            <a:r>
              <a:rPr lang="en-US" altLang="ko-KR" sz="1100" dirty="0">
                <a:solidFill>
                  <a:schemeClr val="tx1"/>
                </a:solidFill>
              </a:rPr>
              <a:t>&amp; </a:t>
            </a:r>
            <a:r>
              <a:rPr lang="ko-KR" altLang="en-US" sz="1100" dirty="0">
                <a:solidFill>
                  <a:schemeClr val="tx1"/>
                </a:solidFill>
              </a:rPr>
              <a:t>방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201535" y="2989043"/>
            <a:ext cx="1318847" cy="657256"/>
            <a:chOff x="4558809" y="2796775"/>
            <a:chExt cx="1318847" cy="657256"/>
          </a:xfrm>
        </p:grpSpPr>
        <p:sp>
          <p:nvSpPr>
            <p:cNvPr id="8" name="순서도: 판단 7"/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8166" y="2909959"/>
              <a:ext cx="11801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방을 새로 만들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3016648" y="3904048"/>
            <a:ext cx="1266093" cy="313392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5838" y="3498174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1" name="순서도: 처리 20"/>
          <p:cNvSpPr/>
          <p:nvPr/>
        </p:nvSpPr>
        <p:spPr>
          <a:xfrm>
            <a:off x="7016573" y="4302326"/>
            <a:ext cx="1336431" cy="2843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 게임</a:t>
            </a:r>
          </a:p>
        </p:txBody>
      </p:sp>
      <p:cxnSp>
        <p:nvCxnSpPr>
          <p:cNvPr id="28" name="직선 화살표 연결선 27"/>
          <p:cNvCxnSpPr>
            <a:stCxn id="107" idx="2"/>
          </p:cNvCxnSpPr>
          <p:nvPr/>
        </p:nvCxnSpPr>
        <p:spPr>
          <a:xfrm flipH="1">
            <a:off x="5860956" y="1824025"/>
            <a:ext cx="1" cy="1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" idx="2"/>
            <a:endCxn id="8" idx="0"/>
          </p:cNvCxnSpPr>
          <p:nvPr/>
        </p:nvCxnSpPr>
        <p:spPr>
          <a:xfrm>
            <a:off x="5860959" y="2822347"/>
            <a:ext cx="0" cy="16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16" idx="0"/>
          </p:cNvCxnSpPr>
          <p:nvPr/>
        </p:nvCxnSpPr>
        <p:spPr>
          <a:xfrm rot="5400000">
            <a:off x="4626453" y="2669541"/>
            <a:ext cx="257749" cy="2211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2"/>
            <a:endCxn id="21" idx="0"/>
          </p:cNvCxnSpPr>
          <p:nvPr/>
        </p:nvCxnSpPr>
        <p:spPr>
          <a:xfrm rot="16200000" flipH="1">
            <a:off x="6444861" y="3062397"/>
            <a:ext cx="656027" cy="18238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6" idx="2"/>
            <a:endCxn id="21" idx="1"/>
          </p:cNvCxnSpPr>
          <p:nvPr/>
        </p:nvCxnSpPr>
        <p:spPr>
          <a:xfrm rot="16200000" flipH="1">
            <a:off x="5219593" y="2647542"/>
            <a:ext cx="227082" cy="3366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9674" y="370969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6355906" y="4780426"/>
            <a:ext cx="1162352" cy="491814"/>
            <a:chOff x="6894245" y="4632365"/>
            <a:chExt cx="1162352" cy="491814"/>
          </a:xfrm>
        </p:grpSpPr>
        <p:sp>
          <p:nvSpPr>
            <p:cNvPr id="41" name="순서도: 판단 40"/>
            <p:cNvSpPr/>
            <p:nvPr/>
          </p:nvSpPr>
          <p:spPr>
            <a:xfrm>
              <a:off x="6894245" y="4632365"/>
              <a:ext cx="1153373" cy="4918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1733" y="4644902"/>
              <a:ext cx="11448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바꾸고 싶은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설정이 있는가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48" name="순서도: 처리 47"/>
          <p:cNvSpPr/>
          <p:nvPr/>
        </p:nvSpPr>
        <p:spPr>
          <a:xfrm>
            <a:off x="7227588" y="5730057"/>
            <a:ext cx="914400" cy="33410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21" idx="2"/>
            <a:endCxn id="42" idx="0"/>
          </p:cNvCxnSpPr>
          <p:nvPr/>
        </p:nvCxnSpPr>
        <p:spPr>
          <a:xfrm rot="5400000">
            <a:off x="7212185" y="4320359"/>
            <a:ext cx="206246" cy="7389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1" idx="2"/>
            <a:endCxn id="61" idx="0"/>
          </p:cNvCxnSpPr>
          <p:nvPr/>
        </p:nvCxnSpPr>
        <p:spPr>
          <a:xfrm rot="16200000" flipH="1">
            <a:off x="7954919" y="4316586"/>
            <a:ext cx="193709" cy="7339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1" idx="2"/>
            <a:endCxn id="48" idx="0"/>
          </p:cNvCxnSpPr>
          <p:nvPr/>
        </p:nvCxnSpPr>
        <p:spPr>
          <a:xfrm rot="5400000">
            <a:off x="7819615" y="5130913"/>
            <a:ext cx="464317" cy="733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1" idx="2"/>
            <a:endCxn id="48" idx="0"/>
          </p:cNvCxnSpPr>
          <p:nvPr/>
        </p:nvCxnSpPr>
        <p:spPr>
          <a:xfrm rot="16200000" flipH="1">
            <a:off x="7079782" y="5125050"/>
            <a:ext cx="457817" cy="75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7842071" y="4780425"/>
            <a:ext cx="1153373" cy="485315"/>
            <a:chOff x="7587096" y="3930439"/>
            <a:chExt cx="1153373" cy="485315"/>
          </a:xfrm>
        </p:grpSpPr>
        <p:sp>
          <p:nvSpPr>
            <p:cNvPr id="61" name="순서도: 판단 60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61883" y="3930439"/>
              <a:ext cx="10038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73883" y="6285824"/>
            <a:ext cx="1221808" cy="485314"/>
            <a:chOff x="7552878" y="3930440"/>
            <a:chExt cx="1221808" cy="485314"/>
          </a:xfrm>
        </p:grpSpPr>
        <p:sp>
          <p:nvSpPr>
            <p:cNvPr id="94" name="순서도: 판단 93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52878" y="3957653"/>
              <a:ext cx="122180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진짜로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86" name="직선 화살표 연결선 85"/>
          <p:cNvCxnSpPr>
            <a:stCxn id="48" idx="2"/>
            <a:endCxn id="94" idx="0"/>
          </p:cNvCxnSpPr>
          <p:nvPr/>
        </p:nvCxnSpPr>
        <p:spPr>
          <a:xfrm>
            <a:off x="7684788" y="6064164"/>
            <a:ext cx="0" cy="22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95" idx="3"/>
            <a:endCxn id="21" idx="3"/>
          </p:cNvCxnSpPr>
          <p:nvPr/>
        </p:nvCxnSpPr>
        <p:spPr>
          <a:xfrm flipV="1">
            <a:off x="8295691" y="4444522"/>
            <a:ext cx="57313" cy="2083959"/>
          </a:xfrm>
          <a:prstGeom prst="bentConnector3">
            <a:avLst>
              <a:gd name="adj1" fmla="val 1710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5249891" y="1399473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앱 </a:t>
            </a:r>
            <a:r>
              <a:rPr lang="en-US" altLang="ko-KR" sz="1100" dirty="0"/>
              <a:t>ON</a:t>
            </a:r>
            <a:endParaRPr lang="ko-KR" altLang="en-US" sz="1100" dirty="0"/>
          </a:p>
        </p:txBody>
      </p:sp>
      <p:sp>
        <p:nvSpPr>
          <p:cNvPr id="114" name="순서도: 처리 113"/>
          <p:cNvSpPr/>
          <p:nvPr/>
        </p:nvSpPr>
        <p:spPr>
          <a:xfrm>
            <a:off x="5043271" y="197368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로비</a:t>
            </a:r>
          </a:p>
        </p:txBody>
      </p:sp>
      <p:cxnSp>
        <p:nvCxnSpPr>
          <p:cNvPr id="115" name="직선 화살표 연결선 114"/>
          <p:cNvCxnSpPr>
            <a:stCxn id="114" idx="2"/>
            <a:endCxn id="3" idx="0"/>
          </p:cNvCxnSpPr>
          <p:nvPr/>
        </p:nvCxnSpPr>
        <p:spPr>
          <a:xfrm>
            <a:off x="5860956" y="2262357"/>
            <a:ext cx="3" cy="27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95" idx="1"/>
            <a:endCxn id="114" idx="1"/>
          </p:cNvCxnSpPr>
          <p:nvPr/>
        </p:nvCxnSpPr>
        <p:spPr>
          <a:xfrm rot="10800000">
            <a:off x="5043271" y="2118023"/>
            <a:ext cx="2030612" cy="4410458"/>
          </a:xfrm>
          <a:prstGeom prst="bentConnector3">
            <a:avLst>
              <a:gd name="adj1" fmla="val 2554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273159" y="5265739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33400" y="3951525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497AF-A42B-488A-B76E-B0FDC5C6D8B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B54155-499C-45EB-8277-87FBABCD853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4FD30E-ACC3-40EF-B32D-E8A09D3DC3DE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A9E1BC-173B-48A4-97A4-A80496F20BE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3D7869D-6537-4DDE-AD4D-B36C07B65177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DCDC383-DACF-40E2-B055-A34B195C16AC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57C4C8E-7A4D-48F1-98C4-FC7984538E26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9A8AED-1CC1-48EA-BDBF-1AA60D72233E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7DDD7AD-6C7C-4930-90D8-9CDB45E980A4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E71F28D-7FF4-45E4-BAF4-E41B0242A69E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7519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BD6A77B-A327-4CE5-89AE-C5DC46A66A53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판단 97"/>
          <p:cNvSpPr/>
          <p:nvPr/>
        </p:nvSpPr>
        <p:spPr>
          <a:xfrm>
            <a:off x="5336154" y="4171805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입장 </a:t>
            </a:r>
            <a:r>
              <a:rPr lang="en-US" altLang="ko-KR" sz="2800" b="1" dirty="0"/>
              <a:t>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59222" y="1557377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입장 시도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169229" y="2216799"/>
            <a:ext cx="1068266" cy="430887"/>
            <a:chOff x="5342212" y="1956256"/>
            <a:chExt cx="1068266" cy="430887"/>
          </a:xfrm>
        </p:grpSpPr>
        <p:sp>
          <p:nvSpPr>
            <p:cNvPr id="5" name="순서도: 판단 4"/>
            <p:cNvSpPr/>
            <p:nvPr/>
          </p:nvSpPr>
          <p:spPr>
            <a:xfrm>
              <a:off x="5342212" y="1969477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587" y="1956256"/>
              <a:ext cx="8627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 인원이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다 찼는가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0" name="순서도: 처리 9"/>
          <p:cNvSpPr/>
          <p:nvPr/>
        </p:nvSpPr>
        <p:spPr>
          <a:xfrm>
            <a:off x="9109369" y="2199215"/>
            <a:ext cx="1600200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인원이 다 찼습니다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22" name="꺾인 연결선 21"/>
          <p:cNvCxnSpPr>
            <a:stCxn id="40" idx="2"/>
            <a:endCxn id="6" idx="0"/>
          </p:cNvCxnSpPr>
          <p:nvPr/>
        </p:nvCxnSpPr>
        <p:spPr>
          <a:xfrm rot="16200000" flipH="1">
            <a:off x="6161695" y="1690521"/>
            <a:ext cx="234870" cy="817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3"/>
            <a:endCxn id="10" idx="1"/>
          </p:cNvCxnSpPr>
          <p:nvPr/>
        </p:nvCxnSpPr>
        <p:spPr>
          <a:xfrm>
            <a:off x="7237495" y="2432243"/>
            <a:ext cx="1871874" cy="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68015" y="3345296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대기방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2"/>
            <a:endCxn id="26" idx="0"/>
          </p:cNvCxnSpPr>
          <p:nvPr/>
        </p:nvCxnSpPr>
        <p:spPr>
          <a:xfrm rot="5400000">
            <a:off x="5932524" y="2589847"/>
            <a:ext cx="697610" cy="81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399606" y="2199215"/>
            <a:ext cx="1426994" cy="443429"/>
            <a:chOff x="4424023" y="1789817"/>
            <a:chExt cx="1426994" cy="443429"/>
          </a:xfrm>
        </p:grpSpPr>
        <p:sp>
          <p:nvSpPr>
            <p:cNvPr id="62" name="순서도: 판단 61"/>
            <p:cNvSpPr/>
            <p:nvPr/>
          </p:nvSpPr>
          <p:spPr>
            <a:xfrm>
              <a:off x="4647073" y="182880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24023" y="1789817"/>
              <a:ext cx="1426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게임이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이미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35" name="꺾인 연결선 34"/>
          <p:cNvCxnSpPr>
            <a:stCxn id="40" idx="2"/>
            <a:endCxn id="62" idx="0"/>
          </p:cNvCxnSpPr>
          <p:nvPr/>
        </p:nvCxnSpPr>
        <p:spPr>
          <a:xfrm rot="5400000">
            <a:off x="5385405" y="1753314"/>
            <a:ext cx="256269" cy="713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1143284" y="2199215"/>
            <a:ext cx="1819129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이미 시작한 게임입니다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43" name="꺾인 연결선 42"/>
          <p:cNvCxnSpPr>
            <a:stCxn id="62" idx="1"/>
            <a:endCxn id="65" idx="3"/>
          </p:cNvCxnSpPr>
          <p:nvPr/>
        </p:nvCxnSpPr>
        <p:spPr>
          <a:xfrm rot="10800000">
            <a:off x="2962414" y="2436609"/>
            <a:ext cx="1660243" cy="3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2" idx="2"/>
            <a:endCxn id="26" idx="0"/>
          </p:cNvCxnSpPr>
          <p:nvPr/>
        </p:nvCxnSpPr>
        <p:spPr>
          <a:xfrm rot="16200000" flipH="1">
            <a:off x="5164410" y="2635022"/>
            <a:ext cx="702652" cy="717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601000" y="4814323"/>
            <a:ext cx="1144864" cy="430887"/>
            <a:chOff x="7607055" y="5006949"/>
            <a:chExt cx="1144864" cy="430887"/>
          </a:xfrm>
        </p:grpSpPr>
        <p:sp>
          <p:nvSpPr>
            <p:cNvPr id="90" name="순서도: 판단 89"/>
            <p:cNvSpPr/>
            <p:nvPr/>
          </p:nvSpPr>
          <p:spPr>
            <a:xfrm>
              <a:off x="7645354" y="503339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07055" y="5006949"/>
              <a:ext cx="11448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방장이 게임을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280902" y="4145364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방장 권한을 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가지고 있는가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64" name="꺾인 연결선 63"/>
          <p:cNvCxnSpPr>
            <a:stCxn id="26" idx="2"/>
            <a:endCxn id="98" idx="0"/>
          </p:cNvCxnSpPr>
          <p:nvPr/>
        </p:nvCxnSpPr>
        <p:spPr>
          <a:xfrm rot="5400000">
            <a:off x="5696624" y="3993745"/>
            <a:ext cx="351724" cy="4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/>
          <p:cNvSpPr/>
          <p:nvPr/>
        </p:nvSpPr>
        <p:spPr>
          <a:xfrm>
            <a:off x="3603868" y="4766283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597629" y="4765647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인게임</a:t>
            </a:r>
            <a:r>
              <a:rPr lang="ko-KR" altLang="en-US" sz="1100" dirty="0"/>
              <a:t> 설정을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바꿀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01" name="순서도: 판단 100"/>
          <p:cNvSpPr/>
          <p:nvPr/>
        </p:nvSpPr>
        <p:spPr>
          <a:xfrm>
            <a:off x="3603868" y="5568788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659512" y="5565064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게임 시작을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 할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71" name="꺾인 연결선 70"/>
          <p:cNvCxnSpPr>
            <a:stCxn id="98" idx="1"/>
            <a:endCxn id="99" idx="0"/>
          </p:cNvCxnSpPr>
          <p:nvPr/>
        </p:nvCxnSpPr>
        <p:spPr>
          <a:xfrm rot="10800000" flipV="1">
            <a:off x="4138002" y="4374027"/>
            <a:ext cx="1198153" cy="39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8" idx="3"/>
            <a:endCxn id="91" idx="0"/>
          </p:cNvCxnSpPr>
          <p:nvPr/>
        </p:nvCxnSpPr>
        <p:spPr>
          <a:xfrm>
            <a:off x="6404420" y="4374028"/>
            <a:ext cx="1769012" cy="440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597875" y="4743699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 게임 </a:t>
            </a:r>
            <a:r>
              <a:rPr lang="ko-KR" altLang="en-US" sz="1100" dirty="0" err="1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99" idx="1"/>
            <a:endCxn id="120" idx="3"/>
          </p:cNvCxnSpPr>
          <p:nvPr/>
        </p:nvCxnSpPr>
        <p:spPr>
          <a:xfrm flipH="1">
            <a:off x="2811213" y="4968506"/>
            <a:ext cx="792655" cy="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20" idx="2"/>
            <a:endCxn id="101" idx="1"/>
          </p:cNvCxnSpPr>
          <p:nvPr/>
        </p:nvCxnSpPr>
        <p:spPr>
          <a:xfrm rot="16200000" flipH="1">
            <a:off x="2627943" y="4795085"/>
            <a:ext cx="552527" cy="1399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99" idx="2"/>
            <a:endCxn id="101" idx="0"/>
          </p:cNvCxnSpPr>
          <p:nvPr/>
        </p:nvCxnSpPr>
        <p:spPr>
          <a:xfrm>
            <a:off x="4138001" y="5170729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5935862" y="6276278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145" name="꺾인 연결선 144"/>
          <p:cNvCxnSpPr>
            <a:stCxn id="91" idx="2"/>
            <a:endCxn id="143" idx="0"/>
          </p:cNvCxnSpPr>
          <p:nvPr/>
        </p:nvCxnSpPr>
        <p:spPr>
          <a:xfrm rot="5400000">
            <a:off x="6842448" y="4945294"/>
            <a:ext cx="1031068" cy="163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01" idx="3"/>
            <a:endCxn id="143" idx="0"/>
          </p:cNvCxnSpPr>
          <p:nvPr/>
        </p:nvCxnSpPr>
        <p:spPr>
          <a:xfrm>
            <a:off x="4672134" y="5771011"/>
            <a:ext cx="1870397" cy="50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17392" y="218803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096663" y="2756416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543293" y="2164797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39544" y="275172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96360" y="41249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062202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80053" y="472529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128037" y="515790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26894" y="55196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225721" y="549917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60" name="꺾인 연결선 159"/>
          <p:cNvCxnSpPr>
            <a:stCxn id="102" idx="2"/>
            <a:endCxn id="26" idx="1"/>
          </p:cNvCxnSpPr>
          <p:nvPr/>
        </p:nvCxnSpPr>
        <p:spPr>
          <a:xfrm rot="5400000" flipH="1" flipV="1">
            <a:off x="3492053" y="4219989"/>
            <a:ext cx="2413262" cy="1138662"/>
          </a:xfrm>
          <a:prstGeom prst="bentConnector4">
            <a:avLst>
              <a:gd name="adj1" fmla="val -9473"/>
              <a:gd name="adj2" fmla="val -272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91" idx="3"/>
            <a:endCxn id="26" idx="3"/>
          </p:cNvCxnSpPr>
          <p:nvPr/>
        </p:nvCxnSpPr>
        <p:spPr>
          <a:xfrm flipH="1" flipV="1">
            <a:off x="6481353" y="3582689"/>
            <a:ext cx="2264511" cy="1447078"/>
          </a:xfrm>
          <a:prstGeom prst="bentConnector3">
            <a:avLst>
              <a:gd name="adj1" fmla="val -10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95440" y="4350495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949029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E173B3-60A0-4482-9577-A4DFE96DFC2B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30C03C-CDB5-4749-94C8-E6054C4DC096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CC1061-AE5E-4C17-B63B-529D56219BDC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FBB30A-28C6-4099-8A70-4C358080231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C9FA046-DC81-4FF2-A919-88D123C8981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84B2643-C2FC-4ED5-BADA-36B4E386C7D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B241A40-8B23-4573-AA2C-EFA74756B0F0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A7899F-4427-402E-9E24-FFAAD069F3A0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A3E516A-5185-46D3-88F0-FEE682EF79E6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DB2FBB-AB29-43A4-81DF-4558ABEE96D0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06736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투표 </a:t>
            </a:r>
            <a:r>
              <a:rPr lang="ko-KR" altLang="en-US" sz="2800" b="1" dirty="0" err="1"/>
              <a:t>결과창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6E6E72-8D8E-4132-BC62-2EECC7D69C9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33CC1-A74B-462D-AD05-2B197AA13F2F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26BF36-DD57-4820-B113-52C0E0732A3B}"/>
              </a:ext>
            </a:extLst>
          </p:cNvPr>
          <p:cNvGrpSpPr/>
          <p:nvPr/>
        </p:nvGrpSpPr>
        <p:grpSpPr>
          <a:xfrm>
            <a:off x="206463" y="2560553"/>
            <a:ext cx="5864766" cy="2944826"/>
            <a:chOff x="390952" y="2129479"/>
            <a:chExt cx="7874742" cy="395407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FBE2648-7857-49D5-ADBB-6FDCDB601A06}"/>
                </a:ext>
              </a:extLst>
            </p:cNvPr>
            <p:cNvSpPr/>
            <p:nvPr/>
          </p:nvSpPr>
          <p:spPr>
            <a:xfrm rot="5400000">
              <a:off x="2351283" y="169148"/>
              <a:ext cx="3954079" cy="7874742"/>
            </a:xfrm>
            <a:prstGeom prst="roundRect">
              <a:avLst/>
            </a:prstGeom>
            <a:solidFill>
              <a:srgbClr val="73BCE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" name="그림 12" descr="수영이(가) 표시된 사진&#10;&#10;자동 생성된 설명">
              <a:extLst>
                <a:ext uri="{FF2B5EF4-FFF2-40B4-BE49-F238E27FC236}">
                  <a16:creationId xmlns:a16="http://schemas.microsoft.com/office/drawing/2014/main" id="{B0700F95-E358-4790-9D08-5B3D9B92F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91" y="2147811"/>
              <a:ext cx="2629138" cy="391821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13EFB48-2066-4A87-8185-3C08E8F76CDC}"/>
                </a:ext>
              </a:extLst>
            </p:cNvPr>
            <p:cNvSpPr txBox="1"/>
            <p:nvPr/>
          </p:nvSpPr>
          <p:spPr>
            <a:xfrm>
              <a:off x="1808862" y="5063171"/>
              <a:ext cx="4888995" cy="99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( </a:t>
              </a:r>
              <a:r>
                <a:rPr lang="ko-KR" altLang="en-US" sz="1050" b="1" dirty="0"/>
                <a:t>플레이어 닉네임 </a:t>
              </a:r>
              <a:r>
                <a:rPr lang="en-US" altLang="ko-KR" sz="1050" b="1" dirty="0"/>
                <a:t>)</a:t>
              </a:r>
              <a:r>
                <a:rPr lang="ko-KR" altLang="en-US" sz="1050" b="1" dirty="0"/>
                <a:t>은</a:t>
              </a:r>
              <a:r>
                <a:rPr lang="en-US" altLang="ko-KR" sz="1050" b="1" dirty="0"/>
                <a:t>(</a:t>
              </a:r>
              <a:r>
                <a:rPr lang="ko-KR" altLang="en-US" sz="1050" b="1" dirty="0"/>
                <a:t>는</a:t>
              </a:r>
              <a:r>
                <a:rPr lang="en-US" altLang="ko-KR" sz="1050" b="1" dirty="0"/>
                <a:t>) </a:t>
              </a:r>
              <a:r>
                <a:rPr lang="ko-KR" altLang="en-US" sz="1050" b="1" dirty="0"/>
                <a:t>납치자였습니다</a:t>
              </a:r>
              <a:r>
                <a:rPr lang="en-US" altLang="ko-KR" sz="1050" b="1" dirty="0"/>
                <a:t>.</a:t>
              </a:r>
            </a:p>
            <a:p>
              <a:pPr algn="ctr"/>
              <a:r>
                <a:rPr lang="ko-KR" altLang="en-US" sz="1050" b="1" dirty="0"/>
                <a:t>그</a:t>
              </a:r>
              <a:r>
                <a:rPr lang="en-US" altLang="ko-KR" sz="1050" b="1" dirty="0"/>
                <a:t>(</a:t>
              </a:r>
              <a:r>
                <a:rPr lang="ko-KR" altLang="en-US" sz="1050" b="1" dirty="0" err="1"/>
                <a:t>녀</a:t>
              </a:r>
              <a:r>
                <a:rPr lang="en-US" altLang="ko-KR" sz="1050" b="1" dirty="0"/>
                <a:t>)</a:t>
              </a:r>
              <a:r>
                <a:rPr lang="ko-KR" altLang="en-US" sz="1050" b="1" dirty="0"/>
                <a:t>는 바다에 빠진 후 후회하고 있습니다</a:t>
              </a:r>
              <a:r>
                <a:rPr lang="en-US" altLang="ko-KR" sz="1050" b="1" dirty="0"/>
                <a:t>.</a:t>
              </a:r>
            </a:p>
            <a:p>
              <a:pPr algn="ctr"/>
              <a:endParaRPr lang="en-US" altLang="ko-KR" sz="1050" b="1" dirty="0"/>
            </a:p>
            <a:p>
              <a:pPr algn="ctr"/>
              <a:r>
                <a:rPr lang="ko-KR" altLang="en-US" sz="1050" b="1" dirty="0"/>
                <a:t>납치자가 </a:t>
              </a:r>
              <a:r>
                <a:rPr lang="en-US" altLang="ko-KR" sz="1050" b="1" dirty="0"/>
                <a:t>n</a:t>
              </a:r>
              <a:r>
                <a:rPr lang="ko-KR" altLang="en-US" sz="1050" b="1" dirty="0"/>
                <a:t>명 남았습니다</a:t>
              </a:r>
              <a:r>
                <a:rPr lang="en-US" altLang="ko-KR" sz="1050" b="1" dirty="0"/>
                <a:t>.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CF5EF5A-3238-4901-B7A4-CDE6F71DC823}"/>
              </a:ext>
            </a:extLst>
          </p:cNvPr>
          <p:cNvGrpSpPr/>
          <p:nvPr/>
        </p:nvGrpSpPr>
        <p:grpSpPr>
          <a:xfrm>
            <a:off x="6224085" y="2574205"/>
            <a:ext cx="5864766" cy="2944826"/>
            <a:chOff x="390952" y="2129479"/>
            <a:chExt cx="7874742" cy="3954079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396048B-3982-4055-8B76-1579A8193FC9}"/>
                </a:ext>
              </a:extLst>
            </p:cNvPr>
            <p:cNvSpPr/>
            <p:nvPr/>
          </p:nvSpPr>
          <p:spPr>
            <a:xfrm rot="5400000">
              <a:off x="2351283" y="169148"/>
              <a:ext cx="3954079" cy="7874742"/>
            </a:xfrm>
            <a:prstGeom prst="roundRect">
              <a:avLst/>
            </a:prstGeom>
            <a:solidFill>
              <a:srgbClr val="73BCE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8E3045-79D9-497B-B8BC-96370AD25828}"/>
                </a:ext>
              </a:extLst>
            </p:cNvPr>
            <p:cNvSpPr txBox="1"/>
            <p:nvPr/>
          </p:nvSpPr>
          <p:spPr>
            <a:xfrm>
              <a:off x="1808862" y="5063171"/>
              <a:ext cx="4888995" cy="99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( </a:t>
              </a:r>
              <a:r>
                <a:rPr lang="ko-KR" altLang="en-US" sz="1050" b="1" dirty="0"/>
                <a:t>플레이어 닉네임 </a:t>
              </a:r>
              <a:r>
                <a:rPr lang="en-US" altLang="ko-KR" sz="1050" b="1" dirty="0"/>
                <a:t>)</a:t>
              </a:r>
              <a:r>
                <a:rPr lang="ko-KR" altLang="en-US" sz="1050" b="1" dirty="0"/>
                <a:t>은</a:t>
              </a:r>
              <a:r>
                <a:rPr lang="en-US" altLang="ko-KR" sz="1050" b="1" dirty="0"/>
                <a:t>(</a:t>
              </a:r>
              <a:r>
                <a:rPr lang="ko-KR" altLang="en-US" sz="1050" b="1" dirty="0"/>
                <a:t>는</a:t>
              </a:r>
              <a:r>
                <a:rPr lang="en-US" altLang="ko-KR" sz="1050" b="1" dirty="0"/>
                <a:t>) </a:t>
              </a:r>
              <a:r>
                <a:rPr lang="ko-KR" altLang="en-US" sz="1050" b="1" dirty="0"/>
                <a:t>납치자가 아니었습니다</a:t>
              </a:r>
              <a:r>
                <a:rPr lang="en-US" altLang="ko-KR" sz="1050" b="1" dirty="0"/>
                <a:t>.</a:t>
              </a:r>
            </a:p>
            <a:p>
              <a:pPr algn="ctr"/>
              <a:r>
                <a:rPr lang="ko-KR" altLang="en-US" sz="1050" b="1" dirty="0"/>
                <a:t>수상하긴 했지만 안타깝게 됐네요</a:t>
              </a:r>
              <a:r>
                <a:rPr lang="en-US" altLang="ko-KR" sz="1050" b="1" dirty="0"/>
                <a:t>.</a:t>
              </a:r>
            </a:p>
            <a:p>
              <a:pPr algn="ctr"/>
              <a:endParaRPr lang="en-US" altLang="ko-KR" sz="1050" b="1" dirty="0"/>
            </a:p>
            <a:p>
              <a:pPr algn="ctr"/>
              <a:r>
                <a:rPr lang="ko-KR" altLang="en-US" sz="1050" b="1" dirty="0"/>
                <a:t>납치자가 </a:t>
              </a:r>
              <a:r>
                <a:rPr lang="en-US" altLang="ko-KR" sz="1050" b="1" dirty="0"/>
                <a:t>n</a:t>
              </a:r>
              <a:r>
                <a:rPr lang="ko-KR" altLang="en-US" sz="1050" b="1" dirty="0"/>
                <a:t>명 남았습니다</a:t>
              </a:r>
              <a:r>
                <a:rPr lang="en-US" altLang="ko-KR" sz="1050" b="1" dirty="0"/>
                <a:t>.</a:t>
              </a:r>
            </a:p>
          </p:txBody>
        </p:sp>
      </p:grpSp>
      <p:pic>
        <p:nvPicPr>
          <p:cNvPr id="1026" name="Picture 2" descr="물 밖으로 튀어 나와 실루엣 손에 빠진 남자 로열티 무료 사진, 그림, 이미지 그리고 스톡포토그래피. Image 24256716.">
            <a:extLst>
              <a:ext uri="{FF2B5EF4-FFF2-40B4-BE49-F238E27FC236}">
                <a16:creationId xmlns:a16="http://schemas.microsoft.com/office/drawing/2014/main" id="{9914058B-1D79-44D9-A5ED-6A132C016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567" y="2833704"/>
            <a:ext cx="20764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99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공통 결과 창</a:t>
            </a:r>
            <a:r>
              <a:rPr lang="en-US" altLang="ko-KR" sz="2800" b="1" dirty="0"/>
              <a:t> 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1726353" y="1298204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A77785-D063-44D1-8E37-0FBA8703B670}"/>
              </a:ext>
            </a:extLst>
          </p:cNvPr>
          <p:cNvSpPr/>
          <p:nvPr/>
        </p:nvSpPr>
        <p:spPr>
          <a:xfrm>
            <a:off x="314893" y="3867268"/>
            <a:ext cx="5710334" cy="651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납치자 승리</a:t>
            </a:r>
          </a:p>
        </p:txBody>
      </p:sp>
      <p:pic>
        <p:nvPicPr>
          <p:cNvPr id="5" name="그림 4" descr="클립아트이(가) 표시된 사진&#10;&#10;자동 생성된 설명">
            <a:extLst>
              <a:ext uri="{FF2B5EF4-FFF2-40B4-BE49-F238E27FC236}">
                <a16:creationId xmlns:a16="http://schemas.microsoft.com/office/drawing/2014/main" id="{E25D863B-9E06-44B5-A060-ED08F5998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38" y="2995280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2" name="그림 21" descr="클립아트이(가) 표시된 사진&#10;&#10;자동 생성된 설명">
            <a:extLst>
              <a:ext uri="{FF2B5EF4-FFF2-40B4-BE49-F238E27FC236}">
                <a16:creationId xmlns:a16="http://schemas.microsoft.com/office/drawing/2014/main" id="{627FA3E3-901E-421E-A12C-AD34651E3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29" y="474041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그림 7" descr="벡터그래픽이(가) 표시된 사진&#10;&#10;자동 생성된 설명">
            <a:extLst>
              <a:ext uri="{FF2B5EF4-FFF2-40B4-BE49-F238E27FC236}">
                <a16:creationId xmlns:a16="http://schemas.microsoft.com/office/drawing/2014/main" id="{06BBB882-8DE9-4B2A-9369-FC42F1F5C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98" y="2990732"/>
            <a:ext cx="914400" cy="914400"/>
          </a:xfrm>
          <a:prstGeom prst="rect">
            <a:avLst/>
          </a:prstGeom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E978F5C1-F9D5-49F3-B77F-EBCA7194A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53" y="4716465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6" name="그림 25" descr="클립아트이(가) 표시된 사진&#10;&#10;자동 생성된 설명">
            <a:extLst>
              <a:ext uri="{FF2B5EF4-FFF2-40B4-BE49-F238E27FC236}">
                <a16:creationId xmlns:a16="http://schemas.microsoft.com/office/drawing/2014/main" id="{0942E6FF-8D32-4475-A9AE-1CC805533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98" y="47198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그림 26" descr="벡터그래픽이(가) 표시된 사진&#10;&#10;자동 생성된 설명">
            <a:extLst>
              <a:ext uri="{FF2B5EF4-FFF2-40B4-BE49-F238E27FC236}">
                <a16:creationId xmlns:a16="http://schemas.microsoft.com/office/drawing/2014/main" id="{F06A40C4-3B30-406A-A2F1-424BA1ABE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61" y="4667370"/>
            <a:ext cx="914400" cy="914400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90905107-7643-425F-AC99-6D9513269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57" y="3004514"/>
            <a:ext cx="886836" cy="886836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4F89D849-02DA-4872-8638-2FC349E2F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90" y="4756112"/>
            <a:ext cx="886836" cy="886836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8050541-DC46-487F-96AE-794557B85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00" y="4747427"/>
            <a:ext cx="886836" cy="886836"/>
          </a:xfrm>
          <a:prstGeom prst="rect">
            <a:avLst/>
          </a:prstGeom>
        </p:spPr>
      </p:pic>
      <p:pic>
        <p:nvPicPr>
          <p:cNvPr id="32" name="그림 31" descr="벡터그래픽이(가) 표시된 사진&#10;&#10;자동 생성된 설명">
            <a:extLst>
              <a:ext uri="{FF2B5EF4-FFF2-40B4-BE49-F238E27FC236}">
                <a16:creationId xmlns:a16="http://schemas.microsoft.com/office/drawing/2014/main" id="{855CDDA1-7A97-48DD-A8A8-26C8F3F6E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7" y="4698949"/>
            <a:ext cx="91440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94A0F6-C959-4AD6-B239-A9A0793AC668}"/>
              </a:ext>
            </a:extLst>
          </p:cNvPr>
          <p:cNvSpPr/>
          <p:nvPr/>
        </p:nvSpPr>
        <p:spPr>
          <a:xfrm>
            <a:off x="2590548" y="2791580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EECDB1-012C-47F3-BD57-8CEC5BEA45A4}"/>
              </a:ext>
            </a:extLst>
          </p:cNvPr>
          <p:cNvSpPr/>
          <p:nvPr/>
        </p:nvSpPr>
        <p:spPr>
          <a:xfrm>
            <a:off x="2608658" y="4509094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D572B4-803F-4A94-AADF-5AE2B7F781B7}"/>
              </a:ext>
            </a:extLst>
          </p:cNvPr>
          <p:cNvSpPr/>
          <p:nvPr/>
        </p:nvSpPr>
        <p:spPr>
          <a:xfrm rot="5400000">
            <a:off x="7737769" y="1285887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325BD2-130C-42A7-8AFE-C4A797F420D6}"/>
              </a:ext>
            </a:extLst>
          </p:cNvPr>
          <p:cNvSpPr/>
          <p:nvPr/>
        </p:nvSpPr>
        <p:spPr>
          <a:xfrm>
            <a:off x="6326309" y="3854951"/>
            <a:ext cx="5710334" cy="651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시민 </a:t>
            </a:r>
            <a:r>
              <a:rPr lang="ko-KR" altLang="en-US" dirty="0">
                <a:solidFill>
                  <a:schemeClr val="tx1"/>
                </a:solidFill>
              </a:rPr>
              <a:t>승리</a:t>
            </a:r>
          </a:p>
        </p:txBody>
      </p:sp>
      <p:pic>
        <p:nvPicPr>
          <p:cNvPr id="37" name="그림 36" descr="클립아트이(가) 표시된 사진&#10;&#10;자동 생성된 설명">
            <a:extLst>
              <a:ext uri="{FF2B5EF4-FFF2-40B4-BE49-F238E27FC236}">
                <a16:creationId xmlns:a16="http://schemas.microsoft.com/office/drawing/2014/main" id="{D77BB159-3069-42B2-8050-CB485D15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54" y="29829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8" name="그림 37" descr="클립아트이(가) 표시된 사진&#10;&#10;자동 생성된 설명">
            <a:extLst>
              <a:ext uri="{FF2B5EF4-FFF2-40B4-BE49-F238E27FC236}">
                <a16:creationId xmlns:a16="http://schemas.microsoft.com/office/drawing/2014/main" id="{8E359EF7-3983-42EA-8714-C1D1F79DC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45" y="472809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9" name="그림 38" descr="벡터그래픽이(가) 표시된 사진&#10;&#10;자동 생성된 설명">
            <a:extLst>
              <a:ext uri="{FF2B5EF4-FFF2-40B4-BE49-F238E27FC236}">
                <a16:creationId xmlns:a16="http://schemas.microsoft.com/office/drawing/2014/main" id="{14F82095-D83E-49FC-B141-D177FE205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714" y="2978415"/>
            <a:ext cx="914400" cy="914400"/>
          </a:xfrm>
          <a:prstGeom prst="rect">
            <a:avLst/>
          </a:prstGeom>
        </p:spPr>
      </p:pic>
      <p:pic>
        <p:nvPicPr>
          <p:cNvPr id="40" name="그림 39" descr="클립아트이(가) 표시된 사진&#10;&#10;자동 생성된 설명">
            <a:extLst>
              <a:ext uri="{FF2B5EF4-FFF2-40B4-BE49-F238E27FC236}">
                <a16:creationId xmlns:a16="http://schemas.microsoft.com/office/drawing/2014/main" id="{6B1D055B-5505-40C1-91A4-79183B738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769" y="4704148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그림 40" descr="클립아트이(가) 표시된 사진&#10;&#10;자동 생성된 설명">
            <a:extLst>
              <a:ext uri="{FF2B5EF4-FFF2-40B4-BE49-F238E27FC236}">
                <a16:creationId xmlns:a16="http://schemas.microsoft.com/office/drawing/2014/main" id="{FACCB054-FA89-4612-92C2-F9586415C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914" y="470754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그림 41" descr="벡터그래픽이(가) 표시된 사진&#10;&#10;자동 생성된 설명">
            <a:extLst>
              <a:ext uri="{FF2B5EF4-FFF2-40B4-BE49-F238E27FC236}">
                <a16:creationId xmlns:a16="http://schemas.microsoft.com/office/drawing/2014/main" id="{F700F386-8E6E-4C1C-86AF-449A7AA18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77" y="4655053"/>
            <a:ext cx="914400" cy="914400"/>
          </a:xfrm>
          <a:prstGeom prst="rect">
            <a:avLst/>
          </a:prstGeom>
        </p:spPr>
      </p:pic>
      <p:pic>
        <p:nvPicPr>
          <p:cNvPr id="43" name="그림 42" descr="텍스트이(가) 표시된 사진&#10;&#10;자동 생성된 설명">
            <a:extLst>
              <a:ext uri="{FF2B5EF4-FFF2-40B4-BE49-F238E27FC236}">
                <a16:creationId xmlns:a16="http://schemas.microsoft.com/office/drawing/2014/main" id="{8BBE5C4C-D5B5-442A-8F6F-48E405D22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273" y="2992197"/>
            <a:ext cx="886836" cy="886836"/>
          </a:xfrm>
          <a:prstGeom prst="rect">
            <a:avLst/>
          </a:prstGeom>
        </p:spPr>
      </p:pic>
      <p:pic>
        <p:nvPicPr>
          <p:cNvPr id="44" name="그림 43" descr="텍스트이(가) 표시된 사진&#10;&#10;자동 생성된 설명">
            <a:extLst>
              <a:ext uri="{FF2B5EF4-FFF2-40B4-BE49-F238E27FC236}">
                <a16:creationId xmlns:a16="http://schemas.microsoft.com/office/drawing/2014/main" id="{9B8431FB-9417-4C7A-A126-86183E654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06" y="4743795"/>
            <a:ext cx="886836" cy="886836"/>
          </a:xfrm>
          <a:prstGeom prst="rect">
            <a:avLst/>
          </a:prstGeom>
        </p:spPr>
      </p:pic>
      <p:pic>
        <p:nvPicPr>
          <p:cNvPr id="45" name="그림 44" descr="텍스트이(가) 표시된 사진&#10;&#10;자동 생성된 설명">
            <a:extLst>
              <a:ext uri="{FF2B5EF4-FFF2-40B4-BE49-F238E27FC236}">
                <a16:creationId xmlns:a16="http://schemas.microsoft.com/office/drawing/2014/main" id="{F20009B3-FB23-4582-BD41-F0D0F9331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16" y="4735110"/>
            <a:ext cx="886836" cy="886836"/>
          </a:xfrm>
          <a:prstGeom prst="rect">
            <a:avLst/>
          </a:prstGeom>
        </p:spPr>
      </p:pic>
      <p:pic>
        <p:nvPicPr>
          <p:cNvPr id="46" name="그림 45" descr="벡터그래픽이(가) 표시된 사진&#10;&#10;자동 생성된 설명">
            <a:extLst>
              <a:ext uri="{FF2B5EF4-FFF2-40B4-BE49-F238E27FC236}">
                <a16:creationId xmlns:a16="http://schemas.microsoft.com/office/drawing/2014/main" id="{C664A30C-C6D6-4B0B-A114-3E4654291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973" y="4686632"/>
            <a:ext cx="914400" cy="9144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FA6A2C-0FCD-4992-9737-6F8A2869A016}"/>
              </a:ext>
            </a:extLst>
          </p:cNvPr>
          <p:cNvSpPr/>
          <p:nvPr/>
        </p:nvSpPr>
        <p:spPr>
          <a:xfrm>
            <a:off x="8601964" y="2779263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62D31D-00E2-4D8A-AB2E-7C79523A6565}"/>
              </a:ext>
            </a:extLst>
          </p:cNvPr>
          <p:cNvSpPr/>
          <p:nvPr/>
        </p:nvSpPr>
        <p:spPr>
          <a:xfrm>
            <a:off x="8620074" y="4496777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6E6E72-8D8E-4132-BC62-2EECC7D69C9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33CC1-A74B-462D-AD05-2B197AA13F2F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2266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308313E-D446-4C9E-BB3E-B4BC9C897152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856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납치자가 다 죽었을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살인 사건 - 스톡일러스트 [41559464] - PIXTA">
            <a:extLst>
              <a:ext uri="{FF2B5EF4-FFF2-40B4-BE49-F238E27FC236}">
                <a16:creationId xmlns:a16="http://schemas.microsoft.com/office/drawing/2014/main" id="{2FC76769-84F3-4249-96F6-C4634F7C3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87" y="2919996"/>
            <a:ext cx="3516085" cy="270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살인 사건 - 스톡일러스트 [41559464] - PIXTA">
            <a:extLst>
              <a:ext uri="{FF2B5EF4-FFF2-40B4-BE49-F238E27FC236}">
                <a16:creationId xmlns:a16="http://schemas.microsoft.com/office/drawing/2014/main" id="{E4DDF074-E768-4AFE-8A3D-1B943AEBD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67" y="2846765"/>
            <a:ext cx="2835426" cy="218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살인 사건 - 스톡일러스트 [41559464] - PIXTA">
            <a:extLst>
              <a:ext uri="{FF2B5EF4-FFF2-40B4-BE49-F238E27FC236}">
                <a16:creationId xmlns:a16="http://schemas.microsoft.com/office/drawing/2014/main" id="{B56AB350-5871-469F-AA06-52F12A00C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76" y="2919996"/>
            <a:ext cx="2740263" cy="210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검은 화면에서 총소리 또는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칼 찔리는 소리가 난 후 캐릭터 모양은 아니지만 </a:t>
            </a:r>
            <a:r>
              <a:rPr lang="en-US" altLang="ko-KR" sz="1600" b="1" dirty="0">
                <a:solidFill>
                  <a:schemeClr val="tx1"/>
                </a:solidFill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</a:rPr>
              <a:t>개의 사람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모양의 아이콘이 죽어 있으며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다시 검은 화면으로 바뀜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</a:rPr>
              <a:t>이 후에 공통 결과창으로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넘어간다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949146-2C9F-4FC5-BF65-375C68F174B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4FA26-8309-4DD0-A6DE-D71E76CE04FD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7E867-9666-4B05-B927-1B36C6C02601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80190F-4EB5-4AF1-80B6-081EC402A06A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36705C-A127-4359-B849-4EECD90E67E3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503DDE-4A52-4186-81BD-FEC2C2F6F143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544717-CDCA-48BD-9C8F-2CE5992EB1B7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491334-54BD-4746-98EB-8E1DD71F9EC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956702-0AA7-4024-A40C-31AA7A109D68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83325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DEAC4A5-EE8F-4167-B0D9-3CD18842DA20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납치자를 모두 찾았을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돋보기로 사람을 검사하는 듯한 모션을 한다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</a:rPr>
              <a:t>그 사람을 지나치면 빨간 느낌표가 표시되며 검은 화면으로 바뀐다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공동 결과창으로 이동</a:t>
            </a:r>
          </a:p>
        </p:txBody>
      </p:sp>
      <p:pic>
        <p:nvPicPr>
          <p:cNvPr id="6" name="그래픽 5" descr="남자 윤곽선">
            <a:extLst>
              <a:ext uri="{FF2B5EF4-FFF2-40B4-BE49-F238E27FC236}">
                <a16:creationId xmlns:a16="http://schemas.microsoft.com/office/drawing/2014/main" id="{EADB742A-6A5D-4F23-A97C-FCD24478A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4750" y="3251717"/>
            <a:ext cx="1824136" cy="1824136"/>
          </a:xfrm>
          <a:prstGeom prst="rect">
            <a:avLst/>
          </a:prstGeom>
        </p:spPr>
      </p:pic>
      <p:pic>
        <p:nvPicPr>
          <p:cNvPr id="25" name="그래픽 24" descr="남자 윤곽선">
            <a:extLst>
              <a:ext uri="{FF2B5EF4-FFF2-40B4-BE49-F238E27FC236}">
                <a16:creationId xmlns:a16="http://schemas.microsoft.com/office/drawing/2014/main" id="{A3AA7A24-8100-46D9-BFFD-EE8B0AA3E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8866" y="3093097"/>
            <a:ext cx="1824136" cy="1824136"/>
          </a:xfrm>
          <a:prstGeom prst="rect">
            <a:avLst/>
          </a:prstGeom>
        </p:spPr>
      </p:pic>
      <p:pic>
        <p:nvPicPr>
          <p:cNvPr id="29" name="그래픽 28" descr="남자 윤곽선">
            <a:extLst>
              <a:ext uri="{FF2B5EF4-FFF2-40B4-BE49-F238E27FC236}">
                <a16:creationId xmlns:a16="http://schemas.microsoft.com/office/drawing/2014/main" id="{6A445642-7ADF-416E-A6AE-5F3909557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2982" y="3093097"/>
            <a:ext cx="1824136" cy="1824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C4C182-44E4-41D3-B2F4-7ACC44FCD16F}"/>
              </a:ext>
            </a:extLst>
          </p:cNvPr>
          <p:cNvSpPr txBox="1"/>
          <p:nvPr/>
        </p:nvSpPr>
        <p:spPr>
          <a:xfrm>
            <a:off x="1979568" y="3651222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22A5B-4F31-4443-B807-3D9FEB71906C}"/>
              </a:ext>
            </a:extLst>
          </p:cNvPr>
          <p:cNvSpPr txBox="1"/>
          <p:nvPr/>
        </p:nvSpPr>
        <p:spPr>
          <a:xfrm>
            <a:off x="4161072" y="3533034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EE3C3A-9927-409E-837C-BB294F6AD955}"/>
              </a:ext>
            </a:extLst>
          </p:cNvPr>
          <p:cNvSpPr txBox="1"/>
          <p:nvPr/>
        </p:nvSpPr>
        <p:spPr>
          <a:xfrm>
            <a:off x="6347800" y="3503329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16" name="그래픽 15" descr="돋보기 윤곽선">
            <a:extLst>
              <a:ext uri="{FF2B5EF4-FFF2-40B4-BE49-F238E27FC236}">
                <a16:creationId xmlns:a16="http://schemas.microsoft.com/office/drawing/2014/main" id="{FDE7620F-4E24-46BD-A3A3-5F3F971E2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1407" y="3093097"/>
            <a:ext cx="1931089" cy="1931089"/>
          </a:xfrm>
          <a:prstGeom prst="rect">
            <a:avLst/>
          </a:prstGeom>
        </p:spPr>
      </p:pic>
      <p:pic>
        <p:nvPicPr>
          <p:cNvPr id="32" name="그래픽 31" descr="돋보기 윤곽선">
            <a:extLst>
              <a:ext uri="{FF2B5EF4-FFF2-40B4-BE49-F238E27FC236}">
                <a16:creationId xmlns:a16="http://schemas.microsoft.com/office/drawing/2014/main" id="{BF35FADF-E2CD-4A51-BD94-74370B3DFD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7991" y="3030463"/>
            <a:ext cx="1931089" cy="1931089"/>
          </a:xfrm>
          <a:prstGeom prst="rect">
            <a:avLst/>
          </a:prstGeom>
        </p:spPr>
      </p:pic>
      <p:pic>
        <p:nvPicPr>
          <p:cNvPr id="33" name="그래픽 32" descr="돋보기 윤곽선">
            <a:extLst>
              <a:ext uri="{FF2B5EF4-FFF2-40B4-BE49-F238E27FC236}">
                <a16:creationId xmlns:a16="http://schemas.microsoft.com/office/drawing/2014/main" id="{007B0A62-5F7C-4D11-BD28-365FB0C93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1470" y="2986144"/>
            <a:ext cx="1931089" cy="19310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7E34DE8-3A8C-438E-832B-E2E8D9A7D418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294485-9819-498D-96F3-87FE051FA09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47157E-CFFB-4EEA-84FC-77F369B52A13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08920E-4986-4F1E-8C47-548C3F98F4FC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6053B7-6397-4E34-915D-5B85690A147B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11A488-1DBB-47B3-9EB8-6DB665BD8912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DB2B21-3667-435A-AB20-03FF3AEBA1D7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A040AD-5DCE-49DA-937C-7361A2A3A57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BF5ADA-8B91-4324-96DB-8C48F48929B8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65417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990</Words>
  <Application>Microsoft Office PowerPoint</Application>
  <PresentationFormat>와이드스크린</PresentationFormat>
  <Paragraphs>347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Consolas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21</cp:revision>
  <dcterms:created xsi:type="dcterms:W3CDTF">2022-03-03T03:40:07Z</dcterms:created>
  <dcterms:modified xsi:type="dcterms:W3CDTF">2022-04-07T11:22:07Z</dcterms:modified>
</cp:coreProperties>
</file>