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8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445"/>
    <a:srgbClr val="EB7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7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2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2022-05-25(Wed)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맵 설명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3462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/>
                <a:t>로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/>
                <a:t>가지의 구역으로 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나뉘어 있습니다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각 구역에는 배치 되어 있는 재료들이 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r>
                <a:rPr lang="en-US" altLang="ko-KR" sz="1200" dirty="0"/>
                <a:t>. ( </a:t>
              </a:r>
              <a:r>
                <a:rPr lang="ko-KR" altLang="en-US" sz="1200" dirty="0"/>
                <a:t>배를 고치는데 사용되는 재료</a:t>
              </a:r>
              <a:r>
                <a:rPr lang="en-US" altLang="ko-KR" sz="1200" dirty="0"/>
                <a:t>,</a:t>
              </a:r>
              <a:br>
                <a:rPr lang="en-US" altLang="ko-KR" sz="1200" dirty="0"/>
              </a:br>
              <a:r>
                <a:rPr lang="ko-KR" altLang="en-US" sz="1200" dirty="0"/>
                <a:t>탈출하여 항해하며 먹을 음식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완전한 재료가</a:t>
              </a:r>
              <a:br>
                <a:rPr lang="en-US" altLang="ko-KR" sz="1200" dirty="0"/>
              </a:br>
              <a:r>
                <a:rPr lang="ko-KR" altLang="en-US" sz="1200" dirty="0"/>
                <a:t>되기 전의 원석 등</a:t>
              </a:r>
              <a:r>
                <a:rPr lang="en-US" altLang="ko-KR" sz="1200" dirty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재료들이 배치 되어 있는 구역은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>
                  <a:solidFill>
                    <a:schemeClr val="accent2"/>
                  </a:solidFill>
                </a:rPr>
              </a:br>
              <a:r>
                <a:rPr lang="ko-KR" altLang="en-US" sz="1200" b="1" dirty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/>
                <a:t>총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개의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메인 로비</a:t>
              </a:r>
              <a:r>
                <a:rPr lang="ko-KR" altLang="en-US" sz="1200" dirty="0"/>
                <a:t>는 배를 고치기 위한 재료를 </a:t>
              </a:r>
              <a:br>
                <a:rPr lang="en-US" altLang="ko-KR" sz="1200" dirty="0"/>
              </a:br>
              <a:r>
                <a:rPr lang="ko-KR" altLang="en-US" sz="1200" dirty="0"/>
                <a:t>모아 놓는 상자와 회의를 하기 위한 탁자가</a:t>
              </a:r>
              <a:br>
                <a:rPr lang="en-US" altLang="ko-KR" sz="1200" dirty="0"/>
              </a:br>
              <a:r>
                <a:rPr lang="ko-KR" altLang="en-US" sz="1200" dirty="0"/>
                <a:t>있습니다</a:t>
              </a:r>
              <a:endParaRPr lang="en-US" altLang="ko-KR" sz="1200" dirty="0"/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chemeClr val="accent2"/>
                  </a:solidFill>
                </a:rPr>
                <a:t>제련소</a:t>
              </a:r>
              <a:r>
                <a:rPr lang="ko-KR" altLang="en-US" sz="1200" dirty="0"/>
                <a:t>는 원석을 가공 시켜 완전한 재료</a:t>
              </a:r>
              <a:br>
                <a:rPr lang="en-US" altLang="ko-KR" sz="1200" dirty="0"/>
              </a:br>
              <a:r>
                <a:rPr lang="ko-KR" altLang="en-US" sz="1200" dirty="0"/>
                <a:t>로 만드는 구역입니다</a:t>
              </a:r>
              <a:r>
                <a:rPr lang="en-US" altLang="ko-KR" sz="1200" dirty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B7E35"/>
                  </a:solidFill>
                </a:rPr>
                <a:t>정제소</a:t>
              </a:r>
              <a:r>
                <a:rPr lang="ko-KR" altLang="en-US" sz="1200" dirty="0"/>
                <a:t>는 정제되지 않은 물을 </a:t>
              </a:r>
              <a:r>
                <a:rPr lang="ko-KR" altLang="en-US" sz="1200" dirty="0" err="1"/>
                <a:t>정제시켜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먹을 수 있는 물로 바꾸는 구역입니다</a:t>
              </a:r>
              <a:endParaRPr lang="en-US" altLang="ko-KR" sz="1200" dirty="0"/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/>
                <a:t>에는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물통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배터리 창고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</a:p>
            <a:p>
              <a:r>
                <a:rPr lang="ko-KR" altLang="en-US" sz="1200" dirty="0" err="1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>
                  <a:solidFill>
                    <a:srgbClr val="E48445"/>
                  </a:solidFill>
                </a:rPr>
                <a:t> </a:t>
              </a:r>
              <a:r>
                <a:rPr lang="ko-KR" altLang="en-US" sz="1200" dirty="0" err="1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/>
                <a:t>으로</a:t>
              </a:r>
              <a:r>
                <a:rPr lang="ko-KR" altLang="en-US" sz="1200" dirty="0"/>
                <a:t> 나뉘어 있습니다</a:t>
              </a:r>
              <a:r>
                <a:rPr lang="en-US" altLang="ko-KR" sz="1200" dirty="0"/>
                <a:t>.</a:t>
              </a:r>
            </a:p>
            <a:p>
              <a:endParaRPr lang="en-US" altLang="ko-KR" sz="1200" dirty="0"/>
            </a:p>
            <a:p>
              <a:pPr marL="171450" indent="-171450">
                <a:buFontTx/>
                <a:buChar char="-"/>
              </a:pPr>
              <a:r>
                <a:rPr lang="ko-KR" altLang="en-US" sz="1200" dirty="0"/>
                <a:t>방해 미션에 연구소 문을 모두 닫는 미션이</a:t>
              </a:r>
              <a:endParaRPr lang="en-US" altLang="ko-KR" sz="1200" dirty="0"/>
            </a:p>
            <a:p>
              <a:r>
                <a:rPr lang="ko-KR" altLang="en-US" sz="1200" dirty="0"/>
                <a:t>존재함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5AEF000-D5FD-4FEA-A11D-70EF2175B904}"/>
              </a:ext>
            </a:extLst>
          </p:cNvPr>
          <p:cNvGrpSpPr/>
          <p:nvPr/>
        </p:nvGrpSpPr>
        <p:grpSpPr>
          <a:xfrm>
            <a:off x="750944" y="1969727"/>
            <a:ext cx="4737012" cy="3083285"/>
            <a:chOff x="1231641" y="263816"/>
            <a:chExt cx="9983755" cy="6498351"/>
          </a:xfrm>
        </p:grpSpPr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1987D024-BBD3-4270-8172-A231E699985B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63D4D13C-9B78-4BCA-AD8A-75C1CE93C064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4E6591F-E58B-47CC-A391-DCB51D5AA0D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FBDC00F4-21C6-420A-8A87-C1617C7B92B0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42BC2BCC-438D-44FE-9177-F8BD60992E2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FC47F034-1799-419A-A487-5FF79A022E28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9702F364-FB1F-42DF-BA40-43AA9AD40CF0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E72AE2CA-C54C-4D26-A4CD-5961B1B28F31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5B34CEEF-810D-483B-9E55-0C063E6D7DB0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886098CD-BECE-40AE-9388-EB0FDEA04608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9776A14D-4FD9-4339-8E5A-46AAF27AC99A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자유형: 도형 291">
              <a:extLst>
                <a:ext uri="{FF2B5EF4-FFF2-40B4-BE49-F238E27FC236}">
                  <a16:creationId xmlns:a16="http://schemas.microsoft.com/office/drawing/2014/main" id="{063F4302-ADDB-466B-895D-B661E06E5E3F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5D98FB9D-399C-462C-B29E-E8BC1F842E41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E0E2CA15-91BB-4ADD-B0AF-C076603C1719}"/>
                </a:ext>
              </a:extLst>
            </p:cNvPr>
            <p:cNvSpPr txBox="1"/>
            <p:nvPr/>
          </p:nvSpPr>
          <p:spPr>
            <a:xfrm>
              <a:off x="5906569" y="4056003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통신실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D040358E-E86E-4D98-8603-24370137010A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588ADFF1-89A4-49C0-9596-191001DF1DB2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3BAED425-8883-4197-8A08-F92B9B23A63C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C4415310-05EB-467C-AD96-9263E22FDB1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03BF92C-173A-403B-A9DB-7C6163C21798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09CB4BC2-F340-4509-85AD-54004FD2116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6E8C3ED9-78F9-4F2A-B1D2-3B35F31E4F96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자유형: 도형 301">
              <a:extLst>
                <a:ext uri="{FF2B5EF4-FFF2-40B4-BE49-F238E27FC236}">
                  <a16:creationId xmlns:a16="http://schemas.microsoft.com/office/drawing/2014/main" id="{42114B9D-F8C5-4208-B83D-D0D4A83F7127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자유형: 도형 302">
              <a:extLst>
                <a:ext uri="{FF2B5EF4-FFF2-40B4-BE49-F238E27FC236}">
                  <a16:creationId xmlns:a16="http://schemas.microsoft.com/office/drawing/2014/main" id="{D602E2B0-0EEC-4A38-ACCC-436868610B1E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202DDD0D-D4D2-4670-B0A5-5EBA31252487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5150788F-A8E8-4216-9A68-4138ADDCDC5E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CE7DD502-77A9-47AE-9737-16F6E969E1B9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D486E7C0-73C3-4336-9F5B-9A1F50C5078C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EDBB2785-6EE2-43D7-999E-E51E1DDB81CA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E0CAEA38-2400-436B-B307-A021D4086A3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2FD87DE6-3BAF-4A7A-95F7-187151ED3272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E6879817-3019-4BE5-BCB3-425388F9C84D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C68B5E81-1369-42CE-A3D7-1B3AD55FCF58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B02FB579-621D-4B7E-815B-1EBF99C3D367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114816B-39BA-47EF-BF76-F663E1F08889}"/>
                </a:ext>
              </a:extLst>
            </p:cNvPr>
            <p:cNvSpPr txBox="1"/>
            <p:nvPr/>
          </p:nvSpPr>
          <p:spPr>
            <a:xfrm>
              <a:off x="6479935" y="6007846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충전실</a:t>
              </a:r>
              <a:endParaRPr lang="ko-KR" altLang="en-US" sz="900" dirty="0"/>
            </a:p>
          </p:txBody>
        </p:sp>
        <p:sp>
          <p:nvSpPr>
            <p:cNvPr id="315" name="자유형: 도형 314">
              <a:extLst>
                <a:ext uri="{FF2B5EF4-FFF2-40B4-BE49-F238E27FC236}">
                  <a16:creationId xmlns:a16="http://schemas.microsoft.com/office/drawing/2014/main" id="{61F00D08-8143-4A4F-B69C-FE8BFF92AA4A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5730CD05-D9FD-49DA-AC83-92A96877112C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F0642B7-B1F3-4D3D-8184-E22338E2558B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35662CE-C8A3-43EB-909C-EFD11441DCC8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A0803BC2-3A6B-4317-9233-C27DAE178CB1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3DB547B3-192E-4135-A3A9-4B12965DE0BA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2E6FAC3B-096E-4150-AB3A-23AFE35EBAEB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05565474-DD12-4E53-89B4-2AB762D0C76A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0432C3B-36F6-4524-86D7-69DED5256B2C}"/>
                </a:ext>
              </a:extLst>
            </p:cNvPr>
            <p:cNvSpPr txBox="1"/>
            <p:nvPr/>
          </p:nvSpPr>
          <p:spPr>
            <a:xfrm>
              <a:off x="4665308" y="6066164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발전실</a:t>
              </a:r>
              <a:endParaRPr lang="ko-KR" altLang="en-US" sz="900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7B6FD729-20D6-4365-98DD-A3E5CFF59760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6D27DAE8-ACB5-4964-A88C-98B70C410523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6DAA8DB-A65C-4B8A-9525-90CBD9BFE744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F1476C4E-78CC-4746-AE22-CD57E0F95830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99C14552-3172-4AB0-98AE-275FB0994379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124095E3-F1F7-43DA-95C1-62175B90C787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8509469-4CCF-4326-A632-2388DF516791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D7FBE56-3D1E-4CA5-8C92-6AB18A8CFE62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A1E2690-BAC8-4593-921C-095E4976B92D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1E92311D-BC54-4F06-80DF-624B7E5BA5F2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3F6F0FC2-66B2-493F-BB40-AFE751347B3C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1EC3ABFF-716A-4208-8772-A828C1BADD0F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7A2C3B3-191C-4E8C-B46C-5361CD4C1423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BC3A3FED-460C-4E52-A2A0-5D69EE13681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E8061767-8BA8-49D1-9265-685641C41B98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BC31D2FF-1234-41DF-B101-FA5710F39019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8A7E0071-E4AD-4789-882A-F24E7C89BCC2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육각형 340">
              <a:extLst>
                <a:ext uri="{FF2B5EF4-FFF2-40B4-BE49-F238E27FC236}">
                  <a16:creationId xmlns:a16="http://schemas.microsoft.com/office/drawing/2014/main" id="{8CE48232-F478-4867-ABBC-334DD37F83C8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육각형 341">
              <a:extLst>
                <a:ext uri="{FF2B5EF4-FFF2-40B4-BE49-F238E27FC236}">
                  <a16:creationId xmlns:a16="http://schemas.microsoft.com/office/drawing/2014/main" id="{99886C31-B1F9-434F-B31A-3A9C2ECA5CD3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8712C8C-1A42-4454-84EC-48BAA7296037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C106F912-3BF8-4E9D-8A64-6E898854955C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75EFE00-DA09-473A-8414-F87233E94C0E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19F94F95-F2EF-48F8-9024-E593C13A3635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82FD68E8-D79F-48A1-92C6-2CBA935F954D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6" name="육각형 345">
              <a:extLst>
                <a:ext uri="{FF2B5EF4-FFF2-40B4-BE49-F238E27FC236}">
                  <a16:creationId xmlns:a16="http://schemas.microsoft.com/office/drawing/2014/main" id="{2B4B4E03-C4BB-4BE7-9C4C-BF6570209F56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DCAC8168-FC0D-4AE1-8506-66CF3497F83B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08F86CE-7F82-4934-A424-10CCB82E783A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341E60CA-403F-428C-8777-99E7DA241AD8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B7D45BD-49B7-455E-A886-0F212E85F3A5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F9633194-1481-4ADB-B36D-007777E4B440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801D12B-51E1-4BB4-9255-72911550F5F9}"/>
                </a:ext>
              </a:extLst>
            </p:cNvPr>
            <p:cNvSpPr txBox="1"/>
            <p:nvPr/>
          </p:nvSpPr>
          <p:spPr>
            <a:xfrm rot="1592004">
              <a:off x="7924662" y="4134821"/>
              <a:ext cx="833809" cy="362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정제소</a:t>
              </a:r>
              <a:endParaRPr lang="ko-KR" altLang="en-US" sz="900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D72500EA-4C91-4867-89F5-0ABE08D01BF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4BF79CD8-6891-46C3-BD99-6DB052E7C929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CF6BAD58-40A6-4D0C-81AF-36AEDC83F5D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F8429F6D-B8F7-4219-A20F-FB85B3411246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육각형 356">
              <a:extLst>
                <a:ext uri="{FF2B5EF4-FFF2-40B4-BE49-F238E27FC236}">
                  <a16:creationId xmlns:a16="http://schemas.microsoft.com/office/drawing/2014/main" id="{BE2A3749-4392-4F35-9106-B5EF35763297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CEA860E4-4EFD-455D-8127-7EBCA878C65B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CD3BD2C-F9D0-4FF7-B373-FF8BDC5C99AC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3FD54889-4124-4BDF-964C-642EDFB75CCF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52129EB4-997B-4565-B91B-34109090853E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D4C0056-C5B2-4349-B8B9-33EBA270FAED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D5AA05FB-1250-49EC-BD94-D2255427B094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65633F3-EA3E-480C-853D-058363A37650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1460134B-416D-4DE6-819D-71CCA3CC6367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12735A0D-10E8-4A78-BF66-9DE8DD8B58BF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E94DE289-6055-4C58-B630-9547E74CFD77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07F372EB-C766-4A21-9E28-C10A2A8AE491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C9D0090-AE68-42F6-8475-45A27366D26A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A4CEED30-CCBB-4FB2-958F-52AA22B988F1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06079D4C-B6EB-4C06-A209-397AA0DCCA1D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6EEDA388-5877-4557-82F6-E2E5AC7C379D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408" name="순서도: 자기 디스크 407">
                <a:extLst>
                  <a:ext uri="{FF2B5EF4-FFF2-40B4-BE49-F238E27FC236}">
                    <a16:creationId xmlns:a16="http://schemas.microsoft.com/office/drawing/2014/main" id="{00EFCF34-B13D-4858-A2FA-0EFAA347FF90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9" name="그룹 408">
                <a:extLst>
                  <a:ext uri="{FF2B5EF4-FFF2-40B4-BE49-F238E27FC236}">
                    <a16:creationId xmlns:a16="http://schemas.microsoft.com/office/drawing/2014/main" id="{987CCACB-8753-4AFB-9A5F-A3DA93E0BEB4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410" name="직사각형 409">
                  <a:extLst>
                    <a:ext uri="{FF2B5EF4-FFF2-40B4-BE49-F238E27FC236}">
                      <a16:creationId xmlns:a16="http://schemas.microsoft.com/office/drawing/2014/main" id="{01D31563-045A-429B-B539-936AF1AE6556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1" name="평행 사변형 410">
                  <a:extLst>
                    <a:ext uri="{FF2B5EF4-FFF2-40B4-BE49-F238E27FC236}">
                      <a16:creationId xmlns:a16="http://schemas.microsoft.com/office/drawing/2014/main" id="{A754B185-254D-4269-AD7B-28DFB532225E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2" name="자유형: 도형 411">
                  <a:extLst>
                    <a:ext uri="{FF2B5EF4-FFF2-40B4-BE49-F238E27FC236}">
                      <a16:creationId xmlns:a16="http://schemas.microsoft.com/office/drawing/2014/main" id="{B2BB51F5-3B97-45C0-A0B1-83A88AAF89B1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9276161B-7460-40DF-A4B2-CC0A7F7B0C03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403" name="순서도: 자기 디스크 402">
                <a:extLst>
                  <a:ext uri="{FF2B5EF4-FFF2-40B4-BE49-F238E27FC236}">
                    <a16:creationId xmlns:a16="http://schemas.microsoft.com/office/drawing/2014/main" id="{11885924-0A47-47D9-93AD-B8AE9708B7BA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4" name="그룹 403">
                <a:extLst>
                  <a:ext uri="{FF2B5EF4-FFF2-40B4-BE49-F238E27FC236}">
                    <a16:creationId xmlns:a16="http://schemas.microsoft.com/office/drawing/2014/main" id="{AC6DEFEB-A391-4E8A-A3E5-B30DBE2B6FE9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405" name="직사각형 404">
                  <a:extLst>
                    <a:ext uri="{FF2B5EF4-FFF2-40B4-BE49-F238E27FC236}">
                      <a16:creationId xmlns:a16="http://schemas.microsoft.com/office/drawing/2014/main" id="{CC81445D-77BB-4FE2-A81E-9700704948F3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6" name="평행 사변형 405">
                  <a:extLst>
                    <a:ext uri="{FF2B5EF4-FFF2-40B4-BE49-F238E27FC236}">
                      <a16:creationId xmlns:a16="http://schemas.microsoft.com/office/drawing/2014/main" id="{F3395C7F-51C4-4F39-A56D-1B7D3EA37D6C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7" name="자유형: 도형 406">
                  <a:extLst>
                    <a:ext uri="{FF2B5EF4-FFF2-40B4-BE49-F238E27FC236}">
                      <a16:creationId xmlns:a16="http://schemas.microsoft.com/office/drawing/2014/main" id="{EF12002E-6E29-4717-8730-8D968821761A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E84218D7-C420-4DFB-9810-2096C92FAEEE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98" name="순서도: 자기 디스크 397">
                <a:extLst>
                  <a:ext uri="{FF2B5EF4-FFF2-40B4-BE49-F238E27FC236}">
                    <a16:creationId xmlns:a16="http://schemas.microsoft.com/office/drawing/2014/main" id="{BBB38F6B-BD2E-444D-A025-88B0C79BB612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9" name="그룹 398">
                <a:extLst>
                  <a:ext uri="{FF2B5EF4-FFF2-40B4-BE49-F238E27FC236}">
                    <a16:creationId xmlns:a16="http://schemas.microsoft.com/office/drawing/2014/main" id="{FBA37759-3376-491D-BC2B-A79B408671D2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400" name="직사각형 399">
                  <a:extLst>
                    <a:ext uri="{FF2B5EF4-FFF2-40B4-BE49-F238E27FC236}">
                      <a16:creationId xmlns:a16="http://schemas.microsoft.com/office/drawing/2014/main" id="{429173CE-FB35-4EB1-88EE-8BE4121BF0AD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1" name="평행 사변형 400">
                  <a:extLst>
                    <a:ext uri="{FF2B5EF4-FFF2-40B4-BE49-F238E27FC236}">
                      <a16:creationId xmlns:a16="http://schemas.microsoft.com/office/drawing/2014/main" id="{816A3716-34DB-4B20-A576-22ADF5B1220F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2" name="자유형: 도형 401">
                  <a:extLst>
                    <a:ext uri="{FF2B5EF4-FFF2-40B4-BE49-F238E27FC236}">
                      <a16:creationId xmlns:a16="http://schemas.microsoft.com/office/drawing/2014/main" id="{93DD4B71-5FC1-4058-8ACC-AE3A92B81DF9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3F235FB7-F4F6-43E7-871B-2492AB1CE0B0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D9297735-C064-4930-A58E-3DE055DCCB5D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C1585689-9A04-4D04-BCA8-734E1DE4E494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4BFBCBC6-700C-40A9-9F68-1ACFE4246EF1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81355ACB-4591-43DF-8069-EAF5E58660A3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7418CEE9-F740-4178-908D-7E3DED5A2E84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0741E584-A233-4F6F-A2A9-F207FC2E236F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54BC12D6-DF21-4C8A-8651-49D3097AEA5D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6B358A64-1F9C-43E9-AD61-81E6E8667623}"/>
                </a:ext>
              </a:extLst>
            </p:cNvPr>
            <p:cNvSpPr txBox="1"/>
            <p:nvPr/>
          </p:nvSpPr>
          <p:spPr>
            <a:xfrm rot="20346948">
              <a:off x="4510405" y="4464915"/>
              <a:ext cx="992413" cy="33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물통 창고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93CE2097-04BF-4385-B203-F8163F55BEA9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CCCBDE3-2E5B-457C-BF61-02E164957DAF}"/>
                </a:ext>
              </a:extLst>
            </p:cNvPr>
            <p:cNvSpPr txBox="1"/>
            <p:nvPr/>
          </p:nvSpPr>
          <p:spPr>
            <a:xfrm>
              <a:off x="2385099" y="4620920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63C9E4EF-A1B5-4CAB-B52E-EAB914BF4B89}"/>
                </a:ext>
              </a:extLst>
            </p:cNvPr>
            <p:cNvSpPr txBox="1"/>
            <p:nvPr/>
          </p:nvSpPr>
          <p:spPr>
            <a:xfrm>
              <a:off x="3996890" y="1945312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모래사장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CC2F22C-FBEA-41AF-9105-4C46AC742B83}"/>
                </a:ext>
              </a:extLst>
            </p:cNvPr>
            <p:cNvSpPr txBox="1"/>
            <p:nvPr/>
          </p:nvSpPr>
          <p:spPr>
            <a:xfrm>
              <a:off x="3545468" y="3332119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26786D-4571-4D22-A13A-18C3F9712C21}"/>
                </a:ext>
              </a:extLst>
            </p:cNvPr>
            <p:cNvSpPr txBox="1"/>
            <p:nvPr/>
          </p:nvSpPr>
          <p:spPr>
            <a:xfrm>
              <a:off x="9321282" y="4298607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숲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6B87817-9701-41E8-BDCA-D455615CEC29}"/>
                </a:ext>
              </a:extLst>
            </p:cNvPr>
            <p:cNvSpPr txBox="1"/>
            <p:nvPr/>
          </p:nvSpPr>
          <p:spPr>
            <a:xfrm>
              <a:off x="2021651" y="2818987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4E87319-6307-4ACE-82E7-73423E2F0C32}"/>
                </a:ext>
              </a:extLst>
            </p:cNvPr>
            <p:cNvSpPr txBox="1"/>
            <p:nvPr/>
          </p:nvSpPr>
          <p:spPr>
            <a:xfrm>
              <a:off x="9181171" y="1835031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제련소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F42F391-689E-44D2-8325-BC05AFEDA634}"/>
                </a:ext>
              </a:extLst>
            </p:cNvPr>
            <p:cNvSpPr txBox="1"/>
            <p:nvPr/>
          </p:nvSpPr>
          <p:spPr>
            <a:xfrm>
              <a:off x="10179698" y="2379022"/>
              <a:ext cx="894229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정제소</a:t>
              </a:r>
              <a:endParaRPr lang="ko-KR" altLang="en-US" sz="1000" dirty="0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AB0193D6-A26F-40EF-9F94-77CC6EE1AE78}"/>
                </a:ext>
              </a:extLst>
            </p:cNvPr>
            <p:cNvSpPr txBox="1"/>
            <p:nvPr/>
          </p:nvSpPr>
          <p:spPr>
            <a:xfrm>
              <a:off x="7254610" y="2097318"/>
              <a:ext cx="1095632" cy="386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메인로비</a:t>
              </a:r>
              <a:endParaRPr lang="ko-KR" altLang="en-US" sz="1000" dirty="0"/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CE18A8A-8E7B-495A-8A4B-9BB38CC0119A}"/>
                </a:ext>
              </a:extLst>
            </p:cNvPr>
            <p:cNvSpPr txBox="1"/>
            <p:nvPr/>
          </p:nvSpPr>
          <p:spPr>
            <a:xfrm>
              <a:off x="7912358" y="3041524"/>
              <a:ext cx="511563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밭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72DFE1B5-04B7-4FAC-B597-D6B5B85A53B0}"/>
                </a:ext>
              </a:extLst>
            </p:cNvPr>
            <p:cNvSpPr txBox="1"/>
            <p:nvPr/>
          </p:nvSpPr>
          <p:spPr>
            <a:xfrm>
              <a:off x="5221926" y="3081572"/>
              <a:ext cx="733106" cy="410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동굴</a:t>
              </a:r>
            </a:p>
          </p:txBody>
        </p:sp>
        <p:sp>
          <p:nvSpPr>
            <p:cNvPr id="395" name="원호 394">
              <a:extLst>
                <a:ext uri="{FF2B5EF4-FFF2-40B4-BE49-F238E27FC236}">
                  <a16:creationId xmlns:a16="http://schemas.microsoft.com/office/drawing/2014/main" id="{26CF4C3E-14CE-40E0-AD5F-C1D2A2339C0D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원호 395">
              <a:extLst>
                <a:ext uri="{FF2B5EF4-FFF2-40B4-BE49-F238E27FC236}">
                  <a16:creationId xmlns:a16="http://schemas.microsoft.com/office/drawing/2014/main" id="{30B42D56-77F8-4D86-A201-427D7B8225D2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원호 396">
              <a:extLst>
                <a:ext uri="{FF2B5EF4-FFF2-40B4-BE49-F238E27FC236}">
                  <a16:creationId xmlns:a16="http://schemas.microsoft.com/office/drawing/2014/main" id="{DE73C720-7D1F-4F9A-B05F-2804002867F9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인터넷 통신실 이미지 _사진 500986618 무료 다운로드_lovepik.com">
            <a:extLst>
              <a:ext uri="{FF2B5EF4-FFF2-40B4-BE49-F238E27FC236}">
                <a16:creationId xmlns:a16="http://schemas.microsoft.com/office/drawing/2014/main" id="{A43F4D80-D170-4E29-A171-5B1F8D3A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244" y="487890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4DF2787-D7BE-4408-989C-1C5A7B26401B}"/>
              </a:ext>
            </a:extLst>
          </p:cNvPr>
          <p:cNvCxnSpPr>
            <a:cxnSpLocks/>
            <a:stCxn id="365" idx="2"/>
          </p:cNvCxnSpPr>
          <p:nvPr/>
        </p:nvCxnSpPr>
        <p:spPr>
          <a:xfrm>
            <a:off x="3225943" y="3795363"/>
            <a:ext cx="2428949" cy="2587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52A3571-47A0-431E-85C0-B925789B131C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5654044" y="4056524"/>
            <a:ext cx="828888" cy="82237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AD2E18A1-B874-47F6-913B-B9EF7F547F34}"/>
              </a:ext>
            </a:extLst>
          </p:cNvPr>
          <p:cNvCxnSpPr>
            <a:cxnSpLocks/>
            <a:stCxn id="414" idx="3"/>
          </p:cNvCxnSpPr>
          <p:nvPr/>
        </p:nvCxnSpPr>
        <p:spPr>
          <a:xfrm>
            <a:off x="2872608" y="3908348"/>
            <a:ext cx="22235" cy="1411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멀티 (ㄹ) 1600 책상Set - 한샘몰">
            <a:extLst>
              <a:ext uri="{FF2B5EF4-FFF2-40B4-BE49-F238E27FC236}">
                <a16:creationId xmlns:a16="http://schemas.microsoft.com/office/drawing/2014/main" id="{AA64CE4E-A9B9-48C9-9F47-A9543D7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84" y="5317239"/>
            <a:ext cx="1251143" cy="12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205E59B-847E-4926-8125-A3CF089B94ED}"/>
              </a:ext>
            </a:extLst>
          </p:cNvPr>
          <p:cNvSpPr/>
          <p:nvPr/>
        </p:nvSpPr>
        <p:spPr>
          <a:xfrm>
            <a:off x="1679509" y="2094678"/>
            <a:ext cx="3732245" cy="1343608"/>
          </a:xfrm>
          <a:custGeom>
            <a:avLst/>
            <a:gdLst>
              <a:gd name="connsiteX0" fmla="*/ 2976465 w 3732245"/>
              <a:gd name="connsiteY0" fmla="*/ 0 h 1343608"/>
              <a:gd name="connsiteX1" fmla="*/ 3685592 w 3732245"/>
              <a:gd name="connsiteY1" fmla="*/ 270588 h 1343608"/>
              <a:gd name="connsiteX2" fmla="*/ 3732245 w 3732245"/>
              <a:gd name="connsiteY2" fmla="*/ 335902 h 1343608"/>
              <a:gd name="connsiteX3" fmla="*/ 3732245 w 3732245"/>
              <a:gd name="connsiteY3" fmla="*/ 961053 h 1343608"/>
              <a:gd name="connsiteX4" fmla="*/ 3638938 w 3732245"/>
              <a:gd name="connsiteY4" fmla="*/ 1073021 h 1343608"/>
              <a:gd name="connsiteX5" fmla="*/ 2920481 w 3732245"/>
              <a:gd name="connsiteY5" fmla="*/ 1343608 h 1343608"/>
              <a:gd name="connsiteX6" fmla="*/ 1017036 w 3732245"/>
              <a:gd name="connsiteY6" fmla="*/ 1184988 h 1343608"/>
              <a:gd name="connsiteX7" fmla="*/ 289249 w 3732245"/>
              <a:gd name="connsiteY7" fmla="*/ 961053 h 1343608"/>
              <a:gd name="connsiteX8" fmla="*/ 0 w 3732245"/>
              <a:gd name="connsiteY8" fmla="*/ 821094 h 1343608"/>
              <a:gd name="connsiteX9" fmla="*/ 9330 w 3732245"/>
              <a:gd name="connsiteY9" fmla="*/ 531845 h 1343608"/>
              <a:gd name="connsiteX10" fmla="*/ 541175 w 3732245"/>
              <a:gd name="connsiteY10" fmla="*/ 261257 h 1343608"/>
              <a:gd name="connsiteX11" fmla="*/ 970383 w 3732245"/>
              <a:gd name="connsiteY11" fmla="*/ 111968 h 1343608"/>
              <a:gd name="connsiteX12" fmla="*/ 2258008 w 3732245"/>
              <a:gd name="connsiteY12" fmla="*/ 0 h 1343608"/>
              <a:gd name="connsiteX13" fmla="*/ 2976465 w 3732245"/>
              <a:gd name="connsiteY13" fmla="*/ 0 h 134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2245" h="1343608">
                <a:moveTo>
                  <a:pt x="2976465" y="0"/>
                </a:moveTo>
                <a:lnTo>
                  <a:pt x="3685592" y="270588"/>
                </a:lnTo>
                <a:lnTo>
                  <a:pt x="3732245" y="335902"/>
                </a:lnTo>
                <a:lnTo>
                  <a:pt x="3732245" y="961053"/>
                </a:lnTo>
                <a:lnTo>
                  <a:pt x="3638938" y="1073021"/>
                </a:lnTo>
                <a:lnTo>
                  <a:pt x="2920481" y="1343608"/>
                </a:lnTo>
                <a:lnTo>
                  <a:pt x="1017036" y="1184988"/>
                </a:lnTo>
                <a:lnTo>
                  <a:pt x="289249" y="961053"/>
                </a:lnTo>
                <a:lnTo>
                  <a:pt x="0" y="821094"/>
                </a:lnTo>
                <a:lnTo>
                  <a:pt x="9330" y="531845"/>
                </a:lnTo>
                <a:lnTo>
                  <a:pt x="541175" y="261257"/>
                </a:lnTo>
                <a:lnTo>
                  <a:pt x="970383" y="111968"/>
                </a:lnTo>
                <a:lnTo>
                  <a:pt x="2258008" y="0"/>
                </a:lnTo>
                <a:lnTo>
                  <a:pt x="297646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ED60D3-78A8-4DE5-9EE1-BA8360BA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7" y="3517691"/>
            <a:ext cx="4460288" cy="19281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7CE8DE-1069-4319-B143-16B35597BC36}"/>
              </a:ext>
            </a:extLst>
          </p:cNvPr>
          <p:cNvSpPr/>
          <p:nvPr/>
        </p:nvSpPr>
        <p:spPr>
          <a:xfrm>
            <a:off x="3545631" y="3275048"/>
            <a:ext cx="460310" cy="6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72BE1624-F270-4808-852E-30816D00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72" y="3741823"/>
            <a:ext cx="617589" cy="6175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AE3426-FEDC-4001-B102-470797D1F845}"/>
              </a:ext>
            </a:extLst>
          </p:cNvPr>
          <p:cNvSpPr txBox="1"/>
          <p:nvPr/>
        </p:nvSpPr>
        <p:spPr>
          <a:xfrm>
            <a:off x="6377588" y="3184374"/>
            <a:ext cx="58144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배와 이어지는 넓은 판자에 가면 배에 타는 상호작용 버튼으로 바뀐다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배 위에는 나무와</a:t>
            </a:r>
            <a:r>
              <a:rPr lang="en-US" altLang="ko-KR" sz="1400" dirty="0"/>
              <a:t>, </a:t>
            </a:r>
            <a:r>
              <a:rPr lang="ko-KR" altLang="en-US" sz="1400" dirty="0"/>
              <a:t>베리</a:t>
            </a:r>
            <a:r>
              <a:rPr lang="en-US" altLang="ko-KR" sz="1400" dirty="0"/>
              <a:t>, </a:t>
            </a:r>
            <a:r>
              <a:rPr lang="ko-KR" altLang="en-US" sz="1400" dirty="0"/>
              <a:t>코코넛</a:t>
            </a:r>
            <a:r>
              <a:rPr lang="en-US" altLang="ko-KR" sz="1400" dirty="0"/>
              <a:t>, </a:t>
            </a:r>
            <a:r>
              <a:rPr lang="ko-KR" altLang="en-US" sz="1400" dirty="0"/>
              <a:t>물을 실을 수 있고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밑으로 내려가면 모터와 플라스틱 배터리</a:t>
            </a:r>
            <a:r>
              <a:rPr lang="en-US" altLang="ko-KR" sz="1400" dirty="0"/>
              <a:t>, </a:t>
            </a:r>
            <a:r>
              <a:rPr lang="ko-KR" altLang="en-US" sz="1400" dirty="0"/>
              <a:t>유리를 넣을 곳이 나온다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85496-A967-421E-8B44-AA7F1814D101}"/>
              </a:ext>
            </a:extLst>
          </p:cNvPr>
          <p:cNvSpPr/>
          <p:nvPr/>
        </p:nvSpPr>
        <p:spPr>
          <a:xfrm>
            <a:off x="4323227" y="239632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6B19-D583-4136-9CB0-1C181C4ED80E}"/>
              </a:ext>
            </a:extLst>
          </p:cNvPr>
          <p:cNvSpPr/>
          <p:nvPr/>
        </p:nvSpPr>
        <p:spPr>
          <a:xfrm>
            <a:off x="4083785" y="2357390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DE7E2F-5BA2-47CF-AFF4-7602C9FA317D}"/>
              </a:ext>
            </a:extLst>
          </p:cNvPr>
          <p:cNvSpPr/>
          <p:nvPr/>
        </p:nvSpPr>
        <p:spPr>
          <a:xfrm>
            <a:off x="4219479" y="2155055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D5F8E-5954-4F42-8B1E-20719CEAC3ED}"/>
              </a:ext>
            </a:extLst>
          </p:cNvPr>
          <p:cNvSpPr/>
          <p:nvPr/>
        </p:nvSpPr>
        <p:spPr>
          <a:xfrm>
            <a:off x="2572145" y="2642746"/>
            <a:ext cx="533371" cy="2464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9943F11-D60D-4E6D-839F-CD1DF95D6871}"/>
              </a:ext>
            </a:extLst>
          </p:cNvPr>
          <p:cNvCxnSpPr>
            <a:stCxn id="8" idx="0"/>
          </p:cNvCxnSpPr>
          <p:nvPr/>
        </p:nvCxnSpPr>
        <p:spPr>
          <a:xfrm flipH="1">
            <a:off x="4569648" y="2094678"/>
            <a:ext cx="86326" cy="142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0B7A53A-D567-413D-A7BE-DE0390AAE119}"/>
              </a:ext>
            </a:extLst>
          </p:cNvPr>
          <p:cNvSpPr/>
          <p:nvPr/>
        </p:nvSpPr>
        <p:spPr>
          <a:xfrm>
            <a:off x="5001182" y="288916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181CC98-92DF-4439-9905-01CB74822CE6}"/>
              </a:ext>
            </a:extLst>
          </p:cNvPr>
          <p:cNvSpPr/>
          <p:nvPr/>
        </p:nvSpPr>
        <p:spPr>
          <a:xfrm>
            <a:off x="4761740" y="2850232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B113DA6-0E11-46DD-A4F0-FCE2D8D9FB54}"/>
              </a:ext>
            </a:extLst>
          </p:cNvPr>
          <p:cNvSpPr/>
          <p:nvPr/>
        </p:nvSpPr>
        <p:spPr>
          <a:xfrm>
            <a:off x="4897434" y="2647897"/>
            <a:ext cx="246421" cy="2464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3FD3-3837-4E4E-9C34-AD1184568D7E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198</Words>
  <Application>Microsoft Office PowerPoint</Application>
  <PresentationFormat>와이드스크린</PresentationFormat>
  <Paragraphs>50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15</cp:revision>
  <dcterms:created xsi:type="dcterms:W3CDTF">2022-03-03T03:35:02Z</dcterms:created>
  <dcterms:modified xsi:type="dcterms:W3CDTF">2022-05-25T09:29:08Z</dcterms:modified>
</cp:coreProperties>
</file>