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7" r:id="rId2"/>
    <p:sldId id="290" r:id="rId3"/>
    <p:sldId id="292" r:id="rId4"/>
    <p:sldId id="295" r:id="rId5"/>
    <p:sldId id="296" r:id="rId6"/>
    <p:sldId id="305" r:id="rId7"/>
    <p:sldId id="297" r:id="rId8"/>
    <p:sldId id="298" r:id="rId9"/>
    <p:sldId id="300" r:id="rId10"/>
    <p:sldId id="301" r:id="rId11"/>
    <p:sldId id="302" r:id="rId12"/>
    <p:sldId id="303" r:id="rId13"/>
    <p:sldId id="304" r:id="rId14"/>
    <p:sldId id="306" r:id="rId15"/>
    <p:sldId id="307" r:id="rId16"/>
    <p:sldId id="308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71132"/>
    <a:srgbClr val="767171"/>
    <a:srgbClr val="892C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104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8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E7B796-A74A-480E-B7C3-F20E279F0A7C}" type="datetimeFigureOut">
              <a:rPr lang="ko-KR" altLang="en-US" smtClean="0"/>
              <a:t>2022-03-22(Tue)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1EA44E-4070-47F9-84CF-60FBAE4DCC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09285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10782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5992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10783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56139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06575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86658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31942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91896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58341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56227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35874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7182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44988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88769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2286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E4B86C-DD47-4A5D-A4BA-71D21446CF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E111551-C39D-45DD-8D40-446C0D81E6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5488D7-3629-4310-8EA6-A4143C97A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DE92-A542-49E3-8BCA-C8166235BA4E}" type="datetimeFigureOut">
              <a:rPr lang="ko-KR" altLang="en-US" smtClean="0"/>
              <a:t>2022-03-22(Tue)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970C0B-90D4-433B-BB3D-0822983DA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AE5A57-DAB4-413C-96F9-BCC1DB64F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F726-710F-47E9-BEC2-54C7D91DD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89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FECE26-EF48-4652-A42B-7082F6B19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DF31795-6D2B-4D66-A110-E658EE5D60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1A1D80-18E2-43BC-A177-FEA294B39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DE92-A542-49E3-8BCA-C8166235BA4E}" type="datetimeFigureOut">
              <a:rPr lang="ko-KR" altLang="en-US" smtClean="0"/>
              <a:t>2022-03-22(Tue)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38B8A8-FC0E-444B-8BDC-FFCD05481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5DBB50-DB54-4010-A3C5-CD4F37676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F726-710F-47E9-BEC2-54C7D91DD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7393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F5F5D51-4A76-4FB9-AA3F-DF62FFFD00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0FB37E4-15FF-4715-8D8D-1E046C206D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37B13C-A874-49FB-BF72-98E5AD75B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DE92-A542-49E3-8BCA-C8166235BA4E}" type="datetimeFigureOut">
              <a:rPr lang="ko-KR" altLang="en-US" smtClean="0"/>
              <a:t>2022-03-22(Tue)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937E0E-76EF-4EAF-AB98-FD559BCA0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6C7BC8-C358-4B0E-BF5A-7C22E8861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F726-710F-47E9-BEC2-54C7D91DD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1525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19E40AB3-0700-4AD2-87FA-3F2118D7930E}"/>
              </a:ext>
            </a:extLst>
          </p:cNvPr>
          <p:cNvSpPr/>
          <p:nvPr userDrawn="1"/>
        </p:nvSpPr>
        <p:spPr>
          <a:xfrm>
            <a:off x="0" y="0"/>
            <a:ext cx="12192000" cy="101791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7ED5CED-7F3F-42FC-A3C6-E911D69BD1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0615" y="185018"/>
            <a:ext cx="10515600" cy="461513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 altLang="ko-KR" dirty="0"/>
              <a:t>1. </a:t>
            </a:r>
            <a:r>
              <a:rPr lang="ko-KR" altLang="en-US" dirty="0"/>
              <a:t>슬라이드 제목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87594A-7F55-410F-A8EC-891C0A9FA6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B097B4-2981-4E30-AFDB-11C6289BF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7C75EAA1-BE98-4290-AD72-327BAE27244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2091" y="681037"/>
            <a:ext cx="8289986" cy="20844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ko-KR" altLang="en-US" dirty="0"/>
              <a:t>슬라이드 부제목</a:t>
            </a:r>
          </a:p>
        </p:txBody>
      </p:sp>
    </p:spTree>
    <p:extLst>
      <p:ext uri="{BB962C8B-B14F-4D97-AF65-F5344CB8AC3E}">
        <p14:creationId xmlns:p14="http://schemas.microsoft.com/office/powerpoint/2010/main" val="4199560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C1E9B9-209A-4A57-9814-F8D57208E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03E822-74DA-4B57-B481-B62C563C98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8F070C-77A7-432D-B216-9668C9247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DE92-A542-49E3-8BCA-C8166235BA4E}" type="datetimeFigureOut">
              <a:rPr lang="ko-KR" altLang="en-US" smtClean="0"/>
              <a:t>2022-03-22(Tue)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B3F48F-907B-4347-999E-8A810E7FC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A74AEC-AD2F-4D10-AB46-F5B264902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F726-710F-47E9-BEC2-54C7D91DD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492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84D610-C824-40B6-947E-A66D4C3C9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7FE1580-3721-4AD3-9DF3-D16FA9C174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0523C2-208F-4623-9E9C-BF52E6B1E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DE92-A542-49E3-8BCA-C8166235BA4E}" type="datetimeFigureOut">
              <a:rPr lang="ko-KR" altLang="en-US" smtClean="0"/>
              <a:t>2022-03-22(Tue)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6341E0-86F6-4F35-BBD6-4AFBE8749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EA41D2-FE74-4066-95D9-60518B177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F726-710F-47E9-BEC2-54C7D91DD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2224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042398-3D83-48B6-9FD3-52401E486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73D161-A8AA-41E1-A4D6-BB24A335B2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D4FA59A-F28D-436B-B92B-B3DDBBEDE4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969FE68-ECE9-437C-BEB6-D3BB4B4A3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DE92-A542-49E3-8BCA-C8166235BA4E}" type="datetimeFigureOut">
              <a:rPr lang="ko-KR" altLang="en-US" smtClean="0"/>
              <a:t>2022-03-22(Tue)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0963A1C-BBE2-4AA6-A26B-01BDAB91D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D7AD4A1-3E32-4EEF-9E76-9429B724B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F726-710F-47E9-BEC2-54C7D91DD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9914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844F35-E393-42BE-BA00-F1257F345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856DC14-AB73-4EC1-B2BC-DF1A90FA9A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D311951-0074-4E35-909F-AEA6579E92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48B94F5-0CAD-4117-8E5A-D6D9E3AB47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28A5849-A189-4041-821B-3C9FB0D45C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581E535-45B9-447E-A030-105AFDF5E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DE92-A542-49E3-8BCA-C8166235BA4E}" type="datetimeFigureOut">
              <a:rPr lang="ko-KR" altLang="en-US" smtClean="0"/>
              <a:t>2022-03-22(Tue)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01B967C-4CB9-44A2-AC36-577CE9453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06A940A-10AF-466B-B010-A823C97CE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F726-710F-47E9-BEC2-54C7D91DD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195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7AB03D-6646-4D2E-A95A-934790D4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9ED9C6-E493-42B6-831B-F6320181B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DE92-A542-49E3-8BCA-C8166235BA4E}" type="datetimeFigureOut">
              <a:rPr lang="ko-KR" altLang="en-US" smtClean="0"/>
              <a:t>2022-03-22(Tue)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C6A77D0-5226-4775-8692-1538F358E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1B08B2C-C3FF-4167-8730-3A5A6FEDE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F726-710F-47E9-BEC2-54C7D91DD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4829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D280DBF-E3A8-401B-BE03-B947D9175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DE92-A542-49E3-8BCA-C8166235BA4E}" type="datetimeFigureOut">
              <a:rPr lang="ko-KR" altLang="en-US" smtClean="0"/>
              <a:t>2022-03-22(Tue)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AD9ABA4-20EB-40D6-A2FE-ED5BA854D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0494699-7B32-4178-9124-9E95F1841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F726-710F-47E9-BEC2-54C7D91DD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0293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0B410B-86F3-4B89-BD9A-53502FFCD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9FC3D1-FF0C-46B5-BEF1-E3BD394DD3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6F44EDA-68DC-4B53-A00A-9B817569F8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DF7DBBD-F4A5-472C-8641-E4C22A2EE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DE92-A542-49E3-8BCA-C8166235BA4E}" type="datetimeFigureOut">
              <a:rPr lang="ko-KR" altLang="en-US" smtClean="0"/>
              <a:t>2022-03-22(Tue)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ACFEA52-2ADF-46B7-9F0B-8A9684AC9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86BAC1C-7B36-42B7-8C90-DC6952D02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F726-710F-47E9-BEC2-54C7D91DD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4465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5BFC80-1D56-4E6E-A2C7-F45B9C931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0B8B350-AC83-4358-9898-4738533793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A3F0B6E-0F89-48E9-AB04-C4F91459B3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D43224A-3016-4014-A1E6-EF16C1ED6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DE92-A542-49E3-8BCA-C8166235BA4E}" type="datetimeFigureOut">
              <a:rPr lang="ko-KR" altLang="en-US" smtClean="0"/>
              <a:t>2022-03-22(Tue)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485872A-ADD0-43E9-8A2F-95B3EBBBF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EB236D-6550-4D16-95DB-3311EB5B5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F726-710F-47E9-BEC2-54C7D91DD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1983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BF35154-B568-4C2E-ABEF-150156B7C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1AE042-698D-45F3-AB18-CD0F5ABA0E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9CC2FD-874C-4FBB-A6B5-E35C304D7C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8DDE92-A542-49E3-8BCA-C8166235BA4E}" type="datetimeFigureOut">
              <a:rPr lang="ko-KR" altLang="en-US" smtClean="0"/>
              <a:t>2022-03-22(Tue)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6DCBA0-5D08-435E-BAD3-8D898F65C4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0F7C7-6DBD-4CC7-886C-828396CCED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7AF726-710F-47E9-BEC2-54C7D91DD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27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microsoft.com/office/2007/relationships/hdphoto" Target="../media/hdphoto4.wdp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9.svg"/></Relationships>
</file>

<file path=ppt/slides/_rels/slide15.xml.rels><?xml version="1.0" encoding="UTF-8" standalone="yes"?>
<Relationships xmlns="http://schemas.openxmlformats.org/package/2006/relationships"><Relationship Id="rId8" Type="http://schemas.microsoft.com/office/2007/relationships/hdphoto" Target="../media/hdphoto6.wdp"/><Relationship Id="rId13" Type="http://schemas.openxmlformats.org/officeDocument/2006/relationships/image" Target="../media/image24.png"/><Relationship Id="rId3" Type="http://schemas.openxmlformats.org/officeDocument/2006/relationships/image" Target="../media/image18.png"/><Relationship Id="rId7" Type="http://schemas.openxmlformats.org/officeDocument/2006/relationships/image" Target="../media/image21.png"/><Relationship Id="rId12" Type="http://schemas.microsoft.com/office/2007/relationships/hdphoto" Target="../media/hdphoto8.wdp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6" Type="http://schemas.microsoft.com/office/2007/relationships/hdphoto" Target="../media/hdphoto5.wdp"/><Relationship Id="rId11" Type="http://schemas.openxmlformats.org/officeDocument/2006/relationships/image" Target="../media/image23.png"/><Relationship Id="rId5" Type="http://schemas.openxmlformats.org/officeDocument/2006/relationships/image" Target="../media/image20.png"/><Relationship Id="rId10" Type="http://schemas.microsoft.com/office/2007/relationships/hdphoto" Target="../media/hdphoto7.wdp"/><Relationship Id="rId4" Type="http://schemas.openxmlformats.org/officeDocument/2006/relationships/image" Target="../media/image19.svg"/><Relationship Id="rId9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8" Type="http://schemas.microsoft.com/office/2007/relationships/hdphoto" Target="../media/hdphoto6.wdp"/><Relationship Id="rId13" Type="http://schemas.openxmlformats.org/officeDocument/2006/relationships/image" Target="../media/image24.png"/><Relationship Id="rId3" Type="http://schemas.openxmlformats.org/officeDocument/2006/relationships/image" Target="../media/image18.png"/><Relationship Id="rId7" Type="http://schemas.openxmlformats.org/officeDocument/2006/relationships/image" Target="../media/image21.png"/><Relationship Id="rId12" Type="http://schemas.microsoft.com/office/2007/relationships/hdphoto" Target="../media/hdphoto8.wdp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6" Type="http://schemas.microsoft.com/office/2007/relationships/hdphoto" Target="../media/hdphoto5.wdp"/><Relationship Id="rId11" Type="http://schemas.openxmlformats.org/officeDocument/2006/relationships/image" Target="../media/image23.png"/><Relationship Id="rId5" Type="http://schemas.openxmlformats.org/officeDocument/2006/relationships/image" Target="../media/image20.png"/><Relationship Id="rId10" Type="http://schemas.microsoft.com/office/2007/relationships/hdphoto" Target="../media/hdphoto7.wdp"/><Relationship Id="rId4" Type="http://schemas.openxmlformats.org/officeDocument/2006/relationships/image" Target="../media/image19.svg"/><Relationship Id="rId9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microsoft.com/office/2007/relationships/hdphoto" Target="../media/hdphoto3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177A21-1F99-4D21-9F9F-55BCE76CE3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/>
              <a:t>ESCAPE ISLAND</a:t>
            </a:r>
            <a:endParaRPr lang="ko-KR" altLang="en-US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1152BDB-6F60-4325-8468-F9381C5F40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6918" y="4858869"/>
            <a:ext cx="3281082" cy="573743"/>
          </a:xfrm>
        </p:spPr>
        <p:txBody>
          <a:bodyPr/>
          <a:lstStyle/>
          <a:p>
            <a:r>
              <a:rPr lang="ko-KR" altLang="en-US" b="1" dirty="0"/>
              <a:t>시스템</a:t>
            </a:r>
          </a:p>
        </p:txBody>
      </p:sp>
    </p:spTree>
    <p:extLst>
      <p:ext uri="{BB962C8B-B14F-4D97-AF65-F5344CB8AC3E}">
        <p14:creationId xmlns:p14="http://schemas.microsoft.com/office/powerpoint/2010/main" val="11820459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8CB633B6-F0EE-44CA-9448-E6DE3BBEF3EF}"/>
              </a:ext>
            </a:extLst>
          </p:cNvPr>
          <p:cNvSpPr/>
          <p:nvPr/>
        </p:nvSpPr>
        <p:spPr>
          <a:xfrm>
            <a:off x="5240222" y="955480"/>
            <a:ext cx="1579988" cy="52322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94118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게임 결과 창 </a:t>
            </a:r>
            <a:r>
              <a:rPr lang="en-US" altLang="ko-KR" sz="2800" b="1" dirty="0"/>
              <a:t>( </a:t>
            </a:r>
            <a:r>
              <a:rPr lang="ko-KR" altLang="en-US" sz="2800" b="1" dirty="0"/>
              <a:t>납치자를 모두 찾았을 때 결과 창 </a:t>
            </a:r>
            <a:r>
              <a:rPr lang="en-US" altLang="ko-KR" sz="2800" b="1" dirty="0"/>
              <a:t>)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C18C050-3297-43B0-B3DD-79AF0F21F07D}"/>
              </a:ext>
            </a:extLst>
          </p:cNvPr>
          <p:cNvSpPr/>
          <p:nvPr/>
        </p:nvSpPr>
        <p:spPr>
          <a:xfrm>
            <a:off x="8518845" y="2748914"/>
            <a:ext cx="3405674" cy="271520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Tx/>
              <a:buChar char="-"/>
            </a:pPr>
            <a:r>
              <a:rPr lang="ko-KR" altLang="en-US" sz="1600" b="1" dirty="0">
                <a:solidFill>
                  <a:schemeClr val="tx1"/>
                </a:solidFill>
              </a:rPr>
              <a:t>사람들과 가득 실린 먹을 것을 배를 타고 탈출하는 사람들을 표현</a:t>
            </a:r>
            <a:endParaRPr lang="en-US" altLang="ko-KR" sz="1600" b="1" dirty="0">
              <a:solidFill>
                <a:schemeClr val="tx1"/>
              </a:solidFill>
            </a:endParaRPr>
          </a:p>
          <a:p>
            <a:pPr marL="285750" indent="-285750" algn="ctr">
              <a:buFontTx/>
              <a:buChar char="-"/>
            </a:pPr>
            <a:endParaRPr lang="en-US" altLang="ko-KR" sz="1600" b="1" dirty="0">
              <a:solidFill>
                <a:schemeClr val="tx1"/>
              </a:solidFill>
            </a:endParaRPr>
          </a:p>
          <a:p>
            <a:pPr marL="285750" indent="-285750" algn="ctr">
              <a:buFontTx/>
              <a:buChar char="-"/>
            </a:pPr>
            <a:r>
              <a:rPr lang="ko-KR" altLang="en-US" sz="1600" b="1" dirty="0">
                <a:solidFill>
                  <a:schemeClr val="tx1"/>
                </a:solidFill>
              </a:rPr>
              <a:t>이후에 공동 결과창으로 이동</a:t>
            </a:r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25BB1B42-FDC4-490B-B1F7-AB3472EAC00B}"/>
              </a:ext>
            </a:extLst>
          </p:cNvPr>
          <p:cNvSpPr/>
          <p:nvPr/>
        </p:nvSpPr>
        <p:spPr>
          <a:xfrm rot="5400000">
            <a:off x="2351283" y="169148"/>
            <a:ext cx="3954079" cy="7874742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5" name="Picture 2" descr="배 - 무료 수송개 아이콘">
            <a:extLst>
              <a:ext uri="{FF2B5EF4-FFF2-40B4-BE49-F238E27FC236}">
                <a16:creationId xmlns:a16="http://schemas.microsoft.com/office/drawing/2014/main" id="{BBAF3833-EC0D-420F-84E1-410E0E8F4E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778" b="89778" l="4000" r="97333">
                        <a14:foregroundMark x1="4444" y1="55556" x2="45778" y2="60444"/>
                        <a14:foregroundMark x1="45778" y1="60444" x2="71111" y2="56444"/>
                        <a14:foregroundMark x1="46667" y1="66222" x2="65333" y2="72444"/>
                        <a14:foregroundMark x1="65333" y1="72444" x2="69778" y2="71111"/>
                        <a14:foregroundMark x1="55556" y1="72444" x2="15556" y2="69778"/>
                        <a14:foregroundMark x1="68000" y1="60000" x2="90667" y2="62667"/>
                        <a14:foregroundMark x1="90667" y1="62667" x2="77333" y2="72000"/>
                        <a14:foregroundMark x1="77333" y1="72000" x2="76889" y2="72000"/>
                        <a14:foregroundMark x1="95111" y1="60889" x2="97333" y2="67111"/>
                        <a14:foregroundMark x1="69333" y1="48444" x2="71111" y2="52889"/>
                        <a14:foregroundMark x1="47556" y1="48444" x2="27111" y2="49333"/>
                        <a14:foregroundMark x1="27111" y1="49333" x2="28889" y2="53333"/>
                        <a14:foregroundMark x1="7111" y1="47556" x2="8889" y2="54222"/>
                        <a14:foregroundMark x1="7556" y1="48444" x2="7111" y2="53333"/>
                        <a14:foregroundMark x1="47556" y1="26222" x2="46667" y2="49333"/>
                        <a14:foregroundMark x1="36444" y1="38667" x2="36889" y2="46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6715" y="2535736"/>
            <a:ext cx="3839644" cy="3839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그림 20" descr="옅은이(가) 표시된 사진&#10;&#10;자동 생성된 설명">
            <a:extLst>
              <a:ext uri="{FF2B5EF4-FFF2-40B4-BE49-F238E27FC236}">
                <a16:creationId xmlns:a16="http://schemas.microsoft.com/office/drawing/2014/main" id="{33C1F8CB-ED44-46ED-92A4-4A328DCD18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6727" y="4261943"/>
            <a:ext cx="366254" cy="366254"/>
          </a:xfrm>
          <a:prstGeom prst="rect">
            <a:avLst/>
          </a:prstGeom>
        </p:spPr>
      </p:pic>
      <p:pic>
        <p:nvPicPr>
          <p:cNvPr id="75" name="그림 74" descr="텍스트이(가) 표시된 사진&#10;&#10;자동 생성된 설명">
            <a:extLst>
              <a:ext uri="{FF2B5EF4-FFF2-40B4-BE49-F238E27FC236}">
                <a16:creationId xmlns:a16="http://schemas.microsoft.com/office/drawing/2014/main" id="{8013D5DF-07BC-4425-BF7B-23550297696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7961" y="4272582"/>
            <a:ext cx="355615" cy="355615"/>
          </a:xfrm>
          <a:prstGeom prst="rect">
            <a:avLst/>
          </a:prstGeom>
        </p:spPr>
      </p:pic>
      <p:pic>
        <p:nvPicPr>
          <p:cNvPr id="76" name="그림 75" descr="옅은이(가) 표시된 사진&#10;&#10;자동 생성된 설명">
            <a:extLst>
              <a:ext uri="{FF2B5EF4-FFF2-40B4-BE49-F238E27FC236}">
                <a16:creationId xmlns:a16="http://schemas.microsoft.com/office/drawing/2014/main" id="{D65F3DAF-57E0-4368-AF50-F48F5906CF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7392" y="4272582"/>
            <a:ext cx="366254" cy="366254"/>
          </a:xfrm>
          <a:prstGeom prst="rect">
            <a:avLst/>
          </a:prstGeom>
        </p:spPr>
      </p:pic>
      <p:pic>
        <p:nvPicPr>
          <p:cNvPr id="77" name="그림 76" descr="텍스트이(가) 표시된 사진&#10;&#10;자동 생성된 설명">
            <a:extLst>
              <a:ext uri="{FF2B5EF4-FFF2-40B4-BE49-F238E27FC236}">
                <a16:creationId xmlns:a16="http://schemas.microsoft.com/office/drawing/2014/main" id="{5C30FB1A-D4C0-4E27-B102-EEC3EC68C9D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0157" y="4272582"/>
            <a:ext cx="355615" cy="355615"/>
          </a:xfrm>
          <a:prstGeom prst="rect">
            <a:avLst/>
          </a:prstGeom>
        </p:spPr>
      </p:pic>
      <p:pic>
        <p:nvPicPr>
          <p:cNvPr id="78" name="그림 77" descr="텍스트이(가) 표시된 사진&#10;&#10;자동 생성된 설명">
            <a:extLst>
              <a:ext uri="{FF2B5EF4-FFF2-40B4-BE49-F238E27FC236}">
                <a16:creationId xmlns:a16="http://schemas.microsoft.com/office/drawing/2014/main" id="{F68819C7-2A14-4E60-B4AF-87D307E0C20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3009" y="4261943"/>
            <a:ext cx="355615" cy="355615"/>
          </a:xfrm>
          <a:prstGeom prst="rect">
            <a:avLst/>
          </a:prstGeom>
        </p:spPr>
      </p:pic>
      <p:pic>
        <p:nvPicPr>
          <p:cNvPr id="79" name="그림 78" descr="옅은이(가) 표시된 사진&#10;&#10;자동 생성된 설명">
            <a:extLst>
              <a:ext uri="{FF2B5EF4-FFF2-40B4-BE49-F238E27FC236}">
                <a16:creationId xmlns:a16="http://schemas.microsoft.com/office/drawing/2014/main" id="{641AC7F4-420F-4090-A82E-7AA0EE23E17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8253" y="3970122"/>
            <a:ext cx="366254" cy="366254"/>
          </a:xfrm>
          <a:prstGeom prst="rect">
            <a:avLst/>
          </a:prstGeom>
        </p:spPr>
      </p:pic>
      <p:pic>
        <p:nvPicPr>
          <p:cNvPr id="80" name="그림 79" descr="텍스트이(가) 표시된 사진&#10;&#10;자동 생성된 설명">
            <a:extLst>
              <a:ext uri="{FF2B5EF4-FFF2-40B4-BE49-F238E27FC236}">
                <a16:creationId xmlns:a16="http://schemas.microsoft.com/office/drawing/2014/main" id="{320617BE-CCE6-499B-8905-F8DFCA2AD3A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4239" y="3991400"/>
            <a:ext cx="355615" cy="355615"/>
          </a:xfrm>
          <a:prstGeom prst="rect">
            <a:avLst/>
          </a:prstGeom>
        </p:spPr>
      </p:pic>
      <p:pic>
        <p:nvPicPr>
          <p:cNvPr id="81" name="그림 80" descr="옅은이(가) 표시된 사진&#10;&#10;자동 생성된 설명">
            <a:extLst>
              <a:ext uri="{FF2B5EF4-FFF2-40B4-BE49-F238E27FC236}">
                <a16:creationId xmlns:a16="http://schemas.microsoft.com/office/drawing/2014/main" id="{07C25237-C366-4AF8-8E01-913D76C33BC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670" y="3991400"/>
            <a:ext cx="366254" cy="366254"/>
          </a:xfrm>
          <a:prstGeom prst="rect">
            <a:avLst/>
          </a:prstGeom>
        </p:spPr>
      </p:pic>
      <p:pic>
        <p:nvPicPr>
          <p:cNvPr id="82" name="그림 81" descr="텍스트이(가) 표시된 사진&#10;&#10;자동 생성된 설명">
            <a:extLst>
              <a:ext uri="{FF2B5EF4-FFF2-40B4-BE49-F238E27FC236}">
                <a16:creationId xmlns:a16="http://schemas.microsoft.com/office/drawing/2014/main" id="{995143CB-7FC1-4FEA-860F-4E59992A436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6435" y="3991400"/>
            <a:ext cx="355615" cy="355615"/>
          </a:xfrm>
          <a:prstGeom prst="rect">
            <a:avLst/>
          </a:prstGeom>
        </p:spPr>
      </p:pic>
      <p:pic>
        <p:nvPicPr>
          <p:cNvPr id="83" name="그림 82" descr="텍스트이(가) 표시된 사진&#10;&#10;자동 생성된 설명">
            <a:extLst>
              <a:ext uri="{FF2B5EF4-FFF2-40B4-BE49-F238E27FC236}">
                <a16:creationId xmlns:a16="http://schemas.microsoft.com/office/drawing/2014/main" id="{EB86605D-EF2C-4E68-AC0B-6F6BFA944D0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287" y="3980761"/>
            <a:ext cx="355615" cy="355615"/>
          </a:xfrm>
          <a:prstGeom prst="rect">
            <a:avLst/>
          </a:prstGeom>
        </p:spPr>
      </p:pic>
      <p:pic>
        <p:nvPicPr>
          <p:cNvPr id="84" name="그래픽 83" descr="사용자 단색으로 채워진">
            <a:extLst>
              <a:ext uri="{FF2B5EF4-FFF2-40B4-BE49-F238E27FC236}">
                <a16:creationId xmlns:a16="http://schemas.microsoft.com/office/drawing/2014/main" id="{A086F853-F53E-4AB2-8B4D-A35339284B9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602080" y="3790697"/>
            <a:ext cx="481885" cy="481885"/>
          </a:xfrm>
          <a:prstGeom prst="rect">
            <a:avLst/>
          </a:prstGeom>
        </p:spPr>
      </p:pic>
      <p:pic>
        <p:nvPicPr>
          <p:cNvPr id="85" name="그래픽 84" descr="사용자 단색으로 채워진">
            <a:extLst>
              <a:ext uri="{FF2B5EF4-FFF2-40B4-BE49-F238E27FC236}">
                <a16:creationId xmlns:a16="http://schemas.microsoft.com/office/drawing/2014/main" id="{2EB229AB-1421-4996-9E41-1C6D5AB09E2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21338965">
            <a:off x="3918627" y="4139368"/>
            <a:ext cx="481885" cy="481885"/>
          </a:xfrm>
          <a:prstGeom prst="rect">
            <a:avLst/>
          </a:prstGeom>
        </p:spPr>
      </p:pic>
      <p:pic>
        <p:nvPicPr>
          <p:cNvPr id="86" name="그래픽 85" descr="사용자 단색으로 채워진">
            <a:extLst>
              <a:ext uri="{FF2B5EF4-FFF2-40B4-BE49-F238E27FC236}">
                <a16:creationId xmlns:a16="http://schemas.microsoft.com/office/drawing/2014/main" id="{6BF36942-9950-4FEF-AF34-98272CDC9B2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301405" y="4146312"/>
            <a:ext cx="481885" cy="481885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D23C7FE1-1E69-4F43-AFF6-B9478305E827}"/>
              </a:ext>
            </a:extLst>
          </p:cNvPr>
          <p:cNvSpPr txBox="1"/>
          <p:nvPr/>
        </p:nvSpPr>
        <p:spPr>
          <a:xfrm>
            <a:off x="206463" y="1037795"/>
            <a:ext cx="199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킬</a:t>
            </a:r>
            <a:endParaRPr lang="en-US" altLang="ko-KR" sz="20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AB4C647-E56B-443A-B7D0-06B986A5CD19}"/>
              </a:ext>
            </a:extLst>
          </p:cNvPr>
          <p:cNvSpPr txBox="1"/>
          <p:nvPr/>
        </p:nvSpPr>
        <p:spPr>
          <a:xfrm>
            <a:off x="853008" y="1048865"/>
            <a:ext cx="27742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회의 후 플레이어 배치</a:t>
            </a:r>
            <a:endParaRPr lang="en-US" altLang="ko-KR" sz="200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B33625E-CCEB-4151-97AD-D2D793D58998}"/>
              </a:ext>
            </a:extLst>
          </p:cNvPr>
          <p:cNvSpPr txBox="1"/>
          <p:nvPr/>
        </p:nvSpPr>
        <p:spPr>
          <a:xfrm>
            <a:off x="3627276" y="1041926"/>
            <a:ext cx="15508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구조도 </a:t>
            </a:r>
            <a:endParaRPr lang="ko-KR" altLang="en-US" sz="20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C6088F9-9042-48C7-A606-A2B694CA1AEE}"/>
              </a:ext>
            </a:extLst>
          </p:cNvPr>
          <p:cNvSpPr/>
          <p:nvPr/>
        </p:nvSpPr>
        <p:spPr>
          <a:xfrm>
            <a:off x="746451" y="1054358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29C263F-770E-4637-9166-1420AD0F07B2}"/>
              </a:ext>
            </a:extLst>
          </p:cNvPr>
          <p:cNvSpPr/>
          <p:nvPr/>
        </p:nvSpPr>
        <p:spPr>
          <a:xfrm>
            <a:off x="3581557" y="1056727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007D0E9-8748-46CB-86EC-820BF884865A}"/>
              </a:ext>
            </a:extLst>
          </p:cNvPr>
          <p:cNvSpPr/>
          <p:nvPr/>
        </p:nvSpPr>
        <p:spPr>
          <a:xfrm>
            <a:off x="5161545" y="1041173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35EA9A0-07D2-4C42-930B-B607E0431699}"/>
              </a:ext>
            </a:extLst>
          </p:cNvPr>
          <p:cNvSpPr txBox="1"/>
          <p:nvPr/>
        </p:nvSpPr>
        <p:spPr>
          <a:xfrm>
            <a:off x="5207264" y="1054358"/>
            <a:ext cx="16785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결과 창 </a:t>
            </a:r>
            <a:endParaRPr lang="ko-KR" altLang="en-US" sz="20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2F12895-E258-4435-AE08-71A97D364F17}"/>
              </a:ext>
            </a:extLst>
          </p:cNvPr>
          <p:cNvSpPr/>
          <p:nvPr/>
        </p:nvSpPr>
        <p:spPr>
          <a:xfrm>
            <a:off x="6788181" y="1062943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E6A16BA-0607-4796-ABB9-F626082B1F6B}"/>
              </a:ext>
            </a:extLst>
          </p:cNvPr>
          <p:cNvSpPr txBox="1"/>
          <p:nvPr/>
        </p:nvSpPr>
        <p:spPr>
          <a:xfrm>
            <a:off x="6814710" y="1068058"/>
            <a:ext cx="1201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인벤토리</a:t>
            </a:r>
            <a:endParaRPr lang="en-US" altLang="ko-KR" sz="2000" b="1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B35CD82-A6B2-4460-B8B0-A189E877499B}"/>
              </a:ext>
            </a:extLst>
          </p:cNvPr>
          <p:cNvSpPr/>
          <p:nvPr/>
        </p:nvSpPr>
        <p:spPr>
          <a:xfrm>
            <a:off x="7967533" y="1049107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28891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94118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인벤토리</a:t>
            </a:r>
            <a:endParaRPr lang="en-US" altLang="ko-KR" sz="28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23C7FE1-1E69-4F43-AFF6-B9478305E827}"/>
              </a:ext>
            </a:extLst>
          </p:cNvPr>
          <p:cNvSpPr txBox="1"/>
          <p:nvPr/>
        </p:nvSpPr>
        <p:spPr>
          <a:xfrm>
            <a:off x="206463" y="1037795"/>
            <a:ext cx="199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킬</a:t>
            </a:r>
            <a:endParaRPr lang="en-US" altLang="ko-KR" sz="20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AB4C647-E56B-443A-B7D0-06B986A5CD19}"/>
              </a:ext>
            </a:extLst>
          </p:cNvPr>
          <p:cNvSpPr txBox="1"/>
          <p:nvPr/>
        </p:nvSpPr>
        <p:spPr>
          <a:xfrm>
            <a:off x="853008" y="1048865"/>
            <a:ext cx="27742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회의 후 플레이어 배치</a:t>
            </a:r>
            <a:endParaRPr lang="en-US" altLang="ko-KR" sz="200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B33625E-CCEB-4151-97AD-D2D793D58998}"/>
              </a:ext>
            </a:extLst>
          </p:cNvPr>
          <p:cNvSpPr txBox="1"/>
          <p:nvPr/>
        </p:nvSpPr>
        <p:spPr>
          <a:xfrm>
            <a:off x="3627276" y="1041926"/>
            <a:ext cx="15508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구조도 </a:t>
            </a:r>
            <a:endParaRPr lang="ko-KR" altLang="en-US" sz="20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C6088F9-9042-48C7-A606-A2B694CA1AEE}"/>
              </a:ext>
            </a:extLst>
          </p:cNvPr>
          <p:cNvSpPr/>
          <p:nvPr/>
        </p:nvSpPr>
        <p:spPr>
          <a:xfrm>
            <a:off x="746451" y="1054358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29C263F-770E-4637-9166-1420AD0F07B2}"/>
              </a:ext>
            </a:extLst>
          </p:cNvPr>
          <p:cNvSpPr/>
          <p:nvPr/>
        </p:nvSpPr>
        <p:spPr>
          <a:xfrm>
            <a:off x="3581557" y="1056727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007D0E9-8748-46CB-86EC-820BF884865A}"/>
              </a:ext>
            </a:extLst>
          </p:cNvPr>
          <p:cNvSpPr/>
          <p:nvPr/>
        </p:nvSpPr>
        <p:spPr>
          <a:xfrm>
            <a:off x="5161545" y="1041173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35EA9A0-07D2-4C42-930B-B607E0431699}"/>
              </a:ext>
            </a:extLst>
          </p:cNvPr>
          <p:cNvSpPr txBox="1"/>
          <p:nvPr/>
        </p:nvSpPr>
        <p:spPr>
          <a:xfrm>
            <a:off x="5207264" y="1054358"/>
            <a:ext cx="16785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결과 창 </a:t>
            </a:r>
            <a:endParaRPr lang="ko-KR" altLang="en-US" sz="20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2F12895-E258-4435-AE08-71A97D364F17}"/>
              </a:ext>
            </a:extLst>
          </p:cNvPr>
          <p:cNvSpPr/>
          <p:nvPr/>
        </p:nvSpPr>
        <p:spPr>
          <a:xfrm>
            <a:off x="6788181" y="1062943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E6A16BA-0607-4796-ABB9-F626082B1F6B}"/>
              </a:ext>
            </a:extLst>
          </p:cNvPr>
          <p:cNvSpPr txBox="1"/>
          <p:nvPr/>
        </p:nvSpPr>
        <p:spPr>
          <a:xfrm>
            <a:off x="6814710" y="1068058"/>
            <a:ext cx="1201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인벤토리</a:t>
            </a:r>
            <a:endParaRPr lang="en-US" altLang="ko-KR" sz="2000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AB4644E-AFBB-4549-AA72-15A39D70D117}"/>
              </a:ext>
            </a:extLst>
          </p:cNvPr>
          <p:cNvSpPr txBox="1"/>
          <p:nvPr/>
        </p:nvSpPr>
        <p:spPr>
          <a:xfrm>
            <a:off x="2451361" y="4676110"/>
            <a:ext cx="6149440" cy="1661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인벤토리는 </a:t>
            </a:r>
            <a:r>
              <a:rPr lang="en-US" altLang="ko-KR" sz="1200" dirty="0"/>
              <a:t>7</a:t>
            </a:r>
            <a:r>
              <a:rPr lang="ko-KR" altLang="en-US" sz="1200" dirty="0"/>
              <a:t>칸으로 이루어져 있다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ko-KR" altLang="en-US" sz="1200" dirty="0"/>
              <a:t>각 칸안에는 주운 재료들이 한 </a:t>
            </a:r>
            <a:r>
              <a:rPr lang="ko-KR" altLang="en-US" sz="1200" dirty="0" err="1"/>
              <a:t>칸씩</a:t>
            </a:r>
            <a:r>
              <a:rPr lang="ko-KR" altLang="en-US" sz="1200" dirty="0"/>
              <a:t> 차지하고 같은 재료를</a:t>
            </a:r>
            <a:endParaRPr lang="en-US" altLang="ko-KR" sz="1200" dirty="0"/>
          </a:p>
          <a:p>
            <a:r>
              <a:rPr lang="ko-KR" altLang="en-US" sz="1100" dirty="0"/>
              <a:t>주워도 같은 칸에 겹치지 않습니다</a:t>
            </a:r>
            <a:r>
              <a:rPr lang="en-US" altLang="ko-KR" sz="1100" dirty="0"/>
              <a:t>.</a:t>
            </a:r>
          </a:p>
          <a:p>
            <a:endParaRPr lang="en-US" altLang="ko-KR" sz="1100" dirty="0"/>
          </a:p>
          <a:p>
            <a:r>
              <a:rPr lang="ko-KR" altLang="en-US" sz="1100" dirty="0"/>
              <a:t>인벤토리에 있는 아이템은 메인 로비에 있는 배에서 상호작용 버튼을 누르면 </a:t>
            </a:r>
            <a:endParaRPr lang="en-US" altLang="ko-KR" sz="1100" dirty="0"/>
          </a:p>
          <a:p>
            <a:r>
              <a:rPr lang="ko-KR" altLang="en-US" sz="1100" dirty="0"/>
              <a:t>배 안에 들어가고 그 안에서 </a:t>
            </a:r>
            <a:r>
              <a:rPr lang="ko-KR" altLang="en-US" sz="1100" dirty="0" err="1"/>
              <a:t>드래그하여</a:t>
            </a:r>
            <a:r>
              <a:rPr lang="ko-KR" altLang="en-US" sz="1100" dirty="0"/>
              <a:t> 재료를 넣을 수 있습니다</a:t>
            </a:r>
            <a:r>
              <a:rPr lang="en-US" altLang="ko-KR" sz="1100" dirty="0"/>
              <a:t>.</a:t>
            </a:r>
          </a:p>
          <a:p>
            <a:endParaRPr lang="en-US" altLang="ko-KR" sz="1100" dirty="0"/>
          </a:p>
          <a:p>
            <a:r>
              <a:rPr lang="ko-KR" altLang="en-US" sz="1100" dirty="0"/>
              <a:t>이미 배에 그 아이템이 다 찼다면 그 아이템이 있는 인벤토리 칸은 사용할 수 없는 칸이 됩니다</a:t>
            </a:r>
            <a:r>
              <a:rPr lang="en-US" altLang="ko-KR" sz="1100" dirty="0"/>
              <a:t>.</a:t>
            </a:r>
            <a:endParaRPr lang="ko-KR" altLang="en-US" sz="1200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CEB92E15-39DB-49BE-9F30-5C1E21D60AF0}"/>
              </a:ext>
            </a:extLst>
          </p:cNvPr>
          <p:cNvGrpSpPr/>
          <p:nvPr/>
        </p:nvGrpSpPr>
        <p:grpSpPr>
          <a:xfrm>
            <a:off x="3731300" y="2254223"/>
            <a:ext cx="4084137" cy="2050734"/>
            <a:chOff x="3032052" y="2254223"/>
            <a:chExt cx="4084137" cy="2050734"/>
          </a:xfrm>
        </p:grpSpPr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7F425541-1F34-4C79-B3B3-3418A2A560AC}"/>
                </a:ext>
              </a:extLst>
            </p:cNvPr>
            <p:cNvSpPr/>
            <p:nvPr/>
          </p:nvSpPr>
          <p:spPr>
            <a:xfrm rot="5400000">
              <a:off x="4048754" y="1237521"/>
              <a:ext cx="2050734" cy="4084137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041192FD-340A-4732-95C5-55C14F37EF99}"/>
                </a:ext>
              </a:extLst>
            </p:cNvPr>
            <p:cNvSpPr/>
            <p:nvPr/>
          </p:nvSpPr>
          <p:spPr>
            <a:xfrm>
              <a:off x="3347775" y="3456372"/>
              <a:ext cx="645256" cy="64525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07398EC6-AD14-4D51-B854-97317C13527C}"/>
                </a:ext>
              </a:extLst>
            </p:cNvPr>
            <p:cNvSpPr/>
            <p:nvPr/>
          </p:nvSpPr>
          <p:spPr>
            <a:xfrm>
              <a:off x="3569843" y="3678441"/>
              <a:ext cx="201118" cy="201118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BBC55F1C-E578-4A36-9AAE-ADD81D7D46D2}"/>
                </a:ext>
              </a:extLst>
            </p:cNvPr>
            <p:cNvSpPr/>
            <p:nvPr/>
          </p:nvSpPr>
          <p:spPr>
            <a:xfrm>
              <a:off x="6503514" y="3767362"/>
              <a:ext cx="364656" cy="364656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aphicFrame>
        <p:nvGraphicFramePr>
          <p:cNvPr id="44" name="표 5">
            <a:extLst>
              <a:ext uri="{FF2B5EF4-FFF2-40B4-BE49-F238E27FC236}">
                <a16:creationId xmlns:a16="http://schemas.microsoft.com/office/drawing/2014/main" id="{FB6A3DD6-F99D-44DF-91AF-1FEE34A27B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2747884"/>
              </p:ext>
            </p:extLst>
          </p:nvPr>
        </p:nvGraphicFramePr>
        <p:xfrm>
          <a:off x="5008002" y="3995268"/>
          <a:ext cx="1567692" cy="2127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956">
                  <a:extLst>
                    <a:ext uri="{9D8B030D-6E8A-4147-A177-3AD203B41FA5}">
                      <a16:colId xmlns:a16="http://schemas.microsoft.com/office/drawing/2014/main" val="1868863342"/>
                    </a:ext>
                  </a:extLst>
                </a:gridCol>
                <a:gridCol w="223956">
                  <a:extLst>
                    <a:ext uri="{9D8B030D-6E8A-4147-A177-3AD203B41FA5}">
                      <a16:colId xmlns:a16="http://schemas.microsoft.com/office/drawing/2014/main" val="723230960"/>
                    </a:ext>
                  </a:extLst>
                </a:gridCol>
                <a:gridCol w="223956">
                  <a:extLst>
                    <a:ext uri="{9D8B030D-6E8A-4147-A177-3AD203B41FA5}">
                      <a16:colId xmlns:a16="http://schemas.microsoft.com/office/drawing/2014/main" val="1254395096"/>
                    </a:ext>
                  </a:extLst>
                </a:gridCol>
                <a:gridCol w="223956">
                  <a:extLst>
                    <a:ext uri="{9D8B030D-6E8A-4147-A177-3AD203B41FA5}">
                      <a16:colId xmlns:a16="http://schemas.microsoft.com/office/drawing/2014/main" val="1209383244"/>
                    </a:ext>
                  </a:extLst>
                </a:gridCol>
                <a:gridCol w="223956">
                  <a:extLst>
                    <a:ext uri="{9D8B030D-6E8A-4147-A177-3AD203B41FA5}">
                      <a16:colId xmlns:a16="http://schemas.microsoft.com/office/drawing/2014/main" val="3974439090"/>
                    </a:ext>
                  </a:extLst>
                </a:gridCol>
                <a:gridCol w="223956">
                  <a:extLst>
                    <a:ext uri="{9D8B030D-6E8A-4147-A177-3AD203B41FA5}">
                      <a16:colId xmlns:a16="http://schemas.microsoft.com/office/drawing/2014/main" val="3807488686"/>
                    </a:ext>
                  </a:extLst>
                </a:gridCol>
                <a:gridCol w="223956">
                  <a:extLst>
                    <a:ext uri="{9D8B030D-6E8A-4147-A177-3AD203B41FA5}">
                      <a16:colId xmlns:a16="http://schemas.microsoft.com/office/drawing/2014/main" val="908778751"/>
                    </a:ext>
                  </a:extLst>
                </a:gridCol>
              </a:tblGrid>
              <a:tr h="212719"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53180" marR="53180" marT="26590" marB="265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53180" marR="53180" marT="26590" marB="265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53180" marR="53180" marT="26590" marB="265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53180" marR="53180" marT="26590" marB="265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53180" marR="53180" marT="26590" marB="265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53180" marR="53180" marT="26590" marB="265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53180" marR="53180" marT="26590" marB="265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93986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85666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94118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주울 때 </a:t>
            </a:r>
            <a:r>
              <a:rPr lang="ko-KR" altLang="en-US" sz="2800" b="1" dirty="0" err="1"/>
              <a:t>기믹</a:t>
            </a:r>
            <a:endParaRPr lang="en-US" altLang="ko-KR" sz="28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23C7FE1-1E69-4F43-AFF6-B9478305E827}"/>
              </a:ext>
            </a:extLst>
          </p:cNvPr>
          <p:cNvSpPr txBox="1"/>
          <p:nvPr/>
        </p:nvSpPr>
        <p:spPr>
          <a:xfrm>
            <a:off x="206463" y="1037795"/>
            <a:ext cx="199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킬</a:t>
            </a:r>
            <a:endParaRPr lang="en-US" altLang="ko-KR" sz="20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AB4C647-E56B-443A-B7D0-06B986A5CD19}"/>
              </a:ext>
            </a:extLst>
          </p:cNvPr>
          <p:cNvSpPr txBox="1"/>
          <p:nvPr/>
        </p:nvSpPr>
        <p:spPr>
          <a:xfrm>
            <a:off x="853008" y="1048865"/>
            <a:ext cx="27742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회의 후 플레이어 배치</a:t>
            </a:r>
            <a:endParaRPr lang="en-US" altLang="ko-KR" sz="200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B33625E-CCEB-4151-97AD-D2D793D58998}"/>
              </a:ext>
            </a:extLst>
          </p:cNvPr>
          <p:cNvSpPr txBox="1"/>
          <p:nvPr/>
        </p:nvSpPr>
        <p:spPr>
          <a:xfrm>
            <a:off x="3627276" y="1041926"/>
            <a:ext cx="15508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구조도 </a:t>
            </a:r>
            <a:endParaRPr lang="ko-KR" altLang="en-US" sz="20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C6088F9-9042-48C7-A606-A2B694CA1AEE}"/>
              </a:ext>
            </a:extLst>
          </p:cNvPr>
          <p:cNvSpPr/>
          <p:nvPr/>
        </p:nvSpPr>
        <p:spPr>
          <a:xfrm>
            <a:off x="746451" y="1054358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29C263F-770E-4637-9166-1420AD0F07B2}"/>
              </a:ext>
            </a:extLst>
          </p:cNvPr>
          <p:cNvSpPr/>
          <p:nvPr/>
        </p:nvSpPr>
        <p:spPr>
          <a:xfrm>
            <a:off x="3581557" y="1056727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007D0E9-8748-46CB-86EC-820BF884865A}"/>
              </a:ext>
            </a:extLst>
          </p:cNvPr>
          <p:cNvSpPr/>
          <p:nvPr/>
        </p:nvSpPr>
        <p:spPr>
          <a:xfrm>
            <a:off x="5161545" y="1041173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35EA9A0-07D2-4C42-930B-B607E0431699}"/>
              </a:ext>
            </a:extLst>
          </p:cNvPr>
          <p:cNvSpPr txBox="1"/>
          <p:nvPr/>
        </p:nvSpPr>
        <p:spPr>
          <a:xfrm>
            <a:off x="5207264" y="1054358"/>
            <a:ext cx="16785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결과 창 </a:t>
            </a:r>
            <a:endParaRPr lang="ko-KR" altLang="en-US" sz="20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2F12895-E258-4435-AE08-71A97D364F17}"/>
              </a:ext>
            </a:extLst>
          </p:cNvPr>
          <p:cNvSpPr/>
          <p:nvPr/>
        </p:nvSpPr>
        <p:spPr>
          <a:xfrm>
            <a:off x="6788181" y="1062943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E6A16BA-0607-4796-ABB9-F626082B1F6B}"/>
              </a:ext>
            </a:extLst>
          </p:cNvPr>
          <p:cNvSpPr txBox="1"/>
          <p:nvPr/>
        </p:nvSpPr>
        <p:spPr>
          <a:xfrm>
            <a:off x="6814710" y="1068058"/>
            <a:ext cx="1201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인벤토리</a:t>
            </a:r>
            <a:endParaRPr lang="en-US" altLang="ko-KR" sz="2000" b="1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1F56A82-3C52-45E0-ABC9-12AE62F9C0FC}"/>
              </a:ext>
            </a:extLst>
          </p:cNvPr>
          <p:cNvSpPr/>
          <p:nvPr/>
        </p:nvSpPr>
        <p:spPr>
          <a:xfrm>
            <a:off x="3191069" y="2313992"/>
            <a:ext cx="5720600" cy="26125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764A9D2-5CE4-4DBD-9B82-9020F4BACD30}"/>
              </a:ext>
            </a:extLst>
          </p:cNvPr>
          <p:cNvSpPr/>
          <p:nvPr/>
        </p:nvSpPr>
        <p:spPr>
          <a:xfrm>
            <a:off x="3191069" y="2575249"/>
            <a:ext cx="139960" cy="247261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A33262B-3AC3-4CA6-B03E-A16E325841AE}"/>
              </a:ext>
            </a:extLst>
          </p:cNvPr>
          <p:cNvSpPr/>
          <p:nvPr/>
        </p:nvSpPr>
        <p:spPr>
          <a:xfrm>
            <a:off x="8784149" y="2575249"/>
            <a:ext cx="139960" cy="247261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E55774C-6710-4658-989A-940311BC0ED9}"/>
              </a:ext>
            </a:extLst>
          </p:cNvPr>
          <p:cNvSpPr/>
          <p:nvPr/>
        </p:nvSpPr>
        <p:spPr>
          <a:xfrm>
            <a:off x="3331029" y="2575248"/>
            <a:ext cx="1763485" cy="65314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7E63039-E523-4B62-9800-F41C66ECA592}"/>
              </a:ext>
            </a:extLst>
          </p:cNvPr>
          <p:cNvSpPr/>
          <p:nvPr/>
        </p:nvSpPr>
        <p:spPr>
          <a:xfrm>
            <a:off x="5141167" y="2569954"/>
            <a:ext cx="1763485" cy="65314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EADDB81-6295-4683-82B3-F20DE25C49B8}"/>
              </a:ext>
            </a:extLst>
          </p:cNvPr>
          <p:cNvSpPr/>
          <p:nvPr/>
        </p:nvSpPr>
        <p:spPr>
          <a:xfrm>
            <a:off x="6951306" y="2575249"/>
            <a:ext cx="1832843" cy="64784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6CE404C6-683C-4CC7-9FCF-AC20C04DC6C1}"/>
              </a:ext>
            </a:extLst>
          </p:cNvPr>
          <p:cNvSpPr/>
          <p:nvPr/>
        </p:nvSpPr>
        <p:spPr>
          <a:xfrm>
            <a:off x="7797748" y="2730607"/>
            <a:ext cx="139960" cy="1399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17371FED-51BC-4B7D-AF5C-D62263E3F01E}"/>
              </a:ext>
            </a:extLst>
          </p:cNvPr>
          <p:cNvSpPr/>
          <p:nvPr/>
        </p:nvSpPr>
        <p:spPr>
          <a:xfrm>
            <a:off x="5964282" y="2761232"/>
            <a:ext cx="139960" cy="1399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8B06B496-0790-40BC-84C7-B1A34D94682D}"/>
              </a:ext>
            </a:extLst>
          </p:cNvPr>
          <p:cNvSpPr/>
          <p:nvPr/>
        </p:nvSpPr>
        <p:spPr>
          <a:xfrm>
            <a:off x="4153522" y="2761232"/>
            <a:ext cx="139960" cy="1399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64B9A3-3AF8-45F5-AC0F-7011A68739B0}"/>
              </a:ext>
            </a:extLst>
          </p:cNvPr>
          <p:cNvSpPr txBox="1"/>
          <p:nvPr/>
        </p:nvSpPr>
        <p:spPr>
          <a:xfrm>
            <a:off x="2356260" y="5400575"/>
            <a:ext cx="74959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0" i="0" dirty="0">
                <a:solidFill>
                  <a:srgbClr val="4F5660"/>
                </a:solidFill>
                <a:effectLst/>
                <a:latin typeface="Consolas" panose="020B0609020204030204" pitchFamily="49" charset="0"/>
              </a:rPr>
              <a:t>- </a:t>
            </a:r>
            <a:r>
              <a:rPr lang="ko-KR" altLang="en-US" sz="1600" b="0" i="0" dirty="0">
                <a:solidFill>
                  <a:srgbClr val="4F5660"/>
                </a:solidFill>
                <a:effectLst/>
                <a:latin typeface="Consolas" panose="020B0609020204030204" pitchFamily="49" charset="0"/>
              </a:rPr>
              <a:t>연구소 서랍에 랜덤으로 배터리와 모터를 넣어 놓고 빼서 획득</a:t>
            </a:r>
            <a:endParaRPr lang="en-US" altLang="ko-KR" sz="1600" b="0" i="0" dirty="0">
              <a:solidFill>
                <a:srgbClr val="4F5660"/>
              </a:solidFill>
              <a:effectLst/>
              <a:latin typeface="Consolas" panose="020B0609020204030204" pitchFamily="49" charset="0"/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/>
              <a:t>서랍을 열었을 때 배터리나 모터가 들어있고 아예 없는 서랍을 열어버린 경우</a:t>
            </a:r>
            <a:endParaRPr lang="en-US" altLang="ko-KR" sz="1600" dirty="0"/>
          </a:p>
          <a:p>
            <a:r>
              <a:rPr lang="en-US" altLang="ko-KR" sz="1600" dirty="0"/>
              <a:t>15</a:t>
            </a:r>
            <a:r>
              <a:rPr lang="ko-KR" altLang="en-US" sz="1600" dirty="0"/>
              <a:t>초에 </a:t>
            </a:r>
            <a:r>
              <a:rPr lang="ko-KR" altLang="en-US" sz="1600" dirty="0" err="1"/>
              <a:t>쿨타임을</a:t>
            </a:r>
            <a:r>
              <a:rPr lang="ko-KR" altLang="en-US" sz="1600" dirty="0"/>
              <a:t> 가진다</a:t>
            </a:r>
          </a:p>
        </p:txBody>
      </p:sp>
    </p:spTree>
    <p:extLst>
      <p:ext uri="{BB962C8B-B14F-4D97-AF65-F5344CB8AC3E}">
        <p14:creationId xmlns:p14="http://schemas.microsoft.com/office/powerpoint/2010/main" val="29679227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94118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방해 미션</a:t>
            </a:r>
            <a:endParaRPr lang="en-US" altLang="ko-KR" sz="28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23C7FE1-1E69-4F43-AFF6-B9478305E827}"/>
              </a:ext>
            </a:extLst>
          </p:cNvPr>
          <p:cNvSpPr txBox="1"/>
          <p:nvPr/>
        </p:nvSpPr>
        <p:spPr>
          <a:xfrm>
            <a:off x="206463" y="1037795"/>
            <a:ext cx="199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킬</a:t>
            </a:r>
            <a:endParaRPr lang="en-US" altLang="ko-KR" sz="20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AB4C647-E56B-443A-B7D0-06B986A5CD19}"/>
              </a:ext>
            </a:extLst>
          </p:cNvPr>
          <p:cNvSpPr txBox="1"/>
          <p:nvPr/>
        </p:nvSpPr>
        <p:spPr>
          <a:xfrm>
            <a:off x="853008" y="1048865"/>
            <a:ext cx="27742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회의 후 플레이어 배치</a:t>
            </a:r>
            <a:endParaRPr lang="en-US" altLang="ko-KR" sz="200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B33625E-CCEB-4151-97AD-D2D793D58998}"/>
              </a:ext>
            </a:extLst>
          </p:cNvPr>
          <p:cNvSpPr txBox="1"/>
          <p:nvPr/>
        </p:nvSpPr>
        <p:spPr>
          <a:xfrm>
            <a:off x="3627276" y="1041926"/>
            <a:ext cx="15508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구조도 </a:t>
            </a:r>
            <a:endParaRPr lang="ko-KR" altLang="en-US" sz="20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C6088F9-9042-48C7-A606-A2B694CA1AEE}"/>
              </a:ext>
            </a:extLst>
          </p:cNvPr>
          <p:cNvSpPr/>
          <p:nvPr/>
        </p:nvSpPr>
        <p:spPr>
          <a:xfrm>
            <a:off x="746451" y="1054358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29C263F-770E-4637-9166-1420AD0F07B2}"/>
              </a:ext>
            </a:extLst>
          </p:cNvPr>
          <p:cNvSpPr/>
          <p:nvPr/>
        </p:nvSpPr>
        <p:spPr>
          <a:xfrm>
            <a:off x="3581557" y="1056727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007D0E9-8748-46CB-86EC-820BF884865A}"/>
              </a:ext>
            </a:extLst>
          </p:cNvPr>
          <p:cNvSpPr/>
          <p:nvPr/>
        </p:nvSpPr>
        <p:spPr>
          <a:xfrm>
            <a:off x="5161545" y="1041173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35EA9A0-07D2-4C42-930B-B607E0431699}"/>
              </a:ext>
            </a:extLst>
          </p:cNvPr>
          <p:cNvSpPr txBox="1"/>
          <p:nvPr/>
        </p:nvSpPr>
        <p:spPr>
          <a:xfrm>
            <a:off x="5207264" y="1054358"/>
            <a:ext cx="16785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결과 창 </a:t>
            </a:r>
            <a:endParaRPr lang="ko-KR" altLang="en-US" sz="20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2F12895-E258-4435-AE08-71A97D364F17}"/>
              </a:ext>
            </a:extLst>
          </p:cNvPr>
          <p:cNvSpPr/>
          <p:nvPr/>
        </p:nvSpPr>
        <p:spPr>
          <a:xfrm>
            <a:off x="6788181" y="1062943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E6A16BA-0607-4796-ABB9-F626082B1F6B}"/>
              </a:ext>
            </a:extLst>
          </p:cNvPr>
          <p:cNvSpPr txBox="1"/>
          <p:nvPr/>
        </p:nvSpPr>
        <p:spPr>
          <a:xfrm>
            <a:off x="6814710" y="1068058"/>
            <a:ext cx="1201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인벤토리</a:t>
            </a:r>
            <a:endParaRPr lang="en-US" altLang="ko-KR" sz="2000" b="1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FE3C11F-1E5C-4631-9274-3781B9E5260A}"/>
              </a:ext>
            </a:extLst>
          </p:cNvPr>
          <p:cNvSpPr/>
          <p:nvPr/>
        </p:nvSpPr>
        <p:spPr>
          <a:xfrm>
            <a:off x="7952414" y="1056727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D539125-2F72-47B8-BB63-2F6DD45CD3C0}"/>
              </a:ext>
            </a:extLst>
          </p:cNvPr>
          <p:cNvSpPr txBox="1"/>
          <p:nvPr/>
        </p:nvSpPr>
        <p:spPr>
          <a:xfrm>
            <a:off x="7998132" y="1073380"/>
            <a:ext cx="13668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/>
              <a:t>방해 미션</a:t>
            </a:r>
            <a:endParaRPr lang="en-US" altLang="ko-KR" sz="2000" b="1" dirty="0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4A0D5969-4930-44A0-A19F-8F12C02E0EC5}"/>
              </a:ext>
            </a:extLst>
          </p:cNvPr>
          <p:cNvGrpSpPr/>
          <p:nvPr/>
        </p:nvGrpSpPr>
        <p:grpSpPr>
          <a:xfrm>
            <a:off x="646546" y="1840492"/>
            <a:ext cx="5481356" cy="4634881"/>
            <a:chOff x="1937734" y="244800"/>
            <a:chExt cx="7820979" cy="6613200"/>
          </a:xfrm>
        </p:grpSpPr>
        <p:sp>
          <p:nvSpPr>
            <p:cNvPr id="26" name="팔각형 25">
              <a:extLst>
                <a:ext uri="{FF2B5EF4-FFF2-40B4-BE49-F238E27FC236}">
                  <a16:creationId xmlns:a16="http://schemas.microsoft.com/office/drawing/2014/main" id="{067D8DB6-BC1E-44DA-BEBE-9EE6F814A0BB}"/>
                </a:ext>
              </a:extLst>
            </p:cNvPr>
            <p:cNvSpPr/>
            <p:nvPr/>
          </p:nvSpPr>
          <p:spPr>
            <a:xfrm>
              <a:off x="6848885" y="5230057"/>
              <a:ext cx="1627943" cy="1627943"/>
            </a:xfrm>
            <a:prstGeom prst="oct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" name="자유형: 도형 26">
              <a:extLst>
                <a:ext uri="{FF2B5EF4-FFF2-40B4-BE49-F238E27FC236}">
                  <a16:creationId xmlns:a16="http://schemas.microsoft.com/office/drawing/2014/main" id="{DEF69B0F-F40A-47CA-9D20-8369988E7FCC}"/>
                </a:ext>
              </a:extLst>
            </p:cNvPr>
            <p:cNvSpPr/>
            <p:nvPr/>
          </p:nvSpPr>
          <p:spPr>
            <a:xfrm>
              <a:off x="1994672" y="244800"/>
              <a:ext cx="7764041" cy="4301217"/>
            </a:xfrm>
            <a:custGeom>
              <a:avLst/>
              <a:gdLst>
                <a:gd name="connsiteX0" fmla="*/ 1809750 w 10344150"/>
                <a:gd name="connsiteY0" fmla="*/ 190500 h 4305300"/>
                <a:gd name="connsiteX1" fmla="*/ 1543050 w 10344150"/>
                <a:gd name="connsiteY1" fmla="*/ 704850 h 4305300"/>
                <a:gd name="connsiteX2" fmla="*/ 1104900 w 10344150"/>
                <a:gd name="connsiteY2" fmla="*/ 666750 h 4305300"/>
                <a:gd name="connsiteX3" fmla="*/ 1085850 w 10344150"/>
                <a:gd name="connsiteY3" fmla="*/ 933450 h 4305300"/>
                <a:gd name="connsiteX4" fmla="*/ 685800 w 10344150"/>
                <a:gd name="connsiteY4" fmla="*/ 1200150 h 4305300"/>
                <a:gd name="connsiteX5" fmla="*/ 228600 w 10344150"/>
                <a:gd name="connsiteY5" fmla="*/ 1485900 h 4305300"/>
                <a:gd name="connsiteX6" fmla="*/ 38100 w 10344150"/>
                <a:gd name="connsiteY6" fmla="*/ 1714500 h 4305300"/>
                <a:gd name="connsiteX7" fmla="*/ 0 w 10344150"/>
                <a:gd name="connsiteY7" fmla="*/ 2247900 h 4305300"/>
                <a:gd name="connsiteX8" fmla="*/ 304800 w 10344150"/>
                <a:gd name="connsiteY8" fmla="*/ 2781300 h 4305300"/>
                <a:gd name="connsiteX9" fmla="*/ 495300 w 10344150"/>
                <a:gd name="connsiteY9" fmla="*/ 2743200 h 4305300"/>
                <a:gd name="connsiteX10" fmla="*/ 1333500 w 10344150"/>
                <a:gd name="connsiteY10" fmla="*/ 4305300 h 4305300"/>
                <a:gd name="connsiteX11" fmla="*/ 1581150 w 10344150"/>
                <a:gd name="connsiteY11" fmla="*/ 4305300 h 4305300"/>
                <a:gd name="connsiteX12" fmla="*/ 1733550 w 10344150"/>
                <a:gd name="connsiteY12" fmla="*/ 4095750 h 4305300"/>
                <a:gd name="connsiteX13" fmla="*/ 1981200 w 10344150"/>
                <a:gd name="connsiteY13" fmla="*/ 4267200 h 4305300"/>
                <a:gd name="connsiteX14" fmla="*/ 2590800 w 10344150"/>
                <a:gd name="connsiteY14" fmla="*/ 3810000 h 4305300"/>
                <a:gd name="connsiteX15" fmla="*/ 2914650 w 10344150"/>
                <a:gd name="connsiteY15" fmla="*/ 4152900 h 4305300"/>
                <a:gd name="connsiteX16" fmla="*/ 3981450 w 10344150"/>
                <a:gd name="connsiteY16" fmla="*/ 3867150 h 4305300"/>
                <a:gd name="connsiteX17" fmla="*/ 5029200 w 10344150"/>
                <a:gd name="connsiteY17" fmla="*/ 4305300 h 4305300"/>
                <a:gd name="connsiteX18" fmla="*/ 5791200 w 10344150"/>
                <a:gd name="connsiteY18" fmla="*/ 4114800 h 4305300"/>
                <a:gd name="connsiteX19" fmla="*/ 6629400 w 10344150"/>
                <a:gd name="connsiteY19" fmla="*/ 4229100 h 4305300"/>
                <a:gd name="connsiteX20" fmla="*/ 7829550 w 10344150"/>
                <a:gd name="connsiteY20" fmla="*/ 4038600 h 4305300"/>
                <a:gd name="connsiteX21" fmla="*/ 8153400 w 10344150"/>
                <a:gd name="connsiteY21" fmla="*/ 3695700 h 4305300"/>
                <a:gd name="connsiteX22" fmla="*/ 8782050 w 10344150"/>
                <a:gd name="connsiteY22" fmla="*/ 3848100 h 4305300"/>
                <a:gd name="connsiteX23" fmla="*/ 9144000 w 10344150"/>
                <a:gd name="connsiteY23" fmla="*/ 3695700 h 4305300"/>
                <a:gd name="connsiteX24" fmla="*/ 9315450 w 10344150"/>
                <a:gd name="connsiteY24" fmla="*/ 3429000 h 4305300"/>
                <a:gd name="connsiteX25" fmla="*/ 9067800 w 10344150"/>
                <a:gd name="connsiteY25" fmla="*/ 3295650 h 4305300"/>
                <a:gd name="connsiteX26" fmla="*/ 9791700 w 10344150"/>
                <a:gd name="connsiteY26" fmla="*/ 2476500 h 4305300"/>
                <a:gd name="connsiteX27" fmla="*/ 10344150 w 10344150"/>
                <a:gd name="connsiteY27" fmla="*/ 2019300 h 4305300"/>
                <a:gd name="connsiteX28" fmla="*/ 10115550 w 10344150"/>
                <a:gd name="connsiteY28" fmla="*/ 609600 h 4305300"/>
                <a:gd name="connsiteX29" fmla="*/ 9734550 w 10344150"/>
                <a:gd name="connsiteY29" fmla="*/ 762000 h 4305300"/>
                <a:gd name="connsiteX30" fmla="*/ 9029700 w 10344150"/>
                <a:gd name="connsiteY30" fmla="*/ 0 h 4305300"/>
                <a:gd name="connsiteX31" fmla="*/ 6438900 w 10344150"/>
                <a:gd name="connsiteY31" fmla="*/ 419100 h 4305300"/>
                <a:gd name="connsiteX32" fmla="*/ 6286500 w 10344150"/>
                <a:gd name="connsiteY32" fmla="*/ 190500 h 4305300"/>
                <a:gd name="connsiteX33" fmla="*/ 6096000 w 10344150"/>
                <a:gd name="connsiteY33" fmla="*/ 495300 h 4305300"/>
                <a:gd name="connsiteX34" fmla="*/ 1809750 w 10344150"/>
                <a:gd name="connsiteY34" fmla="*/ 190500 h 4305300"/>
                <a:gd name="connsiteX0" fmla="*/ 1809750 w 10344150"/>
                <a:gd name="connsiteY0" fmla="*/ 190500 h 4305300"/>
                <a:gd name="connsiteX1" fmla="*/ 1543050 w 10344150"/>
                <a:gd name="connsiteY1" fmla="*/ 704850 h 4305300"/>
                <a:gd name="connsiteX2" fmla="*/ 1104900 w 10344150"/>
                <a:gd name="connsiteY2" fmla="*/ 666750 h 4305300"/>
                <a:gd name="connsiteX3" fmla="*/ 1085850 w 10344150"/>
                <a:gd name="connsiteY3" fmla="*/ 933450 h 4305300"/>
                <a:gd name="connsiteX4" fmla="*/ 685800 w 10344150"/>
                <a:gd name="connsiteY4" fmla="*/ 1200150 h 4305300"/>
                <a:gd name="connsiteX5" fmla="*/ 228600 w 10344150"/>
                <a:gd name="connsiteY5" fmla="*/ 1485900 h 4305300"/>
                <a:gd name="connsiteX6" fmla="*/ 38100 w 10344150"/>
                <a:gd name="connsiteY6" fmla="*/ 1714500 h 4305300"/>
                <a:gd name="connsiteX7" fmla="*/ 0 w 10344150"/>
                <a:gd name="connsiteY7" fmla="*/ 2247900 h 4305300"/>
                <a:gd name="connsiteX8" fmla="*/ 304800 w 10344150"/>
                <a:gd name="connsiteY8" fmla="*/ 2781300 h 4305300"/>
                <a:gd name="connsiteX9" fmla="*/ 495300 w 10344150"/>
                <a:gd name="connsiteY9" fmla="*/ 2743200 h 4305300"/>
                <a:gd name="connsiteX10" fmla="*/ 1333500 w 10344150"/>
                <a:gd name="connsiteY10" fmla="*/ 4305300 h 4305300"/>
                <a:gd name="connsiteX11" fmla="*/ 1581150 w 10344150"/>
                <a:gd name="connsiteY11" fmla="*/ 4305300 h 4305300"/>
                <a:gd name="connsiteX12" fmla="*/ 1733550 w 10344150"/>
                <a:gd name="connsiteY12" fmla="*/ 4095750 h 4305300"/>
                <a:gd name="connsiteX13" fmla="*/ 1981200 w 10344150"/>
                <a:gd name="connsiteY13" fmla="*/ 4267200 h 4305300"/>
                <a:gd name="connsiteX14" fmla="*/ 2590800 w 10344150"/>
                <a:gd name="connsiteY14" fmla="*/ 3810000 h 4305300"/>
                <a:gd name="connsiteX15" fmla="*/ 2914650 w 10344150"/>
                <a:gd name="connsiteY15" fmla="*/ 4152900 h 4305300"/>
                <a:gd name="connsiteX16" fmla="*/ 3981450 w 10344150"/>
                <a:gd name="connsiteY16" fmla="*/ 3867150 h 4305300"/>
                <a:gd name="connsiteX17" fmla="*/ 5029200 w 10344150"/>
                <a:gd name="connsiteY17" fmla="*/ 4305300 h 4305300"/>
                <a:gd name="connsiteX18" fmla="*/ 5791200 w 10344150"/>
                <a:gd name="connsiteY18" fmla="*/ 4114800 h 4305300"/>
                <a:gd name="connsiteX19" fmla="*/ 6629400 w 10344150"/>
                <a:gd name="connsiteY19" fmla="*/ 4229100 h 4305300"/>
                <a:gd name="connsiteX20" fmla="*/ 7829550 w 10344150"/>
                <a:gd name="connsiteY20" fmla="*/ 4038600 h 4305300"/>
                <a:gd name="connsiteX21" fmla="*/ 8153400 w 10344150"/>
                <a:gd name="connsiteY21" fmla="*/ 3695700 h 4305300"/>
                <a:gd name="connsiteX22" fmla="*/ 8782050 w 10344150"/>
                <a:gd name="connsiteY22" fmla="*/ 3848100 h 4305300"/>
                <a:gd name="connsiteX23" fmla="*/ 9144000 w 10344150"/>
                <a:gd name="connsiteY23" fmla="*/ 3695700 h 4305300"/>
                <a:gd name="connsiteX24" fmla="*/ 9315450 w 10344150"/>
                <a:gd name="connsiteY24" fmla="*/ 3429000 h 4305300"/>
                <a:gd name="connsiteX25" fmla="*/ 9067800 w 10344150"/>
                <a:gd name="connsiteY25" fmla="*/ 3295650 h 4305300"/>
                <a:gd name="connsiteX26" fmla="*/ 9791700 w 10344150"/>
                <a:gd name="connsiteY26" fmla="*/ 2476500 h 4305300"/>
                <a:gd name="connsiteX27" fmla="*/ 10344150 w 10344150"/>
                <a:gd name="connsiteY27" fmla="*/ 2019300 h 4305300"/>
                <a:gd name="connsiteX28" fmla="*/ 10115550 w 10344150"/>
                <a:gd name="connsiteY28" fmla="*/ 609600 h 4305300"/>
                <a:gd name="connsiteX29" fmla="*/ 9734550 w 10344150"/>
                <a:gd name="connsiteY29" fmla="*/ 762000 h 4305300"/>
                <a:gd name="connsiteX30" fmla="*/ 9029700 w 10344150"/>
                <a:gd name="connsiteY30" fmla="*/ 0 h 4305300"/>
                <a:gd name="connsiteX31" fmla="*/ 6438900 w 10344150"/>
                <a:gd name="connsiteY31" fmla="*/ 419100 h 4305300"/>
                <a:gd name="connsiteX32" fmla="*/ 6286500 w 10344150"/>
                <a:gd name="connsiteY32" fmla="*/ 190500 h 4305300"/>
                <a:gd name="connsiteX33" fmla="*/ 5838423 w 10344150"/>
                <a:gd name="connsiteY33" fmla="*/ 307753 h 4305300"/>
                <a:gd name="connsiteX34" fmla="*/ 1809750 w 10344150"/>
                <a:gd name="connsiteY34" fmla="*/ 190500 h 4305300"/>
                <a:gd name="connsiteX0" fmla="*/ 1809750 w 10344150"/>
                <a:gd name="connsiteY0" fmla="*/ 190500 h 4305300"/>
                <a:gd name="connsiteX1" fmla="*/ 1543050 w 10344150"/>
                <a:gd name="connsiteY1" fmla="*/ 704850 h 4305300"/>
                <a:gd name="connsiteX2" fmla="*/ 1104900 w 10344150"/>
                <a:gd name="connsiteY2" fmla="*/ 666750 h 4305300"/>
                <a:gd name="connsiteX3" fmla="*/ 1085850 w 10344150"/>
                <a:gd name="connsiteY3" fmla="*/ 933450 h 4305300"/>
                <a:gd name="connsiteX4" fmla="*/ 685800 w 10344150"/>
                <a:gd name="connsiteY4" fmla="*/ 1200150 h 4305300"/>
                <a:gd name="connsiteX5" fmla="*/ 228600 w 10344150"/>
                <a:gd name="connsiteY5" fmla="*/ 1485900 h 4305300"/>
                <a:gd name="connsiteX6" fmla="*/ 38100 w 10344150"/>
                <a:gd name="connsiteY6" fmla="*/ 1714500 h 4305300"/>
                <a:gd name="connsiteX7" fmla="*/ 0 w 10344150"/>
                <a:gd name="connsiteY7" fmla="*/ 2247900 h 4305300"/>
                <a:gd name="connsiteX8" fmla="*/ 304800 w 10344150"/>
                <a:gd name="connsiteY8" fmla="*/ 2781300 h 4305300"/>
                <a:gd name="connsiteX9" fmla="*/ 495300 w 10344150"/>
                <a:gd name="connsiteY9" fmla="*/ 2743200 h 4305300"/>
                <a:gd name="connsiteX10" fmla="*/ 1333500 w 10344150"/>
                <a:gd name="connsiteY10" fmla="*/ 4305300 h 4305300"/>
                <a:gd name="connsiteX11" fmla="*/ 1581150 w 10344150"/>
                <a:gd name="connsiteY11" fmla="*/ 4305300 h 4305300"/>
                <a:gd name="connsiteX12" fmla="*/ 1733550 w 10344150"/>
                <a:gd name="connsiteY12" fmla="*/ 4095750 h 4305300"/>
                <a:gd name="connsiteX13" fmla="*/ 1981200 w 10344150"/>
                <a:gd name="connsiteY13" fmla="*/ 4267200 h 4305300"/>
                <a:gd name="connsiteX14" fmla="*/ 2590800 w 10344150"/>
                <a:gd name="connsiteY14" fmla="*/ 3810000 h 4305300"/>
                <a:gd name="connsiteX15" fmla="*/ 2914650 w 10344150"/>
                <a:gd name="connsiteY15" fmla="*/ 4152900 h 4305300"/>
                <a:gd name="connsiteX16" fmla="*/ 3981450 w 10344150"/>
                <a:gd name="connsiteY16" fmla="*/ 3867150 h 4305300"/>
                <a:gd name="connsiteX17" fmla="*/ 5029200 w 10344150"/>
                <a:gd name="connsiteY17" fmla="*/ 4305300 h 4305300"/>
                <a:gd name="connsiteX18" fmla="*/ 5791200 w 10344150"/>
                <a:gd name="connsiteY18" fmla="*/ 4114800 h 4305300"/>
                <a:gd name="connsiteX19" fmla="*/ 6629400 w 10344150"/>
                <a:gd name="connsiteY19" fmla="*/ 4229100 h 4305300"/>
                <a:gd name="connsiteX20" fmla="*/ 7829550 w 10344150"/>
                <a:gd name="connsiteY20" fmla="*/ 4038600 h 4305300"/>
                <a:gd name="connsiteX21" fmla="*/ 8153400 w 10344150"/>
                <a:gd name="connsiteY21" fmla="*/ 3695700 h 4305300"/>
                <a:gd name="connsiteX22" fmla="*/ 8782050 w 10344150"/>
                <a:gd name="connsiteY22" fmla="*/ 3848100 h 4305300"/>
                <a:gd name="connsiteX23" fmla="*/ 9144000 w 10344150"/>
                <a:gd name="connsiteY23" fmla="*/ 3695700 h 4305300"/>
                <a:gd name="connsiteX24" fmla="*/ 9315450 w 10344150"/>
                <a:gd name="connsiteY24" fmla="*/ 3429000 h 4305300"/>
                <a:gd name="connsiteX25" fmla="*/ 9067800 w 10344150"/>
                <a:gd name="connsiteY25" fmla="*/ 3295650 h 4305300"/>
                <a:gd name="connsiteX26" fmla="*/ 9791700 w 10344150"/>
                <a:gd name="connsiteY26" fmla="*/ 2476500 h 4305300"/>
                <a:gd name="connsiteX27" fmla="*/ 10344150 w 10344150"/>
                <a:gd name="connsiteY27" fmla="*/ 2019300 h 4305300"/>
                <a:gd name="connsiteX28" fmla="*/ 10115550 w 10344150"/>
                <a:gd name="connsiteY28" fmla="*/ 609600 h 4305300"/>
                <a:gd name="connsiteX29" fmla="*/ 9734550 w 10344150"/>
                <a:gd name="connsiteY29" fmla="*/ 762000 h 4305300"/>
                <a:gd name="connsiteX30" fmla="*/ 9029700 w 10344150"/>
                <a:gd name="connsiteY30" fmla="*/ 0 h 4305300"/>
                <a:gd name="connsiteX31" fmla="*/ 7069965 w 10344150"/>
                <a:gd name="connsiteY31" fmla="*/ 264649 h 4305300"/>
                <a:gd name="connsiteX32" fmla="*/ 6286500 w 10344150"/>
                <a:gd name="connsiteY32" fmla="*/ 190500 h 4305300"/>
                <a:gd name="connsiteX33" fmla="*/ 5838423 w 10344150"/>
                <a:gd name="connsiteY33" fmla="*/ 307753 h 4305300"/>
                <a:gd name="connsiteX34" fmla="*/ 1809750 w 10344150"/>
                <a:gd name="connsiteY34" fmla="*/ 190500 h 4305300"/>
                <a:gd name="connsiteX0" fmla="*/ 1809750 w 10344150"/>
                <a:gd name="connsiteY0" fmla="*/ 190500 h 4889768"/>
                <a:gd name="connsiteX1" fmla="*/ 1543050 w 10344150"/>
                <a:gd name="connsiteY1" fmla="*/ 704850 h 4889768"/>
                <a:gd name="connsiteX2" fmla="*/ 1104900 w 10344150"/>
                <a:gd name="connsiteY2" fmla="*/ 666750 h 4889768"/>
                <a:gd name="connsiteX3" fmla="*/ 1085850 w 10344150"/>
                <a:gd name="connsiteY3" fmla="*/ 933450 h 4889768"/>
                <a:gd name="connsiteX4" fmla="*/ 685800 w 10344150"/>
                <a:gd name="connsiteY4" fmla="*/ 1200150 h 4889768"/>
                <a:gd name="connsiteX5" fmla="*/ 228600 w 10344150"/>
                <a:gd name="connsiteY5" fmla="*/ 1485900 h 4889768"/>
                <a:gd name="connsiteX6" fmla="*/ 38100 w 10344150"/>
                <a:gd name="connsiteY6" fmla="*/ 1714500 h 4889768"/>
                <a:gd name="connsiteX7" fmla="*/ 0 w 10344150"/>
                <a:gd name="connsiteY7" fmla="*/ 2247900 h 4889768"/>
                <a:gd name="connsiteX8" fmla="*/ 304800 w 10344150"/>
                <a:gd name="connsiteY8" fmla="*/ 2781300 h 4889768"/>
                <a:gd name="connsiteX9" fmla="*/ 495300 w 10344150"/>
                <a:gd name="connsiteY9" fmla="*/ 2743200 h 4889768"/>
                <a:gd name="connsiteX10" fmla="*/ 1333500 w 10344150"/>
                <a:gd name="connsiteY10" fmla="*/ 4305300 h 4889768"/>
                <a:gd name="connsiteX11" fmla="*/ 1581150 w 10344150"/>
                <a:gd name="connsiteY11" fmla="*/ 4305300 h 4889768"/>
                <a:gd name="connsiteX12" fmla="*/ 1733550 w 10344150"/>
                <a:gd name="connsiteY12" fmla="*/ 4095750 h 4889768"/>
                <a:gd name="connsiteX13" fmla="*/ 1981200 w 10344150"/>
                <a:gd name="connsiteY13" fmla="*/ 4267200 h 4889768"/>
                <a:gd name="connsiteX14" fmla="*/ 2590800 w 10344150"/>
                <a:gd name="connsiteY14" fmla="*/ 3810000 h 4889768"/>
                <a:gd name="connsiteX15" fmla="*/ 2914650 w 10344150"/>
                <a:gd name="connsiteY15" fmla="*/ 4152900 h 4889768"/>
                <a:gd name="connsiteX16" fmla="*/ 3909535 w 10344150"/>
                <a:gd name="connsiteY16" fmla="*/ 4889768 h 4889768"/>
                <a:gd name="connsiteX17" fmla="*/ 5029200 w 10344150"/>
                <a:gd name="connsiteY17" fmla="*/ 4305300 h 4889768"/>
                <a:gd name="connsiteX18" fmla="*/ 5791200 w 10344150"/>
                <a:gd name="connsiteY18" fmla="*/ 4114800 h 4889768"/>
                <a:gd name="connsiteX19" fmla="*/ 6629400 w 10344150"/>
                <a:gd name="connsiteY19" fmla="*/ 4229100 h 4889768"/>
                <a:gd name="connsiteX20" fmla="*/ 7829550 w 10344150"/>
                <a:gd name="connsiteY20" fmla="*/ 4038600 h 4889768"/>
                <a:gd name="connsiteX21" fmla="*/ 8153400 w 10344150"/>
                <a:gd name="connsiteY21" fmla="*/ 3695700 h 4889768"/>
                <a:gd name="connsiteX22" fmla="*/ 8782050 w 10344150"/>
                <a:gd name="connsiteY22" fmla="*/ 3848100 h 4889768"/>
                <a:gd name="connsiteX23" fmla="*/ 9144000 w 10344150"/>
                <a:gd name="connsiteY23" fmla="*/ 3695700 h 4889768"/>
                <a:gd name="connsiteX24" fmla="*/ 9315450 w 10344150"/>
                <a:gd name="connsiteY24" fmla="*/ 3429000 h 4889768"/>
                <a:gd name="connsiteX25" fmla="*/ 9067800 w 10344150"/>
                <a:gd name="connsiteY25" fmla="*/ 3295650 h 4889768"/>
                <a:gd name="connsiteX26" fmla="*/ 9791700 w 10344150"/>
                <a:gd name="connsiteY26" fmla="*/ 2476500 h 4889768"/>
                <a:gd name="connsiteX27" fmla="*/ 10344150 w 10344150"/>
                <a:gd name="connsiteY27" fmla="*/ 2019300 h 4889768"/>
                <a:gd name="connsiteX28" fmla="*/ 10115550 w 10344150"/>
                <a:gd name="connsiteY28" fmla="*/ 609600 h 4889768"/>
                <a:gd name="connsiteX29" fmla="*/ 9734550 w 10344150"/>
                <a:gd name="connsiteY29" fmla="*/ 762000 h 4889768"/>
                <a:gd name="connsiteX30" fmla="*/ 9029700 w 10344150"/>
                <a:gd name="connsiteY30" fmla="*/ 0 h 4889768"/>
                <a:gd name="connsiteX31" fmla="*/ 7069965 w 10344150"/>
                <a:gd name="connsiteY31" fmla="*/ 264649 h 4889768"/>
                <a:gd name="connsiteX32" fmla="*/ 6286500 w 10344150"/>
                <a:gd name="connsiteY32" fmla="*/ 190500 h 4889768"/>
                <a:gd name="connsiteX33" fmla="*/ 5838423 w 10344150"/>
                <a:gd name="connsiteY33" fmla="*/ 307753 h 4889768"/>
                <a:gd name="connsiteX34" fmla="*/ 1809750 w 10344150"/>
                <a:gd name="connsiteY34" fmla="*/ 190500 h 4889768"/>
                <a:gd name="connsiteX0" fmla="*/ 1809750 w 10344150"/>
                <a:gd name="connsiteY0" fmla="*/ 190500 h 4889768"/>
                <a:gd name="connsiteX1" fmla="*/ 1543050 w 10344150"/>
                <a:gd name="connsiteY1" fmla="*/ 704850 h 4889768"/>
                <a:gd name="connsiteX2" fmla="*/ 1104900 w 10344150"/>
                <a:gd name="connsiteY2" fmla="*/ 666750 h 4889768"/>
                <a:gd name="connsiteX3" fmla="*/ 1085850 w 10344150"/>
                <a:gd name="connsiteY3" fmla="*/ 933450 h 4889768"/>
                <a:gd name="connsiteX4" fmla="*/ 685800 w 10344150"/>
                <a:gd name="connsiteY4" fmla="*/ 1200150 h 4889768"/>
                <a:gd name="connsiteX5" fmla="*/ 228600 w 10344150"/>
                <a:gd name="connsiteY5" fmla="*/ 1485900 h 4889768"/>
                <a:gd name="connsiteX6" fmla="*/ 38100 w 10344150"/>
                <a:gd name="connsiteY6" fmla="*/ 1714500 h 4889768"/>
                <a:gd name="connsiteX7" fmla="*/ 0 w 10344150"/>
                <a:gd name="connsiteY7" fmla="*/ 2247900 h 4889768"/>
                <a:gd name="connsiteX8" fmla="*/ 304800 w 10344150"/>
                <a:gd name="connsiteY8" fmla="*/ 2781300 h 4889768"/>
                <a:gd name="connsiteX9" fmla="*/ 495300 w 10344150"/>
                <a:gd name="connsiteY9" fmla="*/ 2743200 h 4889768"/>
                <a:gd name="connsiteX10" fmla="*/ 1333500 w 10344150"/>
                <a:gd name="connsiteY10" fmla="*/ 4305300 h 4889768"/>
                <a:gd name="connsiteX11" fmla="*/ 1581150 w 10344150"/>
                <a:gd name="connsiteY11" fmla="*/ 4305300 h 4889768"/>
                <a:gd name="connsiteX12" fmla="*/ 1733550 w 10344150"/>
                <a:gd name="connsiteY12" fmla="*/ 4095750 h 4889768"/>
                <a:gd name="connsiteX13" fmla="*/ 1981200 w 10344150"/>
                <a:gd name="connsiteY13" fmla="*/ 4267200 h 4889768"/>
                <a:gd name="connsiteX14" fmla="*/ 2590800 w 10344150"/>
                <a:gd name="connsiteY14" fmla="*/ 3810000 h 4889768"/>
                <a:gd name="connsiteX15" fmla="*/ 2914650 w 10344150"/>
                <a:gd name="connsiteY15" fmla="*/ 4152900 h 4889768"/>
                <a:gd name="connsiteX16" fmla="*/ 3909535 w 10344150"/>
                <a:gd name="connsiteY16" fmla="*/ 4889768 h 4889768"/>
                <a:gd name="connsiteX17" fmla="*/ 5029200 w 10344150"/>
                <a:gd name="connsiteY17" fmla="*/ 4305300 h 4889768"/>
                <a:gd name="connsiteX18" fmla="*/ 5935032 w 10344150"/>
                <a:gd name="connsiteY18" fmla="*/ 4878683 h 4889768"/>
                <a:gd name="connsiteX19" fmla="*/ 6629400 w 10344150"/>
                <a:gd name="connsiteY19" fmla="*/ 4229100 h 4889768"/>
                <a:gd name="connsiteX20" fmla="*/ 7829550 w 10344150"/>
                <a:gd name="connsiteY20" fmla="*/ 4038600 h 4889768"/>
                <a:gd name="connsiteX21" fmla="*/ 8153400 w 10344150"/>
                <a:gd name="connsiteY21" fmla="*/ 3695700 h 4889768"/>
                <a:gd name="connsiteX22" fmla="*/ 8782050 w 10344150"/>
                <a:gd name="connsiteY22" fmla="*/ 3848100 h 4889768"/>
                <a:gd name="connsiteX23" fmla="*/ 9144000 w 10344150"/>
                <a:gd name="connsiteY23" fmla="*/ 3695700 h 4889768"/>
                <a:gd name="connsiteX24" fmla="*/ 9315450 w 10344150"/>
                <a:gd name="connsiteY24" fmla="*/ 3429000 h 4889768"/>
                <a:gd name="connsiteX25" fmla="*/ 9067800 w 10344150"/>
                <a:gd name="connsiteY25" fmla="*/ 3295650 h 4889768"/>
                <a:gd name="connsiteX26" fmla="*/ 9791700 w 10344150"/>
                <a:gd name="connsiteY26" fmla="*/ 2476500 h 4889768"/>
                <a:gd name="connsiteX27" fmla="*/ 10344150 w 10344150"/>
                <a:gd name="connsiteY27" fmla="*/ 2019300 h 4889768"/>
                <a:gd name="connsiteX28" fmla="*/ 10115550 w 10344150"/>
                <a:gd name="connsiteY28" fmla="*/ 609600 h 4889768"/>
                <a:gd name="connsiteX29" fmla="*/ 9734550 w 10344150"/>
                <a:gd name="connsiteY29" fmla="*/ 762000 h 4889768"/>
                <a:gd name="connsiteX30" fmla="*/ 9029700 w 10344150"/>
                <a:gd name="connsiteY30" fmla="*/ 0 h 4889768"/>
                <a:gd name="connsiteX31" fmla="*/ 7069965 w 10344150"/>
                <a:gd name="connsiteY31" fmla="*/ 264649 h 4889768"/>
                <a:gd name="connsiteX32" fmla="*/ 6286500 w 10344150"/>
                <a:gd name="connsiteY32" fmla="*/ 190500 h 4889768"/>
                <a:gd name="connsiteX33" fmla="*/ 5838423 w 10344150"/>
                <a:gd name="connsiteY33" fmla="*/ 307753 h 4889768"/>
                <a:gd name="connsiteX34" fmla="*/ 1809750 w 10344150"/>
                <a:gd name="connsiteY34" fmla="*/ 190500 h 4889768"/>
                <a:gd name="connsiteX0" fmla="*/ 1809750 w 10344150"/>
                <a:gd name="connsiteY0" fmla="*/ 190500 h 5069184"/>
                <a:gd name="connsiteX1" fmla="*/ 1543050 w 10344150"/>
                <a:gd name="connsiteY1" fmla="*/ 704850 h 5069184"/>
                <a:gd name="connsiteX2" fmla="*/ 1104900 w 10344150"/>
                <a:gd name="connsiteY2" fmla="*/ 666750 h 5069184"/>
                <a:gd name="connsiteX3" fmla="*/ 1085850 w 10344150"/>
                <a:gd name="connsiteY3" fmla="*/ 933450 h 5069184"/>
                <a:gd name="connsiteX4" fmla="*/ 685800 w 10344150"/>
                <a:gd name="connsiteY4" fmla="*/ 1200150 h 5069184"/>
                <a:gd name="connsiteX5" fmla="*/ 228600 w 10344150"/>
                <a:gd name="connsiteY5" fmla="*/ 1485900 h 5069184"/>
                <a:gd name="connsiteX6" fmla="*/ 38100 w 10344150"/>
                <a:gd name="connsiteY6" fmla="*/ 1714500 h 5069184"/>
                <a:gd name="connsiteX7" fmla="*/ 0 w 10344150"/>
                <a:gd name="connsiteY7" fmla="*/ 2247900 h 5069184"/>
                <a:gd name="connsiteX8" fmla="*/ 304800 w 10344150"/>
                <a:gd name="connsiteY8" fmla="*/ 2781300 h 5069184"/>
                <a:gd name="connsiteX9" fmla="*/ 495300 w 10344150"/>
                <a:gd name="connsiteY9" fmla="*/ 2743200 h 5069184"/>
                <a:gd name="connsiteX10" fmla="*/ 1333500 w 10344150"/>
                <a:gd name="connsiteY10" fmla="*/ 4305300 h 5069184"/>
                <a:gd name="connsiteX11" fmla="*/ 1581150 w 10344150"/>
                <a:gd name="connsiteY11" fmla="*/ 4305300 h 5069184"/>
                <a:gd name="connsiteX12" fmla="*/ 1733550 w 10344150"/>
                <a:gd name="connsiteY12" fmla="*/ 4095750 h 5069184"/>
                <a:gd name="connsiteX13" fmla="*/ 1981200 w 10344150"/>
                <a:gd name="connsiteY13" fmla="*/ 4267200 h 5069184"/>
                <a:gd name="connsiteX14" fmla="*/ 2590800 w 10344150"/>
                <a:gd name="connsiteY14" fmla="*/ 3810000 h 5069184"/>
                <a:gd name="connsiteX15" fmla="*/ 2914650 w 10344150"/>
                <a:gd name="connsiteY15" fmla="*/ 4152900 h 5069184"/>
                <a:gd name="connsiteX16" fmla="*/ 3909535 w 10344150"/>
                <a:gd name="connsiteY16" fmla="*/ 4889768 h 5069184"/>
                <a:gd name="connsiteX17" fmla="*/ 5000434 w 10344150"/>
                <a:gd name="connsiteY17" fmla="*/ 5069184 h 5069184"/>
                <a:gd name="connsiteX18" fmla="*/ 5935032 w 10344150"/>
                <a:gd name="connsiteY18" fmla="*/ 4878683 h 5069184"/>
                <a:gd name="connsiteX19" fmla="*/ 6629400 w 10344150"/>
                <a:gd name="connsiteY19" fmla="*/ 4229100 h 5069184"/>
                <a:gd name="connsiteX20" fmla="*/ 7829550 w 10344150"/>
                <a:gd name="connsiteY20" fmla="*/ 4038600 h 5069184"/>
                <a:gd name="connsiteX21" fmla="*/ 8153400 w 10344150"/>
                <a:gd name="connsiteY21" fmla="*/ 3695700 h 5069184"/>
                <a:gd name="connsiteX22" fmla="*/ 8782050 w 10344150"/>
                <a:gd name="connsiteY22" fmla="*/ 3848100 h 5069184"/>
                <a:gd name="connsiteX23" fmla="*/ 9144000 w 10344150"/>
                <a:gd name="connsiteY23" fmla="*/ 3695700 h 5069184"/>
                <a:gd name="connsiteX24" fmla="*/ 9315450 w 10344150"/>
                <a:gd name="connsiteY24" fmla="*/ 3429000 h 5069184"/>
                <a:gd name="connsiteX25" fmla="*/ 9067800 w 10344150"/>
                <a:gd name="connsiteY25" fmla="*/ 3295650 h 5069184"/>
                <a:gd name="connsiteX26" fmla="*/ 9791700 w 10344150"/>
                <a:gd name="connsiteY26" fmla="*/ 2476500 h 5069184"/>
                <a:gd name="connsiteX27" fmla="*/ 10344150 w 10344150"/>
                <a:gd name="connsiteY27" fmla="*/ 2019300 h 5069184"/>
                <a:gd name="connsiteX28" fmla="*/ 10115550 w 10344150"/>
                <a:gd name="connsiteY28" fmla="*/ 609600 h 5069184"/>
                <a:gd name="connsiteX29" fmla="*/ 9734550 w 10344150"/>
                <a:gd name="connsiteY29" fmla="*/ 762000 h 5069184"/>
                <a:gd name="connsiteX30" fmla="*/ 9029700 w 10344150"/>
                <a:gd name="connsiteY30" fmla="*/ 0 h 5069184"/>
                <a:gd name="connsiteX31" fmla="*/ 7069965 w 10344150"/>
                <a:gd name="connsiteY31" fmla="*/ 264649 h 5069184"/>
                <a:gd name="connsiteX32" fmla="*/ 6286500 w 10344150"/>
                <a:gd name="connsiteY32" fmla="*/ 190500 h 5069184"/>
                <a:gd name="connsiteX33" fmla="*/ 5838423 w 10344150"/>
                <a:gd name="connsiteY33" fmla="*/ 307753 h 5069184"/>
                <a:gd name="connsiteX34" fmla="*/ 1809750 w 10344150"/>
                <a:gd name="connsiteY34" fmla="*/ 190500 h 5069184"/>
                <a:gd name="connsiteX0" fmla="*/ 1809750 w 10344150"/>
                <a:gd name="connsiteY0" fmla="*/ 190500 h 5069184"/>
                <a:gd name="connsiteX1" fmla="*/ 1543050 w 10344150"/>
                <a:gd name="connsiteY1" fmla="*/ 704850 h 5069184"/>
                <a:gd name="connsiteX2" fmla="*/ 1104900 w 10344150"/>
                <a:gd name="connsiteY2" fmla="*/ 666750 h 5069184"/>
                <a:gd name="connsiteX3" fmla="*/ 1085850 w 10344150"/>
                <a:gd name="connsiteY3" fmla="*/ 933450 h 5069184"/>
                <a:gd name="connsiteX4" fmla="*/ 685800 w 10344150"/>
                <a:gd name="connsiteY4" fmla="*/ 1200150 h 5069184"/>
                <a:gd name="connsiteX5" fmla="*/ 228600 w 10344150"/>
                <a:gd name="connsiteY5" fmla="*/ 1485900 h 5069184"/>
                <a:gd name="connsiteX6" fmla="*/ 38100 w 10344150"/>
                <a:gd name="connsiteY6" fmla="*/ 1714500 h 5069184"/>
                <a:gd name="connsiteX7" fmla="*/ 0 w 10344150"/>
                <a:gd name="connsiteY7" fmla="*/ 2247900 h 5069184"/>
                <a:gd name="connsiteX8" fmla="*/ 304800 w 10344150"/>
                <a:gd name="connsiteY8" fmla="*/ 2781300 h 5069184"/>
                <a:gd name="connsiteX9" fmla="*/ 495300 w 10344150"/>
                <a:gd name="connsiteY9" fmla="*/ 2743200 h 5069184"/>
                <a:gd name="connsiteX10" fmla="*/ 1333500 w 10344150"/>
                <a:gd name="connsiteY10" fmla="*/ 4305300 h 5069184"/>
                <a:gd name="connsiteX11" fmla="*/ 1581150 w 10344150"/>
                <a:gd name="connsiteY11" fmla="*/ 4305300 h 5069184"/>
                <a:gd name="connsiteX12" fmla="*/ 1733550 w 10344150"/>
                <a:gd name="connsiteY12" fmla="*/ 4095750 h 5069184"/>
                <a:gd name="connsiteX13" fmla="*/ 1981200 w 10344150"/>
                <a:gd name="connsiteY13" fmla="*/ 4267200 h 5069184"/>
                <a:gd name="connsiteX14" fmla="*/ 2590800 w 10344150"/>
                <a:gd name="connsiteY14" fmla="*/ 3810000 h 5069184"/>
                <a:gd name="connsiteX15" fmla="*/ 2914650 w 10344150"/>
                <a:gd name="connsiteY15" fmla="*/ 4152900 h 5069184"/>
                <a:gd name="connsiteX16" fmla="*/ 3909535 w 10344150"/>
                <a:gd name="connsiteY16" fmla="*/ 4889768 h 5069184"/>
                <a:gd name="connsiteX17" fmla="*/ 5000434 w 10344150"/>
                <a:gd name="connsiteY17" fmla="*/ 5069184 h 5069184"/>
                <a:gd name="connsiteX18" fmla="*/ 5935032 w 10344150"/>
                <a:gd name="connsiteY18" fmla="*/ 4878683 h 5069184"/>
                <a:gd name="connsiteX19" fmla="*/ 6629400 w 10344150"/>
                <a:gd name="connsiteY19" fmla="*/ 4229100 h 5069184"/>
                <a:gd name="connsiteX20" fmla="*/ 7628186 w 10344150"/>
                <a:gd name="connsiteY20" fmla="*/ 3582734 h 5069184"/>
                <a:gd name="connsiteX21" fmla="*/ 8153400 w 10344150"/>
                <a:gd name="connsiteY21" fmla="*/ 3695700 h 5069184"/>
                <a:gd name="connsiteX22" fmla="*/ 8782050 w 10344150"/>
                <a:gd name="connsiteY22" fmla="*/ 3848100 h 5069184"/>
                <a:gd name="connsiteX23" fmla="*/ 9144000 w 10344150"/>
                <a:gd name="connsiteY23" fmla="*/ 3695700 h 5069184"/>
                <a:gd name="connsiteX24" fmla="*/ 9315450 w 10344150"/>
                <a:gd name="connsiteY24" fmla="*/ 3429000 h 5069184"/>
                <a:gd name="connsiteX25" fmla="*/ 9067800 w 10344150"/>
                <a:gd name="connsiteY25" fmla="*/ 3295650 h 5069184"/>
                <a:gd name="connsiteX26" fmla="*/ 9791700 w 10344150"/>
                <a:gd name="connsiteY26" fmla="*/ 2476500 h 5069184"/>
                <a:gd name="connsiteX27" fmla="*/ 10344150 w 10344150"/>
                <a:gd name="connsiteY27" fmla="*/ 2019300 h 5069184"/>
                <a:gd name="connsiteX28" fmla="*/ 10115550 w 10344150"/>
                <a:gd name="connsiteY28" fmla="*/ 609600 h 5069184"/>
                <a:gd name="connsiteX29" fmla="*/ 9734550 w 10344150"/>
                <a:gd name="connsiteY29" fmla="*/ 762000 h 5069184"/>
                <a:gd name="connsiteX30" fmla="*/ 9029700 w 10344150"/>
                <a:gd name="connsiteY30" fmla="*/ 0 h 5069184"/>
                <a:gd name="connsiteX31" fmla="*/ 7069965 w 10344150"/>
                <a:gd name="connsiteY31" fmla="*/ 264649 h 5069184"/>
                <a:gd name="connsiteX32" fmla="*/ 6286500 w 10344150"/>
                <a:gd name="connsiteY32" fmla="*/ 190500 h 5069184"/>
                <a:gd name="connsiteX33" fmla="*/ 5838423 w 10344150"/>
                <a:gd name="connsiteY33" fmla="*/ 307753 h 5069184"/>
                <a:gd name="connsiteX34" fmla="*/ 1809750 w 10344150"/>
                <a:gd name="connsiteY34" fmla="*/ 190500 h 5069184"/>
                <a:gd name="connsiteX0" fmla="*/ 1809750 w 10344150"/>
                <a:gd name="connsiteY0" fmla="*/ 190500 h 5069184"/>
                <a:gd name="connsiteX1" fmla="*/ 1543050 w 10344150"/>
                <a:gd name="connsiteY1" fmla="*/ 704850 h 5069184"/>
                <a:gd name="connsiteX2" fmla="*/ 1104900 w 10344150"/>
                <a:gd name="connsiteY2" fmla="*/ 666750 h 5069184"/>
                <a:gd name="connsiteX3" fmla="*/ 1085850 w 10344150"/>
                <a:gd name="connsiteY3" fmla="*/ 933450 h 5069184"/>
                <a:gd name="connsiteX4" fmla="*/ 685800 w 10344150"/>
                <a:gd name="connsiteY4" fmla="*/ 1200150 h 5069184"/>
                <a:gd name="connsiteX5" fmla="*/ 228600 w 10344150"/>
                <a:gd name="connsiteY5" fmla="*/ 1485900 h 5069184"/>
                <a:gd name="connsiteX6" fmla="*/ 38100 w 10344150"/>
                <a:gd name="connsiteY6" fmla="*/ 1714500 h 5069184"/>
                <a:gd name="connsiteX7" fmla="*/ 0 w 10344150"/>
                <a:gd name="connsiteY7" fmla="*/ 2247900 h 5069184"/>
                <a:gd name="connsiteX8" fmla="*/ 304800 w 10344150"/>
                <a:gd name="connsiteY8" fmla="*/ 2781300 h 5069184"/>
                <a:gd name="connsiteX9" fmla="*/ 495300 w 10344150"/>
                <a:gd name="connsiteY9" fmla="*/ 2743200 h 5069184"/>
                <a:gd name="connsiteX10" fmla="*/ 1333500 w 10344150"/>
                <a:gd name="connsiteY10" fmla="*/ 4305300 h 5069184"/>
                <a:gd name="connsiteX11" fmla="*/ 1581150 w 10344150"/>
                <a:gd name="connsiteY11" fmla="*/ 4305300 h 5069184"/>
                <a:gd name="connsiteX12" fmla="*/ 1733550 w 10344150"/>
                <a:gd name="connsiteY12" fmla="*/ 4095750 h 5069184"/>
                <a:gd name="connsiteX13" fmla="*/ 1981200 w 10344150"/>
                <a:gd name="connsiteY13" fmla="*/ 4267200 h 5069184"/>
                <a:gd name="connsiteX14" fmla="*/ 2590800 w 10344150"/>
                <a:gd name="connsiteY14" fmla="*/ 3810000 h 5069184"/>
                <a:gd name="connsiteX15" fmla="*/ 2914650 w 10344150"/>
                <a:gd name="connsiteY15" fmla="*/ 4152900 h 5069184"/>
                <a:gd name="connsiteX16" fmla="*/ 3909535 w 10344150"/>
                <a:gd name="connsiteY16" fmla="*/ 4889768 h 5069184"/>
                <a:gd name="connsiteX17" fmla="*/ 5000434 w 10344150"/>
                <a:gd name="connsiteY17" fmla="*/ 5069184 h 5069184"/>
                <a:gd name="connsiteX18" fmla="*/ 5935032 w 10344150"/>
                <a:gd name="connsiteY18" fmla="*/ 4878683 h 5069184"/>
                <a:gd name="connsiteX19" fmla="*/ 6629400 w 10344150"/>
                <a:gd name="connsiteY19" fmla="*/ 4229100 h 5069184"/>
                <a:gd name="connsiteX20" fmla="*/ 7628186 w 10344150"/>
                <a:gd name="connsiteY20" fmla="*/ 3582734 h 5069184"/>
                <a:gd name="connsiteX21" fmla="*/ 8153400 w 10344150"/>
                <a:gd name="connsiteY21" fmla="*/ 3695700 h 5069184"/>
                <a:gd name="connsiteX22" fmla="*/ 8623837 w 10344150"/>
                <a:gd name="connsiteY22" fmla="*/ 3687930 h 5069184"/>
                <a:gd name="connsiteX23" fmla="*/ 9144000 w 10344150"/>
                <a:gd name="connsiteY23" fmla="*/ 3695700 h 5069184"/>
                <a:gd name="connsiteX24" fmla="*/ 9315450 w 10344150"/>
                <a:gd name="connsiteY24" fmla="*/ 3429000 h 5069184"/>
                <a:gd name="connsiteX25" fmla="*/ 9067800 w 10344150"/>
                <a:gd name="connsiteY25" fmla="*/ 3295650 h 5069184"/>
                <a:gd name="connsiteX26" fmla="*/ 9791700 w 10344150"/>
                <a:gd name="connsiteY26" fmla="*/ 2476500 h 5069184"/>
                <a:gd name="connsiteX27" fmla="*/ 10344150 w 10344150"/>
                <a:gd name="connsiteY27" fmla="*/ 2019300 h 5069184"/>
                <a:gd name="connsiteX28" fmla="*/ 10115550 w 10344150"/>
                <a:gd name="connsiteY28" fmla="*/ 609600 h 5069184"/>
                <a:gd name="connsiteX29" fmla="*/ 9734550 w 10344150"/>
                <a:gd name="connsiteY29" fmla="*/ 762000 h 5069184"/>
                <a:gd name="connsiteX30" fmla="*/ 9029700 w 10344150"/>
                <a:gd name="connsiteY30" fmla="*/ 0 h 5069184"/>
                <a:gd name="connsiteX31" fmla="*/ 7069965 w 10344150"/>
                <a:gd name="connsiteY31" fmla="*/ 264649 h 5069184"/>
                <a:gd name="connsiteX32" fmla="*/ 6286500 w 10344150"/>
                <a:gd name="connsiteY32" fmla="*/ 190500 h 5069184"/>
                <a:gd name="connsiteX33" fmla="*/ 5838423 w 10344150"/>
                <a:gd name="connsiteY33" fmla="*/ 307753 h 5069184"/>
                <a:gd name="connsiteX34" fmla="*/ 1809750 w 10344150"/>
                <a:gd name="connsiteY34" fmla="*/ 190500 h 5069184"/>
                <a:gd name="connsiteX0" fmla="*/ 1809750 w 10344150"/>
                <a:gd name="connsiteY0" fmla="*/ 190500 h 5069184"/>
                <a:gd name="connsiteX1" fmla="*/ 1543050 w 10344150"/>
                <a:gd name="connsiteY1" fmla="*/ 704850 h 5069184"/>
                <a:gd name="connsiteX2" fmla="*/ 1104900 w 10344150"/>
                <a:gd name="connsiteY2" fmla="*/ 666750 h 5069184"/>
                <a:gd name="connsiteX3" fmla="*/ 1085850 w 10344150"/>
                <a:gd name="connsiteY3" fmla="*/ 933450 h 5069184"/>
                <a:gd name="connsiteX4" fmla="*/ 685800 w 10344150"/>
                <a:gd name="connsiteY4" fmla="*/ 1200150 h 5069184"/>
                <a:gd name="connsiteX5" fmla="*/ 228600 w 10344150"/>
                <a:gd name="connsiteY5" fmla="*/ 1485900 h 5069184"/>
                <a:gd name="connsiteX6" fmla="*/ 38100 w 10344150"/>
                <a:gd name="connsiteY6" fmla="*/ 1714500 h 5069184"/>
                <a:gd name="connsiteX7" fmla="*/ 0 w 10344150"/>
                <a:gd name="connsiteY7" fmla="*/ 2247900 h 5069184"/>
                <a:gd name="connsiteX8" fmla="*/ 304800 w 10344150"/>
                <a:gd name="connsiteY8" fmla="*/ 2781300 h 5069184"/>
                <a:gd name="connsiteX9" fmla="*/ 495300 w 10344150"/>
                <a:gd name="connsiteY9" fmla="*/ 2743200 h 5069184"/>
                <a:gd name="connsiteX10" fmla="*/ 1333500 w 10344150"/>
                <a:gd name="connsiteY10" fmla="*/ 4305300 h 5069184"/>
                <a:gd name="connsiteX11" fmla="*/ 1581150 w 10344150"/>
                <a:gd name="connsiteY11" fmla="*/ 4305300 h 5069184"/>
                <a:gd name="connsiteX12" fmla="*/ 1733550 w 10344150"/>
                <a:gd name="connsiteY12" fmla="*/ 4095750 h 5069184"/>
                <a:gd name="connsiteX13" fmla="*/ 1981200 w 10344150"/>
                <a:gd name="connsiteY13" fmla="*/ 4267200 h 5069184"/>
                <a:gd name="connsiteX14" fmla="*/ 2590800 w 10344150"/>
                <a:gd name="connsiteY14" fmla="*/ 3810000 h 5069184"/>
                <a:gd name="connsiteX15" fmla="*/ 2914650 w 10344150"/>
                <a:gd name="connsiteY15" fmla="*/ 4152900 h 5069184"/>
                <a:gd name="connsiteX16" fmla="*/ 3909535 w 10344150"/>
                <a:gd name="connsiteY16" fmla="*/ 4889768 h 5069184"/>
                <a:gd name="connsiteX17" fmla="*/ 5000434 w 10344150"/>
                <a:gd name="connsiteY17" fmla="*/ 5069184 h 5069184"/>
                <a:gd name="connsiteX18" fmla="*/ 5935032 w 10344150"/>
                <a:gd name="connsiteY18" fmla="*/ 4878683 h 5069184"/>
                <a:gd name="connsiteX19" fmla="*/ 6629400 w 10344150"/>
                <a:gd name="connsiteY19" fmla="*/ 4229100 h 5069184"/>
                <a:gd name="connsiteX20" fmla="*/ 7628186 w 10344150"/>
                <a:gd name="connsiteY20" fmla="*/ 3582734 h 5069184"/>
                <a:gd name="connsiteX21" fmla="*/ 8153400 w 10344150"/>
                <a:gd name="connsiteY21" fmla="*/ 3695700 h 5069184"/>
                <a:gd name="connsiteX22" fmla="*/ 8623837 w 10344150"/>
                <a:gd name="connsiteY22" fmla="*/ 3687930 h 5069184"/>
                <a:gd name="connsiteX23" fmla="*/ 8813189 w 10344150"/>
                <a:gd name="connsiteY23" fmla="*/ 3461608 h 5069184"/>
                <a:gd name="connsiteX24" fmla="*/ 9315450 w 10344150"/>
                <a:gd name="connsiteY24" fmla="*/ 3429000 h 5069184"/>
                <a:gd name="connsiteX25" fmla="*/ 9067800 w 10344150"/>
                <a:gd name="connsiteY25" fmla="*/ 3295650 h 5069184"/>
                <a:gd name="connsiteX26" fmla="*/ 9791700 w 10344150"/>
                <a:gd name="connsiteY26" fmla="*/ 2476500 h 5069184"/>
                <a:gd name="connsiteX27" fmla="*/ 10344150 w 10344150"/>
                <a:gd name="connsiteY27" fmla="*/ 2019300 h 5069184"/>
                <a:gd name="connsiteX28" fmla="*/ 10115550 w 10344150"/>
                <a:gd name="connsiteY28" fmla="*/ 609600 h 5069184"/>
                <a:gd name="connsiteX29" fmla="*/ 9734550 w 10344150"/>
                <a:gd name="connsiteY29" fmla="*/ 762000 h 5069184"/>
                <a:gd name="connsiteX30" fmla="*/ 9029700 w 10344150"/>
                <a:gd name="connsiteY30" fmla="*/ 0 h 5069184"/>
                <a:gd name="connsiteX31" fmla="*/ 7069965 w 10344150"/>
                <a:gd name="connsiteY31" fmla="*/ 264649 h 5069184"/>
                <a:gd name="connsiteX32" fmla="*/ 6286500 w 10344150"/>
                <a:gd name="connsiteY32" fmla="*/ 190500 h 5069184"/>
                <a:gd name="connsiteX33" fmla="*/ 5838423 w 10344150"/>
                <a:gd name="connsiteY33" fmla="*/ 307753 h 5069184"/>
                <a:gd name="connsiteX34" fmla="*/ 1809750 w 10344150"/>
                <a:gd name="connsiteY34" fmla="*/ 190500 h 5069184"/>
                <a:gd name="connsiteX0" fmla="*/ 1809750 w 10344150"/>
                <a:gd name="connsiteY0" fmla="*/ 190500 h 5069184"/>
                <a:gd name="connsiteX1" fmla="*/ 1543050 w 10344150"/>
                <a:gd name="connsiteY1" fmla="*/ 704850 h 5069184"/>
                <a:gd name="connsiteX2" fmla="*/ 1104900 w 10344150"/>
                <a:gd name="connsiteY2" fmla="*/ 666750 h 5069184"/>
                <a:gd name="connsiteX3" fmla="*/ 1085850 w 10344150"/>
                <a:gd name="connsiteY3" fmla="*/ 933450 h 5069184"/>
                <a:gd name="connsiteX4" fmla="*/ 685800 w 10344150"/>
                <a:gd name="connsiteY4" fmla="*/ 1200150 h 5069184"/>
                <a:gd name="connsiteX5" fmla="*/ 228600 w 10344150"/>
                <a:gd name="connsiteY5" fmla="*/ 1485900 h 5069184"/>
                <a:gd name="connsiteX6" fmla="*/ 38100 w 10344150"/>
                <a:gd name="connsiteY6" fmla="*/ 1714500 h 5069184"/>
                <a:gd name="connsiteX7" fmla="*/ 0 w 10344150"/>
                <a:gd name="connsiteY7" fmla="*/ 2247900 h 5069184"/>
                <a:gd name="connsiteX8" fmla="*/ 304800 w 10344150"/>
                <a:gd name="connsiteY8" fmla="*/ 2781300 h 5069184"/>
                <a:gd name="connsiteX9" fmla="*/ 495300 w 10344150"/>
                <a:gd name="connsiteY9" fmla="*/ 2743200 h 5069184"/>
                <a:gd name="connsiteX10" fmla="*/ 1333500 w 10344150"/>
                <a:gd name="connsiteY10" fmla="*/ 4305300 h 5069184"/>
                <a:gd name="connsiteX11" fmla="*/ 1581150 w 10344150"/>
                <a:gd name="connsiteY11" fmla="*/ 4305300 h 5069184"/>
                <a:gd name="connsiteX12" fmla="*/ 1733550 w 10344150"/>
                <a:gd name="connsiteY12" fmla="*/ 4095750 h 5069184"/>
                <a:gd name="connsiteX13" fmla="*/ 1981200 w 10344150"/>
                <a:gd name="connsiteY13" fmla="*/ 4267200 h 5069184"/>
                <a:gd name="connsiteX14" fmla="*/ 2590800 w 10344150"/>
                <a:gd name="connsiteY14" fmla="*/ 3810000 h 5069184"/>
                <a:gd name="connsiteX15" fmla="*/ 2914650 w 10344150"/>
                <a:gd name="connsiteY15" fmla="*/ 4152900 h 5069184"/>
                <a:gd name="connsiteX16" fmla="*/ 3909535 w 10344150"/>
                <a:gd name="connsiteY16" fmla="*/ 4889768 h 5069184"/>
                <a:gd name="connsiteX17" fmla="*/ 5000434 w 10344150"/>
                <a:gd name="connsiteY17" fmla="*/ 5069184 h 5069184"/>
                <a:gd name="connsiteX18" fmla="*/ 5935032 w 10344150"/>
                <a:gd name="connsiteY18" fmla="*/ 4878683 h 5069184"/>
                <a:gd name="connsiteX19" fmla="*/ 6629400 w 10344150"/>
                <a:gd name="connsiteY19" fmla="*/ 4229100 h 5069184"/>
                <a:gd name="connsiteX20" fmla="*/ 7628186 w 10344150"/>
                <a:gd name="connsiteY20" fmla="*/ 3582734 h 5069184"/>
                <a:gd name="connsiteX21" fmla="*/ 8153400 w 10344150"/>
                <a:gd name="connsiteY21" fmla="*/ 3695700 h 5069184"/>
                <a:gd name="connsiteX22" fmla="*/ 8623837 w 10344150"/>
                <a:gd name="connsiteY22" fmla="*/ 3687930 h 5069184"/>
                <a:gd name="connsiteX23" fmla="*/ 8813189 w 10344150"/>
                <a:gd name="connsiteY23" fmla="*/ 3461608 h 5069184"/>
                <a:gd name="connsiteX24" fmla="*/ 8495613 w 10344150"/>
                <a:gd name="connsiteY24" fmla="*/ 3170265 h 5069184"/>
                <a:gd name="connsiteX25" fmla="*/ 9067800 w 10344150"/>
                <a:gd name="connsiteY25" fmla="*/ 3295650 h 5069184"/>
                <a:gd name="connsiteX26" fmla="*/ 9791700 w 10344150"/>
                <a:gd name="connsiteY26" fmla="*/ 2476500 h 5069184"/>
                <a:gd name="connsiteX27" fmla="*/ 10344150 w 10344150"/>
                <a:gd name="connsiteY27" fmla="*/ 2019300 h 5069184"/>
                <a:gd name="connsiteX28" fmla="*/ 10115550 w 10344150"/>
                <a:gd name="connsiteY28" fmla="*/ 609600 h 5069184"/>
                <a:gd name="connsiteX29" fmla="*/ 9734550 w 10344150"/>
                <a:gd name="connsiteY29" fmla="*/ 762000 h 5069184"/>
                <a:gd name="connsiteX30" fmla="*/ 9029700 w 10344150"/>
                <a:gd name="connsiteY30" fmla="*/ 0 h 5069184"/>
                <a:gd name="connsiteX31" fmla="*/ 7069965 w 10344150"/>
                <a:gd name="connsiteY31" fmla="*/ 264649 h 5069184"/>
                <a:gd name="connsiteX32" fmla="*/ 6286500 w 10344150"/>
                <a:gd name="connsiteY32" fmla="*/ 190500 h 5069184"/>
                <a:gd name="connsiteX33" fmla="*/ 5838423 w 10344150"/>
                <a:gd name="connsiteY33" fmla="*/ 307753 h 5069184"/>
                <a:gd name="connsiteX34" fmla="*/ 1809750 w 10344150"/>
                <a:gd name="connsiteY34" fmla="*/ 190500 h 5069184"/>
                <a:gd name="connsiteX0" fmla="*/ 1809750 w 10344150"/>
                <a:gd name="connsiteY0" fmla="*/ 190500 h 5069184"/>
                <a:gd name="connsiteX1" fmla="*/ 1543050 w 10344150"/>
                <a:gd name="connsiteY1" fmla="*/ 704850 h 5069184"/>
                <a:gd name="connsiteX2" fmla="*/ 1104900 w 10344150"/>
                <a:gd name="connsiteY2" fmla="*/ 666750 h 5069184"/>
                <a:gd name="connsiteX3" fmla="*/ 1085850 w 10344150"/>
                <a:gd name="connsiteY3" fmla="*/ 933450 h 5069184"/>
                <a:gd name="connsiteX4" fmla="*/ 685800 w 10344150"/>
                <a:gd name="connsiteY4" fmla="*/ 1200150 h 5069184"/>
                <a:gd name="connsiteX5" fmla="*/ 228600 w 10344150"/>
                <a:gd name="connsiteY5" fmla="*/ 1485900 h 5069184"/>
                <a:gd name="connsiteX6" fmla="*/ 38100 w 10344150"/>
                <a:gd name="connsiteY6" fmla="*/ 1714500 h 5069184"/>
                <a:gd name="connsiteX7" fmla="*/ 0 w 10344150"/>
                <a:gd name="connsiteY7" fmla="*/ 2247900 h 5069184"/>
                <a:gd name="connsiteX8" fmla="*/ 304800 w 10344150"/>
                <a:gd name="connsiteY8" fmla="*/ 2781300 h 5069184"/>
                <a:gd name="connsiteX9" fmla="*/ 495300 w 10344150"/>
                <a:gd name="connsiteY9" fmla="*/ 2743200 h 5069184"/>
                <a:gd name="connsiteX10" fmla="*/ 1333500 w 10344150"/>
                <a:gd name="connsiteY10" fmla="*/ 4305300 h 5069184"/>
                <a:gd name="connsiteX11" fmla="*/ 1581150 w 10344150"/>
                <a:gd name="connsiteY11" fmla="*/ 4305300 h 5069184"/>
                <a:gd name="connsiteX12" fmla="*/ 1733550 w 10344150"/>
                <a:gd name="connsiteY12" fmla="*/ 4095750 h 5069184"/>
                <a:gd name="connsiteX13" fmla="*/ 1981200 w 10344150"/>
                <a:gd name="connsiteY13" fmla="*/ 4267200 h 5069184"/>
                <a:gd name="connsiteX14" fmla="*/ 2590800 w 10344150"/>
                <a:gd name="connsiteY14" fmla="*/ 3810000 h 5069184"/>
                <a:gd name="connsiteX15" fmla="*/ 2914650 w 10344150"/>
                <a:gd name="connsiteY15" fmla="*/ 4152900 h 5069184"/>
                <a:gd name="connsiteX16" fmla="*/ 3909535 w 10344150"/>
                <a:gd name="connsiteY16" fmla="*/ 4889768 h 5069184"/>
                <a:gd name="connsiteX17" fmla="*/ 5000434 w 10344150"/>
                <a:gd name="connsiteY17" fmla="*/ 5069184 h 5069184"/>
                <a:gd name="connsiteX18" fmla="*/ 5935032 w 10344150"/>
                <a:gd name="connsiteY18" fmla="*/ 4878683 h 5069184"/>
                <a:gd name="connsiteX19" fmla="*/ 6629400 w 10344150"/>
                <a:gd name="connsiteY19" fmla="*/ 4229100 h 5069184"/>
                <a:gd name="connsiteX20" fmla="*/ 7628186 w 10344150"/>
                <a:gd name="connsiteY20" fmla="*/ 3582734 h 5069184"/>
                <a:gd name="connsiteX21" fmla="*/ 8153400 w 10344150"/>
                <a:gd name="connsiteY21" fmla="*/ 3695700 h 5069184"/>
                <a:gd name="connsiteX22" fmla="*/ 8623837 w 10344150"/>
                <a:gd name="connsiteY22" fmla="*/ 3687930 h 5069184"/>
                <a:gd name="connsiteX23" fmla="*/ 8813189 w 10344150"/>
                <a:gd name="connsiteY23" fmla="*/ 3461608 h 5069184"/>
                <a:gd name="connsiteX24" fmla="*/ 8495613 w 10344150"/>
                <a:gd name="connsiteY24" fmla="*/ 3170265 h 5069184"/>
                <a:gd name="connsiteX25" fmla="*/ 9139716 w 10344150"/>
                <a:gd name="connsiteY25" fmla="*/ 2790501 h 5069184"/>
                <a:gd name="connsiteX26" fmla="*/ 9791700 w 10344150"/>
                <a:gd name="connsiteY26" fmla="*/ 2476500 h 5069184"/>
                <a:gd name="connsiteX27" fmla="*/ 10344150 w 10344150"/>
                <a:gd name="connsiteY27" fmla="*/ 2019300 h 5069184"/>
                <a:gd name="connsiteX28" fmla="*/ 10115550 w 10344150"/>
                <a:gd name="connsiteY28" fmla="*/ 609600 h 5069184"/>
                <a:gd name="connsiteX29" fmla="*/ 9734550 w 10344150"/>
                <a:gd name="connsiteY29" fmla="*/ 762000 h 5069184"/>
                <a:gd name="connsiteX30" fmla="*/ 9029700 w 10344150"/>
                <a:gd name="connsiteY30" fmla="*/ 0 h 5069184"/>
                <a:gd name="connsiteX31" fmla="*/ 7069965 w 10344150"/>
                <a:gd name="connsiteY31" fmla="*/ 264649 h 5069184"/>
                <a:gd name="connsiteX32" fmla="*/ 6286500 w 10344150"/>
                <a:gd name="connsiteY32" fmla="*/ 190500 h 5069184"/>
                <a:gd name="connsiteX33" fmla="*/ 5838423 w 10344150"/>
                <a:gd name="connsiteY33" fmla="*/ 307753 h 5069184"/>
                <a:gd name="connsiteX34" fmla="*/ 1809750 w 10344150"/>
                <a:gd name="connsiteY34" fmla="*/ 190500 h 5069184"/>
                <a:gd name="connsiteX0" fmla="*/ 1809750 w 10344150"/>
                <a:gd name="connsiteY0" fmla="*/ 190500 h 5069184"/>
                <a:gd name="connsiteX1" fmla="*/ 1543050 w 10344150"/>
                <a:gd name="connsiteY1" fmla="*/ 704850 h 5069184"/>
                <a:gd name="connsiteX2" fmla="*/ 1104900 w 10344150"/>
                <a:gd name="connsiteY2" fmla="*/ 666750 h 5069184"/>
                <a:gd name="connsiteX3" fmla="*/ 1085850 w 10344150"/>
                <a:gd name="connsiteY3" fmla="*/ 933450 h 5069184"/>
                <a:gd name="connsiteX4" fmla="*/ 685800 w 10344150"/>
                <a:gd name="connsiteY4" fmla="*/ 1200150 h 5069184"/>
                <a:gd name="connsiteX5" fmla="*/ 228600 w 10344150"/>
                <a:gd name="connsiteY5" fmla="*/ 1485900 h 5069184"/>
                <a:gd name="connsiteX6" fmla="*/ 38100 w 10344150"/>
                <a:gd name="connsiteY6" fmla="*/ 1714500 h 5069184"/>
                <a:gd name="connsiteX7" fmla="*/ 0 w 10344150"/>
                <a:gd name="connsiteY7" fmla="*/ 2247900 h 5069184"/>
                <a:gd name="connsiteX8" fmla="*/ 304800 w 10344150"/>
                <a:gd name="connsiteY8" fmla="*/ 2781300 h 5069184"/>
                <a:gd name="connsiteX9" fmla="*/ 495300 w 10344150"/>
                <a:gd name="connsiteY9" fmla="*/ 2743200 h 5069184"/>
                <a:gd name="connsiteX10" fmla="*/ 1333500 w 10344150"/>
                <a:gd name="connsiteY10" fmla="*/ 4305300 h 5069184"/>
                <a:gd name="connsiteX11" fmla="*/ 1581150 w 10344150"/>
                <a:gd name="connsiteY11" fmla="*/ 4305300 h 5069184"/>
                <a:gd name="connsiteX12" fmla="*/ 1733550 w 10344150"/>
                <a:gd name="connsiteY12" fmla="*/ 4095750 h 5069184"/>
                <a:gd name="connsiteX13" fmla="*/ 1981200 w 10344150"/>
                <a:gd name="connsiteY13" fmla="*/ 4267200 h 5069184"/>
                <a:gd name="connsiteX14" fmla="*/ 2590800 w 10344150"/>
                <a:gd name="connsiteY14" fmla="*/ 3810000 h 5069184"/>
                <a:gd name="connsiteX15" fmla="*/ 2914650 w 10344150"/>
                <a:gd name="connsiteY15" fmla="*/ 4152900 h 5069184"/>
                <a:gd name="connsiteX16" fmla="*/ 3909535 w 10344150"/>
                <a:gd name="connsiteY16" fmla="*/ 4889768 h 5069184"/>
                <a:gd name="connsiteX17" fmla="*/ 5000434 w 10344150"/>
                <a:gd name="connsiteY17" fmla="*/ 5069184 h 5069184"/>
                <a:gd name="connsiteX18" fmla="*/ 5935032 w 10344150"/>
                <a:gd name="connsiteY18" fmla="*/ 4878683 h 5069184"/>
                <a:gd name="connsiteX19" fmla="*/ 6629400 w 10344150"/>
                <a:gd name="connsiteY19" fmla="*/ 4229100 h 5069184"/>
                <a:gd name="connsiteX20" fmla="*/ 7628186 w 10344150"/>
                <a:gd name="connsiteY20" fmla="*/ 3582734 h 5069184"/>
                <a:gd name="connsiteX21" fmla="*/ 8153400 w 10344150"/>
                <a:gd name="connsiteY21" fmla="*/ 3695700 h 5069184"/>
                <a:gd name="connsiteX22" fmla="*/ 8623837 w 10344150"/>
                <a:gd name="connsiteY22" fmla="*/ 3687930 h 5069184"/>
                <a:gd name="connsiteX23" fmla="*/ 8813189 w 10344150"/>
                <a:gd name="connsiteY23" fmla="*/ 3461608 h 5069184"/>
                <a:gd name="connsiteX24" fmla="*/ 9085320 w 10344150"/>
                <a:gd name="connsiteY24" fmla="*/ 3305794 h 5069184"/>
                <a:gd name="connsiteX25" fmla="*/ 9139716 w 10344150"/>
                <a:gd name="connsiteY25" fmla="*/ 2790501 h 5069184"/>
                <a:gd name="connsiteX26" fmla="*/ 9791700 w 10344150"/>
                <a:gd name="connsiteY26" fmla="*/ 2476500 h 5069184"/>
                <a:gd name="connsiteX27" fmla="*/ 10344150 w 10344150"/>
                <a:gd name="connsiteY27" fmla="*/ 2019300 h 5069184"/>
                <a:gd name="connsiteX28" fmla="*/ 10115550 w 10344150"/>
                <a:gd name="connsiteY28" fmla="*/ 609600 h 5069184"/>
                <a:gd name="connsiteX29" fmla="*/ 9734550 w 10344150"/>
                <a:gd name="connsiteY29" fmla="*/ 762000 h 5069184"/>
                <a:gd name="connsiteX30" fmla="*/ 9029700 w 10344150"/>
                <a:gd name="connsiteY30" fmla="*/ 0 h 5069184"/>
                <a:gd name="connsiteX31" fmla="*/ 7069965 w 10344150"/>
                <a:gd name="connsiteY31" fmla="*/ 264649 h 5069184"/>
                <a:gd name="connsiteX32" fmla="*/ 6286500 w 10344150"/>
                <a:gd name="connsiteY32" fmla="*/ 190500 h 5069184"/>
                <a:gd name="connsiteX33" fmla="*/ 5838423 w 10344150"/>
                <a:gd name="connsiteY33" fmla="*/ 307753 h 5069184"/>
                <a:gd name="connsiteX34" fmla="*/ 1809750 w 10344150"/>
                <a:gd name="connsiteY34" fmla="*/ 190500 h 5069184"/>
                <a:gd name="connsiteX0" fmla="*/ 1809750 w 10344150"/>
                <a:gd name="connsiteY0" fmla="*/ 190500 h 4889768"/>
                <a:gd name="connsiteX1" fmla="*/ 1543050 w 10344150"/>
                <a:gd name="connsiteY1" fmla="*/ 704850 h 4889768"/>
                <a:gd name="connsiteX2" fmla="*/ 1104900 w 10344150"/>
                <a:gd name="connsiteY2" fmla="*/ 666750 h 4889768"/>
                <a:gd name="connsiteX3" fmla="*/ 1085850 w 10344150"/>
                <a:gd name="connsiteY3" fmla="*/ 933450 h 4889768"/>
                <a:gd name="connsiteX4" fmla="*/ 685800 w 10344150"/>
                <a:gd name="connsiteY4" fmla="*/ 1200150 h 4889768"/>
                <a:gd name="connsiteX5" fmla="*/ 228600 w 10344150"/>
                <a:gd name="connsiteY5" fmla="*/ 1485900 h 4889768"/>
                <a:gd name="connsiteX6" fmla="*/ 38100 w 10344150"/>
                <a:gd name="connsiteY6" fmla="*/ 1714500 h 4889768"/>
                <a:gd name="connsiteX7" fmla="*/ 0 w 10344150"/>
                <a:gd name="connsiteY7" fmla="*/ 2247900 h 4889768"/>
                <a:gd name="connsiteX8" fmla="*/ 304800 w 10344150"/>
                <a:gd name="connsiteY8" fmla="*/ 2781300 h 4889768"/>
                <a:gd name="connsiteX9" fmla="*/ 495300 w 10344150"/>
                <a:gd name="connsiteY9" fmla="*/ 2743200 h 4889768"/>
                <a:gd name="connsiteX10" fmla="*/ 1333500 w 10344150"/>
                <a:gd name="connsiteY10" fmla="*/ 4305300 h 4889768"/>
                <a:gd name="connsiteX11" fmla="*/ 1581150 w 10344150"/>
                <a:gd name="connsiteY11" fmla="*/ 4305300 h 4889768"/>
                <a:gd name="connsiteX12" fmla="*/ 1733550 w 10344150"/>
                <a:gd name="connsiteY12" fmla="*/ 4095750 h 4889768"/>
                <a:gd name="connsiteX13" fmla="*/ 1981200 w 10344150"/>
                <a:gd name="connsiteY13" fmla="*/ 4267200 h 4889768"/>
                <a:gd name="connsiteX14" fmla="*/ 2590800 w 10344150"/>
                <a:gd name="connsiteY14" fmla="*/ 3810000 h 4889768"/>
                <a:gd name="connsiteX15" fmla="*/ 2914650 w 10344150"/>
                <a:gd name="connsiteY15" fmla="*/ 4152900 h 4889768"/>
                <a:gd name="connsiteX16" fmla="*/ 3909535 w 10344150"/>
                <a:gd name="connsiteY16" fmla="*/ 4889768 h 4889768"/>
                <a:gd name="connsiteX17" fmla="*/ 4727155 w 10344150"/>
                <a:gd name="connsiteY17" fmla="*/ 4071207 h 4889768"/>
                <a:gd name="connsiteX18" fmla="*/ 5935032 w 10344150"/>
                <a:gd name="connsiteY18" fmla="*/ 4878683 h 4889768"/>
                <a:gd name="connsiteX19" fmla="*/ 6629400 w 10344150"/>
                <a:gd name="connsiteY19" fmla="*/ 4229100 h 4889768"/>
                <a:gd name="connsiteX20" fmla="*/ 7628186 w 10344150"/>
                <a:gd name="connsiteY20" fmla="*/ 3582734 h 4889768"/>
                <a:gd name="connsiteX21" fmla="*/ 8153400 w 10344150"/>
                <a:gd name="connsiteY21" fmla="*/ 3695700 h 4889768"/>
                <a:gd name="connsiteX22" fmla="*/ 8623837 w 10344150"/>
                <a:gd name="connsiteY22" fmla="*/ 3687930 h 4889768"/>
                <a:gd name="connsiteX23" fmla="*/ 8813189 w 10344150"/>
                <a:gd name="connsiteY23" fmla="*/ 3461608 h 4889768"/>
                <a:gd name="connsiteX24" fmla="*/ 9085320 w 10344150"/>
                <a:gd name="connsiteY24" fmla="*/ 3305794 h 4889768"/>
                <a:gd name="connsiteX25" fmla="*/ 9139716 w 10344150"/>
                <a:gd name="connsiteY25" fmla="*/ 2790501 h 4889768"/>
                <a:gd name="connsiteX26" fmla="*/ 9791700 w 10344150"/>
                <a:gd name="connsiteY26" fmla="*/ 2476500 h 4889768"/>
                <a:gd name="connsiteX27" fmla="*/ 10344150 w 10344150"/>
                <a:gd name="connsiteY27" fmla="*/ 2019300 h 4889768"/>
                <a:gd name="connsiteX28" fmla="*/ 10115550 w 10344150"/>
                <a:gd name="connsiteY28" fmla="*/ 609600 h 4889768"/>
                <a:gd name="connsiteX29" fmla="*/ 9734550 w 10344150"/>
                <a:gd name="connsiteY29" fmla="*/ 762000 h 4889768"/>
                <a:gd name="connsiteX30" fmla="*/ 9029700 w 10344150"/>
                <a:gd name="connsiteY30" fmla="*/ 0 h 4889768"/>
                <a:gd name="connsiteX31" fmla="*/ 7069965 w 10344150"/>
                <a:gd name="connsiteY31" fmla="*/ 264649 h 4889768"/>
                <a:gd name="connsiteX32" fmla="*/ 6286500 w 10344150"/>
                <a:gd name="connsiteY32" fmla="*/ 190500 h 4889768"/>
                <a:gd name="connsiteX33" fmla="*/ 5838423 w 10344150"/>
                <a:gd name="connsiteY33" fmla="*/ 307753 h 4889768"/>
                <a:gd name="connsiteX34" fmla="*/ 1809750 w 10344150"/>
                <a:gd name="connsiteY34" fmla="*/ 190500 h 4889768"/>
                <a:gd name="connsiteX0" fmla="*/ 1809750 w 10344150"/>
                <a:gd name="connsiteY0" fmla="*/ 190500 h 4889768"/>
                <a:gd name="connsiteX1" fmla="*/ 1543050 w 10344150"/>
                <a:gd name="connsiteY1" fmla="*/ 704850 h 4889768"/>
                <a:gd name="connsiteX2" fmla="*/ 1104900 w 10344150"/>
                <a:gd name="connsiteY2" fmla="*/ 666750 h 4889768"/>
                <a:gd name="connsiteX3" fmla="*/ 1085850 w 10344150"/>
                <a:gd name="connsiteY3" fmla="*/ 933450 h 4889768"/>
                <a:gd name="connsiteX4" fmla="*/ 685800 w 10344150"/>
                <a:gd name="connsiteY4" fmla="*/ 1200150 h 4889768"/>
                <a:gd name="connsiteX5" fmla="*/ 228600 w 10344150"/>
                <a:gd name="connsiteY5" fmla="*/ 1485900 h 4889768"/>
                <a:gd name="connsiteX6" fmla="*/ 38100 w 10344150"/>
                <a:gd name="connsiteY6" fmla="*/ 1714500 h 4889768"/>
                <a:gd name="connsiteX7" fmla="*/ 0 w 10344150"/>
                <a:gd name="connsiteY7" fmla="*/ 2247900 h 4889768"/>
                <a:gd name="connsiteX8" fmla="*/ 304800 w 10344150"/>
                <a:gd name="connsiteY8" fmla="*/ 2781300 h 4889768"/>
                <a:gd name="connsiteX9" fmla="*/ 495300 w 10344150"/>
                <a:gd name="connsiteY9" fmla="*/ 2743200 h 4889768"/>
                <a:gd name="connsiteX10" fmla="*/ 1333500 w 10344150"/>
                <a:gd name="connsiteY10" fmla="*/ 4305300 h 4889768"/>
                <a:gd name="connsiteX11" fmla="*/ 1581150 w 10344150"/>
                <a:gd name="connsiteY11" fmla="*/ 4305300 h 4889768"/>
                <a:gd name="connsiteX12" fmla="*/ 1733550 w 10344150"/>
                <a:gd name="connsiteY12" fmla="*/ 4095750 h 4889768"/>
                <a:gd name="connsiteX13" fmla="*/ 1981200 w 10344150"/>
                <a:gd name="connsiteY13" fmla="*/ 4267200 h 4889768"/>
                <a:gd name="connsiteX14" fmla="*/ 2590800 w 10344150"/>
                <a:gd name="connsiteY14" fmla="*/ 3810000 h 4889768"/>
                <a:gd name="connsiteX15" fmla="*/ 2914650 w 10344150"/>
                <a:gd name="connsiteY15" fmla="*/ 4152900 h 4889768"/>
                <a:gd name="connsiteX16" fmla="*/ 3909535 w 10344150"/>
                <a:gd name="connsiteY16" fmla="*/ 4889768 h 4889768"/>
                <a:gd name="connsiteX17" fmla="*/ 4727155 w 10344150"/>
                <a:gd name="connsiteY17" fmla="*/ 4071207 h 4889768"/>
                <a:gd name="connsiteX18" fmla="*/ 5704902 w 10344150"/>
                <a:gd name="connsiteY18" fmla="*/ 4262649 h 4889768"/>
                <a:gd name="connsiteX19" fmla="*/ 6629400 w 10344150"/>
                <a:gd name="connsiteY19" fmla="*/ 4229100 h 4889768"/>
                <a:gd name="connsiteX20" fmla="*/ 7628186 w 10344150"/>
                <a:gd name="connsiteY20" fmla="*/ 3582734 h 4889768"/>
                <a:gd name="connsiteX21" fmla="*/ 8153400 w 10344150"/>
                <a:gd name="connsiteY21" fmla="*/ 3695700 h 4889768"/>
                <a:gd name="connsiteX22" fmla="*/ 8623837 w 10344150"/>
                <a:gd name="connsiteY22" fmla="*/ 3687930 h 4889768"/>
                <a:gd name="connsiteX23" fmla="*/ 8813189 w 10344150"/>
                <a:gd name="connsiteY23" fmla="*/ 3461608 h 4889768"/>
                <a:gd name="connsiteX24" fmla="*/ 9085320 w 10344150"/>
                <a:gd name="connsiteY24" fmla="*/ 3305794 h 4889768"/>
                <a:gd name="connsiteX25" fmla="*/ 9139716 w 10344150"/>
                <a:gd name="connsiteY25" fmla="*/ 2790501 h 4889768"/>
                <a:gd name="connsiteX26" fmla="*/ 9791700 w 10344150"/>
                <a:gd name="connsiteY26" fmla="*/ 2476500 h 4889768"/>
                <a:gd name="connsiteX27" fmla="*/ 10344150 w 10344150"/>
                <a:gd name="connsiteY27" fmla="*/ 2019300 h 4889768"/>
                <a:gd name="connsiteX28" fmla="*/ 10115550 w 10344150"/>
                <a:gd name="connsiteY28" fmla="*/ 609600 h 4889768"/>
                <a:gd name="connsiteX29" fmla="*/ 9734550 w 10344150"/>
                <a:gd name="connsiteY29" fmla="*/ 762000 h 4889768"/>
                <a:gd name="connsiteX30" fmla="*/ 9029700 w 10344150"/>
                <a:gd name="connsiteY30" fmla="*/ 0 h 4889768"/>
                <a:gd name="connsiteX31" fmla="*/ 7069965 w 10344150"/>
                <a:gd name="connsiteY31" fmla="*/ 264649 h 4889768"/>
                <a:gd name="connsiteX32" fmla="*/ 6286500 w 10344150"/>
                <a:gd name="connsiteY32" fmla="*/ 190500 h 4889768"/>
                <a:gd name="connsiteX33" fmla="*/ 5838423 w 10344150"/>
                <a:gd name="connsiteY33" fmla="*/ 307753 h 4889768"/>
                <a:gd name="connsiteX34" fmla="*/ 1809750 w 10344150"/>
                <a:gd name="connsiteY34" fmla="*/ 190500 h 4889768"/>
                <a:gd name="connsiteX0" fmla="*/ 1809750 w 10344150"/>
                <a:gd name="connsiteY0" fmla="*/ 190500 h 4305300"/>
                <a:gd name="connsiteX1" fmla="*/ 1543050 w 10344150"/>
                <a:gd name="connsiteY1" fmla="*/ 704850 h 4305300"/>
                <a:gd name="connsiteX2" fmla="*/ 1104900 w 10344150"/>
                <a:gd name="connsiteY2" fmla="*/ 666750 h 4305300"/>
                <a:gd name="connsiteX3" fmla="*/ 1085850 w 10344150"/>
                <a:gd name="connsiteY3" fmla="*/ 933450 h 4305300"/>
                <a:gd name="connsiteX4" fmla="*/ 685800 w 10344150"/>
                <a:gd name="connsiteY4" fmla="*/ 1200150 h 4305300"/>
                <a:gd name="connsiteX5" fmla="*/ 228600 w 10344150"/>
                <a:gd name="connsiteY5" fmla="*/ 1485900 h 4305300"/>
                <a:gd name="connsiteX6" fmla="*/ 38100 w 10344150"/>
                <a:gd name="connsiteY6" fmla="*/ 1714500 h 4305300"/>
                <a:gd name="connsiteX7" fmla="*/ 0 w 10344150"/>
                <a:gd name="connsiteY7" fmla="*/ 2247900 h 4305300"/>
                <a:gd name="connsiteX8" fmla="*/ 304800 w 10344150"/>
                <a:gd name="connsiteY8" fmla="*/ 2781300 h 4305300"/>
                <a:gd name="connsiteX9" fmla="*/ 495300 w 10344150"/>
                <a:gd name="connsiteY9" fmla="*/ 2743200 h 4305300"/>
                <a:gd name="connsiteX10" fmla="*/ 1333500 w 10344150"/>
                <a:gd name="connsiteY10" fmla="*/ 4305300 h 4305300"/>
                <a:gd name="connsiteX11" fmla="*/ 1581150 w 10344150"/>
                <a:gd name="connsiteY11" fmla="*/ 4305300 h 4305300"/>
                <a:gd name="connsiteX12" fmla="*/ 1733550 w 10344150"/>
                <a:gd name="connsiteY12" fmla="*/ 4095750 h 4305300"/>
                <a:gd name="connsiteX13" fmla="*/ 1981200 w 10344150"/>
                <a:gd name="connsiteY13" fmla="*/ 4267200 h 4305300"/>
                <a:gd name="connsiteX14" fmla="*/ 2590800 w 10344150"/>
                <a:gd name="connsiteY14" fmla="*/ 3810000 h 4305300"/>
                <a:gd name="connsiteX15" fmla="*/ 2914650 w 10344150"/>
                <a:gd name="connsiteY15" fmla="*/ 4152900 h 4305300"/>
                <a:gd name="connsiteX16" fmla="*/ 3765705 w 10344150"/>
                <a:gd name="connsiteY16" fmla="*/ 4175168 h 4305300"/>
                <a:gd name="connsiteX17" fmla="*/ 4727155 w 10344150"/>
                <a:gd name="connsiteY17" fmla="*/ 4071207 h 4305300"/>
                <a:gd name="connsiteX18" fmla="*/ 5704902 w 10344150"/>
                <a:gd name="connsiteY18" fmla="*/ 4262649 h 4305300"/>
                <a:gd name="connsiteX19" fmla="*/ 6629400 w 10344150"/>
                <a:gd name="connsiteY19" fmla="*/ 4229100 h 4305300"/>
                <a:gd name="connsiteX20" fmla="*/ 7628186 w 10344150"/>
                <a:gd name="connsiteY20" fmla="*/ 3582734 h 4305300"/>
                <a:gd name="connsiteX21" fmla="*/ 8153400 w 10344150"/>
                <a:gd name="connsiteY21" fmla="*/ 3695700 h 4305300"/>
                <a:gd name="connsiteX22" fmla="*/ 8623837 w 10344150"/>
                <a:gd name="connsiteY22" fmla="*/ 3687930 h 4305300"/>
                <a:gd name="connsiteX23" fmla="*/ 8813189 w 10344150"/>
                <a:gd name="connsiteY23" fmla="*/ 3461608 h 4305300"/>
                <a:gd name="connsiteX24" fmla="*/ 9085320 w 10344150"/>
                <a:gd name="connsiteY24" fmla="*/ 3305794 h 4305300"/>
                <a:gd name="connsiteX25" fmla="*/ 9139716 w 10344150"/>
                <a:gd name="connsiteY25" fmla="*/ 2790501 h 4305300"/>
                <a:gd name="connsiteX26" fmla="*/ 9791700 w 10344150"/>
                <a:gd name="connsiteY26" fmla="*/ 2476500 h 4305300"/>
                <a:gd name="connsiteX27" fmla="*/ 10344150 w 10344150"/>
                <a:gd name="connsiteY27" fmla="*/ 2019300 h 4305300"/>
                <a:gd name="connsiteX28" fmla="*/ 10115550 w 10344150"/>
                <a:gd name="connsiteY28" fmla="*/ 609600 h 4305300"/>
                <a:gd name="connsiteX29" fmla="*/ 9734550 w 10344150"/>
                <a:gd name="connsiteY29" fmla="*/ 762000 h 4305300"/>
                <a:gd name="connsiteX30" fmla="*/ 9029700 w 10344150"/>
                <a:gd name="connsiteY30" fmla="*/ 0 h 4305300"/>
                <a:gd name="connsiteX31" fmla="*/ 7069965 w 10344150"/>
                <a:gd name="connsiteY31" fmla="*/ 264649 h 4305300"/>
                <a:gd name="connsiteX32" fmla="*/ 6286500 w 10344150"/>
                <a:gd name="connsiteY32" fmla="*/ 190500 h 4305300"/>
                <a:gd name="connsiteX33" fmla="*/ 5838423 w 10344150"/>
                <a:gd name="connsiteY33" fmla="*/ 307753 h 4305300"/>
                <a:gd name="connsiteX34" fmla="*/ 1809750 w 10344150"/>
                <a:gd name="connsiteY34" fmla="*/ 190500 h 4305300"/>
                <a:gd name="connsiteX0" fmla="*/ 1809750 w 10344150"/>
                <a:gd name="connsiteY0" fmla="*/ 0 h 4114800"/>
                <a:gd name="connsiteX1" fmla="*/ 1543050 w 10344150"/>
                <a:gd name="connsiteY1" fmla="*/ 514350 h 4114800"/>
                <a:gd name="connsiteX2" fmla="*/ 1104900 w 10344150"/>
                <a:gd name="connsiteY2" fmla="*/ 476250 h 4114800"/>
                <a:gd name="connsiteX3" fmla="*/ 1085850 w 10344150"/>
                <a:gd name="connsiteY3" fmla="*/ 742950 h 4114800"/>
                <a:gd name="connsiteX4" fmla="*/ 685800 w 10344150"/>
                <a:gd name="connsiteY4" fmla="*/ 1009650 h 4114800"/>
                <a:gd name="connsiteX5" fmla="*/ 228600 w 10344150"/>
                <a:gd name="connsiteY5" fmla="*/ 1295400 h 4114800"/>
                <a:gd name="connsiteX6" fmla="*/ 38100 w 10344150"/>
                <a:gd name="connsiteY6" fmla="*/ 1524000 h 4114800"/>
                <a:gd name="connsiteX7" fmla="*/ 0 w 10344150"/>
                <a:gd name="connsiteY7" fmla="*/ 2057400 h 4114800"/>
                <a:gd name="connsiteX8" fmla="*/ 304800 w 10344150"/>
                <a:gd name="connsiteY8" fmla="*/ 2590800 h 4114800"/>
                <a:gd name="connsiteX9" fmla="*/ 495300 w 10344150"/>
                <a:gd name="connsiteY9" fmla="*/ 2552700 h 4114800"/>
                <a:gd name="connsiteX10" fmla="*/ 1333500 w 10344150"/>
                <a:gd name="connsiteY10" fmla="*/ 4114800 h 4114800"/>
                <a:gd name="connsiteX11" fmla="*/ 1581150 w 10344150"/>
                <a:gd name="connsiteY11" fmla="*/ 4114800 h 4114800"/>
                <a:gd name="connsiteX12" fmla="*/ 1733550 w 10344150"/>
                <a:gd name="connsiteY12" fmla="*/ 3905250 h 4114800"/>
                <a:gd name="connsiteX13" fmla="*/ 1981200 w 10344150"/>
                <a:gd name="connsiteY13" fmla="*/ 4076700 h 4114800"/>
                <a:gd name="connsiteX14" fmla="*/ 2590800 w 10344150"/>
                <a:gd name="connsiteY14" fmla="*/ 3619500 h 4114800"/>
                <a:gd name="connsiteX15" fmla="*/ 2914650 w 10344150"/>
                <a:gd name="connsiteY15" fmla="*/ 3962400 h 4114800"/>
                <a:gd name="connsiteX16" fmla="*/ 3765705 w 10344150"/>
                <a:gd name="connsiteY16" fmla="*/ 3984668 h 4114800"/>
                <a:gd name="connsiteX17" fmla="*/ 4727155 w 10344150"/>
                <a:gd name="connsiteY17" fmla="*/ 3880707 h 4114800"/>
                <a:gd name="connsiteX18" fmla="*/ 5704902 w 10344150"/>
                <a:gd name="connsiteY18" fmla="*/ 4072149 h 4114800"/>
                <a:gd name="connsiteX19" fmla="*/ 6629400 w 10344150"/>
                <a:gd name="connsiteY19" fmla="*/ 4038600 h 4114800"/>
                <a:gd name="connsiteX20" fmla="*/ 7628186 w 10344150"/>
                <a:gd name="connsiteY20" fmla="*/ 3392234 h 4114800"/>
                <a:gd name="connsiteX21" fmla="*/ 8153400 w 10344150"/>
                <a:gd name="connsiteY21" fmla="*/ 3505200 h 4114800"/>
                <a:gd name="connsiteX22" fmla="*/ 8623837 w 10344150"/>
                <a:gd name="connsiteY22" fmla="*/ 3497430 h 4114800"/>
                <a:gd name="connsiteX23" fmla="*/ 8813189 w 10344150"/>
                <a:gd name="connsiteY23" fmla="*/ 3271108 h 4114800"/>
                <a:gd name="connsiteX24" fmla="*/ 9085320 w 10344150"/>
                <a:gd name="connsiteY24" fmla="*/ 3115294 h 4114800"/>
                <a:gd name="connsiteX25" fmla="*/ 9139716 w 10344150"/>
                <a:gd name="connsiteY25" fmla="*/ 2600001 h 4114800"/>
                <a:gd name="connsiteX26" fmla="*/ 9791700 w 10344150"/>
                <a:gd name="connsiteY26" fmla="*/ 2286000 h 4114800"/>
                <a:gd name="connsiteX27" fmla="*/ 10344150 w 10344150"/>
                <a:gd name="connsiteY27" fmla="*/ 1828800 h 4114800"/>
                <a:gd name="connsiteX28" fmla="*/ 10115550 w 10344150"/>
                <a:gd name="connsiteY28" fmla="*/ 419100 h 4114800"/>
                <a:gd name="connsiteX29" fmla="*/ 9734550 w 10344150"/>
                <a:gd name="connsiteY29" fmla="*/ 571500 h 4114800"/>
                <a:gd name="connsiteX30" fmla="*/ 9186206 w 10344150"/>
                <a:gd name="connsiteY30" fmla="*/ 43594 h 4114800"/>
                <a:gd name="connsiteX31" fmla="*/ 7069965 w 10344150"/>
                <a:gd name="connsiteY31" fmla="*/ 74149 h 4114800"/>
                <a:gd name="connsiteX32" fmla="*/ 6286500 w 10344150"/>
                <a:gd name="connsiteY32" fmla="*/ 0 h 4114800"/>
                <a:gd name="connsiteX33" fmla="*/ 5838423 w 10344150"/>
                <a:gd name="connsiteY33" fmla="*/ 117253 h 4114800"/>
                <a:gd name="connsiteX34" fmla="*/ 1809750 w 10344150"/>
                <a:gd name="connsiteY34" fmla="*/ 0 h 4114800"/>
                <a:gd name="connsiteX0" fmla="*/ 1809750 w 10344150"/>
                <a:gd name="connsiteY0" fmla="*/ 0 h 4114800"/>
                <a:gd name="connsiteX1" fmla="*/ 1543050 w 10344150"/>
                <a:gd name="connsiteY1" fmla="*/ 514350 h 4114800"/>
                <a:gd name="connsiteX2" fmla="*/ 1104900 w 10344150"/>
                <a:gd name="connsiteY2" fmla="*/ 476250 h 4114800"/>
                <a:gd name="connsiteX3" fmla="*/ 1085850 w 10344150"/>
                <a:gd name="connsiteY3" fmla="*/ 742950 h 4114800"/>
                <a:gd name="connsiteX4" fmla="*/ 685800 w 10344150"/>
                <a:gd name="connsiteY4" fmla="*/ 1009650 h 4114800"/>
                <a:gd name="connsiteX5" fmla="*/ 228600 w 10344150"/>
                <a:gd name="connsiteY5" fmla="*/ 1295400 h 4114800"/>
                <a:gd name="connsiteX6" fmla="*/ 38100 w 10344150"/>
                <a:gd name="connsiteY6" fmla="*/ 1524000 h 4114800"/>
                <a:gd name="connsiteX7" fmla="*/ 0 w 10344150"/>
                <a:gd name="connsiteY7" fmla="*/ 2057400 h 4114800"/>
                <a:gd name="connsiteX8" fmla="*/ 304800 w 10344150"/>
                <a:gd name="connsiteY8" fmla="*/ 2590800 h 4114800"/>
                <a:gd name="connsiteX9" fmla="*/ 495300 w 10344150"/>
                <a:gd name="connsiteY9" fmla="*/ 2552700 h 4114800"/>
                <a:gd name="connsiteX10" fmla="*/ 1333500 w 10344150"/>
                <a:gd name="connsiteY10" fmla="*/ 4114800 h 4114800"/>
                <a:gd name="connsiteX11" fmla="*/ 1581150 w 10344150"/>
                <a:gd name="connsiteY11" fmla="*/ 4114800 h 4114800"/>
                <a:gd name="connsiteX12" fmla="*/ 1733550 w 10344150"/>
                <a:gd name="connsiteY12" fmla="*/ 3905250 h 4114800"/>
                <a:gd name="connsiteX13" fmla="*/ 1981200 w 10344150"/>
                <a:gd name="connsiteY13" fmla="*/ 4076700 h 4114800"/>
                <a:gd name="connsiteX14" fmla="*/ 2590800 w 10344150"/>
                <a:gd name="connsiteY14" fmla="*/ 3619500 h 4114800"/>
                <a:gd name="connsiteX15" fmla="*/ 2914650 w 10344150"/>
                <a:gd name="connsiteY15" fmla="*/ 3962400 h 4114800"/>
                <a:gd name="connsiteX16" fmla="*/ 3765705 w 10344150"/>
                <a:gd name="connsiteY16" fmla="*/ 3984668 h 4114800"/>
                <a:gd name="connsiteX17" fmla="*/ 4727155 w 10344150"/>
                <a:gd name="connsiteY17" fmla="*/ 3880707 h 4114800"/>
                <a:gd name="connsiteX18" fmla="*/ 5704902 w 10344150"/>
                <a:gd name="connsiteY18" fmla="*/ 4072149 h 4114800"/>
                <a:gd name="connsiteX19" fmla="*/ 6629400 w 10344150"/>
                <a:gd name="connsiteY19" fmla="*/ 4038600 h 4114800"/>
                <a:gd name="connsiteX20" fmla="*/ 7628186 w 10344150"/>
                <a:gd name="connsiteY20" fmla="*/ 3392234 h 4114800"/>
                <a:gd name="connsiteX21" fmla="*/ 8153400 w 10344150"/>
                <a:gd name="connsiteY21" fmla="*/ 3505200 h 4114800"/>
                <a:gd name="connsiteX22" fmla="*/ 8623837 w 10344150"/>
                <a:gd name="connsiteY22" fmla="*/ 3497430 h 4114800"/>
                <a:gd name="connsiteX23" fmla="*/ 8813189 w 10344150"/>
                <a:gd name="connsiteY23" fmla="*/ 3271108 h 4114800"/>
                <a:gd name="connsiteX24" fmla="*/ 9085320 w 10344150"/>
                <a:gd name="connsiteY24" fmla="*/ 3115294 h 4114800"/>
                <a:gd name="connsiteX25" fmla="*/ 9139716 w 10344150"/>
                <a:gd name="connsiteY25" fmla="*/ 2600001 h 4114800"/>
                <a:gd name="connsiteX26" fmla="*/ 9791700 w 10344150"/>
                <a:gd name="connsiteY26" fmla="*/ 2286000 h 4114800"/>
                <a:gd name="connsiteX27" fmla="*/ 10344150 w 10344150"/>
                <a:gd name="connsiteY27" fmla="*/ 1828800 h 4114800"/>
                <a:gd name="connsiteX28" fmla="*/ 10115550 w 10344150"/>
                <a:gd name="connsiteY28" fmla="*/ 419100 h 4114800"/>
                <a:gd name="connsiteX29" fmla="*/ 9734550 w 10344150"/>
                <a:gd name="connsiteY29" fmla="*/ 571500 h 4114800"/>
                <a:gd name="connsiteX30" fmla="*/ 9186206 w 10344150"/>
                <a:gd name="connsiteY30" fmla="*/ 43594 h 4114800"/>
                <a:gd name="connsiteX31" fmla="*/ 7440105 w 10344150"/>
                <a:gd name="connsiteY31" fmla="*/ 78795 h 4114800"/>
                <a:gd name="connsiteX32" fmla="*/ 7069965 w 10344150"/>
                <a:gd name="connsiteY32" fmla="*/ 74149 h 4114800"/>
                <a:gd name="connsiteX33" fmla="*/ 6286500 w 10344150"/>
                <a:gd name="connsiteY33" fmla="*/ 0 h 4114800"/>
                <a:gd name="connsiteX34" fmla="*/ 5838423 w 10344150"/>
                <a:gd name="connsiteY34" fmla="*/ 117253 h 4114800"/>
                <a:gd name="connsiteX35" fmla="*/ 1809750 w 10344150"/>
                <a:gd name="connsiteY35" fmla="*/ 0 h 4114800"/>
                <a:gd name="connsiteX0" fmla="*/ 1809750 w 10344150"/>
                <a:gd name="connsiteY0" fmla="*/ 0 h 4114800"/>
                <a:gd name="connsiteX1" fmla="*/ 1543050 w 10344150"/>
                <a:gd name="connsiteY1" fmla="*/ 514350 h 4114800"/>
                <a:gd name="connsiteX2" fmla="*/ 1104900 w 10344150"/>
                <a:gd name="connsiteY2" fmla="*/ 476250 h 4114800"/>
                <a:gd name="connsiteX3" fmla="*/ 1085850 w 10344150"/>
                <a:gd name="connsiteY3" fmla="*/ 742950 h 4114800"/>
                <a:gd name="connsiteX4" fmla="*/ 685800 w 10344150"/>
                <a:gd name="connsiteY4" fmla="*/ 1009650 h 4114800"/>
                <a:gd name="connsiteX5" fmla="*/ 228600 w 10344150"/>
                <a:gd name="connsiteY5" fmla="*/ 1295400 h 4114800"/>
                <a:gd name="connsiteX6" fmla="*/ 38100 w 10344150"/>
                <a:gd name="connsiteY6" fmla="*/ 1524000 h 4114800"/>
                <a:gd name="connsiteX7" fmla="*/ 0 w 10344150"/>
                <a:gd name="connsiteY7" fmla="*/ 2057400 h 4114800"/>
                <a:gd name="connsiteX8" fmla="*/ 304800 w 10344150"/>
                <a:gd name="connsiteY8" fmla="*/ 2590800 h 4114800"/>
                <a:gd name="connsiteX9" fmla="*/ 495300 w 10344150"/>
                <a:gd name="connsiteY9" fmla="*/ 2552700 h 4114800"/>
                <a:gd name="connsiteX10" fmla="*/ 1333500 w 10344150"/>
                <a:gd name="connsiteY10" fmla="*/ 4114800 h 4114800"/>
                <a:gd name="connsiteX11" fmla="*/ 1581150 w 10344150"/>
                <a:gd name="connsiteY11" fmla="*/ 4114800 h 4114800"/>
                <a:gd name="connsiteX12" fmla="*/ 1733550 w 10344150"/>
                <a:gd name="connsiteY12" fmla="*/ 3905250 h 4114800"/>
                <a:gd name="connsiteX13" fmla="*/ 1981200 w 10344150"/>
                <a:gd name="connsiteY13" fmla="*/ 4076700 h 4114800"/>
                <a:gd name="connsiteX14" fmla="*/ 2590800 w 10344150"/>
                <a:gd name="connsiteY14" fmla="*/ 3619500 h 4114800"/>
                <a:gd name="connsiteX15" fmla="*/ 2914650 w 10344150"/>
                <a:gd name="connsiteY15" fmla="*/ 3962400 h 4114800"/>
                <a:gd name="connsiteX16" fmla="*/ 3765705 w 10344150"/>
                <a:gd name="connsiteY16" fmla="*/ 3984668 h 4114800"/>
                <a:gd name="connsiteX17" fmla="*/ 4727155 w 10344150"/>
                <a:gd name="connsiteY17" fmla="*/ 3880707 h 4114800"/>
                <a:gd name="connsiteX18" fmla="*/ 5704902 w 10344150"/>
                <a:gd name="connsiteY18" fmla="*/ 4072149 h 4114800"/>
                <a:gd name="connsiteX19" fmla="*/ 6629400 w 10344150"/>
                <a:gd name="connsiteY19" fmla="*/ 4038600 h 4114800"/>
                <a:gd name="connsiteX20" fmla="*/ 7628186 w 10344150"/>
                <a:gd name="connsiteY20" fmla="*/ 3392234 h 4114800"/>
                <a:gd name="connsiteX21" fmla="*/ 8153400 w 10344150"/>
                <a:gd name="connsiteY21" fmla="*/ 3505200 h 4114800"/>
                <a:gd name="connsiteX22" fmla="*/ 8623837 w 10344150"/>
                <a:gd name="connsiteY22" fmla="*/ 3497430 h 4114800"/>
                <a:gd name="connsiteX23" fmla="*/ 8813189 w 10344150"/>
                <a:gd name="connsiteY23" fmla="*/ 3271108 h 4114800"/>
                <a:gd name="connsiteX24" fmla="*/ 9085320 w 10344150"/>
                <a:gd name="connsiteY24" fmla="*/ 3115294 h 4114800"/>
                <a:gd name="connsiteX25" fmla="*/ 9139716 w 10344150"/>
                <a:gd name="connsiteY25" fmla="*/ 2600001 h 4114800"/>
                <a:gd name="connsiteX26" fmla="*/ 9791700 w 10344150"/>
                <a:gd name="connsiteY26" fmla="*/ 2286000 h 4114800"/>
                <a:gd name="connsiteX27" fmla="*/ 10344150 w 10344150"/>
                <a:gd name="connsiteY27" fmla="*/ 1828800 h 4114800"/>
                <a:gd name="connsiteX28" fmla="*/ 10115550 w 10344150"/>
                <a:gd name="connsiteY28" fmla="*/ 419100 h 4114800"/>
                <a:gd name="connsiteX29" fmla="*/ 9734550 w 10344150"/>
                <a:gd name="connsiteY29" fmla="*/ 571500 h 4114800"/>
                <a:gd name="connsiteX30" fmla="*/ 9186206 w 10344150"/>
                <a:gd name="connsiteY30" fmla="*/ 43594 h 4114800"/>
                <a:gd name="connsiteX31" fmla="*/ 7353158 w 10344150"/>
                <a:gd name="connsiteY31" fmla="*/ 140398 h 4114800"/>
                <a:gd name="connsiteX32" fmla="*/ 7069965 w 10344150"/>
                <a:gd name="connsiteY32" fmla="*/ 74149 h 4114800"/>
                <a:gd name="connsiteX33" fmla="*/ 6286500 w 10344150"/>
                <a:gd name="connsiteY33" fmla="*/ 0 h 4114800"/>
                <a:gd name="connsiteX34" fmla="*/ 5838423 w 10344150"/>
                <a:gd name="connsiteY34" fmla="*/ 117253 h 4114800"/>
                <a:gd name="connsiteX35" fmla="*/ 1809750 w 10344150"/>
                <a:gd name="connsiteY35" fmla="*/ 0 h 4114800"/>
                <a:gd name="connsiteX0" fmla="*/ 1809750 w 10344150"/>
                <a:gd name="connsiteY0" fmla="*/ 0 h 4114800"/>
                <a:gd name="connsiteX1" fmla="*/ 1543050 w 10344150"/>
                <a:gd name="connsiteY1" fmla="*/ 514350 h 4114800"/>
                <a:gd name="connsiteX2" fmla="*/ 1104900 w 10344150"/>
                <a:gd name="connsiteY2" fmla="*/ 476250 h 4114800"/>
                <a:gd name="connsiteX3" fmla="*/ 1085850 w 10344150"/>
                <a:gd name="connsiteY3" fmla="*/ 742950 h 4114800"/>
                <a:gd name="connsiteX4" fmla="*/ 685800 w 10344150"/>
                <a:gd name="connsiteY4" fmla="*/ 1009650 h 4114800"/>
                <a:gd name="connsiteX5" fmla="*/ 228600 w 10344150"/>
                <a:gd name="connsiteY5" fmla="*/ 1295400 h 4114800"/>
                <a:gd name="connsiteX6" fmla="*/ 38100 w 10344150"/>
                <a:gd name="connsiteY6" fmla="*/ 1524000 h 4114800"/>
                <a:gd name="connsiteX7" fmla="*/ 0 w 10344150"/>
                <a:gd name="connsiteY7" fmla="*/ 2057400 h 4114800"/>
                <a:gd name="connsiteX8" fmla="*/ 304800 w 10344150"/>
                <a:gd name="connsiteY8" fmla="*/ 2590800 h 4114800"/>
                <a:gd name="connsiteX9" fmla="*/ 495300 w 10344150"/>
                <a:gd name="connsiteY9" fmla="*/ 2552700 h 4114800"/>
                <a:gd name="connsiteX10" fmla="*/ 1333500 w 10344150"/>
                <a:gd name="connsiteY10" fmla="*/ 4114800 h 4114800"/>
                <a:gd name="connsiteX11" fmla="*/ 1581150 w 10344150"/>
                <a:gd name="connsiteY11" fmla="*/ 4114800 h 4114800"/>
                <a:gd name="connsiteX12" fmla="*/ 1733550 w 10344150"/>
                <a:gd name="connsiteY12" fmla="*/ 3905250 h 4114800"/>
                <a:gd name="connsiteX13" fmla="*/ 1981200 w 10344150"/>
                <a:gd name="connsiteY13" fmla="*/ 4076700 h 4114800"/>
                <a:gd name="connsiteX14" fmla="*/ 2590800 w 10344150"/>
                <a:gd name="connsiteY14" fmla="*/ 3619500 h 4114800"/>
                <a:gd name="connsiteX15" fmla="*/ 2914650 w 10344150"/>
                <a:gd name="connsiteY15" fmla="*/ 3962400 h 4114800"/>
                <a:gd name="connsiteX16" fmla="*/ 3765705 w 10344150"/>
                <a:gd name="connsiteY16" fmla="*/ 3984668 h 4114800"/>
                <a:gd name="connsiteX17" fmla="*/ 4727155 w 10344150"/>
                <a:gd name="connsiteY17" fmla="*/ 3880707 h 4114800"/>
                <a:gd name="connsiteX18" fmla="*/ 5704902 w 10344150"/>
                <a:gd name="connsiteY18" fmla="*/ 4072149 h 4114800"/>
                <a:gd name="connsiteX19" fmla="*/ 6629400 w 10344150"/>
                <a:gd name="connsiteY19" fmla="*/ 4038600 h 4114800"/>
                <a:gd name="connsiteX20" fmla="*/ 7628186 w 10344150"/>
                <a:gd name="connsiteY20" fmla="*/ 3392234 h 4114800"/>
                <a:gd name="connsiteX21" fmla="*/ 8153400 w 10344150"/>
                <a:gd name="connsiteY21" fmla="*/ 3505200 h 4114800"/>
                <a:gd name="connsiteX22" fmla="*/ 8623837 w 10344150"/>
                <a:gd name="connsiteY22" fmla="*/ 3497430 h 4114800"/>
                <a:gd name="connsiteX23" fmla="*/ 8813189 w 10344150"/>
                <a:gd name="connsiteY23" fmla="*/ 3271108 h 4114800"/>
                <a:gd name="connsiteX24" fmla="*/ 9085320 w 10344150"/>
                <a:gd name="connsiteY24" fmla="*/ 3115294 h 4114800"/>
                <a:gd name="connsiteX25" fmla="*/ 9139716 w 10344150"/>
                <a:gd name="connsiteY25" fmla="*/ 2600001 h 4114800"/>
                <a:gd name="connsiteX26" fmla="*/ 9791700 w 10344150"/>
                <a:gd name="connsiteY26" fmla="*/ 2286000 h 4114800"/>
                <a:gd name="connsiteX27" fmla="*/ 10344150 w 10344150"/>
                <a:gd name="connsiteY27" fmla="*/ 1828800 h 4114800"/>
                <a:gd name="connsiteX28" fmla="*/ 10115550 w 10344150"/>
                <a:gd name="connsiteY28" fmla="*/ 419100 h 4114800"/>
                <a:gd name="connsiteX29" fmla="*/ 9734550 w 10344150"/>
                <a:gd name="connsiteY29" fmla="*/ 571500 h 4114800"/>
                <a:gd name="connsiteX30" fmla="*/ 9186206 w 10344150"/>
                <a:gd name="connsiteY30" fmla="*/ 43594 h 4114800"/>
                <a:gd name="connsiteX31" fmla="*/ 7144483 w 10344150"/>
                <a:gd name="connsiteY31" fmla="*/ 202002 h 4114800"/>
                <a:gd name="connsiteX32" fmla="*/ 7069965 w 10344150"/>
                <a:gd name="connsiteY32" fmla="*/ 74149 h 4114800"/>
                <a:gd name="connsiteX33" fmla="*/ 6286500 w 10344150"/>
                <a:gd name="connsiteY33" fmla="*/ 0 h 4114800"/>
                <a:gd name="connsiteX34" fmla="*/ 5838423 w 10344150"/>
                <a:gd name="connsiteY34" fmla="*/ 117253 h 4114800"/>
                <a:gd name="connsiteX35" fmla="*/ 1809750 w 10344150"/>
                <a:gd name="connsiteY35" fmla="*/ 0 h 4114800"/>
                <a:gd name="connsiteX0" fmla="*/ 1809750 w 10344150"/>
                <a:gd name="connsiteY0" fmla="*/ 0 h 4114800"/>
                <a:gd name="connsiteX1" fmla="*/ 1543050 w 10344150"/>
                <a:gd name="connsiteY1" fmla="*/ 514350 h 4114800"/>
                <a:gd name="connsiteX2" fmla="*/ 1104900 w 10344150"/>
                <a:gd name="connsiteY2" fmla="*/ 476250 h 4114800"/>
                <a:gd name="connsiteX3" fmla="*/ 1085850 w 10344150"/>
                <a:gd name="connsiteY3" fmla="*/ 742950 h 4114800"/>
                <a:gd name="connsiteX4" fmla="*/ 685800 w 10344150"/>
                <a:gd name="connsiteY4" fmla="*/ 1009650 h 4114800"/>
                <a:gd name="connsiteX5" fmla="*/ 228600 w 10344150"/>
                <a:gd name="connsiteY5" fmla="*/ 1295400 h 4114800"/>
                <a:gd name="connsiteX6" fmla="*/ 38100 w 10344150"/>
                <a:gd name="connsiteY6" fmla="*/ 1524000 h 4114800"/>
                <a:gd name="connsiteX7" fmla="*/ 0 w 10344150"/>
                <a:gd name="connsiteY7" fmla="*/ 2057400 h 4114800"/>
                <a:gd name="connsiteX8" fmla="*/ 304800 w 10344150"/>
                <a:gd name="connsiteY8" fmla="*/ 2590800 h 4114800"/>
                <a:gd name="connsiteX9" fmla="*/ 495300 w 10344150"/>
                <a:gd name="connsiteY9" fmla="*/ 2552700 h 4114800"/>
                <a:gd name="connsiteX10" fmla="*/ 1333500 w 10344150"/>
                <a:gd name="connsiteY10" fmla="*/ 4114800 h 4114800"/>
                <a:gd name="connsiteX11" fmla="*/ 1581150 w 10344150"/>
                <a:gd name="connsiteY11" fmla="*/ 4114800 h 4114800"/>
                <a:gd name="connsiteX12" fmla="*/ 1733550 w 10344150"/>
                <a:gd name="connsiteY12" fmla="*/ 3905250 h 4114800"/>
                <a:gd name="connsiteX13" fmla="*/ 1981200 w 10344150"/>
                <a:gd name="connsiteY13" fmla="*/ 4076700 h 4114800"/>
                <a:gd name="connsiteX14" fmla="*/ 2590800 w 10344150"/>
                <a:gd name="connsiteY14" fmla="*/ 3619500 h 4114800"/>
                <a:gd name="connsiteX15" fmla="*/ 2914650 w 10344150"/>
                <a:gd name="connsiteY15" fmla="*/ 3962400 h 4114800"/>
                <a:gd name="connsiteX16" fmla="*/ 3765705 w 10344150"/>
                <a:gd name="connsiteY16" fmla="*/ 3984668 h 4114800"/>
                <a:gd name="connsiteX17" fmla="*/ 4727155 w 10344150"/>
                <a:gd name="connsiteY17" fmla="*/ 3880707 h 4114800"/>
                <a:gd name="connsiteX18" fmla="*/ 5704902 w 10344150"/>
                <a:gd name="connsiteY18" fmla="*/ 4072149 h 4114800"/>
                <a:gd name="connsiteX19" fmla="*/ 6629400 w 10344150"/>
                <a:gd name="connsiteY19" fmla="*/ 4038600 h 4114800"/>
                <a:gd name="connsiteX20" fmla="*/ 7628186 w 10344150"/>
                <a:gd name="connsiteY20" fmla="*/ 3392234 h 4114800"/>
                <a:gd name="connsiteX21" fmla="*/ 8153400 w 10344150"/>
                <a:gd name="connsiteY21" fmla="*/ 3505200 h 4114800"/>
                <a:gd name="connsiteX22" fmla="*/ 8623837 w 10344150"/>
                <a:gd name="connsiteY22" fmla="*/ 3497430 h 4114800"/>
                <a:gd name="connsiteX23" fmla="*/ 8813189 w 10344150"/>
                <a:gd name="connsiteY23" fmla="*/ 3271108 h 4114800"/>
                <a:gd name="connsiteX24" fmla="*/ 9085320 w 10344150"/>
                <a:gd name="connsiteY24" fmla="*/ 3115294 h 4114800"/>
                <a:gd name="connsiteX25" fmla="*/ 9139716 w 10344150"/>
                <a:gd name="connsiteY25" fmla="*/ 2600001 h 4114800"/>
                <a:gd name="connsiteX26" fmla="*/ 9791700 w 10344150"/>
                <a:gd name="connsiteY26" fmla="*/ 2286000 h 4114800"/>
                <a:gd name="connsiteX27" fmla="*/ 10344150 w 10344150"/>
                <a:gd name="connsiteY27" fmla="*/ 1828800 h 4114800"/>
                <a:gd name="connsiteX28" fmla="*/ 10254666 w 10344150"/>
                <a:gd name="connsiteY28" fmla="*/ 542307 h 4114800"/>
                <a:gd name="connsiteX29" fmla="*/ 9734550 w 10344150"/>
                <a:gd name="connsiteY29" fmla="*/ 571500 h 4114800"/>
                <a:gd name="connsiteX30" fmla="*/ 9186206 w 10344150"/>
                <a:gd name="connsiteY30" fmla="*/ 43594 h 4114800"/>
                <a:gd name="connsiteX31" fmla="*/ 7144483 w 10344150"/>
                <a:gd name="connsiteY31" fmla="*/ 202002 h 4114800"/>
                <a:gd name="connsiteX32" fmla="*/ 7069965 w 10344150"/>
                <a:gd name="connsiteY32" fmla="*/ 74149 h 4114800"/>
                <a:gd name="connsiteX33" fmla="*/ 6286500 w 10344150"/>
                <a:gd name="connsiteY33" fmla="*/ 0 h 4114800"/>
                <a:gd name="connsiteX34" fmla="*/ 5838423 w 10344150"/>
                <a:gd name="connsiteY34" fmla="*/ 117253 h 4114800"/>
                <a:gd name="connsiteX35" fmla="*/ 1809750 w 10344150"/>
                <a:gd name="connsiteY35" fmla="*/ 0 h 4114800"/>
                <a:gd name="connsiteX0" fmla="*/ 1809750 w 10344150"/>
                <a:gd name="connsiteY0" fmla="*/ 0 h 4114800"/>
                <a:gd name="connsiteX1" fmla="*/ 1543050 w 10344150"/>
                <a:gd name="connsiteY1" fmla="*/ 514350 h 4114800"/>
                <a:gd name="connsiteX2" fmla="*/ 1104900 w 10344150"/>
                <a:gd name="connsiteY2" fmla="*/ 476250 h 4114800"/>
                <a:gd name="connsiteX3" fmla="*/ 1085850 w 10344150"/>
                <a:gd name="connsiteY3" fmla="*/ 742950 h 4114800"/>
                <a:gd name="connsiteX4" fmla="*/ 685800 w 10344150"/>
                <a:gd name="connsiteY4" fmla="*/ 1009650 h 4114800"/>
                <a:gd name="connsiteX5" fmla="*/ 228600 w 10344150"/>
                <a:gd name="connsiteY5" fmla="*/ 1295400 h 4114800"/>
                <a:gd name="connsiteX6" fmla="*/ 38100 w 10344150"/>
                <a:gd name="connsiteY6" fmla="*/ 1524000 h 4114800"/>
                <a:gd name="connsiteX7" fmla="*/ 0 w 10344150"/>
                <a:gd name="connsiteY7" fmla="*/ 2057400 h 4114800"/>
                <a:gd name="connsiteX8" fmla="*/ 304800 w 10344150"/>
                <a:gd name="connsiteY8" fmla="*/ 2590800 h 4114800"/>
                <a:gd name="connsiteX9" fmla="*/ 495300 w 10344150"/>
                <a:gd name="connsiteY9" fmla="*/ 2552700 h 4114800"/>
                <a:gd name="connsiteX10" fmla="*/ 1333500 w 10344150"/>
                <a:gd name="connsiteY10" fmla="*/ 4114800 h 4114800"/>
                <a:gd name="connsiteX11" fmla="*/ 1581150 w 10344150"/>
                <a:gd name="connsiteY11" fmla="*/ 4114800 h 4114800"/>
                <a:gd name="connsiteX12" fmla="*/ 1733550 w 10344150"/>
                <a:gd name="connsiteY12" fmla="*/ 3905250 h 4114800"/>
                <a:gd name="connsiteX13" fmla="*/ 1981200 w 10344150"/>
                <a:gd name="connsiteY13" fmla="*/ 4076700 h 4114800"/>
                <a:gd name="connsiteX14" fmla="*/ 2590800 w 10344150"/>
                <a:gd name="connsiteY14" fmla="*/ 3619500 h 4114800"/>
                <a:gd name="connsiteX15" fmla="*/ 2914650 w 10344150"/>
                <a:gd name="connsiteY15" fmla="*/ 3962400 h 4114800"/>
                <a:gd name="connsiteX16" fmla="*/ 3765705 w 10344150"/>
                <a:gd name="connsiteY16" fmla="*/ 3984668 h 4114800"/>
                <a:gd name="connsiteX17" fmla="*/ 4727155 w 10344150"/>
                <a:gd name="connsiteY17" fmla="*/ 3880707 h 4114800"/>
                <a:gd name="connsiteX18" fmla="*/ 5704902 w 10344150"/>
                <a:gd name="connsiteY18" fmla="*/ 4072149 h 4114800"/>
                <a:gd name="connsiteX19" fmla="*/ 6629400 w 10344150"/>
                <a:gd name="connsiteY19" fmla="*/ 4038600 h 4114800"/>
                <a:gd name="connsiteX20" fmla="*/ 7628186 w 10344150"/>
                <a:gd name="connsiteY20" fmla="*/ 3392234 h 4114800"/>
                <a:gd name="connsiteX21" fmla="*/ 8153400 w 10344150"/>
                <a:gd name="connsiteY21" fmla="*/ 3505200 h 4114800"/>
                <a:gd name="connsiteX22" fmla="*/ 8623837 w 10344150"/>
                <a:gd name="connsiteY22" fmla="*/ 3497430 h 4114800"/>
                <a:gd name="connsiteX23" fmla="*/ 8813189 w 10344150"/>
                <a:gd name="connsiteY23" fmla="*/ 3271108 h 4114800"/>
                <a:gd name="connsiteX24" fmla="*/ 9085320 w 10344150"/>
                <a:gd name="connsiteY24" fmla="*/ 3115294 h 4114800"/>
                <a:gd name="connsiteX25" fmla="*/ 9139716 w 10344150"/>
                <a:gd name="connsiteY25" fmla="*/ 2600001 h 4114800"/>
                <a:gd name="connsiteX26" fmla="*/ 9791700 w 10344150"/>
                <a:gd name="connsiteY26" fmla="*/ 2286000 h 4114800"/>
                <a:gd name="connsiteX27" fmla="*/ 10344150 w 10344150"/>
                <a:gd name="connsiteY27" fmla="*/ 1828800 h 4114800"/>
                <a:gd name="connsiteX28" fmla="*/ 10254666 w 10344150"/>
                <a:gd name="connsiteY28" fmla="*/ 542307 h 4114800"/>
                <a:gd name="connsiteX29" fmla="*/ 9908446 w 10344150"/>
                <a:gd name="connsiteY29" fmla="*/ 620783 h 4114800"/>
                <a:gd name="connsiteX30" fmla="*/ 9186206 w 10344150"/>
                <a:gd name="connsiteY30" fmla="*/ 43594 h 4114800"/>
                <a:gd name="connsiteX31" fmla="*/ 7144483 w 10344150"/>
                <a:gd name="connsiteY31" fmla="*/ 202002 h 4114800"/>
                <a:gd name="connsiteX32" fmla="*/ 7069965 w 10344150"/>
                <a:gd name="connsiteY32" fmla="*/ 74149 h 4114800"/>
                <a:gd name="connsiteX33" fmla="*/ 6286500 w 10344150"/>
                <a:gd name="connsiteY33" fmla="*/ 0 h 4114800"/>
                <a:gd name="connsiteX34" fmla="*/ 5838423 w 10344150"/>
                <a:gd name="connsiteY34" fmla="*/ 117253 h 4114800"/>
                <a:gd name="connsiteX35" fmla="*/ 1809750 w 10344150"/>
                <a:gd name="connsiteY35" fmla="*/ 0 h 4114800"/>
                <a:gd name="connsiteX0" fmla="*/ 1809750 w 10483266"/>
                <a:gd name="connsiteY0" fmla="*/ 0 h 4114800"/>
                <a:gd name="connsiteX1" fmla="*/ 1543050 w 10483266"/>
                <a:gd name="connsiteY1" fmla="*/ 514350 h 4114800"/>
                <a:gd name="connsiteX2" fmla="*/ 1104900 w 10483266"/>
                <a:gd name="connsiteY2" fmla="*/ 476250 h 4114800"/>
                <a:gd name="connsiteX3" fmla="*/ 1085850 w 10483266"/>
                <a:gd name="connsiteY3" fmla="*/ 742950 h 4114800"/>
                <a:gd name="connsiteX4" fmla="*/ 685800 w 10483266"/>
                <a:gd name="connsiteY4" fmla="*/ 1009650 h 4114800"/>
                <a:gd name="connsiteX5" fmla="*/ 228600 w 10483266"/>
                <a:gd name="connsiteY5" fmla="*/ 1295400 h 4114800"/>
                <a:gd name="connsiteX6" fmla="*/ 38100 w 10483266"/>
                <a:gd name="connsiteY6" fmla="*/ 1524000 h 4114800"/>
                <a:gd name="connsiteX7" fmla="*/ 0 w 10483266"/>
                <a:gd name="connsiteY7" fmla="*/ 2057400 h 4114800"/>
                <a:gd name="connsiteX8" fmla="*/ 304800 w 10483266"/>
                <a:gd name="connsiteY8" fmla="*/ 2590800 h 4114800"/>
                <a:gd name="connsiteX9" fmla="*/ 495300 w 10483266"/>
                <a:gd name="connsiteY9" fmla="*/ 2552700 h 4114800"/>
                <a:gd name="connsiteX10" fmla="*/ 1333500 w 10483266"/>
                <a:gd name="connsiteY10" fmla="*/ 4114800 h 4114800"/>
                <a:gd name="connsiteX11" fmla="*/ 1581150 w 10483266"/>
                <a:gd name="connsiteY11" fmla="*/ 4114800 h 4114800"/>
                <a:gd name="connsiteX12" fmla="*/ 1733550 w 10483266"/>
                <a:gd name="connsiteY12" fmla="*/ 3905250 h 4114800"/>
                <a:gd name="connsiteX13" fmla="*/ 1981200 w 10483266"/>
                <a:gd name="connsiteY13" fmla="*/ 4076700 h 4114800"/>
                <a:gd name="connsiteX14" fmla="*/ 2590800 w 10483266"/>
                <a:gd name="connsiteY14" fmla="*/ 3619500 h 4114800"/>
                <a:gd name="connsiteX15" fmla="*/ 2914650 w 10483266"/>
                <a:gd name="connsiteY15" fmla="*/ 3962400 h 4114800"/>
                <a:gd name="connsiteX16" fmla="*/ 3765705 w 10483266"/>
                <a:gd name="connsiteY16" fmla="*/ 3984668 h 4114800"/>
                <a:gd name="connsiteX17" fmla="*/ 4727155 w 10483266"/>
                <a:gd name="connsiteY17" fmla="*/ 3880707 h 4114800"/>
                <a:gd name="connsiteX18" fmla="*/ 5704902 w 10483266"/>
                <a:gd name="connsiteY18" fmla="*/ 4072149 h 4114800"/>
                <a:gd name="connsiteX19" fmla="*/ 6629400 w 10483266"/>
                <a:gd name="connsiteY19" fmla="*/ 4038600 h 4114800"/>
                <a:gd name="connsiteX20" fmla="*/ 7628186 w 10483266"/>
                <a:gd name="connsiteY20" fmla="*/ 3392234 h 4114800"/>
                <a:gd name="connsiteX21" fmla="*/ 8153400 w 10483266"/>
                <a:gd name="connsiteY21" fmla="*/ 3505200 h 4114800"/>
                <a:gd name="connsiteX22" fmla="*/ 8623837 w 10483266"/>
                <a:gd name="connsiteY22" fmla="*/ 3497430 h 4114800"/>
                <a:gd name="connsiteX23" fmla="*/ 8813189 w 10483266"/>
                <a:gd name="connsiteY23" fmla="*/ 3271108 h 4114800"/>
                <a:gd name="connsiteX24" fmla="*/ 9085320 w 10483266"/>
                <a:gd name="connsiteY24" fmla="*/ 3115294 h 4114800"/>
                <a:gd name="connsiteX25" fmla="*/ 9139716 w 10483266"/>
                <a:gd name="connsiteY25" fmla="*/ 2600001 h 4114800"/>
                <a:gd name="connsiteX26" fmla="*/ 9791700 w 10483266"/>
                <a:gd name="connsiteY26" fmla="*/ 2286000 h 4114800"/>
                <a:gd name="connsiteX27" fmla="*/ 10483266 w 10483266"/>
                <a:gd name="connsiteY27" fmla="*/ 1668630 h 4114800"/>
                <a:gd name="connsiteX28" fmla="*/ 10254666 w 10483266"/>
                <a:gd name="connsiteY28" fmla="*/ 542307 h 4114800"/>
                <a:gd name="connsiteX29" fmla="*/ 9908446 w 10483266"/>
                <a:gd name="connsiteY29" fmla="*/ 620783 h 4114800"/>
                <a:gd name="connsiteX30" fmla="*/ 9186206 w 10483266"/>
                <a:gd name="connsiteY30" fmla="*/ 43594 h 4114800"/>
                <a:gd name="connsiteX31" fmla="*/ 7144483 w 10483266"/>
                <a:gd name="connsiteY31" fmla="*/ 202002 h 4114800"/>
                <a:gd name="connsiteX32" fmla="*/ 7069965 w 10483266"/>
                <a:gd name="connsiteY32" fmla="*/ 74149 h 4114800"/>
                <a:gd name="connsiteX33" fmla="*/ 6286500 w 10483266"/>
                <a:gd name="connsiteY33" fmla="*/ 0 h 4114800"/>
                <a:gd name="connsiteX34" fmla="*/ 5838423 w 10483266"/>
                <a:gd name="connsiteY34" fmla="*/ 117253 h 4114800"/>
                <a:gd name="connsiteX35" fmla="*/ 1809750 w 10483266"/>
                <a:gd name="connsiteY35" fmla="*/ 0 h 4114800"/>
                <a:gd name="connsiteX0" fmla="*/ 1809750 w 10483266"/>
                <a:gd name="connsiteY0" fmla="*/ 0 h 4114800"/>
                <a:gd name="connsiteX1" fmla="*/ 1543050 w 10483266"/>
                <a:gd name="connsiteY1" fmla="*/ 514350 h 4114800"/>
                <a:gd name="connsiteX2" fmla="*/ 1104900 w 10483266"/>
                <a:gd name="connsiteY2" fmla="*/ 476250 h 4114800"/>
                <a:gd name="connsiteX3" fmla="*/ 1085850 w 10483266"/>
                <a:gd name="connsiteY3" fmla="*/ 742950 h 4114800"/>
                <a:gd name="connsiteX4" fmla="*/ 685800 w 10483266"/>
                <a:gd name="connsiteY4" fmla="*/ 1009650 h 4114800"/>
                <a:gd name="connsiteX5" fmla="*/ 228600 w 10483266"/>
                <a:gd name="connsiteY5" fmla="*/ 1295400 h 4114800"/>
                <a:gd name="connsiteX6" fmla="*/ 38100 w 10483266"/>
                <a:gd name="connsiteY6" fmla="*/ 1524000 h 4114800"/>
                <a:gd name="connsiteX7" fmla="*/ 0 w 10483266"/>
                <a:gd name="connsiteY7" fmla="*/ 2057400 h 4114800"/>
                <a:gd name="connsiteX8" fmla="*/ 304800 w 10483266"/>
                <a:gd name="connsiteY8" fmla="*/ 2590800 h 4114800"/>
                <a:gd name="connsiteX9" fmla="*/ 495300 w 10483266"/>
                <a:gd name="connsiteY9" fmla="*/ 2552700 h 4114800"/>
                <a:gd name="connsiteX10" fmla="*/ 1333500 w 10483266"/>
                <a:gd name="connsiteY10" fmla="*/ 4114800 h 4114800"/>
                <a:gd name="connsiteX11" fmla="*/ 1581150 w 10483266"/>
                <a:gd name="connsiteY11" fmla="*/ 4114800 h 4114800"/>
                <a:gd name="connsiteX12" fmla="*/ 1733550 w 10483266"/>
                <a:gd name="connsiteY12" fmla="*/ 3905250 h 4114800"/>
                <a:gd name="connsiteX13" fmla="*/ 1981200 w 10483266"/>
                <a:gd name="connsiteY13" fmla="*/ 4076700 h 4114800"/>
                <a:gd name="connsiteX14" fmla="*/ 2590800 w 10483266"/>
                <a:gd name="connsiteY14" fmla="*/ 3619500 h 4114800"/>
                <a:gd name="connsiteX15" fmla="*/ 2914650 w 10483266"/>
                <a:gd name="connsiteY15" fmla="*/ 3962400 h 4114800"/>
                <a:gd name="connsiteX16" fmla="*/ 3765705 w 10483266"/>
                <a:gd name="connsiteY16" fmla="*/ 3984668 h 4114800"/>
                <a:gd name="connsiteX17" fmla="*/ 4727155 w 10483266"/>
                <a:gd name="connsiteY17" fmla="*/ 3880707 h 4114800"/>
                <a:gd name="connsiteX18" fmla="*/ 5704902 w 10483266"/>
                <a:gd name="connsiteY18" fmla="*/ 4072149 h 4114800"/>
                <a:gd name="connsiteX19" fmla="*/ 6629400 w 10483266"/>
                <a:gd name="connsiteY19" fmla="*/ 4038600 h 4114800"/>
                <a:gd name="connsiteX20" fmla="*/ 7628186 w 10483266"/>
                <a:gd name="connsiteY20" fmla="*/ 3392234 h 4114800"/>
                <a:gd name="connsiteX21" fmla="*/ 8153400 w 10483266"/>
                <a:gd name="connsiteY21" fmla="*/ 3505200 h 4114800"/>
                <a:gd name="connsiteX22" fmla="*/ 8623837 w 10483266"/>
                <a:gd name="connsiteY22" fmla="*/ 3497430 h 4114800"/>
                <a:gd name="connsiteX23" fmla="*/ 8813189 w 10483266"/>
                <a:gd name="connsiteY23" fmla="*/ 3271108 h 4114800"/>
                <a:gd name="connsiteX24" fmla="*/ 9085320 w 10483266"/>
                <a:gd name="connsiteY24" fmla="*/ 3115294 h 4114800"/>
                <a:gd name="connsiteX25" fmla="*/ 9139716 w 10483266"/>
                <a:gd name="connsiteY25" fmla="*/ 2600001 h 4114800"/>
                <a:gd name="connsiteX26" fmla="*/ 10069933 w 10483266"/>
                <a:gd name="connsiteY26" fmla="*/ 2051907 h 4114800"/>
                <a:gd name="connsiteX27" fmla="*/ 10483266 w 10483266"/>
                <a:gd name="connsiteY27" fmla="*/ 1668630 h 4114800"/>
                <a:gd name="connsiteX28" fmla="*/ 10254666 w 10483266"/>
                <a:gd name="connsiteY28" fmla="*/ 542307 h 4114800"/>
                <a:gd name="connsiteX29" fmla="*/ 9908446 w 10483266"/>
                <a:gd name="connsiteY29" fmla="*/ 620783 h 4114800"/>
                <a:gd name="connsiteX30" fmla="*/ 9186206 w 10483266"/>
                <a:gd name="connsiteY30" fmla="*/ 43594 h 4114800"/>
                <a:gd name="connsiteX31" fmla="*/ 7144483 w 10483266"/>
                <a:gd name="connsiteY31" fmla="*/ 202002 h 4114800"/>
                <a:gd name="connsiteX32" fmla="*/ 7069965 w 10483266"/>
                <a:gd name="connsiteY32" fmla="*/ 74149 h 4114800"/>
                <a:gd name="connsiteX33" fmla="*/ 6286500 w 10483266"/>
                <a:gd name="connsiteY33" fmla="*/ 0 h 4114800"/>
                <a:gd name="connsiteX34" fmla="*/ 5838423 w 10483266"/>
                <a:gd name="connsiteY34" fmla="*/ 117253 h 4114800"/>
                <a:gd name="connsiteX35" fmla="*/ 1809750 w 10483266"/>
                <a:gd name="connsiteY35" fmla="*/ 0 h 4114800"/>
                <a:gd name="connsiteX0" fmla="*/ 1809750 w 10483266"/>
                <a:gd name="connsiteY0" fmla="*/ 0 h 4114800"/>
                <a:gd name="connsiteX1" fmla="*/ 1543050 w 10483266"/>
                <a:gd name="connsiteY1" fmla="*/ 514350 h 4114800"/>
                <a:gd name="connsiteX2" fmla="*/ 1104900 w 10483266"/>
                <a:gd name="connsiteY2" fmla="*/ 476250 h 4114800"/>
                <a:gd name="connsiteX3" fmla="*/ 1085850 w 10483266"/>
                <a:gd name="connsiteY3" fmla="*/ 742950 h 4114800"/>
                <a:gd name="connsiteX4" fmla="*/ 685800 w 10483266"/>
                <a:gd name="connsiteY4" fmla="*/ 1009650 h 4114800"/>
                <a:gd name="connsiteX5" fmla="*/ 228600 w 10483266"/>
                <a:gd name="connsiteY5" fmla="*/ 1295400 h 4114800"/>
                <a:gd name="connsiteX6" fmla="*/ 38100 w 10483266"/>
                <a:gd name="connsiteY6" fmla="*/ 1524000 h 4114800"/>
                <a:gd name="connsiteX7" fmla="*/ 0 w 10483266"/>
                <a:gd name="connsiteY7" fmla="*/ 2057400 h 4114800"/>
                <a:gd name="connsiteX8" fmla="*/ 304800 w 10483266"/>
                <a:gd name="connsiteY8" fmla="*/ 2590800 h 4114800"/>
                <a:gd name="connsiteX9" fmla="*/ 495300 w 10483266"/>
                <a:gd name="connsiteY9" fmla="*/ 2552700 h 4114800"/>
                <a:gd name="connsiteX10" fmla="*/ 1333500 w 10483266"/>
                <a:gd name="connsiteY10" fmla="*/ 4114800 h 4114800"/>
                <a:gd name="connsiteX11" fmla="*/ 1581150 w 10483266"/>
                <a:gd name="connsiteY11" fmla="*/ 4114800 h 4114800"/>
                <a:gd name="connsiteX12" fmla="*/ 1733550 w 10483266"/>
                <a:gd name="connsiteY12" fmla="*/ 3905250 h 4114800"/>
                <a:gd name="connsiteX13" fmla="*/ 1981200 w 10483266"/>
                <a:gd name="connsiteY13" fmla="*/ 4076700 h 4114800"/>
                <a:gd name="connsiteX14" fmla="*/ 2590800 w 10483266"/>
                <a:gd name="connsiteY14" fmla="*/ 3619500 h 4114800"/>
                <a:gd name="connsiteX15" fmla="*/ 2914650 w 10483266"/>
                <a:gd name="connsiteY15" fmla="*/ 3962400 h 4114800"/>
                <a:gd name="connsiteX16" fmla="*/ 3765705 w 10483266"/>
                <a:gd name="connsiteY16" fmla="*/ 3984668 h 4114800"/>
                <a:gd name="connsiteX17" fmla="*/ 4727155 w 10483266"/>
                <a:gd name="connsiteY17" fmla="*/ 3880707 h 4114800"/>
                <a:gd name="connsiteX18" fmla="*/ 5704902 w 10483266"/>
                <a:gd name="connsiteY18" fmla="*/ 4072149 h 4114800"/>
                <a:gd name="connsiteX19" fmla="*/ 6629400 w 10483266"/>
                <a:gd name="connsiteY19" fmla="*/ 4038600 h 4114800"/>
                <a:gd name="connsiteX20" fmla="*/ 7628186 w 10483266"/>
                <a:gd name="connsiteY20" fmla="*/ 3392234 h 4114800"/>
                <a:gd name="connsiteX21" fmla="*/ 8153400 w 10483266"/>
                <a:gd name="connsiteY21" fmla="*/ 3505200 h 4114800"/>
                <a:gd name="connsiteX22" fmla="*/ 8623837 w 10483266"/>
                <a:gd name="connsiteY22" fmla="*/ 3497430 h 4114800"/>
                <a:gd name="connsiteX23" fmla="*/ 8813189 w 10483266"/>
                <a:gd name="connsiteY23" fmla="*/ 3271108 h 4114800"/>
                <a:gd name="connsiteX24" fmla="*/ 9085320 w 10483266"/>
                <a:gd name="connsiteY24" fmla="*/ 3115294 h 4114800"/>
                <a:gd name="connsiteX25" fmla="*/ 9139716 w 10483266"/>
                <a:gd name="connsiteY25" fmla="*/ 2600001 h 4114800"/>
                <a:gd name="connsiteX26" fmla="*/ 9335558 w 10483266"/>
                <a:gd name="connsiteY26" fmla="*/ 2333483 h 4114800"/>
                <a:gd name="connsiteX27" fmla="*/ 10069933 w 10483266"/>
                <a:gd name="connsiteY27" fmla="*/ 2051907 h 4114800"/>
                <a:gd name="connsiteX28" fmla="*/ 10483266 w 10483266"/>
                <a:gd name="connsiteY28" fmla="*/ 1668630 h 4114800"/>
                <a:gd name="connsiteX29" fmla="*/ 10254666 w 10483266"/>
                <a:gd name="connsiteY29" fmla="*/ 542307 h 4114800"/>
                <a:gd name="connsiteX30" fmla="*/ 9908446 w 10483266"/>
                <a:gd name="connsiteY30" fmla="*/ 620783 h 4114800"/>
                <a:gd name="connsiteX31" fmla="*/ 9186206 w 10483266"/>
                <a:gd name="connsiteY31" fmla="*/ 43594 h 4114800"/>
                <a:gd name="connsiteX32" fmla="*/ 7144483 w 10483266"/>
                <a:gd name="connsiteY32" fmla="*/ 202002 h 4114800"/>
                <a:gd name="connsiteX33" fmla="*/ 7069965 w 10483266"/>
                <a:gd name="connsiteY33" fmla="*/ 74149 h 4114800"/>
                <a:gd name="connsiteX34" fmla="*/ 6286500 w 10483266"/>
                <a:gd name="connsiteY34" fmla="*/ 0 h 4114800"/>
                <a:gd name="connsiteX35" fmla="*/ 5838423 w 10483266"/>
                <a:gd name="connsiteY35" fmla="*/ 117253 h 4114800"/>
                <a:gd name="connsiteX36" fmla="*/ 1809750 w 10483266"/>
                <a:gd name="connsiteY36" fmla="*/ 0 h 411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0483266" h="4114800">
                  <a:moveTo>
                    <a:pt x="1809750" y="0"/>
                  </a:moveTo>
                  <a:lnTo>
                    <a:pt x="1543050" y="514350"/>
                  </a:lnTo>
                  <a:lnTo>
                    <a:pt x="1104900" y="476250"/>
                  </a:lnTo>
                  <a:lnTo>
                    <a:pt x="1085850" y="742950"/>
                  </a:lnTo>
                  <a:lnTo>
                    <a:pt x="685800" y="1009650"/>
                  </a:lnTo>
                  <a:lnTo>
                    <a:pt x="228600" y="1295400"/>
                  </a:lnTo>
                  <a:lnTo>
                    <a:pt x="38100" y="1524000"/>
                  </a:lnTo>
                  <a:lnTo>
                    <a:pt x="0" y="2057400"/>
                  </a:lnTo>
                  <a:lnTo>
                    <a:pt x="304800" y="2590800"/>
                  </a:lnTo>
                  <a:lnTo>
                    <a:pt x="495300" y="2552700"/>
                  </a:lnTo>
                  <a:lnTo>
                    <a:pt x="1333500" y="4114800"/>
                  </a:lnTo>
                  <a:lnTo>
                    <a:pt x="1581150" y="4114800"/>
                  </a:lnTo>
                  <a:lnTo>
                    <a:pt x="1733550" y="3905250"/>
                  </a:lnTo>
                  <a:lnTo>
                    <a:pt x="1981200" y="4076700"/>
                  </a:lnTo>
                  <a:lnTo>
                    <a:pt x="2590800" y="3619500"/>
                  </a:lnTo>
                  <a:lnTo>
                    <a:pt x="2914650" y="3962400"/>
                  </a:lnTo>
                  <a:lnTo>
                    <a:pt x="3765705" y="3984668"/>
                  </a:lnTo>
                  <a:lnTo>
                    <a:pt x="4727155" y="3880707"/>
                  </a:lnTo>
                  <a:lnTo>
                    <a:pt x="5704902" y="4072149"/>
                  </a:lnTo>
                  <a:lnTo>
                    <a:pt x="6629400" y="4038600"/>
                  </a:lnTo>
                  <a:lnTo>
                    <a:pt x="7628186" y="3392234"/>
                  </a:lnTo>
                  <a:lnTo>
                    <a:pt x="8153400" y="3505200"/>
                  </a:lnTo>
                  <a:lnTo>
                    <a:pt x="8623837" y="3497430"/>
                  </a:lnTo>
                  <a:lnTo>
                    <a:pt x="8813189" y="3271108"/>
                  </a:lnTo>
                  <a:lnTo>
                    <a:pt x="9085320" y="3115294"/>
                  </a:lnTo>
                  <a:lnTo>
                    <a:pt x="9139716" y="2600001"/>
                  </a:lnTo>
                  <a:cubicBezTo>
                    <a:pt x="9286148" y="2519375"/>
                    <a:pt x="9189126" y="2414109"/>
                    <a:pt x="9335558" y="2333483"/>
                  </a:cubicBezTo>
                  <a:lnTo>
                    <a:pt x="10069933" y="2051907"/>
                  </a:lnTo>
                  <a:lnTo>
                    <a:pt x="10483266" y="1668630"/>
                  </a:lnTo>
                  <a:lnTo>
                    <a:pt x="10254666" y="542307"/>
                  </a:lnTo>
                  <a:lnTo>
                    <a:pt x="9908446" y="620783"/>
                  </a:lnTo>
                  <a:lnTo>
                    <a:pt x="9186206" y="43594"/>
                  </a:lnTo>
                  <a:lnTo>
                    <a:pt x="7144483" y="202002"/>
                  </a:lnTo>
                  <a:lnTo>
                    <a:pt x="7069965" y="74149"/>
                  </a:lnTo>
                  <a:lnTo>
                    <a:pt x="6286500" y="0"/>
                  </a:lnTo>
                  <a:lnTo>
                    <a:pt x="5838423" y="117253"/>
                  </a:lnTo>
                  <a:lnTo>
                    <a:pt x="1809750" y="0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DE0ABE4F-4E03-4B84-8017-DFA757B5435E}"/>
                </a:ext>
              </a:extLst>
            </p:cNvPr>
            <p:cNvCxnSpPr>
              <a:cxnSpLocks/>
              <a:stCxn id="27" idx="16"/>
            </p:cNvCxnSpPr>
            <p:nvPr/>
          </p:nvCxnSpPr>
          <p:spPr>
            <a:xfrm>
              <a:off x="4783601" y="4409989"/>
              <a:ext cx="2251972" cy="85653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자유형: 도형 37">
              <a:extLst>
                <a:ext uri="{FF2B5EF4-FFF2-40B4-BE49-F238E27FC236}">
                  <a16:creationId xmlns:a16="http://schemas.microsoft.com/office/drawing/2014/main" id="{BA15C5BF-14D1-47BB-B284-85B24A4E9399}"/>
                </a:ext>
              </a:extLst>
            </p:cNvPr>
            <p:cNvSpPr/>
            <p:nvPr/>
          </p:nvSpPr>
          <p:spPr>
            <a:xfrm>
              <a:off x="3976097" y="3701429"/>
              <a:ext cx="1184857" cy="721217"/>
            </a:xfrm>
            <a:custGeom>
              <a:avLst/>
              <a:gdLst>
                <a:gd name="connsiteX0" fmla="*/ 399246 w 1184857"/>
                <a:gd name="connsiteY0" fmla="*/ 0 h 721217"/>
                <a:gd name="connsiteX1" fmla="*/ 1184857 w 1184857"/>
                <a:gd name="connsiteY1" fmla="*/ 656823 h 721217"/>
                <a:gd name="connsiteX2" fmla="*/ 824248 w 1184857"/>
                <a:gd name="connsiteY2" fmla="*/ 721217 h 721217"/>
                <a:gd name="connsiteX3" fmla="*/ 180305 w 1184857"/>
                <a:gd name="connsiteY3" fmla="*/ 708339 h 721217"/>
                <a:gd name="connsiteX4" fmla="*/ 0 w 1184857"/>
                <a:gd name="connsiteY4" fmla="*/ 437882 h 721217"/>
                <a:gd name="connsiteX5" fmla="*/ 334851 w 1184857"/>
                <a:gd name="connsiteY5" fmla="*/ 334851 h 721217"/>
                <a:gd name="connsiteX6" fmla="*/ 399246 w 1184857"/>
                <a:gd name="connsiteY6" fmla="*/ 0 h 721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84857" h="721217">
                  <a:moveTo>
                    <a:pt x="399246" y="0"/>
                  </a:moveTo>
                  <a:lnTo>
                    <a:pt x="1184857" y="656823"/>
                  </a:lnTo>
                  <a:lnTo>
                    <a:pt x="824248" y="721217"/>
                  </a:lnTo>
                  <a:lnTo>
                    <a:pt x="180305" y="708339"/>
                  </a:lnTo>
                  <a:lnTo>
                    <a:pt x="0" y="437882"/>
                  </a:lnTo>
                  <a:lnTo>
                    <a:pt x="334851" y="334851"/>
                  </a:lnTo>
                  <a:lnTo>
                    <a:pt x="399246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/>
            </a:p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도착지</a:t>
              </a:r>
            </a:p>
          </p:txBody>
        </p:sp>
        <p:sp>
          <p:nvSpPr>
            <p:cNvPr id="39" name="자유형: 도형 38">
              <a:extLst>
                <a:ext uri="{FF2B5EF4-FFF2-40B4-BE49-F238E27FC236}">
                  <a16:creationId xmlns:a16="http://schemas.microsoft.com/office/drawing/2014/main" id="{79A9F0E0-54CD-40D9-A409-3D046EC546A5}"/>
                </a:ext>
              </a:extLst>
            </p:cNvPr>
            <p:cNvSpPr/>
            <p:nvPr/>
          </p:nvSpPr>
          <p:spPr>
            <a:xfrm>
              <a:off x="6809450" y="5195379"/>
              <a:ext cx="824247" cy="579549"/>
            </a:xfrm>
            <a:custGeom>
              <a:avLst/>
              <a:gdLst>
                <a:gd name="connsiteX0" fmla="*/ 824247 w 824247"/>
                <a:gd name="connsiteY0" fmla="*/ 0 h 579549"/>
                <a:gd name="connsiteX1" fmla="*/ 515154 w 824247"/>
                <a:gd name="connsiteY1" fmla="*/ 540912 h 579549"/>
                <a:gd name="connsiteX2" fmla="*/ 38636 w 824247"/>
                <a:gd name="connsiteY2" fmla="*/ 579549 h 579549"/>
                <a:gd name="connsiteX3" fmla="*/ 0 w 824247"/>
                <a:gd name="connsiteY3" fmla="*/ 128789 h 579549"/>
                <a:gd name="connsiteX4" fmla="*/ 824247 w 824247"/>
                <a:gd name="connsiteY4" fmla="*/ 0 h 579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4247" h="579549">
                  <a:moveTo>
                    <a:pt x="824247" y="0"/>
                  </a:moveTo>
                  <a:lnTo>
                    <a:pt x="515154" y="540912"/>
                  </a:lnTo>
                  <a:lnTo>
                    <a:pt x="38636" y="579549"/>
                  </a:lnTo>
                  <a:lnTo>
                    <a:pt x="0" y="128789"/>
                  </a:lnTo>
                  <a:lnTo>
                    <a:pt x="824247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tx1"/>
                  </a:solidFill>
                </a:rPr>
                <a:t>도착지</a:t>
              </a:r>
            </a:p>
          </p:txBody>
        </p:sp>
        <p:sp>
          <p:nvSpPr>
            <p:cNvPr id="40" name="사각형: 잘린 대각선 방향 모서리 39">
              <a:extLst>
                <a:ext uri="{FF2B5EF4-FFF2-40B4-BE49-F238E27FC236}">
                  <a16:creationId xmlns:a16="http://schemas.microsoft.com/office/drawing/2014/main" id="{491C3C72-CFBD-4C70-A312-686B9B8E35C7}"/>
                </a:ext>
              </a:extLst>
            </p:cNvPr>
            <p:cNvSpPr/>
            <p:nvPr/>
          </p:nvSpPr>
          <p:spPr>
            <a:xfrm rot="19118382">
              <a:off x="5769729" y="4691936"/>
              <a:ext cx="462957" cy="462957"/>
            </a:xfrm>
            <a:prstGeom prst="snip2Diag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뗏목</a:t>
              </a:r>
            </a:p>
          </p:txBody>
        </p:sp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DD798307-4D1C-4178-9612-9CB8D4ECBCF0}"/>
                </a:ext>
              </a:extLst>
            </p:cNvPr>
            <p:cNvGrpSpPr/>
            <p:nvPr/>
          </p:nvGrpSpPr>
          <p:grpSpPr>
            <a:xfrm>
              <a:off x="6912482" y="244800"/>
              <a:ext cx="2846231" cy="4237023"/>
              <a:chOff x="3631843" y="115910"/>
              <a:chExt cx="4662151" cy="6940279"/>
            </a:xfrm>
          </p:grpSpPr>
          <p:sp>
            <p:nvSpPr>
              <p:cNvPr id="68" name="자유형: 도형 67">
                <a:extLst>
                  <a:ext uri="{FF2B5EF4-FFF2-40B4-BE49-F238E27FC236}">
                    <a16:creationId xmlns:a16="http://schemas.microsoft.com/office/drawing/2014/main" id="{7068E488-C01A-46E2-B25C-98C4BFA4889F}"/>
                  </a:ext>
                </a:extLst>
              </p:cNvPr>
              <p:cNvSpPr/>
              <p:nvPr/>
            </p:nvSpPr>
            <p:spPr>
              <a:xfrm>
                <a:off x="3631843" y="122796"/>
                <a:ext cx="4658841" cy="6933393"/>
              </a:xfrm>
              <a:custGeom>
                <a:avLst/>
                <a:gdLst>
                  <a:gd name="connsiteX0" fmla="*/ 437881 w 3451538"/>
                  <a:gd name="connsiteY0" fmla="*/ 257578 h 4520485"/>
                  <a:gd name="connsiteX1" fmla="*/ 566670 w 3451538"/>
                  <a:gd name="connsiteY1" fmla="*/ 1107583 h 4520485"/>
                  <a:gd name="connsiteX2" fmla="*/ 0 w 3451538"/>
                  <a:gd name="connsiteY2" fmla="*/ 1622738 h 4520485"/>
                  <a:gd name="connsiteX3" fmla="*/ 1171977 w 3451538"/>
                  <a:gd name="connsiteY3" fmla="*/ 1906073 h 4520485"/>
                  <a:gd name="connsiteX4" fmla="*/ 1210614 w 3451538"/>
                  <a:gd name="connsiteY4" fmla="*/ 2421228 h 4520485"/>
                  <a:gd name="connsiteX5" fmla="*/ 631064 w 3451538"/>
                  <a:gd name="connsiteY5" fmla="*/ 2936383 h 4520485"/>
                  <a:gd name="connsiteX6" fmla="*/ 90152 w 3451538"/>
                  <a:gd name="connsiteY6" fmla="*/ 4520485 h 4520485"/>
                  <a:gd name="connsiteX7" fmla="*/ 1056067 w 3451538"/>
                  <a:gd name="connsiteY7" fmla="*/ 3721995 h 4520485"/>
                  <a:gd name="connsiteX8" fmla="*/ 1429554 w 3451538"/>
                  <a:gd name="connsiteY8" fmla="*/ 3915178 h 4520485"/>
                  <a:gd name="connsiteX9" fmla="*/ 1931830 w 3451538"/>
                  <a:gd name="connsiteY9" fmla="*/ 3876541 h 4520485"/>
                  <a:gd name="connsiteX10" fmla="*/ 2086377 w 3451538"/>
                  <a:gd name="connsiteY10" fmla="*/ 3606085 h 4520485"/>
                  <a:gd name="connsiteX11" fmla="*/ 2421228 w 3451538"/>
                  <a:gd name="connsiteY11" fmla="*/ 3464417 h 4520485"/>
                  <a:gd name="connsiteX12" fmla="*/ 2421228 w 3451538"/>
                  <a:gd name="connsiteY12" fmla="*/ 2897747 h 4520485"/>
                  <a:gd name="connsiteX13" fmla="*/ 3013656 w 3451538"/>
                  <a:gd name="connsiteY13" fmla="*/ 2588654 h 4520485"/>
                  <a:gd name="connsiteX14" fmla="*/ 3451538 w 3451538"/>
                  <a:gd name="connsiteY14" fmla="*/ 2137893 h 4520485"/>
                  <a:gd name="connsiteX15" fmla="*/ 3271233 w 3451538"/>
                  <a:gd name="connsiteY15" fmla="*/ 656823 h 4520485"/>
                  <a:gd name="connsiteX16" fmla="*/ 2936383 w 3451538"/>
                  <a:gd name="connsiteY16" fmla="*/ 798490 h 4520485"/>
                  <a:gd name="connsiteX17" fmla="*/ 2305318 w 3451538"/>
                  <a:gd name="connsiteY17" fmla="*/ 0 h 4520485"/>
                  <a:gd name="connsiteX18" fmla="*/ 437881 w 3451538"/>
                  <a:gd name="connsiteY18" fmla="*/ 257578 h 4520485"/>
                  <a:gd name="connsiteX0" fmla="*/ 437881 w 3451538"/>
                  <a:gd name="connsiteY0" fmla="*/ 257578 h 4520485"/>
                  <a:gd name="connsiteX1" fmla="*/ 566670 w 3451538"/>
                  <a:gd name="connsiteY1" fmla="*/ 1107583 h 4520485"/>
                  <a:gd name="connsiteX2" fmla="*/ 0 w 3451538"/>
                  <a:gd name="connsiteY2" fmla="*/ 1622738 h 4520485"/>
                  <a:gd name="connsiteX3" fmla="*/ 1171977 w 3451538"/>
                  <a:gd name="connsiteY3" fmla="*/ 1906073 h 4520485"/>
                  <a:gd name="connsiteX4" fmla="*/ 1210614 w 3451538"/>
                  <a:gd name="connsiteY4" fmla="*/ 2421228 h 4520485"/>
                  <a:gd name="connsiteX5" fmla="*/ 631064 w 3451538"/>
                  <a:gd name="connsiteY5" fmla="*/ 2936383 h 4520485"/>
                  <a:gd name="connsiteX6" fmla="*/ 90152 w 3451538"/>
                  <a:gd name="connsiteY6" fmla="*/ 4520485 h 4520485"/>
                  <a:gd name="connsiteX7" fmla="*/ 1056067 w 3451538"/>
                  <a:gd name="connsiteY7" fmla="*/ 3721995 h 4520485"/>
                  <a:gd name="connsiteX8" fmla="*/ 1429554 w 3451538"/>
                  <a:gd name="connsiteY8" fmla="*/ 3915178 h 4520485"/>
                  <a:gd name="connsiteX9" fmla="*/ 1931830 w 3451538"/>
                  <a:gd name="connsiteY9" fmla="*/ 3876541 h 4520485"/>
                  <a:gd name="connsiteX10" fmla="*/ 2196972 w 3451538"/>
                  <a:gd name="connsiteY10" fmla="*/ 4016867 h 4520485"/>
                  <a:gd name="connsiteX11" fmla="*/ 2421228 w 3451538"/>
                  <a:gd name="connsiteY11" fmla="*/ 3464417 h 4520485"/>
                  <a:gd name="connsiteX12" fmla="*/ 2421228 w 3451538"/>
                  <a:gd name="connsiteY12" fmla="*/ 2897747 h 4520485"/>
                  <a:gd name="connsiteX13" fmla="*/ 3013656 w 3451538"/>
                  <a:gd name="connsiteY13" fmla="*/ 2588654 h 4520485"/>
                  <a:gd name="connsiteX14" fmla="*/ 3451538 w 3451538"/>
                  <a:gd name="connsiteY14" fmla="*/ 2137893 h 4520485"/>
                  <a:gd name="connsiteX15" fmla="*/ 3271233 w 3451538"/>
                  <a:gd name="connsiteY15" fmla="*/ 656823 h 4520485"/>
                  <a:gd name="connsiteX16" fmla="*/ 2936383 w 3451538"/>
                  <a:gd name="connsiteY16" fmla="*/ 798490 h 4520485"/>
                  <a:gd name="connsiteX17" fmla="*/ 2305318 w 3451538"/>
                  <a:gd name="connsiteY17" fmla="*/ 0 h 4520485"/>
                  <a:gd name="connsiteX18" fmla="*/ 437881 w 3451538"/>
                  <a:gd name="connsiteY18" fmla="*/ 257578 h 4520485"/>
                  <a:gd name="connsiteX0" fmla="*/ 437881 w 3451538"/>
                  <a:gd name="connsiteY0" fmla="*/ 257578 h 4520485"/>
                  <a:gd name="connsiteX1" fmla="*/ 566670 w 3451538"/>
                  <a:gd name="connsiteY1" fmla="*/ 1107583 h 4520485"/>
                  <a:gd name="connsiteX2" fmla="*/ 0 w 3451538"/>
                  <a:gd name="connsiteY2" fmla="*/ 1622738 h 4520485"/>
                  <a:gd name="connsiteX3" fmla="*/ 1171977 w 3451538"/>
                  <a:gd name="connsiteY3" fmla="*/ 1906073 h 4520485"/>
                  <a:gd name="connsiteX4" fmla="*/ 1210614 w 3451538"/>
                  <a:gd name="connsiteY4" fmla="*/ 2421228 h 4520485"/>
                  <a:gd name="connsiteX5" fmla="*/ 631064 w 3451538"/>
                  <a:gd name="connsiteY5" fmla="*/ 2936383 h 4520485"/>
                  <a:gd name="connsiteX6" fmla="*/ 90152 w 3451538"/>
                  <a:gd name="connsiteY6" fmla="*/ 4520485 h 4520485"/>
                  <a:gd name="connsiteX7" fmla="*/ 1056067 w 3451538"/>
                  <a:gd name="connsiteY7" fmla="*/ 3721995 h 4520485"/>
                  <a:gd name="connsiteX8" fmla="*/ 1429554 w 3451538"/>
                  <a:gd name="connsiteY8" fmla="*/ 3915178 h 4520485"/>
                  <a:gd name="connsiteX9" fmla="*/ 1931831 w 3451538"/>
                  <a:gd name="connsiteY9" fmla="*/ 4160930 h 4520485"/>
                  <a:gd name="connsiteX10" fmla="*/ 2196972 w 3451538"/>
                  <a:gd name="connsiteY10" fmla="*/ 4016867 h 4520485"/>
                  <a:gd name="connsiteX11" fmla="*/ 2421228 w 3451538"/>
                  <a:gd name="connsiteY11" fmla="*/ 3464417 h 4520485"/>
                  <a:gd name="connsiteX12" fmla="*/ 2421228 w 3451538"/>
                  <a:gd name="connsiteY12" fmla="*/ 2897747 h 4520485"/>
                  <a:gd name="connsiteX13" fmla="*/ 3013656 w 3451538"/>
                  <a:gd name="connsiteY13" fmla="*/ 2588654 h 4520485"/>
                  <a:gd name="connsiteX14" fmla="*/ 3451538 w 3451538"/>
                  <a:gd name="connsiteY14" fmla="*/ 2137893 h 4520485"/>
                  <a:gd name="connsiteX15" fmla="*/ 3271233 w 3451538"/>
                  <a:gd name="connsiteY15" fmla="*/ 656823 h 4520485"/>
                  <a:gd name="connsiteX16" fmla="*/ 2936383 w 3451538"/>
                  <a:gd name="connsiteY16" fmla="*/ 798490 h 4520485"/>
                  <a:gd name="connsiteX17" fmla="*/ 2305318 w 3451538"/>
                  <a:gd name="connsiteY17" fmla="*/ 0 h 4520485"/>
                  <a:gd name="connsiteX18" fmla="*/ 437881 w 3451538"/>
                  <a:gd name="connsiteY18" fmla="*/ 257578 h 4520485"/>
                  <a:gd name="connsiteX0" fmla="*/ 437881 w 3451538"/>
                  <a:gd name="connsiteY0" fmla="*/ 257578 h 4520485"/>
                  <a:gd name="connsiteX1" fmla="*/ 566670 w 3451538"/>
                  <a:gd name="connsiteY1" fmla="*/ 1107583 h 4520485"/>
                  <a:gd name="connsiteX2" fmla="*/ 0 w 3451538"/>
                  <a:gd name="connsiteY2" fmla="*/ 1622738 h 4520485"/>
                  <a:gd name="connsiteX3" fmla="*/ 1171977 w 3451538"/>
                  <a:gd name="connsiteY3" fmla="*/ 1906073 h 4520485"/>
                  <a:gd name="connsiteX4" fmla="*/ 1210614 w 3451538"/>
                  <a:gd name="connsiteY4" fmla="*/ 2421228 h 4520485"/>
                  <a:gd name="connsiteX5" fmla="*/ 631064 w 3451538"/>
                  <a:gd name="connsiteY5" fmla="*/ 2936383 h 4520485"/>
                  <a:gd name="connsiteX6" fmla="*/ 90152 w 3451538"/>
                  <a:gd name="connsiteY6" fmla="*/ 4520485 h 4520485"/>
                  <a:gd name="connsiteX7" fmla="*/ 1056067 w 3451538"/>
                  <a:gd name="connsiteY7" fmla="*/ 3721995 h 4520485"/>
                  <a:gd name="connsiteX8" fmla="*/ 1792938 w 3451538"/>
                  <a:gd name="connsiteY8" fmla="*/ 4515552 h 4520485"/>
                  <a:gd name="connsiteX9" fmla="*/ 1931831 w 3451538"/>
                  <a:gd name="connsiteY9" fmla="*/ 4160930 h 4520485"/>
                  <a:gd name="connsiteX10" fmla="*/ 2196972 w 3451538"/>
                  <a:gd name="connsiteY10" fmla="*/ 4016867 h 4520485"/>
                  <a:gd name="connsiteX11" fmla="*/ 2421228 w 3451538"/>
                  <a:gd name="connsiteY11" fmla="*/ 3464417 h 4520485"/>
                  <a:gd name="connsiteX12" fmla="*/ 2421228 w 3451538"/>
                  <a:gd name="connsiteY12" fmla="*/ 2897747 h 4520485"/>
                  <a:gd name="connsiteX13" fmla="*/ 3013656 w 3451538"/>
                  <a:gd name="connsiteY13" fmla="*/ 2588654 h 4520485"/>
                  <a:gd name="connsiteX14" fmla="*/ 3451538 w 3451538"/>
                  <a:gd name="connsiteY14" fmla="*/ 2137893 h 4520485"/>
                  <a:gd name="connsiteX15" fmla="*/ 3271233 w 3451538"/>
                  <a:gd name="connsiteY15" fmla="*/ 656823 h 4520485"/>
                  <a:gd name="connsiteX16" fmla="*/ 2936383 w 3451538"/>
                  <a:gd name="connsiteY16" fmla="*/ 798490 h 4520485"/>
                  <a:gd name="connsiteX17" fmla="*/ 2305318 w 3451538"/>
                  <a:gd name="connsiteY17" fmla="*/ 0 h 4520485"/>
                  <a:gd name="connsiteX18" fmla="*/ 437881 w 3451538"/>
                  <a:gd name="connsiteY18" fmla="*/ 257578 h 4520485"/>
                  <a:gd name="connsiteX0" fmla="*/ 437881 w 3451538"/>
                  <a:gd name="connsiteY0" fmla="*/ 257578 h 4520485"/>
                  <a:gd name="connsiteX1" fmla="*/ 566670 w 3451538"/>
                  <a:gd name="connsiteY1" fmla="*/ 1107583 h 4520485"/>
                  <a:gd name="connsiteX2" fmla="*/ 0 w 3451538"/>
                  <a:gd name="connsiteY2" fmla="*/ 1622738 h 4520485"/>
                  <a:gd name="connsiteX3" fmla="*/ 1171977 w 3451538"/>
                  <a:gd name="connsiteY3" fmla="*/ 1906073 h 4520485"/>
                  <a:gd name="connsiteX4" fmla="*/ 1210614 w 3451538"/>
                  <a:gd name="connsiteY4" fmla="*/ 2421228 h 4520485"/>
                  <a:gd name="connsiteX5" fmla="*/ 631064 w 3451538"/>
                  <a:gd name="connsiteY5" fmla="*/ 2936383 h 4520485"/>
                  <a:gd name="connsiteX6" fmla="*/ 90152 w 3451538"/>
                  <a:gd name="connsiteY6" fmla="*/ 4520485 h 4520485"/>
                  <a:gd name="connsiteX7" fmla="*/ 929673 w 3451538"/>
                  <a:gd name="connsiteY7" fmla="*/ 4338169 h 4520485"/>
                  <a:gd name="connsiteX8" fmla="*/ 1792938 w 3451538"/>
                  <a:gd name="connsiteY8" fmla="*/ 4515552 h 4520485"/>
                  <a:gd name="connsiteX9" fmla="*/ 1931831 w 3451538"/>
                  <a:gd name="connsiteY9" fmla="*/ 4160930 h 4520485"/>
                  <a:gd name="connsiteX10" fmla="*/ 2196972 w 3451538"/>
                  <a:gd name="connsiteY10" fmla="*/ 4016867 h 4520485"/>
                  <a:gd name="connsiteX11" fmla="*/ 2421228 w 3451538"/>
                  <a:gd name="connsiteY11" fmla="*/ 3464417 h 4520485"/>
                  <a:gd name="connsiteX12" fmla="*/ 2421228 w 3451538"/>
                  <a:gd name="connsiteY12" fmla="*/ 2897747 h 4520485"/>
                  <a:gd name="connsiteX13" fmla="*/ 3013656 w 3451538"/>
                  <a:gd name="connsiteY13" fmla="*/ 2588654 h 4520485"/>
                  <a:gd name="connsiteX14" fmla="*/ 3451538 w 3451538"/>
                  <a:gd name="connsiteY14" fmla="*/ 2137893 h 4520485"/>
                  <a:gd name="connsiteX15" fmla="*/ 3271233 w 3451538"/>
                  <a:gd name="connsiteY15" fmla="*/ 656823 h 4520485"/>
                  <a:gd name="connsiteX16" fmla="*/ 2936383 w 3451538"/>
                  <a:gd name="connsiteY16" fmla="*/ 798490 h 4520485"/>
                  <a:gd name="connsiteX17" fmla="*/ 2305318 w 3451538"/>
                  <a:gd name="connsiteY17" fmla="*/ 0 h 4520485"/>
                  <a:gd name="connsiteX18" fmla="*/ 437881 w 3451538"/>
                  <a:gd name="connsiteY18" fmla="*/ 257578 h 4520485"/>
                  <a:gd name="connsiteX0" fmla="*/ 437881 w 3451538"/>
                  <a:gd name="connsiteY0" fmla="*/ 257578 h 5136658"/>
                  <a:gd name="connsiteX1" fmla="*/ 566670 w 3451538"/>
                  <a:gd name="connsiteY1" fmla="*/ 1107583 h 5136658"/>
                  <a:gd name="connsiteX2" fmla="*/ 0 w 3451538"/>
                  <a:gd name="connsiteY2" fmla="*/ 1622738 h 5136658"/>
                  <a:gd name="connsiteX3" fmla="*/ 1171977 w 3451538"/>
                  <a:gd name="connsiteY3" fmla="*/ 1906073 h 5136658"/>
                  <a:gd name="connsiteX4" fmla="*/ 1210614 w 3451538"/>
                  <a:gd name="connsiteY4" fmla="*/ 2421228 h 5136658"/>
                  <a:gd name="connsiteX5" fmla="*/ 631064 w 3451538"/>
                  <a:gd name="connsiteY5" fmla="*/ 2936383 h 5136658"/>
                  <a:gd name="connsiteX6" fmla="*/ 11155 w 3451538"/>
                  <a:gd name="connsiteY6" fmla="*/ 5136658 h 5136658"/>
                  <a:gd name="connsiteX7" fmla="*/ 929673 w 3451538"/>
                  <a:gd name="connsiteY7" fmla="*/ 4338169 h 5136658"/>
                  <a:gd name="connsiteX8" fmla="*/ 1792938 w 3451538"/>
                  <a:gd name="connsiteY8" fmla="*/ 4515552 h 5136658"/>
                  <a:gd name="connsiteX9" fmla="*/ 1931831 w 3451538"/>
                  <a:gd name="connsiteY9" fmla="*/ 4160930 h 5136658"/>
                  <a:gd name="connsiteX10" fmla="*/ 2196972 w 3451538"/>
                  <a:gd name="connsiteY10" fmla="*/ 4016867 h 5136658"/>
                  <a:gd name="connsiteX11" fmla="*/ 2421228 w 3451538"/>
                  <a:gd name="connsiteY11" fmla="*/ 3464417 h 5136658"/>
                  <a:gd name="connsiteX12" fmla="*/ 2421228 w 3451538"/>
                  <a:gd name="connsiteY12" fmla="*/ 2897747 h 5136658"/>
                  <a:gd name="connsiteX13" fmla="*/ 3013656 w 3451538"/>
                  <a:gd name="connsiteY13" fmla="*/ 2588654 h 5136658"/>
                  <a:gd name="connsiteX14" fmla="*/ 3451538 w 3451538"/>
                  <a:gd name="connsiteY14" fmla="*/ 2137893 h 5136658"/>
                  <a:gd name="connsiteX15" fmla="*/ 3271233 w 3451538"/>
                  <a:gd name="connsiteY15" fmla="*/ 656823 h 5136658"/>
                  <a:gd name="connsiteX16" fmla="*/ 2936383 w 3451538"/>
                  <a:gd name="connsiteY16" fmla="*/ 798490 h 5136658"/>
                  <a:gd name="connsiteX17" fmla="*/ 2305318 w 3451538"/>
                  <a:gd name="connsiteY17" fmla="*/ 0 h 5136658"/>
                  <a:gd name="connsiteX18" fmla="*/ 437881 w 3451538"/>
                  <a:gd name="connsiteY18" fmla="*/ 257578 h 51366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451538" h="5136658">
                    <a:moveTo>
                      <a:pt x="437881" y="257578"/>
                    </a:moveTo>
                    <a:lnTo>
                      <a:pt x="566670" y="1107583"/>
                    </a:lnTo>
                    <a:lnTo>
                      <a:pt x="0" y="1622738"/>
                    </a:lnTo>
                    <a:lnTo>
                      <a:pt x="1171977" y="1906073"/>
                    </a:lnTo>
                    <a:lnTo>
                      <a:pt x="1210614" y="2421228"/>
                    </a:lnTo>
                    <a:lnTo>
                      <a:pt x="631064" y="2936383"/>
                    </a:lnTo>
                    <a:lnTo>
                      <a:pt x="11155" y="5136658"/>
                    </a:lnTo>
                    <a:lnTo>
                      <a:pt x="929673" y="4338169"/>
                    </a:lnTo>
                    <a:lnTo>
                      <a:pt x="1792938" y="4515552"/>
                    </a:lnTo>
                    <a:lnTo>
                      <a:pt x="1931831" y="4160930"/>
                    </a:lnTo>
                    <a:lnTo>
                      <a:pt x="2196972" y="4016867"/>
                    </a:lnTo>
                    <a:lnTo>
                      <a:pt x="2421228" y="3464417"/>
                    </a:lnTo>
                    <a:lnTo>
                      <a:pt x="2421228" y="2897747"/>
                    </a:lnTo>
                    <a:lnTo>
                      <a:pt x="3013656" y="2588654"/>
                    </a:lnTo>
                    <a:lnTo>
                      <a:pt x="3451538" y="2137893"/>
                    </a:lnTo>
                    <a:lnTo>
                      <a:pt x="3271233" y="656823"/>
                    </a:lnTo>
                    <a:lnTo>
                      <a:pt x="2936383" y="798490"/>
                    </a:lnTo>
                    <a:lnTo>
                      <a:pt x="2305318" y="0"/>
                    </a:lnTo>
                    <a:lnTo>
                      <a:pt x="437881" y="257578"/>
                    </a:ln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9" name="자유형: 도형 68">
                <a:extLst>
                  <a:ext uri="{FF2B5EF4-FFF2-40B4-BE49-F238E27FC236}">
                    <a16:creationId xmlns:a16="http://schemas.microsoft.com/office/drawing/2014/main" id="{BAE07D06-2082-4802-8C59-F9655FB97593}"/>
                  </a:ext>
                </a:extLst>
              </p:cNvPr>
              <p:cNvSpPr/>
              <p:nvPr/>
            </p:nvSpPr>
            <p:spPr>
              <a:xfrm>
                <a:off x="4224270" y="115910"/>
                <a:ext cx="2704564" cy="1300766"/>
              </a:xfrm>
              <a:custGeom>
                <a:avLst/>
                <a:gdLst>
                  <a:gd name="connsiteX0" fmla="*/ 103031 w 2704564"/>
                  <a:gd name="connsiteY0" fmla="*/ 1300766 h 1300766"/>
                  <a:gd name="connsiteX1" fmla="*/ 708338 w 2704564"/>
                  <a:gd name="connsiteY1" fmla="*/ 1030310 h 1300766"/>
                  <a:gd name="connsiteX2" fmla="*/ 1133341 w 2704564"/>
                  <a:gd name="connsiteY2" fmla="*/ 772732 h 1300766"/>
                  <a:gd name="connsiteX3" fmla="*/ 2021984 w 2704564"/>
                  <a:gd name="connsiteY3" fmla="*/ 772732 h 1300766"/>
                  <a:gd name="connsiteX4" fmla="*/ 2704564 w 2704564"/>
                  <a:gd name="connsiteY4" fmla="*/ 206062 h 1300766"/>
                  <a:gd name="connsiteX5" fmla="*/ 2511381 w 2704564"/>
                  <a:gd name="connsiteY5" fmla="*/ 0 h 1300766"/>
                  <a:gd name="connsiteX6" fmla="*/ 0 w 2704564"/>
                  <a:gd name="connsiteY6" fmla="*/ 360608 h 1300766"/>
                  <a:gd name="connsiteX7" fmla="*/ 103031 w 2704564"/>
                  <a:gd name="connsiteY7" fmla="*/ 1300766 h 1300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704564" h="1300766">
                    <a:moveTo>
                      <a:pt x="103031" y="1300766"/>
                    </a:moveTo>
                    <a:lnTo>
                      <a:pt x="708338" y="1030310"/>
                    </a:lnTo>
                    <a:lnTo>
                      <a:pt x="1133341" y="772732"/>
                    </a:lnTo>
                    <a:lnTo>
                      <a:pt x="2021984" y="772732"/>
                    </a:lnTo>
                    <a:lnTo>
                      <a:pt x="2704564" y="206062"/>
                    </a:lnTo>
                    <a:lnTo>
                      <a:pt x="2511381" y="0"/>
                    </a:lnTo>
                    <a:lnTo>
                      <a:pt x="0" y="360608"/>
                    </a:lnTo>
                    <a:lnTo>
                      <a:pt x="103031" y="1300766"/>
                    </a:ln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자유형: 도형 69">
                <a:extLst>
                  <a:ext uri="{FF2B5EF4-FFF2-40B4-BE49-F238E27FC236}">
                    <a16:creationId xmlns:a16="http://schemas.microsoft.com/office/drawing/2014/main" id="{F65332C1-89DD-47C9-83A1-2A281482DADE}"/>
                  </a:ext>
                </a:extLst>
              </p:cNvPr>
              <p:cNvSpPr/>
              <p:nvPr/>
            </p:nvSpPr>
            <p:spPr>
              <a:xfrm>
                <a:off x="5615189" y="1262130"/>
                <a:ext cx="1815921" cy="1584101"/>
              </a:xfrm>
              <a:custGeom>
                <a:avLst/>
                <a:gdLst>
                  <a:gd name="connsiteX0" fmla="*/ 0 w 1815921"/>
                  <a:gd name="connsiteY0" fmla="*/ 231819 h 1584101"/>
                  <a:gd name="connsiteX1" fmla="*/ 283335 w 1815921"/>
                  <a:gd name="connsiteY1" fmla="*/ 682580 h 1584101"/>
                  <a:gd name="connsiteX2" fmla="*/ 862884 w 1815921"/>
                  <a:gd name="connsiteY2" fmla="*/ 643943 h 1584101"/>
                  <a:gd name="connsiteX3" fmla="*/ 1403797 w 1815921"/>
                  <a:gd name="connsiteY3" fmla="*/ 1584101 h 1584101"/>
                  <a:gd name="connsiteX4" fmla="*/ 1815921 w 1815921"/>
                  <a:gd name="connsiteY4" fmla="*/ 1326524 h 1584101"/>
                  <a:gd name="connsiteX5" fmla="*/ 1287887 w 1815921"/>
                  <a:gd name="connsiteY5" fmla="*/ 231819 h 1584101"/>
                  <a:gd name="connsiteX6" fmla="*/ 566670 w 1815921"/>
                  <a:gd name="connsiteY6" fmla="*/ 0 h 1584101"/>
                  <a:gd name="connsiteX7" fmla="*/ 0 w 1815921"/>
                  <a:gd name="connsiteY7" fmla="*/ 231819 h 15841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815921" h="1584101">
                    <a:moveTo>
                      <a:pt x="0" y="231819"/>
                    </a:moveTo>
                    <a:lnTo>
                      <a:pt x="283335" y="682580"/>
                    </a:lnTo>
                    <a:lnTo>
                      <a:pt x="862884" y="643943"/>
                    </a:lnTo>
                    <a:lnTo>
                      <a:pt x="1403797" y="1584101"/>
                    </a:lnTo>
                    <a:lnTo>
                      <a:pt x="1815921" y="1326524"/>
                    </a:lnTo>
                    <a:lnTo>
                      <a:pt x="1287887" y="231819"/>
                    </a:lnTo>
                    <a:lnTo>
                      <a:pt x="566670" y="0"/>
                    </a:lnTo>
                    <a:lnTo>
                      <a:pt x="0" y="231819"/>
                    </a:ln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자유형: 도형 70">
                <a:extLst>
                  <a:ext uri="{FF2B5EF4-FFF2-40B4-BE49-F238E27FC236}">
                    <a16:creationId xmlns:a16="http://schemas.microsoft.com/office/drawing/2014/main" id="{5C922976-65DD-49B0-9D7F-13F72D4B90F7}"/>
                  </a:ext>
                </a:extLst>
              </p:cNvPr>
              <p:cNvSpPr/>
              <p:nvPr/>
            </p:nvSpPr>
            <p:spPr>
              <a:xfrm>
                <a:off x="4906851" y="2537138"/>
                <a:ext cx="3387143" cy="3683358"/>
              </a:xfrm>
              <a:custGeom>
                <a:avLst/>
                <a:gdLst>
                  <a:gd name="connsiteX0" fmla="*/ 0 w 3387143"/>
                  <a:gd name="connsiteY0" fmla="*/ 3451538 h 3683358"/>
                  <a:gd name="connsiteX1" fmla="*/ 244698 w 3387143"/>
                  <a:gd name="connsiteY1" fmla="*/ 3026535 h 3683358"/>
                  <a:gd name="connsiteX2" fmla="*/ 927279 w 3387143"/>
                  <a:gd name="connsiteY2" fmla="*/ 3206839 h 3683358"/>
                  <a:gd name="connsiteX3" fmla="*/ 1622738 w 3387143"/>
                  <a:gd name="connsiteY3" fmla="*/ 2253803 h 3683358"/>
                  <a:gd name="connsiteX4" fmla="*/ 1609859 w 3387143"/>
                  <a:gd name="connsiteY4" fmla="*/ 1532586 h 3683358"/>
                  <a:gd name="connsiteX5" fmla="*/ 2163650 w 3387143"/>
                  <a:gd name="connsiteY5" fmla="*/ 978794 h 3683358"/>
                  <a:gd name="connsiteX6" fmla="*/ 2936383 w 3387143"/>
                  <a:gd name="connsiteY6" fmla="*/ 631065 h 3683358"/>
                  <a:gd name="connsiteX7" fmla="*/ 3335628 w 3387143"/>
                  <a:gd name="connsiteY7" fmla="*/ 0 h 3683358"/>
                  <a:gd name="connsiteX8" fmla="*/ 3387143 w 3387143"/>
                  <a:gd name="connsiteY8" fmla="*/ 489397 h 3683358"/>
                  <a:gd name="connsiteX9" fmla="*/ 2768957 w 3387143"/>
                  <a:gd name="connsiteY9" fmla="*/ 1120462 h 3683358"/>
                  <a:gd name="connsiteX10" fmla="*/ 1996225 w 3387143"/>
                  <a:gd name="connsiteY10" fmla="*/ 1532586 h 3683358"/>
                  <a:gd name="connsiteX11" fmla="*/ 1983346 w 3387143"/>
                  <a:gd name="connsiteY11" fmla="*/ 2318197 h 3683358"/>
                  <a:gd name="connsiteX12" fmla="*/ 1661374 w 3387143"/>
                  <a:gd name="connsiteY12" fmla="*/ 3039414 h 3683358"/>
                  <a:gd name="connsiteX13" fmla="*/ 1287887 w 3387143"/>
                  <a:gd name="connsiteY13" fmla="*/ 3206839 h 3683358"/>
                  <a:gd name="connsiteX14" fmla="*/ 1133341 w 3387143"/>
                  <a:gd name="connsiteY14" fmla="*/ 3683358 h 3683358"/>
                  <a:gd name="connsiteX15" fmla="*/ 0 w 3387143"/>
                  <a:gd name="connsiteY15" fmla="*/ 3451538 h 36833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387143" h="3683358">
                    <a:moveTo>
                      <a:pt x="0" y="3451538"/>
                    </a:moveTo>
                    <a:lnTo>
                      <a:pt x="244698" y="3026535"/>
                    </a:lnTo>
                    <a:lnTo>
                      <a:pt x="927279" y="3206839"/>
                    </a:lnTo>
                    <a:lnTo>
                      <a:pt x="1622738" y="2253803"/>
                    </a:lnTo>
                    <a:lnTo>
                      <a:pt x="1609859" y="1532586"/>
                    </a:lnTo>
                    <a:lnTo>
                      <a:pt x="2163650" y="978794"/>
                    </a:lnTo>
                    <a:lnTo>
                      <a:pt x="2936383" y="631065"/>
                    </a:lnTo>
                    <a:lnTo>
                      <a:pt x="3335628" y="0"/>
                    </a:lnTo>
                    <a:lnTo>
                      <a:pt x="3387143" y="489397"/>
                    </a:lnTo>
                    <a:lnTo>
                      <a:pt x="2768957" y="1120462"/>
                    </a:lnTo>
                    <a:lnTo>
                      <a:pt x="1996225" y="1532586"/>
                    </a:lnTo>
                    <a:lnTo>
                      <a:pt x="1983346" y="2318197"/>
                    </a:lnTo>
                    <a:lnTo>
                      <a:pt x="1661374" y="3039414"/>
                    </a:lnTo>
                    <a:lnTo>
                      <a:pt x="1287887" y="3206839"/>
                    </a:lnTo>
                    <a:lnTo>
                      <a:pt x="1133341" y="3683358"/>
                    </a:lnTo>
                    <a:lnTo>
                      <a:pt x="0" y="3451538"/>
                    </a:ln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자유형: 도형 71">
                <a:extLst>
                  <a:ext uri="{FF2B5EF4-FFF2-40B4-BE49-F238E27FC236}">
                    <a16:creationId xmlns:a16="http://schemas.microsoft.com/office/drawing/2014/main" id="{ABD3450C-14DB-4829-88D8-B49B86C68485}"/>
                  </a:ext>
                </a:extLst>
              </p:cNvPr>
              <p:cNvSpPr/>
              <p:nvPr/>
            </p:nvSpPr>
            <p:spPr>
              <a:xfrm>
                <a:off x="3657600" y="1970468"/>
                <a:ext cx="1957589" cy="3631842"/>
              </a:xfrm>
              <a:custGeom>
                <a:avLst/>
                <a:gdLst>
                  <a:gd name="connsiteX0" fmla="*/ 347730 w 2112135"/>
                  <a:gd name="connsiteY0" fmla="*/ 0 h 3631842"/>
                  <a:gd name="connsiteX1" fmla="*/ 1352282 w 2112135"/>
                  <a:gd name="connsiteY1" fmla="*/ 128788 h 3631842"/>
                  <a:gd name="connsiteX2" fmla="*/ 1803042 w 2112135"/>
                  <a:gd name="connsiteY2" fmla="*/ 360608 h 3631842"/>
                  <a:gd name="connsiteX3" fmla="*/ 2112135 w 2112135"/>
                  <a:gd name="connsiteY3" fmla="*/ 1687132 h 3631842"/>
                  <a:gd name="connsiteX4" fmla="*/ 1828800 w 2112135"/>
                  <a:gd name="connsiteY4" fmla="*/ 1906073 h 3631842"/>
                  <a:gd name="connsiteX5" fmla="*/ 1171977 w 2112135"/>
                  <a:gd name="connsiteY5" fmla="*/ 2601532 h 3631842"/>
                  <a:gd name="connsiteX6" fmla="*/ 837127 w 2112135"/>
                  <a:gd name="connsiteY6" fmla="*/ 3541690 h 3631842"/>
                  <a:gd name="connsiteX7" fmla="*/ 412124 w 2112135"/>
                  <a:gd name="connsiteY7" fmla="*/ 3631842 h 3631842"/>
                  <a:gd name="connsiteX8" fmla="*/ 811369 w 2112135"/>
                  <a:gd name="connsiteY8" fmla="*/ 2150771 h 3631842"/>
                  <a:gd name="connsiteX9" fmla="*/ 1584101 w 2112135"/>
                  <a:gd name="connsiteY9" fmla="*/ 1416676 h 3631842"/>
                  <a:gd name="connsiteX10" fmla="*/ 1545465 w 2112135"/>
                  <a:gd name="connsiteY10" fmla="*/ 746974 h 3631842"/>
                  <a:gd name="connsiteX11" fmla="*/ 0 w 2112135"/>
                  <a:gd name="connsiteY11" fmla="*/ 360608 h 3631842"/>
                  <a:gd name="connsiteX12" fmla="*/ 347730 w 2112135"/>
                  <a:gd name="connsiteY12" fmla="*/ 0 h 3631842"/>
                  <a:gd name="connsiteX0" fmla="*/ 347730 w 1957589"/>
                  <a:gd name="connsiteY0" fmla="*/ 0 h 3631842"/>
                  <a:gd name="connsiteX1" fmla="*/ 1352282 w 1957589"/>
                  <a:gd name="connsiteY1" fmla="*/ 128788 h 3631842"/>
                  <a:gd name="connsiteX2" fmla="*/ 1803042 w 1957589"/>
                  <a:gd name="connsiteY2" fmla="*/ 360608 h 3631842"/>
                  <a:gd name="connsiteX3" fmla="*/ 1957589 w 1957589"/>
                  <a:gd name="connsiteY3" fmla="*/ 1390918 h 3631842"/>
                  <a:gd name="connsiteX4" fmla="*/ 1828800 w 1957589"/>
                  <a:gd name="connsiteY4" fmla="*/ 1906073 h 3631842"/>
                  <a:gd name="connsiteX5" fmla="*/ 1171977 w 1957589"/>
                  <a:gd name="connsiteY5" fmla="*/ 2601532 h 3631842"/>
                  <a:gd name="connsiteX6" fmla="*/ 837127 w 1957589"/>
                  <a:gd name="connsiteY6" fmla="*/ 3541690 h 3631842"/>
                  <a:gd name="connsiteX7" fmla="*/ 412124 w 1957589"/>
                  <a:gd name="connsiteY7" fmla="*/ 3631842 h 3631842"/>
                  <a:gd name="connsiteX8" fmla="*/ 811369 w 1957589"/>
                  <a:gd name="connsiteY8" fmla="*/ 2150771 h 3631842"/>
                  <a:gd name="connsiteX9" fmla="*/ 1584101 w 1957589"/>
                  <a:gd name="connsiteY9" fmla="*/ 1416676 h 3631842"/>
                  <a:gd name="connsiteX10" fmla="*/ 1545465 w 1957589"/>
                  <a:gd name="connsiteY10" fmla="*/ 746974 h 3631842"/>
                  <a:gd name="connsiteX11" fmla="*/ 0 w 1957589"/>
                  <a:gd name="connsiteY11" fmla="*/ 360608 h 3631842"/>
                  <a:gd name="connsiteX12" fmla="*/ 347730 w 1957589"/>
                  <a:gd name="connsiteY12" fmla="*/ 0 h 3631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957589" h="3631842">
                    <a:moveTo>
                      <a:pt x="347730" y="0"/>
                    </a:moveTo>
                    <a:lnTo>
                      <a:pt x="1352282" y="128788"/>
                    </a:lnTo>
                    <a:lnTo>
                      <a:pt x="1803042" y="360608"/>
                    </a:lnTo>
                    <a:lnTo>
                      <a:pt x="1957589" y="1390918"/>
                    </a:lnTo>
                    <a:lnTo>
                      <a:pt x="1828800" y="1906073"/>
                    </a:lnTo>
                    <a:lnTo>
                      <a:pt x="1171977" y="2601532"/>
                    </a:lnTo>
                    <a:lnTo>
                      <a:pt x="837127" y="3541690"/>
                    </a:lnTo>
                    <a:lnTo>
                      <a:pt x="412124" y="3631842"/>
                    </a:lnTo>
                    <a:lnTo>
                      <a:pt x="811369" y="2150771"/>
                    </a:lnTo>
                    <a:lnTo>
                      <a:pt x="1584101" y="1416676"/>
                    </a:lnTo>
                    <a:lnTo>
                      <a:pt x="1545465" y="746974"/>
                    </a:lnTo>
                    <a:lnTo>
                      <a:pt x="0" y="360608"/>
                    </a:lnTo>
                    <a:lnTo>
                      <a:pt x="347730" y="0"/>
                    </a:ln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타원 72">
                <a:extLst>
                  <a:ext uri="{FF2B5EF4-FFF2-40B4-BE49-F238E27FC236}">
                    <a16:creationId xmlns:a16="http://schemas.microsoft.com/office/drawing/2014/main" id="{C8B6C22E-F714-4C07-AC33-B7C24F16129B}"/>
                  </a:ext>
                </a:extLst>
              </p:cNvPr>
              <p:cNvSpPr/>
              <p:nvPr/>
            </p:nvSpPr>
            <p:spPr>
              <a:xfrm>
                <a:off x="4198512" y="2125013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4" name="타원 73">
                <a:extLst>
                  <a:ext uri="{FF2B5EF4-FFF2-40B4-BE49-F238E27FC236}">
                    <a16:creationId xmlns:a16="http://schemas.microsoft.com/office/drawing/2014/main" id="{CCBD38DD-E624-4DF5-96AE-C4B16F7762E8}"/>
                  </a:ext>
                </a:extLst>
              </p:cNvPr>
              <p:cNvSpPr/>
              <p:nvPr/>
            </p:nvSpPr>
            <p:spPr>
              <a:xfrm>
                <a:off x="4556974" y="2234483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타원 74">
                <a:extLst>
                  <a:ext uri="{FF2B5EF4-FFF2-40B4-BE49-F238E27FC236}">
                    <a16:creationId xmlns:a16="http://schemas.microsoft.com/office/drawing/2014/main" id="{38A73004-386F-4B5D-8D06-94CF31E21307}"/>
                  </a:ext>
                </a:extLst>
              </p:cNvPr>
              <p:cNvSpPr/>
              <p:nvPr/>
            </p:nvSpPr>
            <p:spPr>
              <a:xfrm>
                <a:off x="5082859" y="2343953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타원 75">
                <a:extLst>
                  <a:ext uri="{FF2B5EF4-FFF2-40B4-BE49-F238E27FC236}">
                    <a16:creationId xmlns:a16="http://schemas.microsoft.com/office/drawing/2014/main" id="{177BAFB6-609D-413A-B098-127D3A948275}"/>
                  </a:ext>
                </a:extLst>
              </p:cNvPr>
              <p:cNvSpPr/>
              <p:nvPr/>
            </p:nvSpPr>
            <p:spPr>
              <a:xfrm>
                <a:off x="5301800" y="2779689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" name="타원 76">
                <a:extLst>
                  <a:ext uri="{FF2B5EF4-FFF2-40B4-BE49-F238E27FC236}">
                    <a16:creationId xmlns:a16="http://schemas.microsoft.com/office/drawing/2014/main" id="{6E7724CC-6E2B-442D-AFFC-831661728AD7}"/>
                  </a:ext>
                </a:extLst>
              </p:cNvPr>
              <p:cNvSpPr/>
              <p:nvPr/>
            </p:nvSpPr>
            <p:spPr>
              <a:xfrm>
                <a:off x="5286766" y="3418845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" name="타원 77">
                <a:extLst>
                  <a:ext uri="{FF2B5EF4-FFF2-40B4-BE49-F238E27FC236}">
                    <a16:creationId xmlns:a16="http://schemas.microsoft.com/office/drawing/2014/main" id="{C88BCC6A-FF2D-4575-AE77-90B88309F4DA}"/>
                  </a:ext>
                </a:extLst>
              </p:cNvPr>
              <p:cNvSpPr/>
              <p:nvPr/>
            </p:nvSpPr>
            <p:spPr>
              <a:xfrm>
                <a:off x="5033487" y="3748825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타원 78">
                <a:extLst>
                  <a:ext uri="{FF2B5EF4-FFF2-40B4-BE49-F238E27FC236}">
                    <a16:creationId xmlns:a16="http://schemas.microsoft.com/office/drawing/2014/main" id="{1EB97218-8375-4B20-98F9-082B5367E648}"/>
                  </a:ext>
                </a:extLst>
              </p:cNvPr>
              <p:cNvSpPr/>
              <p:nvPr/>
            </p:nvSpPr>
            <p:spPr>
              <a:xfrm>
                <a:off x="4666444" y="4185636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타원 79">
                <a:extLst>
                  <a:ext uri="{FF2B5EF4-FFF2-40B4-BE49-F238E27FC236}">
                    <a16:creationId xmlns:a16="http://schemas.microsoft.com/office/drawing/2014/main" id="{001E45FD-D9D4-4A17-8764-DCC3EADA91E2}"/>
                  </a:ext>
                </a:extLst>
              </p:cNvPr>
              <p:cNvSpPr/>
              <p:nvPr/>
            </p:nvSpPr>
            <p:spPr>
              <a:xfrm>
                <a:off x="4385252" y="4817772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" name="타원 80">
                <a:extLst>
                  <a:ext uri="{FF2B5EF4-FFF2-40B4-BE49-F238E27FC236}">
                    <a16:creationId xmlns:a16="http://schemas.microsoft.com/office/drawing/2014/main" id="{5E212A0B-C56F-4EDA-9828-CC965F168965}"/>
                  </a:ext>
                </a:extLst>
              </p:cNvPr>
              <p:cNvSpPr/>
              <p:nvPr/>
            </p:nvSpPr>
            <p:spPr>
              <a:xfrm>
                <a:off x="4462525" y="907958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타원 81">
                <a:extLst>
                  <a:ext uri="{FF2B5EF4-FFF2-40B4-BE49-F238E27FC236}">
                    <a16:creationId xmlns:a16="http://schemas.microsoft.com/office/drawing/2014/main" id="{664951FE-709E-44A1-9F9B-69F3370943DA}"/>
                  </a:ext>
                </a:extLst>
              </p:cNvPr>
              <p:cNvSpPr/>
              <p:nvPr/>
            </p:nvSpPr>
            <p:spPr>
              <a:xfrm>
                <a:off x="4487211" y="516589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타원 82">
                <a:extLst>
                  <a:ext uri="{FF2B5EF4-FFF2-40B4-BE49-F238E27FC236}">
                    <a16:creationId xmlns:a16="http://schemas.microsoft.com/office/drawing/2014/main" id="{2FDB299D-F3BF-4207-94B5-81C17CADB75D}"/>
                  </a:ext>
                </a:extLst>
              </p:cNvPr>
              <p:cNvSpPr/>
              <p:nvPr/>
            </p:nvSpPr>
            <p:spPr>
              <a:xfrm>
                <a:off x="4924016" y="611744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4" name="타원 83">
                <a:extLst>
                  <a:ext uri="{FF2B5EF4-FFF2-40B4-BE49-F238E27FC236}">
                    <a16:creationId xmlns:a16="http://schemas.microsoft.com/office/drawing/2014/main" id="{F93A28FE-A3D4-44CD-929C-3916FB12864B}"/>
                  </a:ext>
                </a:extLst>
              </p:cNvPr>
              <p:cNvSpPr/>
              <p:nvPr/>
            </p:nvSpPr>
            <p:spPr>
              <a:xfrm>
                <a:off x="5411269" y="495830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타원 84">
                <a:extLst>
                  <a:ext uri="{FF2B5EF4-FFF2-40B4-BE49-F238E27FC236}">
                    <a16:creationId xmlns:a16="http://schemas.microsoft.com/office/drawing/2014/main" id="{B9D1DDA6-BD82-4FC4-A52C-921A762B6B24}"/>
                  </a:ext>
                </a:extLst>
              </p:cNvPr>
              <p:cNvSpPr/>
              <p:nvPr/>
            </p:nvSpPr>
            <p:spPr>
              <a:xfrm>
                <a:off x="6096000" y="611736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6" name="타원 85">
                <a:extLst>
                  <a:ext uri="{FF2B5EF4-FFF2-40B4-BE49-F238E27FC236}">
                    <a16:creationId xmlns:a16="http://schemas.microsoft.com/office/drawing/2014/main" id="{0F500EA4-9C59-4116-953C-D413630FF664}"/>
                  </a:ext>
                </a:extLst>
              </p:cNvPr>
              <p:cNvSpPr/>
              <p:nvPr/>
            </p:nvSpPr>
            <p:spPr>
              <a:xfrm>
                <a:off x="6342851" y="297648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타원 86">
                <a:extLst>
                  <a:ext uri="{FF2B5EF4-FFF2-40B4-BE49-F238E27FC236}">
                    <a16:creationId xmlns:a16="http://schemas.microsoft.com/office/drawing/2014/main" id="{FC423F9B-0E64-4903-B344-DE61451DCD87}"/>
                  </a:ext>
                </a:extLst>
              </p:cNvPr>
              <p:cNvSpPr/>
              <p:nvPr/>
            </p:nvSpPr>
            <p:spPr>
              <a:xfrm>
                <a:off x="5761143" y="1439213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8" name="타원 87">
                <a:extLst>
                  <a:ext uri="{FF2B5EF4-FFF2-40B4-BE49-F238E27FC236}">
                    <a16:creationId xmlns:a16="http://schemas.microsoft.com/office/drawing/2014/main" id="{23D1258A-6319-44E5-8FD7-847A1950474D}"/>
                  </a:ext>
                </a:extLst>
              </p:cNvPr>
              <p:cNvSpPr/>
              <p:nvPr/>
            </p:nvSpPr>
            <p:spPr>
              <a:xfrm>
                <a:off x="6452321" y="1522922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" name="타원 88">
                <a:extLst>
                  <a:ext uri="{FF2B5EF4-FFF2-40B4-BE49-F238E27FC236}">
                    <a16:creationId xmlns:a16="http://schemas.microsoft.com/office/drawing/2014/main" id="{BB185D0A-84E4-42A6-A16F-3A9CC10CBBB8}"/>
                  </a:ext>
                </a:extLst>
              </p:cNvPr>
              <p:cNvSpPr/>
              <p:nvPr/>
            </p:nvSpPr>
            <p:spPr>
              <a:xfrm>
                <a:off x="6811268" y="1912508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0" name="타원 89">
                <a:extLst>
                  <a:ext uri="{FF2B5EF4-FFF2-40B4-BE49-F238E27FC236}">
                    <a16:creationId xmlns:a16="http://schemas.microsoft.com/office/drawing/2014/main" id="{587A296A-2F10-44B0-A34C-1A3509F4CC59}"/>
                  </a:ext>
                </a:extLst>
              </p:cNvPr>
              <p:cNvSpPr/>
              <p:nvPr/>
            </p:nvSpPr>
            <p:spPr>
              <a:xfrm>
                <a:off x="6966388" y="2433029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" name="타원 90">
                <a:extLst>
                  <a:ext uri="{FF2B5EF4-FFF2-40B4-BE49-F238E27FC236}">
                    <a16:creationId xmlns:a16="http://schemas.microsoft.com/office/drawing/2014/main" id="{84F4B9EE-FE71-41CB-98F1-EF10A25370C9}"/>
                  </a:ext>
                </a:extLst>
              </p:cNvPr>
              <p:cNvSpPr/>
              <p:nvPr/>
            </p:nvSpPr>
            <p:spPr>
              <a:xfrm>
                <a:off x="7185328" y="3480021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타원 91">
                <a:extLst>
                  <a:ext uri="{FF2B5EF4-FFF2-40B4-BE49-F238E27FC236}">
                    <a16:creationId xmlns:a16="http://schemas.microsoft.com/office/drawing/2014/main" id="{7697ECFC-B28F-4735-A96A-F8A1F08EFC05}"/>
                  </a:ext>
                </a:extLst>
              </p:cNvPr>
              <p:cNvSpPr/>
              <p:nvPr/>
            </p:nvSpPr>
            <p:spPr>
              <a:xfrm>
                <a:off x="6669108" y="4282040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" name="타원 92">
                <a:extLst>
                  <a:ext uri="{FF2B5EF4-FFF2-40B4-BE49-F238E27FC236}">
                    <a16:creationId xmlns:a16="http://schemas.microsoft.com/office/drawing/2014/main" id="{2950DA73-9927-4870-BF11-2515330D9825}"/>
                  </a:ext>
                </a:extLst>
              </p:cNvPr>
              <p:cNvSpPr/>
              <p:nvPr/>
            </p:nvSpPr>
            <p:spPr>
              <a:xfrm>
                <a:off x="6452321" y="5095743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" name="타원 93">
                <a:extLst>
                  <a:ext uri="{FF2B5EF4-FFF2-40B4-BE49-F238E27FC236}">
                    <a16:creationId xmlns:a16="http://schemas.microsoft.com/office/drawing/2014/main" id="{39650ECE-482C-4243-9071-37450223C678}"/>
                  </a:ext>
                </a:extLst>
              </p:cNvPr>
              <p:cNvSpPr/>
              <p:nvPr/>
            </p:nvSpPr>
            <p:spPr>
              <a:xfrm>
                <a:off x="6031058" y="5492839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타원 94">
                <a:extLst>
                  <a:ext uri="{FF2B5EF4-FFF2-40B4-BE49-F238E27FC236}">
                    <a16:creationId xmlns:a16="http://schemas.microsoft.com/office/drawing/2014/main" id="{C545FCAE-D839-4CD3-A9C6-8BDB0A8C1A46}"/>
                  </a:ext>
                </a:extLst>
              </p:cNvPr>
              <p:cNvSpPr/>
              <p:nvPr/>
            </p:nvSpPr>
            <p:spPr>
              <a:xfrm>
                <a:off x="5411268" y="5805153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" name="타원 95">
                <a:extLst>
                  <a:ext uri="{FF2B5EF4-FFF2-40B4-BE49-F238E27FC236}">
                    <a16:creationId xmlns:a16="http://schemas.microsoft.com/office/drawing/2014/main" id="{8138D091-B71F-488F-A44A-EC419DA4B5B5}"/>
                  </a:ext>
                </a:extLst>
              </p:cNvPr>
              <p:cNvSpPr/>
              <p:nvPr/>
            </p:nvSpPr>
            <p:spPr>
              <a:xfrm>
                <a:off x="5086073" y="5731102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자유형: 도형 96">
                <a:extLst>
                  <a:ext uri="{FF2B5EF4-FFF2-40B4-BE49-F238E27FC236}">
                    <a16:creationId xmlns:a16="http://schemas.microsoft.com/office/drawing/2014/main" id="{E1069376-3CAE-4D2E-BFEC-4BCEA7740F84}"/>
                  </a:ext>
                </a:extLst>
              </p:cNvPr>
              <p:cNvSpPr/>
              <p:nvPr/>
            </p:nvSpPr>
            <p:spPr>
              <a:xfrm>
                <a:off x="5939305" y="2514600"/>
                <a:ext cx="566670" cy="450760"/>
              </a:xfrm>
              <a:custGeom>
                <a:avLst/>
                <a:gdLst>
                  <a:gd name="connsiteX0" fmla="*/ 0 w 566670"/>
                  <a:gd name="connsiteY0" fmla="*/ 128788 h 450760"/>
                  <a:gd name="connsiteX1" fmla="*/ 128788 w 566670"/>
                  <a:gd name="connsiteY1" fmla="*/ 450760 h 450760"/>
                  <a:gd name="connsiteX2" fmla="*/ 540912 w 566670"/>
                  <a:gd name="connsiteY2" fmla="*/ 347729 h 450760"/>
                  <a:gd name="connsiteX3" fmla="*/ 566670 w 566670"/>
                  <a:gd name="connsiteY3" fmla="*/ 180304 h 450760"/>
                  <a:gd name="connsiteX4" fmla="*/ 399245 w 566670"/>
                  <a:gd name="connsiteY4" fmla="*/ 0 h 450760"/>
                  <a:gd name="connsiteX5" fmla="*/ 0 w 566670"/>
                  <a:gd name="connsiteY5" fmla="*/ 128788 h 4507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66670" h="450760">
                    <a:moveTo>
                      <a:pt x="0" y="128788"/>
                    </a:moveTo>
                    <a:lnTo>
                      <a:pt x="128788" y="450760"/>
                    </a:lnTo>
                    <a:lnTo>
                      <a:pt x="540912" y="347729"/>
                    </a:lnTo>
                    <a:lnTo>
                      <a:pt x="566670" y="180304"/>
                    </a:lnTo>
                    <a:lnTo>
                      <a:pt x="399245" y="0"/>
                    </a:lnTo>
                    <a:lnTo>
                      <a:pt x="0" y="128788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" name="자유형: 도형 97">
                <a:extLst>
                  <a:ext uri="{FF2B5EF4-FFF2-40B4-BE49-F238E27FC236}">
                    <a16:creationId xmlns:a16="http://schemas.microsoft.com/office/drawing/2014/main" id="{944F436F-35FE-42D4-961B-F66DBF61A853}"/>
                  </a:ext>
                </a:extLst>
              </p:cNvPr>
              <p:cNvSpPr/>
              <p:nvPr/>
            </p:nvSpPr>
            <p:spPr>
              <a:xfrm>
                <a:off x="5087155" y="3400023"/>
                <a:ext cx="1184856" cy="1815921"/>
              </a:xfrm>
              <a:custGeom>
                <a:avLst/>
                <a:gdLst>
                  <a:gd name="connsiteX0" fmla="*/ 1081825 w 1184856"/>
                  <a:gd name="connsiteY0" fmla="*/ 0 h 1815921"/>
                  <a:gd name="connsiteX1" fmla="*/ 1184856 w 1184856"/>
                  <a:gd name="connsiteY1" fmla="*/ 231819 h 1815921"/>
                  <a:gd name="connsiteX2" fmla="*/ 1120462 w 1184856"/>
                  <a:gd name="connsiteY2" fmla="*/ 489397 h 1815921"/>
                  <a:gd name="connsiteX3" fmla="*/ 1107583 w 1184856"/>
                  <a:gd name="connsiteY3" fmla="*/ 785611 h 1815921"/>
                  <a:gd name="connsiteX4" fmla="*/ 978794 w 1184856"/>
                  <a:gd name="connsiteY4" fmla="*/ 1184856 h 1815921"/>
                  <a:gd name="connsiteX5" fmla="*/ 682580 w 1184856"/>
                  <a:gd name="connsiteY5" fmla="*/ 1712890 h 1815921"/>
                  <a:gd name="connsiteX6" fmla="*/ 283335 w 1184856"/>
                  <a:gd name="connsiteY6" fmla="*/ 1815921 h 1815921"/>
                  <a:gd name="connsiteX7" fmla="*/ 0 w 1184856"/>
                  <a:gd name="connsiteY7" fmla="*/ 1738647 h 1815921"/>
                  <a:gd name="connsiteX8" fmla="*/ 154546 w 1184856"/>
                  <a:gd name="connsiteY8" fmla="*/ 1429554 h 1815921"/>
                  <a:gd name="connsiteX9" fmla="*/ 360608 w 1184856"/>
                  <a:gd name="connsiteY9" fmla="*/ 1365160 h 1815921"/>
                  <a:gd name="connsiteX10" fmla="*/ 528034 w 1184856"/>
                  <a:gd name="connsiteY10" fmla="*/ 1416676 h 1815921"/>
                  <a:gd name="connsiteX11" fmla="*/ 695459 w 1184856"/>
                  <a:gd name="connsiteY11" fmla="*/ 1068946 h 1815921"/>
                  <a:gd name="connsiteX12" fmla="*/ 824248 w 1184856"/>
                  <a:gd name="connsiteY12" fmla="*/ 553791 h 1815921"/>
                  <a:gd name="connsiteX13" fmla="*/ 1043189 w 1184856"/>
                  <a:gd name="connsiteY13" fmla="*/ 38636 h 1815921"/>
                  <a:gd name="connsiteX14" fmla="*/ 1081825 w 1184856"/>
                  <a:gd name="connsiteY14" fmla="*/ 0 h 18159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184856" h="1815921">
                    <a:moveTo>
                      <a:pt x="1081825" y="0"/>
                    </a:moveTo>
                    <a:lnTo>
                      <a:pt x="1184856" y="231819"/>
                    </a:lnTo>
                    <a:lnTo>
                      <a:pt x="1120462" y="489397"/>
                    </a:lnTo>
                    <a:lnTo>
                      <a:pt x="1107583" y="785611"/>
                    </a:lnTo>
                    <a:lnTo>
                      <a:pt x="978794" y="1184856"/>
                    </a:lnTo>
                    <a:lnTo>
                      <a:pt x="682580" y="1712890"/>
                    </a:lnTo>
                    <a:lnTo>
                      <a:pt x="283335" y="1815921"/>
                    </a:lnTo>
                    <a:lnTo>
                      <a:pt x="0" y="1738647"/>
                    </a:lnTo>
                    <a:lnTo>
                      <a:pt x="154546" y="1429554"/>
                    </a:lnTo>
                    <a:lnTo>
                      <a:pt x="360608" y="1365160"/>
                    </a:lnTo>
                    <a:lnTo>
                      <a:pt x="528034" y="1416676"/>
                    </a:lnTo>
                    <a:lnTo>
                      <a:pt x="695459" y="1068946"/>
                    </a:lnTo>
                    <a:lnTo>
                      <a:pt x="824248" y="553791"/>
                    </a:lnTo>
                    <a:lnTo>
                      <a:pt x="1043189" y="38636"/>
                    </a:lnTo>
                    <a:lnTo>
                      <a:pt x="1081825" y="0"/>
                    </a:ln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2" name="자유형: 도형 41">
              <a:extLst>
                <a:ext uri="{FF2B5EF4-FFF2-40B4-BE49-F238E27FC236}">
                  <a16:creationId xmlns:a16="http://schemas.microsoft.com/office/drawing/2014/main" id="{8CDD4D99-4A84-420B-B2AB-DDE611DF0944}"/>
                </a:ext>
              </a:extLst>
            </p:cNvPr>
            <p:cNvSpPr/>
            <p:nvPr/>
          </p:nvSpPr>
          <p:spPr>
            <a:xfrm>
              <a:off x="4579396" y="260225"/>
              <a:ext cx="2794716" cy="1712890"/>
            </a:xfrm>
            <a:custGeom>
              <a:avLst/>
              <a:gdLst>
                <a:gd name="connsiteX0" fmla="*/ 592428 w 2794716"/>
                <a:gd name="connsiteY0" fmla="*/ 90152 h 1712890"/>
                <a:gd name="connsiteX1" fmla="*/ 0 w 2794716"/>
                <a:gd name="connsiteY1" fmla="*/ 643944 h 1712890"/>
                <a:gd name="connsiteX2" fmla="*/ 0 w 2794716"/>
                <a:gd name="connsiteY2" fmla="*/ 1558344 h 1712890"/>
                <a:gd name="connsiteX3" fmla="*/ 759854 w 2794716"/>
                <a:gd name="connsiteY3" fmla="*/ 1712890 h 1712890"/>
                <a:gd name="connsiteX4" fmla="*/ 2189409 w 2794716"/>
                <a:gd name="connsiteY4" fmla="*/ 1429555 h 1712890"/>
                <a:gd name="connsiteX5" fmla="*/ 2794716 w 2794716"/>
                <a:gd name="connsiteY5" fmla="*/ 888642 h 1712890"/>
                <a:gd name="connsiteX6" fmla="*/ 2653048 w 2794716"/>
                <a:gd name="connsiteY6" fmla="*/ 77273 h 1712890"/>
                <a:gd name="connsiteX7" fmla="*/ 2034862 w 2794716"/>
                <a:gd name="connsiteY7" fmla="*/ 0 h 1712890"/>
                <a:gd name="connsiteX8" fmla="*/ 1609859 w 2794716"/>
                <a:gd name="connsiteY8" fmla="*/ 167425 h 1712890"/>
                <a:gd name="connsiteX9" fmla="*/ 592428 w 2794716"/>
                <a:gd name="connsiteY9" fmla="*/ 90152 h 1712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794716" h="1712890">
                  <a:moveTo>
                    <a:pt x="592428" y="90152"/>
                  </a:moveTo>
                  <a:lnTo>
                    <a:pt x="0" y="643944"/>
                  </a:lnTo>
                  <a:lnTo>
                    <a:pt x="0" y="1558344"/>
                  </a:lnTo>
                  <a:lnTo>
                    <a:pt x="759854" y="1712890"/>
                  </a:lnTo>
                  <a:lnTo>
                    <a:pt x="2189409" y="1429555"/>
                  </a:lnTo>
                  <a:lnTo>
                    <a:pt x="2794716" y="888642"/>
                  </a:lnTo>
                  <a:lnTo>
                    <a:pt x="2653048" y="77273"/>
                  </a:lnTo>
                  <a:lnTo>
                    <a:pt x="2034862" y="0"/>
                  </a:lnTo>
                  <a:lnTo>
                    <a:pt x="1609859" y="167425"/>
                  </a:lnTo>
                  <a:lnTo>
                    <a:pt x="592428" y="90152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3" name="자유형: 도형 42">
              <a:extLst>
                <a:ext uri="{FF2B5EF4-FFF2-40B4-BE49-F238E27FC236}">
                  <a16:creationId xmlns:a16="http://schemas.microsoft.com/office/drawing/2014/main" id="{EFD2269B-6F7F-4CF8-A97F-10139F0F4583}"/>
                </a:ext>
              </a:extLst>
            </p:cNvPr>
            <p:cNvSpPr/>
            <p:nvPr/>
          </p:nvSpPr>
          <p:spPr>
            <a:xfrm>
              <a:off x="5084985" y="362883"/>
              <a:ext cx="1622738" cy="1571223"/>
            </a:xfrm>
            <a:custGeom>
              <a:avLst/>
              <a:gdLst>
                <a:gd name="connsiteX0" fmla="*/ 296215 w 1622738"/>
                <a:gd name="connsiteY0" fmla="*/ 12879 h 1571223"/>
                <a:gd name="connsiteX1" fmla="*/ 0 w 1622738"/>
                <a:gd name="connsiteY1" fmla="*/ 463640 h 1571223"/>
                <a:gd name="connsiteX2" fmla="*/ 25758 w 1622738"/>
                <a:gd name="connsiteY2" fmla="*/ 1146220 h 1571223"/>
                <a:gd name="connsiteX3" fmla="*/ 476519 w 1622738"/>
                <a:gd name="connsiteY3" fmla="*/ 1571223 h 1571223"/>
                <a:gd name="connsiteX4" fmla="*/ 1390919 w 1622738"/>
                <a:gd name="connsiteY4" fmla="*/ 1365161 h 1571223"/>
                <a:gd name="connsiteX5" fmla="*/ 1622738 w 1622738"/>
                <a:gd name="connsiteY5" fmla="*/ 1030310 h 1571223"/>
                <a:gd name="connsiteX6" fmla="*/ 1558344 w 1622738"/>
                <a:gd name="connsiteY6" fmla="*/ 321972 h 1571223"/>
                <a:gd name="connsiteX7" fmla="*/ 1249251 w 1622738"/>
                <a:gd name="connsiteY7" fmla="*/ 25758 h 1571223"/>
                <a:gd name="connsiteX8" fmla="*/ 1081826 w 1622738"/>
                <a:gd name="connsiteY8" fmla="*/ 64395 h 1571223"/>
                <a:gd name="connsiteX9" fmla="*/ 347730 w 1622738"/>
                <a:gd name="connsiteY9" fmla="*/ 0 h 1571223"/>
                <a:gd name="connsiteX10" fmla="*/ 296215 w 1622738"/>
                <a:gd name="connsiteY10" fmla="*/ 12879 h 1571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22738" h="1571223">
                  <a:moveTo>
                    <a:pt x="296215" y="12879"/>
                  </a:moveTo>
                  <a:lnTo>
                    <a:pt x="0" y="463640"/>
                  </a:lnTo>
                  <a:lnTo>
                    <a:pt x="25758" y="1146220"/>
                  </a:lnTo>
                  <a:lnTo>
                    <a:pt x="476519" y="1571223"/>
                  </a:lnTo>
                  <a:lnTo>
                    <a:pt x="1390919" y="1365161"/>
                  </a:lnTo>
                  <a:lnTo>
                    <a:pt x="1622738" y="1030310"/>
                  </a:lnTo>
                  <a:lnTo>
                    <a:pt x="1558344" y="321972"/>
                  </a:lnTo>
                  <a:lnTo>
                    <a:pt x="1249251" y="25758"/>
                  </a:lnTo>
                  <a:lnTo>
                    <a:pt x="1081826" y="64395"/>
                  </a:lnTo>
                  <a:lnTo>
                    <a:pt x="347730" y="0"/>
                  </a:lnTo>
                  <a:lnTo>
                    <a:pt x="296215" y="12879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73F87C3C-4535-4E24-B5CF-B7E2C50BDD4D}"/>
                </a:ext>
              </a:extLst>
            </p:cNvPr>
            <p:cNvSpPr/>
            <p:nvPr/>
          </p:nvSpPr>
          <p:spPr>
            <a:xfrm rot="18789320">
              <a:off x="5327295" y="562016"/>
              <a:ext cx="400724" cy="18349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EEDF7E46-E996-4C92-A82A-5BEEF2BF5748}"/>
                </a:ext>
              </a:extLst>
            </p:cNvPr>
            <p:cNvSpPr/>
            <p:nvPr/>
          </p:nvSpPr>
          <p:spPr>
            <a:xfrm rot="2563431">
              <a:off x="6071581" y="532486"/>
              <a:ext cx="400724" cy="18349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1C70F153-E949-4C7F-BDA2-F9703B3E2588}"/>
                </a:ext>
              </a:extLst>
            </p:cNvPr>
            <p:cNvSpPr/>
            <p:nvPr/>
          </p:nvSpPr>
          <p:spPr>
            <a:xfrm>
              <a:off x="5721878" y="907229"/>
              <a:ext cx="418882" cy="418882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930EC152-E6E0-4D3E-A552-FD69725B75DE}"/>
                </a:ext>
              </a:extLst>
            </p:cNvPr>
            <p:cNvGrpSpPr/>
            <p:nvPr/>
          </p:nvGrpSpPr>
          <p:grpSpPr>
            <a:xfrm>
              <a:off x="1937734" y="1183420"/>
              <a:ext cx="2577089" cy="3444897"/>
              <a:chOff x="528034" y="3058934"/>
              <a:chExt cx="2577089" cy="3444897"/>
            </a:xfrm>
          </p:grpSpPr>
          <p:sp>
            <p:nvSpPr>
              <p:cNvPr id="62" name="자유형: 도형 61">
                <a:extLst>
                  <a:ext uri="{FF2B5EF4-FFF2-40B4-BE49-F238E27FC236}">
                    <a16:creationId xmlns:a16="http://schemas.microsoft.com/office/drawing/2014/main" id="{C4075BBF-6659-406D-9EE7-FD66B3035E13}"/>
                  </a:ext>
                </a:extLst>
              </p:cNvPr>
              <p:cNvSpPr/>
              <p:nvPr/>
            </p:nvSpPr>
            <p:spPr>
              <a:xfrm>
                <a:off x="542228" y="3058934"/>
                <a:ext cx="2562895" cy="3425781"/>
              </a:xfrm>
              <a:custGeom>
                <a:avLst/>
                <a:gdLst>
                  <a:gd name="connsiteX0" fmla="*/ 489397 w 2562895"/>
                  <a:gd name="connsiteY0" fmla="*/ 1777285 h 3425781"/>
                  <a:gd name="connsiteX1" fmla="*/ 1249250 w 2562895"/>
                  <a:gd name="connsiteY1" fmla="*/ 3412902 h 3425781"/>
                  <a:gd name="connsiteX2" fmla="*/ 1455312 w 2562895"/>
                  <a:gd name="connsiteY2" fmla="*/ 3425781 h 3425781"/>
                  <a:gd name="connsiteX3" fmla="*/ 1609859 w 2562895"/>
                  <a:gd name="connsiteY3" fmla="*/ 3193961 h 3425781"/>
                  <a:gd name="connsiteX4" fmla="*/ 1803042 w 2562895"/>
                  <a:gd name="connsiteY4" fmla="*/ 3361386 h 3425781"/>
                  <a:gd name="connsiteX5" fmla="*/ 2343955 w 2562895"/>
                  <a:gd name="connsiteY5" fmla="*/ 2910626 h 3425781"/>
                  <a:gd name="connsiteX6" fmla="*/ 2562895 w 2562895"/>
                  <a:gd name="connsiteY6" fmla="*/ 1622738 h 3425781"/>
                  <a:gd name="connsiteX7" fmla="*/ 2472743 w 2562895"/>
                  <a:gd name="connsiteY7" fmla="*/ 296214 h 3425781"/>
                  <a:gd name="connsiteX8" fmla="*/ 1468191 w 2562895"/>
                  <a:gd name="connsiteY8" fmla="*/ 0 h 3425781"/>
                  <a:gd name="connsiteX9" fmla="*/ 631064 w 2562895"/>
                  <a:gd name="connsiteY9" fmla="*/ 180305 h 3425781"/>
                  <a:gd name="connsiteX10" fmla="*/ 154546 w 2562895"/>
                  <a:gd name="connsiteY10" fmla="*/ 502276 h 3425781"/>
                  <a:gd name="connsiteX11" fmla="*/ 51515 w 2562895"/>
                  <a:gd name="connsiteY11" fmla="*/ 682581 h 3425781"/>
                  <a:gd name="connsiteX12" fmla="*/ 0 w 2562895"/>
                  <a:gd name="connsiteY12" fmla="*/ 1275009 h 3425781"/>
                  <a:gd name="connsiteX13" fmla="*/ 321972 w 2562895"/>
                  <a:gd name="connsiteY13" fmla="*/ 1854558 h 3425781"/>
                  <a:gd name="connsiteX14" fmla="*/ 489397 w 2562895"/>
                  <a:gd name="connsiteY14" fmla="*/ 1777285 h 3425781"/>
                  <a:gd name="connsiteX0" fmla="*/ 489397 w 2562895"/>
                  <a:gd name="connsiteY0" fmla="*/ 1777285 h 3451538"/>
                  <a:gd name="connsiteX1" fmla="*/ 1068946 w 2562895"/>
                  <a:gd name="connsiteY1" fmla="*/ 3451538 h 3451538"/>
                  <a:gd name="connsiteX2" fmla="*/ 1455312 w 2562895"/>
                  <a:gd name="connsiteY2" fmla="*/ 3425781 h 3451538"/>
                  <a:gd name="connsiteX3" fmla="*/ 1609859 w 2562895"/>
                  <a:gd name="connsiteY3" fmla="*/ 3193961 h 3451538"/>
                  <a:gd name="connsiteX4" fmla="*/ 1803042 w 2562895"/>
                  <a:gd name="connsiteY4" fmla="*/ 3361386 h 3451538"/>
                  <a:gd name="connsiteX5" fmla="*/ 2343955 w 2562895"/>
                  <a:gd name="connsiteY5" fmla="*/ 2910626 h 3451538"/>
                  <a:gd name="connsiteX6" fmla="*/ 2562895 w 2562895"/>
                  <a:gd name="connsiteY6" fmla="*/ 1622738 h 3451538"/>
                  <a:gd name="connsiteX7" fmla="*/ 2472743 w 2562895"/>
                  <a:gd name="connsiteY7" fmla="*/ 296214 h 3451538"/>
                  <a:gd name="connsiteX8" fmla="*/ 1468191 w 2562895"/>
                  <a:gd name="connsiteY8" fmla="*/ 0 h 3451538"/>
                  <a:gd name="connsiteX9" fmla="*/ 631064 w 2562895"/>
                  <a:gd name="connsiteY9" fmla="*/ 180305 h 3451538"/>
                  <a:gd name="connsiteX10" fmla="*/ 154546 w 2562895"/>
                  <a:gd name="connsiteY10" fmla="*/ 502276 h 3451538"/>
                  <a:gd name="connsiteX11" fmla="*/ 51515 w 2562895"/>
                  <a:gd name="connsiteY11" fmla="*/ 682581 h 3451538"/>
                  <a:gd name="connsiteX12" fmla="*/ 0 w 2562895"/>
                  <a:gd name="connsiteY12" fmla="*/ 1275009 h 3451538"/>
                  <a:gd name="connsiteX13" fmla="*/ 321972 w 2562895"/>
                  <a:gd name="connsiteY13" fmla="*/ 1854558 h 3451538"/>
                  <a:gd name="connsiteX14" fmla="*/ 489397 w 2562895"/>
                  <a:gd name="connsiteY14" fmla="*/ 1777285 h 3451538"/>
                  <a:gd name="connsiteX0" fmla="*/ 489397 w 2562895"/>
                  <a:gd name="connsiteY0" fmla="*/ 1777285 h 3451538"/>
                  <a:gd name="connsiteX1" fmla="*/ 1068946 w 2562895"/>
                  <a:gd name="connsiteY1" fmla="*/ 3451538 h 3451538"/>
                  <a:gd name="connsiteX2" fmla="*/ 1416675 w 2562895"/>
                  <a:gd name="connsiteY2" fmla="*/ 3425781 h 3451538"/>
                  <a:gd name="connsiteX3" fmla="*/ 1609859 w 2562895"/>
                  <a:gd name="connsiteY3" fmla="*/ 3193961 h 3451538"/>
                  <a:gd name="connsiteX4" fmla="*/ 1803042 w 2562895"/>
                  <a:gd name="connsiteY4" fmla="*/ 3361386 h 3451538"/>
                  <a:gd name="connsiteX5" fmla="*/ 2343955 w 2562895"/>
                  <a:gd name="connsiteY5" fmla="*/ 2910626 h 3451538"/>
                  <a:gd name="connsiteX6" fmla="*/ 2562895 w 2562895"/>
                  <a:gd name="connsiteY6" fmla="*/ 1622738 h 3451538"/>
                  <a:gd name="connsiteX7" fmla="*/ 2472743 w 2562895"/>
                  <a:gd name="connsiteY7" fmla="*/ 296214 h 3451538"/>
                  <a:gd name="connsiteX8" fmla="*/ 1468191 w 2562895"/>
                  <a:gd name="connsiteY8" fmla="*/ 0 h 3451538"/>
                  <a:gd name="connsiteX9" fmla="*/ 631064 w 2562895"/>
                  <a:gd name="connsiteY9" fmla="*/ 180305 h 3451538"/>
                  <a:gd name="connsiteX10" fmla="*/ 154546 w 2562895"/>
                  <a:gd name="connsiteY10" fmla="*/ 502276 h 3451538"/>
                  <a:gd name="connsiteX11" fmla="*/ 51515 w 2562895"/>
                  <a:gd name="connsiteY11" fmla="*/ 682581 h 3451538"/>
                  <a:gd name="connsiteX12" fmla="*/ 0 w 2562895"/>
                  <a:gd name="connsiteY12" fmla="*/ 1275009 h 3451538"/>
                  <a:gd name="connsiteX13" fmla="*/ 321972 w 2562895"/>
                  <a:gd name="connsiteY13" fmla="*/ 1854558 h 3451538"/>
                  <a:gd name="connsiteX14" fmla="*/ 489397 w 2562895"/>
                  <a:gd name="connsiteY14" fmla="*/ 1777285 h 3451538"/>
                  <a:gd name="connsiteX0" fmla="*/ 489397 w 2562895"/>
                  <a:gd name="connsiteY0" fmla="*/ 1777285 h 3451538"/>
                  <a:gd name="connsiteX1" fmla="*/ 1068946 w 2562895"/>
                  <a:gd name="connsiteY1" fmla="*/ 3451538 h 3451538"/>
                  <a:gd name="connsiteX2" fmla="*/ 1416675 w 2562895"/>
                  <a:gd name="connsiteY2" fmla="*/ 3425781 h 3451538"/>
                  <a:gd name="connsiteX3" fmla="*/ 1700011 w 2562895"/>
                  <a:gd name="connsiteY3" fmla="*/ 3065172 h 3451538"/>
                  <a:gd name="connsiteX4" fmla="*/ 1803042 w 2562895"/>
                  <a:gd name="connsiteY4" fmla="*/ 3361386 h 3451538"/>
                  <a:gd name="connsiteX5" fmla="*/ 2343955 w 2562895"/>
                  <a:gd name="connsiteY5" fmla="*/ 2910626 h 3451538"/>
                  <a:gd name="connsiteX6" fmla="*/ 2562895 w 2562895"/>
                  <a:gd name="connsiteY6" fmla="*/ 1622738 h 3451538"/>
                  <a:gd name="connsiteX7" fmla="*/ 2472743 w 2562895"/>
                  <a:gd name="connsiteY7" fmla="*/ 296214 h 3451538"/>
                  <a:gd name="connsiteX8" fmla="*/ 1468191 w 2562895"/>
                  <a:gd name="connsiteY8" fmla="*/ 0 h 3451538"/>
                  <a:gd name="connsiteX9" fmla="*/ 631064 w 2562895"/>
                  <a:gd name="connsiteY9" fmla="*/ 180305 h 3451538"/>
                  <a:gd name="connsiteX10" fmla="*/ 154546 w 2562895"/>
                  <a:gd name="connsiteY10" fmla="*/ 502276 h 3451538"/>
                  <a:gd name="connsiteX11" fmla="*/ 51515 w 2562895"/>
                  <a:gd name="connsiteY11" fmla="*/ 682581 h 3451538"/>
                  <a:gd name="connsiteX12" fmla="*/ 0 w 2562895"/>
                  <a:gd name="connsiteY12" fmla="*/ 1275009 h 3451538"/>
                  <a:gd name="connsiteX13" fmla="*/ 321972 w 2562895"/>
                  <a:gd name="connsiteY13" fmla="*/ 1854558 h 3451538"/>
                  <a:gd name="connsiteX14" fmla="*/ 489397 w 2562895"/>
                  <a:gd name="connsiteY14" fmla="*/ 1777285 h 3451538"/>
                  <a:gd name="connsiteX0" fmla="*/ 489397 w 2562895"/>
                  <a:gd name="connsiteY0" fmla="*/ 1777285 h 3451538"/>
                  <a:gd name="connsiteX1" fmla="*/ 1068946 w 2562895"/>
                  <a:gd name="connsiteY1" fmla="*/ 3451538 h 3451538"/>
                  <a:gd name="connsiteX2" fmla="*/ 1416675 w 2562895"/>
                  <a:gd name="connsiteY2" fmla="*/ 3425781 h 3451538"/>
                  <a:gd name="connsiteX3" fmla="*/ 1700011 w 2562895"/>
                  <a:gd name="connsiteY3" fmla="*/ 3065172 h 3451538"/>
                  <a:gd name="connsiteX4" fmla="*/ 2021983 w 2562895"/>
                  <a:gd name="connsiteY4" fmla="*/ 3013657 h 3451538"/>
                  <a:gd name="connsiteX5" fmla="*/ 2343955 w 2562895"/>
                  <a:gd name="connsiteY5" fmla="*/ 2910626 h 3451538"/>
                  <a:gd name="connsiteX6" fmla="*/ 2562895 w 2562895"/>
                  <a:gd name="connsiteY6" fmla="*/ 1622738 h 3451538"/>
                  <a:gd name="connsiteX7" fmla="*/ 2472743 w 2562895"/>
                  <a:gd name="connsiteY7" fmla="*/ 296214 h 3451538"/>
                  <a:gd name="connsiteX8" fmla="*/ 1468191 w 2562895"/>
                  <a:gd name="connsiteY8" fmla="*/ 0 h 3451538"/>
                  <a:gd name="connsiteX9" fmla="*/ 631064 w 2562895"/>
                  <a:gd name="connsiteY9" fmla="*/ 180305 h 3451538"/>
                  <a:gd name="connsiteX10" fmla="*/ 154546 w 2562895"/>
                  <a:gd name="connsiteY10" fmla="*/ 502276 h 3451538"/>
                  <a:gd name="connsiteX11" fmla="*/ 51515 w 2562895"/>
                  <a:gd name="connsiteY11" fmla="*/ 682581 h 3451538"/>
                  <a:gd name="connsiteX12" fmla="*/ 0 w 2562895"/>
                  <a:gd name="connsiteY12" fmla="*/ 1275009 h 3451538"/>
                  <a:gd name="connsiteX13" fmla="*/ 321972 w 2562895"/>
                  <a:gd name="connsiteY13" fmla="*/ 1854558 h 3451538"/>
                  <a:gd name="connsiteX14" fmla="*/ 489397 w 2562895"/>
                  <a:gd name="connsiteY14" fmla="*/ 1777285 h 3451538"/>
                  <a:gd name="connsiteX0" fmla="*/ 489397 w 2562895"/>
                  <a:gd name="connsiteY0" fmla="*/ 1777285 h 3451538"/>
                  <a:gd name="connsiteX1" fmla="*/ 1068946 w 2562895"/>
                  <a:gd name="connsiteY1" fmla="*/ 3451538 h 3451538"/>
                  <a:gd name="connsiteX2" fmla="*/ 1532585 w 2562895"/>
                  <a:gd name="connsiteY2" fmla="*/ 3348508 h 3451538"/>
                  <a:gd name="connsiteX3" fmla="*/ 1700011 w 2562895"/>
                  <a:gd name="connsiteY3" fmla="*/ 3065172 h 3451538"/>
                  <a:gd name="connsiteX4" fmla="*/ 2021983 w 2562895"/>
                  <a:gd name="connsiteY4" fmla="*/ 3013657 h 3451538"/>
                  <a:gd name="connsiteX5" fmla="*/ 2343955 w 2562895"/>
                  <a:gd name="connsiteY5" fmla="*/ 2910626 h 3451538"/>
                  <a:gd name="connsiteX6" fmla="*/ 2562895 w 2562895"/>
                  <a:gd name="connsiteY6" fmla="*/ 1622738 h 3451538"/>
                  <a:gd name="connsiteX7" fmla="*/ 2472743 w 2562895"/>
                  <a:gd name="connsiteY7" fmla="*/ 296214 h 3451538"/>
                  <a:gd name="connsiteX8" fmla="*/ 1468191 w 2562895"/>
                  <a:gd name="connsiteY8" fmla="*/ 0 h 3451538"/>
                  <a:gd name="connsiteX9" fmla="*/ 631064 w 2562895"/>
                  <a:gd name="connsiteY9" fmla="*/ 180305 h 3451538"/>
                  <a:gd name="connsiteX10" fmla="*/ 154546 w 2562895"/>
                  <a:gd name="connsiteY10" fmla="*/ 502276 h 3451538"/>
                  <a:gd name="connsiteX11" fmla="*/ 51515 w 2562895"/>
                  <a:gd name="connsiteY11" fmla="*/ 682581 h 3451538"/>
                  <a:gd name="connsiteX12" fmla="*/ 0 w 2562895"/>
                  <a:gd name="connsiteY12" fmla="*/ 1275009 h 3451538"/>
                  <a:gd name="connsiteX13" fmla="*/ 321972 w 2562895"/>
                  <a:gd name="connsiteY13" fmla="*/ 1854558 h 3451538"/>
                  <a:gd name="connsiteX14" fmla="*/ 489397 w 2562895"/>
                  <a:gd name="connsiteY14" fmla="*/ 1777285 h 3451538"/>
                  <a:gd name="connsiteX0" fmla="*/ 489397 w 2562895"/>
                  <a:gd name="connsiteY0" fmla="*/ 1777285 h 3451538"/>
                  <a:gd name="connsiteX1" fmla="*/ 1068946 w 2562895"/>
                  <a:gd name="connsiteY1" fmla="*/ 3451538 h 3451538"/>
                  <a:gd name="connsiteX2" fmla="*/ 1532585 w 2562895"/>
                  <a:gd name="connsiteY2" fmla="*/ 3348508 h 3451538"/>
                  <a:gd name="connsiteX3" fmla="*/ 1790163 w 2562895"/>
                  <a:gd name="connsiteY3" fmla="*/ 3026536 h 3451538"/>
                  <a:gd name="connsiteX4" fmla="*/ 2021983 w 2562895"/>
                  <a:gd name="connsiteY4" fmla="*/ 3013657 h 3451538"/>
                  <a:gd name="connsiteX5" fmla="*/ 2343955 w 2562895"/>
                  <a:gd name="connsiteY5" fmla="*/ 2910626 h 3451538"/>
                  <a:gd name="connsiteX6" fmla="*/ 2562895 w 2562895"/>
                  <a:gd name="connsiteY6" fmla="*/ 1622738 h 3451538"/>
                  <a:gd name="connsiteX7" fmla="*/ 2472743 w 2562895"/>
                  <a:gd name="connsiteY7" fmla="*/ 296214 h 3451538"/>
                  <a:gd name="connsiteX8" fmla="*/ 1468191 w 2562895"/>
                  <a:gd name="connsiteY8" fmla="*/ 0 h 3451538"/>
                  <a:gd name="connsiteX9" fmla="*/ 631064 w 2562895"/>
                  <a:gd name="connsiteY9" fmla="*/ 180305 h 3451538"/>
                  <a:gd name="connsiteX10" fmla="*/ 154546 w 2562895"/>
                  <a:gd name="connsiteY10" fmla="*/ 502276 h 3451538"/>
                  <a:gd name="connsiteX11" fmla="*/ 51515 w 2562895"/>
                  <a:gd name="connsiteY11" fmla="*/ 682581 h 3451538"/>
                  <a:gd name="connsiteX12" fmla="*/ 0 w 2562895"/>
                  <a:gd name="connsiteY12" fmla="*/ 1275009 h 3451538"/>
                  <a:gd name="connsiteX13" fmla="*/ 321972 w 2562895"/>
                  <a:gd name="connsiteY13" fmla="*/ 1854558 h 3451538"/>
                  <a:gd name="connsiteX14" fmla="*/ 489397 w 2562895"/>
                  <a:gd name="connsiteY14" fmla="*/ 1777285 h 3451538"/>
                  <a:gd name="connsiteX0" fmla="*/ 489397 w 2562895"/>
                  <a:gd name="connsiteY0" fmla="*/ 1596980 h 3271233"/>
                  <a:gd name="connsiteX1" fmla="*/ 1068946 w 2562895"/>
                  <a:gd name="connsiteY1" fmla="*/ 3271233 h 3271233"/>
                  <a:gd name="connsiteX2" fmla="*/ 1532585 w 2562895"/>
                  <a:gd name="connsiteY2" fmla="*/ 3168203 h 3271233"/>
                  <a:gd name="connsiteX3" fmla="*/ 1790163 w 2562895"/>
                  <a:gd name="connsiteY3" fmla="*/ 2846231 h 3271233"/>
                  <a:gd name="connsiteX4" fmla="*/ 2021983 w 2562895"/>
                  <a:gd name="connsiteY4" fmla="*/ 2833352 h 3271233"/>
                  <a:gd name="connsiteX5" fmla="*/ 2343955 w 2562895"/>
                  <a:gd name="connsiteY5" fmla="*/ 2730321 h 3271233"/>
                  <a:gd name="connsiteX6" fmla="*/ 2562895 w 2562895"/>
                  <a:gd name="connsiteY6" fmla="*/ 1442433 h 3271233"/>
                  <a:gd name="connsiteX7" fmla="*/ 2472743 w 2562895"/>
                  <a:gd name="connsiteY7" fmla="*/ 115909 h 3271233"/>
                  <a:gd name="connsiteX8" fmla="*/ 1481070 w 2562895"/>
                  <a:gd name="connsiteY8" fmla="*/ 489396 h 3271233"/>
                  <a:gd name="connsiteX9" fmla="*/ 631064 w 2562895"/>
                  <a:gd name="connsiteY9" fmla="*/ 0 h 3271233"/>
                  <a:gd name="connsiteX10" fmla="*/ 154546 w 2562895"/>
                  <a:gd name="connsiteY10" fmla="*/ 321971 h 3271233"/>
                  <a:gd name="connsiteX11" fmla="*/ 51515 w 2562895"/>
                  <a:gd name="connsiteY11" fmla="*/ 502276 h 3271233"/>
                  <a:gd name="connsiteX12" fmla="*/ 0 w 2562895"/>
                  <a:gd name="connsiteY12" fmla="*/ 1094704 h 3271233"/>
                  <a:gd name="connsiteX13" fmla="*/ 321972 w 2562895"/>
                  <a:gd name="connsiteY13" fmla="*/ 1674253 h 3271233"/>
                  <a:gd name="connsiteX14" fmla="*/ 489397 w 2562895"/>
                  <a:gd name="connsiteY14" fmla="*/ 1596980 h 3271233"/>
                  <a:gd name="connsiteX0" fmla="*/ 489397 w 2562895"/>
                  <a:gd name="connsiteY0" fmla="*/ 1751528 h 3425781"/>
                  <a:gd name="connsiteX1" fmla="*/ 1068946 w 2562895"/>
                  <a:gd name="connsiteY1" fmla="*/ 3425781 h 3425781"/>
                  <a:gd name="connsiteX2" fmla="*/ 1532585 w 2562895"/>
                  <a:gd name="connsiteY2" fmla="*/ 3322751 h 3425781"/>
                  <a:gd name="connsiteX3" fmla="*/ 1790163 w 2562895"/>
                  <a:gd name="connsiteY3" fmla="*/ 3000779 h 3425781"/>
                  <a:gd name="connsiteX4" fmla="*/ 2021983 w 2562895"/>
                  <a:gd name="connsiteY4" fmla="*/ 2987900 h 3425781"/>
                  <a:gd name="connsiteX5" fmla="*/ 2343955 w 2562895"/>
                  <a:gd name="connsiteY5" fmla="*/ 2884869 h 3425781"/>
                  <a:gd name="connsiteX6" fmla="*/ 2562895 w 2562895"/>
                  <a:gd name="connsiteY6" fmla="*/ 1596981 h 3425781"/>
                  <a:gd name="connsiteX7" fmla="*/ 2472743 w 2562895"/>
                  <a:gd name="connsiteY7" fmla="*/ 270457 h 3425781"/>
                  <a:gd name="connsiteX8" fmla="*/ 1468191 w 2562895"/>
                  <a:gd name="connsiteY8" fmla="*/ 0 h 3425781"/>
                  <a:gd name="connsiteX9" fmla="*/ 631064 w 2562895"/>
                  <a:gd name="connsiteY9" fmla="*/ 154548 h 3425781"/>
                  <a:gd name="connsiteX10" fmla="*/ 154546 w 2562895"/>
                  <a:gd name="connsiteY10" fmla="*/ 476519 h 3425781"/>
                  <a:gd name="connsiteX11" fmla="*/ 51515 w 2562895"/>
                  <a:gd name="connsiteY11" fmla="*/ 656824 h 3425781"/>
                  <a:gd name="connsiteX12" fmla="*/ 0 w 2562895"/>
                  <a:gd name="connsiteY12" fmla="*/ 1249252 h 3425781"/>
                  <a:gd name="connsiteX13" fmla="*/ 321972 w 2562895"/>
                  <a:gd name="connsiteY13" fmla="*/ 1828801 h 3425781"/>
                  <a:gd name="connsiteX14" fmla="*/ 489397 w 2562895"/>
                  <a:gd name="connsiteY14" fmla="*/ 1751528 h 3425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562895" h="3425781">
                    <a:moveTo>
                      <a:pt x="489397" y="1751528"/>
                    </a:moveTo>
                    <a:lnTo>
                      <a:pt x="1068946" y="3425781"/>
                    </a:lnTo>
                    <a:lnTo>
                      <a:pt x="1532585" y="3322751"/>
                    </a:lnTo>
                    <a:lnTo>
                      <a:pt x="1790163" y="3000779"/>
                    </a:lnTo>
                    <a:lnTo>
                      <a:pt x="2021983" y="2987900"/>
                    </a:lnTo>
                    <a:lnTo>
                      <a:pt x="2343955" y="2884869"/>
                    </a:lnTo>
                    <a:lnTo>
                      <a:pt x="2562895" y="1596981"/>
                    </a:lnTo>
                    <a:lnTo>
                      <a:pt x="2472743" y="270457"/>
                    </a:lnTo>
                    <a:lnTo>
                      <a:pt x="1468191" y="0"/>
                    </a:lnTo>
                    <a:lnTo>
                      <a:pt x="631064" y="154548"/>
                    </a:lnTo>
                    <a:lnTo>
                      <a:pt x="154546" y="476519"/>
                    </a:lnTo>
                    <a:lnTo>
                      <a:pt x="51515" y="656824"/>
                    </a:lnTo>
                    <a:lnTo>
                      <a:pt x="0" y="1249252"/>
                    </a:lnTo>
                    <a:lnTo>
                      <a:pt x="321972" y="1828801"/>
                    </a:lnTo>
                    <a:lnTo>
                      <a:pt x="489397" y="1751528"/>
                    </a:ln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자유형: 도형 62">
                <a:extLst>
                  <a:ext uri="{FF2B5EF4-FFF2-40B4-BE49-F238E27FC236}">
                    <a16:creationId xmlns:a16="http://schemas.microsoft.com/office/drawing/2014/main" id="{6D9ADB05-1B4A-4A19-9312-8F096433E627}"/>
                  </a:ext>
                </a:extLst>
              </p:cNvPr>
              <p:cNvSpPr/>
              <p:nvPr/>
            </p:nvSpPr>
            <p:spPr>
              <a:xfrm>
                <a:off x="528034" y="3554569"/>
                <a:ext cx="1584101" cy="2949262"/>
              </a:xfrm>
              <a:custGeom>
                <a:avLst/>
                <a:gdLst>
                  <a:gd name="connsiteX0" fmla="*/ 141667 w 1584101"/>
                  <a:gd name="connsiteY0" fmla="*/ 0 h 2949262"/>
                  <a:gd name="connsiteX1" fmla="*/ 1171977 w 1584101"/>
                  <a:gd name="connsiteY1" fmla="*/ 914400 h 2949262"/>
                  <a:gd name="connsiteX2" fmla="*/ 1584101 w 1584101"/>
                  <a:gd name="connsiteY2" fmla="*/ 2794716 h 2949262"/>
                  <a:gd name="connsiteX3" fmla="*/ 1068946 w 1584101"/>
                  <a:gd name="connsiteY3" fmla="*/ 2949262 h 2949262"/>
                  <a:gd name="connsiteX4" fmla="*/ 489397 w 1584101"/>
                  <a:gd name="connsiteY4" fmla="*/ 1262130 h 2949262"/>
                  <a:gd name="connsiteX5" fmla="*/ 334851 w 1584101"/>
                  <a:gd name="connsiteY5" fmla="*/ 1326524 h 2949262"/>
                  <a:gd name="connsiteX6" fmla="*/ 0 w 1584101"/>
                  <a:gd name="connsiteY6" fmla="*/ 746975 h 2949262"/>
                  <a:gd name="connsiteX7" fmla="*/ 77273 w 1584101"/>
                  <a:gd name="connsiteY7" fmla="*/ 128789 h 2949262"/>
                  <a:gd name="connsiteX8" fmla="*/ 141667 w 1584101"/>
                  <a:gd name="connsiteY8" fmla="*/ 0 h 2949262"/>
                  <a:gd name="connsiteX0" fmla="*/ 141667 w 1584101"/>
                  <a:gd name="connsiteY0" fmla="*/ 0 h 2949262"/>
                  <a:gd name="connsiteX1" fmla="*/ 1043188 w 1584101"/>
                  <a:gd name="connsiteY1" fmla="*/ 528034 h 2949262"/>
                  <a:gd name="connsiteX2" fmla="*/ 1584101 w 1584101"/>
                  <a:gd name="connsiteY2" fmla="*/ 2794716 h 2949262"/>
                  <a:gd name="connsiteX3" fmla="*/ 1068946 w 1584101"/>
                  <a:gd name="connsiteY3" fmla="*/ 2949262 h 2949262"/>
                  <a:gd name="connsiteX4" fmla="*/ 489397 w 1584101"/>
                  <a:gd name="connsiteY4" fmla="*/ 1262130 h 2949262"/>
                  <a:gd name="connsiteX5" fmla="*/ 334851 w 1584101"/>
                  <a:gd name="connsiteY5" fmla="*/ 1326524 h 2949262"/>
                  <a:gd name="connsiteX6" fmla="*/ 0 w 1584101"/>
                  <a:gd name="connsiteY6" fmla="*/ 746975 h 2949262"/>
                  <a:gd name="connsiteX7" fmla="*/ 77273 w 1584101"/>
                  <a:gd name="connsiteY7" fmla="*/ 128789 h 2949262"/>
                  <a:gd name="connsiteX8" fmla="*/ 141667 w 1584101"/>
                  <a:gd name="connsiteY8" fmla="*/ 0 h 2949262"/>
                  <a:gd name="connsiteX0" fmla="*/ 141667 w 1584101"/>
                  <a:gd name="connsiteY0" fmla="*/ 0 h 2949262"/>
                  <a:gd name="connsiteX1" fmla="*/ 1043188 w 1584101"/>
                  <a:gd name="connsiteY1" fmla="*/ 528034 h 2949262"/>
                  <a:gd name="connsiteX2" fmla="*/ 1236372 w 1584101"/>
                  <a:gd name="connsiteY2" fmla="*/ 1365161 h 2949262"/>
                  <a:gd name="connsiteX3" fmla="*/ 1584101 w 1584101"/>
                  <a:gd name="connsiteY3" fmla="*/ 2794716 h 2949262"/>
                  <a:gd name="connsiteX4" fmla="*/ 1068946 w 1584101"/>
                  <a:gd name="connsiteY4" fmla="*/ 2949262 h 2949262"/>
                  <a:gd name="connsiteX5" fmla="*/ 489397 w 1584101"/>
                  <a:gd name="connsiteY5" fmla="*/ 1262130 h 2949262"/>
                  <a:gd name="connsiteX6" fmla="*/ 334851 w 1584101"/>
                  <a:gd name="connsiteY6" fmla="*/ 1326524 h 2949262"/>
                  <a:gd name="connsiteX7" fmla="*/ 0 w 1584101"/>
                  <a:gd name="connsiteY7" fmla="*/ 746975 h 2949262"/>
                  <a:gd name="connsiteX8" fmla="*/ 77273 w 1584101"/>
                  <a:gd name="connsiteY8" fmla="*/ 128789 h 2949262"/>
                  <a:gd name="connsiteX9" fmla="*/ 141667 w 1584101"/>
                  <a:gd name="connsiteY9" fmla="*/ 0 h 2949262"/>
                  <a:gd name="connsiteX0" fmla="*/ 141667 w 1584101"/>
                  <a:gd name="connsiteY0" fmla="*/ 0 h 2949262"/>
                  <a:gd name="connsiteX1" fmla="*/ 1043188 w 1584101"/>
                  <a:gd name="connsiteY1" fmla="*/ 528034 h 2949262"/>
                  <a:gd name="connsiteX2" fmla="*/ 1481070 w 1584101"/>
                  <a:gd name="connsiteY2" fmla="*/ 1584102 h 2949262"/>
                  <a:gd name="connsiteX3" fmla="*/ 1584101 w 1584101"/>
                  <a:gd name="connsiteY3" fmla="*/ 2794716 h 2949262"/>
                  <a:gd name="connsiteX4" fmla="*/ 1068946 w 1584101"/>
                  <a:gd name="connsiteY4" fmla="*/ 2949262 h 2949262"/>
                  <a:gd name="connsiteX5" fmla="*/ 489397 w 1584101"/>
                  <a:gd name="connsiteY5" fmla="*/ 1262130 h 2949262"/>
                  <a:gd name="connsiteX6" fmla="*/ 334851 w 1584101"/>
                  <a:gd name="connsiteY6" fmla="*/ 1326524 h 2949262"/>
                  <a:gd name="connsiteX7" fmla="*/ 0 w 1584101"/>
                  <a:gd name="connsiteY7" fmla="*/ 746975 h 2949262"/>
                  <a:gd name="connsiteX8" fmla="*/ 77273 w 1584101"/>
                  <a:gd name="connsiteY8" fmla="*/ 128789 h 2949262"/>
                  <a:gd name="connsiteX9" fmla="*/ 141667 w 1584101"/>
                  <a:gd name="connsiteY9" fmla="*/ 0 h 2949262"/>
                  <a:gd name="connsiteX0" fmla="*/ 141667 w 1584101"/>
                  <a:gd name="connsiteY0" fmla="*/ 0 h 2949262"/>
                  <a:gd name="connsiteX1" fmla="*/ 1043188 w 1584101"/>
                  <a:gd name="connsiteY1" fmla="*/ 528034 h 2949262"/>
                  <a:gd name="connsiteX2" fmla="*/ 1481070 w 1584101"/>
                  <a:gd name="connsiteY2" fmla="*/ 1584102 h 2949262"/>
                  <a:gd name="connsiteX3" fmla="*/ 1584101 w 1584101"/>
                  <a:gd name="connsiteY3" fmla="*/ 2794716 h 2949262"/>
                  <a:gd name="connsiteX4" fmla="*/ 1068946 w 1584101"/>
                  <a:gd name="connsiteY4" fmla="*/ 2949262 h 2949262"/>
                  <a:gd name="connsiteX5" fmla="*/ 489397 w 1584101"/>
                  <a:gd name="connsiteY5" fmla="*/ 1262130 h 2949262"/>
                  <a:gd name="connsiteX6" fmla="*/ 334851 w 1584101"/>
                  <a:gd name="connsiteY6" fmla="*/ 1326524 h 2949262"/>
                  <a:gd name="connsiteX7" fmla="*/ 0 w 1584101"/>
                  <a:gd name="connsiteY7" fmla="*/ 746975 h 2949262"/>
                  <a:gd name="connsiteX8" fmla="*/ 77273 w 1584101"/>
                  <a:gd name="connsiteY8" fmla="*/ 128789 h 2949262"/>
                  <a:gd name="connsiteX9" fmla="*/ 141667 w 1584101"/>
                  <a:gd name="connsiteY9" fmla="*/ 0 h 2949262"/>
                  <a:gd name="connsiteX0" fmla="*/ 141667 w 1584101"/>
                  <a:gd name="connsiteY0" fmla="*/ 0 h 2949262"/>
                  <a:gd name="connsiteX1" fmla="*/ 1043188 w 1584101"/>
                  <a:gd name="connsiteY1" fmla="*/ 528034 h 2949262"/>
                  <a:gd name="connsiteX2" fmla="*/ 1481070 w 1584101"/>
                  <a:gd name="connsiteY2" fmla="*/ 1584102 h 2949262"/>
                  <a:gd name="connsiteX3" fmla="*/ 1584101 w 1584101"/>
                  <a:gd name="connsiteY3" fmla="*/ 2794716 h 2949262"/>
                  <a:gd name="connsiteX4" fmla="*/ 1068946 w 1584101"/>
                  <a:gd name="connsiteY4" fmla="*/ 2949262 h 2949262"/>
                  <a:gd name="connsiteX5" fmla="*/ 489397 w 1584101"/>
                  <a:gd name="connsiteY5" fmla="*/ 1262130 h 2949262"/>
                  <a:gd name="connsiteX6" fmla="*/ 334851 w 1584101"/>
                  <a:gd name="connsiteY6" fmla="*/ 1326524 h 2949262"/>
                  <a:gd name="connsiteX7" fmla="*/ 0 w 1584101"/>
                  <a:gd name="connsiteY7" fmla="*/ 746975 h 2949262"/>
                  <a:gd name="connsiteX8" fmla="*/ 77273 w 1584101"/>
                  <a:gd name="connsiteY8" fmla="*/ 128789 h 2949262"/>
                  <a:gd name="connsiteX9" fmla="*/ 141667 w 1584101"/>
                  <a:gd name="connsiteY9" fmla="*/ 0 h 2949262"/>
                  <a:gd name="connsiteX0" fmla="*/ 141667 w 1584101"/>
                  <a:gd name="connsiteY0" fmla="*/ 0 h 2949262"/>
                  <a:gd name="connsiteX1" fmla="*/ 579549 w 1584101"/>
                  <a:gd name="connsiteY1" fmla="*/ 270456 h 2949262"/>
                  <a:gd name="connsiteX2" fmla="*/ 1043188 w 1584101"/>
                  <a:gd name="connsiteY2" fmla="*/ 528034 h 2949262"/>
                  <a:gd name="connsiteX3" fmla="*/ 1481070 w 1584101"/>
                  <a:gd name="connsiteY3" fmla="*/ 1584102 h 2949262"/>
                  <a:gd name="connsiteX4" fmla="*/ 1584101 w 1584101"/>
                  <a:gd name="connsiteY4" fmla="*/ 2794716 h 2949262"/>
                  <a:gd name="connsiteX5" fmla="*/ 1068946 w 1584101"/>
                  <a:gd name="connsiteY5" fmla="*/ 2949262 h 2949262"/>
                  <a:gd name="connsiteX6" fmla="*/ 489397 w 1584101"/>
                  <a:gd name="connsiteY6" fmla="*/ 1262130 h 2949262"/>
                  <a:gd name="connsiteX7" fmla="*/ 334851 w 1584101"/>
                  <a:gd name="connsiteY7" fmla="*/ 1326524 h 2949262"/>
                  <a:gd name="connsiteX8" fmla="*/ 0 w 1584101"/>
                  <a:gd name="connsiteY8" fmla="*/ 746975 h 2949262"/>
                  <a:gd name="connsiteX9" fmla="*/ 77273 w 1584101"/>
                  <a:gd name="connsiteY9" fmla="*/ 128789 h 2949262"/>
                  <a:gd name="connsiteX10" fmla="*/ 141667 w 1584101"/>
                  <a:gd name="connsiteY10" fmla="*/ 0 h 2949262"/>
                  <a:gd name="connsiteX0" fmla="*/ 141667 w 1584101"/>
                  <a:gd name="connsiteY0" fmla="*/ 0 h 2949262"/>
                  <a:gd name="connsiteX1" fmla="*/ 437882 w 1584101"/>
                  <a:gd name="connsiteY1" fmla="*/ 425002 h 2949262"/>
                  <a:gd name="connsiteX2" fmla="*/ 1043188 w 1584101"/>
                  <a:gd name="connsiteY2" fmla="*/ 528034 h 2949262"/>
                  <a:gd name="connsiteX3" fmla="*/ 1481070 w 1584101"/>
                  <a:gd name="connsiteY3" fmla="*/ 1584102 h 2949262"/>
                  <a:gd name="connsiteX4" fmla="*/ 1584101 w 1584101"/>
                  <a:gd name="connsiteY4" fmla="*/ 2794716 h 2949262"/>
                  <a:gd name="connsiteX5" fmla="*/ 1068946 w 1584101"/>
                  <a:gd name="connsiteY5" fmla="*/ 2949262 h 2949262"/>
                  <a:gd name="connsiteX6" fmla="*/ 489397 w 1584101"/>
                  <a:gd name="connsiteY6" fmla="*/ 1262130 h 2949262"/>
                  <a:gd name="connsiteX7" fmla="*/ 334851 w 1584101"/>
                  <a:gd name="connsiteY7" fmla="*/ 1326524 h 2949262"/>
                  <a:gd name="connsiteX8" fmla="*/ 0 w 1584101"/>
                  <a:gd name="connsiteY8" fmla="*/ 746975 h 2949262"/>
                  <a:gd name="connsiteX9" fmla="*/ 77273 w 1584101"/>
                  <a:gd name="connsiteY9" fmla="*/ 128789 h 2949262"/>
                  <a:gd name="connsiteX10" fmla="*/ 141667 w 1584101"/>
                  <a:gd name="connsiteY10" fmla="*/ 0 h 2949262"/>
                  <a:gd name="connsiteX0" fmla="*/ 141667 w 1584101"/>
                  <a:gd name="connsiteY0" fmla="*/ 0 h 2949262"/>
                  <a:gd name="connsiteX1" fmla="*/ 437882 w 1584101"/>
                  <a:gd name="connsiteY1" fmla="*/ 425002 h 2949262"/>
                  <a:gd name="connsiteX2" fmla="*/ 1043188 w 1584101"/>
                  <a:gd name="connsiteY2" fmla="*/ 528034 h 2949262"/>
                  <a:gd name="connsiteX3" fmla="*/ 1352281 w 1584101"/>
                  <a:gd name="connsiteY3" fmla="*/ 1828801 h 2949262"/>
                  <a:gd name="connsiteX4" fmla="*/ 1584101 w 1584101"/>
                  <a:gd name="connsiteY4" fmla="*/ 2794716 h 2949262"/>
                  <a:gd name="connsiteX5" fmla="*/ 1068946 w 1584101"/>
                  <a:gd name="connsiteY5" fmla="*/ 2949262 h 2949262"/>
                  <a:gd name="connsiteX6" fmla="*/ 489397 w 1584101"/>
                  <a:gd name="connsiteY6" fmla="*/ 1262130 h 2949262"/>
                  <a:gd name="connsiteX7" fmla="*/ 334851 w 1584101"/>
                  <a:gd name="connsiteY7" fmla="*/ 1326524 h 2949262"/>
                  <a:gd name="connsiteX8" fmla="*/ 0 w 1584101"/>
                  <a:gd name="connsiteY8" fmla="*/ 746975 h 2949262"/>
                  <a:gd name="connsiteX9" fmla="*/ 77273 w 1584101"/>
                  <a:gd name="connsiteY9" fmla="*/ 128789 h 2949262"/>
                  <a:gd name="connsiteX10" fmla="*/ 141667 w 1584101"/>
                  <a:gd name="connsiteY10" fmla="*/ 0 h 29492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584101" h="2949262">
                    <a:moveTo>
                      <a:pt x="141667" y="0"/>
                    </a:moveTo>
                    <a:lnTo>
                      <a:pt x="437882" y="425002"/>
                    </a:lnTo>
                    <a:lnTo>
                      <a:pt x="1043188" y="528034"/>
                    </a:lnTo>
                    <a:cubicBezTo>
                      <a:pt x="1189149" y="880057"/>
                      <a:pt x="575255" y="1605567"/>
                      <a:pt x="1352281" y="1828801"/>
                    </a:cubicBezTo>
                    <a:cubicBezTo>
                      <a:pt x="1116169" y="2477037"/>
                      <a:pt x="1549757" y="2391178"/>
                      <a:pt x="1584101" y="2794716"/>
                    </a:cubicBezTo>
                    <a:lnTo>
                      <a:pt x="1068946" y="2949262"/>
                    </a:lnTo>
                    <a:lnTo>
                      <a:pt x="489397" y="1262130"/>
                    </a:lnTo>
                    <a:lnTo>
                      <a:pt x="334851" y="1326524"/>
                    </a:lnTo>
                    <a:lnTo>
                      <a:pt x="0" y="746975"/>
                    </a:lnTo>
                    <a:lnTo>
                      <a:pt x="77273" y="128789"/>
                    </a:lnTo>
                    <a:lnTo>
                      <a:pt x="141667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자유형: 도형 63">
                <a:extLst>
                  <a:ext uri="{FF2B5EF4-FFF2-40B4-BE49-F238E27FC236}">
                    <a16:creationId xmlns:a16="http://schemas.microsoft.com/office/drawing/2014/main" id="{3570891D-2406-4A0A-A8FB-8445E7B4BAA8}"/>
                  </a:ext>
                </a:extLst>
              </p:cNvPr>
              <p:cNvSpPr/>
              <p:nvPr/>
            </p:nvSpPr>
            <p:spPr>
              <a:xfrm>
                <a:off x="1969811" y="3503426"/>
                <a:ext cx="811369" cy="1815921"/>
              </a:xfrm>
              <a:custGeom>
                <a:avLst/>
                <a:gdLst>
                  <a:gd name="connsiteX0" fmla="*/ 0 w 811369"/>
                  <a:gd name="connsiteY0" fmla="*/ 0 h 1815921"/>
                  <a:gd name="connsiteX1" fmla="*/ 90152 w 811369"/>
                  <a:gd name="connsiteY1" fmla="*/ 1210614 h 1815921"/>
                  <a:gd name="connsiteX2" fmla="*/ 450761 w 811369"/>
                  <a:gd name="connsiteY2" fmla="*/ 1815921 h 1815921"/>
                  <a:gd name="connsiteX3" fmla="*/ 811369 w 811369"/>
                  <a:gd name="connsiteY3" fmla="*/ 1107583 h 1815921"/>
                  <a:gd name="connsiteX4" fmla="*/ 476518 w 811369"/>
                  <a:gd name="connsiteY4" fmla="*/ 90152 h 1815921"/>
                  <a:gd name="connsiteX5" fmla="*/ 0 w 811369"/>
                  <a:gd name="connsiteY5" fmla="*/ 0 h 18159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11369" h="1815921">
                    <a:moveTo>
                      <a:pt x="0" y="0"/>
                    </a:moveTo>
                    <a:lnTo>
                      <a:pt x="90152" y="1210614"/>
                    </a:lnTo>
                    <a:lnTo>
                      <a:pt x="450761" y="1815921"/>
                    </a:lnTo>
                    <a:lnTo>
                      <a:pt x="811369" y="1107583"/>
                    </a:lnTo>
                    <a:lnTo>
                      <a:pt x="476518" y="9015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타원 64">
                <a:extLst>
                  <a:ext uri="{FF2B5EF4-FFF2-40B4-BE49-F238E27FC236}">
                    <a16:creationId xmlns:a16="http://schemas.microsoft.com/office/drawing/2014/main" id="{A431A65B-4CAB-4778-9175-D4CED618EB5D}"/>
                  </a:ext>
                </a:extLst>
              </p:cNvPr>
              <p:cNvSpPr/>
              <p:nvPr/>
            </p:nvSpPr>
            <p:spPr>
              <a:xfrm>
                <a:off x="2111868" y="3650351"/>
                <a:ext cx="300982" cy="300982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타원 65">
                <a:extLst>
                  <a:ext uri="{FF2B5EF4-FFF2-40B4-BE49-F238E27FC236}">
                    <a16:creationId xmlns:a16="http://schemas.microsoft.com/office/drawing/2014/main" id="{D2536A5B-0251-41BC-AD7A-F723AE24FF21}"/>
                  </a:ext>
                </a:extLst>
              </p:cNvPr>
              <p:cNvSpPr/>
              <p:nvPr/>
            </p:nvSpPr>
            <p:spPr>
              <a:xfrm>
                <a:off x="2129096" y="4161920"/>
                <a:ext cx="300982" cy="300982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타원 66">
                <a:extLst>
                  <a:ext uri="{FF2B5EF4-FFF2-40B4-BE49-F238E27FC236}">
                    <a16:creationId xmlns:a16="http://schemas.microsoft.com/office/drawing/2014/main" id="{D2DEA3A5-5BB5-40E3-A213-A4C8C16C13BA}"/>
                  </a:ext>
                </a:extLst>
              </p:cNvPr>
              <p:cNvSpPr/>
              <p:nvPr/>
            </p:nvSpPr>
            <p:spPr>
              <a:xfrm>
                <a:off x="2307647" y="4621339"/>
                <a:ext cx="300982" cy="300982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A7AC3923-5442-408A-98EE-48E2A039AB58}"/>
                </a:ext>
              </a:extLst>
            </p:cNvPr>
            <p:cNvGrpSpPr/>
            <p:nvPr/>
          </p:nvGrpSpPr>
          <p:grpSpPr>
            <a:xfrm>
              <a:off x="5085756" y="1601475"/>
              <a:ext cx="2846231" cy="1828800"/>
              <a:chOff x="7484968" y="991641"/>
              <a:chExt cx="2846231" cy="1828800"/>
            </a:xfrm>
          </p:grpSpPr>
          <p:sp>
            <p:nvSpPr>
              <p:cNvPr id="58" name="자유형: 도형 57">
                <a:extLst>
                  <a:ext uri="{FF2B5EF4-FFF2-40B4-BE49-F238E27FC236}">
                    <a16:creationId xmlns:a16="http://schemas.microsoft.com/office/drawing/2014/main" id="{B49D7E0A-ED43-44E1-8E94-F07DFF0BF2A4}"/>
                  </a:ext>
                </a:extLst>
              </p:cNvPr>
              <p:cNvSpPr/>
              <p:nvPr/>
            </p:nvSpPr>
            <p:spPr>
              <a:xfrm>
                <a:off x="7484968" y="991641"/>
                <a:ext cx="2846231" cy="1828800"/>
              </a:xfrm>
              <a:custGeom>
                <a:avLst/>
                <a:gdLst>
                  <a:gd name="connsiteX0" fmla="*/ 746975 w 3400023"/>
                  <a:gd name="connsiteY0" fmla="*/ 296214 h 1700011"/>
                  <a:gd name="connsiteX1" fmla="*/ 231820 w 3400023"/>
                  <a:gd name="connsiteY1" fmla="*/ 682580 h 1700011"/>
                  <a:gd name="connsiteX2" fmla="*/ 0 w 3400023"/>
                  <a:gd name="connsiteY2" fmla="*/ 1184856 h 1700011"/>
                  <a:gd name="connsiteX3" fmla="*/ 425003 w 3400023"/>
                  <a:gd name="connsiteY3" fmla="*/ 1532586 h 1700011"/>
                  <a:gd name="connsiteX4" fmla="*/ 1171978 w 3400023"/>
                  <a:gd name="connsiteY4" fmla="*/ 1700011 h 1700011"/>
                  <a:gd name="connsiteX5" fmla="*/ 2472744 w 3400023"/>
                  <a:gd name="connsiteY5" fmla="*/ 1519707 h 1700011"/>
                  <a:gd name="connsiteX6" fmla="*/ 2975020 w 3400023"/>
                  <a:gd name="connsiteY6" fmla="*/ 1210614 h 1700011"/>
                  <a:gd name="connsiteX7" fmla="*/ 3400023 w 3400023"/>
                  <a:gd name="connsiteY7" fmla="*/ 708338 h 1700011"/>
                  <a:gd name="connsiteX8" fmla="*/ 3348507 w 3400023"/>
                  <a:gd name="connsiteY8" fmla="*/ 257578 h 1700011"/>
                  <a:gd name="connsiteX9" fmla="*/ 2446986 w 3400023"/>
                  <a:gd name="connsiteY9" fmla="*/ 115910 h 1700011"/>
                  <a:gd name="connsiteX10" fmla="*/ 2176530 w 3400023"/>
                  <a:gd name="connsiteY10" fmla="*/ 0 h 1700011"/>
                  <a:gd name="connsiteX11" fmla="*/ 746975 w 3400023"/>
                  <a:gd name="connsiteY11" fmla="*/ 296214 h 1700011"/>
                  <a:gd name="connsiteX0" fmla="*/ 746975 w 3400023"/>
                  <a:gd name="connsiteY0" fmla="*/ 296214 h 1700011"/>
                  <a:gd name="connsiteX1" fmla="*/ 231820 w 3400023"/>
                  <a:gd name="connsiteY1" fmla="*/ 682580 h 1700011"/>
                  <a:gd name="connsiteX2" fmla="*/ 0 w 3400023"/>
                  <a:gd name="connsiteY2" fmla="*/ 1184856 h 1700011"/>
                  <a:gd name="connsiteX3" fmla="*/ 425003 w 3400023"/>
                  <a:gd name="connsiteY3" fmla="*/ 1532586 h 1700011"/>
                  <a:gd name="connsiteX4" fmla="*/ 1171978 w 3400023"/>
                  <a:gd name="connsiteY4" fmla="*/ 1700011 h 1700011"/>
                  <a:gd name="connsiteX5" fmla="*/ 2472744 w 3400023"/>
                  <a:gd name="connsiteY5" fmla="*/ 1519707 h 1700011"/>
                  <a:gd name="connsiteX6" fmla="*/ 2975020 w 3400023"/>
                  <a:gd name="connsiteY6" fmla="*/ 1210614 h 1700011"/>
                  <a:gd name="connsiteX7" fmla="*/ 3400023 w 3400023"/>
                  <a:gd name="connsiteY7" fmla="*/ 528034 h 1700011"/>
                  <a:gd name="connsiteX8" fmla="*/ 3348507 w 3400023"/>
                  <a:gd name="connsiteY8" fmla="*/ 257578 h 1700011"/>
                  <a:gd name="connsiteX9" fmla="*/ 2446986 w 3400023"/>
                  <a:gd name="connsiteY9" fmla="*/ 115910 h 1700011"/>
                  <a:gd name="connsiteX10" fmla="*/ 2176530 w 3400023"/>
                  <a:gd name="connsiteY10" fmla="*/ 0 h 1700011"/>
                  <a:gd name="connsiteX11" fmla="*/ 746975 w 3400023"/>
                  <a:gd name="connsiteY11" fmla="*/ 296214 h 1700011"/>
                  <a:gd name="connsiteX0" fmla="*/ 746975 w 3400023"/>
                  <a:gd name="connsiteY0" fmla="*/ 296214 h 1700011"/>
                  <a:gd name="connsiteX1" fmla="*/ 231820 w 3400023"/>
                  <a:gd name="connsiteY1" fmla="*/ 682580 h 1700011"/>
                  <a:gd name="connsiteX2" fmla="*/ 0 w 3400023"/>
                  <a:gd name="connsiteY2" fmla="*/ 1184856 h 1700011"/>
                  <a:gd name="connsiteX3" fmla="*/ 425003 w 3400023"/>
                  <a:gd name="connsiteY3" fmla="*/ 1532586 h 1700011"/>
                  <a:gd name="connsiteX4" fmla="*/ 1171978 w 3400023"/>
                  <a:gd name="connsiteY4" fmla="*/ 1700011 h 1700011"/>
                  <a:gd name="connsiteX5" fmla="*/ 2472744 w 3400023"/>
                  <a:gd name="connsiteY5" fmla="*/ 1519707 h 1700011"/>
                  <a:gd name="connsiteX6" fmla="*/ 2859110 w 3400023"/>
                  <a:gd name="connsiteY6" fmla="*/ 953037 h 1700011"/>
                  <a:gd name="connsiteX7" fmla="*/ 3400023 w 3400023"/>
                  <a:gd name="connsiteY7" fmla="*/ 528034 h 1700011"/>
                  <a:gd name="connsiteX8" fmla="*/ 3348507 w 3400023"/>
                  <a:gd name="connsiteY8" fmla="*/ 257578 h 1700011"/>
                  <a:gd name="connsiteX9" fmla="*/ 2446986 w 3400023"/>
                  <a:gd name="connsiteY9" fmla="*/ 115910 h 1700011"/>
                  <a:gd name="connsiteX10" fmla="*/ 2176530 w 3400023"/>
                  <a:gd name="connsiteY10" fmla="*/ 0 h 1700011"/>
                  <a:gd name="connsiteX11" fmla="*/ 746975 w 3400023"/>
                  <a:gd name="connsiteY11" fmla="*/ 296214 h 1700011"/>
                  <a:gd name="connsiteX0" fmla="*/ 746975 w 3400023"/>
                  <a:gd name="connsiteY0" fmla="*/ 296214 h 1700011"/>
                  <a:gd name="connsiteX1" fmla="*/ 231820 w 3400023"/>
                  <a:gd name="connsiteY1" fmla="*/ 682580 h 1700011"/>
                  <a:gd name="connsiteX2" fmla="*/ 0 w 3400023"/>
                  <a:gd name="connsiteY2" fmla="*/ 1184856 h 1700011"/>
                  <a:gd name="connsiteX3" fmla="*/ 425003 w 3400023"/>
                  <a:gd name="connsiteY3" fmla="*/ 1532586 h 1700011"/>
                  <a:gd name="connsiteX4" fmla="*/ 1171978 w 3400023"/>
                  <a:gd name="connsiteY4" fmla="*/ 1700011 h 1700011"/>
                  <a:gd name="connsiteX5" fmla="*/ 2691685 w 3400023"/>
                  <a:gd name="connsiteY5" fmla="*/ 1519707 h 1700011"/>
                  <a:gd name="connsiteX6" fmla="*/ 2859110 w 3400023"/>
                  <a:gd name="connsiteY6" fmla="*/ 953037 h 1700011"/>
                  <a:gd name="connsiteX7" fmla="*/ 3400023 w 3400023"/>
                  <a:gd name="connsiteY7" fmla="*/ 528034 h 1700011"/>
                  <a:gd name="connsiteX8" fmla="*/ 3348507 w 3400023"/>
                  <a:gd name="connsiteY8" fmla="*/ 257578 h 1700011"/>
                  <a:gd name="connsiteX9" fmla="*/ 2446986 w 3400023"/>
                  <a:gd name="connsiteY9" fmla="*/ 115910 h 1700011"/>
                  <a:gd name="connsiteX10" fmla="*/ 2176530 w 3400023"/>
                  <a:gd name="connsiteY10" fmla="*/ 0 h 1700011"/>
                  <a:gd name="connsiteX11" fmla="*/ 746975 w 3400023"/>
                  <a:gd name="connsiteY11" fmla="*/ 296214 h 1700011"/>
                  <a:gd name="connsiteX0" fmla="*/ 746975 w 3400023"/>
                  <a:gd name="connsiteY0" fmla="*/ 425003 h 1828800"/>
                  <a:gd name="connsiteX1" fmla="*/ 231820 w 3400023"/>
                  <a:gd name="connsiteY1" fmla="*/ 811369 h 1828800"/>
                  <a:gd name="connsiteX2" fmla="*/ 0 w 3400023"/>
                  <a:gd name="connsiteY2" fmla="*/ 1313645 h 1828800"/>
                  <a:gd name="connsiteX3" fmla="*/ 425003 w 3400023"/>
                  <a:gd name="connsiteY3" fmla="*/ 1661375 h 1828800"/>
                  <a:gd name="connsiteX4" fmla="*/ 1171978 w 3400023"/>
                  <a:gd name="connsiteY4" fmla="*/ 1828800 h 1828800"/>
                  <a:gd name="connsiteX5" fmla="*/ 2691685 w 3400023"/>
                  <a:gd name="connsiteY5" fmla="*/ 1648496 h 1828800"/>
                  <a:gd name="connsiteX6" fmla="*/ 2859110 w 3400023"/>
                  <a:gd name="connsiteY6" fmla="*/ 1081826 h 1828800"/>
                  <a:gd name="connsiteX7" fmla="*/ 3400023 w 3400023"/>
                  <a:gd name="connsiteY7" fmla="*/ 656823 h 1828800"/>
                  <a:gd name="connsiteX8" fmla="*/ 3348507 w 3400023"/>
                  <a:gd name="connsiteY8" fmla="*/ 386367 h 1828800"/>
                  <a:gd name="connsiteX9" fmla="*/ 2395470 w 3400023"/>
                  <a:gd name="connsiteY9" fmla="*/ 0 h 1828800"/>
                  <a:gd name="connsiteX10" fmla="*/ 2176530 w 3400023"/>
                  <a:gd name="connsiteY10" fmla="*/ 128789 h 1828800"/>
                  <a:gd name="connsiteX11" fmla="*/ 746975 w 3400023"/>
                  <a:gd name="connsiteY11" fmla="*/ 425003 h 1828800"/>
                  <a:gd name="connsiteX0" fmla="*/ 746975 w 3400023"/>
                  <a:gd name="connsiteY0" fmla="*/ 425003 h 1828800"/>
                  <a:gd name="connsiteX1" fmla="*/ 231820 w 3400023"/>
                  <a:gd name="connsiteY1" fmla="*/ 811369 h 1828800"/>
                  <a:gd name="connsiteX2" fmla="*/ 0 w 3400023"/>
                  <a:gd name="connsiteY2" fmla="*/ 1313645 h 1828800"/>
                  <a:gd name="connsiteX3" fmla="*/ 425003 w 3400023"/>
                  <a:gd name="connsiteY3" fmla="*/ 1661375 h 1828800"/>
                  <a:gd name="connsiteX4" fmla="*/ 1171978 w 3400023"/>
                  <a:gd name="connsiteY4" fmla="*/ 1828800 h 1828800"/>
                  <a:gd name="connsiteX5" fmla="*/ 2691685 w 3400023"/>
                  <a:gd name="connsiteY5" fmla="*/ 1648496 h 1828800"/>
                  <a:gd name="connsiteX6" fmla="*/ 2859110 w 3400023"/>
                  <a:gd name="connsiteY6" fmla="*/ 1081826 h 1828800"/>
                  <a:gd name="connsiteX7" fmla="*/ 3400023 w 3400023"/>
                  <a:gd name="connsiteY7" fmla="*/ 656823 h 1828800"/>
                  <a:gd name="connsiteX8" fmla="*/ 3348507 w 3400023"/>
                  <a:gd name="connsiteY8" fmla="*/ 386367 h 1828800"/>
                  <a:gd name="connsiteX9" fmla="*/ 3282192 w 3400023"/>
                  <a:gd name="connsiteY9" fmla="*/ 228600 h 1828800"/>
                  <a:gd name="connsiteX10" fmla="*/ 2395470 w 3400023"/>
                  <a:gd name="connsiteY10" fmla="*/ 0 h 1828800"/>
                  <a:gd name="connsiteX11" fmla="*/ 2176530 w 3400023"/>
                  <a:gd name="connsiteY11" fmla="*/ 128789 h 1828800"/>
                  <a:gd name="connsiteX12" fmla="*/ 746975 w 3400023"/>
                  <a:gd name="connsiteY12" fmla="*/ 425003 h 1828800"/>
                  <a:gd name="connsiteX0" fmla="*/ 515155 w 3168203"/>
                  <a:gd name="connsiteY0" fmla="*/ 425003 h 1828800"/>
                  <a:gd name="connsiteX1" fmla="*/ 0 w 3168203"/>
                  <a:gd name="connsiteY1" fmla="*/ 811369 h 1828800"/>
                  <a:gd name="connsiteX2" fmla="*/ 437881 w 3168203"/>
                  <a:gd name="connsiteY2" fmla="*/ 1210614 h 1828800"/>
                  <a:gd name="connsiteX3" fmla="*/ 193183 w 3168203"/>
                  <a:gd name="connsiteY3" fmla="*/ 1661375 h 1828800"/>
                  <a:gd name="connsiteX4" fmla="*/ 940158 w 3168203"/>
                  <a:gd name="connsiteY4" fmla="*/ 1828800 h 1828800"/>
                  <a:gd name="connsiteX5" fmla="*/ 2459865 w 3168203"/>
                  <a:gd name="connsiteY5" fmla="*/ 1648496 h 1828800"/>
                  <a:gd name="connsiteX6" fmla="*/ 2627290 w 3168203"/>
                  <a:gd name="connsiteY6" fmla="*/ 1081826 h 1828800"/>
                  <a:gd name="connsiteX7" fmla="*/ 3168203 w 3168203"/>
                  <a:gd name="connsiteY7" fmla="*/ 656823 h 1828800"/>
                  <a:gd name="connsiteX8" fmla="*/ 3116687 w 3168203"/>
                  <a:gd name="connsiteY8" fmla="*/ 386367 h 1828800"/>
                  <a:gd name="connsiteX9" fmla="*/ 3050372 w 3168203"/>
                  <a:gd name="connsiteY9" fmla="*/ 228600 h 1828800"/>
                  <a:gd name="connsiteX10" fmla="*/ 2163650 w 3168203"/>
                  <a:gd name="connsiteY10" fmla="*/ 0 h 1828800"/>
                  <a:gd name="connsiteX11" fmla="*/ 1944710 w 3168203"/>
                  <a:gd name="connsiteY11" fmla="*/ 128789 h 1828800"/>
                  <a:gd name="connsiteX12" fmla="*/ 515155 w 3168203"/>
                  <a:gd name="connsiteY12" fmla="*/ 425003 h 1828800"/>
                  <a:gd name="connsiteX0" fmla="*/ 515155 w 3168203"/>
                  <a:gd name="connsiteY0" fmla="*/ 425003 h 1828800"/>
                  <a:gd name="connsiteX1" fmla="*/ 0 w 3168203"/>
                  <a:gd name="connsiteY1" fmla="*/ 811369 h 1828800"/>
                  <a:gd name="connsiteX2" fmla="*/ 437881 w 3168203"/>
                  <a:gd name="connsiteY2" fmla="*/ 1210614 h 1828800"/>
                  <a:gd name="connsiteX3" fmla="*/ 592428 w 3168203"/>
                  <a:gd name="connsiteY3" fmla="*/ 1609859 h 1828800"/>
                  <a:gd name="connsiteX4" fmla="*/ 940158 w 3168203"/>
                  <a:gd name="connsiteY4" fmla="*/ 1828800 h 1828800"/>
                  <a:gd name="connsiteX5" fmla="*/ 2459865 w 3168203"/>
                  <a:gd name="connsiteY5" fmla="*/ 1648496 h 1828800"/>
                  <a:gd name="connsiteX6" fmla="*/ 2627290 w 3168203"/>
                  <a:gd name="connsiteY6" fmla="*/ 1081826 h 1828800"/>
                  <a:gd name="connsiteX7" fmla="*/ 3168203 w 3168203"/>
                  <a:gd name="connsiteY7" fmla="*/ 656823 h 1828800"/>
                  <a:gd name="connsiteX8" fmla="*/ 3116687 w 3168203"/>
                  <a:gd name="connsiteY8" fmla="*/ 386367 h 1828800"/>
                  <a:gd name="connsiteX9" fmla="*/ 3050372 w 3168203"/>
                  <a:gd name="connsiteY9" fmla="*/ 228600 h 1828800"/>
                  <a:gd name="connsiteX10" fmla="*/ 2163650 w 3168203"/>
                  <a:gd name="connsiteY10" fmla="*/ 0 h 1828800"/>
                  <a:gd name="connsiteX11" fmla="*/ 1944710 w 3168203"/>
                  <a:gd name="connsiteY11" fmla="*/ 128789 h 1828800"/>
                  <a:gd name="connsiteX12" fmla="*/ 515155 w 3168203"/>
                  <a:gd name="connsiteY12" fmla="*/ 425003 h 1828800"/>
                  <a:gd name="connsiteX0" fmla="*/ 193183 w 2846231"/>
                  <a:gd name="connsiteY0" fmla="*/ 425003 h 1828800"/>
                  <a:gd name="connsiteX1" fmla="*/ 0 w 2846231"/>
                  <a:gd name="connsiteY1" fmla="*/ 798491 h 1828800"/>
                  <a:gd name="connsiteX2" fmla="*/ 115909 w 2846231"/>
                  <a:gd name="connsiteY2" fmla="*/ 1210614 h 1828800"/>
                  <a:gd name="connsiteX3" fmla="*/ 270456 w 2846231"/>
                  <a:gd name="connsiteY3" fmla="*/ 1609859 h 1828800"/>
                  <a:gd name="connsiteX4" fmla="*/ 618186 w 2846231"/>
                  <a:gd name="connsiteY4" fmla="*/ 1828800 h 1828800"/>
                  <a:gd name="connsiteX5" fmla="*/ 2137893 w 2846231"/>
                  <a:gd name="connsiteY5" fmla="*/ 1648496 h 1828800"/>
                  <a:gd name="connsiteX6" fmla="*/ 2305318 w 2846231"/>
                  <a:gd name="connsiteY6" fmla="*/ 1081826 h 1828800"/>
                  <a:gd name="connsiteX7" fmla="*/ 2846231 w 2846231"/>
                  <a:gd name="connsiteY7" fmla="*/ 656823 h 1828800"/>
                  <a:gd name="connsiteX8" fmla="*/ 2794715 w 2846231"/>
                  <a:gd name="connsiteY8" fmla="*/ 386367 h 1828800"/>
                  <a:gd name="connsiteX9" fmla="*/ 2728400 w 2846231"/>
                  <a:gd name="connsiteY9" fmla="*/ 228600 h 1828800"/>
                  <a:gd name="connsiteX10" fmla="*/ 1841678 w 2846231"/>
                  <a:gd name="connsiteY10" fmla="*/ 0 h 1828800"/>
                  <a:gd name="connsiteX11" fmla="*/ 1622738 w 2846231"/>
                  <a:gd name="connsiteY11" fmla="*/ 128789 h 1828800"/>
                  <a:gd name="connsiteX12" fmla="*/ 193183 w 2846231"/>
                  <a:gd name="connsiteY12" fmla="*/ 425003 h 1828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846231" h="1828800">
                    <a:moveTo>
                      <a:pt x="193183" y="425003"/>
                    </a:moveTo>
                    <a:lnTo>
                      <a:pt x="0" y="798491"/>
                    </a:lnTo>
                    <a:lnTo>
                      <a:pt x="115909" y="1210614"/>
                    </a:lnTo>
                    <a:lnTo>
                      <a:pt x="270456" y="1609859"/>
                    </a:lnTo>
                    <a:lnTo>
                      <a:pt x="618186" y="1828800"/>
                    </a:lnTo>
                    <a:lnTo>
                      <a:pt x="2137893" y="1648496"/>
                    </a:lnTo>
                    <a:lnTo>
                      <a:pt x="2305318" y="1081826"/>
                    </a:lnTo>
                    <a:lnTo>
                      <a:pt x="2846231" y="656823"/>
                    </a:lnTo>
                    <a:lnTo>
                      <a:pt x="2794715" y="386367"/>
                    </a:lnTo>
                    <a:cubicBezTo>
                      <a:pt x="2639528" y="316606"/>
                      <a:pt x="2883587" y="298361"/>
                      <a:pt x="2728400" y="228600"/>
                    </a:cubicBezTo>
                    <a:lnTo>
                      <a:pt x="1841678" y="0"/>
                    </a:lnTo>
                    <a:lnTo>
                      <a:pt x="1622738" y="128789"/>
                    </a:lnTo>
                    <a:lnTo>
                      <a:pt x="193183" y="425003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9" name="자유형: 도형 58">
                <a:extLst>
                  <a:ext uri="{FF2B5EF4-FFF2-40B4-BE49-F238E27FC236}">
                    <a16:creationId xmlns:a16="http://schemas.microsoft.com/office/drawing/2014/main" id="{32BCF493-81AB-4BBB-8BCB-FC673CD6DA42}"/>
                  </a:ext>
                </a:extLst>
              </p:cNvPr>
              <p:cNvSpPr/>
              <p:nvPr/>
            </p:nvSpPr>
            <p:spPr>
              <a:xfrm>
                <a:off x="8639235" y="1545466"/>
                <a:ext cx="826737" cy="590526"/>
              </a:xfrm>
              <a:custGeom>
                <a:avLst/>
                <a:gdLst>
                  <a:gd name="connsiteX0" fmla="*/ 373487 w 901521"/>
                  <a:gd name="connsiteY0" fmla="*/ 115910 h 643943"/>
                  <a:gd name="connsiteX1" fmla="*/ 373487 w 901521"/>
                  <a:gd name="connsiteY1" fmla="*/ 115910 h 643943"/>
                  <a:gd name="connsiteX2" fmla="*/ 0 w 901521"/>
                  <a:gd name="connsiteY2" fmla="*/ 373487 h 643943"/>
                  <a:gd name="connsiteX3" fmla="*/ 128788 w 901521"/>
                  <a:gd name="connsiteY3" fmla="*/ 631065 h 643943"/>
                  <a:gd name="connsiteX4" fmla="*/ 618186 w 901521"/>
                  <a:gd name="connsiteY4" fmla="*/ 643943 h 643943"/>
                  <a:gd name="connsiteX5" fmla="*/ 901521 w 901521"/>
                  <a:gd name="connsiteY5" fmla="*/ 283335 h 643943"/>
                  <a:gd name="connsiteX6" fmla="*/ 798490 w 901521"/>
                  <a:gd name="connsiteY6" fmla="*/ 0 h 643943"/>
                  <a:gd name="connsiteX7" fmla="*/ 373487 w 901521"/>
                  <a:gd name="connsiteY7" fmla="*/ 115910 h 6439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01521" h="643943">
                    <a:moveTo>
                      <a:pt x="373487" y="115910"/>
                    </a:moveTo>
                    <a:lnTo>
                      <a:pt x="373487" y="115910"/>
                    </a:lnTo>
                    <a:lnTo>
                      <a:pt x="0" y="373487"/>
                    </a:lnTo>
                    <a:lnTo>
                      <a:pt x="128788" y="631065"/>
                    </a:lnTo>
                    <a:lnTo>
                      <a:pt x="618186" y="643943"/>
                    </a:lnTo>
                    <a:lnTo>
                      <a:pt x="901521" y="283335"/>
                    </a:lnTo>
                    <a:lnTo>
                      <a:pt x="798490" y="0"/>
                    </a:lnTo>
                    <a:lnTo>
                      <a:pt x="373487" y="115910"/>
                    </a:ln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0" name="육각형 59">
                <a:extLst>
                  <a:ext uri="{FF2B5EF4-FFF2-40B4-BE49-F238E27FC236}">
                    <a16:creationId xmlns:a16="http://schemas.microsoft.com/office/drawing/2014/main" id="{B14F659F-3231-4AC8-B140-EB098DDB4739}"/>
                  </a:ext>
                </a:extLst>
              </p:cNvPr>
              <p:cNvSpPr/>
              <p:nvPr/>
            </p:nvSpPr>
            <p:spPr>
              <a:xfrm>
                <a:off x="8118480" y="1927021"/>
                <a:ext cx="203974" cy="175840"/>
              </a:xfrm>
              <a:prstGeom prst="hexagon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육각형 60">
                <a:extLst>
                  <a:ext uri="{FF2B5EF4-FFF2-40B4-BE49-F238E27FC236}">
                    <a16:creationId xmlns:a16="http://schemas.microsoft.com/office/drawing/2014/main" id="{2CB1FE80-A7AE-43C1-90A1-A98AAAF724D3}"/>
                  </a:ext>
                </a:extLst>
              </p:cNvPr>
              <p:cNvSpPr/>
              <p:nvPr/>
            </p:nvSpPr>
            <p:spPr>
              <a:xfrm>
                <a:off x="7739786" y="1845159"/>
                <a:ext cx="203974" cy="175840"/>
              </a:xfrm>
              <a:prstGeom prst="hexagon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BB760C97-41F6-4E5E-9282-9B7DF448BBA6}"/>
                </a:ext>
              </a:extLst>
            </p:cNvPr>
            <p:cNvGrpSpPr/>
            <p:nvPr/>
          </p:nvGrpSpPr>
          <p:grpSpPr>
            <a:xfrm>
              <a:off x="5152368" y="3327942"/>
              <a:ext cx="1687132" cy="1184857"/>
              <a:chOff x="5152368" y="3327942"/>
              <a:chExt cx="1687132" cy="1184857"/>
            </a:xfrm>
          </p:grpSpPr>
          <p:sp>
            <p:nvSpPr>
              <p:cNvPr id="55" name="자유형: 도형 54">
                <a:extLst>
                  <a:ext uri="{FF2B5EF4-FFF2-40B4-BE49-F238E27FC236}">
                    <a16:creationId xmlns:a16="http://schemas.microsoft.com/office/drawing/2014/main" id="{50D13EA4-0DCD-41BE-8B16-7389A8F69E09}"/>
                  </a:ext>
                </a:extLst>
              </p:cNvPr>
              <p:cNvSpPr/>
              <p:nvPr/>
            </p:nvSpPr>
            <p:spPr>
              <a:xfrm>
                <a:off x="5152368" y="3327942"/>
                <a:ext cx="1687132" cy="1184857"/>
              </a:xfrm>
              <a:custGeom>
                <a:avLst/>
                <a:gdLst>
                  <a:gd name="connsiteX0" fmla="*/ 283335 w 1687132"/>
                  <a:gd name="connsiteY0" fmla="*/ 154547 h 1184857"/>
                  <a:gd name="connsiteX1" fmla="*/ 0 w 1687132"/>
                  <a:gd name="connsiteY1" fmla="*/ 579549 h 1184857"/>
                  <a:gd name="connsiteX2" fmla="*/ 77273 w 1687132"/>
                  <a:gd name="connsiteY2" fmla="*/ 940158 h 1184857"/>
                  <a:gd name="connsiteX3" fmla="*/ 643944 w 1687132"/>
                  <a:gd name="connsiteY3" fmla="*/ 1184857 h 1184857"/>
                  <a:gd name="connsiteX4" fmla="*/ 1493949 w 1687132"/>
                  <a:gd name="connsiteY4" fmla="*/ 1146220 h 1184857"/>
                  <a:gd name="connsiteX5" fmla="*/ 1687132 w 1687132"/>
                  <a:gd name="connsiteY5" fmla="*/ 270457 h 1184857"/>
                  <a:gd name="connsiteX6" fmla="*/ 1275008 w 1687132"/>
                  <a:gd name="connsiteY6" fmla="*/ 0 h 1184857"/>
                  <a:gd name="connsiteX7" fmla="*/ 334851 w 1687132"/>
                  <a:gd name="connsiteY7" fmla="*/ 103031 h 1184857"/>
                  <a:gd name="connsiteX8" fmla="*/ 283335 w 1687132"/>
                  <a:gd name="connsiteY8" fmla="*/ 154547 h 11848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87132" h="1184857">
                    <a:moveTo>
                      <a:pt x="283335" y="154547"/>
                    </a:moveTo>
                    <a:lnTo>
                      <a:pt x="0" y="579549"/>
                    </a:lnTo>
                    <a:lnTo>
                      <a:pt x="77273" y="940158"/>
                    </a:lnTo>
                    <a:lnTo>
                      <a:pt x="643944" y="1184857"/>
                    </a:lnTo>
                    <a:lnTo>
                      <a:pt x="1493949" y="1146220"/>
                    </a:lnTo>
                    <a:lnTo>
                      <a:pt x="1687132" y="270457"/>
                    </a:lnTo>
                    <a:lnTo>
                      <a:pt x="1275008" y="0"/>
                    </a:lnTo>
                    <a:lnTo>
                      <a:pt x="334851" y="103031"/>
                    </a:lnTo>
                    <a:lnTo>
                      <a:pt x="283335" y="154547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7D29A632-3988-4615-91FA-69E8B00833D6}"/>
                  </a:ext>
                </a:extLst>
              </p:cNvPr>
              <p:cNvSpPr/>
              <p:nvPr/>
            </p:nvSpPr>
            <p:spPr>
              <a:xfrm flipV="1">
                <a:off x="5486980" y="3626059"/>
                <a:ext cx="369947" cy="206192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D46DE1A9-ADDA-4E54-9152-EE1CCBF56FCF}"/>
                  </a:ext>
                </a:extLst>
              </p:cNvPr>
              <p:cNvSpPr/>
              <p:nvPr/>
            </p:nvSpPr>
            <p:spPr>
              <a:xfrm flipV="1">
                <a:off x="6135355" y="4020077"/>
                <a:ext cx="369947" cy="206192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0" name="자유형: 도형 49">
              <a:extLst>
                <a:ext uri="{FF2B5EF4-FFF2-40B4-BE49-F238E27FC236}">
                  <a16:creationId xmlns:a16="http://schemas.microsoft.com/office/drawing/2014/main" id="{3ED40AC0-664C-4A87-B9D2-22E4EAEA349D}"/>
                </a:ext>
              </a:extLst>
            </p:cNvPr>
            <p:cNvSpPr/>
            <p:nvPr/>
          </p:nvSpPr>
          <p:spPr>
            <a:xfrm>
              <a:off x="7839759" y="5272652"/>
              <a:ext cx="618186" cy="579549"/>
            </a:xfrm>
            <a:custGeom>
              <a:avLst/>
              <a:gdLst>
                <a:gd name="connsiteX0" fmla="*/ 154547 w 1339403"/>
                <a:gd name="connsiteY0" fmla="*/ 0 h 579549"/>
                <a:gd name="connsiteX1" fmla="*/ 0 w 1339403"/>
                <a:gd name="connsiteY1" fmla="*/ 180304 h 579549"/>
                <a:gd name="connsiteX2" fmla="*/ 283336 w 1339403"/>
                <a:gd name="connsiteY2" fmla="*/ 528034 h 579549"/>
                <a:gd name="connsiteX3" fmla="*/ 515155 w 1339403"/>
                <a:gd name="connsiteY3" fmla="*/ 579549 h 579549"/>
                <a:gd name="connsiteX4" fmla="*/ 618186 w 1339403"/>
                <a:gd name="connsiteY4" fmla="*/ 437882 h 579549"/>
                <a:gd name="connsiteX5" fmla="*/ 1339403 w 1339403"/>
                <a:gd name="connsiteY5" fmla="*/ 283335 h 579549"/>
                <a:gd name="connsiteX6" fmla="*/ 154547 w 1339403"/>
                <a:gd name="connsiteY6" fmla="*/ 0 h 579549"/>
                <a:gd name="connsiteX0" fmla="*/ 154547 w 618186"/>
                <a:gd name="connsiteY0" fmla="*/ 0 h 579549"/>
                <a:gd name="connsiteX1" fmla="*/ 0 w 618186"/>
                <a:gd name="connsiteY1" fmla="*/ 180304 h 579549"/>
                <a:gd name="connsiteX2" fmla="*/ 283336 w 618186"/>
                <a:gd name="connsiteY2" fmla="*/ 528034 h 579549"/>
                <a:gd name="connsiteX3" fmla="*/ 515155 w 618186"/>
                <a:gd name="connsiteY3" fmla="*/ 579549 h 579549"/>
                <a:gd name="connsiteX4" fmla="*/ 618186 w 618186"/>
                <a:gd name="connsiteY4" fmla="*/ 437882 h 579549"/>
                <a:gd name="connsiteX5" fmla="*/ 489398 w 618186"/>
                <a:gd name="connsiteY5" fmla="*/ 206062 h 579549"/>
                <a:gd name="connsiteX6" fmla="*/ 154547 w 618186"/>
                <a:gd name="connsiteY6" fmla="*/ 0 h 579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18186" h="579549">
                  <a:moveTo>
                    <a:pt x="154547" y="0"/>
                  </a:moveTo>
                  <a:lnTo>
                    <a:pt x="0" y="180304"/>
                  </a:lnTo>
                  <a:lnTo>
                    <a:pt x="283336" y="528034"/>
                  </a:lnTo>
                  <a:lnTo>
                    <a:pt x="515155" y="579549"/>
                  </a:lnTo>
                  <a:lnTo>
                    <a:pt x="618186" y="437882"/>
                  </a:lnTo>
                  <a:lnTo>
                    <a:pt x="489398" y="206062"/>
                  </a:lnTo>
                  <a:lnTo>
                    <a:pt x="154547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자유형: 도형 50">
              <a:extLst>
                <a:ext uri="{FF2B5EF4-FFF2-40B4-BE49-F238E27FC236}">
                  <a16:creationId xmlns:a16="http://schemas.microsoft.com/office/drawing/2014/main" id="{E8D055A3-965B-4834-B69D-1FB6D6F822CE}"/>
                </a:ext>
              </a:extLst>
            </p:cNvPr>
            <p:cNvSpPr/>
            <p:nvPr/>
          </p:nvSpPr>
          <p:spPr>
            <a:xfrm>
              <a:off x="6848086" y="5762049"/>
              <a:ext cx="476518" cy="631065"/>
            </a:xfrm>
            <a:custGeom>
              <a:avLst/>
              <a:gdLst>
                <a:gd name="connsiteX0" fmla="*/ 0 w 476518"/>
                <a:gd name="connsiteY0" fmla="*/ 25758 h 631065"/>
                <a:gd name="connsiteX1" fmla="*/ 12879 w 476518"/>
                <a:gd name="connsiteY1" fmla="*/ 631065 h 631065"/>
                <a:gd name="connsiteX2" fmla="*/ 347730 w 476518"/>
                <a:gd name="connsiteY2" fmla="*/ 605307 h 631065"/>
                <a:gd name="connsiteX3" fmla="*/ 321972 w 476518"/>
                <a:gd name="connsiteY3" fmla="*/ 463640 h 631065"/>
                <a:gd name="connsiteX4" fmla="*/ 476518 w 476518"/>
                <a:gd name="connsiteY4" fmla="*/ 425003 h 631065"/>
                <a:gd name="connsiteX5" fmla="*/ 450761 w 476518"/>
                <a:gd name="connsiteY5" fmla="*/ 218941 h 631065"/>
                <a:gd name="connsiteX6" fmla="*/ 309093 w 476518"/>
                <a:gd name="connsiteY6" fmla="*/ 218941 h 631065"/>
                <a:gd name="connsiteX7" fmla="*/ 309093 w 476518"/>
                <a:gd name="connsiteY7" fmla="*/ 0 h 631065"/>
                <a:gd name="connsiteX8" fmla="*/ 0 w 476518"/>
                <a:gd name="connsiteY8" fmla="*/ 25758 h 631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76518" h="631065">
                  <a:moveTo>
                    <a:pt x="0" y="25758"/>
                  </a:moveTo>
                  <a:lnTo>
                    <a:pt x="12879" y="631065"/>
                  </a:lnTo>
                  <a:lnTo>
                    <a:pt x="347730" y="605307"/>
                  </a:lnTo>
                  <a:lnTo>
                    <a:pt x="321972" y="463640"/>
                  </a:lnTo>
                  <a:lnTo>
                    <a:pt x="476518" y="425003"/>
                  </a:lnTo>
                  <a:lnTo>
                    <a:pt x="450761" y="218941"/>
                  </a:lnTo>
                  <a:lnTo>
                    <a:pt x="309093" y="218941"/>
                  </a:lnTo>
                  <a:lnTo>
                    <a:pt x="309093" y="0"/>
                  </a:lnTo>
                  <a:lnTo>
                    <a:pt x="0" y="25758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482ED94A-7506-4E63-BD0A-61824642F5FC}"/>
                </a:ext>
              </a:extLst>
            </p:cNvPr>
            <p:cNvSpPr/>
            <p:nvPr/>
          </p:nvSpPr>
          <p:spPr>
            <a:xfrm rot="2439572">
              <a:off x="7081962" y="6517740"/>
              <a:ext cx="384390" cy="215634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3" name="자유형: 도형 52">
              <a:extLst>
                <a:ext uri="{FF2B5EF4-FFF2-40B4-BE49-F238E27FC236}">
                  <a16:creationId xmlns:a16="http://schemas.microsoft.com/office/drawing/2014/main" id="{64376208-DDEC-45FE-A9DD-A6BE72B2E474}"/>
                </a:ext>
              </a:extLst>
            </p:cNvPr>
            <p:cNvSpPr/>
            <p:nvPr/>
          </p:nvSpPr>
          <p:spPr>
            <a:xfrm>
              <a:off x="2466819" y="269657"/>
              <a:ext cx="1906072" cy="1056067"/>
            </a:xfrm>
            <a:custGeom>
              <a:avLst/>
              <a:gdLst>
                <a:gd name="connsiteX0" fmla="*/ 1841678 w 1841678"/>
                <a:gd name="connsiteY0" fmla="*/ 64394 h 1056067"/>
                <a:gd name="connsiteX1" fmla="*/ 1365160 w 1841678"/>
                <a:gd name="connsiteY1" fmla="*/ 1056067 h 1056067"/>
                <a:gd name="connsiteX2" fmla="*/ 759853 w 1841678"/>
                <a:gd name="connsiteY2" fmla="*/ 901521 h 1056067"/>
                <a:gd name="connsiteX3" fmla="*/ 0 w 1841678"/>
                <a:gd name="connsiteY3" fmla="*/ 1056067 h 1056067"/>
                <a:gd name="connsiteX4" fmla="*/ 347729 w 1841678"/>
                <a:gd name="connsiteY4" fmla="*/ 785611 h 1056067"/>
                <a:gd name="connsiteX5" fmla="*/ 360608 w 1841678"/>
                <a:gd name="connsiteY5" fmla="*/ 502276 h 1056067"/>
                <a:gd name="connsiteX6" fmla="*/ 734095 w 1841678"/>
                <a:gd name="connsiteY6" fmla="*/ 540912 h 1056067"/>
                <a:gd name="connsiteX7" fmla="*/ 965915 w 1841678"/>
                <a:gd name="connsiteY7" fmla="*/ 0 h 1056067"/>
                <a:gd name="connsiteX8" fmla="*/ 1841678 w 1841678"/>
                <a:gd name="connsiteY8" fmla="*/ 64394 h 1056067"/>
                <a:gd name="connsiteX0" fmla="*/ 1841678 w 1841678"/>
                <a:gd name="connsiteY0" fmla="*/ 64394 h 1056067"/>
                <a:gd name="connsiteX1" fmla="*/ 1365160 w 1841678"/>
                <a:gd name="connsiteY1" fmla="*/ 1056067 h 1056067"/>
                <a:gd name="connsiteX2" fmla="*/ 759853 w 1841678"/>
                <a:gd name="connsiteY2" fmla="*/ 901521 h 1056067"/>
                <a:gd name="connsiteX3" fmla="*/ 0 w 1841678"/>
                <a:gd name="connsiteY3" fmla="*/ 1056067 h 1056067"/>
                <a:gd name="connsiteX4" fmla="*/ 347729 w 1841678"/>
                <a:gd name="connsiteY4" fmla="*/ 785611 h 1056067"/>
                <a:gd name="connsiteX5" fmla="*/ 360608 w 1841678"/>
                <a:gd name="connsiteY5" fmla="*/ 502276 h 1056067"/>
                <a:gd name="connsiteX6" fmla="*/ 708337 w 1841678"/>
                <a:gd name="connsiteY6" fmla="*/ 515154 h 1056067"/>
                <a:gd name="connsiteX7" fmla="*/ 965915 w 1841678"/>
                <a:gd name="connsiteY7" fmla="*/ 0 h 1056067"/>
                <a:gd name="connsiteX8" fmla="*/ 1841678 w 1841678"/>
                <a:gd name="connsiteY8" fmla="*/ 64394 h 1056067"/>
                <a:gd name="connsiteX0" fmla="*/ 1841678 w 1841678"/>
                <a:gd name="connsiteY0" fmla="*/ 64394 h 1056067"/>
                <a:gd name="connsiteX1" fmla="*/ 1365160 w 1841678"/>
                <a:gd name="connsiteY1" fmla="*/ 1056067 h 1056067"/>
                <a:gd name="connsiteX2" fmla="*/ 759853 w 1841678"/>
                <a:gd name="connsiteY2" fmla="*/ 901521 h 1056067"/>
                <a:gd name="connsiteX3" fmla="*/ 0 w 1841678"/>
                <a:gd name="connsiteY3" fmla="*/ 1056067 h 1056067"/>
                <a:gd name="connsiteX4" fmla="*/ 347729 w 1841678"/>
                <a:gd name="connsiteY4" fmla="*/ 785611 h 1056067"/>
                <a:gd name="connsiteX5" fmla="*/ 360608 w 1841678"/>
                <a:gd name="connsiteY5" fmla="*/ 502276 h 1056067"/>
                <a:gd name="connsiteX6" fmla="*/ 708337 w 1841678"/>
                <a:gd name="connsiteY6" fmla="*/ 515154 h 1056067"/>
                <a:gd name="connsiteX7" fmla="*/ 837126 w 1841678"/>
                <a:gd name="connsiteY7" fmla="*/ 0 h 1056067"/>
                <a:gd name="connsiteX8" fmla="*/ 1841678 w 1841678"/>
                <a:gd name="connsiteY8" fmla="*/ 64394 h 1056067"/>
                <a:gd name="connsiteX0" fmla="*/ 1906072 w 1906072"/>
                <a:gd name="connsiteY0" fmla="*/ 38636 h 1056067"/>
                <a:gd name="connsiteX1" fmla="*/ 1365160 w 1906072"/>
                <a:gd name="connsiteY1" fmla="*/ 1056067 h 1056067"/>
                <a:gd name="connsiteX2" fmla="*/ 759853 w 1906072"/>
                <a:gd name="connsiteY2" fmla="*/ 901521 h 1056067"/>
                <a:gd name="connsiteX3" fmla="*/ 0 w 1906072"/>
                <a:gd name="connsiteY3" fmla="*/ 1056067 h 1056067"/>
                <a:gd name="connsiteX4" fmla="*/ 347729 w 1906072"/>
                <a:gd name="connsiteY4" fmla="*/ 785611 h 1056067"/>
                <a:gd name="connsiteX5" fmla="*/ 360608 w 1906072"/>
                <a:gd name="connsiteY5" fmla="*/ 502276 h 1056067"/>
                <a:gd name="connsiteX6" fmla="*/ 708337 w 1906072"/>
                <a:gd name="connsiteY6" fmla="*/ 515154 h 1056067"/>
                <a:gd name="connsiteX7" fmla="*/ 837126 w 1906072"/>
                <a:gd name="connsiteY7" fmla="*/ 0 h 1056067"/>
                <a:gd name="connsiteX8" fmla="*/ 1906072 w 1906072"/>
                <a:gd name="connsiteY8" fmla="*/ 38636 h 1056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6072" h="1056067">
                  <a:moveTo>
                    <a:pt x="1906072" y="38636"/>
                  </a:moveTo>
                  <a:lnTo>
                    <a:pt x="1365160" y="1056067"/>
                  </a:lnTo>
                  <a:lnTo>
                    <a:pt x="759853" y="901521"/>
                  </a:lnTo>
                  <a:lnTo>
                    <a:pt x="0" y="1056067"/>
                  </a:lnTo>
                  <a:lnTo>
                    <a:pt x="347729" y="785611"/>
                  </a:lnTo>
                  <a:lnTo>
                    <a:pt x="360608" y="502276"/>
                  </a:lnTo>
                  <a:lnTo>
                    <a:pt x="708337" y="515154"/>
                  </a:lnTo>
                  <a:lnTo>
                    <a:pt x="837126" y="0"/>
                  </a:lnTo>
                  <a:lnTo>
                    <a:pt x="1906072" y="38636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/>
            </a:p>
          </p:txBody>
        </p:sp>
        <p:sp>
          <p:nvSpPr>
            <p:cNvPr id="54" name="사각형: 둥근 모서리 53">
              <a:extLst>
                <a:ext uri="{FF2B5EF4-FFF2-40B4-BE49-F238E27FC236}">
                  <a16:creationId xmlns:a16="http://schemas.microsoft.com/office/drawing/2014/main" id="{71A63D44-A1B1-462F-9096-C1FFE57CEC04}"/>
                </a:ext>
              </a:extLst>
            </p:cNvPr>
            <p:cNvSpPr/>
            <p:nvPr/>
          </p:nvSpPr>
          <p:spPr>
            <a:xfrm>
              <a:off x="3323629" y="277524"/>
              <a:ext cx="831647" cy="344875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6EF65DF0-E0D8-4770-9438-4CF0141333D1}"/>
              </a:ext>
            </a:extLst>
          </p:cNvPr>
          <p:cNvSpPr txBox="1"/>
          <p:nvPr/>
        </p:nvSpPr>
        <p:spPr>
          <a:xfrm>
            <a:off x="7052876" y="2787664"/>
            <a:ext cx="3820277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dirty="0"/>
              <a:t>납치자만 사용가능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밤에만 방해 미션을 하게 할 수 있다</a:t>
            </a:r>
            <a:r>
              <a:rPr lang="en-US" altLang="ko-KR" sz="1400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r>
              <a:rPr lang="ko-KR" altLang="en-US" sz="1600" b="1" dirty="0"/>
              <a:t>종류</a:t>
            </a:r>
            <a:endParaRPr lang="en-US" altLang="ko-KR" sz="1400" b="1" dirty="0"/>
          </a:p>
          <a:p>
            <a:pPr marL="342900" indent="-342900">
              <a:buAutoNum type="arabicPeriod"/>
            </a:pPr>
            <a:r>
              <a:rPr lang="ko-KR" altLang="en-US" sz="1400" b="0" i="0" dirty="0">
                <a:solidFill>
                  <a:srgbClr val="4F5660"/>
                </a:solidFill>
                <a:effectLst/>
                <a:latin typeface="Consolas" panose="020B0609020204030204" pitchFamily="49" charset="0"/>
              </a:rPr>
              <a:t>덫</a:t>
            </a:r>
            <a:r>
              <a:rPr lang="en-US" altLang="ko-KR" sz="1400" b="0" i="0" dirty="0">
                <a:solidFill>
                  <a:srgbClr val="4F566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sz="1400" b="0" i="0" dirty="0">
                <a:solidFill>
                  <a:srgbClr val="4F5660"/>
                </a:solidFill>
                <a:effectLst/>
                <a:latin typeface="Consolas" panose="020B0609020204030204" pitchFamily="49" charset="0"/>
              </a:rPr>
              <a:t>플레이어가 밟으면 </a:t>
            </a:r>
            <a:r>
              <a:rPr lang="en-US" altLang="ko-KR" sz="1400" b="0" i="0" dirty="0">
                <a:solidFill>
                  <a:srgbClr val="4F566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ko-KR" altLang="en-US" sz="1400" b="0" i="0" dirty="0">
                <a:solidFill>
                  <a:srgbClr val="4F5660"/>
                </a:solidFill>
                <a:effectLst/>
                <a:latin typeface="Consolas" panose="020B0609020204030204" pitchFamily="49" charset="0"/>
              </a:rPr>
              <a:t>초 못움직임</a:t>
            </a:r>
            <a:r>
              <a:rPr lang="en-US" altLang="ko-KR" sz="1400" b="0" i="0" dirty="0">
                <a:solidFill>
                  <a:srgbClr val="4F5660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pPr marL="342900" indent="-342900">
              <a:buAutoNum type="arabicPeriod"/>
            </a:pPr>
            <a:r>
              <a:rPr lang="ko-KR" altLang="en-US" sz="1400" b="0" i="0" dirty="0">
                <a:solidFill>
                  <a:srgbClr val="4F5660"/>
                </a:solidFill>
                <a:effectLst/>
                <a:latin typeface="Consolas" panose="020B0609020204030204" pitchFamily="49" charset="0"/>
              </a:rPr>
              <a:t>배와 제련소에 동시에 불을 내기 </a:t>
            </a:r>
            <a:endParaRPr lang="en-US" altLang="ko-KR" sz="1400" b="0" i="0" dirty="0">
              <a:solidFill>
                <a:srgbClr val="4F5660"/>
              </a:solidFill>
              <a:effectLst/>
              <a:latin typeface="Consolas" panose="020B0609020204030204" pitchFamily="49" charset="0"/>
            </a:endParaRPr>
          </a:p>
          <a:p>
            <a:pPr marL="342900" indent="-342900">
              <a:buAutoNum type="arabicPeriod"/>
            </a:pPr>
            <a:r>
              <a:rPr lang="ko-KR" altLang="en-US" sz="1400" b="0" i="0" dirty="0">
                <a:solidFill>
                  <a:srgbClr val="4F5660"/>
                </a:solidFill>
                <a:effectLst/>
                <a:latin typeface="Consolas" panose="020B0609020204030204" pitchFamily="49" charset="0"/>
              </a:rPr>
              <a:t>실내 진입 막기 </a:t>
            </a:r>
            <a:endParaRPr lang="en-US" altLang="ko-KR" sz="1400" b="0" i="0" dirty="0">
              <a:solidFill>
                <a:srgbClr val="4F5660"/>
              </a:solidFill>
              <a:effectLst/>
              <a:latin typeface="Consolas" panose="020B0609020204030204" pitchFamily="49" charset="0"/>
            </a:endParaRPr>
          </a:p>
          <a:p>
            <a:pPr marL="342900" indent="-342900">
              <a:buAutoNum type="arabicPeriod"/>
            </a:pPr>
            <a:r>
              <a:rPr lang="ko-KR" altLang="en-US" sz="1400" dirty="0">
                <a:solidFill>
                  <a:srgbClr val="4F5660"/>
                </a:solidFill>
                <a:latin typeface="Consolas" panose="020B0609020204030204" pitchFamily="49" charset="0"/>
              </a:rPr>
              <a:t>뗏목</a:t>
            </a:r>
            <a:r>
              <a:rPr lang="ko-KR" altLang="en-US" sz="1400" b="0" i="0" dirty="0">
                <a:solidFill>
                  <a:srgbClr val="4F5660"/>
                </a:solidFill>
                <a:effectLst/>
                <a:latin typeface="Consolas" panose="020B0609020204030204" pitchFamily="49" charset="0"/>
              </a:rPr>
              <a:t> 막기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4863747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94118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방해 미션</a:t>
            </a:r>
            <a:endParaRPr lang="en-US" altLang="ko-KR" sz="28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23C7FE1-1E69-4F43-AFF6-B9478305E827}"/>
              </a:ext>
            </a:extLst>
          </p:cNvPr>
          <p:cNvSpPr txBox="1"/>
          <p:nvPr/>
        </p:nvSpPr>
        <p:spPr>
          <a:xfrm>
            <a:off x="206463" y="1037795"/>
            <a:ext cx="199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킬</a:t>
            </a:r>
            <a:endParaRPr lang="en-US" altLang="ko-KR" sz="20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AB4C647-E56B-443A-B7D0-06B986A5CD19}"/>
              </a:ext>
            </a:extLst>
          </p:cNvPr>
          <p:cNvSpPr txBox="1"/>
          <p:nvPr/>
        </p:nvSpPr>
        <p:spPr>
          <a:xfrm>
            <a:off x="853008" y="1048865"/>
            <a:ext cx="27742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회의 후 플레이어 배치</a:t>
            </a:r>
            <a:endParaRPr lang="en-US" altLang="ko-KR" sz="200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B33625E-CCEB-4151-97AD-D2D793D58998}"/>
              </a:ext>
            </a:extLst>
          </p:cNvPr>
          <p:cNvSpPr txBox="1"/>
          <p:nvPr/>
        </p:nvSpPr>
        <p:spPr>
          <a:xfrm>
            <a:off x="3627276" y="1041926"/>
            <a:ext cx="15508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구조도 </a:t>
            </a:r>
            <a:endParaRPr lang="ko-KR" altLang="en-US" sz="20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C6088F9-9042-48C7-A606-A2B694CA1AEE}"/>
              </a:ext>
            </a:extLst>
          </p:cNvPr>
          <p:cNvSpPr/>
          <p:nvPr/>
        </p:nvSpPr>
        <p:spPr>
          <a:xfrm>
            <a:off x="746451" y="1054358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29C263F-770E-4637-9166-1420AD0F07B2}"/>
              </a:ext>
            </a:extLst>
          </p:cNvPr>
          <p:cNvSpPr/>
          <p:nvPr/>
        </p:nvSpPr>
        <p:spPr>
          <a:xfrm>
            <a:off x="3581557" y="1056727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007D0E9-8748-46CB-86EC-820BF884865A}"/>
              </a:ext>
            </a:extLst>
          </p:cNvPr>
          <p:cNvSpPr/>
          <p:nvPr/>
        </p:nvSpPr>
        <p:spPr>
          <a:xfrm>
            <a:off x="5161545" y="1041173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35EA9A0-07D2-4C42-930B-B607E0431699}"/>
              </a:ext>
            </a:extLst>
          </p:cNvPr>
          <p:cNvSpPr txBox="1"/>
          <p:nvPr/>
        </p:nvSpPr>
        <p:spPr>
          <a:xfrm>
            <a:off x="5207264" y="1054358"/>
            <a:ext cx="16785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결과 창 </a:t>
            </a:r>
            <a:endParaRPr lang="ko-KR" altLang="en-US" sz="20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2F12895-E258-4435-AE08-71A97D364F17}"/>
              </a:ext>
            </a:extLst>
          </p:cNvPr>
          <p:cNvSpPr/>
          <p:nvPr/>
        </p:nvSpPr>
        <p:spPr>
          <a:xfrm>
            <a:off x="6788181" y="1062943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E6A16BA-0607-4796-ABB9-F626082B1F6B}"/>
              </a:ext>
            </a:extLst>
          </p:cNvPr>
          <p:cNvSpPr txBox="1"/>
          <p:nvPr/>
        </p:nvSpPr>
        <p:spPr>
          <a:xfrm>
            <a:off x="6814710" y="1068058"/>
            <a:ext cx="1201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인벤토리</a:t>
            </a:r>
            <a:endParaRPr lang="en-US" altLang="ko-KR" sz="2000" b="1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FE3C11F-1E5C-4631-9274-3781B9E5260A}"/>
              </a:ext>
            </a:extLst>
          </p:cNvPr>
          <p:cNvSpPr/>
          <p:nvPr/>
        </p:nvSpPr>
        <p:spPr>
          <a:xfrm>
            <a:off x="7952414" y="1056727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D539125-2F72-47B8-BB63-2F6DD45CD3C0}"/>
              </a:ext>
            </a:extLst>
          </p:cNvPr>
          <p:cNvSpPr txBox="1"/>
          <p:nvPr/>
        </p:nvSpPr>
        <p:spPr>
          <a:xfrm>
            <a:off x="7998132" y="1073380"/>
            <a:ext cx="13668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/>
              <a:t>방해 미션</a:t>
            </a:r>
            <a:endParaRPr lang="en-US" altLang="ko-KR" sz="2000" b="1" dirty="0"/>
          </a:p>
        </p:txBody>
      </p:sp>
      <p:sp>
        <p:nvSpPr>
          <p:cNvPr id="100" name="사각형: 둥근 모서리 99">
            <a:extLst>
              <a:ext uri="{FF2B5EF4-FFF2-40B4-BE49-F238E27FC236}">
                <a16:creationId xmlns:a16="http://schemas.microsoft.com/office/drawing/2014/main" id="{B62C056A-1BAA-432D-94D8-1103CA277472}"/>
              </a:ext>
            </a:extLst>
          </p:cNvPr>
          <p:cNvSpPr/>
          <p:nvPr/>
        </p:nvSpPr>
        <p:spPr>
          <a:xfrm rot="5400000">
            <a:off x="2626241" y="-142634"/>
            <a:ext cx="3993138" cy="795252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1" name="타원 100">
            <a:extLst>
              <a:ext uri="{FF2B5EF4-FFF2-40B4-BE49-F238E27FC236}">
                <a16:creationId xmlns:a16="http://schemas.microsoft.com/office/drawing/2014/main" id="{108DA315-8068-4913-81B2-4AD5C812D3AE}"/>
              </a:ext>
            </a:extLst>
          </p:cNvPr>
          <p:cNvSpPr/>
          <p:nvPr/>
        </p:nvSpPr>
        <p:spPr>
          <a:xfrm>
            <a:off x="1110509" y="4413899"/>
            <a:ext cx="1001616" cy="100161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타원 101">
            <a:extLst>
              <a:ext uri="{FF2B5EF4-FFF2-40B4-BE49-F238E27FC236}">
                <a16:creationId xmlns:a16="http://schemas.microsoft.com/office/drawing/2014/main" id="{86E641DD-269D-412C-8B7A-5576CC7CD177}"/>
              </a:ext>
            </a:extLst>
          </p:cNvPr>
          <p:cNvSpPr/>
          <p:nvPr/>
        </p:nvSpPr>
        <p:spPr>
          <a:xfrm>
            <a:off x="1455221" y="4758611"/>
            <a:ext cx="312192" cy="31219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타원 102">
            <a:extLst>
              <a:ext uri="{FF2B5EF4-FFF2-40B4-BE49-F238E27FC236}">
                <a16:creationId xmlns:a16="http://schemas.microsoft.com/office/drawing/2014/main" id="{A8F8053F-F2AE-4EA0-B8D3-5D25E591703D}"/>
              </a:ext>
            </a:extLst>
          </p:cNvPr>
          <p:cNvSpPr/>
          <p:nvPr/>
        </p:nvSpPr>
        <p:spPr>
          <a:xfrm>
            <a:off x="7629256" y="4823779"/>
            <a:ext cx="610505" cy="61050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타원 103">
            <a:extLst>
              <a:ext uri="{FF2B5EF4-FFF2-40B4-BE49-F238E27FC236}">
                <a16:creationId xmlns:a16="http://schemas.microsoft.com/office/drawing/2014/main" id="{B16179B8-7E10-4B80-8B66-890418171412}"/>
              </a:ext>
            </a:extLst>
          </p:cNvPr>
          <p:cNvSpPr/>
          <p:nvPr/>
        </p:nvSpPr>
        <p:spPr>
          <a:xfrm>
            <a:off x="7841692" y="2719915"/>
            <a:ext cx="610505" cy="61050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>
                <a:solidFill>
                  <a:srgbClr val="FF0000"/>
                </a:solidFill>
              </a:rPr>
              <a:t>!</a:t>
            </a:r>
            <a:endParaRPr lang="ko-KR" altLang="en-US" sz="1050" b="1" dirty="0">
              <a:solidFill>
                <a:srgbClr val="FF0000"/>
              </a:solidFill>
            </a:endParaRPr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id="{39A370ED-9EA2-4261-BB18-794E0E13FA50}"/>
              </a:ext>
            </a:extLst>
          </p:cNvPr>
          <p:cNvSpPr/>
          <p:nvPr/>
        </p:nvSpPr>
        <p:spPr>
          <a:xfrm>
            <a:off x="7837080" y="2031812"/>
            <a:ext cx="610505" cy="61050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설정</a:t>
            </a:r>
          </a:p>
        </p:txBody>
      </p:sp>
      <p:sp>
        <p:nvSpPr>
          <p:cNvPr id="106" name="타원 105">
            <a:extLst>
              <a:ext uri="{FF2B5EF4-FFF2-40B4-BE49-F238E27FC236}">
                <a16:creationId xmlns:a16="http://schemas.microsoft.com/office/drawing/2014/main" id="{DAC241E2-72AF-49F2-8C47-8BC11E1A552B}"/>
              </a:ext>
            </a:extLst>
          </p:cNvPr>
          <p:cNvSpPr/>
          <p:nvPr/>
        </p:nvSpPr>
        <p:spPr>
          <a:xfrm>
            <a:off x="942129" y="2135550"/>
            <a:ext cx="610505" cy="610505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D9884EF6-8DF8-479C-83CF-396C1F05CDD4}"/>
              </a:ext>
            </a:extLst>
          </p:cNvPr>
          <p:cNvSpPr txBox="1"/>
          <p:nvPr/>
        </p:nvSpPr>
        <p:spPr>
          <a:xfrm>
            <a:off x="1030014" y="2286913"/>
            <a:ext cx="434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0%</a:t>
            </a:r>
            <a:endParaRPr lang="ko-KR" altLang="en-US" dirty="0"/>
          </a:p>
        </p:txBody>
      </p:sp>
      <p:pic>
        <p:nvPicPr>
          <p:cNvPr id="3" name="그래픽 2" descr="핀 있는 지도 윤곽선">
            <a:extLst>
              <a:ext uri="{FF2B5EF4-FFF2-40B4-BE49-F238E27FC236}">
                <a16:creationId xmlns:a16="http://schemas.microsoft.com/office/drawing/2014/main" id="{42FD3302-3EDA-43DB-BF51-82AAF9DA18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13732" y="2796310"/>
            <a:ext cx="457200" cy="457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BDA6DE9-4F58-40C6-82D7-6F2337A7185B}"/>
              </a:ext>
            </a:extLst>
          </p:cNvPr>
          <p:cNvSpPr txBox="1"/>
          <p:nvPr/>
        </p:nvSpPr>
        <p:spPr>
          <a:xfrm>
            <a:off x="8988351" y="2181351"/>
            <a:ext cx="30460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지도 </a:t>
            </a:r>
            <a:r>
              <a:rPr lang="en-US" altLang="ko-KR" sz="1400" dirty="0"/>
              <a:t>UI</a:t>
            </a:r>
            <a:r>
              <a:rPr lang="ko-KR" altLang="en-US" sz="1400" dirty="0"/>
              <a:t>에 빨간 느낌표가 뜨며</a:t>
            </a:r>
            <a:endParaRPr lang="en-US" altLang="ko-KR" sz="1400" dirty="0"/>
          </a:p>
          <a:p>
            <a:r>
              <a:rPr lang="en-US" altLang="ko-KR" sz="1400" dirty="0"/>
              <a:t>UI</a:t>
            </a:r>
            <a:r>
              <a:rPr lang="ko-KR" altLang="en-US" sz="1400" dirty="0"/>
              <a:t>를 누르면 방해 미션이 뜨게 된다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752583A0-A78A-46CA-B780-4F400F3B7539}"/>
              </a:ext>
            </a:extLst>
          </p:cNvPr>
          <p:cNvCxnSpPr>
            <a:stCxn id="3" idx="3"/>
          </p:cNvCxnSpPr>
          <p:nvPr/>
        </p:nvCxnSpPr>
        <p:spPr>
          <a:xfrm flipV="1">
            <a:off x="8370932" y="2746055"/>
            <a:ext cx="310623" cy="27885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1A141628-EBCA-4F01-A367-87DF092A23C2}"/>
              </a:ext>
            </a:extLst>
          </p:cNvPr>
          <p:cNvCxnSpPr>
            <a:cxnSpLocks/>
            <a:endCxn id="5" idx="1"/>
          </p:cNvCxnSpPr>
          <p:nvPr/>
        </p:nvCxnSpPr>
        <p:spPr>
          <a:xfrm rot="5400000" flipH="1" flipV="1">
            <a:off x="8653060" y="2461019"/>
            <a:ext cx="353349" cy="317234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42024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94118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방해 미션</a:t>
            </a:r>
            <a:endParaRPr lang="en-US" altLang="ko-KR" sz="28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23C7FE1-1E69-4F43-AFF6-B9478305E827}"/>
              </a:ext>
            </a:extLst>
          </p:cNvPr>
          <p:cNvSpPr txBox="1"/>
          <p:nvPr/>
        </p:nvSpPr>
        <p:spPr>
          <a:xfrm>
            <a:off x="206463" y="1037795"/>
            <a:ext cx="199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킬</a:t>
            </a:r>
            <a:endParaRPr lang="en-US" altLang="ko-KR" sz="20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AB4C647-E56B-443A-B7D0-06B986A5CD19}"/>
              </a:ext>
            </a:extLst>
          </p:cNvPr>
          <p:cNvSpPr txBox="1"/>
          <p:nvPr/>
        </p:nvSpPr>
        <p:spPr>
          <a:xfrm>
            <a:off x="853008" y="1048865"/>
            <a:ext cx="27742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회의 후 플레이어 배치</a:t>
            </a:r>
            <a:endParaRPr lang="en-US" altLang="ko-KR" sz="200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B33625E-CCEB-4151-97AD-D2D793D58998}"/>
              </a:ext>
            </a:extLst>
          </p:cNvPr>
          <p:cNvSpPr txBox="1"/>
          <p:nvPr/>
        </p:nvSpPr>
        <p:spPr>
          <a:xfrm>
            <a:off x="3627276" y="1041926"/>
            <a:ext cx="15508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구조도 </a:t>
            </a:r>
            <a:endParaRPr lang="ko-KR" altLang="en-US" sz="20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C6088F9-9042-48C7-A606-A2B694CA1AEE}"/>
              </a:ext>
            </a:extLst>
          </p:cNvPr>
          <p:cNvSpPr/>
          <p:nvPr/>
        </p:nvSpPr>
        <p:spPr>
          <a:xfrm>
            <a:off x="746451" y="1054358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29C263F-770E-4637-9166-1420AD0F07B2}"/>
              </a:ext>
            </a:extLst>
          </p:cNvPr>
          <p:cNvSpPr/>
          <p:nvPr/>
        </p:nvSpPr>
        <p:spPr>
          <a:xfrm>
            <a:off x="3581557" y="1056727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007D0E9-8748-46CB-86EC-820BF884865A}"/>
              </a:ext>
            </a:extLst>
          </p:cNvPr>
          <p:cNvSpPr/>
          <p:nvPr/>
        </p:nvSpPr>
        <p:spPr>
          <a:xfrm>
            <a:off x="5161545" y="1041173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35EA9A0-07D2-4C42-930B-B607E0431699}"/>
              </a:ext>
            </a:extLst>
          </p:cNvPr>
          <p:cNvSpPr txBox="1"/>
          <p:nvPr/>
        </p:nvSpPr>
        <p:spPr>
          <a:xfrm>
            <a:off x="5207264" y="1054358"/>
            <a:ext cx="16785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결과 창 </a:t>
            </a:r>
            <a:endParaRPr lang="ko-KR" altLang="en-US" sz="20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2F12895-E258-4435-AE08-71A97D364F17}"/>
              </a:ext>
            </a:extLst>
          </p:cNvPr>
          <p:cNvSpPr/>
          <p:nvPr/>
        </p:nvSpPr>
        <p:spPr>
          <a:xfrm>
            <a:off x="6788181" y="1062943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E6A16BA-0607-4796-ABB9-F626082B1F6B}"/>
              </a:ext>
            </a:extLst>
          </p:cNvPr>
          <p:cNvSpPr txBox="1"/>
          <p:nvPr/>
        </p:nvSpPr>
        <p:spPr>
          <a:xfrm>
            <a:off x="6814710" y="1068058"/>
            <a:ext cx="1201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인벤토리</a:t>
            </a:r>
            <a:endParaRPr lang="en-US" altLang="ko-KR" sz="2000" b="1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FE3C11F-1E5C-4631-9274-3781B9E5260A}"/>
              </a:ext>
            </a:extLst>
          </p:cNvPr>
          <p:cNvSpPr/>
          <p:nvPr/>
        </p:nvSpPr>
        <p:spPr>
          <a:xfrm>
            <a:off x="7952414" y="1056727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D539125-2F72-47B8-BB63-2F6DD45CD3C0}"/>
              </a:ext>
            </a:extLst>
          </p:cNvPr>
          <p:cNvSpPr txBox="1"/>
          <p:nvPr/>
        </p:nvSpPr>
        <p:spPr>
          <a:xfrm>
            <a:off x="7998132" y="1073380"/>
            <a:ext cx="13668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/>
              <a:t>방해 미션</a:t>
            </a:r>
            <a:endParaRPr lang="en-US" altLang="ko-KR" sz="2000" b="1" dirty="0"/>
          </a:p>
        </p:txBody>
      </p:sp>
      <p:sp>
        <p:nvSpPr>
          <p:cNvPr id="100" name="사각형: 둥근 모서리 99">
            <a:extLst>
              <a:ext uri="{FF2B5EF4-FFF2-40B4-BE49-F238E27FC236}">
                <a16:creationId xmlns:a16="http://schemas.microsoft.com/office/drawing/2014/main" id="{B62C056A-1BAA-432D-94D8-1103CA277472}"/>
              </a:ext>
            </a:extLst>
          </p:cNvPr>
          <p:cNvSpPr/>
          <p:nvPr/>
        </p:nvSpPr>
        <p:spPr>
          <a:xfrm rot="5400000">
            <a:off x="4085567" y="127954"/>
            <a:ext cx="3993138" cy="795252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1" name="타원 100">
            <a:extLst>
              <a:ext uri="{FF2B5EF4-FFF2-40B4-BE49-F238E27FC236}">
                <a16:creationId xmlns:a16="http://schemas.microsoft.com/office/drawing/2014/main" id="{108DA315-8068-4913-81B2-4AD5C812D3AE}"/>
              </a:ext>
            </a:extLst>
          </p:cNvPr>
          <p:cNvSpPr/>
          <p:nvPr/>
        </p:nvSpPr>
        <p:spPr>
          <a:xfrm>
            <a:off x="2569835" y="4684487"/>
            <a:ext cx="1001616" cy="100161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타원 101">
            <a:extLst>
              <a:ext uri="{FF2B5EF4-FFF2-40B4-BE49-F238E27FC236}">
                <a16:creationId xmlns:a16="http://schemas.microsoft.com/office/drawing/2014/main" id="{86E641DD-269D-412C-8B7A-5576CC7CD177}"/>
              </a:ext>
            </a:extLst>
          </p:cNvPr>
          <p:cNvSpPr/>
          <p:nvPr/>
        </p:nvSpPr>
        <p:spPr>
          <a:xfrm>
            <a:off x="2914547" y="5029199"/>
            <a:ext cx="312192" cy="31219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타원 102">
            <a:extLst>
              <a:ext uri="{FF2B5EF4-FFF2-40B4-BE49-F238E27FC236}">
                <a16:creationId xmlns:a16="http://schemas.microsoft.com/office/drawing/2014/main" id="{A8F8053F-F2AE-4EA0-B8D3-5D25E591703D}"/>
              </a:ext>
            </a:extLst>
          </p:cNvPr>
          <p:cNvSpPr/>
          <p:nvPr/>
        </p:nvSpPr>
        <p:spPr>
          <a:xfrm>
            <a:off x="9088582" y="5094367"/>
            <a:ext cx="610505" cy="61050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타원 103">
            <a:extLst>
              <a:ext uri="{FF2B5EF4-FFF2-40B4-BE49-F238E27FC236}">
                <a16:creationId xmlns:a16="http://schemas.microsoft.com/office/drawing/2014/main" id="{B16179B8-7E10-4B80-8B66-890418171412}"/>
              </a:ext>
            </a:extLst>
          </p:cNvPr>
          <p:cNvSpPr/>
          <p:nvPr/>
        </p:nvSpPr>
        <p:spPr>
          <a:xfrm>
            <a:off x="9301018" y="2990503"/>
            <a:ext cx="610505" cy="61050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>
                <a:solidFill>
                  <a:srgbClr val="FF0000"/>
                </a:solidFill>
              </a:rPr>
              <a:t>!</a:t>
            </a:r>
            <a:endParaRPr lang="ko-KR" altLang="en-US" sz="1050" b="1" dirty="0">
              <a:solidFill>
                <a:srgbClr val="FF0000"/>
              </a:solidFill>
            </a:endParaRPr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id="{39A370ED-9EA2-4261-BB18-794E0E13FA50}"/>
              </a:ext>
            </a:extLst>
          </p:cNvPr>
          <p:cNvSpPr/>
          <p:nvPr/>
        </p:nvSpPr>
        <p:spPr>
          <a:xfrm>
            <a:off x="9296406" y="2302400"/>
            <a:ext cx="610505" cy="61050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설정</a:t>
            </a:r>
          </a:p>
        </p:txBody>
      </p:sp>
      <p:sp>
        <p:nvSpPr>
          <p:cNvPr id="106" name="타원 105">
            <a:extLst>
              <a:ext uri="{FF2B5EF4-FFF2-40B4-BE49-F238E27FC236}">
                <a16:creationId xmlns:a16="http://schemas.microsoft.com/office/drawing/2014/main" id="{DAC241E2-72AF-49F2-8C47-8BC11E1A552B}"/>
              </a:ext>
            </a:extLst>
          </p:cNvPr>
          <p:cNvSpPr/>
          <p:nvPr/>
        </p:nvSpPr>
        <p:spPr>
          <a:xfrm>
            <a:off x="2401455" y="2406138"/>
            <a:ext cx="610505" cy="610505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D9884EF6-8DF8-479C-83CF-396C1F05CDD4}"/>
              </a:ext>
            </a:extLst>
          </p:cNvPr>
          <p:cNvSpPr txBox="1"/>
          <p:nvPr/>
        </p:nvSpPr>
        <p:spPr>
          <a:xfrm>
            <a:off x="2489340" y="2557501"/>
            <a:ext cx="434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0%</a:t>
            </a:r>
            <a:endParaRPr lang="ko-KR" altLang="en-US" dirty="0"/>
          </a:p>
        </p:txBody>
      </p:sp>
      <p:pic>
        <p:nvPicPr>
          <p:cNvPr id="3" name="그래픽 2" descr="핀 있는 지도 윤곽선">
            <a:extLst>
              <a:ext uri="{FF2B5EF4-FFF2-40B4-BE49-F238E27FC236}">
                <a16:creationId xmlns:a16="http://schemas.microsoft.com/office/drawing/2014/main" id="{42FD3302-3EDA-43DB-BF51-82AAF9DA18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373058" y="3066898"/>
            <a:ext cx="457200" cy="457200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D880AB1B-C4FF-40DF-951C-02BDD2803352}"/>
              </a:ext>
            </a:extLst>
          </p:cNvPr>
          <p:cNvSpPr/>
          <p:nvPr/>
        </p:nvSpPr>
        <p:spPr>
          <a:xfrm>
            <a:off x="2969957" y="2406139"/>
            <a:ext cx="6321835" cy="340510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F3798A8C-CD98-453F-AB14-D5E15FFDD11B}"/>
              </a:ext>
            </a:extLst>
          </p:cNvPr>
          <p:cNvGrpSpPr/>
          <p:nvPr/>
        </p:nvGrpSpPr>
        <p:grpSpPr>
          <a:xfrm>
            <a:off x="4435537" y="2579364"/>
            <a:ext cx="3606680" cy="3049707"/>
            <a:chOff x="1937734" y="244800"/>
            <a:chExt cx="7820979" cy="6613200"/>
          </a:xfrm>
        </p:grpSpPr>
        <p:sp>
          <p:nvSpPr>
            <p:cNvPr id="42" name="팔각형 41">
              <a:extLst>
                <a:ext uri="{FF2B5EF4-FFF2-40B4-BE49-F238E27FC236}">
                  <a16:creationId xmlns:a16="http://schemas.microsoft.com/office/drawing/2014/main" id="{38B2FA20-1F8D-49CA-B220-0C582D797304}"/>
                </a:ext>
              </a:extLst>
            </p:cNvPr>
            <p:cNvSpPr/>
            <p:nvPr/>
          </p:nvSpPr>
          <p:spPr>
            <a:xfrm>
              <a:off x="6848885" y="5230057"/>
              <a:ext cx="1627943" cy="1627943"/>
            </a:xfrm>
            <a:prstGeom prst="oct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3" name="자유형: 도형 42">
              <a:extLst>
                <a:ext uri="{FF2B5EF4-FFF2-40B4-BE49-F238E27FC236}">
                  <a16:creationId xmlns:a16="http://schemas.microsoft.com/office/drawing/2014/main" id="{916B96D0-D82F-4BD5-84A8-D4415B4546A5}"/>
                </a:ext>
              </a:extLst>
            </p:cNvPr>
            <p:cNvSpPr/>
            <p:nvPr/>
          </p:nvSpPr>
          <p:spPr>
            <a:xfrm>
              <a:off x="1994672" y="244800"/>
              <a:ext cx="7764041" cy="4301217"/>
            </a:xfrm>
            <a:custGeom>
              <a:avLst/>
              <a:gdLst>
                <a:gd name="connsiteX0" fmla="*/ 1809750 w 10344150"/>
                <a:gd name="connsiteY0" fmla="*/ 190500 h 4305300"/>
                <a:gd name="connsiteX1" fmla="*/ 1543050 w 10344150"/>
                <a:gd name="connsiteY1" fmla="*/ 704850 h 4305300"/>
                <a:gd name="connsiteX2" fmla="*/ 1104900 w 10344150"/>
                <a:gd name="connsiteY2" fmla="*/ 666750 h 4305300"/>
                <a:gd name="connsiteX3" fmla="*/ 1085850 w 10344150"/>
                <a:gd name="connsiteY3" fmla="*/ 933450 h 4305300"/>
                <a:gd name="connsiteX4" fmla="*/ 685800 w 10344150"/>
                <a:gd name="connsiteY4" fmla="*/ 1200150 h 4305300"/>
                <a:gd name="connsiteX5" fmla="*/ 228600 w 10344150"/>
                <a:gd name="connsiteY5" fmla="*/ 1485900 h 4305300"/>
                <a:gd name="connsiteX6" fmla="*/ 38100 w 10344150"/>
                <a:gd name="connsiteY6" fmla="*/ 1714500 h 4305300"/>
                <a:gd name="connsiteX7" fmla="*/ 0 w 10344150"/>
                <a:gd name="connsiteY7" fmla="*/ 2247900 h 4305300"/>
                <a:gd name="connsiteX8" fmla="*/ 304800 w 10344150"/>
                <a:gd name="connsiteY8" fmla="*/ 2781300 h 4305300"/>
                <a:gd name="connsiteX9" fmla="*/ 495300 w 10344150"/>
                <a:gd name="connsiteY9" fmla="*/ 2743200 h 4305300"/>
                <a:gd name="connsiteX10" fmla="*/ 1333500 w 10344150"/>
                <a:gd name="connsiteY10" fmla="*/ 4305300 h 4305300"/>
                <a:gd name="connsiteX11" fmla="*/ 1581150 w 10344150"/>
                <a:gd name="connsiteY11" fmla="*/ 4305300 h 4305300"/>
                <a:gd name="connsiteX12" fmla="*/ 1733550 w 10344150"/>
                <a:gd name="connsiteY12" fmla="*/ 4095750 h 4305300"/>
                <a:gd name="connsiteX13" fmla="*/ 1981200 w 10344150"/>
                <a:gd name="connsiteY13" fmla="*/ 4267200 h 4305300"/>
                <a:gd name="connsiteX14" fmla="*/ 2590800 w 10344150"/>
                <a:gd name="connsiteY14" fmla="*/ 3810000 h 4305300"/>
                <a:gd name="connsiteX15" fmla="*/ 2914650 w 10344150"/>
                <a:gd name="connsiteY15" fmla="*/ 4152900 h 4305300"/>
                <a:gd name="connsiteX16" fmla="*/ 3981450 w 10344150"/>
                <a:gd name="connsiteY16" fmla="*/ 3867150 h 4305300"/>
                <a:gd name="connsiteX17" fmla="*/ 5029200 w 10344150"/>
                <a:gd name="connsiteY17" fmla="*/ 4305300 h 4305300"/>
                <a:gd name="connsiteX18" fmla="*/ 5791200 w 10344150"/>
                <a:gd name="connsiteY18" fmla="*/ 4114800 h 4305300"/>
                <a:gd name="connsiteX19" fmla="*/ 6629400 w 10344150"/>
                <a:gd name="connsiteY19" fmla="*/ 4229100 h 4305300"/>
                <a:gd name="connsiteX20" fmla="*/ 7829550 w 10344150"/>
                <a:gd name="connsiteY20" fmla="*/ 4038600 h 4305300"/>
                <a:gd name="connsiteX21" fmla="*/ 8153400 w 10344150"/>
                <a:gd name="connsiteY21" fmla="*/ 3695700 h 4305300"/>
                <a:gd name="connsiteX22" fmla="*/ 8782050 w 10344150"/>
                <a:gd name="connsiteY22" fmla="*/ 3848100 h 4305300"/>
                <a:gd name="connsiteX23" fmla="*/ 9144000 w 10344150"/>
                <a:gd name="connsiteY23" fmla="*/ 3695700 h 4305300"/>
                <a:gd name="connsiteX24" fmla="*/ 9315450 w 10344150"/>
                <a:gd name="connsiteY24" fmla="*/ 3429000 h 4305300"/>
                <a:gd name="connsiteX25" fmla="*/ 9067800 w 10344150"/>
                <a:gd name="connsiteY25" fmla="*/ 3295650 h 4305300"/>
                <a:gd name="connsiteX26" fmla="*/ 9791700 w 10344150"/>
                <a:gd name="connsiteY26" fmla="*/ 2476500 h 4305300"/>
                <a:gd name="connsiteX27" fmla="*/ 10344150 w 10344150"/>
                <a:gd name="connsiteY27" fmla="*/ 2019300 h 4305300"/>
                <a:gd name="connsiteX28" fmla="*/ 10115550 w 10344150"/>
                <a:gd name="connsiteY28" fmla="*/ 609600 h 4305300"/>
                <a:gd name="connsiteX29" fmla="*/ 9734550 w 10344150"/>
                <a:gd name="connsiteY29" fmla="*/ 762000 h 4305300"/>
                <a:gd name="connsiteX30" fmla="*/ 9029700 w 10344150"/>
                <a:gd name="connsiteY30" fmla="*/ 0 h 4305300"/>
                <a:gd name="connsiteX31" fmla="*/ 6438900 w 10344150"/>
                <a:gd name="connsiteY31" fmla="*/ 419100 h 4305300"/>
                <a:gd name="connsiteX32" fmla="*/ 6286500 w 10344150"/>
                <a:gd name="connsiteY32" fmla="*/ 190500 h 4305300"/>
                <a:gd name="connsiteX33" fmla="*/ 6096000 w 10344150"/>
                <a:gd name="connsiteY33" fmla="*/ 495300 h 4305300"/>
                <a:gd name="connsiteX34" fmla="*/ 1809750 w 10344150"/>
                <a:gd name="connsiteY34" fmla="*/ 190500 h 4305300"/>
                <a:gd name="connsiteX0" fmla="*/ 1809750 w 10344150"/>
                <a:gd name="connsiteY0" fmla="*/ 190500 h 4305300"/>
                <a:gd name="connsiteX1" fmla="*/ 1543050 w 10344150"/>
                <a:gd name="connsiteY1" fmla="*/ 704850 h 4305300"/>
                <a:gd name="connsiteX2" fmla="*/ 1104900 w 10344150"/>
                <a:gd name="connsiteY2" fmla="*/ 666750 h 4305300"/>
                <a:gd name="connsiteX3" fmla="*/ 1085850 w 10344150"/>
                <a:gd name="connsiteY3" fmla="*/ 933450 h 4305300"/>
                <a:gd name="connsiteX4" fmla="*/ 685800 w 10344150"/>
                <a:gd name="connsiteY4" fmla="*/ 1200150 h 4305300"/>
                <a:gd name="connsiteX5" fmla="*/ 228600 w 10344150"/>
                <a:gd name="connsiteY5" fmla="*/ 1485900 h 4305300"/>
                <a:gd name="connsiteX6" fmla="*/ 38100 w 10344150"/>
                <a:gd name="connsiteY6" fmla="*/ 1714500 h 4305300"/>
                <a:gd name="connsiteX7" fmla="*/ 0 w 10344150"/>
                <a:gd name="connsiteY7" fmla="*/ 2247900 h 4305300"/>
                <a:gd name="connsiteX8" fmla="*/ 304800 w 10344150"/>
                <a:gd name="connsiteY8" fmla="*/ 2781300 h 4305300"/>
                <a:gd name="connsiteX9" fmla="*/ 495300 w 10344150"/>
                <a:gd name="connsiteY9" fmla="*/ 2743200 h 4305300"/>
                <a:gd name="connsiteX10" fmla="*/ 1333500 w 10344150"/>
                <a:gd name="connsiteY10" fmla="*/ 4305300 h 4305300"/>
                <a:gd name="connsiteX11" fmla="*/ 1581150 w 10344150"/>
                <a:gd name="connsiteY11" fmla="*/ 4305300 h 4305300"/>
                <a:gd name="connsiteX12" fmla="*/ 1733550 w 10344150"/>
                <a:gd name="connsiteY12" fmla="*/ 4095750 h 4305300"/>
                <a:gd name="connsiteX13" fmla="*/ 1981200 w 10344150"/>
                <a:gd name="connsiteY13" fmla="*/ 4267200 h 4305300"/>
                <a:gd name="connsiteX14" fmla="*/ 2590800 w 10344150"/>
                <a:gd name="connsiteY14" fmla="*/ 3810000 h 4305300"/>
                <a:gd name="connsiteX15" fmla="*/ 2914650 w 10344150"/>
                <a:gd name="connsiteY15" fmla="*/ 4152900 h 4305300"/>
                <a:gd name="connsiteX16" fmla="*/ 3981450 w 10344150"/>
                <a:gd name="connsiteY16" fmla="*/ 3867150 h 4305300"/>
                <a:gd name="connsiteX17" fmla="*/ 5029200 w 10344150"/>
                <a:gd name="connsiteY17" fmla="*/ 4305300 h 4305300"/>
                <a:gd name="connsiteX18" fmla="*/ 5791200 w 10344150"/>
                <a:gd name="connsiteY18" fmla="*/ 4114800 h 4305300"/>
                <a:gd name="connsiteX19" fmla="*/ 6629400 w 10344150"/>
                <a:gd name="connsiteY19" fmla="*/ 4229100 h 4305300"/>
                <a:gd name="connsiteX20" fmla="*/ 7829550 w 10344150"/>
                <a:gd name="connsiteY20" fmla="*/ 4038600 h 4305300"/>
                <a:gd name="connsiteX21" fmla="*/ 8153400 w 10344150"/>
                <a:gd name="connsiteY21" fmla="*/ 3695700 h 4305300"/>
                <a:gd name="connsiteX22" fmla="*/ 8782050 w 10344150"/>
                <a:gd name="connsiteY22" fmla="*/ 3848100 h 4305300"/>
                <a:gd name="connsiteX23" fmla="*/ 9144000 w 10344150"/>
                <a:gd name="connsiteY23" fmla="*/ 3695700 h 4305300"/>
                <a:gd name="connsiteX24" fmla="*/ 9315450 w 10344150"/>
                <a:gd name="connsiteY24" fmla="*/ 3429000 h 4305300"/>
                <a:gd name="connsiteX25" fmla="*/ 9067800 w 10344150"/>
                <a:gd name="connsiteY25" fmla="*/ 3295650 h 4305300"/>
                <a:gd name="connsiteX26" fmla="*/ 9791700 w 10344150"/>
                <a:gd name="connsiteY26" fmla="*/ 2476500 h 4305300"/>
                <a:gd name="connsiteX27" fmla="*/ 10344150 w 10344150"/>
                <a:gd name="connsiteY27" fmla="*/ 2019300 h 4305300"/>
                <a:gd name="connsiteX28" fmla="*/ 10115550 w 10344150"/>
                <a:gd name="connsiteY28" fmla="*/ 609600 h 4305300"/>
                <a:gd name="connsiteX29" fmla="*/ 9734550 w 10344150"/>
                <a:gd name="connsiteY29" fmla="*/ 762000 h 4305300"/>
                <a:gd name="connsiteX30" fmla="*/ 9029700 w 10344150"/>
                <a:gd name="connsiteY30" fmla="*/ 0 h 4305300"/>
                <a:gd name="connsiteX31" fmla="*/ 6438900 w 10344150"/>
                <a:gd name="connsiteY31" fmla="*/ 419100 h 4305300"/>
                <a:gd name="connsiteX32" fmla="*/ 6286500 w 10344150"/>
                <a:gd name="connsiteY32" fmla="*/ 190500 h 4305300"/>
                <a:gd name="connsiteX33" fmla="*/ 5838423 w 10344150"/>
                <a:gd name="connsiteY33" fmla="*/ 307753 h 4305300"/>
                <a:gd name="connsiteX34" fmla="*/ 1809750 w 10344150"/>
                <a:gd name="connsiteY34" fmla="*/ 190500 h 4305300"/>
                <a:gd name="connsiteX0" fmla="*/ 1809750 w 10344150"/>
                <a:gd name="connsiteY0" fmla="*/ 190500 h 4305300"/>
                <a:gd name="connsiteX1" fmla="*/ 1543050 w 10344150"/>
                <a:gd name="connsiteY1" fmla="*/ 704850 h 4305300"/>
                <a:gd name="connsiteX2" fmla="*/ 1104900 w 10344150"/>
                <a:gd name="connsiteY2" fmla="*/ 666750 h 4305300"/>
                <a:gd name="connsiteX3" fmla="*/ 1085850 w 10344150"/>
                <a:gd name="connsiteY3" fmla="*/ 933450 h 4305300"/>
                <a:gd name="connsiteX4" fmla="*/ 685800 w 10344150"/>
                <a:gd name="connsiteY4" fmla="*/ 1200150 h 4305300"/>
                <a:gd name="connsiteX5" fmla="*/ 228600 w 10344150"/>
                <a:gd name="connsiteY5" fmla="*/ 1485900 h 4305300"/>
                <a:gd name="connsiteX6" fmla="*/ 38100 w 10344150"/>
                <a:gd name="connsiteY6" fmla="*/ 1714500 h 4305300"/>
                <a:gd name="connsiteX7" fmla="*/ 0 w 10344150"/>
                <a:gd name="connsiteY7" fmla="*/ 2247900 h 4305300"/>
                <a:gd name="connsiteX8" fmla="*/ 304800 w 10344150"/>
                <a:gd name="connsiteY8" fmla="*/ 2781300 h 4305300"/>
                <a:gd name="connsiteX9" fmla="*/ 495300 w 10344150"/>
                <a:gd name="connsiteY9" fmla="*/ 2743200 h 4305300"/>
                <a:gd name="connsiteX10" fmla="*/ 1333500 w 10344150"/>
                <a:gd name="connsiteY10" fmla="*/ 4305300 h 4305300"/>
                <a:gd name="connsiteX11" fmla="*/ 1581150 w 10344150"/>
                <a:gd name="connsiteY11" fmla="*/ 4305300 h 4305300"/>
                <a:gd name="connsiteX12" fmla="*/ 1733550 w 10344150"/>
                <a:gd name="connsiteY12" fmla="*/ 4095750 h 4305300"/>
                <a:gd name="connsiteX13" fmla="*/ 1981200 w 10344150"/>
                <a:gd name="connsiteY13" fmla="*/ 4267200 h 4305300"/>
                <a:gd name="connsiteX14" fmla="*/ 2590800 w 10344150"/>
                <a:gd name="connsiteY14" fmla="*/ 3810000 h 4305300"/>
                <a:gd name="connsiteX15" fmla="*/ 2914650 w 10344150"/>
                <a:gd name="connsiteY15" fmla="*/ 4152900 h 4305300"/>
                <a:gd name="connsiteX16" fmla="*/ 3981450 w 10344150"/>
                <a:gd name="connsiteY16" fmla="*/ 3867150 h 4305300"/>
                <a:gd name="connsiteX17" fmla="*/ 5029200 w 10344150"/>
                <a:gd name="connsiteY17" fmla="*/ 4305300 h 4305300"/>
                <a:gd name="connsiteX18" fmla="*/ 5791200 w 10344150"/>
                <a:gd name="connsiteY18" fmla="*/ 4114800 h 4305300"/>
                <a:gd name="connsiteX19" fmla="*/ 6629400 w 10344150"/>
                <a:gd name="connsiteY19" fmla="*/ 4229100 h 4305300"/>
                <a:gd name="connsiteX20" fmla="*/ 7829550 w 10344150"/>
                <a:gd name="connsiteY20" fmla="*/ 4038600 h 4305300"/>
                <a:gd name="connsiteX21" fmla="*/ 8153400 w 10344150"/>
                <a:gd name="connsiteY21" fmla="*/ 3695700 h 4305300"/>
                <a:gd name="connsiteX22" fmla="*/ 8782050 w 10344150"/>
                <a:gd name="connsiteY22" fmla="*/ 3848100 h 4305300"/>
                <a:gd name="connsiteX23" fmla="*/ 9144000 w 10344150"/>
                <a:gd name="connsiteY23" fmla="*/ 3695700 h 4305300"/>
                <a:gd name="connsiteX24" fmla="*/ 9315450 w 10344150"/>
                <a:gd name="connsiteY24" fmla="*/ 3429000 h 4305300"/>
                <a:gd name="connsiteX25" fmla="*/ 9067800 w 10344150"/>
                <a:gd name="connsiteY25" fmla="*/ 3295650 h 4305300"/>
                <a:gd name="connsiteX26" fmla="*/ 9791700 w 10344150"/>
                <a:gd name="connsiteY26" fmla="*/ 2476500 h 4305300"/>
                <a:gd name="connsiteX27" fmla="*/ 10344150 w 10344150"/>
                <a:gd name="connsiteY27" fmla="*/ 2019300 h 4305300"/>
                <a:gd name="connsiteX28" fmla="*/ 10115550 w 10344150"/>
                <a:gd name="connsiteY28" fmla="*/ 609600 h 4305300"/>
                <a:gd name="connsiteX29" fmla="*/ 9734550 w 10344150"/>
                <a:gd name="connsiteY29" fmla="*/ 762000 h 4305300"/>
                <a:gd name="connsiteX30" fmla="*/ 9029700 w 10344150"/>
                <a:gd name="connsiteY30" fmla="*/ 0 h 4305300"/>
                <a:gd name="connsiteX31" fmla="*/ 7069965 w 10344150"/>
                <a:gd name="connsiteY31" fmla="*/ 264649 h 4305300"/>
                <a:gd name="connsiteX32" fmla="*/ 6286500 w 10344150"/>
                <a:gd name="connsiteY32" fmla="*/ 190500 h 4305300"/>
                <a:gd name="connsiteX33" fmla="*/ 5838423 w 10344150"/>
                <a:gd name="connsiteY33" fmla="*/ 307753 h 4305300"/>
                <a:gd name="connsiteX34" fmla="*/ 1809750 w 10344150"/>
                <a:gd name="connsiteY34" fmla="*/ 190500 h 4305300"/>
                <a:gd name="connsiteX0" fmla="*/ 1809750 w 10344150"/>
                <a:gd name="connsiteY0" fmla="*/ 190500 h 4889768"/>
                <a:gd name="connsiteX1" fmla="*/ 1543050 w 10344150"/>
                <a:gd name="connsiteY1" fmla="*/ 704850 h 4889768"/>
                <a:gd name="connsiteX2" fmla="*/ 1104900 w 10344150"/>
                <a:gd name="connsiteY2" fmla="*/ 666750 h 4889768"/>
                <a:gd name="connsiteX3" fmla="*/ 1085850 w 10344150"/>
                <a:gd name="connsiteY3" fmla="*/ 933450 h 4889768"/>
                <a:gd name="connsiteX4" fmla="*/ 685800 w 10344150"/>
                <a:gd name="connsiteY4" fmla="*/ 1200150 h 4889768"/>
                <a:gd name="connsiteX5" fmla="*/ 228600 w 10344150"/>
                <a:gd name="connsiteY5" fmla="*/ 1485900 h 4889768"/>
                <a:gd name="connsiteX6" fmla="*/ 38100 w 10344150"/>
                <a:gd name="connsiteY6" fmla="*/ 1714500 h 4889768"/>
                <a:gd name="connsiteX7" fmla="*/ 0 w 10344150"/>
                <a:gd name="connsiteY7" fmla="*/ 2247900 h 4889768"/>
                <a:gd name="connsiteX8" fmla="*/ 304800 w 10344150"/>
                <a:gd name="connsiteY8" fmla="*/ 2781300 h 4889768"/>
                <a:gd name="connsiteX9" fmla="*/ 495300 w 10344150"/>
                <a:gd name="connsiteY9" fmla="*/ 2743200 h 4889768"/>
                <a:gd name="connsiteX10" fmla="*/ 1333500 w 10344150"/>
                <a:gd name="connsiteY10" fmla="*/ 4305300 h 4889768"/>
                <a:gd name="connsiteX11" fmla="*/ 1581150 w 10344150"/>
                <a:gd name="connsiteY11" fmla="*/ 4305300 h 4889768"/>
                <a:gd name="connsiteX12" fmla="*/ 1733550 w 10344150"/>
                <a:gd name="connsiteY12" fmla="*/ 4095750 h 4889768"/>
                <a:gd name="connsiteX13" fmla="*/ 1981200 w 10344150"/>
                <a:gd name="connsiteY13" fmla="*/ 4267200 h 4889768"/>
                <a:gd name="connsiteX14" fmla="*/ 2590800 w 10344150"/>
                <a:gd name="connsiteY14" fmla="*/ 3810000 h 4889768"/>
                <a:gd name="connsiteX15" fmla="*/ 2914650 w 10344150"/>
                <a:gd name="connsiteY15" fmla="*/ 4152900 h 4889768"/>
                <a:gd name="connsiteX16" fmla="*/ 3909535 w 10344150"/>
                <a:gd name="connsiteY16" fmla="*/ 4889768 h 4889768"/>
                <a:gd name="connsiteX17" fmla="*/ 5029200 w 10344150"/>
                <a:gd name="connsiteY17" fmla="*/ 4305300 h 4889768"/>
                <a:gd name="connsiteX18" fmla="*/ 5791200 w 10344150"/>
                <a:gd name="connsiteY18" fmla="*/ 4114800 h 4889768"/>
                <a:gd name="connsiteX19" fmla="*/ 6629400 w 10344150"/>
                <a:gd name="connsiteY19" fmla="*/ 4229100 h 4889768"/>
                <a:gd name="connsiteX20" fmla="*/ 7829550 w 10344150"/>
                <a:gd name="connsiteY20" fmla="*/ 4038600 h 4889768"/>
                <a:gd name="connsiteX21" fmla="*/ 8153400 w 10344150"/>
                <a:gd name="connsiteY21" fmla="*/ 3695700 h 4889768"/>
                <a:gd name="connsiteX22" fmla="*/ 8782050 w 10344150"/>
                <a:gd name="connsiteY22" fmla="*/ 3848100 h 4889768"/>
                <a:gd name="connsiteX23" fmla="*/ 9144000 w 10344150"/>
                <a:gd name="connsiteY23" fmla="*/ 3695700 h 4889768"/>
                <a:gd name="connsiteX24" fmla="*/ 9315450 w 10344150"/>
                <a:gd name="connsiteY24" fmla="*/ 3429000 h 4889768"/>
                <a:gd name="connsiteX25" fmla="*/ 9067800 w 10344150"/>
                <a:gd name="connsiteY25" fmla="*/ 3295650 h 4889768"/>
                <a:gd name="connsiteX26" fmla="*/ 9791700 w 10344150"/>
                <a:gd name="connsiteY26" fmla="*/ 2476500 h 4889768"/>
                <a:gd name="connsiteX27" fmla="*/ 10344150 w 10344150"/>
                <a:gd name="connsiteY27" fmla="*/ 2019300 h 4889768"/>
                <a:gd name="connsiteX28" fmla="*/ 10115550 w 10344150"/>
                <a:gd name="connsiteY28" fmla="*/ 609600 h 4889768"/>
                <a:gd name="connsiteX29" fmla="*/ 9734550 w 10344150"/>
                <a:gd name="connsiteY29" fmla="*/ 762000 h 4889768"/>
                <a:gd name="connsiteX30" fmla="*/ 9029700 w 10344150"/>
                <a:gd name="connsiteY30" fmla="*/ 0 h 4889768"/>
                <a:gd name="connsiteX31" fmla="*/ 7069965 w 10344150"/>
                <a:gd name="connsiteY31" fmla="*/ 264649 h 4889768"/>
                <a:gd name="connsiteX32" fmla="*/ 6286500 w 10344150"/>
                <a:gd name="connsiteY32" fmla="*/ 190500 h 4889768"/>
                <a:gd name="connsiteX33" fmla="*/ 5838423 w 10344150"/>
                <a:gd name="connsiteY33" fmla="*/ 307753 h 4889768"/>
                <a:gd name="connsiteX34" fmla="*/ 1809750 w 10344150"/>
                <a:gd name="connsiteY34" fmla="*/ 190500 h 4889768"/>
                <a:gd name="connsiteX0" fmla="*/ 1809750 w 10344150"/>
                <a:gd name="connsiteY0" fmla="*/ 190500 h 4889768"/>
                <a:gd name="connsiteX1" fmla="*/ 1543050 w 10344150"/>
                <a:gd name="connsiteY1" fmla="*/ 704850 h 4889768"/>
                <a:gd name="connsiteX2" fmla="*/ 1104900 w 10344150"/>
                <a:gd name="connsiteY2" fmla="*/ 666750 h 4889768"/>
                <a:gd name="connsiteX3" fmla="*/ 1085850 w 10344150"/>
                <a:gd name="connsiteY3" fmla="*/ 933450 h 4889768"/>
                <a:gd name="connsiteX4" fmla="*/ 685800 w 10344150"/>
                <a:gd name="connsiteY4" fmla="*/ 1200150 h 4889768"/>
                <a:gd name="connsiteX5" fmla="*/ 228600 w 10344150"/>
                <a:gd name="connsiteY5" fmla="*/ 1485900 h 4889768"/>
                <a:gd name="connsiteX6" fmla="*/ 38100 w 10344150"/>
                <a:gd name="connsiteY6" fmla="*/ 1714500 h 4889768"/>
                <a:gd name="connsiteX7" fmla="*/ 0 w 10344150"/>
                <a:gd name="connsiteY7" fmla="*/ 2247900 h 4889768"/>
                <a:gd name="connsiteX8" fmla="*/ 304800 w 10344150"/>
                <a:gd name="connsiteY8" fmla="*/ 2781300 h 4889768"/>
                <a:gd name="connsiteX9" fmla="*/ 495300 w 10344150"/>
                <a:gd name="connsiteY9" fmla="*/ 2743200 h 4889768"/>
                <a:gd name="connsiteX10" fmla="*/ 1333500 w 10344150"/>
                <a:gd name="connsiteY10" fmla="*/ 4305300 h 4889768"/>
                <a:gd name="connsiteX11" fmla="*/ 1581150 w 10344150"/>
                <a:gd name="connsiteY11" fmla="*/ 4305300 h 4889768"/>
                <a:gd name="connsiteX12" fmla="*/ 1733550 w 10344150"/>
                <a:gd name="connsiteY12" fmla="*/ 4095750 h 4889768"/>
                <a:gd name="connsiteX13" fmla="*/ 1981200 w 10344150"/>
                <a:gd name="connsiteY13" fmla="*/ 4267200 h 4889768"/>
                <a:gd name="connsiteX14" fmla="*/ 2590800 w 10344150"/>
                <a:gd name="connsiteY14" fmla="*/ 3810000 h 4889768"/>
                <a:gd name="connsiteX15" fmla="*/ 2914650 w 10344150"/>
                <a:gd name="connsiteY15" fmla="*/ 4152900 h 4889768"/>
                <a:gd name="connsiteX16" fmla="*/ 3909535 w 10344150"/>
                <a:gd name="connsiteY16" fmla="*/ 4889768 h 4889768"/>
                <a:gd name="connsiteX17" fmla="*/ 5029200 w 10344150"/>
                <a:gd name="connsiteY17" fmla="*/ 4305300 h 4889768"/>
                <a:gd name="connsiteX18" fmla="*/ 5935032 w 10344150"/>
                <a:gd name="connsiteY18" fmla="*/ 4878683 h 4889768"/>
                <a:gd name="connsiteX19" fmla="*/ 6629400 w 10344150"/>
                <a:gd name="connsiteY19" fmla="*/ 4229100 h 4889768"/>
                <a:gd name="connsiteX20" fmla="*/ 7829550 w 10344150"/>
                <a:gd name="connsiteY20" fmla="*/ 4038600 h 4889768"/>
                <a:gd name="connsiteX21" fmla="*/ 8153400 w 10344150"/>
                <a:gd name="connsiteY21" fmla="*/ 3695700 h 4889768"/>
                <a:gd name="connsiteX22" fmla="*/ 8782050 w 10344150"/>
                <a:gd name="connsiteY22" fmla="*/ 3848100 h 4889768"/>
                <a:gd name="connsiteX23" fmla="*/ 9144000 w 10344150"/>
                <a:gd name="connsiteY23" fmla="*/ 3695700 h 4889768"/>
                <a:gd name="connsiteX24" fmla="*/ 9315450 w 10344150"/>
                <a:gd name="connsiteY24" fmla="*/ 3429000 h 4889768"/>
                <a:gd name="connsiteX25" fmla="*/ 9067800 w 10344150"/>
                <a:gd name="connsiteY25" fmla="*/ 3295650 h 4889768"/>
                <a:gd name="connsiteX26" fmla="*/ 9791700 w 10344150"/>
                <a:gd name="connsiteY26" fmla="*/ 2476500 h 4889768"/>
                <a:gd name="connsiteX27" fmla="*/ 10344150 w 10344150"/>
                <a:gd name="connsiteY27" fmla="*/ 2019300 h 4889768"/>
                <a:gd name="connsiteX28" fmla="*/ 10115550 w 10344150"/>
                <a:gd name="connsiteY28" fmla="*/ 609600 h 4889768"/>
                <a:gd name="connsiteX29" fmla="*/ 9734550 w 10344150"/>
                <a:gd name="connsiteY29" fmla="*/ 762000 h 4889768"/>
                <a:gd name="connsiteX30" fmla="*/ 9029700 w 10344150"/>
                <a:gd name="connsiteY30" fmla="*/ 0 h 4889768"/>
                <a:gd name="connsiteX31" fmla="*/ 7069965 w 10344150"/>
                <a:gd name="connsiteY31" fmla="*/ 264649 h 4889768"/>
                <a:gd name="connsiteX32" fmla="*/ 6286500 w 10344150"/>
                <a:gd name="connsiteY32" fmla="*/ 190500 h 4889768"/>
                <a:gd name="connsiteX33" fmla="*/ 5838423 w 10344150"/>
                <a:gd name="connsiteY33" fmla="*/ 307753 h 4889768"/>
                <a:gd name="connsiteX34" fmla="*/ 1809750 w 10344150"/>
                <a:gd name="connsiteY34" fmla="*/ 190500 h 4889768"/>
                <a:gd name="connsiteX0" fmla="*/ 1809750 w 10344150"/>
                <a:gd name="connsiteY0" fmla="*/ 190500 h 5069184"/>
                <a:gd name="connsiteX1" fmla="*/ 1543050 w 10344150"/>
                <a:gd name="connsiteY1" fmla="*/ 704850 h 5069184"/>
                <a:gd name="connsiteX2" fmla="*/ 1104900 w 10344150"/>
                <a:gd name="connsiteY2" fmla="*/ 666750 h 5069184"/>
                <a:gd name="connsiteX3" fmla="*/ 1085850 w 10344150"/>
                <a:gd name="connsiteY3" fmla="*/ 933450 h 5069184"/>
                <a:gd name="connsiteX4" fmla="*/ 685800 w 10344150"/>
                <a:gd name="connsiteY4" fmla="*/ 1200150 h 5069184"/>
                <a:gd name="connsiteX5" fmla="*/ 228600 w 10344150"/>
                <a:gd name="connsiteY5" fmla="*/ 1485900 h 5069184"/>
                <a:gd name="connsiteX6" fmla="*/ 38100 w 10344150"/>
                <a:gd name="connsiteY6" fmla="*/ 1714500 h 5069184"/>
                <a:gd name="connsiteX7" fmla="*/ 0 w 10344150"/>
                <a:gd name="connsiteY7" fmla="*/ 2247900 h 5069184"/>
                <a:gd name="connsiteX8" fmla="*/ 304800 w 10344150"/>
                <a:gd name="connsiteY8" fmla="*/ 2781300 h 5069184"/>
                <a:gd name="connsiteX9" fmla="*/ 495300 w 10344150"/>
                <a:gd name="connsiteY9" fmla="*/ 2743200 h 5069184"/>
                <a:gd name="connsiteX10" fmla="*/ 1333500 w 10344150"/>
                <a:gd name="connsiteY10" fmla="*/ 4305300 h 5069184"/>
                <a:gd name="connsiteX11" fmla="*/ 1581150 w 10344150"/>
                <a:gd name="connsiteY11" fmla="*/ 4305300 h 5069184"/>
                <a:gd name="connsiteX12" fmla="*/ 1733550 w 10344150"/>
                <a:gd name="connsiteY12" fmla="*/ 4095750 h 5069184"/>
                <a:gd name="connsiteX13" fmla="*/ 1981200 w 10344150"/>
                <a:gd name="connsiteY13" fmla="*/ 4267200 h 5069184"/>
                <a:gd name="connsiteX14" fmla="*/ 2590800 w 10344150"/>
                <a:gd name="connsiteY14" fmla="*/ 3810000 h 5069184"/>
                <a:gd name="connsiteX15" fmla="*/ 2914650 w 10344150"/>
                <a:gd name="connsiteY15" fmla="*/ 4152900 h 5069184"/>
                <a:gd name="connsiteX16" fmla="*/ 3909535 w 10344150"/>
                <a:gd name="connsiteY16" fmla="*/ 4889768 h 5069184"/>
                <a:gd name="connsiteX17" fmla="*/ 5000434 w 10344150"/>
                <a:gd name="connsiteY17" fmla="*/ 5069184 h 5069184"/>
                <a:gd name="connsiteX18" fmla="*/ 5935032 w 10344150"/>
                <a:gd name="connsiteY18" fmla="*/ 4878683 h 5069184"/>
                <a:gd name="connsiteX19" fmla="*/ 6629400 w 10344150"/>
                <a:gd name="connsiteY19" fmla="*/ 4229100 h 5069184"/>
                <a:gd name="connsiteX20" fmla="*/ 7829550 w 10344150"/>
                <a:gd name="connsiteY20" fmla="*/ 4038600 h 5069184"/>
                <a:gd name="connsiteX21" fmla="*/ 8153400 w 10344150"/>
                <a:gd name="connsiteY21" fmla="*/ 3695700 h 5069184"/>
                <a:gd name="connsiteX22" fmla="*/ 8782050 w 10344150"/>
                <a:gd name="connsiteY22" fmla="*/ 3848100 h 5069184"/>
                <a:gd name="connsiteX23" fmla="*/ 9144000 w 10344150"/>
                <a:gd name="connsiteY23" fmla="*/ 3695700 h 5069184"/>
                <a:gd name="connsiteX24" fmla="*/ 9315450 w 10344150"/>
                <a:gd name="connsiteY24" fmla="*/ 3429000 h 5069184"/>
                <a:gd name="connsiteX25" fmla="*/ 9067800 w 10344150"/>
                <a:gd name="connsiteY25" fmla="*/ 3295650 h 5069184"/>
                <a:gd name="connsiteX26" fmla="*/ 9791700 w 10344150"/>
                <a:gd name="connsiteY26" fmla="*/ 2476500 h 5069184"/>
                <a:gd name="connsiteX27" fmla="*/ 10344150 w 10344150"/>
                <a:gd name="connsiteY27" fmla="*/ 2019300 h 5069184"/>
                <a:gd name="connsiteX28" fmla="*/ 10115550 w 10344150"/>
                <a:gd name="connsiteY28" fmla="*/ 609600 h 5069184"/>
                <a:gd name="connsiteX29" fmla="*/ 9734550 w 10344150"/>
                <a:gd name="connsiteY29" fmla="*/ 762000 h 5069184"/>
                <a:gd name="connsiteX30" fmla="*/ 9029700 w 10344150"/>
                <a:gd name="connsiteY30" fmla="*/ 0 h 5069184"/>
                <a:gd name="connsiteX31" fmla="*/ 7069965 w 10344150"/>
                <a:gd name="connsiteY31" fmla="*/ 264649 h 5069184"/>
                <a:gd name="connsiteX32" fmla="*/ 6286500 w 10344150"/>
                <a:gd name="connsiteY32" fmla="*/ 190500 h 5069184"/>
                <a:gd name="connsiteX33" fmla="*/ 5838423 w 10344150"/>
                <a:gd name="connsiteY33" fmla="*/ 307753 h 5069184"/>
                <a:gd name="connsiteX34" fmla="*/ 1809750 w 10344150"/>
                <a:gd name="connsiteY34" fmla="*/ 190500 h 5069184"/>
                <a:gd name="connsiteX0" fmla="*/ 1809750 w 10344150"/>
                <a:gd name="connsiteY0" fmla="*/ 190500 h 5069184"/>
                <a:gd name="connsiteX1" fmla="*/ 1543050 w 10344150"/>
                <a:gd name="connsiteY1" fmla="*/ 704850 h 5069184"/>
                <a:gd name="connsiteX2" fmla="*/ 1104900 w 10344150"/>
                <a:gd name="connsiteY2" fmla="*/ 666750 h 5069184"/>
                <a:gd name="connsiteX3" fmla="*/ 1085850 w 10344150"/>
                <a:gd name="connsiteY3" fmla="*/ 933450 h 5069184"/>
                <a:gd name="connsiteX4" fmla="*/ 685800 w 10344150"/>
                <a:gd name="connsiteY4" fmla="*/ 1200150 h 5069184"/>
                <a:gd name="connsiteX5" fmla="*/ 228600 w 10344150"/>
                <a:gd name="connsiteY5" fmla="*/ 1485900 h 5069184"/>
                <a:gd name="connsiteX6" fmla="*/ 38100 w 10344150"/>
                <a:gd name="connsiteY6" fmla="*/ 1714500 h 5069184"/>
                <a:gd name="connsiteX7" fmla="*/ 0 w 10344150"/>
                <a:gd name="connsiteY7" fmla="*/ 2247900 h 5069184"/>
                <a:gd name="connsiteX8" fmla="*/ 304800 w 10344150"/>
                <a:gd name="connsiteY8" fmla="*/ 2781300 h 5069184"/>
                <a:gd name="connsiteX9" fmla="*/ 495300 w 10344150"/>
                <a:gd name="connsiteY9" fmla="*/ 2743200 h 5069184"/>
                <a:gd name="connsiteX10" fmla="*/ 1333500 w 10344150"/>
                <a:gd name="connsiteY10" fmla="*/ 4305300 h 5069184"/>
                <a:gd name="connsiteX11" fmla="*/ 1581150 w 10344150"/>
                <a:gd name="connsiteY11" fmla="*/ 4305300 h 5069184"/>
                <a:gd name="connsiteX12" fmla="*/ 1733550 w 10344150"/>
                <a:gd name="connsiteY12" fmla="*/ 4095750 h 5069184"/>
                <a:gd name="connsiteX13" fmla="*/ 1981200 w 10344150"/>
                <a:gd name="connsiteY13" fmla="*/ 4267200 h 5069184"/>
                <a:gd name="connsiteX14" fmla="*/ 2590800 w 10344150"/>
                <a:gd name="connsiteY14" fmla="*/ 3810000 h 5069184"/>
                <a:gd name="connsiteX15" fmla="*/ 2914650 w 10344150"/>
                <a:gd name="connsiteY15" fmla="*/ 4152900 h 5069184"/>
                <a:gd name="connsiteX16" fmla="*/ 3909535 w 10344150"/>
                <a:gd name="connsiteY16" fmla="*/ 4889768 h 5069184"/>
                <a:gd name="connsiteX17" fmla="*/ 5000434 w 10344150"/>
                <a:gd name="connsiteY17" fmla="*/ 5069184 h 5069184"/>
                <a:gd name="connsiteX18" fmla="*/ 5935032 w 10344150"/>
                <a:gd name="connsiteY18" fmla="*/ 4878683 h 5069184"/>
                <a:gd name="connsiteX19" fmla="*/ 6629400 w 10344150"/>
                <a:gd name="connsiteY19" fmla="*/ 4229100 h 5069184"/>
                <a:gd name="connsiteX20" fmla="*/ 7628186 w 10344150"/>
                <a:gd name="connsiteY20" fmla="*/ 3582734 h 5069184"/>
                <a:gd name="connsiteX21" fmla="*/ 8153400 w 10344150"/>
                <a:gd name="connsiteY21" fmla="*/ 3695700 h 5069184"/>
                <a:gd name="connsiteX22" fmla="*/ 8782050 w 10344150"/>
                <a:gd name="connsiteY22" fmla="*/ 3848100 h 5069184"/>
                <a:gd name="connsiteX23" fmla="*/ 9144000 w 10344150"/>
                <a:gd name="connsiteY23" fmla="*/ 3695700 h 5069184"/>
                <a:gd name="connsiteX24" fmla="*/ 9315450 w 10344150"/>
                <a:gd name="connsiteY24" fmla="*/ 3429000 h 5069184"/>
                <a:gd name="connsiteX25" fmla="*/ 9067800 w 10344150"/>
                <a:gd name="connsiteY25" fmla="*/ 3295650 h 5069184"/>
                <a:gd name="connsiteX26" fmla="*/ 9791700 w 10344150"/>
                <a:gd name="connsiteY26" fmla="*/ 2476500 h 5069184"/>
                <a:gd name="connsiteX27" fmla="*/ 10344150 w 10344150"/>
                <a:gd name="connsiteY27" fmla="*/ 2019300 h 5069184"/>
                <a:gd name="connsiteX28" fmla="*/ 10115550 w 10344150"/>
                <a:gd name="connsiteY28" fmla="*/ 609600 h 5069184"/>
                <a:gd name="connsiteX29" fmla="*/ 9734550 w 10344150"/>
                <a:gd name="connsiteY29" fmla="*/ 762000 h 5069184"/>
                <a:gd name="connsiteX30" fmla="*/ 9029700 w 10344150"/>
                <a:gd name="connsiteY30" fmla="*/ 0 h 5069184"/>
                <a:gd name="connsiteX31" fmla="*/ 7069965 w 10344150"/>
                <a:gd name="connsiteY31" fmla="*/ 264649 h 5069184"/>
                <a:gd name="connsiteX32" fmla="*/ 6286500 w 10344150"/>
                <a:gd name="connsiteY32" fmla="*/ 190500 h 5069184"/>
                <a:gd name="connsiteX33" fmla="*/ 5838423 w 10344150"/>
                <a:gd name="connsiteY33" fmla="*/ 307753 h 5069184"/>
                <a:gd name="connsiteX34" fmla="*/ 1809750 w 10344150"/>
                <a:gd name="connsiteY34" fmla="*/ 190500 h 5069184"/>
                <a:gd name="connsiteX0" fmla="*/ 1809750 w 10344150"/>
                <a:gd name="connsiteY0" fmla="*/ 190500 h 5069184"/>
                <a:gd name="connsiteX1" fmla="*/ 1543050 w 10344150"/>
                <a:gd name="connsiteY1" fmla="*/ 704850 h 5069184"/>
                <a:gd name="connsiteX2" fmla="*/ 1104900 w 10344150"/>
                <a:gd name="connsiteY2" fmla="*/ 666750 h 5069184"/>
                <a:gd name="connsiteX3" fmla="*/ 1085850 w 10344150"/>
                <a:gd name="connsiteY3" fmla="*/ 933450 h 5069184"/>
                <a:gd name="connsiteX4" fmla="*/ 685800 w 10344150"/>
                <a:gd name="connsiteY4" fmla="*/ 1200150 h 5069184"/>
                <a:gd name="connsiteX5" fmla="*/ 228600 w 10344150"/>
                <a:gd name="connsiteY5" fmla="*/ 1485900 h 5069184"/>
                <a:gd name="connsiteX6" fmla="*/ 38100 w 10344150"/>
                <a:gd name="connsiteY6" fmla="*/ 1714500 h 5069184"/>
                <a:gd name="connsiteX7" fmla="*/ 0 w 10344150"/>
                <a:gd name="connsiteY7" fmla="*/ 2247900 h 5069184"/>
                <a:gd name="connsiteX8" fmla="*/ 304800 w 10344150"/>
                <a:gd name="connsiteY8" fmla="*/ 2781300 h 5069184"/>
                <a:gd name="connsiteX9" fmla="*/ 495300 w 10344150"/>
                <a:gd name="connsiteY9" fmla="*/ 2743200 h 5069184"/>
                <a:gd name="connsiteX10" fmla="*/ 1333500 w 10344150"/>
                <a:gd name="connsiteY10" fmla="*/ 4305300 h 5069184"/>
                <a:gd name="connsiteX11" fmla="*/ 1581150 w 10344150"/>
                <a:gd name="connsiteY11" fmla="*/ 4305300 h 5069184"/>
                <a:gd name="connsiteX12" fmla="*/ 1733550 w 10344150"/>
                <a:gd name="connsiteY12" fmla="*/ 4095750 h 5069184"/>
                <a:gd name="connsiteX13" fmla="*/ 1981200 w 10344150"/>
                <a:gd name="connsiteY13" fmla="*/ 4267200 h 5069184"/>
                <a:gd name="connsiteX14" fmla="*/ 2590800 w 10344150"/>
                <a:gd name="connsiteY14" fmla="*/ 3810000 h 5069184"/>
                <a:gd name="connsiteX15" fmla="*/ 2914650 w 10344150"/>
                <a:gd name="connsiteY15" fmla="*/ 4152900 h 5069184"/>
                <a:gd name="connsiteX16" fmla="*/ 3909535 w 10344150"/>
                <a:gd name="connsiteY16" fmla="*/ 4889768 h 5069184"/>
                <a:gd name="connsiteX17" fmla="*/ 5000434 w 10344150"/>
                <a:gd name="connsiteY17" fmla="*/ 5069184 h 5069184"/>
                <a:gd name="connsiteX18" fmla="*/ 5935032 w 10344150"/>
                <a:gd name="connsiteY18" fmla="*/ 4878683 h 5069184"/>
                <a:gd name="connsiteX19" fmla="*/ 6629400 w 10344150"/>
                <a:gd name="connsiteY19" fmla="*/ 4229100 h 5069184"/>
                <a:gd name="connsiteX20" fmla="*/ 7628186 w 10344150"/>
                <a:gd name="connsiteY20" fmla="*/ 3582734 h 5069184"/>
                <a:gd name="connsiteX21" fmla="*/ 8153400 w 10344150"/>
                <a:gd name="connsiteY21" fmla="*/ 3695700 h 5069184"/>
                <a:gd name="connsiteX22" fmla="*/ 8623837 w 10344150"/>
                <a:gd name="connsiteY22" fmla="*/ 3687930 h 5069184"/>
                <a:gd name="connsiteX23" fmla="*/ 9144000 w 10344150"/>
                <a:gd name="connsiteY23" fmla="*/ 3695700 h 5069184"/>
                <a:gd name="connsiteX24" fmla="*/ 9315450 w 10344150"/>
                <a:gd name="connsiteY24" fmla="*/ 3429000 h 5069184"/>
                <a:gd name="connsiteX25" fmla="*/ 9067800 w 10344150"/>
                <a:gd name="connsiteY25" fmla="*/ 3295650 h 5069184"/>
                <a:gd name="connsiteX26" fmla="*/ 9791700 w 10344150"/>
                <a:gd name="connsiteY26" fmla="*/ 2476500 h 5069184"/>
                <a:gd name="connsiteX27" fmla="*/ 10344150 w 10344150"/>
                <a:gd name="connsiteY27" fmla="*/ 2019300 h 5069184"/>
                <a:gd name="connsiteX28" fmla="*/ 10115550 w 10344150"/>
                <a:gd name="connsiteY28" fmla="*/ 609600 h 5069184"/>
                <a:gd name="connsiteX29" fmla="*/ 9734550 w 10344150"/>
                <a:gd name="connsiteY29" fmla="*/ 762000 h 5069184"/>
                <a:gd name="connsiteX30" fmla="*/ 9029700 w 10344150"/>
                <a:gd name="connsiteY30" fmla="*/ 0 h 5069184"/>
                <a:gd name="connsiteX31" fmla="*/ 7069965 w 10344150"/>
                <a:gd name="connsiteY31" fmla="*/ 264649 h 5069184"/>
                <a:gd name="connsiteX32" fmla="*/ 6286500 w 10344150"/>
                <a:gd name="connsiteY32" fmla="*/ 190500 h 5069184"/>
                <a:gd name="connsiteX33" fmla="*/ 5838423 w 10344150"/>
                <a:gd name="connsiteY33" fmla="*/ 307753 h 5069184"/>
                <a:gd name="connsiteX34" fmla="*/ 1809750 w 10344150"/>
                <a:gd name="connsiteY34" fmla="*/ 190500 h 5069184"/>
                <a:gd name="connsiteX0" fmla="*/ 1809750 w 10344150"/>
                <a:gd name="connsiteY0" fmla="*/ 190500 h 5069184"/>
                <a:gd name="connsiteX1" fmla="*/ 1543050 w 10344150"/>
                <a:gd name="connsiteY1" fmla="*/ 704850 h 5069184"/>
                <a:gd name="connsiteX2" fmla="*/ 1104900 w 10344150"/>
                <a:gd name="connsiteY2" fmla="*/ 666750 h 5069184"/>
                <a:gd name="connsiteX3" fmla="*/ 1085850 w 10344150"/>
                <a:gd name="connsiteY3" fmla="*/ 933450 h 5069184"/>
                <a:gd name="connsiteX4" fmla="*/ 685800 w 10344150"/>
                <a:gd name="connsiteY4" fmla="*/ 1200150 h 5069184"/>
                <a:gd name="connsiteX5" fmla="*/ 228600 w 10344150"/>
                <a:gd name="connsiteY5" fmla="*/ 1485900 h 5069184"/>
                <a:gd name="connsiteX6" fmla="*/ 38100 w 10344150"/>
                <a:gd name="connsiteY6" fmla="*/ 1714500 h 5069184"/>
                <a:gd name="connsiteX7" fmla="*/ 0 w 10344150"/>
                <a:gd name="connsiteY7" fmla="*/ 2247900 h 5069184"/>
                <a:gd name="connsiteX8" fmla="*/ 304800 w 10344150"/>
                <a:gd name="connsiteY8" fmla="*/ 2781300 h 5069184"/>
                <a:gd name="connsiteX9" fmla="*/ 495300 w 10344150"/>
                <a:gd name="connsiteY9" fmla="*/ 2743200 h 5069184"/>
                <a:gd name="connsiteX10" fmla="*/ 1333500 w 10344150"/>
                <a:gd name="connsiteY10" fmla="*/ 4305300 h 5069184"/>
                <a:gd name="connsiteX11" fmla="*/ 1581150 w 10344150"/>
                <a:gd name="connsiteY11" fmla="*/ 4305300 h 5069184"/>
                <a:gd name="connsiteX12" fmla="*/ 1733550 w 10344150"/>
                <a:gd name="connsiteY12" fmla="*/ 4095750 h 5069184"/>
                <a:gd name="connsiteX13" fmla="*/ 1981200 w 10344150"/>
                <a:gd name="connsiteY13" fmla="*/ 4267200 h 5069184"/>
                <a:gd name="connsiteX14" fmla="*/ 2590800 w 10344150"/>
                <a:gd name="connsiteY14" fmla="*/ 3810000 h 5069184"/>
                <a:gd name="connsiteX15" fmla="*/ 2914650 w 10344150"/>
                <a:gd name="connsiteY15" fmla="*/ 4152900 h 5069184"/>
                <a:gd name="connsiteX16" fmla="*/ 3909535 w 10344150"/>
                <a:gd name="connsiteY16" fmla="*/ 4889768 h 5069184"/>
                <a:gd name="connsiteX17" fmla="*/ 5000434 w 10344150"/>
                <a:gd name="connsiteY17" fmla="*/ 5069184 h 5069184"/>
                <a:gd name="connsiteX18" fmla="*/ 5935032 w 10344150"/>
                <a:gd name="connsiteY18" fmla="*/ 4878683 h 5069184"/>
                <a:gd name="connsiteX19" fmla="*/ 6629400 w 10344150"/>
                <a:gd name="connsiteY19" fmla="*/ 4229100 h 5069184"/>
                <a:gd name="connsiteX20" fmla="*/ 7628186 w 10344150"/>
                <a:gd name="connsiteY20" fmla="*/ 3582734 h 5069184"/>
                <a:gd name="connsiteX21" fmla="*/ 8153400 w 10344150"/>
                <a:gd name="connsiteY21" fmla="*/ 3695700 h 5069184"/>
                <a:gd name="connsiteX22" fmla="*/ 8623837 w 10344150"/>
                <a:gd name="connsiteY22" fmla="*/ 3687930 h 5069184"/>
                <a:gd name="connsiteX23" fmla="*/ 8813189 w 10344150"/>
                <a:gd name="connsiteY23" fmla="*/ 3461608 h 5069184"/>
                <a:gd name="connsiteX24" fmla="*/ 9315450 w 10344150"/>
                <a:gd name="connsiteY24" fmla="*/ 3429000 h 5069184"/>
                <a:gd name="connsiteX25" fmla="*/ 9067800 w 10344150"/>
                <a:gd name="connsiteY25" fmla="*/ 3295650 h 5069184"/>
                <a:gd name="connsiteX26" fmla="*/ 9791700 w 10344150"/>
                <a:gd name="connsiteY26" fmla="*/ 2476500 h 5069184"/>
                <a:gd name="connsiteX27" fmla="*/ 10344150 w 10344150"/>
                <a:gd name="connsiteY27" fmla="*/ 2019300 h 5069184"/>
                <a:gd name="connsiteX28" fmla="*/ 10115550 w 10344150"/>
                <a:gd name="connsiteY28" fmla="*/ 609600 h 5069184"/>
                <a:gd name="connsiteX29" fmla="*/ 9734550 w 10344150"/>
                <a:gd name="connsiteY29" fmla="*/ 762000 h 5069184"/>
                <a:gd name="connsiteX30" fmla="*/ 9029700 w 10344150"/>
                <a:gd name="connsiteY30" fmla="*/ 0 h 5069184"/>
                <a:gd name="connsiteX31" fmla="*/ 7069965 w 10344150"/>
                <a:gd name="connsiteY31" fmla="*/ 264649 h 5069184"/>
                <a:gd name="connsiteX32" fmla="*/ 6286500 w 10344150"/>
                <a:gd name="connsiteY32" fmla="*/ 190500 h 5069184"/>
                <a:gd name="connsiteX33" fmla="*/ 5838423 w 10344150"/>
                <a:gd name="connsiteY33" fmla="*/ 307753 h 5069184"/>
                <a:gd name="connsiteX34" fmla="*/ 1809750 w 10344150"/>
                <a:gd name="connsiteY34" fmla="*/ 190500 h 5069184"/>
                <a:gd name="connsiteX0" fmla="*/ 1809750 w 10344150"/>
                <a:gd name="connsiteY0" fmla="*/ 190500 h 5069184"/>
                <a:gd name="connsiteX1" fmla="*/ 1543050 w 10344150"/>
                <a:gd name="connsiteY1" fmla="*/ 704850 h 5069184"/>
                <a:gd name="connsiteX2" fmla="*/ 1104900 w 10344150"/>
                <a:gd name="connsiteY2" fmla="*/ 666750 h 5069184"/>
                <a:gd name="connsiteX3" fmla="*/ 1085850 w 10344150"/>
                <a:gd name="connsiteY3" fmla="*/ 933450 h 5069184"/>
                <a:gd name="connsiteX4" fmla="*/ 685800 w 10344150"/>
                <a:gd name="connsiteY4" fmla="*/ 1200150 h 5069184"/>
                <a:gd name="connsiteX5" fmla="*/ 228600 w 10344150"/>
                <a:gd name="connsiteY5" fmla="*/ 1485900 h 5069184"/>
                <a:gd name="connsiteX6" fmla="*/ 38100 w 10344150"/>
                <a:gd name="connsiteY6" fmla="*/ 1714500 h 5069184"/>
                <a:gd name="connsiteX7" fmla="*/ 0 w 10344150"/>
                <a:gd name="connsiteY7" fmla="*/ 2247900 h 5069184"/>
                <a:gd name="connsiteX8" fmla="*/ 304800 w 10344150"/>
                <a:gd name="connsiteY8" fmla="*/ 2781300 h 5069184"/>
                <a:gd name="connsiteX9" fmla="*/ 495300 w 10344150"/>
                <a:gd name="connsiteY9" fmla="*/ 2743200 h 5069184"/>
                <a:gd name="connsiteX10" fmla="*/ 1333500 w 10344150"/>
                <a:gd name="connsiteY10" fmla="*/ 4305300 h 5069184"/>
                <a:gd name="connsiteX11" fmla="*/ 1581150 w 10344150"/>
                <a:gd name="connsiteY11" fmla="*/ 4305300 h 5069184"/>
                <a:gd name="connsiteX12" fmla="*/ 1733550 w 10344150"/>
                <a:gd name="connsiteY12" fmla="*/ 4095750 h 5069184"/>
                <a:gd name="connsiteX13" fmla="*/ 1981200 w 10344150"/>
                <a:gd name="connsiteY13" fmla="*/ 4267200 h 5069184"/>
                <a:gd name="connsiteX14" fmla="*/ 2590800 w 10344150"/>
                <a:gd name="connsiteY14" fmla="*/ 3810000 h 5069184"/>
                <a:gd name="connsiteX15" fmla="*/ 2914650 w 10344150"/>
                <a:gd name="connsiteY15" fmla="*/ 4152900 h 5069184"/>
                <a:gd name="connsiteX16" fmla="*/ 3909535 w 10344150"/>
                <a:gd name="connsiteY16" fmla="*/ 4889768 h 5069184"/>
                <a:gd name="connsiteX17" fmla="*/ 5000434 w 10344150"/>
                <a:gd name="connsiteY17" fmla="*/ 5069184 h 5069184"/>
                <a:gd name="connsiteX18" fmla="*/ 5935032 w 10344150"/>
                <a:gd name="connsiteY18" fmla="*/ 4878683 h 5069184"/>
                <a:gd name="connsiteX19" fmla="*/ 6629400 w 10344150"/>
                <a:gd name="connsiteY19" fmla="*/ 4229100 h 5069184"/>
                <a:gd name="connsiteX20" fmla="*/ 7628186 w 10344150"/>
                <a:gd name="connsiteY20" fmla="*/ 3582734 h 5069184"/>
                <a:gd name="connsiteX21" fmla="*/ 8153400 w 10344150"/>
                <a:gd name="connsiteY21" fmla="*/ 3695700 h 5069184"/>
                <a:gd name="connsiteX22" fmla="*/ 8623837 w 10344150"/>
                <a:gd name="connsiteY22" fmla="*/ 3687930 h 5069184"/>
                <a:gd name="connsiteX23" fmla="*/ 8813189 w 10344150"/>
                <a:gd name="connsiteY23" fmla="*/ 3461608 h 5069184"/>
                <a:gd name="connsiteX24" fmla="*/ 8495613 w 10344150"/>
                <a:gd name="connsiteY24" fmla="*/ 3170265 h 5069184"/>
                <a:gd name="connsiteX25" fmla="*/ 9067800 w 10344150"/>
                <a:gd name="connsiteY25" fmla="*/ 3295650 h 5069184"/>
                <a:gd name="connsiteX26" fmla="*/ 9791700 w 10344150"/>
                <a:gd name="connsiteY26" fmla="*/ 2476500 h 5069184"/>
                <a:gd name="connsiteX27" fmla="*/ 10344150 w 10344150"/>
                <a:gd name="connsiteY27" fmla="*/ 2019300 h 5069184"/>
                <a:gd name="connsiteX28" fmla="*/ 10115550 w 10344150"/>
                <a:gd name="connsiteY28" fmla="*/ 609600 h 5069184"/>
                <a:gd name="connsiteX29" fmla="*/ 9734550 w 10344150"/>
                <a:gd name="connsiteY29" fmla="*/ 762000 h 5069184"/>
                <a:gd name="connsiteX30" fmla="*/ 9029700 w 10344150"/>
                <a:gd name="connsiteY30" fmla="*/ 0 h 5069184"/>
                <a:gd name="connsiteX31" fmla="*/ 7069965 w 10344150"/>
                <a:gd name="connsiteY31" fmla="*/ 264649 h 5069184"/>
                <a:gd name="connsiteX32" fmla="*/ 6286500 w 10344150"/>
                <a:gd name="connsiteY32" fmla="*/ 190500 h 5069184"/>
                <a:gd name="connsiteX33" fmla="*/ 5838423 w 10344150"/>
                <a:gd name="connsiteY33" fmla="*/ 307753 h 5069184"/>
                <a:gd name="connsiteX34" fmla="*/ 1809750 w 10344150"/>
                <a:gd name="connsiteY34" fmla="*/ 190500 h 5069184"/>
                <a:gd name="connsiteX0" fmla="*/ 1809750 w 10344150"/>
                <a:gd name="connsiteY0" fmla="*/ 190500 h 5069184"/>
                <a:gd name="connsiteX1" fmla="*/ 1543050 w 10344150"/>
                <a:gd name="connsiteY1" fmla="*/ 704850 h 5069184"/>
                <a:gd name="connsiteX2" fmla="*/ 1104900 w 10344150"/>
                <a:gd name="connsiteY2" fmla="*/ 666750 h 5069184"/>
                <a:gd name="connsiteX3" fmla="*/ 1085850 w 10344150"/>
                <a:gd name="connsiteY3" fmla="*/ 933450 h 5069184"/>
                <a:gd name="connsiteX4" fmla="*/ 685800 w 10344150"/>
                <a:gd name="connsiteY4" fmla="*/ 1200150 h 5069184"/>
                <a:gd name="connsiteX5" fmla="*/ 228600 w 10344150"/>
                <a:gd name="connsiteY5" fmla="*/ 1485900 h 5069184"/>
                <a:gd name="connsiteX6" fmla="*/ 38100 w 10344150"/>
                <a:gd name="connsiteY6" fmla="*/ 1714500 h 5069184"/>
                <a:gd name="connsiteX7" fmla="*/ 0 w 10344150"/>
                <a:gd name="connsiteY7" fmla="*/ 2247900 h 5069184"/>
                <a:gd name="connsiteX8" fmla="*/ 304800 w 10344150"/>
                <a:gd name="connsiteY8" fmla="*/ 2781300 h 5069184"/>
                <a:gd name="connsiteX9" fmla="*/ 495300 w 10344150"/>
                <a:gd name="connsiteY9" fmla="*/ 2743200 h 5069184"/>
                <a:gd name="connsiteX10" fmla="*/ 1333500 w 10344150"/>
                <a:gd name="connsiteY10" fmla="*/ 4305300 h 5069184"/>
                <a:gd name="connsiteX11" fmla="*/ 1581150 w 10344150"/>
                <a:gd name="connsiteY11" fmla="*/ 4305300 h 5069184"/>
                <a:gd name="connsiteX12" fmla="*/ 1733550 w 10344150"/>
                <a:gd name="connsiteY12" fmla="*/ 4095750 h 5069184"/>
                <a:gd name="connsiteX13" fmla="*/ 1981200 w 10344150"/>
                <a:gd name="connsiteY13" fmla="*/ 4267200 h 5069184"/>
                <a:gd name="connsiteX14" fmla="*/ 2590800 w 10344150"/>
                <a:gd name="connsiteY14" fmla="*/ 3810000 h 5069184"/>
                <a:gd name="connsiteX15" fmla="*/ 2914650 w 10344150"/>
                <a:gd name="connsiteY15" fmla="*/ 4152900 h 5069184"/>
                <a:gd name="connsiteX16" fmla="*/ 3909535 w 10344150"/>
                <a:gd name="connsiteY16" fmla="*/ 4889768 h 5069184"/>
                <a:gd name="connsiteX17" fmla="*/ 5000434 w 10344150"/>
                <a:gd name="connsiteY17" fmla="*/ 5069184 h 5069184"/>
                <a:gd name="connsiteX18" fmla="*/ 5935032 w 10344150"/>
                <a:gd name="connsiteY18" fmla="*/ 4878683 h 5069184"/>
                <a:gd name="connsiteX19" fmla="*/ 6629400 w 10344150"/>
                <a:gd name="connsiteY19" fmla="*/ 4229100 h 5069184"/>
                <a:gd name="connsiteX20" fmla="*/ 7628186 w 10344150"/>
                <a:gd name="connsiteY20" fmla="*/ 3582734 h 5069184"/>
                <a:gd name="connsiteX21" fmla="*/ 8153400 w 10344150"/>
                <a:gd name="connsiteY21" fmla="*/ 3695700 h 5069184"/>
                <a:gd name="connsiteX22" fmla="*/ 8623837 w 10344150"/>
                <a:gd name="connsiteY22" fmla="*/ 3687930 h 5069184"/>
                <a:gd name="connsiteX23" fmla="*/ 8813189 w 10344150"/>
                <a:gd name="connsiteY23" fmla="*/ 3461608 h 5069184"/>
                <a:gd name="connsiteX24" fmla="*/ 8495613 w 10344150"/>
                <a:gd name="connsiteY24" fmla="*/ 3170265 h 5069184"/>
                <a:gd name="connsiteX25" fmla="*/ 9139716 w 10344150"/>
                <a:gd name="connsiteY25" fmla="*/ 2790501 h 5069184"/>
                <a:gd name="connsiteX26" fmla="*/ 9791700 w 10344150"/>
                <a:gd name="connsiteY26" fmla="*/ 2476500 h 5069184"/>
                <a:gd name="connsiteX27" fmla="*/ 10344150 w 10344150"/>
                <a:gd name="connsiteY27" fmla="*/ 2019300 h 5069184"/>
                <a:gd name="connsiteX28" fmla="*/ 10115550 w 10344150"/>
                <a:gd name="connsiteY28" fmla="*/ 609600 h 5069184"/>
                <a:gd name="connsiteX29" fmla="*/ 9734550 w 10344150"/>
                <a:gd name="connsiteY29" fmla="*/ 762000 h 5069184"/>
                <a:gd name="connsiteX30" fmla="*/ 9029700 w 10344150"/>
                <a:gd name="connsiteY30" fmla="*/ 0 h 5069184"/>
                <a:gd name="connsiteX31" fmla="*/ 7069965 w 10344150"/>
                <a:gd name="connsiteY31" fmla="*/ 264649 h 5069184"/>
                <a:gd name="connsiteX32" fmla="*/ 6286500 w 10344150"/>
                <a:gd name="connsiteY32" fmla="*/ 190500 h 5069184"/>
                <a:gd name="connsiteX33" fmla="*/ 5838423 w 10344150"/>
                <a:gd name="connsiteY33" fmla="*/ 307753 h 5069184"/>
                <a:gd name="connsiteX34" fmla="*/ 1809750 w 10344150"/>
                <a:gd name="connsiteY34" fmla="*/ 190500 h 5069184"/>
                <a:gd name="connsiteX0" fmla="*/ 1809750 w 10344150"/>
                <a:gd name="connsiteY0" fmla="*/ 190500 h 5069184"/>
                <a:gd name="connsiteX1" fmla="*/ 1543050 w 10344150"/>
                <a:gd name="connsiteY1" fmla="*/ 704850 h 5069184"/>
                <a:gd name="connsiteX2" fmla="*/ 1104900 w 10344150"/>
                <a:gd name="connsiteY2" fmla="*/ 666750 h 5069184"/>
                <a:gd name="connsiteX3" fmla="*/ 1085850 w 10344150"/>
                <a:gd name="connsiteY3" fmla="*/ 933450 h 5069184"/>
                <a:gd name="connsiteX4" fmla="*/ 685800 w 10344150"/>
                <a:gd name="connsiteY4" fmla="*/ 1200150 h 5069184"/>
                <a:gd name="connsiteX5" fmla="*/ 228600 w 10344150"/>
                <a:gd name="connsiteY5" fmla="*/ 1485900 h 5069184"/>
                <a:gd name="connsiteX6" fmla="*/ 38100 w 10344150"/>
                <a:gd name="connsiteY6" fmla="*/ 1714500 h 5069184"/>
                <a:gd name="connsiteX7" fmla="*/ 0 w 10344150"/>
                <a:gd name="connsiteY7" fmla="*/ 2247900 h 5069184"/>
                <a:gd name="connsiteX8" fmla="*/ 304800 w 10344150"/>
                <a:gd name="connsiteY8" fmla="*/ 2781300 h 5069184"/>
                <a:gd name="connsiteX9" fmla="*/ 495300 w 10344150"/>
                <a:gd name="connsiteY9" fmla="*/ 2743200 h 5069184"/>
                <a:gd name="connsiteX10" fmla="*/ 1333500 w 10344150"/>
                <a:gd name="connsiteY10" fmla="*/ 4305300 h 5069184"/>
                <a:gd name="connsiteX11" fmla="*/ 1581150 w 10344150"/>
                <a:gd name="connsiteY11" fmla="*/ 4305300 h 5069184"/>
                <a:gd name="connsiteX12" fmla="*/ 1733550 w 10344150"/>
                <a:gd name="connsiteY12" fmla="*/ 4095750 h 5069184"/>
                <a:gd name="connsiteX13" fmla="*/ 1981200 w 10344150"/>
                <a:gd name="connsiteY13" fmla="*/ 4267200 h 5069184"/>
                <a:gd name="connsiteX14" fmla="*/ 2590800 w 10344150"/>
                <a:gd name="connsiteY14" fmla="*/ 3810000 h 5069184"/>
                <a:gd name="connsiteX15" fmla="*/ 2914650 w 10344150"/>
                <a:gd name="connsiteY15" fmla="*/ 4152900 h 5069184"/>
                <a:gd name="connsiteX16" fmla="*/ 3909535 w 10344150"/>
                <a:gd name="connsiteY16" fmla="*/ 4889768 h 5069184"/>
                <a:gd name="connsiteX17" fmla="*/ 5000434 w 10344150"/>
                <a:gd name="connsiteY17" fmla="*/ 5069184 h 5069184"/>
                <a:gd name="connsiteX18" fmla="*/ 5935032 w 10344150"/>
                <a:gd name="connsiteY18" fmla="*/ 4878683 h 5069184"/>
                <a:gd name="connsiteX19" fmla="*/ 6629400 w 10344150"/>
                <a:gd name="connsiteY19" fmla="*/ 4229100 h 5069184"/>
                <a:gd name="connsiteX20" fmla="*/ 7628186 w 10344150"/>
                <a:gd name="connsiteY20" fmla="*/ 3582734 h 5069184"/>
                <a:gd name="connsiteX21" fmla="*/ 8153400 w 10344150"/>
                <a:gd name="connsiteY21" fmla="*/ 3695700 h 5069184"/>
                <a:gd name="connsiteX22" fmla="*/ 8623837 w 10344150"/>
                <a:gd name="connsiteY22" fmla="*/ 3687930 h 5069184"/>
                <a:gd name="connsiteX23" fmla="*/ 8813189 w 10344150"/>
                <a:gd name="connsiteY23" fmla="*/ 3461608 h 5069184"/>
                <a:gd name="connsiteX24" fmla="*/ 9085320 w 10344150"/>
                <a:gd name="connsiteY24" fmla="*/ 3305794 h 5069184"/>
                <a:gd name="connsiteX25" fmla="*/ 9139716 w 10344150"/>
                <a:gd name="connsiteY25" fmla="*/ 2790501 h 5069184"/>
                <a:gd name="connsiteX26" fmla="*/ 9791700 w 10344150"/>
                <a:gd name="connsiteY26" fmla="*/ 2476500 h 5069184"/>
                <a:gd name="connsiteX27" fmla="*/ 10344150 w 10344150"/>
                <a:gd name="connsiteY27" fmla="*/ 2019300 h 5069184"/>
                <a:gd name="connsiteX28" fmla="*/ 10115550 w 10344150"/>
                <a:gd name="connsiteY28" fmla="*/ 609600 h 5069184"/>
                <a:gd name="connsiteX29" fmla="*/ 9734550 w 10344150"/>
                <a:gd name="connsiteY29" fmla="*/ 762000 h 5069184"/>
                <a:gd name="connsiteX30" fmla="*/ 9029700 w 10344150"/>
                <a:gd name="connsiteY30" fmla="*/ 0 h 5069184"/>
                <a:gd name="connsiteX31" fmla="*/ 7069965 w 10344150"/>
                <a:gd name="connsiteY31" fmla="*/ 264649 h 5069184"/>
                <a:gd name="connsiteX32" fmla="*/ 6286500 w 10344150"/>
                <a:gd name="connsiteY32" fmla="*/ 190500 h 5069184"/>
                <a:gd name="connsiteX33" fmla="*/ 5838423 w 10344150"/>
                <a:gd name="connsiteY33" fmla="*/ 307753 h 5069184"/>
                <a:gd name="connsiteX34" fmla="*/ 1809750 w 10344150"/>
                <a:gd name="connsiteY34" fmla="*/ 190500 h 5069184"/>
                <a:gd name="connsiteX0" fmla="*/ 1809750 w 10344150"/>
                <a:gd name="connsiteY0" fmla="*/ 190500 h 4889768"/>
                <a:gd name="connsiteX1" fmla="*/ 1543050 w 10344150"/>
                <a:gd name="connsiteY1" fmla="*/ 704850 h 4889768"/>
                <a:gd name="connsiteX2" fmla="*/ 1104900 w 10344150"/>
                <a:gd name="connsiteY2" fmla="*/ 666750 h 4889768"/>
                <a:gd name="connsiteX3" fmla="*/ 1085850 w 10344150"/>
                <a:gd name="connsiteY3" fmla="*/ 933450 h 4889768"/>
                <a:gd name="connsiteX4" fmla="*/ 685800 w 10344150"/>
                <a:gd name="connsiteY4" fmla="*/ 1200150 h 4889768"/>
                <a:gd name="connsiteX5" fmla="*/ 228600 w 10344150"/>
                <a:gd name="connsiteY5" fmla="*/ 1485900 h 4889768"/>
                <a:gd name="connsiteX6" fmla="*/ 38100 w 10344150"/>
                <a:gd name="connsiteY6" fmla="*/ 1714500 h 4889768"/>
                <a:gd name="connsiteX7" fmla="*/ 0 w 10344150"/>
                <a:gd name="connsiteY7" fmla="*/ 2247900 h 4889768"/>
                <a:gd name="connsiteX8" fmla="*/ 304800 w 10344150"/>
                <a:gd name="connsiteY8" fmla="*/ 2781300 h 4889768"/>
                <a:gd name="connsiteX9" fmla="*/ 495300 w 10344150"/>
                <a:gd name="connsiteY9" fmla="*/ 2743200 h 4889768"/>
                <a:gd name="connsiteX10" fmla="*/ 1333500 w 10344150"/>
                <a:gd name="connsiteY10" fmla="*/ 4305300 h 4889768"/>
                <a:gd name="connsiteX11" fmla="*/ 1581150 w 10344150"/>
                <a:gd name="connsiteY11" fmla="*/ 4305300 h 4889768"/>
                <a:gd name="connsiteX12" fmla="*/ 1733550 w 10344150"/>
                <a:gd name="connsiteY12" fmla="*/ 4095750 h 4889768"/>
                <a:gd name="connsiteX13" fmla="*/ 1981200 w 10344150"/>
                <a:gd name="connsiteY13" fmla="*/ 4267200 h 4889768"/>
                <a:gd name="connsiteX14" fmla="*/ 2590800 w 10344150"/>
                <a:gd name="connsiteY14" fmla="*/ 3810000 h 4889768"/>
                <a:gd name="connsiteX15" fmla="*/ 2914650 w 10344150"/>
                <a:gd name="connsiteY15" fmla="*/ 4152900 h 4889768"/>
                <a:gd name="connsiteX16" fmla="*/ 3909535 w 10344150"/>
                <a:gd name="connsiteY16" fmla="*/ 4889768 h 4889768"/>
                <a:gd name="connsiteX17" fmla="*/ 4727155 w 10344150"/>
                <a:gd name="connsiteY17" fmla="*/ 4071207 h 4889768"/>
                <a:gd name="connsiteX18" fmla="*/ 5935032 w 10344150"/>
                <a:gd name="connsiteY18" fmla="*/ 4878683 h 4889768"/>
                <a:gd name="connsiteX19" fmla="*/ 6629400 w 10344150"/>
                <a:gd name="connsiteY19" fmla="*/ 4229100 h 4889768"/>
                <a:gd name="connsiteX20" fmla="*/ 7628186 w 10344150"/>
                <a:gd name="connsiteY20" fmla="*/ 3582734 h 4889768"/>
                <a:gd name="connsiteX21" fmla="*/ 8153400 w 10344150"/>
                <a:gd name="connsiteY21" fmla="*/ 3695700 h 4889768"/>
                <a:gd name="connsiteX22" fmla="*/ 8623837 w 10344150"/>
                <a:gd name="connsiteY22" fmla="*/ 3687930 h 4889768"/>
                <a:gd name="connsiteX23" fmla="*/ 8813189 w 10344150"/>
                <a:gd name="connsiteY23" fmla="*/ 3461608 h 4889768"/>
                <a:gd name="connsiteX24" fmla="*/ 9085320 w 10344150"/>
                <a:gd name="connsiteY24" fmla="*/ 3305794 h 4889768"/>
                <a:gd name="connsiteX25" fmla="*/ 9139716 w 10344150"/>
                <a:gd name="connsiteY25" fmla="*/ 2790501 h 4889768"/>
                <a:gd name="connsiteX26" fmla="*/ 9791700 w 10344150"/>
                <a:gd name="connsiteY26" fmla="*/ 2476500 h 4889768"/>
                <a:gd name="connsiteX27" fmla="*/ 10344150 w 10344150"/>
                <a:gd name="connsiteY27" fmla="*/ 2019300 h 4889768"/>
                <a:gd name="connsiteX28" fmla="*/ 10115550 w 10344150"/>
                <a:gd name="connsiteY28" fmla="*/ 609600 h 4889768"/>
                <a:gd name="connsiteX29" fmla="*/ 9734550 w 10344150"/>
                <a:gd name="connsiteY29" fmla="*/ 762000 h 4889768"/>
                <a:gd name="connsiteX30" fmla="*/ 9029700 w 10344150"/>
                <a:gd name="connsiteY30" fmla="*/ 0 h 4889768"/>
                <a:gd name="connsiteX31" fmla="*/ 7069965 w 10344150"/>
                <a:gd name="connsiteY31" fmla="*/ 264649 h 4889768"/>
                <a:gd name="connsiteX32" fmla="*/ 6286500 w 10344150"/>
                <a:gd name="connsiteY32" fmla="*/ 190500 h 4889768"/>
                <a:gd name="connsiteX33" fmla="*/ 5838423 w 10344150"/>
                <a:gd name="connsiteY33" fmla="*/ 307753 h 4889768"/>
                <a:gd name="connsiteX34" fmla="*/ 1809750 w 10344150"/>
                <a:gd name="connsiteY34" fmla="*/ 190500 h 4889768"/>
                <a:gd name="connsiteX0" fmla="*/ 1809750 w 10344150"/>
                <a:gd name="connsiteY0" fmla="*/ 190500 h 4889768"/>
                <a:gd name="connsiteX1" fmla="*/ 1543050 w 10344150"/>
                <a:gd name="connsiteY1" fmla="*/ 704850 h 4889768"/>
                <a:gd name="connsiteX2" fmla="*/ 1104900 w 10344150"/>
                <a:gd name="connsiteY2" fmla="*/ 666750 h 4889768"/>
                <a:gd name="connsiteX3" fmla="*/ 1085850 w 10344150"/>
                <a:gd name="connsiteY3" fmla="*/ 933450 h 4889768"/>
                <a:gd name="connsiteX4" fmla="*/ 685800 w 10344150"/>
                <a:gd name="connsiteY4" fmla="*/ 1200150 h 4889768"/>
                <a:gd name="connsiteX5" fmla="*/ 228600 w 10344150"/>
                <a:gd name="connsiteY5" fmla="*/ 1485900 h 4889768"/>
                <a:gd name="connsiteX6" fmla="*/ 38100 w 10344150"/>
                <a:gd name="connsiteY6" fmla="*/ 1714500 h 4889768"/>
                <a:gd name="connsiteX7" fmla="*/ 0 w 10344150"/>
                <a:gd name="connsiteY7" fmla="*/ 2247900 h 4889768"/>
                <a:gd name="connsiteX8" fmla="*/ 304800 w 10344150"/>
                <a:gd name="connsiteY8" fmla="*/ 2781300 h 4889768"/>
                <a:gd name="connsiteX9" fmla="*/ 495300 w 10344150"/>
                <a:gd name="connsiteY9" fmla="*/ 2743200 h 4889768"/>
                <a:gd name="connsiteX10" fmla="*/ 1333500 w 10344150"/>
                <a:gd name="connsiteY10" fmla="*/ 4305300 h 4889768"/>
                <a:gd name="connsiteX11" fmla="*/ 1581150 w 10344150"/>
                <a:gd name="connsiteY11" fmla="*/ 4305300 h 4889768"/>
                <a:gd name="connsiteX12" fmla="*/ 1733550 w 10344150"/>
                <a:gd name="connsiteY12" fmla="*/ 4095750 h 4889768"/>
                <a:gd name="connsiteX13" fmla="*/ 1981200 w 10344150"/>
                <a:gd name="connsiteY13" fmla="*/ 4267200 h 4889768"/>
                <a:gd name="connsiteX14" fmla="*/ 2590800 w 10344150"/>
                <a:gd name="connsiteY14" fmla="*/ 3810000 h 4889768"/>
                <a:gd name="connsiteX15" fmla="*/ 2914650 w 10344150"/>
                <a:gd name="connsiteY15" fmla="*/ 4152900 h 4889768"/>
                <a:gd name="connsiteX16" fmla="*/ 3909535 w 10344150"/>
                <a:gd name="connsiteY16" fmla="*/ 4889768 h 4889768"/>
                <a:gd name="connsiteX17" fmla="*/ 4727155 w 10344150"/>
                <a:gd name="connsiteY17" fmla="*/ 4071207 h 4889768"/>
                <a:gd name="connsiteX18" fmla="*/ 5704902 w 10344150"/>
                <a:gd name="connsiteY18" fmla="*/ 4262649 h 4889768"/>
                <a:gd name="connsiteX19" fmla="*/ 6629400 w 10344150"/>
                <a:gd name="connsiteY19" fmla="*/ 4229100 h 4889768"/>
                <a:gd name="connsiteX20" fmla="*/ 7628186 w 10344150"/>
                <a:gd name="connsiteY20" fmla="*/ 3582734 h 4889768"/>
                <a:gd name="connsiteX21" fmla="*/ 8153400 w 10344150"/>
                <a:gd name="connsiteY21" fmla="*/ 3695700 h 4889768"/>
                <a:gd name="connsiteX22" fmla="*/ 8623837 w 10344150"/>
                <a:gd name="connsiteY22" fmla="*/ 3687930 h 4889768"/>
                <a:gd name="connsiteX23" fmla="*/ 8813189 w 10344150"/>
                <a:gd name="connsiteY23" fmla="*/ 3461608 h 4889768"/>
                <a:gd name="connsiteX24" fmla="*/ 9085320 w 10344150"/>
                <a:gd name="connsiteY24" fmla="*/ 3305794 h 4889768"/>
                <a:gd name="connsiteX25" fmla="*/ 9139716 w 10344150"/>
                <a:gd name="connsiteY25" fmla="*/ 2790501 h 4889768"/>
                <a:gd name="connsiteX26" fmla="*/ 9791700 w 10344150"/>
                <a:gd name="connsiteY26" fmla="*/ 2476500 h 4889768"/>
                <a:gd name="connsiteX27" fmla="*/ 10344150 w 10344150"/>
                <a:gd name="connsiteY27" fmla="*/ 2019300 h 4889768"/>
                <a:gd name="connsiteX28" fmla="*/ 10115550 w 10344150"/>
                <a:gd name="connsiteY28" fmla="*/ 609600 h 4889768"/>
                <a:gd name="connsiteX29" fmla="*/ 9734550 w 10344150"/>
                <a:gd name="connsiteY29" fmla="*/ 762000 h 4889768"/>
                <a:gd name="connsiteX30" fmla="*/ 9029700 w 10344150"/>
                <a:gd name="connsiteY30" fmla="*/ 0 h 4889768"/>
                <a:gd name="connsiteX31" fmla="*/ 7069965 w 10344150"/>
                <a:gd name="connsiteY31" fmla="*/ 264649 h 4889768"/>
                <a:gd name="connsiteX32" fmla="*/ 6286500 w 10344150"/>
                <a:gd name="connsiteY32" fmla="*/ 190500 h 4889768"/>
                <a:gd name="connsiteX33" fmla="*/ 5838423 w 10344150"/>
                <a:gd name="connsiteY33" fmla="*/ 307753 h 4889768"/>
                <a:gd name="connsiteX34" fmla="*/ 1809750 w 10344150"/>
                <a:gd name="connsiteY34" fmla="*/ 190500 h 4889768"/>
                <a:gd name="connsiteX0" fmla="*/ 1809750 w 10344150"/>
                <a:gd name="connsiteY0" fmla="*/ 190500 h 4305300"/>
                <a:gd name="connsiteX1" fmla="*/ 1543050 w 10344150"/>
                <a:gd name="connsiteY1" fmla="*/ 704850 h 4305300"/>
                <a:gd name="connsiteX2" fmla="*/ 1104900 w 10344150"/>
                <a:gd name="connsiteY2" fmla="*/ 666750 h 4305300"/>
                <a:gd name="connsiteX3" fmla="*/ 1085850 w 10344150"/>
                <a:gd name="connsiteY3" fmla="*/ 933450 h 4305300"/>
                <a:gd name="connsiteX4" fmla="*/ 685800 w 10344150"/>
                <a:gd name="connsiteY4" fmla="*/ 1200150 h 4305300"/>
                <a:gd name="connsiteX5" fmla="*/ 228600 w 10344150"/>
                <a:gd name="connsiteY5" fmla="*/ 1485900 h 4305300"/>
                <a:gd name="connsiteX6" fmla="*/ 38100 w 10344150"/>
                <a:gd name="connsiteY6" fmla="*/ 1714500 h 4305300"/>
                <a:gd name="connsiteX7" fmla="*/ 0 w 10344150"/>
                <a:gd name="connsiteY7" fmla="*/ 2247900 h 4305300"/>
                <a:gd name="connsiteX8" fmla="*/ 304800 w 10344150"/>
                <a:gd name="connsiteY8" fmla="*/ 2781300 h 4305300"/>
                <a:gd name="connsiteX9" fmla="*/ 495300 w 10344150"/>
                <a:gd name="connsiteY9" fmla="*/ 2743200 h 4305300"/>
                <a:gd name="connsiteX10" fmla="*/ 1333500 w 10344150"/>
                <a:gd name="connsiteY10" fmla="*/ 4305300 h 4305300"/>
                <a:gd name="connsiteX11" fmla="*/ 1581150 w 10344150"/>
                <a:gd name="connsiteY11" fmla="*/ 4305300 h 4305300"/>
                <a:gd name="connsiteX12" fmla="*/ 1733550 w 10344150"/>
                <a:gd name="connsiteY12" fmla="*/ 4095750 h 4305300"/>
                <a:gd name="connsiteX13" fmla="*/ 1981200 w 10344150"/>
                <a:gd name="connsiteY13" fmla="*/ 4267200 h 4305300"/>
                <a:gd name="connsiteX14" fmla="*/ 2590800 w 10344150"/>
                <a:gd name="connsiteY14" fmla="*/ 3810000 h 4305300"/>
                <a:gd name="connsiteX15" fmla="*/ 2914650 w 10344150"/>
                <a:gd name="connsiteY15" fmla="*/ 4152900 h 4305300"/>
                <a:gd name="connsiteX16" fmla="*/ 3765705 w 10344150"/>
                <a:gd name="connsiteY16" fmla="*/ 4175168 h 4305300"/>
                <a:gd name="connsiteX17" fmla="*/ 4727155 w 10344150"/>
                <a:gd name="connsiteY17" fmla="*/ 4071207 h 4305300"/>
                <a:gd name="connsiteX18" fmla="*/ 5704902 w 10344150"/>
                <a:gd name="connsiteY18" fmla="*/ 4262649 h 4305300"/>
                <a:gd name="connsiteX19" fmla="*/ 6629400 w 10344150"/>
                <a:gd name="connsiteY19" fmla="*/ 4229100 h 4305300"/>
                <a:gd name="connsiteX20" fmla="*/ 7628186 w 10344150"/>
                <a:gd name="connsiteY20" fmla="*/ 3582734 h 4305300"/>
                <a:gd name="connsiteX21" fmla="*/ 8153400 w 10344150"/>
                <a:gd name="connsiteY21" fmla="*/ 3695700 h 4305300"/>
                <a:gd name="connsiteX22" fmla="*/ 8623837 w 10344150"/>
                <a:gd name="connsiteY22" fmla="*/ 3687930 h 4305300"/>
                <a:gd name="connsiteX23" fmla="*/ 8813189 w 10344150"/>
                <a:gd name="connsiteY23" fmla="*/ 3461608 h 4305300"/>
                <a:gd name="connsiteX24" fmla="*/ 9085320 w 10344150"/>
                <a:gd name="connsiteY24" fmla="*/ 3305794 h 4305300"/>
                <a:gd name="connsiteX25" fmla="*/ 9139716 w 10344150"/>
                <a:gd name="connsiteY25" fmla="*/ 2790501 h 4305300"/>
                <a:gd name="connsiteX26" fmla="*/ 9791700 w 10344150"/>
                <a:gd name="connsiteY26" fmla="*/ 2476500 h 4305300"/>
                <a:gd name="connsiteX27" fmla="*/ 10344150 w 10344150"/>
                <a:gd name="connsiteY27" fmla="*/ 2019300 h 4305300"/>
                <a:gd name="connsiteX28" fmla="*/ 10115550 w 10344150"/>
                <a:gd name="connsiteY28" fmla="*/ 609600 h 4305300"/>
                <a:gd name="connsiteX29" fmla="*/ 9734550 w 10344150"/>
                <a:gd name="connsiteY29" fmla="*/ 762000 h 4305300"/>
                <a:gd name="connsiteX30" fmla="*/ 9029700 w 10344150"/>
                <a:gd name="connsiteY30" fmla="*/ 0 h 4305300"/>
                <a:gd name="connsiteX31" fmla="*/ 7069965 w 10344150"/>
                <a:gd name="connsiteY31" fmla="*/ 264649 h 4305300"/>
                <a:gd name="connsiteX32" fmla="*/ 6286500 w 10344150"/>
                <a:gd name="connsiteY32" fmla="*/ 190500 h 4305300"/>
                <a:gd name="connsiteX33" fmla="*/ 5838423 w 10344150"/>
                <a:gd name="connsiteY33" fmla="*/ 307753 h 4305300"/>
                <a:gd name="connsiteX34" fmla="*/ 1809750 w 10344150"/>
                <a:gd name="connsiteY34" fmla="*/ 190500 h 4305300"/>
                <a:gd name="connsiteX0" fmla="*/ 1809750 w 10344150"/>
                <a:gd name="connsiteY0" fmla="*/ 0 h 4114800"/>
                <a:gd name="connsiteX1" fmla="*/ 1543050 w 10344150"/>
                <a:gd name="connsiteY1" fmla="*/ 514350 h 4114800"/>
                <a:gd name="connsiteX2" fmla="*/ 1104900 w 10344150"/>
                <a:gd name="connsiteY2" fmla="*/ 476250 h 4114800"/>
                <a:gd name="connsiteX3" fmla="*/ 1085850 w 10344150"/>
                <a:gd name="connsiteY3" fmla="*/ 742950 h 4114800"/>
                <a:gd name="connsiteX4" fmla="*/ 685800 w 10344150"/>
                <a:gd name="connsiteY4" fmla="*/ 1009650 h 4114800"/>
                <a:gd name="connsiteX5" fmla="*/ 228600 w 10344150"/>
                <a:gd name="connsiteY5" fmla="*/ 1295400 h 4114800"/>
                <a:gd name="connsiteX6" fmla="*/ 38100 w 10344150"/>
                <a:gd name="connsiteY6" fmla="*/ 1524000 h 4114800"/>
                <a:gd name="connsiteX7" fmla="*/ 0 w 10344150"/>
                <a:gd name="connsiteY7" fmla="*/ 2057400 h 4114800"/>
                <a:gd name="connsiteX8" fmla="*/ 304800 w 10344150"/>
                <a:gd name="connsiteY8" fmla="*/ 2590800 h 4114800"/>
                <a:gd name="connsiteX9" fmla="*/ 495300 w 10344150"/>
                <a:gd name="connsiteY9" fmla="*/ 2552700 h 4114800"/>
                <a:gd name="connsiteX10" fmla="*/ 1333500 w 10344150"/>
                <a:gd name="connsiteY10" fmla="*/ 4114800 h 4114800"/>
                <a:gd name="connsiteX11" fmla="*/ 1581150 w 10344150"/>
                <a:gd name="connsiteY11" fmla="*/ 4114800 h 4114800"/>
                <a:gd name="connsiteX12" fmla="*/ 1733550 w 10344150"/>
                <a:gd name="connsiteY12" fmla="*/ 3905250 h 4114800"/>
                <a:gd name="connsiteX13" fmla="*/ 1981200 w 10344150"/>
                <a:gd name="connsiteY13" fmla="*/ 4076700 h 4114800"/>
                <a:gd name="connsiteX14" fmla="*/ 2590800 w 10344150"/>
                <a:gd name="connsiteY14" fmla="*/ 3619500 h 4114800"/>
                <a:gd name="connsiteX15" fmla="*/ 2914650 w 10344150"/>
                <a:gd name="connsiteY15" fmla="*/ 3962400 h 4114800"/>
                <a:gd name="connsiteX16" fmla="*/ 3765705 w 10344150"/>
                <a:gd name="connsiteY16" fmla="*/ 3984668 h 4114800"/>
                <a:gd name="connsiteX17" fmla="*/ 4727155 w 10344150"/>
                <a:gd name="connsiteY17" fmla="*/ 3880707 h 4114800"/>
                <a:gd name="connsiteX18" fmla="*/ 5704902 w 10344150"/>
                <a:gd name="connsiteY18" fmla="*/ 4072149 h 4114800"/>
                <a:gd name="connsiteX19" fmla="*/ 6629400 w 10344150"/>
                <a:gd name="connsiteY19" fmla="*/ 4038600 h 4114800"/>
                <a:gd name="connsiteX20" fmla="*/ 7628186 w 10344150"/>
                <a:gd name="connsiteY20" fmla="*/ 3392234 h 4114800"/>
                <a:gd name="connsiteX21" fmla="*/ 8153400 w 10344150"/>
                <a:gd name="connsiteY21" fmla="*/ 3505200 h 4114800"/>
                <a:gd name="connsiteX22" fmla="*/ 8623837 w 10344150"/>
                <a:gd name="connsiteY22" fmla="*/ 3497430 h 4114800"/>
                <a:gd name="connsiteX23" fmla="*/ 8813189 w 10344150"/>
                <a:gd name="connsiteY23" fmla="*/ 3271108 h 4114800"/>
                <a:gd name="connsiteX24" fmla="*/ 9085320 w 10344150"/>
                <a:gd name="connsiteY24" fmla="*/ 3115294 h 4114800"/>
                <a:gd name="connsiteX25" fmla="*/ 9139716 w 10344150"/>
                <a:gd name="connsiteY25" fmla="*/ 2600001 h 4114800"/>
                <a:gd name="connsiteX26" fmla="*/ 9791700 w 10344150"/>
                <a:gd name="connsiteY26" fmla="*/ 2286000 h 4114800"/>
                <a:gd name="connsiteX27" fmla="*/ 10344150 w 10344150"/>
                <a:gd name="connsiteY27" fmla="*/ 1828800 h 4114800"/>
                <a:gd name="connsiteX28" fmla="*/ 10115550 w 10344150"/>
                <a:gd name="connsiteY28" fmla="*/ 419100 h 4114800"/>
                <a:gd name="connsiteX29" fmla="*/ 9734550 w 10344150"/>
                <a:gd name="connsiteY29" fmla="*/ 571500 h 4114800"/>
                <a:gd name="connsiteX30" fmla="*/ 9186206 w 10344150"/>
                <a:gd name="connsiteY30" fmla="*/ 43594 h 4114800"/>
                <a:gd name="connsiteX31" fmla="*/ 7069965 w 10344150"/>
                <a:gd name="connsiteY31" fmla="*/ 74149 h 4114800"/>
                <a:gd name="connsiteX32" fmla="*/ 6286500 w 10344150"/>
                <a:gd name="connsiteY32" fmla="*/ 0 h 4114800"/>
                <a:gd name="connsiteX33" fmla="*/ 5838423 w 10344150"/>
                <a:gd name="connsiteY33" fmla="*/ 117253 h 4114800"/>
                <a:gd name="connsiteX34" fmla="*/ 1809750 w 10344150"/>
                <a:gd name="connsiteY34" fmla="*/ 0 h 4114800"/>
                <a:gd name="connsiteX0" fmla="*/ 1809750 w 10344150"/>
                <a:gd name="connsiteY0" fmla="*/ 0 h 4114800"/>
                <a:gd name="connsiteX1" fmla="*/ 1543050 w 10344150"/>
                <a:gd name="connsiteY1" fmla="*/ 514350 h 4114800"/>
                <a:gd name="connsiteX2" fmla="*/ 1104900 w 10344150"/>
                <a:gd name="connsiteY2" fmla="*/ 476250 h 4114800"/>
                <a:gd name="connsiteX3" fmla="*/ 1085850 w 10344150"/>
                <a:gd name="connsiteY3" fmla="*/ 742950 h 4114800"/>
                <a:gd name="connsiteX4" fmla="*/ 685800 w 10344150"/>
                <a:gd name="connsiteY4" fmla="*/ 1009650 h 4114800"/>
                <a:gd name="connsiteX5" fmla="*/ 228600 w 10344150"/>
                <a:gd name="connsiteY5" fmla="*/ 1295400 h 4114800"/>
                <a:gd name="connsiteX6" fmla="*/ 38100 w 10344150"/>
                <a:gd name="connsiteY6" fmla="*/ 1524000 h 4114800"/>
                <a:gd name="connsiteX7" fmla="*/ 0 w 10344150"/>
                <a:gd name="connsiteY7" fmla="*/ 2057400 h 4114800"/>
                <a:gd name="connsiteX8" fmla="*/ 304800 w 10344150"/>
                <a:gd name="connsiteY8" fmla="*/ 2590800 h 4114800"/>
                <a:gd name="connsiteX9" fmla="*/ 495300 w 10344150"/>
                <a:gd name="connsiteY9" fmla="*/ 2552700 h 4114800"/>
                <a:gd name="connsiteX10" fmla="*/ 1333500 w 10344150"/>
                <a:gd name="connsiteY10" fmla="*/ 4114800 h 4114800"/>
                <a:gd name="connsiteX11" fmla="*/ 1581150 w 10344150"/>
                <a:gd name="connsiteY11" fmla="*/ 4114800 h 4114800"/>
                <a:gd name="connsiteX12" fmla="*/ 1733550 w 10344150"/>
                <a:gd name="connsiteY12" fmla="*/ 3905250 h 4114800"/>
                <a:gd name="connsiteX13" fmla="*/ 1981200 w 10344150"/>
                <a:gd name="connsiteY13" fmla="*/ 4076700 h 4114800"/>
                <a:gd name="connsiteX14" fmla="*/ 2590800 w 10344150"/>
                <a:gd name="connsiteY14" fmla="*/ 3619500 h 4114800"/>
                <a:gd name="connsiteX15" fmla="*/ 2914650 w 10344150"/>
                <a:gd name="connsiteY15" fmla="*/ 3962400 h 4114800"/>
                <a:gd name="connsiteX16" fmla="*/ 3765705 w 10344150"/>
                <a:gd name="connsiteY16" fmla="*/ 3984668 h 4114800"/>
                <a:gd name="connsiteX17" fmla="*/ 4727155 w 10344150"/>
                <a:gd name="connsiteY17" fmla="*/ 3880707 h 4114800"/>
                <a:gd name="connsiteX18" fmla="*/ 5704902 w 10344150"/>
                <a:gd name="connsiteY18" fmla="*/ 4072149 h 4114800"/>
                <a:gd name="connsiteX19" fmla="*/ 6629400 w 10344150"/>
                <a:gd name="connsiteY19" fmla="*/ 4038600 h 4114800"/>
                <a:gd name="connsiteX20" fmla="*/ 7628186 w 10344150"/>
                <a:gd name="connsiteY20" fmla="*/ 3392234 h 4114800"/>
                <a:gd name="connsiteX21" fmla="*/ 8153400 w 10344150"/>
                <a:gd name="connsiteY21" fmla="*/ 3505200 h 4114800"/>
                <a:gd name="connsiteX22" fmla="*/ 8623837 w 10344150"/>
                <a:gd name="connsiteY22" fmla="*/ 3497430 h 4114800"/>
                <a:gd name="connsiteX23" fmla="*/ 8813189 w 10344150"/>
                <a:gd name="connsiteY23" fmla="*/ 3271108 h 4114800"/>
                <a:gd name="connsiteX24" fmla="*/ 9085320 w 10344150"/>
                <a:gd name="connsiteY24" fmla="*/ 3115294 h 4114800"/>
                <a:gd name="connsiteX25" fmla="*/ 9139716 w 10344150"/>
                <a:gd name="connsiteY25" fmla="*/ 2600001 h 4114800"/>
                <a:gd name="connsiteX26" fmla="*/ 9791700 w 10344150"/>
                <a:gd name="connsiteY26" fmla="*/ 2286000 h 4114800"/>
                <a:gd name="connsiteX27" fmla="*/ 10344150 w 10344150"/>
                <a:gd name="connsiteY27" fmla="*/ 1828800 h 4114800"/>
                <a:gd name="connsiteX28" fmla="*/ 10115550 w 10344150"/>
                <a:gd name="connsiteY28" fmla="*/ 419100 h 4114800"/>
                <a:gd name="connsiteX29" fmla="*/ 9734550 w 10344150"/>
                <a:gd name="connsiteY29" fmla="*/ 571500 h 4114800"/>
                <a:gd name="connsiteX30" fmla="*/ 9186206 w 10344150"/>
                <a:gd name="connsiteY30" fmla="*/ 43594 h 4114800"/>
                <a:gd name="connsiteX31" fmla="*/ 7440105 w 10344150"/>
                <a:gd name="connsiteY31" fmla="*/ 78795 h 4114800"/>
                <a:gd name="connsiteX32" fmla="*/ 7069965 w 10344150"/>
                <a:gd name="connsiteY32" fmla="*/ 74149 h 4114800"/>
                <a:gd name="connsiteX33" fmla="*/ 6286500 w 10344150"/>
                <a:gd name="connsiteY33" fmla="*/ 0 h 4114800"/>
                <a:gd name="connsiteX34" fmla="*/ 5838423 w 10344150"/>
                <a:gd name="connsiteY34" fmla="*/ 117253 h 4114800"/>
                <a:gd name="connsiteX35" fmla="*/ 1809750 w 10344150"/>
                <a:gd name="connsiteY35" fmla="*/ 0 h 4114800"/>
                <a:gd name="connsiteX0" fmla="*/ 1809750 w 10344150"/>
                <a:gd name="connsiteY0" fmla="*/ 0 h 4114800"/>
                <a:gd name="connsiteX1" fmla="*/ 1543050 w 10344150"/>
                <a:gd name="connsiteY1" fmla="*/ 514350 h 4114800"/>
                <a:gd name="connsiteX2" fmla="*/ 1104900 w 10344150"/>
                <a:gd name="connsiteY2" fmla="*/ 476250 h 4114800"/>
                <a:gd name="connsiteX3" fmla="*/ 1085850 w 10344150"/>
                <a:gd name="connsiteY3" fmla="*/ 742950 h 4114800"/>
                <a:gd name="connsiteX4" fmla="*/ 685800 w 10344150"/>
                <a:gd name="connsiteY4" fmla="*/ 1009650 h 4114800"/>
                <a:gd name="connsiteX5" fmla="*/ 228600 w 10344150"/>
                <a:gd name="connsiteY5" fmla="*/ 1295400 h 4114800"/>
                <a:gd name="connsiteX6" fmla="*/ 38100 w 10344150"/>
                <a:gd name="connsiteY6" fmla="*/ 1524000 h 4114800"/>
                <a:gd name="connsiteX7" fmla="*/ 0 w 10344150"/>
                <a:gd name="connsiteY7" fmla="*/ 2057400 h 4114800"/>
                <a:gd name="connsiteX8" fmla="*/ 304800 w 10344150"/>
                <a:gd name="connsiteY8" fmla="*/ 2590800 h 4114800"/>
                <a:gd name="connsiteX9" fmla="*/ 495300 w 10344150"/>
                <a:gd name="connsiteY9" fmla="*/ 2552700 h 4114800"/>
                <a:gd name="connsiteX10" fmla="*/ 1333500 w 10344150"/>
                <a:gd name="connsiteY10" fmla="*/ 4114800 h 4114800"/>
                <a:gd name="connsiteX11" fmla="*/ 1581150 w 10344150"/>
                <a:gd name="connsiteY11" fmla="*/ 4114800 h 4114800"/>
                <a:gd name="connsiteX12" fmla="*/ 1733550 w 10344150"/>
                <a:gd name="connsiteY12" fmla="*/ 3905250 h 4114800"/>
                <a:gd name="connsiteX13" fmla="*/ 1981200 w 10344150"/>
                <a:gd name="connsiteY13" fmla="*/ 4076700 h 4114800"/>
                <a:gd name="connsiteX14" fmla="*/ 2590800 w 10344150"/>
                <a:gd name="connsiteY14" fmla="*/ 3619500 h 4114800"/>
                <a:gd name="connsiteX15" fmla="*/ 2914650 w 10344150"/>
                <a:gd name="connsiteY15" fmla="*/ 3962400 h 4114800"/>
                <a:gd name="connsiteX16" fmla="*/ 3765705 w 10344150"/>
                <a:gd name="connsiteY16" fmla="*/ 3984668 h 4114800"/>
                <a:gd name="connsiteX17" fmla="*/ 4727155 w 10344150"/>
                <a:gd name="connsiteY17" fmla="*/ 3880707 h 4114800"/>
                <a:gd name="connsiteX18" fmla="*/ 5704902 w 10344150"/>
                <a:gd name="connsiteY18" fmla="*/ 4072149 h 4114800"/>
                <a:gd name="connsiteX19" fmla="*/ 6629400 w 10344150"/>
                <a:gd name="connsiteY19" fmla="*/ 4038600 h 4114800"/>
                <a:gd name="connsiteX20" fmla="*/ 7628186 w 10344150"/>
                <a:gd name="connsiteY20" fmla="*/ 3392234 h 4114800"/>
                <a:gd name="connsiteX21" fmla="*/ 8153400 w 10344150"/>
                <a:gd name="connsiteY21" fmla="*/ 3505200 h 4114800"/>
                <a:gd name="connsiteX22" fmla="*/ 8623837 w 10344150"/>
                <a:gd name="connsiteY22" fmla="*/ 3497430 h 4114800"/>
                <a:gd name="connsiteX23" fmla="*/ 8813189 w 10344150"/>
                <a:gd name="connsiteY23" fmla="*/ 3271108 h 4114800"/>
                <a:gd name="connsiteX24" fmla="*/ 9085320 w 10344150"/>
                <a:gd name="connsiteY24" fmla="*/ 3115294 h 4114800"/>
                <a:gd name="connsiteX25" fmla="*/ 9139716 w 10344150"/>
                <a:gd name="connsiteY25" fmla="*/ 2600001 h 4114800"/>
                <a:gd name="connsiteX26" fmla="*/ 9791700 w 10344150"/>
                <a:gd name="connsiteY26" fmla="*/ 2286000 h 4114800"/>
                <a:gd name="connsiteX27" fmla="*/ 10344150 w 10344150"/>
                <a:gd name="connsiteY27" fmla="*/ 1828800 h 4114800"/>
                <a:gd name="connsiteX28" fmla="*/ 10115550 w 10344150"/>
                <a:gd name="connsiteY28" fmla="*/ 419100 h 4114800"/>
                <a:gd name="connsiteX29" fmla="*/ 9734550 w 10344150"/>
                <a:gd name="connsiteY29" fmla="*/ 571500 h 4114800"/>
                <a:gd name="connsiteX30" fmla="*/ 9186206 w 10344150"/>
                <a:gd name="connsiteY30" fmla="*/ 43594 h 4114800"/>
                <a:gd name="connsiteX31" fmla="*/ 7353158 w 10344150"/>
                <a:gd name="connsiteY31" fmla="*/ 140398 h 4114800"/>
                <a:gd name="connsiteX32" fmla="*/ 7069965 w 10344150"/>
                <a:gd name="connsiteY32" fmla="*/ 74149 h 4114800"/>
                <a:gd name="connsiteX33" fmla="*/ 6286500 w 10344150"/>
                <a:gd name="connsiteY33" fmla="*/ 0 h 4114800"/>
                <a:gd name="connsiteX34" fmla="*/ 5838423 w 10344150"/>
                <a:gd name="connsiteY34" fmla="*/ 117253 h 4114800"/>
                <a:gd name="connsiteX35" fmla="*/ 1809750 w 10344150"/>
                <a:gd name="connsiteY35" fmla="*/ 0 h 4114800"/>
                <a:gd name="connsiteX0" fmla="*/ 1809750 w 10344150"/>
                <a:gd name="connsiteY0" fmla="*/ 0 h 4114800"/>
                <a:gd name="connsiteX1" fmla="*/ 1543050 w 10344150"/>
                <a:gd name="connsiteY1" fmla="*/ 514350 h 4114800"/>
                <a:gd name="connsiteX2" fmla="*/ 1104900 w 10344150"/>
                <a:gd name="connsiteY2" fmla="*/ 476250 h 4114800"/>
                <a:gd name="connsiteX3" fmla="*/ 1085850 w 10344150"/>
                <a:gd name="connsiteY3" fmla="*/ 742950 h 4114800"/>
                <a:gd name="connsiteX4" fmla="*/ 685800 w 10344150"/>
                <a:gd name="connsiteY4" fmla="*/ 1009650 h 4114800"/>
                <a:gd name="connsiteX5" fmla="*/ 228600 w 10344150"/>
                <a:gd name="connsiteY5" fmla="*/ 1295400 h 4114800"/>
                <a:gd name="connsiteX6" fmla="*/ 38100 w 10344150"/>
                <a:gd name="connsiteY6" fmla="*/ 1524000 h 4114800"/>
                <a:gd name="connsiteX7" fmla="*/ 0 w 10344150"/>
                <a:gd name="connsiteY7" fmla="*/ 2057400 h 4114800"/>
                <a:gd name="connsiteX8" fmla="*/ 304800 w 10344150"/>
                <a:gd name="connsiteY8" fmla="*/ 2590800 h 4114800"/>
                <a:gd name="connsiteX9" fmla="*/ 495300 w 10344150"/>
                <a:gd name="connsiteY9" fmla="*/ 2552700 h 4114800"/>
                <a:gd name="connsiteX10" fmla="*/ 1333500 w 10344150"/>
                <a:gd name="connsiteY10" fmla="*/ 4114800 h 4114800"/>
                <a:gd name="connsiteX11" fmla="*/ 1581150 w 10344150"/>
                <a:gd name="connsiteY11" fmla="*/ 4114800 h 4114800"/>
                <a:gd name="connsiteX12" fmla="*/ 1733550 w 10344150"/>
                <a:gd name="connsiteY12" fmla="*/ 3905250 h 4114800"/>
                <a:gd name="connsiteX13" fmla="*/ 1981200 w 10344150"/>
                <a:gd name="connsiteY13" fmla="*/ 4076700 h 4114800"/>
                <a:gd name="connsiteX14" fmla="*/ 2590800 w 10344150"/>
                <a:gd name="connsiteY14" fmla="*/ 3619500 h 4114800"/>
                <a:gd name="connsiteX15" fmla="*/ 2914650 w 10344150"/>
                <a:gd name="connsiteY15" fmla="*/ 3962400 h 4114800"/>
                <a:gd name="connsiteX16" fmla="*/ 3765705 w 10344150"/>
                <a:gd name="connsiteY16" fmla="*/ 3984668 h 4114800"/>
                <a:gd name="connsiteX17" fmla="*/ 4727155 w 10344150"/>
                <a:gd name="connsiteY17" fmla="*/ 3880707 h 4114800"/>
                <a:gd name="connsiteX18" fmla="*/ 5704902 w 10344150"/>
                <a:gd name="connsiteY18" fmla="*/ 4072149 h 4114800"/>
                <a:gd name="connsiteX19" fmla="*/ 6629400 w 10344150"/>
                <a:gd name="connsiteY19" fmla="*/ 4038600 h 4114800"/>
                <a:gd name="connsiteX20" fmla="*/ 7628186 w 10344150"/>
                <a:gd name="connsiteY20" fmla="*/ 3392234 h 4114800"/>
                <a:gd name="connsiteX21" fmla="*/ 8153400 w 10344150"/>
                <a:gd name="connsiteY21" fmla="*/ 3505200 h 4114800"/>
                <a:gd name="connsiteX22" fmla="*/ 8623837 w 10344150"/>
                <a:gd name="connsiteY22" fmla="*/ 3497430 h 4114800"/>
                <a:gd name="connsiteX23" fmla="*/ 8813189 w 10344150"/>
                <a:gd name="connsiteY23" fmla="*/ 3271108 h 4114800"/>
                <a:gd name="connsiteX24" fmla="*/ 9085320 w 10344150"/>
                <a:gd name="connsiteY24" fmla="*/ 3115294 h 4114800"/>
                <a:gd name="connsiteX25" fmla="*/ 9139716 w 10344150"/>
                <a:gd name="connsiteY25" fmla="*/ 2600001 h 4114800"/>
                <a:gd name="connsiteX26" fmla="*/ 9791700 w 10344150"/>
                <a:gd name="connsiteY26" fmla="*/ 2286000 h 4114800"/>
                <a:gd name="connsiteX27" fmla="*/ 10344150 w 10344150"/>
                <a:gd name="connsiteY27" fmla="*/ 1828800 h 4114800"/>
                <a:gd name="connsiteX28" fmla="*/ 10115550 w 10344150"/>
                <a:gd name="connsiteY28" fmla="*/ 419100 h 4114800"/>
                <a:gd name="connsiteX29" fmla="*/ 9734550 w 10344150"/>
                <a:gd name="connsiteY29" fmla="*/ 571500 h 4114800"/>
                <a:gd name="connsiteX30" fmla="*/ 9186206 w 10344150"/>
                <a:gd name="connsiteY30" fmla="*/ 43594 h 4114800"/>
                <a:gd name="connsiteX31" fmla="*/ 7144483 w 10344150"/>
                <a:gd name="connsiteY31" fmla="*/ 202002 h 4114800"/>
                <a:gd name="connsiteX32" fmla="*/ 7069965 w 10344150"/>
                <a:gd name="connsiteY32" fmla="*/ 74149 h 4114800"/>
                <a:gd name="connsiteX33" fmla="*/ 6286500 w 10344150"/>
                <a:gd name="connsiteY33" fmla="*/ 0 h 4114800"/>
                <a:gd name="connsiteX34" fmla="*/ 5838423 w 10344150"/>
                <a:gd name="connsiteY34" fmla="*/ 117253 h 4114800"/>
                <a:gd name="connsiteX35" fmla="*/ 1809750 w 10344150"/>
                <a:gd name="connsiteY35" fmla="*/ 0 h 4114800"/>
                <a:gd name="connsiteX0" fmla="*/ 1809750 w 10344150"/>
                <a:gd name="connsiteY0" fmla="*/ 0 h 4114800"/>
                <a:gd name="connsiteX1" fmla="*/ 1543050 w 10344150"/>
                <a:gd name="connsiteY1" fmla="*/ 514350 h 4114800"/>
                <a:gd name="connsiteX2" fmla="*/ 1104900 w 10344150"/>
                <a:gd name="connsiteY2" fmla="*/ 476250 h 4114800"/>
                <a:gd name="connsiteX3" fmla="*/ 1085850 w 10344150"/>
                <a:gd name="connsiteY3" fmla="*/ 742950 h 4114800"/>
                <a:gd name="connsiteX4" fmla="*/ 685800 w 10344150"/>
                <a:gd name="connsiteY4" fmla="*/ 1009650 h 4114800"/>
                <a:gd name="connsiteX5" fmla="*/ 228600 w 10344150"/>
                <a:gd name="connsiteY5" fmla="*/ 1295400 h 4114800"/>
                <a:gd name="connsiteX6" fmla="*/ 38100 w 10344150"/>
                <a:gd name="connsiteY6" fmla="*/ 1524000 h 4114800"/>
                <a:gd name="connsiteX7" fmla="*/ 0 w 10344150"/>
                <a:gd name="connsiteY7" fmla="*/ 2057400 h 4114800"/>
                <a:gd name="connsiteX8" fmla="*/ 304800 w 10344150"/>
                <a:gd name="connsiteY8" fmla="*/ 2590800 h 4114800"/>
                <a:gd name="connsiteX9" fmla="*/ 495300 w 10344150"/>
                <a:gd name="connsiteY9" fmla="*/ 2552700 h 4114800"/>
                <a:gd name="connsiteX10" fmla="*/ 1333500 w 10344150"/>
                <a:gd name="connsiteY10" fmla="*/ 4114800 h 4114800"/>
                <a:gd name="connsiteX11" fmla="*/ 1581150 w 10344150"/>
                <a:gd name="connsiteY11" fmla="*/ 4114800 h 4114800"/>
                <a:gd name="connsiteX12" fmla="*/ 1733550 w 10344150"/>
                <a:gd name="connsiteY12" fmla="*/ 3905250 h 4114800"/>
                <a:gd name="connsiteX13" fmla="*/ 1981200 w 10344150"/>
                <a:gd name="connsiteY13" fmla="*/ 4076700 h 4114800"/>
                <a:gd name="connsiteX14" fmla="*/ 2590800 w 10344150"/>
                <a:gd name="connsiteY14" fmla="*/ 3619500 h 4114800"/>
                <a:gd name="connsiteX15" fmla="*/ 2914650 w 10344150"/>
                <a:gd name="connsiteY15" fmla="*/ 3962400 h 4114800"/>
                <a:gd name="connsiteX16" fmla="*/ 3765705 w 10344150"/>
                <a:gd name="connsiteY16" fmla="*/ 3984668 h 4114800"/>
                <a:gd name="connsiteX17" fmla="*/ 4727155 w 10344150"/>
                <a:gd name="connsiteY17" fmla="*/ 3880707 h 4114800"/>
                <a:gd name="connsiteX18" fmla="*/ 5704902 w 10344150"/>
                <a:gd name="connsiteY18" fmla="*/ 4072149 h 4114800"/>
                <a:gd name="connsiteX19" fmla="*/ 6629400 w 10344150"/>
                <a:gd name="connsiteY19" fmla="*/ 4038600 h 4114800"/>
                <a:gd name="connsiteX20" fmla="*/ 7628186 w 10344150"/>
                <a:gd name="connsiteY20" fmla="*/ 3392234 h 4114800"/>
                <a:gd name="connsiteX21" fmla="*/ 8153400 w 10344150"/>
                <a:gd name="connsiteY21" fmla="*/ 3505200 h 4114800"/>
                <a:gd name="connsiteX22" fmla="*/ 8623837 w 10344150"/>
                <a:gd name="connsiteY22" fmla="*/ 3497430 h 4114800"/>
                <a:gd name="connsiteX23" fmla="*/ 8813189 w 10344150"/>
                <a:gd name="connsiteY23" fmla="*/ 3271108 h 4114800"/>
                <a:gd name="connsiteX24" fmla="*/ 9085320 w 10344150"/>
                <a:gd name="connsiteY24" fmla="*/ 3115294 h 4114800"/>
                <a:gd name="connsiteX25" fmla="*/ 9139716 w 10344150"/>
                <a:gd name="connsiteY25" fmla="*/ 2600001 h 4114800"/>
                <a:gd name="connsiteX26" fmla="*/ 9791700 w 10344150"/>
                <a:gd name="connsiteY26" fmla="*/ 2286000 h 4114800"/>
                <a:gd name="connsiteX27" fmla="*/ 10344150 w 10344150"/>
                <a:gd name="connsiteY27" fmla="*/ 1828800 h 4114800"/>
                <a:gd name="connsiteX28" fmla="*/ 10254666 w 10344150"/>
                <a:gd name="connsiteY28" fmla="*/ 542307 h 4114800"/>
                <a:gd name="connsiteX29" fmla="*/ 9734550 w 10344150"/>
                <a:gd name="connsiteY29" fmla="*/ 571500 h 4114800"/>
                <a:gd name="connsiteX30" fmla="*/ 9186206 w 10344150"/>
                <a:gd name="connsiteY30" fmla="*/ 43594 h 4114800"/>
                <a:gd name="connsiteX31" fmla="*/ 7144483 w 10344150"/>
                <a:gd name="connsiteY31" fmla="*/ 202002 h 4114800"/>
                <a:gd name="connsiteX32" fmla="*/ 7069965 w 10344150"/>
                <a:gd name="connsiteY32" fmla="*/ 74149 h 4114800"/>
                <a:gd name="connsiteX33" fmla="*/ 6286500 w 10344150"/>
                <a:gd name="connsiteY33" fmla="*/ 0 h 4114800"/>
                <a:gd name="connsiteX34" fmla="*/ 5838423 w 10344150"/>
                <a:gd name="connsiteY34" fmla="*/ 117253 h 4114800"/>
                <a:gd name="connsiteX35" fmla="*/ 1809750 w 10344150"/>
                <a:gd name="connsiteY35" fmla="*/ 0 h 4114800"/>
                <a:gd name="connsiteX0" fmla="*/ 1809750 w 10344150"/>
                <a:gd name="connsiteY0" fmla="*/ 0 h 4114800"/>
                <a:gd name="connsiteX1" fmla="*/ 1543050 w 10344150"/>
                <a:gd name="connsiteY1" fmla="*/ 514350 h 4114800"/>
                <a:gd name="connsiteX2" fmla="*/ 1104900 w 10344150"/>
                <a:gd name="connsiteY2" fmla="*/ 476250 h 4114800"/>
                <a:gd name="connsiteX3" fmla="*/ 1085850 w 10344150"/>
                <a:gd name="connsiteY3" fmla="*/ 742950 h 4114800"/>
                <a:gd name="connsiteX4" fmla="*/ 685800 w 10344150"/>
                <a:gd name="connsiteY4" fmla="*/ 1009650 h 4114800"/>
                <a:gd name="connsiteX5" fmla="*/ 228600 w 10344150"/>
                <a:gd name="connsiteY5" fmla="*/ 1295400 h 4114800"/>
                <a:gd name="connsiteX6" fmla="*/ 38100 w 10344150"/>
                <a:gd name="connsiteY6" fmla="*/ 1524000 h 4114800"/>
                <a:gd name="connsiteX7" fmla="*/ 0 w 10344150"/>
                <a:gd name="connsiteY7" fmla="*/ 2057400 h 4114800"/>
                <a:gd name="connsiteX8" fmla="*/ 304800 w 10344150"/>
                <a:gd name="connsiteY8" fmla="*/ 2590800 h 4114800"/>
                <a:gd name="connsiteX9" fmla="*/ 495300 w 10344150"/>
                <a:gd name="connsiteY9" fmla="*/ 2552700 h 4114800"/>
                <a:gd name="connsiteX10" fmla="*/ 1333500 w 10344150"/>
                <a:gd name="connsiteY10" fmla="*/ 4114800 h 4114800"/>
                <a:gd name="connsiteX11" fmla="*/ 1581150 w 10344150"/>
                <a:gd name="connsiteY11" fmla="*/ 4114800 h 4114800"/>
                <a:gd name="connsiteX12" fmla="*/ 1733550 w 10344150"/>
                <a:gd name="connsiteY12" fmla="*/ 3905250 h 4114800"/>
                <a:gd name="connsiteX13" fmla="*/ 1981200 w 10344150"/>
                <a:gd name="connsiteY13" fmla="*/ 4076700 h 4114800"/>
                <a:gd name="connsiteX14" fmla="*/ 2590800 w 10344150"/>
                <a:gd name="connsiteY14" fmla="*/ 3619500 h 4114800"/>
                <a:gd name="connsiteX15" fmla="*/ 2914650 w 10344150"/>
                <a:gd name="connsiteY15" fmla="*/ 3962400 h 4114800"/>
                <a:gd name="connsiteX16" fmla="*/ 3765705 w 10344150"/>
                <a:gd name="connsiteY16" fmla="*/ 3984668 h 4114800"/>
                <a:gd name="connsiteX17" fmla="*/ 4727155 w 10344150"/>
                <a:gd name="connsiteY17" fmla="*/ 3880707 h 4114800"/>
                <a:gd name="connsiteX18" fmla="*/ 5704902 w 10344150"/>
                <a:gd name="connsiteY18" fmla="*/ 4072149 h 4114800"/>
                <a:gd name="connsiteX19" fmla="*/ 6629400 w 10344150"/>
                <a:gd name="connsiteY19" fmla="*/ 4038600 h 4114800"/>
                <a:gd name="connsiteX20" fmla="*/ 7628186 w 10344150"/>
                <a:gd name="connsiteY20" fmla="*/ 3392234 h 4114800"/>
                <a:gd name="connsiteX21" fmla="*/ 8153400 w 10344150"/>
                <a:gd name="connsiteY21" fmla="*/ 3505200 h 4114800"/>
                <a:gd name="connsiteX22" fmla="*/ 8623837 w 10344150"/>
                <a:gd name="connsiteY22" fmla="*/ 3497430 h 4114800"/>
                <a:gd name="connsiteX23" fmla="*/ 8813189 w 10344150"/>
                <a:gd name="connsiteY23" fmla="*/ 3271108 h 4114800"/>
                <a:gd name="connsiteX24" fmla="*/ 9085320 w 10344150"/>
                <a:gd name="connsiteY24" fmla="*/ 3115294 h 4114800"/>
                <a:gd name="connsiteX25" fmla="*/ 9139716 w 10344150"/>
                <a:gd name="connsiteY25" fmla="*/ 2600001 h 4114800"/>
                <a:gd name="connsiteX26" fmla="*/ 9791700 w 10344150"/>
                <a:gd name="connsiteY26" fmla="*/ 2286000 h 4114800"/>
                <a:gd name="connsiteX27" fmla="*/ 10344150 w 10344150"/>
                <a:gd name="connsiteY27" fmla="*/ 1828800 h 4114800"/>
                <a:gd name="connsiteX28" fmla="*/ 10254666 w 10344150"/>
                <a:gd name="connsiteY28" fmla="*/ 542307 h 4114800"/>
                <a:gd name="connsiteX29" fmla="*/ 9908446 w 10344150"/>
                <a:gd name="connsiteY29" fmla="*/ 620783 h 4114800"/>
                <a:gd name="connsiteX30" fmla="*/ 9186206 w 10344150"/>
                <a:gd name="connsiteY30" fmla="*/ 43594 h 4114800"/>
                <a:gd name="connsiteX31" fmla="*/ 7144483 w 10344150"/>
                <a:gd name="connsiteY31" fmla="*/ 202002 h 4114800"/>
                <a:gd name="connsiteX32" fmla="*/ 7069965 w 10344150"/>
                <a:gd name="connsiteY32" fmla="*/ 74149 h 4114800"/>
                <a:gd name="connsiteX33" fmla="*/ 6286500 w 10344150"/>
                <a:gd name="connsiteY33" fmla="*/ 0 h 4114800"/>
                <a:gd name="connsiteX34" fmla="*/ 5838423 w 10344150"/>
                <a:gd name="connsiteY34" fmla="*/ 117253 h 4114800"/>
                <a:gd name="connsiteX35" fmla="*/ 1809750 w 10344150"/>
                <a:gd name="connsiteY35" fmla="*/ 0 h 4114800"/>
                <a:gd name="connsiteX0" fmla="*/ 1809750 w 10483266"/>
                <a:gd name="connsiteY0" fmla="*/ 0 h 4114800"/>
                <a:gd name="connsiteX1" fmla="*/ 1543050 w 10483266"/>
                <a:gd name="connsiteY1" fmla="*/ 514350 h 4114800"/>
                <a:gd name="connsiteX2" fmla="*/ 1104900 w 10483266"/>
                <a:gd name="connsiteY2" fmla="*/ 476250 h 4114800"/>
                <a:gd name="connsiteX3" fmla="*/ 1085850 w 10483266"/>
                <a:gd name="connsiteY3" fmla="*/ 742950 h 4114800"/>
                <a:gd name="connsiteX4" fmla="*/ 685800 w 10483266"/>
                <a:gd name="connsiteY4" fmla="*/ 1009650 h 4114800"/>
                <a:gd name="connsiteX5" fmla="*/ 228600 w 10483266"/>
                <a:gd name="connsiteY5" fmla="*/ 1295400 h 4114800"/>
                <a:gd name="connsiteX6" fmla="*/ 38100 w 10483266"/>
                <a:gd name="connsiteY6" fmla="*/ 1524000 h 4114800"/>
                <a:gd name="connsiteX7" fmla="*/ 0 w 10483266"/>
                <a:gd name="connsiteY7" fmla="*/ 2057400 h 4114800"/>
                <a:gd name="connsiteX8" fmla="*/ 304800 w 10483266"/>
                <a:gd name="connsiteY8" fmla="*/ 2590800 h 4114800"/>
                <a:gd name="connsiteX9" fmla="*/ 495300 w 10483266"/>
                <a:gd name="connsiteY9" fmla="*/ 2552700 h 4114800"/>
                <a:gd name="connsiteX10" fmla="*/ 1333500 w 10483266"/>
                <a:gd name="connsiteY10" fmla="*/ 4114800 h 4114800"/>
                <a:gd name="connsiteX11" fmla="*/ 1581150 w 10483266"/>
                <a:gd name="connsiteY11" fmla="*/ 4114800 h 4114800"/>
                <a:gd name="connsiteX12" fmla="*/ 1733550 w 10483266"/>
                <a:gd name="connsiteY12" fmla="*/ 3905250 h 4114800"/>
                <a:gd name="connsiteX13" fmla="*/ 1981200 w 10483266"/>
                <a:gd name="connsiteY13" fmla="*/ 4076700 h 4114800"/>
                <a:gd name="connsiteX14" fmla="*/ 2590800 w 10483266"/>
                <a:gd name="connsiteY14" fmla="*/ 3619500 h 4114800"/>
                <a:gd name="connsiteX15" fmla="*/ 2914650 w 10483266"/>
                <a:gd name="connsiteY15" fmla="*/ 3962400 h 4114800"/>
                <a:gd name="connsiteX16" fmla="*/ 3765705 w 10483266"/>
                <a:gd name="connsiteY16" fmla="*/ 3984668 h 4114800"/>
                <a:gd name="connsiteX17" fmla="*/ 4727155 w 10483266"/>
                <a:gd name="connsiteY17" fmla="*/ 3880707 h 4114800"/>
                <a:gd name="connsiteX18" fmla="*/ 5704902 w 10483266"/>
                <a:gd name="connsiteY18" fmla="*/ 4072149 h 4114800"/>
                <a:gd name="connsiteX19" fmla="*/ 6629400 w 10483266"/>
                <a:gd name="connsiteY19" fmla="*/ 4038600 h 4114800"/>
                <a:gd name="connsiteX20" fmla="*/ 7628186 w 10483266"/>
                <a:gd name="connsiteY20" fmla="*/ 3392234 h 4114800"/>
                <a:gd name="connsiteX21" fmla="*/ 8153400 w 10483266"/>
                <a:gd name="connsiteY21" fmla="*/ 3505200 h 4114800"/>
                <a:gd name="connsiteX22" fmla="*/ 8623837 w 10483266"/>
                <a:gd name="connsiteY22" fmla="*/ 3497430 h 4114800"/>
                <a:gd name="connsiteX23" fmla="*/ 8813189 w 10483266"/>
                <a:gd name="connsiteY23" fmla="*/ 3271108 h 4114800"/>
                <a:gd name="connsiteX24" fmla="*/ 9085320 w 10483266"/>
                <a:gd name="connsiteY24" fmla="*/ 3115294 h 4114800"/>
                <a:gd name="connsiteX25" fmla="*/ 9139716 w 10483266"/>
                <a:gd name="connsiteY25" fmla="*/ 2600001 h 4114800"/>
                <a:gd name="connsiteX26" fmla="*/ 9791700 w 10483266"/>
                <a:gd name="connsiteY26" fmla="*/ 2286000 h 4114800"/>
                <a:gd name="connsiteX27" fmla="*/ 10483266 w 10483266"/>
                <a:gd name="connsiteY27" fmla="*/ 1668630 h 4114800"/>
                <a:gd name="connsiteX28" fmla="*/ 10254666 w 10483266"/>
                <a:gd name="connsiteY28" fmla="*/ 542307 h 4114800"/>
                <a:gd name="connsiteX29" fmla="*/ 9908446 w 10483266"/>
                <a:gd name="connsiteY29" fmla="*/ 620783 h 4114800"/>
                <a:gd name="connsiteX30" fmla="*/ 9186206 w 10483266"/>
                <a:gd name="connsiteY30" fmla="*/ 43594 h 4114800"/>
                <a:gd name="connsiteX31" fmla="*/ 7144483 w 10483266"/>
                <a:gd name="connsiteY31" fmla="*/ 202002 h 4114800"/>
                <a:gd name="connsiteX32" fmla="*/ 7069965 w 10483266"/>
                <a:gd name="connsiteY32" fmla="*/ 74149 h 4114800"/>
                <a:gd name="connsiteX33" fmla="*/ 6286500 w 10483266"/>
                <a:gd name="connsiteY33" fmla="*/ 0 h 4114800"/>
                <a:gd name="connsiteX34" fmla="*/ 5838423 w 10483266"/>
                <a:gd name="connsiteY34" fmla="*/ 117253 h 4114800"/>
                <a:gd name="connsiteX35" fmla="*/ 1809750 w 10483266"/>
                <a:gd name="connsiteY35" fmla="*/ 0 h 4114800"/>
                <a:gd name="connsiteX0" fmla="*/ 1809750 w 10483266"/>
                <a:gd name="connsiteY0" fmla="*/ 0 h 4114800"/>
                <a:gd name="connsiteX1" fmla="*/ 1543050 w 10483266"/>
                <a:gd name="connsiteY1" fmla="*/ 514350 h 4114800"/>
                <a:gd name="connsiteX2" fmla="*/ 1104900 w 10483266"/>
                <a:gd name="connsiteY2" fmla="*/ 476250 h 4114800"/>
                <a:gd name="connsiteX3" fmla="*/ 1085850 w 10483266"/>
                <a:gd name="connsiteY3" fmla="*/ 742950 h 4114800"/>
                <a:gd name="connsiteX4" fmla="*/ 685800 w 10483266"/>
                <a:gd name="connsiteY4" fmla="*/ 1009650 h 4114800"/>
                <a:gd name="connsiteX5" fmla="*/ 228600 w 10483266"/>
                <a:gd name="connsiteY5" fmla="*/ 1295400 h 4114800"/>
                <a:gd name="connsiteX6" fmla="*/ 38100 w 10483266"/>
                <a:gd name="connsiteY6" fmla="*/ 1524000 h 4114800"/>
                <a:gd name="connsiteX7" fmla="*/ 0 w 10483266"/>
                <a:gd name="connsiteY7" fmla="*/ 2057400 h 4114800"/>
                <a:gd name="connsiteX8" fmla="*/ 304800 w 10483266"/>
                <a:gd name="connsiteY8" fmla="*/ 2590800 h 4114800"/>
                <a:gd name="connsiteX9" fmla="*/ 495300 w 10483266"/>
                <a:gd name="connsiteY9" fmla="*/ 2552700 h 4114800"/>
                <a:gd name="connsiteX10" fmla="*/ 1333500 w 10483266"/>
                <a:gd name="connsiteY10" fmla="*/ 4114800 h 4114800"/>
                <a:gd name="connsiteX11" fmla="*/ 1581150 w 10483266"/>
                <a:gd name="connsiteY11" fmla="*/ 4114800 h 4114800"/>
                <a:gd name="connsiteX12" fmla="*/ 1733550 w 10483266"/>
                <a:gd name="connsiteY12" fmla="*/ 3905250 h 4114800"/>
                <a:gd name="connsiteX13" fmla="*/ 1981200 w 10483266"/>
                <a:gd name="connsiteY13" fmla="*/ 4076700 h 4114800"/>
                <a:gd name="connsiteX14" fmla="*/ 2590800 w 10483266"/>
                <a:gd name="connsiteY14" fmla="*/ 3619500 h 4114800"/>
                <a:gd name="connsiteX15" fmla="*/ 2914650 w 10483266"/>
                <a:gd name="connsiteY15" fmla="*/ 3962400 h 4114800"/>
                <a:gd name="connsiteX16" fmla="*/ 3765705 w 10483266"/>
                <a:gd name="connsiteY16" fmla="*/ 3984668 h 4114800"/>
                <a:gd name="connsiteX17" fmla="*/ 4727155 w 10483266"/>
                <a:gd name="connsiteY17" fmla="*/ 3880707 h 4114800"/>
                <a:gd name="connsiteX18" fmla="*/ 5704902 w 10483266"/>
                <a:gd name="connsiteY18" fmla="*/ 4072149 h 4114800"/>
                <a:gd name="connsiteX19" fmla="*/ 6629400 w 10483266"/>
                <a:gd name="connsiteY19" fmla="*/ 4038600 h 4114800"/>
                <a:gd name="connsiteX20" fmla="*/ 7628186 w 10483266"/>
                <a:gd name="connsiteY20" fmla="*/ 3392234 h 4114800"/>
                <a:gd name="connsiteX21" fmla="*/ 8153400 w 10483266"/>
                <a:gd name="connsiteY21" fmla="*/ 3505200 h 4114800"/>
                <a:gd name="connsiteX22" fmla="*/ 8623837 w 10483266"/>
                <a:gd name="connsiteY22" fmla="*/ 3497430 h 4114800"/>
                <a:gd name="connsiteX23" fmla="*/ 8813189 w 10483266"/>
                <a:gd name="connsiteY23" fmla="*/ 3271108 h 4114800"/>
                <a:gd name="connsiteX24" fmla="*/ 9085320 w 10483266"/>
                <a:gd name="connsiteY24" fmla="*/ 3115294 h 4114800"/>
                <a:gd name="connsiteX25" fmla="*/ 9139716 w 10483266"/>
                <a:gd name="connsiteY25" fmla="*/ 2600001 h 4114800"/>
                <a:gd name="connsiteX26" fmla="*/ 10069933 w 10483266"/>
                <a:gd name="connsiteY26" fmla="*/ 2051907 h 4114800"/>
                <a:gd name="connsiteX27" fmla="*/ 10483266 w 10483266"/>
                <a:gd name="connsiteY27" fmla="*/ 1668630 h 4114800"/>
                <a:gd name="connsiteX28" fmla="*/ 10254666 w 10483266"/>
                <a:gd name="connsiteY28" fmla="*/ 542307 h 4114800"/>
                <a:gd name="connsiteX29" fmla="*/ 9908446 w 10483266"/>
                <a:gd name="connsiteY29" fmla="*/ 620783 h 4114800"/>
                <a:gd name="connsiteX30" fmla="*/ 9186206 w 10483266"/>
                <a:gd name="connsiteY30" fmla="*/ 43594 h 4114800"/>
                <a:gd name="connsiteX31" fmla="*/ 7144483 w 10483266"/>
                <a:gd name="connsiteY31" fmla="*/ 202002 h 4114800"/>
                <a:gd name="connsiteX32" fmla="*/ 7069965 w 10483266"/>
                <a:gd name="connsiteY32" fmla="*/ 74149 h 4114800"/>
                <a:gd name="connsiteX33" fmla="*/ 6286500 w 10483266"/>
                <a:gd name="connsiteY33" fmla="*/ 0 h 4114800"/>
                <a:gd name="connsiteX34" fmla="*/ 5838423 w 10483266"/>
                <a:gd name="connsiteY34" fmla="*/ 117253 h 4114800"/>
                <a:gd name="connsiteX35" fmla="*/ 1809750 w 10483266"/>
                <a:gd name="connsiteY35" fmla="*/ 0 h 4114800"/>
                <a:gd name="connsiteX0" fmla="*/ 1809750 w 10483266"/>
                <a:gd name="connsiteY0" fmla="*/ 0 h 4114800"/>
                <a:gd name="connsiteX1" fmla="*/ 1543050 w 10483266"/>
                <a:gd name="connsiteY1" fmla="*/ 514350 h 4114800"/>
                <a:gd name="connsiteX2" fmla="*/ 1104900 w 10483266"/>
                <a:gd name="connsiteY2" fmla="*/ 476250 h 4114800"/>
                <a:gd name="connsiteX3" fmla="*/ 1085850 w 10483266"/>
                <a:gd name="connsiteY3" fmla="*/ 742950 h 4114800"/>
                <a:gd name="connsiteX4" fmla="*/ 685800 w 10483266"/>
                <a:gd name="connsiteY4" fmla="*/ 1009650 h 4114800"/>
                <a:gd name="connsiteX5" fmla="*/ 228600 w 10483266"/>
                <a:gd name="connsiteY5" fmla="*/ 1295400 h 4114800"/>
                <a:gd name="connsiteX6" fmla="*/ 38100 w 10483266"/>
                <a:gd name="connsiteY6" fmla="*/ 1524000 h 4114800"/>
                <a:gd name="connsiteX7" fmla="*/ 0 w 10483266"/>
                <a:gd name="connsiteY7" fmla="*/ 2057400 h 4114800"/>
                <a:gd name="connsiteX8" fmla="*/ 304800 w 10483266"/>
                <a:gd name="connsiteY8" fmla="*/ 2590800 h 4114800"/>
                <a:gd name="connsiteX9" fmla="*/ 495300 w 10483266"/>
                <a:gd name="connsiteY9" fmla="*/ 2552700 h 4114800"/>
                <a:gd name="connsiteX10" fmla="*/ 1333500 w 10483266"/>
                <a:gd name="connsiteY10" fmla="*/ 4114800 h 4114800"/>
                <a:gd name="connsiteX11" fmla="*/ 1581150 w 10483266"/>
                <a:gd name="connsiteY11" fmla="*/ 4114800 h 4114800"/>
                <a:gd name="connsiteX12" fmla="*/ 1733550 w 10483266"/>
                <a:gd name="connsiteY12" fmla="*/ 3905250 h 4114800"/>
                <a:gd name="connsiteX13" fmla="*/ 1981200 w 10483266"/>
                <a:gd name="connsiteY13" fmla="*/ 4076700 h 4114800"/>
                <a:gd name="connsiteX14" fmla="*/ 2590800 w 10483266"/>
                <a:gd name="connsiteY14" fmla="*/ 3619500 h 4114800"/>
                <a:gd name="connsiteX15" fmla="*/ 2914650 w 10483266"/>
                <a:gd name="connsiteY15" fmla="*/ 3962400 h 4114800"/>
                <a:gd name="connsiteX16" fmla="*/ 3765705 w 10483266"/>
                <a:gd name="connsiteY16" fmla="*/ 3984668 h 4114800"/>
                <a:gd name="connsiteX17" fmla="*/ 4727155 w 10483266"/>
                <a:gd name="connsiteY17" fmla="*/ 3880707 h 4114800"/>
                <a:gd name="connsiteX18" fmla="*/ 5704902 w 10483266"/>
                <a:gd name="connsiteY18" fmla="*/ 4072149 h 4114800"/>
                <a:gd name="connsiteX19" fmla="*/ 6629400 w 10483266"/>
                <a:gd name="connsiteY19" fmla="*/ 4038600 h 4114800"/>
                <a:gd name="connsiteX20" fmla="*/ 7628186 w 10483266"/>
                <a:gd name="connsiteY20" fmla="*/ 3392234 h 4114800"/>
                <a:gd name="connsiteX21" fmla="*/ 8153400 w 10483266"/>
                <a:gd name="connsiteY21" fmla="*/ 3505200 h 4114800"/>
                <a:gd name="connsiteX22" fmla="*/ 8623837 w 10483266"/>
                <a:gd name="connsiteY22" fmla="*/ 3497430 h 4114800"/>
                <a:gd name="connsiteX23" fmla="*/ 8813189 w 10483266"/>
                <a:gd name="connsiteY23" fmla="*/ 3271108 h 4114800"/>
                <a:gd name="connsiteX24" fmla="*/ 9085320 w 10483266"/>
                <a:gd name="connsiteY24" fmla="*/ 3115294 h 4114800"/>
                <a:gd name="connsiteX25" fmla="*/ 9139716 w 10483266"/>
                <a:gd name="connsiteY25" fmla="*/ 2600001 h 4114800"/>
                <a:gd name="connsiteX26" fmla="*/ 9335558 w 10483266"/>
                <a:gd name="connsiteY26" fmla="*/ 2333483 h 4114800"/>
                <a:gd name="connsiteX27" fmla="*/ 10069933 w 10483266"/>
                <a:gd name="connsiteY27" fmla="*/ 2051907 h 4114800"/>
                <a:gd name="connsiteX28" fmla="*/ 10483266 w 10483266"/>
                <a:gd name="connsiteY28" fmla="*/ 1668630 h 4114800"/>
                <a:gd name="connsiteX29" fmla="*/ 10254666 w 10483266"/>
                <a:gd name="connsiteY29" fmla="*/ 542307 h 4114800"/>
                <a:gd name="connsiteX30" fmla="*/ 9908446 w 10483266"/>
                <a:gd name="connsiteY30" fmla="*/ 620783 h 4114800"/>
                <a:gd name="connsiteX31" fmla="*/ 9186206 w 10483266"/>
                <a:gd name="connsiteY31" fmla="*/ 43594 h 4114800"/>
                <a:gd name="connsiteX32" fmla="*/ 7144483 w 10483266"/>
                <a:gd name="connsiteY32" fmla="*/ 202002 h 4114800"/>
                <a:gd name="connsiteX33" fmla="*/ 7069965 w 10483266"/>
                <a:gd name="connsiteY33" fmla="*/ 74149 h 4114800"/>
                <a:gd name="connsiteX34" fmla="*/ 6286500 w 10483266"/>
                <a:gd name="connsiteY34" fmla="*/ 0 h 4114800"/>
                <a:gd name="connsiteX35" fmla="*/ 5838423 w 10483266"/>
                <a:gd name="connsiteY35" fmla="*/ 117253 h 4114800"/>
                <a:gd name="connsiteX36" fmla="*/ 1809750 w 10483266"/>
                <a:gd name="connsiteY36" fmla="*/ 0 h 411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0483266" h="4114800">
                  <a:moveTo>
                    <a:pt x="1809750" y="0"/>
                  </a:moveTo>
                  <a:lnTo>
                    <a:pt x="1543050" y="514350"/>
                  </a:lnTo>
                  <a:lnTo>
                    <a:pt x="1104900" y="476250"/>
                  </a:lnTo>
                  <a:lnTo>
                    <a:pt x="1085850" y="742950"/>
                  </a:lnTo>
                  <a:lnTo>
                    <a:pt x="685800" y="1009650"/>
                  </a:lnTo>
                  <a:lnTo>
                    <a:pt x="228600" y="1295400"/>
                  </a:lnTo>
                  <a:lnTo>
                    <a:pt x="38100" y="1524000"/>
                  </a:lnTo>
                  <a:lnTo>
                    <a:pt x="0" y="2057400"/>
                  </a:lnTo>
                  <a:lnTo>
                    <a:pt x="304800" y="2590800"/>
                  </a:lnTo>
                  <a:lnTo>
                    <a:pt x="495300" y="2552700"/>
                  </a:lnTo>
                  <a:lnTo>
                    <a:pt x="1333500" y="4114800"/>
                  </a:lnTo>
                  <a:lnTo>
                    <a:pt x="1581150" y="4114800"/>
                  </a:lnTo>
                  <a:lnTo>
                    <a:pt x="1733550" y="3905250"/>
                  </a:lnTo>
                  <a:lnTo>
                    <a:pt x="1981200" y="4076700"/>
                  </a:lnTo>
                  <a:lnTo>
                    <a:pt x="2590800" y="3619500"/>
                  </a:lnTo>
                  <a:lnTo>
                    <a:pt x="2914650" y="3962400"/>
                  </a:lnTo>
                  <a:lnTo>
                    <a:pt x="3765705" y="3984668"/>
                  </a:lnTo>
                  <a:lnTo>
                    <a:pt x="4727155" y="3880707"/>
                  </a:lnTo>
                  <a:lnTo>
                    <a:pt x="5704902" y="4072149"/>
                  </a:lnTo>
                  <a:lnTo>
                    <a:pt x="6629400" y="4038600"/>
                  </a:lnTo>
                  <a:lnTo>
                    <a:pt x="7628186" y="3392234"/>
                  </a:lnTo>
                  <a:lnTo>
                    <a:pt x="8153400" y="3505200"/>
                  </a:lnTo>
                  <a:lnTo>
                    <a:pt x="8623837" y="3497430"/>
                  </a:lnTo>
                  <a:lnTo>
                    <a:pt x="8813189" y="3271108"/>
                  </a:lnTo>
                  <a:lnTo>
                    <a:pt x="9085320" y="3115294"/>
                  </a:lnTo>
                  <a:lnTo>
                    <a:pt x="9139716" y="2600001"/>
                  </a:lnTo>
                  <a:cubicBezTo>
                    <a:pt x="9286148" y="2519375"/>
                    <a:pt x="9189126" y="2414109"/>
                    <a:pt x="9335558" y="2333483"/>
                  </a:cubicBezTo>
                  <a:lnTo>
                    <a:pt x="10069933" y="2051907"/>
                  </a:lnTo>
                  <a:lnTo>
                    <a:pt x="10483266" y="1668630"/>
                  </a:lnTo>
                  <a:lnTo>
                    <a:pt x="10254666" y="542307"/>
                  </a:lnTo>
                  <a:lnTo>
                    <a:pt x="9908446" y="620783"/>
                  </a:lnTo>
                  <a:lnTo>
                    <a:pt x="9186206" y="43594"/>
                  </a:lnTo>
                  <a:lnTo>
                    <a:pt x="7144483" y="202002"/>
                  </a:lnTo>
                  <a:lnTo>
                    <a:pt x="7069965" y="74149"/>
                  </a:lnTo>
                  <a:lnTo>
                    <a:pt x="6286500" y="0"/>
                  </a:lnTo>
                  <a:lnTo>
                    <a:pt x="5838423" y="117253"/>
                  </a:lnTo>
                  <a:lnTo>
                    <a:pt x="1809750" y="0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4" name="직선 화살표 연결선 43">
              <a:extLst>
                <a:ext uri="{FF2B5EF4-FFF2-40B4-BE49-F238E27FC236}">
                  <a16:creationId xmlns:a16="http://schemas.microsoft.com/office/drawing/2014/main" id="{D2B21199-D914-40D2-B568-44E362133CB6}"/>
                </a:ext>
              </a:extLst>
            </p:cNvPr>
            <p:cNvCxnSpPr>
              <a:cxnSpLocks/>
              <a:stCxn id="43" idx="16"/>
            </p:cNvCxnSpPr>
            <p:nvPr/>
          </p:nvCxnSpPr>
          <p:spPr>
            <a:xfrm>
              <a:off x="4783601" y="4409989"/>
              <a:ext cx="2251972" cy="85653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860887FB-0AB3-4F76-B952-A54AC5FC9440}"/>
                </a:ext>
              </a:extLst>
            </p:cNvPr>
            <p:cNvSpPr/>
            <p:nvPr/>
          </p:nvSpPr>
          <p:spPr>
            <a:xfrm>
              <a:off x="3976097" y="3701429"/>
              <a:ext cx="1184857" cy="721217"/>
            </a:xfrm>
            <a:custGeom>
              <a:avLst/>
              <a:gdLst>
                <a:gd name="connsiteX0" fmla="*/ 399246 w 1184857"/>
                <a:gd name="connsiteY0" fmla="*/ 0 h 721217"/>
                <a:gd name="connsiteX1" fmla="*/ 1184857 w 1184857"/>
                <a:gd name="connsiteY1" fmla="*/ 656823 h 721217"/>
                <a:gd name="connsiteX2" fmla="*/ 824248 w 1184857"/>
                <a:gd name="connsiteY2" fmla="*/ 721217 h 721217"/>
                <a:gd name="connsiteX3" fmla="*/ 180305 w 1184857"/>
                <a:gd name="connsiteY3" fmla="*/ 708339 h 721217"/>
                <a:gd name="connsiteX4" fmla="*/ 0 w 1184857"/>
                <a:gd name="connsiteY4" fmla="*/ 437882 h 721217"/>
                <a:gd name="connsiteX5" fmla="*/ 334851 w 1184857"/>
                <a:gd name="connsiteY5" fmla="*/ 334851 h 721217"/>
                <a:gd name="connsiteX6" fmla="*/ 399246 w 1184857"/>
                <a:gd name="connsiteY6" fmla="*/ 0 h 721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84857" h="721217">
                  <a:moveTo>
                    <a:pt x="399246" y="0"/>
                  </a:moveTo>
                  <a:lnTo>
                    <a:pt x="1184857" y="656823"/>
                  </a:lnTo>
                  <a:lnTo>
                    <a:pt x="824248" y="721217"/>
                  </a:lnTo>
                  <a:lnTo>
                    <a:pt x="180305" y="708339"/>
                  </a:lnTo>
                  <a:lnTo>
                    <a:pt x="0" y="437882"/>
                  </a:lnTo>
                  <a:lnTo>
                    <a:pt x="334851" y="334851"/>
                  </a:lnTo>
                  <a:lnTo>
                    <a:pt x="399246" y="0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/>
            </a:p>
          </p:txBody>
        </p:sp>
        <p:sp>
          <p:nvSpPr>
            <p:cNvPr id="46" name="자유형: 도형 45">
              <a:extLst>
                <a:ext uri="{FF2B5EF4-FFF2-40B4-BE49-F238E27FC236}">
                  <a16:creationId xmlns:a16="http://schemas.microsoft.com/office/drawing/2014/main" id="{8B691D3A-1F90-4D62-AB0B-60C2285434B7}"/>
                </a:ext>
              </a:extLst>
            </p:cNvPr>
            <p:cNvSpPr/>
            <p:nvPr/>
          </p:nvSpPr>
          <p:spPr>
            <a:xfrm>
              <a:off x="6809451" y="5195379"/>
              <a:ext cx="824246" cy="579549"/>
            </a:xfrm>
            <a:custGeom>
              <a:avLst/>
              <a:gdLst>
                <a:gd name="connsiteX0" fmla="*/ 824247 w 824247"/>
                <a:gd name="connsiteY0" fmla="*/ 0 h 579549"/>
                <a:gd name="connsiteX1" fmla="*/ 515154 w 824247"/>
                <a:gd name="connsiteY1" fmla="*/ 540912 h 579549"/>
                <a:gd name="connsiteX2" fmla="*/ 38636 w 824247"/>
                <a:gd name="connsiteY2" fmla="*/ 579549 h 579549"/>
                <a:gd name="connsiteX3" fmla="*/ 0 w 824247"/>
                <a:gd name="connsiteY3" fmla="*/ 128789 h 579549"/>
                <a:gd name="connsiteX4" fmla="*/ 824247 w 824247"/>
                <a:gd name="connsiteY4" fmla="*/ 0 h 579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4247" h="579549">
                  <a:moveTo>
                    <a:pt x="824247" y="0"/>
                  </a:moveTo>
                  <a:lnTo>
                    <a:pt x="515154" y="540912"/>
                  </a:lnTo>
                  <a:lnTo>
                    <a:pt x="38636" y="579549"/>
                  </a:lnTo>
                  <a:lnTo>
                    <a:pt x="0" y="128789"/>
                  </a:lnTo>
                  <a:lnTo>
                    <a:pt x="824247" y="0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7" name="사각형: 잘린 대각선 방향 모서리 46">
              <a:extLst>
                <a:ext uri="{FF2B5EF4-FFF2-40B4-BE49-F238E27FC236}">
                  <a16:creationId xmlns:a16="http://schemas.microsoft.com/office/drawing/2014/main" id="{24DCE789-75BB-4F26-B8C7-00BD79A3D59C}"/>
                </a:ext>
              </a:extLst>
            </p:cNvPr>
            <p:cNvSpPr/>
            <p:nvPr/>
          </p:nvSpPr>
          <p:spPr>
            <a:xfrm rot="19118382">
              <a:off x="5769729" y="4691936"/>
              <a:ext cx="462957" cy="462957"/>
            </a:xfrm>
            <a:prstGeom prst="snip2Diag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15592965-7B9D-444B-B351-3D6CB65D59EF}"/>
                </a:ext>
              </a:extLst>
            </p:cNvPr>
            <p:cNvGrpSpPr/>
            <p:nvPr/>
          </p:nvGrpSpPr>
          <p:grpSpPr>
            <a:xfrm>
              <a:off x="6912482" y="244800"/>
              <a:ext cx="2846231" cy="4237023"/>
              <a:chOff x="3631843" y="115910"/>
              <a:chExt cx="4662151" cy="6940279"/>
            </a:xfrm>
          </p:grpSpPr>
          <p:sp>
            <p:nvSpPr>
              <p:cNvPr id="75" name="자유형: 도형 74">
                <a:extLst>
                  <a:ext uri="{FF2B5EF4-FFF2-40B4-BE49-F238E27FC236}">
                    <a16:creationId xmlns:a16="http://schemas.microsoft.com/office/drawing/2014/main" id="{A7589632-1FA8-4D33-BCEB-68AEA440FCF0}"/>
                  </a:ext>
                </a:extLst>
              </p:cNvPr>
              <p:cNvSpPr/>
              <p:nvPr/>
            </p:nvSpPr>
            <p:spPr>
              <a:xfrm>
                <a:off x="3631843" y="122796"/>
                <a:ext cx="4658841" cy="6933393"/>
              </a:xfrm>
              <a:custGeom>
                <a:avLst/>
                <a:gdLst>
                  <a:gd name="connsiteX0" fmla="*/ 437881 w 3451538"/>
                  <a:gd name="connsiteY0" fmla="*/ 257578 h 4520485"/>
                  <a:gd name="connsiteX1" fmla="*/ 566670 w 3451538"/>
                  <a:gd name="connsiteY1" fmla="*/ 1107583 h 4520485"/>
                  <a:gd name="connsiteX2" fmla="*/ 0 w 3451538"/>
                  <a:gd name="connsiteY2" fmla="*/ 1622738 h 4520485"/>
                  <a:gd name="connsiteX3" fmla="*/ 1171977 w 3451538"/>
                  <a:gd name="connsiteY3" fmla="*/ 1906073 h 4520485"/>
                  <a:gd name="connsiteX4" fmla="*/ 1210614 w 3451538"/>
                  <a:gd name="connsiteY4" fmla="*/ 2421228 h 4520485"/>
                  <a:gd name="connsiteX5" fmla="*/ 631064 w 3451538"/>
                  <a:gd name="connsiteY5" fmla="*/ 2936383 h 4520485"/>
                  <a:gd name="connsiteX6" fmla="*/ 90152 w 3451538"/>
                  <a:gd name="connsiteY6" fmla="*/ 4520485 h 4520485"/>
                  <a:gd name="connsiteX7" fmla="*/ 1056067 w 3451538"/>
                  <a:gd name="connsiteY7" fmla="*/ 3721995 h 4520485"/>
                  <a:gd name="connsiteX8" fmla="*/ 1429554 w 3451538"/>
                  <a:gd name="connsiteY8" fmla="*/ 3915178 h 4520485"/>
                  <a:gd name="connsiteX9" fmla="*/ 1931830 w 3451538"/>
                  <a:gd name="connsiteY9" fmla="*/ 3876541 h 4520485"/>
                  <a:gd name="connsiteX10" fmla="*/ 2086377 w 3451538"/>
                  <a:gd name="connsiteY10" fmla="*/ 3606085 h 4520485"/>
                  <a:gd name="connsiteX11" fmla="*/ 2421228 w 3451538"/>
                  <a:gd name="connsiteY11" fmla="*/ 3464417 h 4520485"/>
                  <a:gd name="connsiteX12" fmla="*/ 2421228 w 3451538"/>
                  <a:gd name="connsiteY12" fmla="*/ 2897747 h 4520485"/>
                  <a:gd name="connsiteX13" fmla="*/ 3013656 w 3451538"/>
                  <a:gd name="connsiteY13" fmla="*/ 2588654 h 4520485"/>
                  <a:gd name="connsiteX14" fmla="*/ 3451538 w 3451538"/>
                  <a:gd name="connsiteY14" fmla="*/ 2137893 h 4520485"/>
                  <a:gd name="connsiteX15" fmla="*/ 3271233 w 3451538"/>
                  <a:gd name="connsiteY15" fmla="*/ 656823 h 4520485"/>
                  <a:gd name="connsiteX16" fmla="*/ 2936383 w 3451538"/>
                  <a:gd name="connsiteY16" fmla="*/ 798490 h 4520485"/>
                  <a:gd name="connsiteX17" fmla="*/ 2305318 w 3451538"/>
                  <a:gd name="connsiteY17" fmla="*/ 0 h 4520485"/>
                  <a:gd name="connsiteX18" fmla="*/ 437881 w 3451538"/>
                  <a:gd name="connsiteY18" fmla="*/ 257578 h 4520485"/>
                  <a:gd name="connsiteX0" fmla="*/ 437881 w 3451538"/>
                  <a:gd name="connsiteY0" fmla="*/ 257578 h 4520485"/>
                  <a:gd name="connsiteX1" fmla="*/ 566670 w 3451538"/>
                  <a:gd name="connsiteY1" fmla="*/ 1107583 h 4520485"/>
                  <a:gd name="connsiteX2" fmla="*/ 0 w 3451538"/>
                  <a:gd name="connsiteY2" fmla="*/ 1622738 h 4520485"/>
                  <a:gd name="connsiteX3" fmla="*/ 1171977 w 3451538"/>
                  <a:gd name="connsiteY3" fmla="*/ 1906073 h 4520485"/>
                  <a:gd name="connsiteX4" fmla="*/ 1210614 w 3451538"/>
                  <a:gd name="connsiteY4" fmla="*/ 2421228 h 4520485"/>
                  <a:gd name="connsiteX5" fmla="*/ 631064 w 3451538"/>
                  <a:gd name="connsiteY5" fmla="*/ 2936383 h 4520485"/>
                  <a:gd name="connsiteX6" fmla="*/ 90152 w 3451538"/>
                  <a:gd name="connsiteY6" fmla="*/ 4520485 h 4520485"/>
                  <a:gd name="connsiteX7" fmla="*/ 1056067 w 3451538"/>
                  <a:gd name="connsiteY7" fmla="*/ 3721995 h 4520485"/>
                  <a:gd name="connsiteX8" fmla="*/ 1429554 w 3451538"/>
                  <a:gd name="connsiteY8" fmla="*/ 3915178 h 4520485"/>
                  <a:gd name="connsiteX9" fmla="*/ 1931830 w 3451538"/>
                  <a:gd name="connsiteY9" fmla="*/ 3876541 h 4520485"/>
                  <a:gd name="connsiteX10" fmla="*/ 2196972 w 3451538"/>
                  <a:gd name="connsiteY10" fmla="*/ 4016867 h 4520485"/>
                  <a:gd name="connsiteX11" fmla="*/ 2421228 w 3451538"/>
                  <a:gd name="connsiteY11" fmla="*/ 3464417 h 4520485"/>
                  <a:gd name="connsiteX12" fmla="*/ 2421228 w 3451538"/>
                  <a:gd name="connsiteY12" fmla="*/ 2897747 h 4520485"/>
                  <a:gd name="connsiteX13" fmla="*/ 3013656 w 3451538"/>
                  <a:gd name="connsiteY13" fmla="*/ 2588654 h 4520485"/>
                  <a:gd name="connsiteX14" fmla="*/ 3451538 w 3451538"/>
                  <a:gd name="connsiteY14" fmla="*/ 2137893 h 4520485"/>
                  <a:gd name="connsiteX15" fmla="*/ 3271233 w 3451538"/>
                  <a:gd name="connsiteY15" fmla="*/ 656823 h 4520485"/>
                  <a:gd name="connsiteX16" fmla="*/ 2936383 w 3451538"/>
                  <a:gd name="connsiteY16" fmla="*/ 798490 h 4520485"/>
                  <a:gd name="connsiteX17" fmla="*/ 2305318 w 3451538"/>
                  <a:gd name="connsiteY17" fmla="*/ 0 h 4520485"/>
                  <a:gd name="connsiteX18" fmla="*/ 437881 w 3451538"/>
                  <a:gd name="connsiteY18" fmla="*/ 257578 h 4520485"/>
                  <a:gd name="connsiteX0" fmla="*/ 437881 w 3451538"/>
                  <a:gd name="connsiteY0" fmla="*/ 257578 h 4520485"/>
                  <a:gd name="connsiteX1" fmla="*/ 566670 w 3451538"/>
                  <a:gd name="connsiteY1" fmla="*/ 1107583 h 4520485"/>
                  <a:gd name="connsiteX2" fmla="*/ 0 w 3451538"/>
                  <a:gd name="connsiteY2" fmla="*/ 1622738 h 4520485"/>
                  <a:gd name="connsiteX3" fmla="*/ 1171977 w 3451538"/>
                  <a:gd name="connsiteY3" fmla="*/ 1906073 h 4520485"/>
                  <a:gd name="connsiteX4" fmla="*/ 1210614 w 3451538"/>
                  <a:gd name="connsiteY4" fmla="*/ 2421228 h 4520485"/>
                  <a:gd name="connsiteX5" fmla="*/ 631064 w 3451538"/>
                  <a:gd name="connsiteY5" fmla="*/ 2936383 h 4520485"/>
                  <a:gd name="connsiteX6" fmla="*/ 90152 w 3451538"/>
                  <a:gd name="connsiteY6" fmla="*/ 4520485 h 4520485"/>
                  <a:gd name="connsiteX7" fmla="*/ 1056067 w 3451538"/>
                  <a:gd name="connsiteY7" fmla="*/ 3721995 h 4520485"/>
                  <a:gd name="connsiteX8" fmla="*/ 1429554 w 3451538"/>
                  <a:gd name="connsiteY8" fmla="*/ 3915178 h 4520485"/>
                  <a:gd name="connsiteX9" fmla="*/ 1931831 w 3451538"/>
                  <a:gd name="connsiteY9" fmla="*/ 4160930 h 4520485"/>
                  <a:gd name="connsiteX10" fmla="*/ 2196972 w 3451538"/>
                  <a:gd name="connsiteY10" fmla="*/ 4016867 h 4520485"/>
                  <a:gd name="connsiteX11" fmla="*/ 2421228 w 3451538"/>
                  <a:gd name="connsiteY11" fmla="*/ 3464417 h 4520485"/>
                  <a:gd name="connsiteX12" fmla="*/ 2421228 w 3451538"/>
                  <a:gd name="connsiteY12" fmla="*/ 2897747 h 4520485"/>
                  <a:gd name="connsiteX13" fmla="*/ 3013656 w 3451538"/>
                  <a:gd name="connsiteY13" fmla="*/ 2588654 h 4520485"/>
                  <a:gd name="connsiteX14" fmla="*/ 3451538 w 3451538"/>
                  <a:gd name="connsiteY14" fmla="*/ 2137893 h 4520485"/>
                  <a:gd name="connsiteX15" fmla="*/ 3271233 w 3451538"/>
                  <a:gd name="connsiteY15" fmla="*/ 656823 h 4520485"/>
                  <a:gd name="connsiteX16" fmla="*/ 2936383 w 3451538"/>
                  <a:gd name="connsiteY16" fmla="*/ 798490 h 4520485"/>
                  <a:gd name="connsiteX17" fmla="*/ 2305318 w 3451538"/>
                  <a:gd name="connsiteY17" fmla="*/ 0 h 4520485"/>
                  <a:gd name="connsiteX18" fmla="*/ 437881 w 3451538"/>
                  <a:gd name="connsiteY18" fmla="*/ 257578 h 4520485"/>
                  <a:gd name="connsiteX0" fmla="*/ 437881 w 3451538"/>
                  <a:gd name="connsiteY0" fmla="*/ 257578 h 4520485"/>
                  <a:gd name="connsiteX1" fmla="*/ 566670 w 3451538"/>
                  <a:gd name="connsiteY1" fmla="*/ 1107583 h 4520485"/>
                  <a:gd name="connsiteX2" fmla="*/ 0 w 3451538"/>
                  <a:gd name="connsiteY2" fmla="*/ 1622738 h 4520485"/>
                  <a:gd name="connsiteX3" fmla="*/ 1171977 w 3451538"/>
                  <a:gd name="connsiteY3" fmla="*/ 1906073 h 4520485"/>
                  <a:gd name="connsiteX4" fmla="*/ 1210614 w 3451538"/>
                  <a:gd name="connsiteY4" fmla="*/ 2421228 h 4520485"/>
                  <a:gd name="connsiteX5" fmla="*/ 631064 w 3451538"/>
                  <a:gd name="connsiteY5" fmla="*/ 2936383 h 4520485"/>
                  <a:gd name="connsiteX6" fmla="*/ 90152 w 3451538"/>
                  <a:gd name="connsiteY6" fmla="*/ 4520485 h 4520485"/>
                  <a:gd name="connsiteX7" fmla="*/ 1056067 w 3451538"/>
                  <a:gd name="connsiteY7" fmla="*/ 3721995 h 4520485"/>
                  <a:gd name="connsiteX8" fmla="*/ 1792938 w 3451538"/>
                  <a:gd name="connsiteY8" fmla="*/ 4515552 h 4520485"/>
                  <a:gd name="connsiteX9" fmla="*/ 1931831 w 3451538"/>
                  <a:gd name="connsiteY9" fmla="*/ 4160930 h 4520485"/>
                  <a:gd name="connsiteX10" fmla="*/ 2196972 w 3451538"/>
                  <a:gd name="connsiteY10" fmla="*/ 4016867 h 4520485"/>
                  <a:gd name="connsiteX11" fmla="*/ 2421228 w 3451538"/>
                  <a:gd name="connsiteY11" fmla="*/ 3464417 h 4520485"/>
                  <a:gd name="connsiteX12" fmla="*/ 2421228 w 3451538"/>
                  <a:gd name="connsiteY12" fmla="*/ 2897747 h 4520485"/>
                  <a:gd name="connsiteX13" fmla="*/ 3013656 w 3451538"/>
                  <a:gd name="connsiteY13" fmla="*/ 2588654 h 4520485"/>
                  <a:gd name="connsiteX14" fmla="*/ 3451538 w 3451538"/>
                  <a:gd name="connsiteY14" fmla="*/ 2137893 h 4520485"/>
                  <a:gd name="connsiteX15" fmla="*/ 3271233 w 3451538"/>
                  <a:gd name="connsiteY15" fmla="*/ 656823 h 4520485"/>
                  <a:gd name="connsiteX16" fmla="*/ 2936383 w 3451538"/>
                  <a:gd name="connsiteY16" fmla="*/ 798490 h 4520485"/>
                  <a:gd name="connsiteX17" fmla="*/ 2305318 w 3451538"/>
                  <a:gd name="connsiteY17" fmla="*/ 0 h 4520485"/>
                  <a:gd name="connsiteX18" fmla="*/ 437881 w 3451538"/>
                  <a:gd name="connsiteY18" fmla="*/ 257578 h 4520485"/>
                  <a:gd name="connsiteX0" fmla="*/ 437881 w 3451538"/>
                  <a:gd name="connsiteY0" fmla="*/ 257578 h 4520485"/>
                  <a:gd name="connsiteX1" fmla="*/ 566670 w 3451538"/>
                  <a:gd name="connsiteY1" fmla="*/ 1107583 h 4520485"/>
                  <a:gd name="connsiteX2" fmla="*/ 0 w 3451538"/>
                  <a:gd name="connsiteY2" fmla="*/ 1622738 h 4520485"/>
                  <a:gd name="connsiteX3" fmla="*/ 1171977 w 3451538"/>
                  <a:gd name="connsiteY3" fmla="*/ 1906073 h 4520485"/>
                  <a:gd name="connsiteX4" fmla="*/ 1210614 w 3451538"/>
                  <a:gd name="connsiteY4" fmla="*/ 2421228 h 4520485"/>
                  <a:gd name="connsiteX5" fmla="*/ 631064 w 3451538"/>
                  <a:gd name="connsiteY5" fmla="*/ 2936383 h 4520485"/>
                  <a:gd name="connsiteX6" fmla="*/ 90152 w 3451538"/>
                  <a:gd name="connsiteY6" fmla="*/ 4520485 h 4520485"/>
                  <a:gd name="connsiteX7" fmla="*/ 929673 w 3451538"/>
                  <a:gd name="connsiteY7" fmla="*/ 4338169 h 4520485"/>
                  <a:gd name="connsiteX8" fmla="*/ 1792938 w 3451538"/>
                  <a:gd name="connsiteY8" fmla="*/ 4515552 h 4520485"/>
                  <a:gd name="connsiteX9" fmla="*/ 1931831 w 3451538"/>
                  <a:gd name="connsiteY9" fmla="*/ 4160930 h 4520485"/>
                  <a:gd name="connsiteX10" fmla="*/ 2196972 w 3451538"/>
                  <a:gd name="connsiteY10" fmla="*/ 4016867 h 4520485"/>
                  <a:gd name="connsiteX11" fmla="*/ 2421228 w 3451538"/>
                  <a:gd name="connsiteY11" fmla="*/ 3464417 h 4520485"/>
                  <a:gd name="connsiteX12" fmla="*/ 2421228 w 3451538"/>
                  <a:gd name="connsiteY12" fmla="*/ 2897747 h 4520485"/>
                  <a:gd name="connsiteX13" fmla="*/ 3013656 w 3451538"/>
                  <a:gd name="connsiteY13" fmla="*/ 2588654 h 4520485"/>
                  <a:gd name="connsiteX14" fmla="*/ 3451538 w 3451538"/>
                  <a:gd name="connsiteY14" fmla="*/ 2137893 h 4520485"/>
                  <a:gd name="connsiteX15" fmla="*/ 3271233 w 3451538"/>
                  <a:gd name="connsiteY15" fmla="*/ 656823 h 4520485"/>
                  <a:gd name="connsiteX16" fmla="*/ 2936383 w 3451538"/>
                  <a:gd name="connsiteY16" fmla="*/ 798490 h 4520485"/>
                  <a:gd name="connsiteX17" fmla="*/ 2305318 w 3451538"/>
                  <a:gd name="connsiteY17" fmla="*/ 0 h 4520485"/>
                  <a:gd name="connsiteX18" fmla="*/ 437881 w 3451538"/>
                  <a:gd name="connsiteY18" fmla="*/ 257578 h 4520485"/>
                  <a:gd name="connsiteX0" fmla="*/ 437881 w 3451538"/>
                  <a:gd name="connsiteY0" fmla="*/ 257578 h 5136658"/>
                  <a:gd name="connsiteX1" fmla="*/ 566670 w 3451538"/>
                  <a:gd name="connsiteY1" fmla="*/ 1107583 h 5136658"/>
                  <a:gd name="connsiteX2" fmla="*/ 0 w 3451538"/>
                  <a:gd name="connsiteY2" fmla="*/ 1622738 h 5136658"/>
                  <a:gd name="connsiteX3" fmla="*/ 1171977 w 3451538"/>
                  <a:gd name="connsiteY3" fmla="*/ 1906073 h 5136658"/>
                  <a:gd name="connsiteX4" fmla="*/ 1210614 w 3451538"/>
                  <a:gd name="connsiteY4" fmla="*/ 2421228 h 5136658"/>
                  <a:gd name="connsiteX5" fmla="*/ 631064 w 3451538"/>
                  <a:gd name="connsiteY5" fmla="*/ 2936383 h 5136658"/>
                  <a:gd name="connsiteX6" fmla="*/ 11155 w 3451538"/>
                  <a:gd name="connsiteY6" fmla="*/ 5136658 h 5136658"/>
                  <a:gd name="connsiteX7" fmla="*/ 929673 w 3451538"/>
                  <a:gd name="connsiteY7" fmla="*/ 4338169 h 5136658"/>
                  <a:gd name="connsiteX8" fmla="*/ 1792938 w 3451538"/>
                  <a:gd name="connsiteY8" fmla="*/ 4515552 h 5136658"/>
                  <a:gd name="connsiteX9" fmla="*/ 1931831 w 3451538"/>
                  <a:gd name="connsiteY9" fmla="*/ 4160930 h 5136658"/>
                  <a:gd name="connsiteX10" fmla="*/ 2196972 w 3451538"/>
                  <a:gd name="connsiteY10" fmla="*/ 4016867 h 5136658"/>
                  <a:gd name="connsiteX11" fmla="*/ 2421228 w 3451538"/>
                  <a:gd name="connsiteY11" fmla="*/ 3464417 h 5136658"/>
                  <a:gd name="connsiteX12" fmla="*/ 2421228 w 3451538"/>
                  <a:gd name="connsiteY12" fmla="*/ 2897747 h 5136658"/>
                  <a:gd name="connsiteX13" fmla="*/ 3013656 w 3451538"/>
                  <a:gd name="connsiteY13" fmla="*/ 2588654 h 5136658"/>
                  <a:gd name="connsiteX14" fmla="*/ 3451538 w 3451538"/>
                  <a:gd name="connsiteY14" fmla="*/ 2137893 h 5136658"/>
                  <a:gd name="connsiteX15" fmla="*/ 3271233 w 3451538"/>
                  <a:gd name="connsiteY15" fmla="*/ 656823 h 5136658"/>
                  <a:gd name="connsiteX16" fmla="*/ 2936383 w 3451538"/>
                  <a:gd name="connsiteY16" fmla="*/ 798490 h 5136658"/>
                  <a:gd name="connsiteX17" fmla="*/ 2305318 w 3451538"/>
                  <a:gd name="connsiteY17" fmla="*/ 0 h 5136658"/>
                  <a:gd name="connsiteX18" fmla="*/ 437881 w 3451538"/>
                  <a:gd name="connsiteY18" fmla="*/ 257578 h 51366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451538" h="5136658">
                    <a:moveTo>
                      <a:pt x="437881" y="257578"/>
                    </a:moveTo>
                    <a:lnTo>
                      <a:pt x="566670" y="1107583"/>
                    </a:lnTo>
                    <a:lnTo>
                      <a:pt x="0" y="1622738"/>
                    </a:lnTo>
                    <a:lnTo>
                      <a:pt x="1171977" y="1906073"/>
                    </a:lnTo>
                    <a:lnTo>
                      <a:pt x="1210614" y="2421228"/>
                    </a:lnTo>
                    <a:lnTo>
                      <a:pt x="631064" y="2936383"/>
                    </a:lnTo>
                    <a:lnTo>
                      <a:pt x="11155" y="5136658"/>
                    </a:lnTo>
                    <a:lnTo>
                      <a:pt x="929673" y="4338169"/>
                    </a:lnTo>
                    <a:lnTo>
                      <a:pt x="1792938" y="4515552"/>
                    </a:lnTo>
                    <a:lnTo>
                      <a:pt x="1931831" y="4160930"/>
                    </a:lnTo>
                    <a:lnTo>
                      <a:pt x="2196972" y="4016867"/>
                    </a:lnTo>
                    <a:lnTo>
                      <a:pt x="2421228" y="3464417"/>
                    </a:lnTo>
                    <a:lnTo>
                      <a:pt x="2421228" y="2897747"/>
                    </a:lnTo>
                    <a:lnTo>
                      <a:pt x="3013656" y="2588654"/>
                    </a:lnTo>
                    <a:lnTo>
                      <a:pt x="3451538" y="2137893"/>
                    </a:lnTo>
                    <a:lnTo>
                      <a:pt x="3271233" y="656823"/>
                    </a:lnTo>
                    <a:lnTo>
                      <a:pt x="2936383" y="798490"/>
                    </a:lnTo>
                    <a:lnTo>
                      <a:pt x="2305318" y="0"/>
                    </a:lnTo>
                    <a:lnTo>
                      <a:pt x="437881" y="257578"/>
                    </a:ln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6" name="자유형: 도형 75">
                <a:extLst>
                  <a:ext uri="{FF2B5EF4-FFF2-40B4-BE49-F238E27FC236}">
                    <a16:creationId xmlns:a16="http://schemas.microsoft.com/office/drawing/2014/main" id="{10C1412D-3644-4AF4-9ED6-EB59075ECDDB}"/>
                  </a:ext>
                </a:extLst>
              </p:cNvPr>
              <p:cNvSpPr/>
              <p:nvPr/>
            </p:nvSpPr>
            <p:spPr>
              <a:xfrm>
                <a:off x="4224270" y="115910"/>
                <a:ext cx="2704564" cy="1300766"/>
              </a:xfrm>
              <a:custGeom>
                <a:avLst/>
                <a:gdLst>
                  <a:gd name="connsiteX0" fmla="*/ 103031 w 2704564"/>
                  <a:gd name="connsiteY0" fmla="*/ 1300766 h 1300766"/>
                  <a:gd name="connsiteX1" fmla="*/ 708338 w 2704564"/>
                  <a:gd name="connsiteY1" fmla="*/ 1030310 h 1300766"/>
                  <a:gd name="connsiteX2" fmla="*/ 1133341 w 2704564"/>
                  <a:gd name="connsiteY2" fmla="*/ 772732 h 1300766"/>
                  <a:gd name="connsiteX3" fmla="*/ 2021984 w 2704564"/>
                  <a:gd name="connsiteY3" fmla="*/ 772732 h 1300766"/>
                  <a:gd name="connsiteX4" fmla="*/ 2704564 w 2704564"/>
                  <a:gd name="connsiteY4" fmla="*/ 206062 h 1300766"/>
                  <a:gd name="connsiteX5" fmla="*/ 2511381 w 2704564"/>
                  <a:gd name="connsiteY5" fmla="*/ 0 h 1300766"/>
                  <a:gd name="connsiteX6" fmla="*/ 0 w 2704564"/>
                  <a:gd name="connsiteY6" fmla="*/ 360608 h 1300766"/>
                  <a:gd name="connsiteX7" fmla="*/ 103031 w 2704564"/>
                  <a:gd name="connsiteY7" fmla="*/ 1300766 h 1300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704564" h="1300766">
                    <a:moveTo>
                      <a:pt x="103031" y="1300766"/>
                    </a:moveTo>
                    <a:lnTo>
                      <a:pt x="708338" y="1030310"/>
                    </a:lnTo>
                    <a:lnTo>
                      <a:pt x="1133341" y="772732"/>
                    </a:lnTo>
                    <a:lnTo>
                      <a:pt x="2021984" y="772732"/>
                    </a:lnTo>
                    <a:lnTo>
                      <a:pt x="2704564" y="206062"/>
                    </a:lnTo>
                    <a:lnTo>
                      <a:pt x="2511381" y="0"/>
                    </a:lnTo>
                    <a:lnTo>
                      <a:pt x="0" y="360608"/>
                    </a:lnTo>
                    <a:lnTo>
                      <a:pt x="103031" y="1300766"/>
                    </a:ln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" name="자유형: 도형 76">
                <a:extLst>
                  <a:ext uri="{FF2B5EF4-FFF2-40B4-BE49-F238E27FC236}">
                    <a16:creationId xmlns:a16="http://schemas.microsoft.com/office/drawing/2014/main" id="{52CCC1BD-2788-4A5F-9D8C-BFB9800F175A}"/>
                  </a:ext>
                </a:extLst>
              </p:cNvPr>
              <p:cNvSpPr/>
              <p:nvPr/>
            </p:nvSpPr>
            <p:spPr>
              <a:xfrm>
                <a:off x="5615189" y="1262130"/>
                <a:ext cx="1815921" cy="1584101"/>
              </a:xfrm>
              <a:custGeom>
                <a:avLst/>
                <a:gdLst>
                  <a:gd name="connsiteX0" fmla="*/ 0 w 1815921"/>
                  <a:gd name="connsiteY0" fmla="*/ 231819 h 1584101"/>
                  <a:gd name="connsiteX1" fmla="*/ 283335 w 1815921"/>
                  <a:gd name="connsiteY1" fmla="*/ 682580 h 1584101"/>
                  <a:gd name="connsiteX2" fmla="*/ 862884 w 1815921"/>
                  <a:gd name="connsiteY2" fmla="*/ 643943 h 1584101"/>
                  <a:gd name="connsiteX3" fmla="*/ 1403797 w 1815921"/>
                  <a:gd name="connsiteY3" fmla="*/ 1584101 h 1584101"/>
                  <a:gd name="connsiteX4" fmla="*/ 1815921 w 1815921"/>
                  <a:gd name="connsiteY4" fmla="*/ 1326524 h 1584101"/>
                  <a:gd name="connsiteX5" fmla="*/ 1287887 w 1815921"/>
                  <a:gd name="connsiteY5" fmla="*/ 231819 h 1584101"/>
                  <a:gd name="connsiteX6" fmla="*/ 566670 w 1815921"/>
                  <a:gd name="connsiteY6" fmla="*/ 0 h 1584101"/>
                  <a:gd name="connsiteX7" fmla="*/ 0 w 1815921"/>
                  <a:gd name="connsiteY7" fmla="*/ 231819 h 15841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815921" h="1584101">
                    <a:moveTo>
                      <a:pt x="0" y="231819"/>
                    </a:moveTo>
                    <a:lnTo>
                      <a:pt x="283335" y="682580"/>
                    </a:lnTo>
                    <a:lnTo>
                      <a:pt x="862884" y="643943"/>
                    </a:lnTo>
                    <a:lnTo>
                      <a:pt x="1403797" y="1584101"/>
                    </a:lnTo>
                    <a:lnTo>
                      <a:pt x="1815921" y="1326524"/>
                    </a:lnTo>
                    <a:lnTo>
                      <a:pt x="1287887" y="231819"/>
                    </a:lnTo>
                    <a:lnTo>
                      <a:pt x="566670" y="0"/>
                    </a:lnTo>
                    <a:lnTo>
                      <a:pt x="0" y="231819"/>
                    </a:ln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" name="자유형: 도형 77">
                <a:extLst>
                  <a:ext uri="{FF2B5EF4-FFF2-40B4-BE49-F238E27FC236}">
                    <a16:creationId xmlns:a16="http://schemas.microsoft.com/office/drawing/2014/main" id="{CA21CE84-DAE5-4230-A11A-BE7ACA678A2C}"/>
                  </a:ext>
                </a:extLst>
              </p:cNvPr>
              <p:cNvSpPr/>
              <p:nvPr/>
            </p:nvSpPr>
            <p:spPr>
              <a:xfrm>
                <a:off x="4906851" y="2537138"/>
                <a:ext cx="3387143" cy="3683358"/>
              </a:xfrm>
              <a:custGeom>
                <a:avLst/>
                <a:gdLst>
                  <a:gd name="connsiteX0" fmla="*/ 0 w 3387143"/>
                  <a:gd name="connsiteY0" fmla="*/ 3451538 h 3683358"/>
                  <a:gd name="connsiteX1" fmla="*/ 244698 w 3387143"/>
                  <a:gd name="connsiteY1" fmla="*/ 3026535 h 3683358"/>
                  <a:gd name="connsiteX2" fmla="*/ 927279 w 3387143"/>
                  <a:gd name="connsiteY2" fmla="*/ 3206839 h 3683358"/>
                  <a:gd name="connsiteX3" fmla="*/ 1622738 w 3387143"/>
                  <a:gd name="connsiteY3" fmla="*/ 2253803 h 3683358"/>
                  <a:gd name="connsiteX4" fmla="*/ 1609859 w 3387143"/>
                  <a:gd name="connsiteY4" fmla="*/ 1532586 h 3683358"/>
                  <a:gd name="connsiteX5" fmla="*/ 2163650 w 3387143"/>
                  <a:gd name="connsiteY5" fmla="*/ 978794 h 3683358"/>
                  <a:gd name="connsiteX6" fmla="*/ 2936383 w 3387143"/>
                  <a:gd name="connsiteY6" fmla="*/ 631065 h 3683358"/>
                  <a:gd name="connsiteX7" fmla="*/ 3335628 w 3387143"/>
                  <a:gd name="connsiteY7" fmla="*/ 0 h 3683358"/>
                  <a:gd name="connsiteX8" fmla="*/ 3387143 w 3387143"/>
                  <a:gd name="connsiteY8" fmla="*/ 489397 h 3683358"/>
                  <a:gd name="connsiteX9" fmla="*/ 2768957 w 3387143"/>
                  <a:gd name="connsiteY9" fmla="*/ 1120462 h 3683358"/>
                  <a:gd name="connsiteX10" fmla="*/ 1996225 w 3387143"/>
                  <a:gd name="connsiteY10" fmla="*/ 1532586 h 3683358"/>
                  <a:gd name="connsiteX11" fmla="*/ 1983346 w 3387143"/>
                  <a:gd name="connsiteY11" fmla="*/ 2318197 h 3683358"/>
                  <a:gd name="connsiteX12" fmla="*/ 1661374 w 3387143"/>
                  <a:gd name="connsiteY12" fmla="*/ 3039414 h 3683358"/>
                  <a:gd name="connsiteX13" fmla="*/ 1287887 w 3387143"/>
                  <a:gd name="connsiteY13" fmla="*/ 3206839 h 3683358"/>
                  <a:gd name="connsiteX14" fmla="*/ 1133341 w 3387143"/>
                  <a:gd name="connsiteY14" fmla="*/ 3683358 h 3683358"/>
                  <a:gd name="connsiteX15" fmla="*/ 0 w 3387143"/>
                  <a:gd name="connsiteY15" fmla="*/ 3451538 h 36833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387143" h="3683358">
                    <a:moveTo>
                      <a:pt x="0" y="3451538"/>
                    </a:moveTo>
                    <a:lnTo>
                      <a:pt x="244698" y="3026535"/>
                    </a:lnTo>
                    <a:lnTo>
                      <a:pt x="927279" y="3206839"/>
                    </a:lnTo>
                    <a:lnTo>
                      <a:pt x="1622738" y="2253803"/>
                    </a:lnTo>
                    <a:lnTo>
                      <a:pt x="1609859" y="1532586"/>
                    </a:lnTo>
                    <a:lnTo>
                      <a:pt x="2163650" y="978794"/>
                    </a:lnTo>
                    <a:lnTo>
                      <a:pt x="2936383" y="631065"/>
                    </a:lnTo>
                    <a:lnTo>
                      <a:pt x="3335628" y="0"/>
                    </a:lnTo>
                    <a:lnTo>
                      <a:pt x="3387143" y="489397"/>
                    </a:lnTo>
                    <a:lnTo>
                      <a:pt x="2768957" y="1120462"/>
                    </a:lnTo>
                    <a:lnTo>
                      <a:pt x="1996225" y="1532586"/>
                    </a:lnTo>
                    <a:lnTo>
                      <a:pt x="1983346" y="2318197"/>
                    </a:lnTo>
                    <a:lnTo>
                      <a:pt x="1661374" y="3039414"/>
                    </a:lnTo>
                    <a:lnTo>
                      <a:pt x="1287887" y="3206839"/>
                    </a:lnTo>
                    <a:lnTo>
                      <a:pt x="1133341" y="3683358"/>
                    </a:lnTo>
                    <a:lnTo>
                      <a:pt x="0" y="3451538"/>
                    </a:ln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자유형: 도형 78">
                <a:extLst>
                  <a:ext uri="{FF2B5EF4-FFF2-40B4-BE49-F238E27FC236}">
                    <a16:creationId xmlns:a16="http://schemas.microsoft.com/office/drawing/2014/main" id="{1E11F005-EF8C-4E96-BCDF-7BB7E665E096}"/>
                  </a:ext>
                </a:extLst>
              </p:cNvPr>
              <p:cNvSpPr/>
              <p:nvPr/>
            </p:nvSpPr>
            <p:spPr>
              <a:xfrm>
                <a:off x="3657600" y="1970468"/>
                <a:ext cx="1957589" cy="3631842"/>
              </a:xfrm>
              <a:custGeom>
                <a:avLst/>
                <a:gdLst>
                  <a:gd name="connsiteX0" fmla="*/ 347730 w 2112135"/>
                  <a:gd name="connsiteY0" fmla="*/ 0 h 3631842"/>
                  <a:gd name="connsiteX1" fmla="*/ 1352282 w 2112135"/>
                  <a:gd name="connsiteY1" fmla="*/ 128788 h 3631842"/>
                  <a:gd name="connsiteX2" fmla="*/ 1803042 w 2112135"/>
                  <a:gd name="connsiteY2" fmla="*/ 360608 h 3631842"/>
                  <a:gd name="connsiteX3" fmla="*/ 2112135 w 2112135"/>
                  <a:gd name="connsiteY3" fmla="*/ 1687132 h 3631842"/>
                  <a:gd name="connsiteX4" fmla="*/ 1828800 w 2112135"/>
                  <a:gd name="connsiteY4" fmla="*/ 1906073 h 3631842"/>
                  <a:gd name="connsiteX5" fmla="*/ 1171977 w 2112135"/>
                  <a:gd name="connsiteY5" fmla="*/ 2601532 h 3631842"/>
                  <a:gd name="connsiteX6" fmla="*/ 837127 w 2112135"/>
                  <a:gd name="connsiteY6" fmla="*/ 3541690 h 3631842"/>
                  <a:gd name="connsiteX7" fmla="*/ 412124 w 2112135"/>
                  <a:gd name="connsiteY7" fmla="*/ 3631842 h 3631842"/>
                  <a:gd name="connsiteX8" fmla="*/ 811369 w 2112135"/>
                  <a:gd name="connsiteY8" fmla="*/ 2150771 h 3631842"/>
                  <a:gd name="connsiteX9" fmla="*/ 1584101 w 2112135"/>
                  <a:gd name="connsiteY9" fmla="*/ 1416676 h 3631842"/>
                  <a:gd name="connsiteX10" fmla="*/ 1545465 w 2112135"/>
                  <a:gd name="connsiteY10" fmla="*/ 746974 h 3631842"/>
                  <a:gd name="connsiteX11" fmla="*/ 0 w 2112135"/>
                  <a:gd name="connsiteY11" fmla="*/ 360608 h 3631842"/>
                  <a:gd name="connsiteX12" fmla="*/ 347730 w 2112135"/>
                  <a:gd name="connsiteY12" fmla="*/ 0 h 3631842"/>
                  <a:gd name="connsiteX0" fmla="*/ 347730 w 1957589"/>
                  <a:gd name="connsiteY0" fmla="*/ 0 h 3631842"/>
                  <a:gd name="connsiteX1" fmla="*/ 1352282 w 1957589"/>
                  <a:gd name="connsiteY1" fmla="*/ 128788 h 3631842"/>
                  <a:gd name="connsiteX2" fmla="*/ 1803042 w 1957589"/>
                  <a:gd name="connsiteY2" fmla="*/ 360608 h 3631842"/>
                  <a:gd name="connsiteX3" fmla="*/ 1957589 w 1957589"/>
                  <a:gd name="connsiteY3" fmla="*/ 1390918 h 3631842"/>
                  <a:gd name="connsiteX4" fmla="*/ 1828800 w 1957589"/>
                  <a:gd name="connsiteY4" fmla="*/ 1906073 h 3631842"/>
                  <a:gd name="connsiteX5" fmla="*/ 1171977 w 1957589"/>
                  <a:gd name="connsiteY5" fmla="*/ 2601532 h 3631842"/>
                  <a:gd name="connsiteX6" fmla="*/ 837127 w 1957589"/>
                  <a:gd name="connsiteY6" fmla="*/ 3541690 h 3631842"/>
                  <a:gd name="connsiteX7" fmla="*/ 412124 w 1957589"/>
                  <a:gd name="connsiteY7" fmla="*/ 3631842 h 3631842"/>
                  <a:gd name="connsiteX8" fmla="*/ 811369 w 1957589"/>
                  <a:gd name="connsiteY8" fmla="*/ 2150771 h 3631842"/>
                  <a:gd name="connsiteX9" fmla="*/ 1584101 w 1957589"/>
                  <a:gd name="connsiteY9" fmla="*/ 1416676 h 3631842"/>
                  <a:gd name="connsiteX10" fmla="*/ 1545465 w 1957589"/>
                  <a:gd name="connsiteY10" fmla="*/ 746974 h 3631842"/>
                  <a:gd name="connsiteX11" fmla="*/ 0 w 1957589"/>
                  <a:gd name="connsiteY11" fmla="*/ 360608 h 3631842"/>
                  <a:gd name="connsiteX12" fmla="*/ 347730 w 1957589"/>
                  <a:gd name="connsiteY12" fmla="*/ 0 h 3631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957589" h="3631842">
                    <a:moveTo>
                      <a:pt x="347730" y="0"/>
                    </a:moveTo>
                    <a:lnTo>
                      <a:pt x="1352282" y="128788"/>
                    </a:lnTo>
                    <a:lnTo>
                      <a:pt x="1803042" y="360608"/>
                    </a:lnTo>
                    <a:lnTo>
                      <a:pt x="1957589" y="1390918"/>
                    </a:lnTo>
                    <a:lnTo>
                      <a:pt x="1828800" y="1906073"/>
                    </a:lnTo>
                    <a:lnTo>
                      <a:pt x="1171977" y="2601532"/>
                    </a:lnTo>
                    <a:lnTo>
                      <a:pt x="837127" y="3541690"/>
                    </a:lnTo>
                    <a:lnTo>
                      <a:pt x="412124" y="3631842"/>
                    </a:lnTo>
                    <a:lnTo>
                      <a:pt x="811369" y="2150771"/>
                    </a:lnTo>
                    <a:lnTo>
                      <a:pt x="1584101" y="1416676"/>
                    </a:lnTo>
                    <a:lnTo>
                      <a:pt x="1545465" y="746974"/>
                    </a:lnTo>
                    <a:lnTo>
                      <a:pt x="0" y="360608"/>
                    </a:lnTo>
                    <a:lnTo>
                      <a:pt x="347730" y="0"/>
                    </a:ln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타원 79">
                <a:extLst>
                  <a:ext uri="{FF2B5EF4-FFF2-40B4-BE49-F238E27FC236}">
                    <a16:creationId xmlns:a16="http://schemas.microsoft.com/office/drawing/2014/main" id="{8AEFD3BB-E6AD-4648-B968-84F79A1726F3}"/>
                  </a:ext>
                </a:extLst>
              </p:cNvPr>
              <p:cNvSpPr/>
              <p:nvPr/>
            </p:nvSpPr>
            <p:spPr>
              <a:xfrm>
                <a:off x="4198512" y="2125013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1" name="타원 80">
                <a:extLst>
                  <a:ext uri="{FF2B5EF4-FFF2-40B4-BE49-F238E27FC236}">
                    <a16:creationId xmlns:a16="http://schemas.microsoft.com/office/drawing/2014/main" id="{44624399-40DB-42E4-B5F5-8AFA384FCE3D}"/>
                  </a:ext>
                </a:extLst>
              </p:cNvPr>
              <p:cNvSpPr/>
              <p:nvPr/>
            </p:nvSpPr>
            <p:spPr>
              <a:xfrm>
                <a:off x="4556974" y="2234483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타원 81">
                <a:extLst>
                  <a:ext uri="{FF2B5EF4-FFF2-40B4-BE49-F238E27FC236}">
                    <a16:creationId xmlns:a16="http://schemas.microsoft.com/office/drawing/2014/main" id="{0E23B5D1-B368-483E-BC58-4187419FCA7B}"/>
                  </a:ext>
                </a:extLst>
              </p:cNvPr>
              <p:cNvSpPr/>
              <p:nvPr/>
            </p:nvSpPr>
            <p:spPr>
              <a:xfrm>
                <a:off x="5082859" y="2343953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타원 82">
                <a:extLst>
                  <a:ext uri="{FF2B5EF4-FFF2-40B4-BE49-F238E27FC236}">
                    <a16:creationId xmlns:a16="http://schemas.microsoft.com/office/drawing/2014/main" id="{51439A8F-ADB6-4D1C-B6B2-E383C7183781}"/>
                  </a:ext>
                </a:extLst>
              </p:cNvPr>
              <p:cNvSpPr/>
              <p:nvPr/>
            </p:nvSpPr>
            <p:spPr>
              <a:xfrm>
                <a:off x="5301800" y="2779689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4" name="타원 83">
                <a:extLst>
                  <a:ext uri="{FF2B5EF4-FFF2-40B4-BE49-F238E27FC236}">
                    <a16:creationId xmlns:a16="http://schemas.microsoft.com/office/drawing/2014/main" id="{613447EC-43B5-4E36-9F8A-15648857F8B7}"/>
                  </a:ext>
                </a:extLst>
              </p:cNvPr>
              <p:cNvSpPr/>
              <p:nvPr/>
            </p:nvSpPr>
            <p:spPr>
              <a:xfrm>
                <a:off x="5286766" y="3418845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타원 84">
                <a:extLst>
                  <a:ext uri="{FF2B5EF4-FFF2-40B4-BE49-F238E27FC236}">
                    <a16:creationId xmlns:a16="http://schemas.microsoft.com/office/drawing/2014/main" id="{0DE88BC2-1A91-46F4-BC06-3EF47C6CFECB}"/>
                  </a:ext>
                </a:extLst>
              </p:cNvPr>
              <p:cNvSpPr/>
              <p:nvPr/>
            </p:nvSpPr>
            <p:spPr>
              <a:xfrm>
                <a:off x="5033487" y="3748825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6" name="타원 85">
                <a:extLst>
                  <a:ext uri="{FF2B5EF4-FFF2-40B4-BE49-F238E27FC236}">
                    <a16:creationId xmlns:a16="http://schemas.microsoft.com/office/drawing/2014/main" id="{69B96C18-79DC-4342-8441-4E06EBE6D27A}"/>
                  </a:ext>
                </a:extLst>
              </p:cNvPr>
              <p:cNvSpPr/>
              <p:nvPr/>
            </p:nvSpPr>
            <p:spPr>
              <a:xfrm>
                <a:off x="4666444" y="4185636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타원 86">
                <a:extLst>
                  <a:ext uri="{FF2B5EF4-FFF2-40B4-BE49-F238E27FC236}">
                    <a16:creationId xmlns:a16="http://schemas.microsoft.com/office/drawing/2014/main" id="{3D0C75EC-C44E-41A0-9F00-BBA8B9172806}"/>
                  </a:ext>
                </a:extLst>
              </p:cNvPr>
              <p:cNvSpPr/>
              <p:nvPr/>
            </p:nvSpPr>
            <p:spPr>
              <a:xfrm>
                <a:off x="4385252" y="4817772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8" name="타원 87">
                <a:extLst>
                  <a:ext uri="{FF2B5EF4-FFF2-40B4-BE49-F238E27FC236}">
                    <a16:creationId xmlns:a16="http://schemas.microsoft.com/office/drawing/2014/main" id="{A41D136C-75B8-471C-B4FE-3FC1282B31A8}"/>
                  </a:ext>
                </a:extLst>
              </p:cNvPr>
              <p:cNvSpPr/>
              <p:nvPr/>
            </p:nvSpPr>
            <p:spPr>
              <a:xfrm>
                <a:off x="4462525" y="907958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" name="타원 88">
                <a:extLst>
                  <a:ext uri="{FF2B5EF4-FFF2-40B4-BE49-F238E27FC236}">
                    <a16:creationId xmlns:a16="http://schemas.microsoft.com/office/drawing/2014/main" id="{422B5E2F-BDEB-43E6-BF8B-B76868F32295}"/>
                  </a:ext>
                </a:extLst>
              </p:cNvPr>
              <p:cNvSpPr/>
              <p:nvPr/>
            </p:nvSpPr>
            <p:spPr>
              <a:xfrm>
                <a:off x="4487211" y="516589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타원 89">
                <a:extLst>
                  <a:ext uri="{FF2B5EF4-FFF2-40B4-BE49-F238E27FC236}">
                    <a16:creationId xmlns:a16="http://schemas.microsoft.com/office/drawing/2014/main" id="{8F8EA759-4D14-4233-B14A-12268F6BDFAD}"/>
                  </a:ext>
                </a:extLst>
              </p:cNvPr>
              <p:cNvSpPr/>
              <p:nvPr/>
            </p:nvSpPr>
            <p:spPr>
              <a:xfrm>
                <a:off x="4924016" y="611744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" name="타원 90">
                <a:extLst>
                  <a:ext uri="{FF2B5EF4-FFF2-40B4-BE49-F238E27FC236}">
                    <a16:creationId xmlns:a16="http://schemas.microsoft.com/office/drawing/2014/main" id="{87A90185-3DB3-4504-BA24-AD486344630C}"/>
                  </a:ext>
                </a:extLst>
              </p:cNvPr>
              <p:cNvSpPr/>
              <p:nvPr/>
            </p:nvSpPr>
            <p:spPr>
              <a:xfrm>
                <a:off x="5411269" y="495830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타원 91">
                <a:extLst>
                  <a:ext uri="{FF2B5EF4-FFF2-40B4-BE49-F238E27FC236}">
                    <a16:creationId xmlns:a16="http://schemas.microsoft.com/office/drawing/2014/main" id="{9080D69E-46E9-42BF-B92C-A06A1EEBE72A}"/>
                  </a:ext>
                </a:extLst>
              </p:cNvPr>
              <p:cNvSpPr/>
              <p:nvPr/>
            </p:nvSpPr>
            <p:spPr>
              <a:xfrm>
                <a:off x="6096000" y="611736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" name="타원 92">
                <a:extLst>
                  <a:ext uri="{FF2B5EF4-FFF2-40B4-BE49-F238E27FC236}">
                    <a16:creationId xmlns:a16="http://schemas.microsoft.com/office/drawing/2014/main" id="{B5915B89-52DD-46C9-9DDC-DF740B214CF0}"/>
                  </a:ext>
                </a:extLst>
              </p:cNvPr>
              <p:cNvSpPr/>
              <p:nvPr/>
            </p:nvSpPr>
            <p:spPr>
              <a:xfrm>
                <a:off x="6342851" y="297648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" name="타원 93">
                <a:extLst>
                  <a:ext uri="{FF2B5EF4-FFF2-40B4-BE49-F238E27FC236}">
                    <a16:creationId xmlns:a16="http://schemas.microsoft.com/office/drawing/2014/main" id="{D7F8AA92-D9B1-4844-B396-6564D0E4EC86}"/>
                  </a:ext>
                </a:extLst>
              </p:cNvPr>
              <p:cNvSpPr/>
              <p:nvPr/>
            </p:nvSpPr>
            <p:spPr>
              <a:xfrm>
                <a:off x="5761143" y="1439213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타원 94">
                <a:extLst>
                  <a:ext uri="{FF2B5EF4-FFF2-40B4-BE49-F238E27FC236}">
                    <a16:creationId xmlns:a16="http://schemas.microsoft.com/office/drawing/2014/main" id="{36A46A78-9FA0-4CA5-9106-75A9DC1CC84C}"/>
                  </a:ext>
                </a:extLst>
              </p:cNvPr>
              <p:cNvSpPr/>
              <p:nvPr/>
            </p:nvSpPr>
            <p:spPr>
              <a:xfrm>
                <a:off x="6452321" y="1522922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" name="타원 95">
                <a:extLst>
                  <a:ext uri="{FF2B5EF4-FFF2-40B4-BE49-F238E27FC236}">
                    <a16:creationId xmlns:a16="http://schemas.microsoft.com/office/drawing/2014/main" id="{7239D9FD-0F72-4C63-9B15-772EE5536E80}"/>
                  </a:ext>
                </a:extLst>
              </p:cNvPr>
              <p:cNvSpPr/>
              <p:nvPr/>
            </p:nvSpPr>
            <p:spPr>
              <a:xfrm>
                <a:off x="6811268" y="1912508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7" name="타원 96">
                <a:extLst>
                  <a:ext uri="{FF2B5EF4-FFF2-40B4-BE49-F238E27FC236}">
                    <a16:creationId xmlns:a16="http://schemas.microsoft.com/office/drawing/2014/main" id="{9801365C-BDB0-4D6B-9FFD-E49D8476894B}"/>
                  </a:ext>
                </a:extLst>
              </p:cNvPr>
              <p:cNvSpPr/>
              <p:nvPr/>
            </p:nvSpPr>
            <p:spPr>
              <a:xfrm>
                <a:off x="6966388" y="2433029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" name="타원 97">
                <a:extLst>
                  <a:ext uri="{FF2B5EF4-FFF2-40B4-BE49-F238E27FC236}">
                    <a16:creationId xmlns:a16="http://schemas.microsoft.com/office/drawing/2014/main" id="{9747C420-B7CB-4B5F-9334-44BB1FB8258A}"/>
                  </a:ext>
                </a:extLst>
              </p:cNvPr>
              <p:cNvSpPr/>
              <p:nvPr/>
            </p:nvSpPr>
            <p:spPr>
              <a:xfrm>
                <a:off x="7185328" y="3480021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9" name="타원 98">
                <a:extLst>
                  <a:ext uri="{FF2B5EF4-FFF2-40B4-BE49-F238E27FC236}">
                    <a16:creationId xmlns:a16="http://schemas.microsoft.com/office/drawing/2014/main" id="{77C41281-14F5-4755-97A9-34B0EADF3776}"/>
                  </a:ext>
                </a:extLst>
              </p:cNvPr>
              <p:cNvSpPr/>
              <p:nvPr/>
            </p:nvSpPr>
            <p:spPr>
              <a:xfrm>
                <a:off x="6669108" y="4282040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타원 107">
                <a:extLst>
                  <a:ext uri="{FF2B5EF4-FFF2-40B4-BE49-F238E27FC236}">
                    <a16:creationId xmlns:a16="http://schemas.microsoft.com/office/drawing/2014/main" id="{7E577B86-854E-41C6-B2ED-66D7D50053FD}"/>
                  </a:ext>
                </a:extLst>
              </p:cNvPr>
              <p:cNvSpPr/>
              <p:nvPr/>
            </p:nvSpPr>
            <p:spPr>
              <a:xfrm>
                <a:off x="6452321" y="5095743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9" name="타원 108">
                <a:extLst>
                  <a:ext uri="{FF2B5EF4-FFF2-40B4-BE49-F238E27FC236}">
                    <a16:creationId xmlns:a16="http://schemas.microsoft.com/office/drawing/2014/main" id="{3417BA87-378D-4DAD-9A13-4EA47A23CA58}"/>
                  </a:ext>
                </a:extLst>
              </p:cNvPr>
              <p:cNvSpPr/>
              <p:nvPr/>
            </p:nvSpPr>
            <p:spPr>
              <a:xfrm>
                <a:off x="6031058" y="5492839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타원 109">
                <a:extLst>
                  <a:ext uri="{FF2B5EF4-FFF2-40B4-BE49-F238E27FC236}">
                    <a16:creationId xmlns:a16="http://schemas.microsoft.com/office/drawing/2014/main" id="{1697F625-AD57-4E80-BEB8-E218A15546EE}"/>
                  </a:ext>
                </a:extLst>
              </p:cNvPr>
              <p:cNvSpPr/>
              <p:nvPr/>
            </p:nvSpPr>
            <p:spPr>
              <a:xfrm>
                <a:off x="5411268" y="5805153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1" name="타원 110">
                <a:extLst>
                  <a:ext uri="{FF2B5EF4-FFF2-40B4-BE49-F238E27FC236}">
                    <a16:creationId xmlns:a16="http://schemas.microsoft.com/office/drawing/2014/main" id="{C07E9457-0622-4D9F-B23E-51EA1F853FC5}"/>
                  </a:ext>
                </a:extLst>
              </p:cNvPr>
              <p:cNvSpPr/>
              <p:nvPr/>
            </p:nvSpPr>
            <p:spPr>
              <a:xfrm>
                <a:off x="5086073" y="5731102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2" name="자유형: 도형 111">
                <a:extLst>
                  <a:ext uri="{FF2B5EF4-FFF2-40B4-BE49-F238E27FC236}">
                    <a16:creationId xmlns:a16="http://schemas.microsoft.com/office/drawing/2014/main" id="{ABCFDA36-125B-45E2-8143-F7597877EB7C}"/>
                  </a:ext>
                </a:extLst>
              </p:cNvPr>
              <p:cNvSpPr/>
              <p:nvPr/>
            </p:nvSpPr>
            <p:spPr>
              <a:xfrm>
                <a:off x="5939305" y="2514600"/>
                <a:ext cx="566670" cy="450760"/>
              </a:xfrm>
              <a:custGeom>
                <a:avLst/>
                <a:gdLst>
                  <a:gd name="connsiteX0" fmla="*/ 0 w 566670"/>
                  <a:gd name="connsiteY0" fmla="*/ 128788 h 450760"/>
                  <a:gd name="connsiteX1" fmla="*/ 128788 w 566670"/>
                  <a:gd name="connsiteY1" fmla="*/ 450760 h 450760"/>
                  <a:gd name="connsiteX2" fmla="*/ 540912 w 566670"/>
                  <a:gd name="connsiteY2" fmla="*/ 347729 h 450760"/>
                  <a:gd name="connsiteX3" fmla="*/ 566670 w 566670"/>
                  <a:gd name="connsiteY3" fmla="*/ 180304 h 450760"/>
                  <a:gd name="connsiteX4" fmla="*/ 399245 w 566670"/>
                  <a:gd name="connsiteY4" fmla="*/ 0 h 450760"/>
                  <a:gd name="connsiteX5" fmla="*/ 0 w 566670"/>
                  <a:gd name="connsiteY5" fmla="*/ 128788 h 4507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66670" h="450760">
                    <a:moveTo>
                      <a:pt x="0" y="128788"/>
                    </a:moveTo>
                    <a:lnTo>
                      <a:pt x="128788" y="450760"/>
                    </a:lnTo>
                    <a:lnTo>
                      <a:pt x="540912" y="347729"/>
                    </a:lnTo>
                    <a:lnTo>
                      <a:pt x="566670" y="180304"/>
                    </a:lnTo>
                    <a:lnTo>
                      <a:pt x="399245" y="0"/>
                    </a:lnTo>
                    <a:lnTo>
                      <a:pt x="0" y="128788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3" name="자유형: 도형 112">
                <a:extLst>
                  <a:ext uri="{FF2B5EF4-FFF2-40B4-BE49-F238E27FC236}">
                    <a16:creationId xmlns:a16="http://schemas.microsoft.com/office/drawing/2014/main" id="{3E886AAD-DF80-430A-97AE-258D4B9ACEC7}"/>
                  </a:ext>
                </a:extLst>
              </p:cNvPr>
              <p:cNvSpPr/>
              <p:nvPr/>
            </p:nvSpPr>
            <p:spPr>
              <a:xfrm>
                <a:off x="5087155" y="3400023"/>
                <a:ext cx="1184856" cy="1815921"/>
              </a:xfrm>
              <a:custGeom>
                <a:avLst/>
                <a:gdLst>
                  <a:gd name="connsiteX0" fmla="*/ 1081825 w 1184856"/>
                  <a:gd name="connsiteY0" fmla="*/ 0 h 1815921"/>
                  <a:gd name="connsiteX1" fmla="*/ 1184856 w 1184856"/>
                  <a:gd name="connsiteY1" fmla="*/ 231819 h 1815921"/>
                  <a:gd name="connsiteX2" fmla="*/ 1120462 w 1184856"/>
                  <a:gd name="connsiteY2" fmla="*/ 489397 h 1815921"/>
                  <a:gd name="connsiteX3" fmla="*/ 1107583 w 1184856"/>
                  <a:gd name="connsiteY3" fmla="*/ 785611 h 1815921"/>
                  <a:gd name="connsiteX4" fmla="*/ 978794 w 1184856"/>
                  <a:gd name="connsiteY4" fmla="*/ 1184856 h 1815921"/>
                  <a:gd name="connsiteX5" fmla="*/ 682580 w 1184856"/>
                  <a:gd name="connsiteY5" fmla="*/ 1712890 h 1815921"/>
                  <a:gd name="connsiteX6" fmla="*/ 283335 w 1184856"/>
                  <a:gd name="connsiteY6" fmla="*/ 1815921 h 1815921"/>
                  <a:gd name="connsiteX7" fmla="*/ 0 w 1184856"/>
                  <a:gd name="connsiteY7" fmla="*/ 1738647 h 1815921"/>
                  <a:gd name="connsiteX8" fmla="*/ 154546 w 1184856"/>
                  <a:gd name="connsiteY8" fmla="*/ 1429554 h 1815921"/>
                  <a:gd name="connsiteX9" fmla="*/ 360608 w 1184856"/>
                  <a:gd name="connsiteY9" fmla="*/ 1365160 h 1815921"/>
                  <a:gd name="connsiteX10" fmla="*/ 528034 w 1184856"/>
                  <a:gd name="connsiteY10" fmla="*/ 1416676 h 1815921"/>
                  <a:gd name="connsiteX11" fmla="*/ 695459 w 1184856"/>
                  <a:gd name="connsiteY11" fmla="*/ 1068946 h 1815921"/>
                  <a:gd name="connsiteX12" fmla="*/ 824248 w 1184856"/>
                  <a:gd name="connsiteY12" fmla="*/ 553791 h 1815921"/>
                  <a:gd name="connsiteX13" fmla="*/ 1043189 w 1184856"/>
                  <a:gd name="connsiteY13" fmla="*/ 38636 h 1815921"/>
                  <a:gd name="connsiteX14" fmla="*/ 1081825 w 1184856"/>
                  <a:gd name="connsiteY14" fmla="*/ 0 h 18159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184856" h="1815921">
                    <a:moveTo>
                      <a:pt x="1081825" y="0"/>
                    </a:moveTo>
                    <a:lnTo>
                      <a:pt x="1184856" y="231819"/>
                    </a:lnTo>
                    <a:lnTo>
                      <a:pt x="1120462" y="489397"/>
                    </a:lnTo>
                    <a:lnTo>
                      <a:pt x="1107583" y="785611"/>
                    </a:lnTo>
                    <a:lnTo>
                      <a:pt x="978794" y="1184856"/>
                    </a:lnTo>
                    <a:lnTo>
                      <a:pt x="682580" y="1712890"/>
                    </a:lnTo>
                    <a:lnTo>
                      <a:pt x="283335" y="1815921"/>
                    </a:lnTo>
                    <a:lnTo>
                      <a:pt x="0" y="1738647"/>
                    </a:lnTo>
                    <a:lnTo>
                      <a:pt x="154546" y="1429554"/>
                    </a:lnTo>
                    <a:lnTo>
                      <a:pt x="360608" y="1365160"/>
                    </a:lnTo>
                    <a:lnTo>
                      <a:pt x="528034" y="1416676"/>
                    </a:lnTo>
                    <a:lnTo>
                      <a:pt x="695459" y="1068946"/>
                    </a:lnTo>
                    <a:lnTo>
                      <a:pt x="824248" y="553791"/>
                    </a:lnTo>
                    <a:lnTo>
                      <a:pt x="1043189" y="38636"/>
                    </a:lnTo>
                    <a:lnTo>
                      <a:pt x="1081825" y="0"/>
                    </a:ln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9" name="자유형: 도형 48">
              <a:extLst>
                <a:ext uri="{FF2B5EF4-FFF2-40B4-BE49-F238E27FC236}">
                  <a16:creationId xmlns:a16="http://schemas.microsoft.com/office/drawing/2014/main" id="{F5F0C642-81F9-4BDB-9E0F-5060B2F4C303}"/>
                </a:ext>
              </a:extLst>
            </p:cNvPr>
            <p:cNvSpPr/>
            <p:nvPr/>
          </p:nvSpPr>
          <p:spPr>
            <a:xfrm>
              <a:off x="4579396" y="260225"/>
              <a:ext cx="2794716" cy="1712890"/>
            </a:xfrm>
            <a:custGeom>
              <a:avLst/>
              <a:gdLst>
                <a:gd name="connsiteX0" fmla="*/ 592428 w 2794716"/>
                <a:gd name="connsiteY0" fmla="*/ 90152 h 1712890"/>
                <a:gd name="connsiteX1" fmla="*/ 0 w 2794716"/>
                <a:gd name="connsiteY1" fmla="*/ 643944 h 1712890"/>
                <a:gd name="connsiteX2" fmla="*/ 0 w 2794716"/>
                <a:gd name="connsiteY2" fmla="*/ 1558344 h 1712890"/>
                <a:gd name="connsiteX3" fmla="*/ 759854 w 2794716"/>
                <a:gd name="connsiteY3" fmla="*/ 1712890 h 1712890"/>
                <a:gd name="connsiteX4" fmla="*/ 2189409 w 2794716"/>
                <a:gd name="connsiteY4" fmla="*/ 1429555 h 1712890"/>
                <a:gd name="connsiteX5" fmla="*/ 2794716 w 2794716"/>
                <a:gd name="connsiteY5" fmla="*/ 888642 h 1712890"/>
                <a:gd name="connsiteX6" fmla="*/ 2653048 w 2794716"/>
                <a:gd name="connsiteY6" fmla="*/ 77273 h 1712890"/>
                <a:gd name="connsiteX7" fmla="*/ 2034862 w 2794716"/>
                <a:gd name="connsiteY7" fmla="*/ 0 h 1712890"/>
                <a:gd name="connsiteX8" fmla="*/ 1609859 w 2794716"/>
                <a:gd name="connsiteY8" fmla="*/ 167425 h 1712890"/>
                <a:gd name="connsiteX9" fmla="*/ 592428 w 2794716"/>
                <a:gd name="connsiteY9" fmla="*/ 90152 h 1712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794716" h="1712890">
                  <a:moveTo>
                    <a:pt x="592428" y="90152"/>
                  </a:moveTo>
                  <a:lnTo>
                    <a:pt x="0" y="643944"/>
                  </a:lnTo>
                  <a:lnTo>
                    <a:pt x="0" y="1558344"/>
                  </a:lnTo>
                  <a:lnTo>
                    <a:pt x="759854" y="1712890"/>
                  </a:lnTo>
                  <a:lnTo>
                    <a:pt x="2189409" y="1429555"/>
                  </a:lnTo>
                  <a:lnTo>
                    <a:pt x="2794716" y="888642"/>
                  </a:lnTo>
                  <a:lnTo>
                    <a:pt x="2653048" y="77273"/>
                  </a:lnTo>
                  <a:lnTo>
                    <a:pt x="2034862" y="0"/>
                  </a:lnTo>
                  <a:lnTo>
                    <a:pt x="1609859" y="167425"/>
                  </a:lnTo>
                  <a:lnTo>
                    <a:pt x="592428" y="90152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0" name="자유형: 도형 49">
              <a:extLst>
                <a:ext uri="{FF2B5EF4-FFF2-40B4-BE49-F238E27FC236}">
                  <a16:creationId xmlns:a16="http://schemas.microsoft.com/office/drawing/2014/main" id="{2DB8A3AC-510F-4519-9DEC-59523BCE1E7B}"/>
                </a:ext>
              </a:extLst>
            </p:cNvPr>
            <p:cNvSpPr/>
            <p:nvPr/>
          </p:nvSpPr>
          <p:spPr>
            <a:xfrm>
              <a:off x="5084985" y="362883"/>
              <a:ext cx="1622738" cy="1571223"/>
            </a:xfrm>
            <a:custGeom>
              <a:avLst/>
              <a:gdLst>
                <a:gd name="connsiteX0" fmla="*/ 296215 w 1622738"/>
                <a:gd name="connsiteY0" fmla="*/ 12879 h 1571223"/>
                <a:gd name="connsiteX1" fmla="*/ 0 w 1622738"/>
                <a:gd name="connsiteY1" fmla="*/ 463640 h 1571223"/>
                <a:gd name="connsiteX2" fmla="*/ 25758 w 1622738"/>
                <a:gd name="connsiteY2" fmla="*/ 1146220 h 1571223"/>
                <a:gd name="connsiteX3" fmla="*/ 476519 w 1622738"/>
                <a:gd name="connsiteY3" fmla="*/ 1571223 h 1571223"/>
                <a:gd name="connsiteX4" fmla="*/ 1390919 w 1622738"/>
                <a:gd name="connsiteY4" fmla="*/ 1365161 h 1571223"/>
                <a:gd name="connsiteX5" fmla="*/ 1622738 w 1622738"/>
                <a:gd name="connsiteY5" fmla="*/ 1030310 h 1571223"/>
                <a:gd name="connsiteX6" fmla="*/ 1558344 w 1622738"/>
                <a:gd name="connsiteY6" fmla="*/ 321972 h 1571223"/>
                <a:gd name="connsiteX7" fmla="*/ 1249251 w 1622738"/>
                <a:gd name="connsiteY7" fmla="*/ 25758 h 1571223"/>
                <a:gd name="connsiteX8" fmla="*/ 1081826 w 1622738"/>
                <a:gd name="connsiteY8" fmla="*/ 64395 h 1571223"/>
                <a:gd name="connsiteX9" fmla="*/ 347730 w 1622738"/>
                <a:gd name="connsiteY9" fmla="*/ 0 h 1571223"/>
                <a:gd name="connsiteX10" fmla="*/ 296215 w 1622738"/>
                <a:gd name="connsiteY10" fmla="*/ 12879 h 1571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22738" h="1571223">
                  <a:moveTo>
                    <a:pt x="296215" y="12879"/>
                  </a:moveTo>
                  <a:lnTo>
                    <a:pt x="0" y="463640"/>
                  </a:lnTo>
                  <a:lnTo>
                    <a:pt x="25758" y="1146220"/>
                  </a:lnTo>
                  <a:lnTo>
                    <a:pt x="476519" y="1571223"/>
                  </a:lnTo>
                  <a:lnTo>
                    <a:pt x="1390919" y="1365161"/>
                  </a:lnTo>
                  <a:lnTo>
                    <a:pt x="1622738" y="1030310"/>
                  </a:lnTo>
                  <a:lnTo>
                    <a:pt x="1558344" y="321972"/>
                  </a:lnTo>
                  <a:lnTo>
                    <a:pt x="1249251" y="25758"/>
                  </a:lnTo>
                  <a:lnTo>
                    <a:pt x="1081826" y="64395"/>
                  </a:lnTo>
                  <a:lnTo>
                    <a:pt x="347730" y="0"/>
                  </a:lnTo>
                  <a:lnTo>
                    <a:pt x="296215" y="12879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638BB50E-FD99-4815-8C92-F351A66B29D3}"/>
                </a:ext>
              </a:extLst>
            </p:cNvPr>
            <p:cNvSpPr/>
            <p:nvPr/>
          </p:nvSpPr>
          <p:spPr>
            <a:xfrm rot="18789320">
              <a:off x="5327295" y="562016"/>
              <a:ext cx="400724" cy="18349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BEF19DE7-25A8-404C-9B5C-E2148A07F215}"/>
                </a:ext>
              </a:extLst>
            </p:cNvPr>
            <p:cNvSpPr/>
            <p:nvPr/>
          </p:nvSpPr>
          <p:spPr>
            <a:xfrm rot="2563431">
              <a:off x="6071581" y="532486"/>
              <a:ext cx="400724" cy="18349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A682C5FF-4D8D-4D3F-902A-4D823EC90BB5}"/>
                </a:ext>
              </a:extLst>
            </p:cNvPr>
            <p:cNvSpPr/>
            <p:nvPr/>
          </p:nvSpPr>
          <p:spPr>
            <a:xfrm>
              <a:off x="5721878" y="907229"/>
              <a:ext cx="418882" cy="418882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64FB163A-FDEB-4B42-86D0-1AD7705F7899}"/>
                </a:ext>
              </a:extLst>
            </p:cNvPr>
            <p:cNvGrpSpPr/>
            <p:nvPr/>
          </p:nvGrpSpPr>
          <p:grpSpPr>
            <a:xfrm>
              <a:off x="1937734" y="1183420"/>
              <a:ext cx="2577089" cy="3444897"/>
              <a:chOff x="528034" y="3058934"/>
              <a:chExt cx="2577089" cy="3444897"/>
            </a:xfrm>
          </p:grpSpPr>
          <p:sp>
            <p:nvSpPr>
              <p:cNvPr id="69" name="자유형: 도형 68">
                <a:extLst>
                  <a:ext uri="{FF2B5EF4-FFF2-40B4-BE49-F238E27FC236}">
                    <a16:creationId xmlns:a16="http://schemas.microsoft.com/office/drawing/2014/main" id="{B388A974-8256-40CE-BDD4-C0BBACA5BACB}"/>
                  </a:ext>
                </a:extLst>
              </p:cNvPr>
              <p:cNvSpPr/>
              <p:nvPr/>
            </p:nvSpPr>
            <p:spPr>
              <a:xfrm>
                <a:off x="542228" y="3058934"/>
                <a:ext cx="2562895" cy="3425781"/>
              </a:xfrm>
              <a:custGeom>
                <a:avLst/>
                <a:gdLst>
                  <a:gd name="connsiteX0" fmla="*/ 489397 w 2562895"/>
                  <a:gd name="connsiteY0" fmla="*/ 1777285 h 3425781"/>
                  <a:gd name="connsiteX1" fmla="*/ 1249250 w 2562895"/>
                  <a:gd name="connsiteY1" fmla="*/ 3412902 h 3425781"/>
                  <a:gd name="connsiteX2" fmla="*/ 1455312 w 2562895"/>
                  <a:gd name="connsiteY2" fmla="*/ 3425781 h 3425781"/>
                  <a:gd name="connsiteX3" fmla="*/ 1609859 w 2562895"/>
                  <a:gd name="connsiteY3" fmla="*/ 3193961 h 3425781"/>
                  <a:gd name="connsiteX4" fmla="*/ 1803042 w 2562895"/>
                  <a:gd name="connsiteY4" fmla="*/ 3361386 h 3425781"/>
                  <a:gd name="connsiteX5" fmla="*/ 2343955 w 2562895"/>
                  <a:gd name="connsiteY5" fmla="*/ 2910626 h 3425781"/>
                  <a:gd name="connsiteX6" fmla="*/ 2562895 w 2562895"/>
                  <a:gd name="connsiteY6" fmla="*/ 1622738 h 3425781"/>
                  <a:gd name="connsiteX7" fmla="*/ 2472743 w 2562895"/>
                  <a:gd name="connsiteY7" fmla="*/ 296214 h 3425781"/>
                  <a:gd name="connsiteX8" fmla="*/ 1468191 w 2562895"/>
                  <a:gd name="connsiteY8" fmla="*/ 0 h 3425781"/>
                  <a:gd name="connsiteX9" fmla="*/ 631064 w 2562895"/>
                  <a:gd name="connsiteY9" fmla="*/ 180305 h 3425781"/>
                  <a:gd name="connsiteX10" fmla="*/ 154546 w 2562895"/>
                  <a:gd name="connsiteY10" fmla="*/ 502276 h 3425781"/>
                  <a:gd name="connsiteX11" fmla="*/ 51515 w 2562895"/>
                  <a:gd name="connsiteY11" fmla="*/ 682581 h 3425781"/>
                  <a:gd name="connsiteX12" fmla="*/ 0 w 2562895"/>
                  <a:gd name="connsiteY12" fmla="*/ 1275009 h 3425781"/>
                  <a:gd name="connsiteX13" fmla="*/ 321972 w 2562895"/>
                  <a:gd name="connsiteY13" fmla="*/ 1854558 h 3425781"/>
                  <a:gd name="connsiteX14" fmla="*/ 489397 w 2562895"/>
                  <a:gd name="connsiteY14" fmla="*/ 1777285 h 3425781"/>
                  <a:gd name="connsiteX0" fmla="*/ 489397 w 2562895"/>
                  <a:gd name="connsiteY0" fmla="*/ 1777285 h 3451538"/>
                  <a:gd name="connsiteX1" fmla="*/ 1068946 w 2562895"/>
                  <a:gd name="connsiteY1" fmla="*/ 3451538 h 3451538"/>
                  <a:gd name="connsiteX2" fmla="*/ 1455312 w 2562895"/>
                  <a:gd name="connsiteY2" fmla="*/ 3425781 h 3451538"/>
                  <a:gd name="connsiteX3" fmla="*/ 1609859 w 2562895"/>
                  <a:gd name="connsiteY3" fmla="*/ 3193961 h 3451538"/>
                  <a:gd name="connsiteX4" fmla="*/ 1803042 w 2562895"/>
                  <a:gd name="connsiteY4" fmla="*/ 3361386 h 3451538"/>
                  <a:gd name="connsiteX5" fmla="*/ 2343955 w 2562895"/>
                  <a:gd name="connsiteY5" fmla="*/ 2910626 h 3451538"/>
                  <a:gd name="connsiteX6" fmla="*/ 2562895 w 2562895"/>
                  <a:gd name="connsiteY6" fmla="*/ 1622738 h 3451538"/>
                  <a:gd name="connsiteX7" fmla="*/ 2472743 w 2562895"/>
                  <a:gd name="connsiteY7" fmla="*/ 296214 h 3451538"/>
                  <a:gd name="connsiteX8" fmla="*/ 1468191 w 2562895"/>
                  <a:gd name="connsiteY8" fmla="*/ 0 h 3451538"/>
                  <a:gd name="connsiteX9" fmla="*/ 631064 w 2562895"/>
                  <a:gd name="connsiteY9" fmla="*/ 180305 h 3451538"/>
                  <a:gd name="connsiteX10" fmla="*/ 154546 w 2562895"/>
                  <a:gd name="connsiteY10" fmla="*/ 502276 h 3451538"/>
                  <a:gd name="connsiteX11" fmla="*/ 51515 w 2562895"/>
                  <a:gd name="connsiteY11" fmla="*/ 682581 h 3451538"/>
                  <a:gd name="connsiteX12" fmla="*/ 0 w 2562895"/>
                  <a:gd name="connsiteY12" fmla="*/ 1275009 h 3451538"/>
                  <a:gd name="connsiteX13" fmla="*/ 321972 w 2562895"/>
                  <a:gd name="connsiteY13" fmla="*/ 1854558 h 3451538"/>
                  <a:gd name="connsiteX14" fmla="*/ 489397 w 2562895"/>
                  <a:gd name="connsiteY14" fmla="*/ 1777285 h 3451538"/>
                  <a:gd name="connsiteX0" fmla="*/ 489397 w 2562895"/>
                  <a:gd name="connsiteY0" fmla="*/ 1777285 h 3451538"/>
                  <a:gd name="connsiteX1" fmla="*/ 1068946 w 2562895"/>
                  <a:gd name="connsiteY1" fmla="*/ 3451538 h 3451538"/>
                  <a:gd name="connsiteX2" fmla="*/ 1416675 w 2562895"/>
                  <a:gd name="connsiteY2" fmla="*/ 3425781 h 3451538"/>
                  <a:gd name="connsiteX3" fmla="*/ 1609859 w 2562895"/>
                  <a:gd name="connsiteY3" fmla="*/ 3193961 h 3451538"/>
                  <a:gd name="connsiteX4" fmla="*/ 1803042 w 2562895"/>
                  <a:gd name="connsiteY4" fmla="*/ 3361386 h 3451538"/>
                  <a:gd name="connsiteX5" fmla="*/ 2343955 w 2562895"/>
                  <a:gd name="connsiteY5" fmla="*/ 2910626 h 3451538"/>
                  <a:gd name="connsiteX6" fmla="*/ 2562895 w 2562895"/>
                  <a:gd name="connsiteY6" fmla="*/ 1622738 h 3451538"/>
                  <a:gd name="connsiteX7" fmla="*/ 2472743 w 2562895"/>
                  <a:gd name="connsiteY7" fmla="*/ 296214 h 3451538"/>
                  <a:gd name="connsiteX8" fmla="*/ 1468191 w 2562895"/>
                  <a:gd name="connsiteY8" fmla="*/ 0 h 3451538"/>
                  <a:gd name="connsiteX9" fmla="*/ 631064 w 2562895"/>
                  <a:gd name="connsiteY9" fmla="*/ 180305 h 3451538"/>
                  <a:gd name="connsiteX10" fmla="*/ 154546 w 2562895"/>
                  <a:gd name="connsiteY10" fmla="*/ 502276 h 3451538"/>
                  <a:gd name="connsiteX11" fmla="*/ 51515 w 2562895"/>
                  <a:gd name="connsiteY11" fmla="*/ 682581 h 3451538"/>
                  <a:gd name="connsiteX12" fmla="*/ 0 w 2562895"/>
                  <a:gd name="connsiteY12" fmla="*/ 1275009 h 3451538"/>
                  <a:gd name="connsiteX13" fmla="*/ 321972 w 2562895"/>
                  <a:gd name="connsiteY13" fmla="*/ 1854558 h 3451538"/>
                  <a:gd name="connsiteX14" fmla="*/ 489397 w 2562895"/>
                  <a:gd name="connsiteY14" fmla="*/ 1777285 h 3451538"/>
                  <a:gd name="connsiteX0" fmla="*/ 489397 w 2562895"/>
                  <a:gd name="connsiteY0" fmla="*/ 1777285 h 3451538"/>
                  <a:gd name="connsiteX1" fmla="*/ 1068946 w 2562895"/>
                  <a:gd name="connsiteY1" fmla="*/ 3451538 h 3451538"/>
                  <a:gd name="connsiteX2" fmla="*/ 1416675 w 2562895"/>
                  <a:gd name="connsiteY2" fmla="*/ 3425781 h 3451538"/>
                  <a:gd name="connsiteX3" fmla="*/ 1700011 w 2562895"/>
                  <a:gd name="connsiteY3" fmla="*/ 3065172 h 3451538"/>
                  <a:gd name="connsiteX4" fmla="*/ 1803042 w 2562895"/>
                  <a:gd name="connsiteY4" fmla="*/ 3361386 h 3451538"/>
                  <a:gd name="connsiteX5" fmla="*/ 2343955 w 2562895"/>
                  <a:gd name="connsiteY5" fmla="*/ 2910626 h 3451538"/>
                  <a:gd name="connsiteX6" fmla="*/ 2562895 w 2562895"/>
                  <a:gd name="connsiteY6" fmla="*/ 1622738 h 3451538"/>
                  <a:gd name="connsiteX7" fmla="*/ 2472743 w 2562895"/>
                  <a:gd name="connsiteY7" fmla="*/ 296214 h 3451538"/>
                  <a:gd name="connsiteX8" fmla="*/ 1468191 w 2562895"/>
                  <a:gd name="connsiteY8" fmla="*/ 0 h 3451538"/>
                  <a:gd name="connsiteX9" fmla="*/ 631064 w 2562895"/>
                  <a:gd name="connsiteY9" fmla="*/ 180305 h 3451538"/>
                  <a:gd name="connsiteX10" fmla="*/ 154546 w 2562895"/>
                  <a:gd name="connsiteY10" fmla="*/ 502276 h 3451538"/>
                  <a:gd name="connsiteX11" fmla="*/ 51515 w 2562895"/>
                  <a:gd name="connsiteY11" fmla="*/ 682581 h 3451538"/>
                  <a:gd name="connsiteX12" fmla="*/ 0 w 2562895"/>
                  <a:gd name="connsiteY12" fmla="*/ 1275009 h 3451538"/>
                  <a:gd name="connsiteX13" fmla="*/ 321972 w 2562895"/>
                  <a:gd name="connsiteY13" fmla="*/ 1854558 h 3451538"/>
                  <a:gd name="connsiteX14" fmla="*/ 489397 w 2562895"/>
                  <a:gd name="connsiteY14" fmla="*/ 1777285 h 3451538"/>
                  <a:gd name="connsiteX0" fmla="*/ 489397 w 2562895"/>
                  <a:gd name="connsiteY0" fmla="*/ 1777285 h 3451538"/>
                  <a:gd name="connsiteX1" fmla="*/ 1068946 w 2562895"/>
                  <a:gd name="connsiteY1" fmla="*/ 3451538 h 3451538"/>
                  <a:gd name="connsiteX2" fmla="*/ 1416675 w 2562895"/>
                  <a:gd name="connsiteY2" fmla="*/ 3425781 h 3451538"/>
                  <a:gd name="connsiteX3" fmla="*/ 1700011 w 2562895"/>
                  <a:gd name="connsiteY3" fmla="*/ 3065172 h 3451538"/>
                  <a:gd name="connsiteX4" fmla="*/ 2021983 w 2562895"/>
                  <a:gd name="connsiteY4" fmla="*/ 3013657 h 3451538"/>
                  <a:gd name="connsiteX5" fmla="*/ 2343955 w 2562895"/>
                  <a:gd name="connsiteY5" fmla="*/ 2910626 h 3451538"/>
                  <a:gd name="connsiteX6" fmla="*/ 2562895 w 2562895"/>
                  <a:gd name="connsiteY6" fmla="*/ 1622738 h 3451538"/>
                  <a:gd name="connsiteX7" fmla="*/ 2472743 w 2562895"/>
                  <a:gd name="connsiteY7" fmla="*/ 296214 h 3451538"/>
                  <a:gd name="connsiteX8" fmla="*/ 1468191 w 2562895"/>
                  <a:gd name="connsiteY8" fmla="*/ 0 h 3451538"/>
                  <a:gd name="connsiteX9" fmla="*/ 631064 w 2562895"/>
                  <a:gd name="connsiteY9" fmla="*/ 180305 h 3451538"/>
                  <a:gd name="connsiteX10" fmla="*/ 154546 w 2562895"/>
                  <a:gd name="connsiteY10" fmla="*/ 502276 h 3451538"/>
                  <a:gd name="connsiteX11" fmla="*/ 51515 w 2562895"/>
                  <a:gd name="connsiteY11" fmla="*/ 682581 h 3451538"/>
                  <a:gd name="connsiteX12" fmla="*/ 0 w 2562895"/>
                  <a:gd name="connsiteY12" fmla="*/ 1275009 h 3451538"/>
                  <a:gd name="connsiteX13" fmla="*/ 321972 w 2562895"/>
                  <a:gd name="connsiteY13" fmla="*/ 1854558 h 3451538"/>
                  <a:gd name="connsiteX14" fmla="*/ 489397 w 2562895"/>
                  <a:gd name="connsiteY14" fmla="*/ 1777285 h 3451538"/>
                  <a:gd name="connsiteX0" fmla="*/ 489397 w 2562895"/>
                  <a:gd name="connsiteY0" fmla="*/ 1777285 h 3451538"/>
                  <a:gd name="connsiteX1" fmla="*/ 1068946 w 2562895"/>
                  <a:gd name="connsiteY1" fmla="*/ 3451538 h 3451538"/>
                  <a:gd name="connsiteX2" fmla="*/ 1532585 w 2562895"/>
                  <a:gd name="connsiteY2" fmla="*/ 3348508 h 3451538"/>
                  <a:gd name="connsiteX3" fmla="*/ 1700011 w 2562895"/>
                  <a:gd name="connsiteY3" fmla="*/ 3065172 h 3451538"/>
                  <a:gd name="connsiteX4" fmla="*/ 2021983 w 2562895"/>
                  <a:gd name="connsiteY4" fmla="*/ 3013657 h 3451538"/>
                  <a:gd name="connsiteX5" fmla="*/ 2343955 w 2562895"/>
                  <a:gd name="connsiteY5" fmla="*/ 2910626 h 3451538"/>
                  <a:gd name="connsiteX6" fmla="*/ 2562895 w 2562895"/>
                  <a:gd name="connsiteY6" fmla="*/ 1622738 h 3451538"/>
                  <a:gd name="connsiteX7" fmla="*/ 2472743 w 2562895"/>
                  <a:gd name="connsiteY7" fmla="*/ 296214 h 3451538"/>
                  <a:gd name="connsiteX8" fmla="*/ 1468191 w 2562895"/>
                  <a:gd name="connsiteY8" fmla="*/ 0 h 3451538"/>
                  <a:gd name="connsiteX9" fmla="*/ 631064 w 2562895"/>
                  <a:gd name="connsiteY9" fmla="*/ 180305 h 3451538"/>
                  <a:gd name="connsiteX10" fmla="*/ 154546 w 2562895"/>
                  <a:gd name="connsiteY10" fmla="*/ 502276 h 3451538"/>
                  <a:gd name="connsiteX11" fmla="*/ 51515 w 2562895"/>
                  <a:gd name="connsiteY11" fmla="*/ 682581 h 3451538"/>
                  <a:gd name="connsiteX12" fmla="*/ 0 w 2562895"/>
                  <a:gd name="connsiteY12" fmla="*/ 1275009 h 3451538"/>
                  <a:gd name="connsiteX13" fmla="*/ 321972 w 2562895"/>
                  <a:gd name="connsiteY13" fmla="*/ 1854558 h 3451538"/>
                  <a:gd name="connsiteX14" fmla="*/ 489397 w 2562895"/>
                  <a:gd name="connsiteY14" fmla="*/ 1777285 h 3451538"/>
                  <a:gd name="connsiteX0" fmla="*/ 489397 w 2562895"/>
                  <a:gd name="connsiteY0" fmla="*/ 1777285 h 3451538"/>
                  <a:gd name="connsiteX1" fmla="*/ 1068946 w 2562895"/>
                  <a:gd name="connsiteY1" fmla="*/ 3451538 h 3451538"/>
                  <a:gd name="connsiteX2" fmla="*/ 1532585 w 2562895"/>
                  <a:gd name="connsiteY2" fmla="*/ 3348508 h 3451538"/>
                  <a:gd name="connsiteX3" fmla="*/ 1790163 w 2562895"/>
                  <a:gd name="connsiteY3" fmla="*/ 3026536 h 3451538"/>
                  <a:gd name="connsiteX4" fmla="*/ 2021983 w 2562895"/>
                  <a:gd name="connsiteY4" fmla="*/ 3013657 h 3451538"/>
                  <a:gd name="connsiteX5" fmla="*/ 2343955 w 2562895"/>
                  <a:gd name="connsiteY5" fmla="*/ 2910626 h 3451538"/>
                  <a:gd name="connsiteX6" fmla="*/ 2562895 w 2562895"/>
                  <a:gd name="connsiteY6" fmla="*/ 1622738 h 3451538"/>
                  <a:gd name="connsiteX7" fmla="*/ 2472743 w 2562895"/>
                  <a:gd name="connsiteY7" fmla="*/ 296214 h 3451538"/>
                  <a:gd name="connsiteX8" fmla="*/ 1468191 w 2562895"/>
                  <a:gd name="connsiteY8" fmla="*/ 0 h 3451538"/>
                  <a:gd name="connsiteX9" fmla="*/ 631064 w 2562895"/>
                  <a:gd name="connsiteY9" fmla="*/ 180305 h 3451538"/>
                  <a:gd name="connsiteX10" fmla="*/ 154546 w 2562895"/>
                  <a:gd name="connsiteY10" fmla="*/ 502276 h 3451538"/>
                  <a:gd name="connsiteX11" fmla="*/ 51515 w 2562895"/>
                  <a:gd name="connsiteY11" fmla="*/ 682581 h 3451538"/>
                  <a:gd name="connsiteX12" fmla="*/ 0 w 2562895"/>
                  <a:gd name="connsiteY12" fmla="*/ 1275009 h 3451538"/>
                  <a:gd name="connsiteX13" fmla="*/ 321972 w 2562895"/>
                  <a:gd name="connsiteY13" fmla="*/ 1854558 h 3451538"/>
                  <a:gd name="connsiteX14" fmla="*/ 489397 w 2562895"/>
                  <a:gd name="connsiteY14" fmla="*/ 1777285 h 3451538"/>
                  <a:gd name="connsiteX0" fmla="*/ 489397 w 2562895"/>
                  <a:gd name="connsiteY0" fmla="*/ 1596980 h 3271233"/>
                  <a:gd name="connsiteX1" fmla="*/ 1068946 w 2562895"/>
                  <a:gd name="connsiteY1" fmla="*/ 3271233 h 3271233"/>
                  <a:gd name="connsiteX2" fmla="*/ 1532585 w 2562895"/>
                  <a:gd name="connsiteY2" fmla="*/ 3168203 h 3271233"/>
                  <a:gd name="connsiteX3" fmla="*/ 1790163 w 2562895"/>
                  <a:gd name="connsiteY3" fmla="*/ 2846231 h 3271233"/>
                  <a:gd name="connsiteX4" fmla="*/ 2021983 w 2562895"/>
                  <a:gd name="connsiteY4" fmla="*/ 2833352 h 3271233"/>
                  <a:gd name="connsiteX5" fmla="*/ 2343955 w 2562895"/>
                  <a:gd name="connsiteY5" fmla="*/ 2730321 h 3271233"/>
                  <a:gd name="connsiteX6" fmla="*/ 2562895 w 2562895"/>
                  <a:gd name="connsiteY6" fmla="*/ 1442433 h 3271233"/>
                  <a:gd name="connsiteX7" fmla="*/ 2472743 w 2562895"/>
                  <a:gd name="connsiteY7" fmla="*/ 115909 h 3271233"/>
                  <a:gd name="connsiteX8" fmla="*/ 1481070 w 2562895"/>
                  <a:gd name="connsiteY8" fmla="*/ 489396 h 3271233"/>
                  <a:gd name="connsiteX9" fmla="*/ 631064 w 2562895"/>
                  <a:gd name="connsiteY9" fmla="*/ 0 h 3271233"/>
                  <a:gd name="connsiteX10" fmla="*/ 154546 w 2562895"/>
                  <a:gd name="connsiteY10" fmla="*/ 321971 h 3271233"/>
                  <a:gd name="connsiteX11" fmla="*/ 51515 w 2562895"/>
                  <a:gd name="connsiteY11" fmla="*/ 502276 h 3271233"/>
                  <a:gd name="connsiteX12" fmla="*/ 0 w 2562895"/>
                  <a:gd name="connsiteY12" fmla="*/ 1094704 h 3271233"/>
                  <a:gd name="connsiteX13" fmla="*/ 321972 w 2562895"/>
                  <a:gd name="connsiteY13" fmla="*/ 1674253 h 3271233"/>
                  <a:gd name="connsiteX14" fmla="*/ 489397 w 2562895"/>
                  <a:gd name="connsiteY14" fmla="*/ 1596980 h 3271233"/>
                  <a:gd name="connsiteX0" fmla="*/ 489397 w 2562895"/>
                  <a:gd name="connsiteY0" fmla="*/ 1751528 h 3425781"/>
                  <a:gd name="connsiteX1" fmla="*/ 1068946 w 2562895"/>
                  <a:gd name="connsiteY1" fmla="*/ 3425781 h 3425781"/>
                  <a:gd name="connsiteX2" fmla="*/ 1532585 w 2562895"/>
                  <a:gd name="connsiteY2" fmla="*/ 3322751 h 3425781"/>
                  <a:gd name="connsiteX3" fmla="*/ 1790163 w 2562895"/>
                  <a:gd name="connsiteY3" fmla="*/ 3000779 h 3425781"/>
                  <a:gd name="connsiteX4" fmla="*/ 2021983 w 2562895"/>
                  <a:gd name="connsiteY4" fmla="*/ 2987900 h 3425781"/>
                  <a:gd name="connsiteX5" fmla="*/ 2343955 w 2562895"/>
                  <a:gd name="connsiteY5" fmla="*/ 2884869 h 3425781"/>
                  <a:gd name="connsiteX6" fmla="*/ 2562895 w 2562895"/>
                  <a:gd name="connsiteY6" fmla="*/ 1596981 h 3425781"/>
                  <a:gd name="connsiteX7" fmla="*/ 2472743 w 2562895"/>
                  <a:gd name="connsiteY7" fmla="*/ 270457 h 3425781"/>
                  <a:gd name="connsiteX8" fmla="*/ 1468191 w 2562895"/>
                  <a:gd name="connsiteY8" fmla="*/ 0 h 3425781"/>
                  <a:gd name="connsiteX9" fmla="*/ 631064 w 2562895"/>
                  <a:gd name="connsiteY9" fmla="*/ 154548 h 3425781"/>
                  <a:gd name="connsiteX10" fmla="*/ 154546 w 2562895"/>
                  <a:gd name="connsiteY10" fmla="*/ 476519 h 3425781"/>
                  <a:gd name="connsiteX11" fmla="*/ 51515 w 2562895"/>
                  <a:gd name="connsiteY11" fmla="*/ 656824 h 3425781"/>
                  <a:gd name="connsiteX12" fmla="*/ 0 w 2562895"/>
                  <a:gd name="connsiteY12" fmla="*/ 1249252 h 3425781"/>
                  <a:gd name="connsiteX13" fmla="*/ 321972 w 2562895"/>
                  <a:gd name="connsiteY13" fmla="*/ 1828801 h 3425781"/>
                  <a:gd name="connsiteX14" fmla="*/ 489397 w 2562895"/>
                  <a:gd name="connsiteY14" fmla="*/ 1751528 h 3425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562895" h="3425781">
                    <a:moveTo>
                      <a:pt x="489397" y="1751528"/>
                    </a:moveTo>
                    <a:lnTo>
                      <a:pt x="1068946" y="3425781"/>
                    </a:lnTo>
                    <a:lnTo>
                      <a:pt x="1532585" y="3322751"/>
                    </a:lnTo>
                    <a:lnTo>
                      <a:pt x="1790163" y="3000779"/>
                    </a:lnTo>
                    <a:lnTo>
                      <a:pt x="2021983" y="2987900"/>
                    </a:lnTo>
                    <a:lnTo>
                      <a:pt x="2343955" y="2884869"/>
                    </a:lnTo>
                    <a:lnTo>
                      <a:pt x="2562895" y="1596981"/>
                    </a:lnTo>
                    <a:lnTo>
                      <a:pt x="2472743" y="270457"/>
                    </a:lnTo>
                    <a:lnTo>
                      <a:pt x="1468191" y="0"/>
                    </a:lnTo>
                    <a:lnTo>
                      <a:pt x="631064" y="154548"/>
                    </a:lnTo>
                    <a:lnTo>
                      <a:pt x="154546" y="476519"/>
                    </a:lnTo>
                    <a:lnTo>
                      <a:pt x="51515" y="656824"/>
                    </a:lnTo>
                    <a:lnTo>
                      <a:pt x="0" y="1249252"/>
                    </a:lnTo>
                    <a:lnTo>
                      <a:pt x="321972" y="1828801"/>
                    </a:lnTo>
                    <a:lnTo>
                      <a:pt x="489397" y="1751528"/>
                    </a:ln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자유형: 도형 69">
                <a:extLst>
                  <a:ext uri="{FF2B5EF4-FFF2-40B4-BE49-F238E27FC236}">
                    <a16:creationId xmlns:a16="http://schemas.microsoft.com/office/drawing/2014/main" id="{94E253F8-9444-48E6-A4F0-64981852DF1A}"/>
                  </a:ext>
                </a:extLst>
              </p:cNvPr>
              <p:cNvSpPr/>
              <p:nvPr/>
            </p:nvSpPr>
            <p:spPr>
              <a:xfrm>
                <a:off x="528034" y="3554569"/>
                <a:ext cx="1584101" cy="2949262"/>
              </a:xfrm>
              <a:custGeom>
                <a:avLst/>
                <a:gdLst>
                  <a:gd name="connsiteX0" fmla="*/ 141667 w 1584101"/>
                  <a:gd name="connsiteY0" fmla="*/ 0 h 2949262"/>
                  <a:gd name="connsiteX1" fmla="*/ 1171977 w 1584101"/>
                  <a:gd name="connsiteY1" fmla="*/ 914400 h 2949262"/>
                  <a:gd name="connsiteX2" fmla="*/ 1584101 w 1584101"/>
                  <a:gd name="connsiteY2" fmla="*/ 2794716 h 2949262"/>
                  <a:gd name="connsiteX3" fmla="*/ 1068946 w 1584101"/>
                  <a:gd name="connsiteY3" fmla="*/ 2949262 h 2949262"/>
                  <a:gd name="connsiteX4" fmla="*/ 489397 w 1584101"/>
                  <a:gd name="connsiteY4" fmla="*/ 1262130 h 2949262"/>
                  <a:gd name="connsiteX5" fmla="*/ 334851 w 1584101"/>
                  <a:gd name="connsiteY5" fmla="*/ 1326524 h 2949262"/>
                  <a:gd name="connsiteX6" fmla="*/ 0 w 1584101"/>
                  <a:gd name="connsiteY6" fmla="*/ 746975 h 2949262"/>
                  <a:gd name="connsiteX7" fmla="*/ 77273 w 1584101"/>
                  <a:gd name="connsiteY7" fmla="*/ 128789 h 2949262"/>
                  <a:gd name="connsiteX8" fmla="*/ 141667 w 1584101"/>
                  <a:gd name="connsiteY8" fmla="*/ 0 h 2949262"/>
                  <a:gd name="connsiteX0" fmla="*/ 141667 w 1584101"/>
                  <a:gd name="connsiteY0" fmla="*/ 0 h 2949262"/>
                  <a:gd name="connsiteX1" fmla="*/ 1043188 w 1584101"/>
                  <a:gd name="connsiteY1" fmla="*/ 528034 h 2949262"/>
                  <a:gd name="connsiteX2" fmla="*/ 1584101 w 1584101"/>
                  <a:gd name="connsiteY2" fmla="*/ 2794716 h 2949262"/>
                  <a:gd name="connsiteX3" fmla="*/ 1068946 w 1584101"/>
                  <a:gd name="connsiteY3" fmla="*/ 2949262 h 2949262"/>
                  <a:gd name="connsiteX4" fmla="*/ 489397 w 1584101"/>
                  <a:gd name="connsiteY4" fmla="*/ 1262130 h 2949262"/>
                  <a:gd name="connsiteX5" fmla="*/ 334851 w 1584101"/>
                  <a:gd name="connsiteY5" fmla="*/ 1326524 h 2949262"/>
                  <a:gd name="connsiteX6" fmla="*/ 0 w 1584101"/>
                  <a:gd name="connsiteY6" fmla="*/ 746975 h 2949262"/>
                  <a:gd name="connsiteX7" fmla="*/ 77273 w 1584101"/>
                  <a:gd name="connsiteY7" fmla="*/ 128789 h 2949262"/>
                  <a:gd name="connsiteX8" fmla="*/ 141667 w 1584101"/>
                  <a:gd name="connsiteY8" fmla="*/ 0 h 2949262"/>
                  <a:gd name="connsiteX0" fmla="*/ 141667 w 1584101"/>
                  <a:gd name="connsiteY0" fmla="*/ 0 h 2949262"/>
                  <a:gd name="connsiteX1" fmla="*/ 1043188 w 1584101"/>
                  <a:gd name="connsiteY1" fmla="*/ 528034 h 2949262"/>
                  <a:gd name="connsiteX2" fmla="*/ 1236372 w 1584101"/>
                  <a:gd name="connsiteY2" fmla="*/ 1365161 h 2949262"/>
                  <a:gd name="connsiteX3" fmla="*/ 1584101 w 1584101"/>
                  <a:gd name="connsiteY3" fmla="*/ 2794716 h 2949262"/>
                  <a:gd name="connsiteX4" fmla="*/ 1068946 w 1584101"/>
                  <a:gd name="connsiteY4" fmla="*/ 2949262 h 2949262"/>
                  <a:gd name="connsiteX5" fmla="*/ 489397 w 1584101"/>
                  <a:gd name="connsiteY5" fmla="*/ 1262130 h 2949262"/>
                  <a:gd name="connsiteX6" fmla="*/ 334851 w 1584101"/>
                  <a:gd name="connsiteY6" fmla="*/ 1326524 h 2949262"/>
                  <a:gd name="connsiteX7" fmla="*/ 0 w 1584101"/>
                  <a:gd name="connsiteY7" fmla="*/ 746975 h 2949262"/>
                  <a:gd name="connsiteX8" fmla="*/ 77273 w 1584101"/>
                  <a:gd name="connsiteY8" fmla="*/ 128789 h 2949262"/>
                  <a:gd name="connsiteX9" fmla="*/ 141667 w 1584101"/>
                  <a:gd name="connsiteY9" fmla="*/ 0 h 2949262"/>
                  <a:gd name="connsiteX0" fmla="*/ 141667 w 1584101"/>
                  <a:gd name="connsiteY0" fmla="*/ 0 h 2949262"/>
                  <a:gd name="connsiteX1" fmla="*/ 1043188 w 1584101"/>
                  <a:gd name="connsiteY1" fmla="*/ 528034 h 2949262"/>
                  <a:gd name="connsiteX2" fmla="*/ 1481070 w 1584101"/>
                  <a:gd name="connsiteY2" fmla="*/ 1584102 h 2949262"/>
                  <a:gd name="connsiteX3" fmla="*/ 1584101 w 1584101"/>
                  <a:gd name="connsiteY3" fmla="*/ 2794716 h 2949262"/>
                  <a:gd name="connsiteX4" fmla="*/ 1068946 w 1584101"/>
                  <a:gd name="connsiteY4" fmla="*/ 2949262 h 2949262"/>
                  <a:gd name="connsiteX5" fmla="*/ 489397 w 1584101"/>
                  <a:gd name="connsiteY5" fmla="*/ 1262130 h 2949262"/>
                  <a:gd name="connsiteX6" fmla="*/ 334851 w 1584101"/>
                  <a:gd name="connsiteY6" fmla="*/ 1326524 h 2949262"/>
                  <a:gd name="connsiteX7" fmla="*/ 0 w 1584101"/>
                  <a:gd name="connsiteY7" fmla="*/ 746975 h 2949262"/>
                  <a:gd name="connsiteX8" fmla="*/ 77273 w 1584101"/>
                  <a:gd name="connsiteY8" fmla="*/ 128789 h 2949262"/>
                  <a:gd name="connsiteX9" fmla="*/ 141667 w 1584101"/>
                  <a:gd name="connsiteY9" fmla="*/ 0 h 2949262"/>
                  <a:gd name="connsiteX0" fmla="*/ 141667 w 1584101"/>
                  <a:gd name="connsiteY0" fmla="*/ 0 h 2949262"/>
                  <a:gd name="connsiteX1" fmla="*/ 1043188 w 1584101"/>
                  <a:gd name="connsiteY1" fmla="*/ 528034 h 2949262"/>
                  <a:gd name="connsiteX2" fmla="*/ 1481070 w 1584101"/>
                  <a:gd name="connsiteY2" fmla="*/ 1584102 h 2949262"/>
                  <a:gd name="connsiteX3" fmla="*/ 1584101 w 1584101"/>
                  <a:gd name="connsiteY3" fmla="*/ 2794716 h 2949262"/>
                  <a:gd name="connsiteX4" fmla="*/ 1068946 w 1584101"/>
                  <a:gd name="connsiteY4" fmla="*/ 2949262 h 2949262"/>
                  <a:gd name="connsiteX5" fmla="*/ 489397 w 1584101"/>
                  <a:gd name="connsiteY5" fmla="*/ 1262130 h 2949262"/>
                  <a:gd name="connsiteX6" fmla="*/ 334851 w 1584101"/>
                  <a:gd name="connsiteY6" fmla="*/ 1326524 h 2949262"/>
                  <a:gd name="connsiteX7" fmla="*/ 0 w 1584101"/>
                  <a:gd name="connsiteY7" fmla="*/ 746975 h 2949262"/>
                  <a:gd name="connsiteX8" fmla="*/ 77273 w 1584101"/>
                  <a:gd name="connsiteY8" fmla="*/ 128789 h 2949262"/>
                  <a:gd name="connsiteX9" fmla="*/ 141667 w 1584101"/>
                  <a:gd name="connsiteY9" fmla="*/ 0 h 2949262"/>
                  <a:gd name="connsiteX0" fmla="*/ 141667 w 1584101"/>
                  <a:gd name="connsiteY0" fmla="*/ 0 h 2949262"/>
                  <a:gd name="connsiteX1" fmla="*/ 1043188 w 1584101"/>
                  <a:gd name="connsiteY1" fmla="*/ 528034 h 2949262"/>
                  <a:gd name="connsiteX2" fmla="*/ 1481070 w 1584101"/>
                  <a:gd name="connsiteY2" fmla="*/ 1584102 h 2949262"/>
                  <a:gd name="connsiteX3" fmla="*/ 1584101 w 1584101"/>
                  <a:gd name="connsiteY3" fmla="*/ 2794716 h 2949262"/>
                  <a:gd name="connsiteX4" fmla="*/ 1068946 w 1584101"/>
                  <a:gd name="connsiteY4" fmla="*/ 2949262 h 2949262"/>
                  <a:gd name="connsiteX5" fmla="*/ 489397 w 1584101"/>
                  <a:gd name="connsiteY5" fmla="*/ 1262130 h 2949262"/>
                  <a:gd name="connsiteX6" fmla="*/ 334851 w 1584101"/>
                  <a:gd name="connsiteY6" fmla="*/ 1326524 h 2949262"/>
                  <a:gd name="connsiteX7" fmla="*/ 0 w 1584101"/>
                  <a:gd name="connsiteY7" fmla="*/ 746975 h 2949262"/>
                  <a:gd name="connsiteX8" fmla="*/ 77273 w 1584101"/>
                  <a:gd name="connsiteY8" fmla="*/ 128789 h 2949262"/>
                  <a:gd name="connsiteX9" fmla="*/ 141667 w 1584101"/>
                  <a:gd name="connsiteY9" fmla="*/ 0 h 2949262"/>
                  <a:gd name="connsiteX0" fmla="*/ 141667 w 1584101"/>
                  <a:gd name="connsiteY0" fmla="*/ 0 h 2949262"/>
                  <a:gd name="connsiteX1" fmla="*/ 579549 w 1584101"/>
                  <a:gd name="connsiteY1" fmla="*/ 270456 h 2949262"/>
                  <a:gd name="connsiteX2" fmla="*/ 1043188 w 1584101"/>
                  <a:gd name="connsiteY2" fmla="*/ 528034 h 2949262"/>
                  <a:gd name="connsiteX3" fmla="*/ 1481070 w 1584101"/>
                  <a:gd name="connsiteY3" fmla="*/ 1584102 h 2949262"/>
                  <a:gd name="connsiteX4" fmla="*/ 1584101 w 1584101"/>
                  <a:gd name="connsiteY4" fmla="*/ 2794716 h 2949262"/>
                  <a:gd name="connsiteX5" fmla="*/ 1068946 w 1584101"/>
                  <a:gd name="connsiteY5" fmla="*/ 2949262 h 2949262"/>
                  <a:gd name="connsiteX6" fmla="*/ 489397 w 1584101"/>
                  <a:gd name="connsiteY6" fmla="*/ 1262130 h 2949262"/>
                  <a:gd name="connsiteX7" fmla="*/ 334851 w 1584101"/>
                  <a:gd name="connsiteY7" fmla="*/ 1326524 h 2949262"/>
                  <a:gd name="connsiteX8" fmla="*/ 0 w 1584101"/>
                  <a:gd name="connsiteY8" fmla="*/ 746975 h 2949262"/>
                  <a:gd name="connsiteX9" fmla="*/ 77273 w 1584101"/>
                  <a:gd name="connsiteY9" fmla="*/ 128789 h 2949262"/>
                  <a:gd name="connsiteX10" fmla="*/ 141667 w 1584101"/>
                  <a:gd name="connsiteY10" fmla="*/ 0 h 2949262"/>
                  <a:gd name="connsiteX0" fmla="*/ 141667 w 1584101"/>
                  <a:gd name="connsiteY0" fmla="*/ 0 h 2949262"/>
                  <a:gd name="connsiteX1" fmla="*/ 437882 w 1584101"/>
                  <a:gd name="connsiteY1" fmla="*/ 425002 h 2949262"/>
                  <a:gd name="connsiteX2" fmla="*/ 1043188 w 1584101"/>
                  <a:gd name="connsiteY2" fmla="*/ 528034 h 2949262"/>
                  <a:gd name="connsiteX3" fmla="*/ 1481070 w 1584101"/>
                  <a:gd name="connsiteY3" fmla="*/ 1584102 h 2949262"/>
                  <a:gd name="connsiteX4" fmla="*/ 1584101 w 1584101"/>
                  <a:gd name="connsiteY4" fmla="*/ 2794716 h 2949262"/>
                  <a:gd name="connsiteX5" fmla="*/ 1068946 w 1584101"/>
                  <a:gd name="connsiteY5" fmla="*/ 2949262 h 2949262"/>
                  <a:gd name="connsiteX6" fmla="*/ 489397 w 1584101"/>
                  <a:gd name="connsiteY6" fmla="*/ 1262130 h 2949262"/>
                  <a:gd name="connsiteX7" fmla="*/ 334851 w 1584101"/>
                  <a:gd name="connsiteY7" fmla="*/ 1326524 h 2949262"/>
                  <a:gd name="connsiteX8" fmla="*/ 0 w 1584101"/>
                  <a:gd name="connsiteY8" fmla="*/ 746975 h 2949262"/>
                  <a:gd name="connsiteX9" fmla="*/ 77273 w 1584101"/>
                  <a:gd name="connsiteY9" fmla="*/ 128789 h 2949262"/>
                  <a:gd name="connsiteX10" fmla="*/ 141667 w 1584101"/>
                  <a:gd name="connsiteY10" fmla="*/ 0 h 2949262"/>
                  <a:gd name="connsiteX0" fmla="*/ 141667 w 1584101"/>
                  <a:gd name="connsiteY0" fmla="*/ 0 h 2949262"/>
                  <a:gd name="connsiteX1" fmla="*/ 437882 w 1584101"/>
                  <a:gd name="connsiteY1" fmla="*/ 425002 h 2949262"/>
                  <a:gd name="connsiteX2" fmla="*/ 1043188 w 1584101"/>
                  <a:gd name="connsiteY2" fmla="*/ 528034 h 2949262"/>
                  <a:gd name="connsiteX3" fmla="*/ 1352281 w 1584101"/>
                  <a:gd name="connsiteY3" fmla="*/ 1828801 h 2949262"/>
                  <a:gd name="connsiteX4" fmla="*/ 1584101 w 1584101"/>
                  <a:gd name="connsiteY4" fmla="*/ 2794716 h 2949262"/>
                  <a:gd name="connsiteX5" fmla="*/ 1068946 w 1584101"/>
                  <a:gd name="connsiteY5" fmla="*/ 2949262 h 2949262"/>
                  <a:gd name="connsiteX6" fmla="*/ 489397 w 1584101"/>
                  <a:gd name="connsiteY6" fmla="*/ 1262130 h 2949262"/>
                  <a:gd name="connsiteX7" fmla="*/ 334851 w 1584101"/>
                  <a:gd name="connsiteY7" fmla="*/ 1326524 h 2949262"/>
                  <a:gd name="connsiteX8" fmla="*/ 0 w 1584101"/>
                  <a:gd name="connsiteY8" fmla="*/ 746975 h 2949262"/>
                  <a:gd name="connsiteX9" fmla="*/ 77273 w 1584101"/>
                  <a:gd name="connsiteY9" fmla="*/ 128789 h 2949262"/>
                  <a:gd name="connsiteX10" fmla="*/ 141667 w 1584101"/>
                  <a:gd name="connsiteY10" fmla="*/ 0 h 29492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584101" h="2949262">
                    <a:moveTo>
                      <a:pt x="141667" y="0"/>
                    </a:moveTo>
                    <a:lnTo>
                      <a:pt x="437882" y="425002"/>
                    </a:lnTo>
                    <a:lnTo>
                      <a:pt x="1043188" y="528034"/>
                    </a:lnTo>
                    <a:cubicBezTo>
                      <a:pt x="1189149" y="880057"/>
                      <a:pt x="575255" y="1605567"/>
                      <a:pt x="1352281" y="1828801"/>
                    </a:cubicBezTo>
                    <a:cubicBezTo>
                      <a:pt x="1116169" y="2477037"/>
                      <a:pt x="1549757" y="2391178"/>
                      <a:pt x="1584101" y="2794716"/>
                    </a:cubicBezTo>
                    <a:lnTo>
                      <a:pt x="1068946" y="2949262"/>
                    </a:lnTo>
                    <a:lnTo>
                      <a:pt x="489397" y="1262130"/>
                    </a:lnTo>
                    <a:lnTo>
                      <a:pt x="334851" y="1326524"/>
                    </a:lnTo>
                    <a:lnTo>
                      <a:pt x="0" y="746975"/>
                    </a:lnTo>
                    <a:lnTo>
                      <a:pt x="77273" y="128789"/>
                    </a:lnTo>
                    <a:lnTo>
                      <a:pt x="141667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자유형: 도형 70">
                <a:extLst>
                  <a:ext uri="{FF2B5EF4-FFF2-40B4-BE49-F238E27FC236}">
                    <a16:creationId xmlns:a16="http://schemas.microsoft.com/office/drawing/2014/main" id="{C27CF5AB-28A4-4FFE-AD71-51B322BBA310}"/>
                  </a:ext>
                </a:extLst>
              </p:cNvPr>
              <p:cNvSpPr/>
              <p:nvPr/>
            </p:nvSpPr>
            <p:spPr>
              <a:xfrm>
                <a:off x="1969811" y="3503426"/>
                <a:ext cx="811369" cy="1815921"/>
              </a:xfrm>
              <a:custGeom>
                <a:avLst/>
                <a:gdLst>
                  <a:gd name="connsiteX0" fmla="*/ 0 w 811369"/>
                  <a:gd name="connsiteY0" fmla="*/ 0 h 1815921"/>
                  <a:gd name="connsiteX1" fmla="*/ 90152 w 811369"/>
                  <a:gd name="connsiteY1" fmla="*/ 1210614 h 1815921"/>
                  <a:gd name="connsiteX2" fmla="*/ 450761 w 811369"/>
                  <a:gd name="connsiteY2" fmla="*/ 1815921 h 1815921"/>
                  <a:gd name="connsiteX3" fmla="*/ 811369 w 811369"/>
                  <a:gd name="connsiteY3" fmla="*/ 1107583 h 1815921"/>
                  <a:gd name="connsiteX4" fmla="*/ 476518 w 811369"/>
                  <a:gd name="connsiteY4" fmla="*/ 90152 h 1815921"/>
                  <a:gd name="connsiteX5" fmla="*/ 0 w 811369"/>
                  <a:gd name="connsiteY5" fmla="*/ 0 h 18159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11369" h="1815921">
                    <a:moveTo>
                      <a:pt x="0" y="0"/>
                    </a:moveTo>
                    <a:lnTo>
                      <a:pt x="90152" y="1210614"/>
                    </a:lnTo>
                    <a:lnTo>
                      <a:pt x="450761" y="1815921"/>
                    </a:lnTo>
                    <a:lnTo>
                      <a:pt x="811369" y="1107583"/>
                    </a:lnTo>
                    <a:lnTo>
                      <a:pt x="476518" y="9015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타원 71">
                <a:extLst>
                  <a:ext uri="{FF2B5EF4-FFF2-40B4-BE49-F238E27FC236}">
                    <a16:creationId xmlns:a16="http://schemas.microsoft.com/office/drawing/2014/main" id="{E829F2F2-735B-4A39-BB9A-0048836B9F6F}"/>
                  </a:ext>
                </a:extLst>
              </p:cNvPr>
              <p:cNvSpPr/>
              <p:nvPr/>
            </p:nvSpPr>
            <p:spPr>
              <a:xfrm>
                <a:off x="2111868" y="3650351"/>
                <a:ext cx="300982" cy="300982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타원 72">
                <a:extLst>
                  <a:ext uri="{FF2B5EF4-FFF2-40B4-BE49-F238E27FC236}">
                    <a16:creationId xmlns:a16="http://schemas.microsoft.com/office/drawing/2014/main" id="{4623A4B6-E857-42E6-9F66-5756482853A6}"/>
                  </a:ext>
                </a:extLst>
              </p:cNvPr>
              <p:cNvSpPr/>
              <p:nvPr/>
            </p:nvSpPr>
            <p:spPr>
              <a:xfrm>
                <a:off x="2129096" y="4161920"/>
                <a:ext cx="300982" cy="300982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타원 73">
                <a:extLst>
                  <a:ext uri="{FF2B5EF4-FFF2-40B4-BE49-F238E27FC236}">
                    <a16:creationId xmlns:a16="http://schemas.microsoft.com/office/drawing/2014/main" id="{BBFC2C4F-91A6-4B14-B598-18FB96C9D0DB}"/>
                  </a:ext>
                </a:extLst>
              </p:cNvPr>
              <p:cNvSpPr/>
              <p:nvPr/>
            </p:nvSpPr>
            <p:spPr>
              <a:xfrm>
                <a:off x="2307647" y="4621339"/>
                <a:ext cx="300982" cy="300982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id="{69E8B7F2-C5E5-423C-A940-65A58D4CA541}"/>
                </a:ext>
              </a:extLst>
            </p:cNvPr>
            <p:cNvGrpSpPr/>
            <p:nvPr/>
          </p:nvGrpSpPr>
          <p:grpSpPr>
            <a:xfrm>
              <a:off x="5085756" y="1601475"/>
              <a:ext cx="2846231" cy="1828800"/>
              <a:chOff x="7484968" y="991641"/>
              <a:chExt cx="2846231" cy="1828800"/>
            </a:xfrm>
          </p:grpSpPr>
          <p:sp>
            <p:nvSpPr>
              <p:cNvPr id="65" name="자유형: 도형 64">
                <a:extLst>
                  <a:ext uri="{FF2B5EF4-FFF2-40B4-BE49-F238E27FC236}">
                    <a16:creationId xmlns:a16="http://schemas.microsoft.com/office/drawing/2014/main" id="{77F5DCF0-8479-4122-B0FE-76B57EC35D33}"/>
                  </a:ext>
                </a:extLst>
              </p:cNvPr>
              <p:cNvSpPr/>
              <p:nvPr/>
            </p:nvSpPr>
            <p:spPr>
              <a:xfrm>
                <a:off x="7484968" y="991641"/>
                <a:ext cx="2846231" cy="1828800"/>
              </a:xfrm>
              <a:custGeom>
                <a:avLst/>
                <a:gdLst>
                  <a:gd name="connsiteX0" fmla="*/ 746975 w 3400023"/>
                  <a:gd name="connsiteY0" fmla="*/ 296214 h 1700011"/>
                  <a:gd name="connsiteX1" fmla="*/ 231820 w 3400023"/>
                  <a:gd name="connsiteY1" fmla="*/ 682580 h 1700011"/>
                  <a:gd name="connsiteX2" fmla="*/ 0 w 3400023"/>
                  <a:gd name="connsiteY2" fmla="*/ 1184856 h 1700011"/>
                  <a:gd name="connsiteX3" fmla="*/ 425003 w 3400023"/>
                  <a:gd name="connsiteY3" fmla="*/ 1532586 h 1700011"/>
                  <a:gd name="connsiteX4" fmla="*/ 1171978 w 3400023"/>
                  <a:gd name="connsiteY4" fmla="*/ 1700011 h 1700011"/>
                  <a:gd name="connsiteX5" fmla="*/ 2472744 w 3400023"/>
                  <a:gd name="connsiteY5" fmla="*/ 1519707 h 1700011"/>
                  <a:gd name="connsiteX6" fmla="*/ 2975020 w 3400023"/>
                  <a:gd name="connsiteY6" fmla="*/ 1210614 h 1700011"/>
                  <a:gd name="connsiteX7" fmla="*/ 3400023 w 3400023"/>
                  <a:gd name="connsiteY7" fmla="*/ 708338 h 1700011"/>
                  <a:gd name="connsiteX8" fmla="*/ 3348507 w 3400023"/>
                  <a:gd name="connsiteY8" fmla="*/ 257578 h 1700011"/>
                  <a:gd name="connsiteX9" fmla="*/ 2446986 w 3400023"/>
                  <a:gd name="connsiteY9" fmla="*/ 115910 h 1700011"/>
                  <a:gd name="connsiteX10" fmla="*/ 2176530 w 3400023"/>
                  <a:gd name="connsiteY10" fmla="*/ 0 h 1700011"/>
                  <a:gd name="connsiteX11" fmla="*/ 746975 w 3400023"/>
                  <a:gd name="connsiteY11" fmla="*/ 296214 h 1700011"/>
                  <a:gd name="connsiteX0" fmla="*/ 746975 w 3400023"/>
                  <a:gd name="connsiteY0" fmla="*/ 296214 h 1700011"/>
                  <a:gd name="connsiteX1" fmla="*/ 231820 w 3400023"/>
                  <a:gd name="connsiteY1" fmla="*/ 682580 h 1700011"/>
                  <a:gd name="connsiteX2" fmla="*/ 0 w 3400023"/>
                  <a:gd name="connsiteY2" fmla="*/ 1184856 h 1700011"/>
                  <a:gd name="connsiteX3" fmla="*/ 425003 w 3400023"/>
                  <a:gd name="connsiteY3" fmla="*/ 1532586 h 1700011"/>
                  <a:gd name="connsiteX4" fmla="*/ 1171978 w 3400023"/>
                  <a:gd name="connsiteY4" fmla="*/ 1700011 h 1700011"/>
                  <a:gd name="connsiteX5" fmla="*/ 2472744 w 3400023"/>
                  <a:gd name="connsiteY5" fmla="*/ 1519707 h 1700011"/>
                  <a:gd name="connsiteX6" fmla="*/ 2975020 w 3400023"/>
                  <a:gd name="connsiteY6" fmla="*/ 1210614 h 1700011"/>
                  <a:gd name="connsiteX7" fmla="*/ 3400023 w 3400023"/>
                  <a:gd name="connsiteY7" fmla="*/ 528034 h 1700011"/>
                  <a:gd name="connsiteX8" fmla="*/ 3348507 w 3400023"/>
                  <a:gd name="connsiteY8" fmla="*/ 257578 h 1700011"/>
                  <a:gd name="connsiteX9" fmla="*/ 2446986 w 3400023"/>
                  <a:gd name="connsiteY9" fmla="*/ 115910 h 1700011"/>
                  <a:gd name="connsiteX10" fmla="*/ 2176530 w 3400023"/>
                  <a:gd name="connsiteY10" fmla="*/ 0 h 1700011"/>
                  <a:gd name="connsiteX11" fmla="*/ 746975 w 3400023"/>
                  <a:gd name="connsiteY11" fmla="*/ 296214 h 1700011"/>
                  <a:gd name="connsiteX0" fmla="*/ 746975 w 3400023"/>
                  <a:gd name="connsiteY0" fmla="*/ 296214 h 1700011"/>
                  <a:gd name="connsiteX1" fmla="*/ 231820 w 3400023"/>
                  <a:gd name="connsiteY1" fmla="*/ 682580 h 1700011"/>
                  <a:gd name="connsiteX2" fmla="*/ 0 w 3400023"/>
                  <a:gd name="connsiteY2" fmla="*/ 1184856 h 1700011"/>
                  <a:gd name="connsiteX3" fmla="*/ 425003 w 3400023"/>
                  <a:gd name="connsiteY3" fmla="*/ 1532586 h 1700011"/>
                  <a:gd name="connsiteX4" fmla="*/ 1171978 w 3400023"/>
                  <a:gd name="connsiteY4" fmla="*/ 1700011 h 1700011"/>
                  <a:gd name="connsiteX5" fmla="*/ 2472744 w 3400023"/>
                  <a:gd name="connsiteY5" fmla="*/ 1519707 h 1700011"/>
                  <a:gd name="connsiteX6" fmla="*/ 2859110 w 3400023"/>
                  <a:gd name="connsiteY6" fmla="*/ 953037 h 1700011"/>
                  <a:gd name="connsiteX7" fmla="*/ 3400023 w 3400023"/>
                  <a:gd name="connsiteY7" fmla="*/ 528034 h 1700011"/>
                  <a:gd name="connsiteX8" fmla="*/ 3348507 w 3400023"/>
                  <a:gd name="connsiteY8" fmla="*/ 257578 h 1700011"/>
                  <a:gd name="connsiteX9" fmla="*/ 2446986 w 3400023"/>
                  <a:gd name="connsiteY9" fmla="*/ 115910 h 1700011"/>
                  <a:gd name="connsiteX10" fmla="*/ 2176530 w 3400023"/>
                  <a:gd name="connsiteY10" fmla="*/ 0 h 1700011"/>
                  <a:gd name="connsiteX11" fmla="*/ 746975 w 3400023"/>
                  <a:gd name="connsiteY11" fmla="*/ 296214 h 1700011"/>
                  <a:gd name="connsiteX0" fmla="*/ 746975 w 3400023"/>
                  <a:gd name="connsiteY0" fmla="*/ 296214 h 1700011"/>
                  <a:gd name="connsiteX1" fmla="*/ 231820 w 3400023"/>
                  <a:gd name="connsiteY1" fmla="*/ 682580 h 1700011"/>
                  <a:gd name="connsiteX2" fmla="*/ 0 w 3400023"/>
                  <a:gd name="connsiteY2" fmla="*/ 1184856 h 1700011"/>
                  <a:gd name="connsiteX3" fmla="*/ 425003 w 3400023"/>
                  <a:gd name="connsiteY3" fmla="*/ 1532586 h 1700011"/>
                  <a:gd name="connsiteX4" fmla="*/ 1171978 w 3400023"/>
                  <a:gd name="connsiteY4" fmla="*/ 1700011 h 1700011"/>
                  <a:gd name="connsiteX5" fmla="*/ 2691685 w 3400023"/>
                  <a:gd name="connsiteY5" fmla="*/ 1519707 h 1700011"/>
                  <a:gd name="connsiteX6" fmla="*/ 2859110 w 3400023"/>
                  <a:gd name="connsiteY6" fmla="*/ 953037 h 1700011"/>
                  <a:gd name="connsiteX7" fmla="*/ 3400023 w 3400023"/>
                  <a:gd name="connsiteY7" fmla="*/ 528034 h 1700011"/>
                  <a:gd name="connsiteX8" fmla="*/ 3348507 w 3400023"/>
                  <a:gd name="connsiteY8" fmla="*/ 257578 h 1700011"/>
                  <a:gd name="connsiteX9" fmla="*/ 2446986 w 3400023"/>
                  <a:gd name="connsiteY9" fmla="*/ 115910 h 1700011"/>
                  <a:gd name="connsiteX10" fmla="*/ 2176530 w 3400023"/>
                  <a:gd name="connsiteY10" fmla="*/ 0 h 1700011"/>
                  <a:gd name="connsiteX11" fmla="*/ 746975 w 3400023"/>
                  <a:gd name="connsiteY11" fmla="*/ 296214 h 1700011"/>
                  <a:gd name="connsiteX0" fmla="*/ 746975 w 3400023"/>
                  <a:gd name="connsiteY0" fmla="*/ 425003 h 1828800"/>
                  <a:gd name="connsiteX1" fmla="*/ 231820 w 3400023"/>
                  <a:gd name="connsiteY1" fmla="*/ 811369 h 1828800"/>
                  <a:gd name="connsiteX2" fmla="*/ 0 w 3400023"/>
                  <a:gd name="connsiteY2" fmla="*/ 1313645 h 1828800"/>
                  <a:gd name="connsiteX3" fmla="*/ 425003 w 3400023"/>
                  <a:gd name="connsiteY3" fmla="*/ 1661375 h 1828800"/>
                  <a:gd name="connsiteX4" fmla="*/ 1171978 w 3400023"/>
                  <a:gd name="connsiteY4" fmla="*/ 1828800 h 1828800"/>
                  <a:gd name="connsiteX5" fmla="*/ 2691685 w 3400023"/>
                  <a:gd name="connsiteY5" fmla="*/ 1648496 h 1828800"/>
                  <a:gd name="connsiteX6" fmla="*/ 2859110 w 3400023"/>
                  <a:gd name="connsiteY6" fmla="*/ 1081826 h 1828800"/>
                  <a:gd name="connsiteX7" fmla="*/ 3400023 w 3400023"/>
                  <a:gd name="connsiteY7" fmla="*/ 656823 h 1828800"/>
                  <a:gd name="connsiteX8" fmla="*/ 3348507 w 3400023"/>
                  <a:gd name="connsiteY8" fmla="*/ 386367 h 1828800"/>
                  <a:gd name="connsiteX9" fmla="*/ 2395470 w 3400023"/>
                  <a:gd name="connsiteY9" fmla="*/ 0 h 1828800"/>
                  <a:gd name="connsiteX10" fmla="*/ 2176530 w 3400023"/>
                  <a:gd name="connsiteY10" fmla="*/ 128789 h 1828800"/>
                  <a:gd name="connsiteX11" fmla="*/ 746975 w 3400023"/>
                  <a:gd name="connsiteY11" fmla="*/ 425003 h 1828800"/>
                  <a:gd name="connsiteX0" fmla="*/ 746975 w 3400023"/>
                  <a:gd name="connsiteY0" fmla="*/ 425003 h 1828800"/>
                  <a:gd name="connsiteX1" fmla="*/ 231820 w 3400023"/>
                  <a:gd name="connsiteY1" fmla="*/ 811369 h 1828800"/>
                  <a:gd name="connsiteX2" fmla="*/ 0 w 3400023"/>
                  <a:gd name="connsiteY2" fmla="*/ 1313645 h 1828800"/>
                  <a:gd name="connsiteX3" fmla="*/ 425003 w 3400023"/>
                  <a:gd name="connsiteY3" fmla="*/ 1661375 h 1828800"/>
                  <a:gd name="connsiteX4" fmla="*/ 1171978 w 3400023"/>
                  <a:gd name="connsiteY4" fmla="*/ 1828800 h 1828800"/>
                  <a:gd name="connsiteX5" fmla="*/ 2691685 w 3400023"/>
                  <a:gd name="connsiteY5" fmla="*/ 1648496 h 1828800"/>
                  <a:gd name="connsiteX6" fmla="*/ 2859110 w 3400023"/>
                  <a:gd name="connsiteY6" fmla="*/ 1081826 h 1828800"/>
                  <a:gd name="connsiteX7" fmla="*/ 3400023 w 3400023"/>
                  <a:gd name="connsiteY7" fmla="*/ 656823 h 1828800"/>
                  <a:gd name="connsiteX8" fmla="*/ 3348507 w 3400023"/>
                  <a:gd name="connsiteY8" fmla="*/ 386367 h 1828800"/>
                  <a:gd name="connsiteX9" fmla="*/ 3282192 w 3400023"/>
                  <a:gd name="connsiteY9" fmla="*/ 228600 h 1828800"/>
                  <a:gd name="connsiteX10" fmla="*/ 2395470 w 3400023"/>
                  <a:gd name="connsiteY10" fmla="*/ 0 h 1828800"/>
                  <a:gd name="connsiteX11" fmla="*/ 2176530 w 3400023"/>
                  <a:gd name="connsiteY11" fmla="*/ 128789 h 1828800"/>
                  <a:gd name="connsiteX12" fmla="*/ 746975 w 3400023"/>
                  <a:gd name="connsiteY12" fmla="*/ 425003 h 1828800"/>
                  <a:gd name="connsiteX0" fmla="*/ 515155 w 3168203"/>
                  <a:gd name="connsiteY0" fmla="*/ 425003 h 1828800"/>
                  <a:gd name="connsiteX1" fmla="*/ 0 w 3168203"/>
                  <a:gd name="connsiteY1" fmla="*/ 811369 h 1828800"/>
                  <a:gd name="connsiteX2" fmla="*/ 437881 w 3168203"/>
                  <a:gd name="connsiteY2" fmla="*/ 1210614 h 1828800"/>
                  <a:gd name="connsiteX3" fmla="*/ 193183 w 3168203"/>
                  <a:gd name="connsiteY3" fmla="*/ 1661375 h 1828800"/>
                  <a:gd name="connsiteX4" fmla="*/ 940158 w 3168203"/>
                  <a:gd name="connsiteY4" fmla="*/ 1828800 h 1828800"/>
                  <a:gd name="connsiteX5" fmla="*/ 2459865 w 3168203"/>
                  <a:gd name="connsiteY5" fmla="*/ 1648496 h 1828800"/>
                  <a:gd name="connsiteX6" fmla="*/ 2627290 w 3168203"/>
                  <a:gd name="connsiteY6" fmla="*/ 1081826 h 1828800"/>
                  <a:gd name="connsiteX7" fmla="*/ 3168203 w 3168203"/>
                  <a:gd name="connsiteY7" fmla="*/ 656823 h 1828800"/>
                  <a:gd name="connsiteX8" fmla="*/ 3116687 w 3168203"/>
                  <a:gd name="connsiteY8" fmla="*/ 386367 h 1828800"/>
                  <a:gd name="connsiteX9" fmla="*/ 3050372 w 3168203"/>
                  <a:gd name="connsiteY9" fmla="*/ 228600 h 1828800"/>
                  <a:gd name="connsiteX10" fmla="*/ 2163650 w 3168203"/>
                  <a:gd name="connsiteY10" fmla="*/ 0 h 1828800"/>
                  <a:gd name="connsiteX11" fmla="*/ 1944710 w 3168203"/>
                  <a:gd name="connsiteY11" fmla="*/ 128789 h 1828800"/>
                  <a:gd name="connsiteX12" fmla="*/ 515155 w 3168203"/>
                  <a:gd name="connsiteY12" fmla="*/ 425003 h 1828800"/>
                  <a:gd name="connsiteX0" fmla="*/ 515155 w 3168203"/>
                  <a:gd name="connsiteY0" fmla="*/ 425003 h 1828800"/>
                  <a:gd name="connsiteX1" fmla="*/ 0 w 3168203"/>
                  <a:gd name="connsiteY1" fmla="*/ 811369 h 1828800"/>
                  <a:gd name="connsiteX2" fmla="*/ 437881 w 3168203"/>
                  <a:gd name="connsiteY2" fmla="*/ 1210614 h 1828800"/>
                  <a:gd name="connsiteX3" fmla="*/ 592428 w 3168203"/>
                  <a:gd name="connsiteY3" fmla="*/ 1609859 h 1828800"/>
                  <a:gd name="connsiteX4" fmla="*/ 940158 w 3168203"/>
                  <a:gd name="connsiteY4" fmla="*/ 1828800 h 1828800"/>
                  <a:gd name="connsiteX5" fmla="*/ 2459865 w 3168203"/>
                  <a:gd name="connsiteY5" fmla="*/ 1648496 h 1828800"/>
                  <a:gd name="connsiteX6" fmla="*/ 2627290 w 3168203"/>
                  <a:gd name="connsiteY6" fmla="*/ 1081826 h 1828800"/>
                  <a:gd name="connsiteX7" fmla="*/ 3168203 w 3168203"/>
                  <a:gd name="connsiteY7" fmla="*/ 656823 h 1828800"/>
                  <a:gd name="connsiteX8" fmla="*/ 3116687 w 3168203"/>
                  <a:gd name="connsiteY8" fmla="*/ 386367 h 1828800"/>
                  <a:gd name="connsiteX9" fmla="*/ 3050372 w 3168203"/>
                  <a:gd name="connsiteY9" fmla="*/ 228600 h 1828800"/>
                  <a:gd name="connsiteX10" fmla="*/ 2163650 w 3168203"/>
                  <a:gd name="connsiteY10" fmla="*/ 0 h 1828800"/>
                  <a:gd name="connsiteX11" fmla="*/ 1944710 w 3168203"/>
                  <a:gd name="connsiteY11" fmla="*/ 128789 h 1828800"/>
                  <a:gd name="connsiteX12" fmla="*/ 515155 w 3168203"/>
                  <a:gd name="connsiteY12" fmla="*/ 425003 h 1828800"/>
                  <a:gd name="connsiteX0" fmla="*/ 193183 w 2846231"/>
                  <a:gd name="connsiteY0" fmla="*/ 425003 h 1828800"/>
                  <a:gd name="connsiteX1" fmla="*/ 0 w 2846231"/>
                  <a:gd name="connsiteY1" fmla="*/ 798491 h 1828800"/>
                  <a:gd name="connsiteX2" fmla="*/ 115909 w 2846231"/>
                  <a:gd name="connsiteY2" fmla="*/ 1210614 h 1828800"/>
                  <a:gd name="connsiteX3" fmla="*/ 270456 w 2846231"/>
                  <a:gd name="connsiteY3" fmla="*/ 1609859 h 1828800"/>
                  <a:gd name="connsiteX4" fmla="*/ 618186 w 2846231"/>
                  <a:gd name="connsiteY4" fmla="*/ 1828800 h 1828800"/>
                  <a:gd name="connsiteX5" fmla="*/ 2137893 w 2846231"/>
                  <a:gd name="connsiteY5" fmla="*/ 1648496 h 1828800"/>
                  <a:gd name="connsiteX6" fmla="*/ 2305318 w 2846231"/>
                  <a:gd name="connsiteY6" fmla="*/ 1081826 h 1828800"/>
                  <a:gd name="connsiteX7" fmla="*/ 2846231 w 2846231"/>
                  <a:gd name="connsiteY7" fmla="*/ 656823 h 1828800"/>
                  <a:gd name="connsiteX8" fmla="*/ 2794715 w 2846231"/>
                  <a:gd name="connsiteY8" fmla="*/ 386367 h 1828800"/>
                  <a:gd name="connsiteX9" fmla="*/ 2728400 w 2846231"/>
                  <a:gd name="connsiteY9" fmla="*/ 228600 h 1828800"/>
                  <a:gd name="connsiteX10" fmla="*/ 1841678 w 2846231"/>
                  <a:gd name="connsiteY10" fmla="*/ 0 h 1828800"/>
                  <a:gd name="connsiteX11" fmla="*/ 1622738 w 2846231"/>
                  <a:gd name="connsiteY11" fmla="*/ 128789 h 1828800"/>
                  <a:gd name="connsiteX12" fmla="*/ 193183 w 2846231"/>
                  <a:gd name="connsiteY12" fmla="*/ 425003 h 1828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846231" h="1828800">
                    <a:moveTo>
                      <a:pt x="193183" y="425003"/>
                    </a:moveTo>
                    <a:lnTo>
                      <a:pt x="0" y="798491"/>
                    </a:lnTo>
                    <a:lnTo>
                      <a:pt x="115909" y="1210614"/>
                    </a:lnTo>
                    <a:lnTo>
                      <a:pt x="270456" y="1609859"/>
                    </a:lnTo>
                    <a:lnTo>
                      <a:pt x="618186" y="1828800"/>
                    </a:lnTo>
                    <a:lnTo>
                      <a:pt x="2137893" y="1648496"/>
                    </a:lnTo>
                    <a:lnTo>
                      <a:pt x="2305318" y="1081826"/>
                    </a:lnTo>
                    <a:lnTo>
                      <a:pt x="2846231" y="656823"/>
                    </a:lnTo>
                    <a:lnTo>
                      <a:pt x="2794715" y="386367"/>
                    </a:lnTo>
                    <a:cubicBezTo>
                      <a:pt x="2639528" y="316606"/>
                      <a:pt x="2883587" y="298361"/>
                      <a:pt x="2728400" y="228600"/>
                    </a:cubicBezTo>
                    <a:lnTo>
                      <a:pt x="1841678" y="0"/>
                    </a:lnTo>
                    <a:lnTo>
                      <a:pt x="1622738" y="128789"/>
                    </a:lnTo>
                    <a:lnTo>
                      <a:pt x="193183" y="425003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6" name="자유형: 도형 65">
                <a:extLst>
                  <a:ext uri="{FF2B5EF4-FFF2-40B4-BE49-F238E27FC236}">
                    <a16:creationId xmlns:a16="http://schemas.microsoft.com/office/drawing/2014/main" id="{A7615011-2275-4C71-985D-90C3FACDCAD4}"/>
                  </a:ext>
                </a:extLst>
              </p:cNvPr>
              <p:cNvSpPr/>
              <p:nvPr/>
            </p:nvSpPr>
            <p:spPr>
              <a:xfrm>
                <a:off x="8639235" y="1545466"/>
                <a:ext cx="826737" cy="590526"/>
              </a:xfrm>
              <a:custGeom>
                <a:avLst/>
                <a:gdLst>
                  <a:gd name="connsiteX0" fmla="*/ 373487 w 901521"/>
                  <a:gd name="connsiteY0" fmla="*/ 115910 h 643943"/>
                  <a:gd name="connsiteX1" fmla="*/ 373487 w 901521"/>
                  <a:gd name="connsiteY1" fmla="*/ 115910 h 643943"/>
                  <a:gd name="connsiteX2" fmla="*/ 0 w 901521"/>
                  <a:gd name="connsiteY2" fmla="*/ 373487 h 643943"/>
                  <a:gd name="connsiteX3" fmla="*/ 128788 w 901521"/>
                  <a:gd name="connsiteY3" fmla="*/ 631065 h 643943"/>
                  <a:gd name="connsiteX4" fmla="*/ 618186 w 901521"/>
                  <a:gd name="connsiteY4" fmla="*/ 643943 h 643943"/>
                  <a:gd name="connsiteX5" fmla="*/ 901521 w 901521"/>
                  <a:gd name="connsiteY5" fmla="*/ 283335 h 643943"/>
                  <a:gd name="connsiteX6" fmla="*/ 798490 w 901521"/>
                  <a:gd name="connsiteY6" fmla="*/ 0 h 643943"/>
                  <a:gd name="connsiteX7" fmla="*/ 373487 w 901521"/>
                  <a:gd name="connsiteY7" fmla="*/ 115910 h 6439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01521" h="643943">
                    <a:moveTo>
                      <a:pt x="373487" y="115910"/>
                    </a:moveTo>
                    <a:lnTo>
                      <a:pt x="373487" y="115910"/>
                    </a:lnTo>
                    <a:lnTo>
                      <a:pt x="0" y="373487"/>
                    </a:lnTo>
                    <a:lnTo>
                      <a:pt x="128788" y="631065"/>
                    </a:lnTo>
                    <a:lnTo>
                      <a:pt x="618186" y="643943"/>
                    </a:lnTo>
                    <a:lnTo>
                      <a:pt x="901521" y="283335"/>
                    </a:lnTo>
                    <a:lnTo>
                      <a:pt x="798490" y="0"/>
                    </a:lnTo>
                    <a:lnTo>
                      <a:pt x="373487" y="115910"/>
                    </a:ln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7" name="육각형 66">
                <a:extLst>
                  <a:ext uri="{FF2B5EF4-FFF2-40B4-BE49-F238E27FC236}">
                    <a16:creationId xmlns:a16="http://schemas.microsoft.com/office/drawing/2014/main" id="{05A88AB4-1373-460F-9A06-535E82430348}"/>
                  </a:ext>
                </a:extLst>
              </p:cNvPr>
              <p:cNvSpPr/>
              <p:nvPr/>
            </p:nvSpPr>
            <p:spPr>
              <a:xfrm>
                <a:off x="8118480" y="1927021"/>
                <a:ext cx="203974" cy="175840"/>
              </a:xfrm>
              <a:prstGeom prst="hexagon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육각형 67">
                <a:extLst>
                  <a:ext uri="{FF2B5EF4-FFF2-40B4-BE49-F238E27FC236}">
                    <a16:creationId xmlns:a16="http://schemas.microsoft.com/office/drawing/2014/main" id="{CD177AD2-7C54-4E5D-AD27-BF37DE8739D8}"/>
                  </a:ext>
                </a:extLst>
              </p:cNvPr>
              <p:cNvSpPr/>
              <p:nvPr/>
            </p:nvSpPr>
            <p:spPr>
              <a:xfrm>
                <a:off x="7739786" y="1845159"/>
                <a:ext cx="203974" cy="175840"/>
              </a:xfrm>
              <a:prstGeom prst="hexagon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0EA50A3B-95F0-4B83-B710-2938C960EF0B}"/>
                </a:ext>
              </a:extLst>
            </p:cNvPr>
            <p:cNvGrpSpPr/>
            <p:nvPr/>
          </p:nvGrpSpPr>
          <p:grpSpPr>
            <a:xfrm>
              <a:off x="5152368" y="3327942"/>
              <a:ext cx="1687132" cy="1184857"/>
              <a:chOff x="5152368" y="3327942"/>
              <a:chExt cx="1687132" cy="1184857"/>
            </a:xfrm>
          </p:grpSpPr>
          <p:sp>
            <p:nvSpPr>
              <p:cNvPr id="62" name="자유형: 도형 61">
                <a:extLst>
                  <a:ext uri="{FF2B5EF4-FFF2-40B4-BE49-F238E27FC236}">
                    <a16:creationId xmlns:a16="http://schemas.microsoft.com/office/drawing/2014/main" id="{E3CB27BC-6345-4116-8B25-533D66D4F63E}"/>
                  </a:ext>
                </a:extLst>
              </p:cNvPr>
              <p:cNvSpPr/>
              <p:nvPr/>
            </p:nvSpPr>
            <p:spPr>
              <a:xfrm>
                <a:off x="5152368" y="3327942"/>
                <a:ext cx="1687132" cy="1184857"/>
              </a:xfrm>
              <a:custGeom>
                <a:avLst/>
                <a:gdLst>
                  <a:gd name="connsiteX0" fmla="*/ 283335 w 1687132"/>
                  <a:gd name="connsiteY0" fmla="*/ 154547 h 1184857"/>
                  <a:gd name="connsiteX1" fmla="*/ 0 w 1687132"/>
                  <a:gd name="connsiteY1" fmla="*/ 579549 h 1184857"/>
                  <a:gd name="connsiteX2" fmla="*/ 77273 w 1687132"/>
                  <a:gd name="connsiteY2" fmla="*/ 940158 h 1184857"/>
                  <a:gd name="connsiteX3" fmla="*/ 643944 w 1687132"/>
                  <a:gd name="connsiteY3" fmla="*/ 1184857 h 1184857"/>
                  <a:gd name="connsiteX4" fmla="*/ 1493949 w 1687132"/>
                  <a:gd name="connsiteY4" fmla="*/ 1146220 h 1184857"/>
                  <a:gd name="connsiteX5" fmla="*/ 1687132 w 1687132"/>
                  <a:gd name="connsiteY5" fmla="*/ 270457 h 1184857"/>
                  <a:gd name="connsiteX6" fmla="*/ 1275008 w 1687132"/>
                  <a:gd name="connsiteY6" fmla="*/ 0 h 1184857"/>
                  <a:gd name="connsiteX7" fmla="*/ 334851 w 1687132"/>
                  <a:gd name="connsiteY7" fmla="*/ 103031 h 1184857"/>
                  <a:gd name="connsiteX8" fmla="*/ 283335 w 1687132"/>
                  <a:gd name="connsiteY8" fmla="*/ 154547 h 11848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87132" h="1184857">
                    <a:moveTo>
                      <a:pt x="283335" y="154547"/>
                    </a:moveTo>
                    <a:lnTo>
                      <a:pt x="0" y="579549"/>
                    </a:lnTo>
                    <a:lnTo>
                      <a:pt x="77273" y="940158"/>
                    </a:lnTo>
                    <a:lnTo>
                      <a:pt x="643944" y="1184857"/>
                    </a:lnTo>
                    <a:lnTo>
                      <a:pt x="1493949" y="1146220"/>
                    </a:lnTo>
                    <a:lnTo>
                      <a:pt x="1687132" y="270457"/>
                    </a:lnTo>
                    <a:lnTo>
                      <a:pt x="1275008" y="0"/>
                    </a:lnTo>
                    <a:lnTo>
                      <a:pt x="334851" y="103031"/>
                    </a:lnTo>
                    <a:lnTo>
                      <a:pt x="283335" y="154547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5FDF7A6A-951C-46E9-ACB6-CA2F43E3953D}"/>
                  </a:ext>
                </a:extLst>
              </p:cNvPr>
              <p:cNvSpPr/>
              <p:nvPr/>
            </p:nvSpPr>
            <p:spPr>
              <a:xfrm flipV="1">
                <a:off x="5486980" y="3626059"/>
                <a:ext cx="369947" cy="206192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FD211F0F-F272-4F45-95C7-7885EA5787DB}"/>
                  </a:ext>
                </a:extLst>
              </p:cNvPr>
              <p:cNvSpPr/>
              <p:nvPr/>
            </p:nvSpPr>
            <p:spPr>
              <a:xfrm flipV="1">
                <a:off x="6135355" y="4020077"/>
                <a:ext cx="369947" cy="206192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7" name="자유형: 도형 56">
              <a:extLst>
                <a:ext uri="{FF2B5EF4-FFF2-40B4-BE49-F238E27FC236}">
                  <a16:creationId xmlns:a16="http://schemas.microsoft.com/office/drawing/2014/main" id="{BAB44F3C-003B-4E09-B1C8-AC961F71D533}"/>
                </a:ext>
              </a:extLst>
            </p:cNvPr>
            <p:cNvSpPr/>
            <p:nvPr/>
          </p:nvSpPr>
          <p:spPr>
            <a:xfrm>
              <a:off x="7839759" y="5272652"/>
              <a:ext cx="618186" cy="579549"/>
            </a:xfrm>
            <a:custGeom>
              <a:avLst/>
              <a:gdLst>
                <a:gd name="connsiteX0" fmla="*/ 154547 w 1339403"/>
                <a:gd name="connsiteY0" fmla="*/ 0 h 579549"/>
                <a:gd name="connsiteX1" fmla="*/ 0 w 1339403"/>
                <a:gd name="connsiteY1" fmla="*/ 180304 h 579549"/>
                <a:gd name="connsiteX2" fmla="*/ 283336 w 1339403"/>
                <a:gd name="connsiteY2" fmla="*/ 528034 h 579549"/>
                <a:gd name="connsiteX3" fmla="*/ 515155 w 1339403"/>
                <a:gd name="connsiteY3" fmla="*/ 579549 h 579549"/>
                <a:gd name="connsiteX4" fmla="*/ 618186 w 1339403"/>
                <a:gd name="connsiteY4" fmla="*/ 437882 h 579549"/>
                <a:gd name="connsiteX5" fmla="*/ 1339403 w 1339403"/>
                <a:gd name="connsiteY5" fmla="*/ 283335 h 579549"/>
                <a:gd name="connsiteX6" fmla="*/ 154547 w 1339403"/>
                <a:gd name="connsiteY6" fmla="*/ 0 h 579549"/>
                <a:gd name="connsiteX0" fmla="*/ 154547 w 618186"/>
                <a:gd name="connsiteY0" fmla="*/ 0 h 579549"/>
                <a:gd name="connsiteX1" fmla="*/ 0 w 618186"/>
                <a:gd name="connsiteY1" fmla="*/ 180304 h 579549"/>
                <a:gd name="connsiteX2" fmla="*/ 283336 w 618186"/>
                <a:gd name="connsiteY2" fmla="*/ 528034 h 579549"/>
                <a:gd name="connsiteX3" fmla="*/ 515155 w 618186"/>
                <a:gd name="connsiteY3" fmla="*/ 579549 h 579549"/>
                <a:gd name="connsiteX4" fmla="*/ 618186 w 618186"/>
                <a:gd name="connsiteY4" fmla="*/ 437882 h 579549"/>
                <a:gd name="connsiteX5" fmla="*/ 489398 w 618186"/>
                <a:gd name="connsiteY5" fmla="*/ 206062 h 579549"/>
                <a:gd name="connsiteX6" fmla="*/ 154547 w 618186"/>
                <a:gd name="connsiteY6" fmla="*/ 0 h 579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18186" h="579549">
                  <a:moveTo>
                    <a:pt x="154547" y="0"/>
                  </a:moveTo>
                  <a:lnTo>
                    <a:pt x="0" y="180304"/>
                  </a:lnTo>
                  <a:lnTo>
                    <a:pt x="283336" y="528034"/>
                  </a:lnTo>
                  <a:lnTo>
                    <a:pt x="515155" y="579549"/>
                  </a:lnTo>
                  <a:lnTo>
                    <a:pt x="618186" y="437882"/>
                  </a:lnTo>
                  <a:lnTo>
                    <a:pt x="489398" y="206062"/>
                  </a:lnTo>
                  <a:lnTo>
                    <a:pt x="154547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8" name="자유형: 도형 57">
              <a:extLst>
                <a:ext uri="{FF2B5EF4-FFF2-40B4-BE49-F238E27FC236}">
                  <a16:creationId xmlns:a16="http://schemas.microsoft.com/office/drawing/2014/main" id="{94A6F566-6A01-4222-A60D-EF30FAF03AAB}"/>
                </a:ext>
              </a:extLst>
            </p:cNvPr>
            <p:cNvSpPr/>
            <p:nvPr/>
          </p:nvSpPr>
          <p:spPr>
            <a:xfrm>
              <a:off x="6848086" y="5762049"/>
              <a:ext cx="476518" cy="631065"/>
            </a:xfrm>
            <a:custGeom>
              <a:avLst/>
              <a:gdLst>
                <a:gd name="connsiteX0" fmla="*/ 0 w 476518"/>
                <a:gd name="connsiteY0" fmla="*/ 25758 h 631065"/>
                <a:gd name="connsiteX1" fmla="*/ 12879 w 476518"/>
                <a:gd name="connsiteY1" fmla="*/ 631065 h 631065"/>
                <a:gd name="connsiteX2" fmla="*/ 347730 w 476518"/>
                <a:gd name="connsiteY2" fmla="*/ 605307 h 631065"/>
                <a:gd name="connsiteX3" fmla="*/ 321972 w 476518"/>
                <a:gd name="connsiteY3" fmla="*/ 463640 h 631065"/>
                <a:gd name="connsiteX4" fmla="*/ 476518 w 476518"/>
                <a:gd name="connsiteY4" fmla="*/ 425003 h 631065"/>
                <a:gd name="connsiteX5" fmla="*/ 450761 w 476518"/>
                <a:gd name="connsiteY5" fmla="*/ 218941 h 631065"/>
                <a:gd name="connsiteX6" fmla="*/ 309093 w 476518"/>
                <a:gd name="connsiteY6" fmla="*/ 218941 h 631065"/>
                <a:gd name="connsiteX7" fmla="*/ 309093 w 476518"/>
                <a:gd name="connsiteY7" fmla="*/ 0 h 631065"/>
                <a:gd name="connsiteX8" fmla="*/ 0 w 476518"/>
                <a:gd name="connsiteY8" fmla="*/ 25758 h 631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76518" h="631065">
                  <a:moveTo>
                    <a:pt x="0" y="25758"/>
                  </a:moveTo>
                  <a:lnTo>
                    <a:pt x="12879" y="631065"/>
                  </a:lnTo>
                  <a:lnTo>
                    <a:pt x="347730" y="605307"/>
                  </a:lnTo>
                  <a:lnTo>
                    <a:pt x="321972" y="463640"/>
                  </a:lnTo>
                  <a:lnTo>
                    <a:pt x="476518" y="425003"/>
                  </a:lnTo>
                  <a:lnTo>
                    <a:pt x="450761" y="218941"/>
                  </a:lnTo>
                  <a:lnTo>
                    <a:pt x="309093" y="218941"/>
                  </a:lnTo>
                  <a:lnTo>
                    <a:pt x="309093" y="0"/>
                  </a:lnTo>
                  <a:lnTo>
                    <a:pt x="0" y="25758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C56D025A-E917-454B-B914-E4294C6F7BA3}"/>
                </a:ext>
              </a:extLst>
            </p:cNvPr>
            <p:cNvSpPr/>
            <p:nvPr/>
          </p:nvSpPr>
          <p:spPr>
            <a:xfrm rot="2439572">
              <a:off x="7081962" y="6517740"/>
              <a:ext cx="384390" cy="215634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0" name="자유형: 도형 59">
              <a:extLst>
                <a:ext uri="{FF2B5EF4-FFF2-40B4-BE49-F238E27FC236}">
                  <a16:creationId xmlns:a16="http://schemas.microsoft.com/office/drawing/2014/main" id="{147F7771-7DB4-4222-8794-45148406C6EF}"/>
                </a:ext>
              </a:extLst>
            </p:cNvPr>
            <p:cNvSpPr/>
            <p:nvPr/>
          </p:nvSpPr>
          <p:spPr>
            <a:xfrm>
              <a:off x="2466819" y="269657"/>
              <a:ext cx="1906072" cy="1056067"/>
            </a:xfrm>
            <a:custGeom>
              <a:avLst/>
              <a:gdLst>
                <a:gd name="connsiteX0" fmla="*/ 1841678 w 1841678"/>
                <a:gd name="connsiteY0" fmla="*/ 64394 h 1056067"/>
                <a:gd name="connsiteX1" fmla="*/ 1365160 w 1841678"/>
                <a:gd name="connsiteY1" fmla="*/ 1056067 h 1056067"/>
                <a:gd name="connsiteX2" fmla="*/ 759853 w 1841678"/>
                <a:gd name="connsiteY2" fmla="*/ 901521 h 1056067"/>
                <a:gd name="connsiteX3" fmla="*/ 0 w 1841678"/>
                <a:gd name="connsiteY3" fmla="*/ 1056067 h 1056067"/>
                <a:gd name="connsiteX4" fmla="*/ 347729 w 1841678"/>
                <a:gd name="connsiteY4" fmla="*/ 785611 h 1056067"/>
                <a:gd name="connsiteX5" fmla="*/ 360608 w 1841678"/>
                <a:gd name="connsiteY5" fmla="*/ 502276 h 1056067"/>
                <a:gd name="connsiteX6" fmla="*/ 734095 w 1841678"/>
                <a:gd name="connsiteY6" fmla="*/ 540912 h 1056067"/>
                <a:gd name="connsiteX7" fmla="*/ 965915 w 1841678"/>
                <a:gd name="connsiteY7" fmla="*/ 0 h 1056067"/>
                <a:gd name="connsiteX8" fmla="*/ 1841678 w 1841678"/>
                <a:gd name="connsiteY8" fmla="*/ 64394 h 1056067"/>
                <a:gd name="connsiteX0" fmla="*/ 1841678 w 1841678"/>
                <a:gd name="connsiteY0" fmla="*/ 64394 h 1056067"/>
                <a:gd name="connsiteX1" fmla="*/ 1365160 w 1841678"/>
                <a:gd name="connsiteY1" fmla="*/ 1056067 h 1056067"/>
                <a:gd name="connsiteX2" fmla="*/ 759853 w 1841678"/>
                <a:gd name="connsiteY2" fmla="*/ 901521 h 1056067"/>
                <a:gd name="connsiteX3" fmla="*/ 0 w 1841678"/>
                <a:gd name="connsiteY3" fmla="*/ 1056067 h 1056067"/>
                <a:gd name="connsiteX4" fmla="*/ 347729 w 1841678"/>
                <a:gd name="connsiteY4" fmla="*/ 785611 h 1056067"/>
                <a:gd name="connsiteX5" fmla="*/ 360608 w 1841678"/>
                <a:gd name="connsiteY5" fmla="*/ 502276 h 1056067"/>
                <a:gd name="connsiteX6" fmla="*/ 708337 w 1841678"/>
                <a:gd name="connsiteY6" fmla="*/ 515154 h 1056067"/>
                <a:gd name="connsiteX7" fmla="*/ 965915 w 1841678"/>
                <a:gd name="connsiteY7" fmla="*/ 0 h 1056067"/>
                <a:gd name="connsiteX8" fmla="*/ 1841678 w 1841678"/>
                <a:gd name="connsiteY8" fmla="*/ 64394 h 1056067"/>
                <a:gd name="connsiteX0" fmla="*/ 1841678 w 1841678"/>
                <a:gd name="connsiteY0" fmla="*/ 64394 h 1056067"/>
                <a:gd name="connsiteX1" fmla="*/ 1365160 w 1841678"/>
                <a:gd name="connsiteY1" fmla="*/ 1056067 h 1056067"/>
                <a:gd name="connsiteX2" fmla="*/ 759853 w 1841678"/>
                <a:gd name="connsiteY2" fmla="*/ 901521 h 1056067"/>
                <a:gd name="connsiteX3" fmla="*/ 0 w 1841678"/>
                <a:gd name="connsiteY3" fmla="*/ 1056067 h 1056067"/>
                <a:gd name="connsiteX4" fmla="*/ 347729 w 1841678"/>
                <a:gd name="connsiteY4" fmla="*/ 785611 h 1056067"/>
                <a:gd name="connsiteX5" fmla="*/ 360608 w 1841678"/>
                <a:gd name="connsiteY5" fmla="*/ 502276 h 1056067"/>
                <a:gd name="connsiteX6" fmla="*/ 708337 w 1841678"/>
                <a:gd name="connsiteY6" fmla="*/ 515154 h 1056067"/>
                <a:gd name="connsiteX7" fmla="*/ 837126 w 1841678"/>
                <a:gd name="connsiteY7" fmla="*/ 0 h 1056067"/>
                <a:gd name="connsiteX8" fmla="*/ 1841678 w 1841678"/>
                <a:gd name="connsiteY8" fmla="*/ 64394 h 1056067"/>
                <a:gd name="connsiteX0" fmla="*/ 1906072 w 1906072"/>
                <a:gd name="connsiteY0" fmla="*/ 38636 h 1056067"/>
                <a:gd name="connsiteX1" fmla="*/ 1365160 w 1906072"/>
                <a:gd name="connsiteY1" fmla="*/ 1056067 h 1056067"/>
                <a:gd name="connsiteX2" fmla="*/ 759853 w 1906072"/>
                <a:gd name="connsiteY2" fmla="*/ 901521 h 1056067"/>
                <a:gd name="connsiteX3" fmla="*/ 0 w 1906072"/>
                <a:gd name="connsiteY3" fmla="*/ 1056067 h 1056067"/>
                <a:gd name="connsiteX4" fmla="*/ 347729 w 1906072"/>
                <a:gd name="connsiteY4" fmla="*/ 785611 h 1056067"/>
                <a:gd name="connsiteX5" fmla="*/ 360608 w 1906072"/>
                <a:gd name="connsiteY5" fmla="*/ 502276 h 1056067"/>
                <a:gd name="connsiteX6" fmla="*/ 708337 w 1906072"/>
                <a:gd name="connsiteY6" fmla="*/ 515154 h 1056067"/>
                <a:gd name="connsiteX7" fmla="*/ 837126 w 1906072"/>
                <a:gd name="connsiteY7" fmla="*/ 0 h 1056067"/>
                <a:gd name="connsiteX8" fmla="*/ 1906072 w 1906072"/>
                <a:gd name="connsiteY8" fmla="*/ 38636 h 1056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6072" h="1056067">
                  <a:moveTo>
                    <a:pt x="1906072" y="38636"/>
                  </a:moveTo>
                  <a:lnTo>
                    <a:pt x="1365160" y="1056067"/>
                  </a:lnTo>
                  <a:lnTo>
                    <a:pt x="759853" y="901521"/>
                  </a:lnTo>
                  <a:lnTo>
                    <a:pt x="0" y="1056067"/>
                  </a:lnTo>
                  <a:lnTo>
                    <a:pt x="347729" y="785611"/>
                  </a:lnTo>
                  <a:lnTo>
                    <a:pt x="360608" y="502276"/>
                  </a:lnTo>
                  <a:lnTo>
                    <a:pt x="708337" y="515154"/>
                  </a:lnTo>
                  <a:lnTo>
                    <a:pt x="837126" y="0"/>
                  </a:lnTo>
                  <a:lnTo>
                    <a:pt x="1906072" y="38636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/>
            </a:p>
          </p:txBody>
        </p:sp>
        <p:sp>
          <p:nvSpPr>
            <p:cNvPr id="61" name="사각형: 둥근 모서리 60">
              <a:extLst>
                <a:ext uri="{FF2B5EF4-FFF2-40B4-BE49-F238E27FC236}">
                  <a16:creationId xmlns:a16="http://schemas.microsoft.com/office/drawing/2014/main" id="{E6F7CF13-D7A2-45B8-BA89-4E4AD74B7346}"/>
                </a:ext>
              </a:extLst>
            </p:cNvPr>
            <p:cNvSpPr/>
            <p:nvPr/>
          </p:nvSpPr>
          <p:spPr>
            <a:xfrm>
              <a:off x="3323629" y="277524"/>
              <a:ext cx="831647" cy="344875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6" name="타원 115">
            <a:extLst>
              <a:ext uri="{FF2B5EF4-FFF2-40B4-BE49-F238E27FC236}">
                <a16:creationId xmlns:a16="http://schemas.microsoft.com/office/drawing/2014/main" id="{FEA28384-0C2C-4EE6-B1FA-D80F2ED9912B}"/>
              </a:ext>
            </a:extLst>
          </p:cNvPr>
          <p:cNvSpPr/>
          <p:nvPr/>
        </p:nvSpPr>
        <p:spPr>
          <a:xfrm>
            <a:off x="3280274" y="2625970"/>
            <a:ext cx="834430" cy="83443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타원 116">
            <a:extLst>
              <a:ext uri="{FF2B5EF4-FFF2-40B4-BE49-F238E27FC236}">
                <a16:creationId xmlns:a16="http://schemas.microsoft.com/office/drawing/2014/main" id="{EFCB2B0C-3BEA-4DBA-AB4E-85514329AC25}"/>
              </a:ext>
            </a:extLst>
          </p:cNvPr>
          <p:cNvSpPr/>
          <p:nvPr/>
        </p:nvSpPr>
        <p:spPr>
          <a:xfrm>
            <a:off x="3274583" y="4823585"/>
            <a:ext cx="834430" cy="83443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타원 117">
            <a:extLst>
              <a:ext uri="{FF2B5EF4-FFF2-40B4-BE49-F238E27FC236}">
                <a16:creationId xmlns:a16="http://schemas.microsoft.com/office/drawing/2014/main" id="{E9B90850-AF30-43AD-A462-F0B34D7B7D1E}"/>
              </a:ext>
            </a:extLst>
          </p:cNvPr>
          <p:cNvSpPr/>
          <p:nvPr/>
        </p:nvSpPr>
        <p:spPr>
          <a:xfrm>
            <a:off x="8279686" y="2625970"/>
            <a:ext cx="834430" cy="83443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타원 118">
            <a:extLst>
              <a:ext uri="{FF2B5EF4-FFF2-40B4-BE49-F238E27FC236}">
                <a16:creationId xmlns:a16="http://schemas.microsoft.com/office/drawing/2014/main" id="{4E5C47CA-E236-473E-8422-5A68011951EC}"/>
              </a:ext>
            </a:extLst>
          </p:cNvPr>
          <p:cNvSpPr/>
          <p:nvPr/>
        </p:nvSpPr>
        <p:spPr>
          <a:xfrm>
            <a:off x="8243795" y="4772398"/>
            <a:ext cx="834430" cy="83443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트래핑 그리스 트랩 컴퓨터 아이콘 쥐 덫 기호, 상징, 기타, 로고 png | PNGEgg">
            <a:extLst>
              <a:ext uri="{FF2B5EF4-FFF2-40B4-BE49-F238E27FC236}">
                <a16:creationId xmlns:a16="http://schemas.microsoft.com/office/drawing/2014/main" id="{0743B09C-E805-4ECA-AF27-37DF5E9937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31222" y1="47461" x2="45111" y2="52734"/>
                        <a14:foregroundMark x1="53000" y1="59375" x2="71333" y2="49023"/>
                        <a14:foregroundMark x1="50333" y1="46094" x2="50333" y2="46094"/>
                        <a14:foregroundMark x1="50556" y1="36719" x2="50556" y2="3671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5744" y="2733169"/>
            <a:ext cx="926194" cy="526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뗏목 실루엣, 무료 다운로드 이미지 - silhouetteAC">
            <a:extLst>
              <a:ext uri="{FF2B5EF4-FFF2-40B4-BE49-F238E27FC236}">
                <a16:creationId xmlns:a16="http://schemas.microsoft.com/office/drawing/2014/main" id="{5914E7D9-E38C-4295-BD09-5BC8A4FB44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foregroundMark x1="41765" y1="64706" x2="41765" y2="64706"/>
                        <a14:foregroundMark x1="52059" y1="68529" x2="73824" y2="63824"/>
                        <a14:foregroundMark x1="68235" y1="65588" x2="28235" y2="65000"/>
                        <a14:foregroundMark x1="28235" y1="65000" x2="24706" y2="66176"/>
                        <a14:foregroundMark x1="22916" y1="70123" x2="44706" y2="73235"/>
                        <a14:foregroundMark x1="19142" y1="69584" x2="22615" y2="70080"/>
                        <a14:foregroundMark x1="15882" y1="69118" x2="17981" y2="69418"/>
                        <a14:foregroundMark x1="44706" y1="73235" x2="49118" y2="72941"/>
                        <a14:foregroundMark x1="26565" y1="73351" x2="47353" y2="75294"/>
                        <a14:foregroundMark x1="17338" y1="72489" x2="21538" y2="72882"/>
                        <a14:foregroundMark x1="47353" y1="75294" x2="79118" y2="66176"/>
                        <a14:foregroundMark x1="79118" y1="66176" x2="64706" y2="62059"/>
                        <a14:foregroundMark x1="64706" y1="62059" x2="62059" y2="63529"/>
                        <a14:foregroundMark x1="27647" y1="64706" x2="48824" y2="57941"/>
                        <a14:backgroundMark x1="14706" y1="72353" x2="16176" y2="73529"/>
                        <a14:backgroundMark x1="21176" y1="73824" x2="22059" y2="72353"/>
                        <a14:backgroundMark x1="21471" y1="73529" x2="21765" y2="72647"/>
                        <a14:backgroundMark x1="21765" y1="72941" x2="22353" y2="747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3908" y="4861836"/>
            <a:ext cx="654953" cy="654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C1B040C4-1802-4EBC-A95B-8F5F127365FE}"/>
              </a:ext>
            </a:extLst>
          </p:cNvPr>
          <p:cNvCxnSpPr>
            <a:cxnSpLocks/>
          </p:cNvCxnSpPr>
          <p:nvPr/>
        </p:nvCxnSpPr>
        <p:spPr>
          <a:xfrm>
            <a:off x="8337953" y="4935279"/>
            <a:ext cx="611265" cy="525902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2" name="Picture 8" descr="문 무료 아이콘 - Icon-Icons.com">
            <a:extLst>
              <a:ext uri="{FF2B5EF4-FFF2-40B4-BE49-F238E27FC236}">
                <a16:creationId xmlns:a16="http://schemas.microsoft.com/office/drawing/2014/main" id="{55004A64-6269-4CB7-B5A9-17CA9CDD04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>
                        <a14:foregroundMark x1="55556" y1="15556" x2="33778" y2="46222"/>
                        <a14:foregroundMark x1="33778" y1="46222" x2="37778" y2="72889"/>
                        <a14:foregroundMark x1="37778" y1="72889" x2="60000" y2="62222"/>
                        <a14:foregroundMark x1="60000" y1="62222" x2="64000" y2="51556"/>
                        <a14:foregroundMark x1="32000" y1="26667" x2="56889" y2="14667"/>
                        <a14:foregroundMark x1="56889" y1="14667" x2="68889" y2="56000"/>
                        <a14:foregroundMark x1="68889" y1="56000" x2="69333" y2="82667"/>
                        <a14:foregroundMark x1="69333" y1="82667" x2="39111" y2="83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7788" y="2716095"/>
            <a:ext cx="669317" cy="669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자물쇠 무료 아이콘 - Icon-Icons.com">
            <a:extLst>
              <a:ext uri="{FF2B5EF4-FFF2-40B4-BE49-F238E27FC236}">
                <a16:creationId xmlns:a16="http://schemas.microsoft.com/office/drawing/2014/main" id="{42972228-4A47-4B19-94C3-0568342B17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5778" b="98222" l="9778" r="89778">
                        <a14:foregroundMark x1="32532" y1="24889" x2="28889" y2="33333"/>
                        <a14:foregroundMark x1="33107" y1="23556" x2="32532" y2="24889"/>
                        <a14:foregroundMark x1="33490" y1="22667" x2="33107" y2="23556"/>
                        <a14:foregroundMark x1="34066" y1="21333" x2="33490" y2="22667"/>
                        <a14:foregroundMark x1="34156" y1="21125" x2="34066" y2="21333"/>
                        <a14:foregroundMark x1="34257" y1="20889" x2="34237" y2="20936"/>
                        <a14:foregroundMark x1="34622" y1="20043" x2="34257" y2="20889"/>
                        <a14:foregroundMark x1="28889" y1="33333" x2="29333" y2="41333"/>
                        <a14:foregroundMark x1="52307" y1="8748" x2="59556" y2="6222"/>
                        <a14:foregroundMark x1="32549" y1="15633" x2="33824" y2="15189"/>
                        <a14:foregroundMark x1="30222" y1="16444" x2="32422" y2="15678"/>
                        <a14:foregroundMark x1="59556" y1="6222" x2="68444" y2="12000"/>
                        <a14:foregroundMark x1="25778" y1="44444" x2="20000" y2="77778"/>
                        <a14:foregroundMark x1="22222" y1="91556" x2="64000" y2="93778"/>
                        <a14:foregroundMark x1="64000" y1="93778" x2="78222" y2="90667"/>
                        <a14:foregroundMark x1="31111" y1="98222" x2="56000" y2="98222"/>
                        <a14:foregroundMark x1="56000" y1="98222" x2="70222" y2="98222"/>
                        <a14:foregroundMark x1="50667" y1="64000" x2="50667" y2="64000"/>
                        <a14:backgroundMark x1="49778" y1="10222" x2="37333" y2="22222"/>
                        <a14:backgroundMark x1="51556" y1="10222" x2="48444" y2="10222"/>
                        <a14:backgroundMark x1="52889" y1="10222" x2="50222" y2="10222"/>
                        <a14:backgroundMark x1="52889" y1="9778" x2="50667" y2="9333"/>
                        <a14:backgroundMark x1="52000" y1="9333" x2="52000" y2="9333"/>
                        <a14:backgroundMark x1="36000" y1="19556" x2="36000" y2="19556"/>
                        <a14:backgroundMark x1="34667" y1="21333" x2="34667" y2="21333"/>
                        <a14:backgroundMark x1="34222" y1="20889" x2="34222" y2="20889"/>
                        <a14:backgroundMark x1="34667" y1="20000" x2="34667" y2="20000"/>
                        <a14:backgroundMark x1="33778" y1="22667" x2="33778" y2="22667"/>
                        <a14:backgroundMark x1="33778" y1="23556" x2="33778" y2="23556"/>
                        <a14:backgroundMark x1="33778" y1="24889" x2="33778" y2="24889"/>
                        <a14:backgroundMark x1="34222" y1="21333" x2="34222" y2="208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5410" y="2897796"/>
            <a:ext cx="342981" cy="342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불꽃 - 무료 자연개 아이콘">
            <a:extLst>
              <a:ext uri="{FF2B5EF4-FFF2-40B4-BE49-F238E27FC236}">
                <a16:creationId xmlns:a16="http://schemas.microsoft.com/office/drawing/2014/main" id="{C72E8191-EF5F-4591-93C9-38FABC49FF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9481" y="5000813"/>
            <a:ext cx="479973" cy="479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9898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94118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방해 미션</a:t>
            </a:r>
            <a:endParaRPr lang="en-US" altLang="ko-KR" sz="28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23C7FE1-1E69-4F43-AFF6-B9478305E827}"/>
              </a:ext>
            </a:extLst>
          </p:cNvPr>
          <p:cNvSpPr txBox="1"/>
          <p:nvPr/>
        </p:nvSpPr>
        <p:spPr>
          <a:xfrm>
            <a:off x="206463" y="1037795"/>
            <a:ext cx="199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킬</a:t>
            </a:r>
            <a:endParaRPr lang="en-US" altLang="ko-KR" sz="20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AB4C647-E56B-443A-B7D0-06B986A5CD19}"/>
              </a:ext>
            </a:extLst>
          </p:cNvPr>
          <p:cNvSpPr txBox="1"/>
          <p:nvPr/>
        </p:nvSpPr>
        <p:spPr>
          <a:xfrm>
            <a:off x="853008" y="1048865"/>
            <a:ext cx="27742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회의 후 플레이어 배치</a:t>
            </a:r>
            <a:endParaRPr lang="en-US" altLang="ko-KR" sz="200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B33625E-CCEB-4151-97AD-D2D793D58998}"/>
              </a:ext>
            </a:extLst>
          </p:cNvPr>
          <p:cNvSpPr txBox="1"/>
          <p:nvPr/>
        </p:nvSpPr>
        <p:spPr>
          <a:xfrm>
            <a:off x="3627276" y="1041926"/>
            <a:ext cx="15508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구조도 </a:t>
            </a:r>
            <a:endParaRPr lang="ko-KR" altLang="en-US" sz="20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C6088F9-9042-48C7-A606-A2B694CA1AEE}"/>
              </a:ext>
            </a:extLst>
          </p:cNvPr>
          <p:cNvSpPr/>
          <p:nvPr/>
        </p:nvSpPr>
        <p:spPr>
          <a:xfrm>
            <a:off x="746451" y="1054358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29C263F-770E-4637-9166-1420AD0F07B2}"/>
              </a:ext>
            </a:extLst>
          </p:cNvPr>
          <p:cNvSpPr/>
          <p:nvPr/>
        </p:nvSpPr>
        <p:spPr>
          <a:xfrm>
            <a:off x="3581557" y="1056727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007D0E9-8748-46CB-86EC-820BF884865A}"/>
              </a:ext>
            </a:extLst>
          </p:cNvPr>
          <p:cNvSpPr/>
          <p:nvPr/>
        </p:nvSpPr>
        <p:spPr>
          <a:xfrm>
            <a:off x="5161545" y="1041173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35EA9A0-07D2-4C42-930B-B607E0431699}"/>
              </a:ext>
            </a:extLst>
          </p:cNvPr>
          <p:cNvSpPr txBox="1"/>
          <p:nvPr/>
        </p:nvSpPr>
        <p:spPr>
          <a:xfrm>
            <a:off x="5207264" y="1054358"/>
            <a:ext cx="16785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결과 창 </a:t>
            </a:r>
            <a:endParaRPr lang="ko-KR" altLang="en-US" sz="20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2F12895-E258-4435-AE08-71A97D364F17}"/>
              </a:ext>
            </a:extLst>
          </p:cNvPr>
          <p:cNvSpPr/>
          <p:nvPr/>
        </p:nvSpPr>
        <p:spPr>
          <a:xfrm>
            <a:off x="6788181" y="1062943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E6A16BA-0607-4796-ABB9-F626082B1F6B}"/>
              </a:ext>
            </a:extLst>
          </p:cNvPr>
          <p:cNvSpPr txBox="1"/>
          <p:nvPr/>
        </p:nvSpPr>
        <p:spPr>
          <a:xfrm>
            <a:off x="6814710" y="1068058"/>
            <a:ext cx="1201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인벤토리</a:t>
            </a:r>
            <a:endParaRPr lang="en-US" altLang="ko-KR" sz="2000" b="1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FE3C11F-1E5C-4631-9274-3781B9E5260A}"/>
              </a:ext>
            </a:extLst>
          </p:cNvPr>
          <p:cNvSpPr/>
          <p:nvPr/>
        </p:nvSpPr>
        <p:spPr>
          <a:xfrm>
            <a:off x="7952414" y="1056727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D539125-2F72-47B8-BB63-2F6DD45CD3C0}"/>
              </a:ext>
            </a:extLst>
          </p:cNvPr>
          <p:cNvSpPr txBox="1"/>
          <p:nvPr/>
        </p:nvSpPr>
        <p:spPr>
          <a:xfrm>
            <a:off x="7998132" y="1073380"/>
            <a:ext cx="13668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/>
              <a:t>방해 미션</a:t>
            </a:r>
            <a:endParaRPr lang="en-US" altLang="ko-KR" sz="2000" b="1" dirty="0"/>
          </a:p>
        </p:txBody>
      </p:sp>
      <p:sp>
        <p:nvSpPr>
          <p:cNvPr id="100" name="사각형: 둥근 모서리 99">
            <a:extLst>
              <a:ext uri="{FF2B5EF4-FFF2-40B4-BE49-F238E27FC236}">
                <a16:creationId xmlns:a16="http://schemas.microsoft.com/office/drawing/2014/main" id="{B62C056A-1BAA-432D-94D8-1103CA277472}"/>
              </a:ext>
            </a:extLst>
          </p:cNvPr>
          <p:cNvSpPr/>
          <p:nvPr/>
        </p:nvSpPr>
        <p:spPr>
          <a:xfrm rot="5400000">
            <a:off x="4085567" y="127954"/>
            <a:ext cx="3993138" cy="795252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1" name="타원 100">
            <a:extLst>
              <a:ext uri="{FF2B5EF4-FFF2-40B4-BE49-F238E27FC236}">
                <a16:creationId xmlns:a16="http://schemas.microsoft.com/office/drawing/2014/main" id="{108DA315-8068-4913-81B2-4AD5C812D3AE}"/>
              </a:ext>
            </a:extLst>
          </p:cNvPr>
          <p:cNvSpPr/>
          <p:nvPr/>
        </p:nvSpPr>
        <p:spPr>
          <a:xfrm>
            <a:off x="2569835" y="4684487"/>
            <a:ext cx="1001616" cy="100161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타원 101">
            <a:extLst>
              <a:ext uri="{FF2B5EF4-FFF2-40B4-BE49-F238E27FC236}">
                <a16:creationId xmlns:a16="http://schemas.microsoft.com/office/drawing/2014/main" id="{86E641DD-269D-412C-8B7A-5576CC7CD177}"/>
              </a:ext>
            </a:extLst>
          </p:cNvPr>
          <p:cNvSpPr/>
          <p:nvPr/>
        </p:nvSpPr>
        <p:spPr>
          <a:xfrm>
            <a:off x="2914547" y="5029199"/>
            <a:ext cx="312192" cy="31219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타원 102">
            <a:extLst>
              <a:ext uri="{FF2B5EF4-FFF2-40B4-BE49-F238E27FC236}">
                <a16:creationId xmlns:a16="http://schemas.microsoft.com/office/drawing/2014/main" id="{A8F8053F-F2AE-4EA0-B8D3-5D25E591703D}"/>
              </a:ext>
            </a:extLst>
          </p:cNvPr>
          <p:cNvSpPr/>
          <p:nvPr/>
        </p:nvSpPr>
        <p:spPr>
          <a:xfrm>
            <a:off x="9088582" y="5094367"/>
            <a:ext cx="610505" cy="61050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타원 103">
            <a:extLst>
              <a:ext uri="{FF2B5EF4-FFF2-40B4-BE49-F238E27FC236}">
                <a16:creationId xmlns:a16="http://schemas.microsoft.com/office/drawing/2014/main" id="{B16179B8-7E10-4B80-8B66-890418171412}"/>
              </a:ext>
            </a:extLst>
          </p:cNvPr>
          <p:cNvSpPr/>
          <p:nvPr/>
        </p:nvSpPr>
        <p:spPr>
          <a:xfrm>
            <a:off x="9301018" y="2990503"/>
            <a:ext cx="610505" cy="61050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>
                <a:solidFill>
                  <a:srgbClr val="FF0000"/>
                </a:solidFill>
              </a:rPr>
              <a:t>!</a:t>
            </a:r>
            <a:endParaRPr lang="ko-KR" altLang="en-US" sz="1050" b="1" dirty="0">
              <a:solidFill>
                <a:srgbClr val="FF0000"/>
              </a:solidFill>
            </a:endParaRPr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id="{39A370ED-9EA2-4261-BB18-794E0E13FA50}"/>
              </a:ext>
            </a:extLst>
          </p:cNvPr>
          <p:cNvSpPr/>
          <p:nvPr/>
        </p:nvSpPr>
        <p:spPr>
          <a:xfrm>
            <a:off x="9296406" y="2302400"/>
            <a:ext cx="610505" cy="61050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설정</a:t>
            </a:r>
          </a:p>
        </p:txBody>
      </p:sp>
      <p:sp>
        <p:nvSpPr>
          <p:cNvPr id="106" name="타원 105">
            <a:extLst>
              <a:ext uri="{FF2B5EF4-FFF2-40B4-BE49-F238E27FC236}">
                <a16:creationId xmlns:a16="http://schemas.microsoft.com/office/drawing/2014/main" id="{DAC241E2-72AF-49F2-8C47-8BC11E1A552B}"/>
              </a:ext>
            </a:extLst>
          </p:cNvPr>
          <p:cNvSpPr/>
          <p:nvPr/>
        </p:nvSpPr>
        <p:spPr>
          <a:xfrm>
            <a:off x="2401455" y="2406138"/>
            <a:ext cx="610505" cy="610505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D9884EF6-8DF8-479C-83CF-396C1F05CDD4}"/>
              </a:ext>
            </a:extLst>
          </p:cNvPr>
          <p:cNvSpPr txBox="1"/>
          <p:nvPr/>
        </p:nvSpPr>
        <p:spPr>
          <a:xfrm>
            <a:off x="2489340" y="2557501"/>
            <a:ext cx="434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0%</a:t>
            </a:r>
            <a:endParaRPr lang="ko-KR" altLang="en-US" dirty="0"/>
          </a:p>
        </p:txBody>
      </p:sp>
      <p:pic>
        <p:nvPicPr>
          <p:cNvPr id="3" name="그래픽 2" descr="핀 있는 지도 윤곽선">
            <a:extLst>
              <a:ext uri="{FF2B5EF4-FFF2-40B4-BE49-F238E27FC236}">
                <a16:creationId xmlns:a16="http://schemas.microsoft.com/office/drawing/2014/main" id="{42FD3302-3EDA-43DB-BF51-82AAF9DA18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373058" y="3066898"/>
            <a:ext cx="457200" cy="457200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D880AB1B-C4FF-40DF-951C-02BDD2803352}"/>
              </a:ext>
            </a:extLst>
          </p:cNvPr>
          <p:cNvSpPr/>
          <p:nvPr/>
        </p:nvSpPr>
        <p:spPr>
          <a:xfrm>
            <a:off x="2969957" y="2406139"/>
            <a:ext cx="6321835" cy="340510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F3798A8C-CD98-453F-AB14-D5E15FFDD11B}"/>
              </a:ext>
            </a:extLst>
          </p:cNvPr>
          <p:cNvGrpSpPr/>
          <p:nvPr/>
        </p:nvGrpSpPr>
        <p:grpSpPr>
          <a:xfrm>
            <a:off x="4435537" y="2579364"/>
            <a:ext cx="3606680" cy="3049707"/>
            <a:chOff x="1937734" y="244800"/>
            <a:chExt cx="7820979" cy="6613200"/>
          </a:xfrm>
        </p:grpSpPr>
        <p:sp>
          <p:nvSpPr>
            <p:cNvPr id="42" name="팔각형 41">
              <a:extLst>
                <a:ext uri="{FF2B5EF4-FFF2-40B4-BE49-F238E27FC236}">
                  <a16:creationId xmlns:a16="http://schemas.microsoft.com/office/drawing/2014/main" id="{38B2FA20-1F8D-49CA-B220-0C582D797304}"/>
                </a:ext>
              </a:extLst>
            </p:cNvPr>
            <p:cNvSpPr/>
            <p:nvPr/>
          </p:nvSpPr>
          <p:spPr>
            <a:xfrm>
              <a:off x="6848885" y="5230057"/>
              <a:ext cx="1627943" cy="1627943"/>
            </a:xfrm>
            <a:prstGeom prst="oct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3" name="자유형: 도형 42">
              <a:extLst>
                <a:ext uri="{FF2B5EF4-FFF2-40B4-BE49-F238E27FC236}">
                  <a16:creationId xmlns:a16="http://schemas.microsoft.com/office/drawing/2014/main" id="{916B96D0-D82F-4BD5-84A8-D4415B4546A5}"/>
                </a:ext>
              </a:extLst>
            </p:cNvPr>
            <p:cNvSpPr/>
            <p:nvPr/>
          </p:nvSpPr>
          <p:spPr>
            <a:xfrm>
              <a:off x="1994672" y="244800"/>
              <a:ext cx="7764041" cy="4301217"/>
            </a:xfrm>
            <a:custGeom>
              <a:avLst/>
              <a:gdLst>
                <a:gd name="connsiteX0" fmla="*/ 1809750 w 10344150"/>
                <a:gd name="connsiteY0" fmla="*/ 190500 h 4305300"/>
                <a:gd name="connsiteX1" fmla="*/ 1543050 w 10344150"/>
                <a:gd name="connsiteY1" fmla="*/ 704850 h 4305300"/>
                <a:gd name="connsiteX2" fmla="*/ 1104900 w 10344150"/>
                <a:gd name="connsiteY2" fmla="*/ 666750 h 4305300"/>
                <a:gd name="connsiteX3" fmla="*/ 1085850 w 10344150"/>
                <a:gd name="connsiteY3" fmla="*/ 933450 h 4305300"/>
                <a:gd name="connsiteX4" fmla="*/ 685800 w 10344150"/>
                <a:gd name="connsiteY4" fmla="*/ 1200150 h 4305300"/>
                <a:gd name="connsiteX5" fmla="*/ 228600 w 10344150"/>
                <a:gd name="connsiteY5" fmla="*/ 1485900 h 4305300"/>
                <a:gd name="connsiteX6" fmla="*/ 38100 w 10344150"/>
                <a:gd name="connsiteY6" fmla="*/ 1714500 h 4305300"/>
                <a:gd name="connsiteX7" fmla="*/ 0 w 10344150"/>
                <a:gd name="connsiteY7" fmla="*/ 2247900 h 4305300"/>
                <a:gd name="connsiteX8" fmla="*/ 304800 w 10344150"/>
                <a:gd name="connsiteY8" fmla="*/ 2781300 h 4305300"/>
                <a:gd name="connsiteX9" fmla="*/ 495300 w 10344150"/>
                <a:gd name="connsiteY9" fmla="*/ 2743200 h 4305300"/>
                <a:gd name="connsiteX10" fmla="*/ 1333500 w 10344150"/>
                <a:gd name="connsiteY10" fmla="*/ 4305300 h 4305300"/>
                <a:gd name="connsiteX11" fmla="*/ 1581150 w 10344150"/>
                <a:gd name="connsiteY11" fmla="*/ 4305300 h 4305300"/>
                <a:gd name="connsiteX12" fmla="*/ 1733550 w 10344150"/>
                <a:gd name="connsiteY12" fmla="*/ 4095750 h 4305300"/>
                <a:gd name="connsiteX13" fmla="*/ 1981200 w 10344150"/>
                <a:gd name="connsiteY13" fmla="*/ 4267200 h 4305300"/>
                <a:gd name="connsiteX14" fmla="*/ 2590800 w 10344150"/>
                <a:gd name="connsiteY14" fmla="*/ 3810000 h 4305300"/>
                <a:gd name="connsiteX15" fmla="*/ 2914650 w 10344150"/>
                <a:gd name="connsiteY15" fmla="*/ 4152900 h 4305300"/>
                <a:gd name="connsiteX16" fmla="*/ 3981450 w 10344150"/>
                <a:gd name="connsiteY16" fmla="*/ 3867150 h 4305300"/>
                <a:gd name="connsiteX17" fmla="*/ 5029200 w 10344150"/>
                <a:gd name="connsiteY17" fmla="*/ 4305300 h 4305300"/>
                <a:gd name="connsiteX18" fmla="*/ 5791200 w 10344150"/>
                <a:gd name="connsiteY18" fmla="*/ 4114800 h 4305300"/>
                <a:gd name="connsiteX19" fmla="*/ 6629400 w 10344150"/>
                <a:gd name="connsiteY19" fmla="*/ 4229100 h 4305300"/>
                <a:gd name="connsiteX20" fmla="*/ 7829550 w 10344150"/>
                <a:gd name="connsiteY20" fmla="*/ 4038600 h 4305300"/>
                <a:gd name="connsiteX21" fmla="*/ 8153400 w 10344150"/>
                <a:gd name="connsiteY21" fmla="*/ 3695700 h 4305300"/>
                <a:gd name="connsiteX22" fmla="*/ 8782050 w 10344150"/>
                <a:gd name="connsiteY22" fmla="*/ 3848100 h 4305300"/>
                <a:gd name="connsiteX23" fmla="*/ 9144000 w 10344150"/>
                <a:gd name="connsiteY23" fmla="*/ 3695700 h 4305300"/>
                <a:gd name="connsiteX24" fmla="*/ 9315450 w 10344150"/>
                <a:gd name="connsiteY24" fmla="*/ 3429000 h 4305300"/>
                <a:gd name="connsiteX25" fmla="*/ 9067800 w 10344150"/>
                <a:gd name="connsiteY25" fmla="*/ 3295650 h 4305300"/>
                <a:gd name="connsiteX26" fmla="*/ 9791700 w 10344150"/>
                <a:gd name="connsiteY26" fmla="*/ 2476500 h 4305300"/>
                <a:gd name="connsiteX27" fmla="*/ 10344150 w 10344150"/>
                <a:gd name="connsiteY27" fmla="*/ 2019300 h 4305300"/>
                <a:gd name="connsiteX28" fmla="*/ 10115550 w 10344150"/>
                <a:gd name="connsiteY28" fmla="*/ 609600 h 4305300"/>
                <a:gd name="connsiteX29" fmla="*/ 9734550 w 10344150"/>
                <a:gd name="connsiteY29" fmla="*/ 762000 h 4305300"/>
                <a:gd name="connsiteX30" fmla="*/ 9029700 w 10344150"/>
                <a:gd name="connsiteY30" fmla="*/ 0 h 4305300"/>
                <a:gd name="connsiteX31" fmla="*/ 6438900 w 10344150"/>
                <a:gd name="connsiteY31" fmla="*/ 419100 h 4305300"/>
                <a:gd name="connsiteX32" fmla="*/ 6286500 w 10344150"/>
                <a:gd name="connsiteY32" fmla="*/ 190500 h 4305300"/>
                <a:gd name="connsiteX33" fmla="*/ 6096000 w 10344150"/>
                <a:gd name="connsiteY33" fmla="*/ 495300 h 4305300"/>
                <a:gd name="connsiteX34" fmla="*/ 1809750 w 10344150"/>
                <a:gd name="connsiteY34" fmla="*/ 190500 h 4305300"/>
                <a:gd name="connsiteX0" fmla="*/ 1809750 w 10344150"/>
                <a:gd name="connsiteY0" fmla="*/ 190500 h 4305300"/>
                <a:gd name="connsiteX1" fmla="*/ 1543050 w 10344150"/>
                <a:gd name="connsiteY1" fmla="*/ 704850 h 4305300"/>
                <a:gd name="connsiteX2" fmla="*/ 1104900 w 10344150"/>
                <a:gd name="connsiteY2" fmla="*/ 666750 h 4305300"/>
                <a:gd name="connsiteX3" fmla="*/ 1085850 w 10344150"/>
                <a:gd name="connsiteY3" fmla="*/ 933450 h 4305300"/>
                <a:gd name="connsiteX4" fmla="*/ 685800 w 10344150"/>
                <a:gd name="connsiteY4" fmla="*/ 1200150 h 4305300"/>
                <a:gd name="connsiteX5" fmla="*/ 228600 w 10344150"/>
                <a:gd name="connsiteY5" fmla="*/ 1485900 h 4305300"/>
                <a:gd name="connsiteX6" fmla="*/ 38100 w 10344150"/>
                <a:gd name="connsiteY6" fmla="*/ 1714500 h 4305300"/>
                <a:gd name="connsiteX7" fmla="*/ 0 w 10344150"/>
                <a:gd name="connsiteY7" fmla="*/ 2247900 h 4305300"/>
                <a:gd name="connsiteX8" fmla="*/ 304800 w 10344150"/>
                <a:gd name="connsiteY8" fmla="*/ 2781300 h 4305300"/>
                <a:gd name="connsiteX9" fmla="*/ 495300 w 10344150"/>
                <a:gd name="connsiteY9" fmla="*/ 2743200 h 4305300"/>
                <a:gd name="connsiteX10" fmla="*/ 1333500 w 10344150"/>
                <a:gd name="connsiteY10" fmla="*/ 4305300 h 4305300"/>
                <a:gd name="connsiteX11" fmla="*/ 1581150 w 10344150"/>
                <a:gd name="connsiteY11" fmla="*/ 4305300 h 4305300"/>
                <a:gd name="connsiteX12" fmla="*/ 1733550 w 10344150"/>
                <a:gd name="connsiteY12" fmla="*/ 4095750 h 4305300"/>
                <a:gd name="connsiteX13" fmla="*/ 1981200 w 10344150"/>
                <a:gd name="connsiteY13" fmla="*/ 4267200 h 4305300"/>
                <a:gd name="connsiteX14" fmla="*/ 2590800 w 10344150"/>
                <a:gd name="connsiteY14" fmla="*/ 3810000 h 4305300"/>
                <a:gd name="connsiteX15" fmla="*/ 2914650 w 10344150"/>
                <a:gd name="connsiteY15" fmla="*/ 4152900 h 4305300"/>
                <a:gd name="connsiteX16" fmla="*/ 3981450 w 10344150"/>
                <a:gd name="connsiteY16" fmla="*/ 3867150 h 4305300"/>
                <a:gd name="connsiteX17" fmla="*/ 5029200 w 10344150"/>
                <a:gd name="connsiteY17" fmla="*/ 4305300 h 4305300"/>
                <a:gd name="connsiteX18" fmla="*/ 5791200 w 10344150"/>
                <a:gd name="connsiteY18" fmla="*/ 4114800 h 4305300"/>
                <a:gd name="connsiteX19" fmla="*/ 6629400 w 10344150"/>
                <a:gd name="connsiteY19" fmla="*/ 4229100 h 4305300"/>
                <a:gd name="connsiteX20" fmla="*/ 7829550 w 10344150"/>
                <a:gd name="connsiteY20" fmla="*/ 4038600 h 4305300"/>
                <a:gd name="connsiteX21" fmla="*/ 8153400 w 10344150"/>
                <a:gd name="connsiteY21" fmla="*/ 3695700 h 4305300"/>
                <a:gd name="connsiteX22" fmla="*/ 8782050 w 10344150"/>
                <a:gd name="connsiteY22" fmla="*/ 3848100 h 4305300"/>
                <a:gd name="connsiteX23" fmla="*/ 9144000 w 10344150"/>
                <a:gd name="connsiteY23" fmla="*/ 3695700 h 4305300"/>
                <a:gd name="connsiteX24" fmla="*/ 9315450 w 10344150"/>
                <a:gd name="connsiteY24" fmla="*/ 3429000 h 4305300"/>
                <a:gd name="connsiteX25" fmla="*/ 9067800 w 10344150"/>
                <a:gd name="connsiteY25" fmla="*/ 3295650 h 4305300"/>
                <a:gd name="connsiteX26" fmla="*/ 9791700 w 10344150"/>
                <a:gd name="connsiteY26" fmla="*/ 2476500 h 4305300"/>
                <a:gd name="connsiteX27" fmla="*/ 10344150 w 10344150"/>
                <a:gd name="connsiteY27" fmla="*/ 2019300 h 4305300"/>
                <a:gd name="connsiteX28" fmla="*/ 10115550 w 10344150"/>
                <a:gd name="connsiteY28" fmla="*/ 609600 h 4305300"/>
                <a:gd name="connsiteX29" fmla="*/ 9734550 w 10344150"/>
                <a:gd name="connsiteY29" fmla="*/ 762000 h 4305300"/>
                <a:gd name="connsiteX30" fmla="*/ 9029700 w 10344150"/>
                <a:gd name="connsiteY30" fmla="*/ 0 h 4305300"/>
                <a:gd name="connsiteX31" fmla="*/ 6438900 w 10344150"/>
                <a:gd name="connsiteY31" fmla="*/ 419100 h 4305300"/>
                <a:gd name="connsiteX32" fmla="*/ 6286500 w 10344150"/>
                <a:gd name="connsiteY32" fmla="*/ 190500 h 4305300"/>
                <a:gd name="connsiteX33" fmla="*/ 5838423 w 10344150"/>
                <a:gd name="connsiteY33" fmla="*/ 307753 h 4305300"/>
                <a:gd name="connsiteX34" fmla="*/ 1809750 w 10344150"/>
                <a:gd name="connsiteY34" fmla="*/ 190500 h 4305300"/>
                <a:gd name="connsiteX0" fmla="*/ 1809750 w 10344150"/>
                <a:gd name="connsiteY0" fmla="*/ 190500 h 4305300"/>
                <a:gd name="connsiteX1" fmla="*/ 1543050 w 10344150"/>
                <a:gd name="connsiteY1" fmla="*/ 704850 h 4305300"/>
                <a:gd name="connsiteX2" fmla="*/ 1104900 w 10344150"/>
                <a:gd name="connsiteY2" fmla="*/ 666750 h 4305300"/>
                <a:gd name="connsiteX3" fmla="*/ 1085850 w 10344150"/>
                <a:gd name="connsiteY3" fmla="*/ 933450 h 4305300"/>
                <a:gd name="connsiteX4" fmla="*/ 685800 w 10344150"/>
                <a:gd name="connsiteY4" fmla="*/ 1200150 h 4305300"/>
                <a:gd name="connsiteX5" fmla="*/ 228600 w 10344150"/>
                <a:gd name="connsiteY5" fmla="*/ 1485900 h 4305300"/>
                <a:gd name="connsiteX6" fmla="*/ 38100 w 10344150"/>
                <a:gd name="connsiteY6" fmla="*/ 1714500 h 4305300"/>
                <a:gd name="connsiteX7" fmla="*/ 0 w 10344150"/>
                <a:gd name="connsiteY7" fmla="*/ 2247900 h 4305300"/>
                <a:gd name="connsiteX8" fmla="*/ 304800 w 10344150"/>
                <a:gd name="connsiteY8" fmla="*/ 2781300 h 4305300"/>
                <a:gd name="connsiteX9" fmla="*/ 495300 w 10344150"/>
                <a:gd name="connsiteY9" fmla="*/ 2743200 h 4305300"/>
                <a:gd name="connsiteX10" fmla="*/ 1333500 w 10344150"/>
                <a:gd name="connsiteY10" fmla="*/ 4305300 h 4305300"/>
                <a:gd name="connsiteX11" fmla="*/ 1581150 w 10344150"/>
                <a:gd name="connsiteY11" fmla="*/ 4305300 h 4305300"/>
                <a:gd name="connsiteX12" fmla="*/ 1733550 w 10344150"/>
                <a:gd name="connsiteY12" fmla="*/ 4095750 h 4305300"/>
                <a:gd name="connsiteX13" fmla="*/ 1981200 w 10344150"/>
                <a:gd name="connsiteY13" fmla="*/ 4267200 h 4305300"/>
                <a:gd name="connsiteX14" fmla="*/ 2590800 w 10344150"/>
                <a:gd name="connsiteY14" fmla="*/ 3810000 h 4305300"/>
                <a:gd name="connsiteX15" fmla="*/ 2914650 w 10344150"/>
                <a:gd name="connsiteY15" fmla="*/ 4152900 h 4305300"/>
                <a:gd name="connsiteX16" fmla="*/ 3981450 w 10344150"/>
                <a:gd name="connsiteY16" fmla="*/ 3867150 h 4305300"/>
                <a:gd name="connsiteX17" fmla="*/ 5029200 w 10344150"/>
                <a:gd name="connsiteY17" fmla="*/ 4305300 h 4305300"/>
                <a:gd name="connsiteX18" fmla="*/ 5791200 w 10344150"/>
                <a:gd name="connsiteY18" fmla="*/ 4114800 h 4305300"/>
                <a:gd name="connsiteX19" fmla="*/ 6629400 w 10344150"/>
                <a:gd name="connsiteY19" fmla="*/ 4229100 h 4305300"/>
                <a:gd name="connsiteX20" fmla="*/ 7829550 w 10344150"/>
                <a:gd name="connsiteY20" fmla="*/ 4038600 h 4305300"/>
                <a:gd name="connsiteX21" fmla="*/ 8153400 w 10344150"/>
                <a:gd name="connsiteY21" fmla="*/ 3695700 h 4305300"/>
                <a:gd name="connsiteX22" fmla="*/ 8782050 w 10344150"/>
                <a:gd name="connsiteY22" fmla="*/ 3848100 h 4305300"/>
                <a:gd name="connsiteX23" fmla="*/ 9144000 w 10344150"/>
                <a:gd name="connsiteY23" fmla="*/ 3695700 h 4305300"/>
                <a:gd name="connsiteX24" fmla="*/ 9315450 w 10344150"/>
                <a:gd name="connsiteY24" fmla="*/ 3429000 h 4305300"/>
                <a:gd name="connsiteX25" fmla="*/ 9067800 w 10344150"/>
                <a:gd name="connsiteY25" fmla="*/ 3295650 h 4305300"/>
                <a:gd name="connsiteX26" fmla="*/ 9791700 w 10344150"/>
                <a:gd name="connsiteY26" fmla="*/ 2476500 h 4305300"/>
                <a:gd name="connsiteX27" fmla="*/ 10344150 w 10344150"/>
                <a:gd name="connsiteY27" fmla="*/ 2019300 h 4305300"/>
                <a:gd name="connsiteX28" fmla="*/ 10115550 w 10344150"/>
                <a:gd name="connsiteY28" fmla="*/ 609600 h 4305300"/>
                <a:gd name="connsiteX29" fmla="*/ 9734550 w 10344150"/>
                <a:gd name="connsiteY29" fmla="*/ 762000 h 4305300"/>
                <a:gd name="connsiteX30" fmla="*/ 9029700 w 10344150"/>
                <a:gd name="connsiteY30" fmla="*/ 0 h 4305300"/>
                <a:gd name="connsiteX31" fmla="*/ 7069965 w 10344150"/>
                <a:gd name="connsiteY31" fmla="*/ 264649 h 4305300"/>
                <a:gd name="connsiteX32" fmla="*/ 6286500 w 10344150"/>
                <a:gd name="connsiteY32" fmla="*/ 190500 h 4305300"/>
                <a:gd name="connsiteX33" fmla="*/ 5838423 w 10344150"/>
                <a:gd name="connsiteY33" fmla="*/ 307753 h 4305300"/>
                <a:gd name="connsiteX34" fmla="*/ 1809750 w 10344150"/>
                <a:gd name="connsiteY34" fmla="*/ 190500 h 4305300"/>
                <a:gd name="connsiteX0" fmla="*/ 1809750 w 10344150"/>
                <a:gd name="connsiteY0" fmla="*/ 190500 h 4889768"/>
                <a:gd name="connsiteX1" fmla="*/ 1543050 w 10344150"/>
                <a:gd name="connsiteY1" fmla="*/ 704850 h 4889768"/>
                <a:gd name="connsiteX2" fmla="*/ 1104900 w 10344150"/>
                <a:gd name="connsiteY2" fmla="*/ 666750 h 4889768"/>
                <a:gd name="connsiteX3" fmla="*/ 1085850 w 10344150"/>
                <a:gd name="connsiteY3" fmla="*/ 933450 h 4889768"/>
                <a:gd name="connsiteX4" fmla="*/ 685800 w 10344150"/>
                <a:gd name="connsiteY4" fmla="*/ 1200150 h 4889768"/>
                <a:gd name="connsiteX5" fmla="*/ 228600 w 10344150"/>
                <a:gd name="connsiteY5" fmla="*/ 1485900 h 4889768"/>
                <a:gd name="connsiteX6" fmla="*/ 38100 w 10344150"/>
                <a:gd name="connsiteY6" fmla="*/ 1714500 h 4889768"/>
                <a:gd name="connsiteX7" fmla="*/ 0 w 10344150"/>
                <a:gd name="connsiteY7" fmla="*/ 2247900 h 4889768"/>
                <a:gd name="connsiteX8" fmla="*/ 304800 w 10344150"/>
                <a:gd name="connsiteY8" fmla="*/ 2781300 h 4889768"/>
                <a:gd name="connsiteX9" fmla="*/ 495300 w 10344150"/>
                <a:gd name="connsiteY9" fmla="*/ 2743200 h 4889768"/>
                <a:gd name="connsiteX10" fmla="*/ 1333500 w 10344150"/>
                <a:gd name="connsiteY10" fmla="*/ 4305300 h 4889768"/>
                <a:gd name="connsiteX11" fmla="*/ 1581150 w 10344150"/>
                <a:gd name="connsiteY11" fmla="*/ 4305300 h 4889768"/>
                <a:gd name="connsiteX12" fmla="*/ 1733550 w 10344150"/>
                <a:gd name="connsiteY12" fmla="*/ 4095750 h 4889768"/>
                <a:gd name="connsiteX13" fmla="*/ 1981200 w 10344150"/>
                <a:gd name="connsiteY13" fmla="*/ 4267200 h 4889768"/>
                <a:gd name="connsiteX14" fmla="*/ 2590800 w 10344150"/>
                <a:gd name="connsiteY14" fmla="*/ 3810000 h 4889768"/>
                <a:gd name="connsiteX15" fmla="*/ 2914650 w 10344150"/>
                <a:gd name="connsiteY15" fmla="*/ 4152900 h 4889768"/>
                <a:gd name="connsiteX16" fmla="*/ 3909535 w 10344150"/>
                <a:gd name="connsiteY16" fmla="*/ 4889768 h 4889768"/>
                <a:gd name="connsiteX17" fmla="*/ 5029200 w 10344150"/>
                <a:gd name="connsiteY17" fmla="*/ 4305300 h 4889768"/>
                <a:gd name="connsiteX18" fmla="*/ 5791200 w 10344150"/>
                <a:gd name="connsiteY18" fmla="*/ 4114800 h 4889768"/>
                <a:gd name="connsiteX19" fmla="*/ 6629400 w 10344150"/>
                <a:gd name="connsiteY19" fmla="*/ 4229100 h 4889768"/>
                <a:gd name="connsiteX20" fmla="*/ 7829550 w 10344150"/>
                <a:gd name="connsiteY20" fmla="*/ 4038600 h 4889768"/>
                <a:gd name="connsiteX21" fmla="*/ 8153400 w 10344150"/>
                <a:gd name="connsiteY21" fmla="*/ 3695700 h 4889768"/>
                <a:gd name="connsiteX22" fmla="*/ 8782050 w 10344150"/>
                <a:gd name="connsiteY22" fmla="*/ 3848100 h 4889768"/>
                <a:gd name="connsiteX23" fmla="*/ 9144000 w 10344150"/>
                <a:gd name="connsiteY23" fmla="*/ 3695700 h 4889768"/>
                <a:gd name="connsiteX24" fmla="*/ 9315450 w 10344150"/>
                <a:gd name="connsiteY24" fmla="*/ 3429000 h 4889768"/>
                <a:gd name="connsiteX25" fmla="*/ 9067800 w 10344150"/>
                <a:gd name="connsiteY25" fmla="*/ 3295650 h 4889768"/>
                <a:gd name="connsiteX26" fmla="*/ 9791700 w 10344150"/>
                <a:gd name="connsiteY26" fmla="*/ 2476500 h 4889768"/>
                <a:gd name="connsiteX27" fmla="*/ 10344150 w 10344150"/>
                <a:gd name="connsiteY27" fmla="*/ 2019300 h 4889768"/>
                <a:gd name="connsiteX28" fmla="*/ 10115550 w 10344150"/>
                <a:gd name="connsiteY28" fmla="*/ 609600 h 4889768"/>
                <a:gd name="connsiteX29" fmla="*/ 9734550 w 10344150"/>
                <a:gd name="connsiteY29" fmla="*/ 762000 h 4889768"/>
                <a:gd name="connsiteX30" fmla="*/ 9029700 w 10344150"/>
                <a:gd name="connsiteY30" fmla="*/ 0 h 4889768"/>
                <a:gd name="connsiteX31" fmla="*/ 7069965 w 10344150"/>
                <a:gd name="connsiteY31" fmla="*/ 264649 h 4889768"/>
                <a:gd name="connsiteX32" fmla="*/ 6286500 w 10344150"/>
                <a:gd name="connsiteY32" fmla="*/ 190500 h 4889768"/>
                <a:gd name="connsiteX33" fmla="*/ 5838423 w 10344150"/>
                <a:gd name="connsiteY33" fmla="*/ 307753 h 4889768"/>
                <a:gd name="connsiteX34" fmla="*/ 1809750 w 10344150"/>
                <a:gd name="connsiteY34" fmla="*/ 190500 h 4889768"/>
                <a:gd name="connsiteX0" fmla="*/ 1809750 w 10344150"/>
                <a:gd name="connsiteY0" fmla="*/ 190500 h 4889768"/>
                <a:gd name="connsiteX1" fmla="*/ 1543050 w 10344150"/>
                <a:gd name="connsiteY1" fmla="*/ 704850 h 4889768"/>
                <a:gd name="connsiteX2" fmla="*/ 1104900 w 10344150"/>
                <a:gd name="connsiteY2" fmla="*/ 666750 h 4889768"/>
                <a:gd name="connsiteX3" fmla="*/ 1085850 w 10344150"/>
                <a:gd name="connsiteY3" fmla="*/ 933450 h 4889768"/>
                <a:gd name="connsiteX4" fmla="*/ 685800 w 10344150"/>
                <a:gd name="connsiteY4" fmla="*/ 1200150 h 4889768"/>
                <a:gd name="connsiteX5" fmla="*/ 228600 w 10344150"/>
                <a:gd name="connsiteY5" fmla="*/ 1485900 h 4889768"/>
                <a:gd name="connsiteX6" fmla="*/ 38100 w 10344150"/>
                <a:gd name="connsiteY6" fmla="*/ 1714500 h 4889768"/>
                <a:gd name="connsiteX7" fmla="*/ 0 w 10344150"/>
                <a:gd name="connsiteY7" fmla="*/ 2247900 h 4889768"/>
                <a:gd name="connsiteX8" fmla="*/ 304800 w 10344150"/>
                <a:gd name="connsiteY8" fmla="*/ 2781300 h 4889768"/>
                <a:gd name="connsiteX9" fmla="*/ 495300 w 10344150"/>
                <a:gd name="connsiteY9" fmla="*/ 2743200 h 4889768"/>
                <a:gd name="connsiteX10" fmla="*/ 1333500 w 10344150"/>
                <a:gd name="connsiteY10" fmla="*/ 4305300 h 4889768"/>
                <a:gd name="connsiteX11" fmla="*/ 1581150 w 10344150"/>
                <a:gd name="connsiteY11" fmla="*/ 4305300 h 4889768"/>
                <a:gd name="connsiteX12" fmla="*/ 1733550 w 10344150"/>
                <a:gd name="connsiteY12" fmla="*/ 4095750 h 4889768"/>
                <a:gd name="connsiteX13" fmla="*/ 1981200 w 10344150"/>
                <a:gd name="connsiteY13" fmla="*/ 4267200 h 4889768"/>
                <a:gd name="connsiteX14" fmla="*/ 2590800 w 10344150"/>
                <a:gd name="connsiteY14" fmla="*/ 3810000 h 4889768"/>
                <a:gd name="connsiteX15" fmla="*/ 2914650 w 10344150"/>
                <a:gd name="connsiteY15" fmla="*/ 4152900 h 4889768"/>
                <a:gd name="connsiteX16" fmla="*/ 3909535 w 10344150"/>
                <a:gd name="connsiteY16" fmla="*/ 4889768 h 4889768"/>
                <a:gd name="connsiteX17" fmla="*/ 5029200 w 10344150"/>
                <a:gd name="connsiteY17" fmla="*/ 4305300 h 4889768"/>
                <a:gd name="connsiteX18" fmla="*/ 5935032 w 10344150"/>
                <a:gd name="connsiteY18" fmla="*/ 4878683 h 4889768"/>
                <a:gd name="connsiteX19" fmla="*/ 6629400 w 10344150"/>
                <a:gd name="connsiteY19" fmla="*/ 4229100 h 4889768"/>
                <a:gd name="connsiteX20" fmla="*/ 7829550 w 10344150"/>
                <a:gd name="connsiteY20" fmla="*/ 4038600 h 4889768"/>
                <a:gd name="connsiteX21" fmla="*/ 8153400 w 10344150"/>
                <a:gd name="connsiteY21" fmla="*/ 3695700 h 4889768"/>
                <a:gd name="connsiteX22" fmla="*/ 8782050 w 10344150"/>
                <a:gd name="connsiteY22" fmla="*/ 3848100 h 4889768"/>
                <a:gd name="connsiteX23" fmla="*/ 9144000 w 10344150"/>
                <a:gd name="connsiteY23" fmla="*/ 3695700 h 4889768"/>
                <a:gd name="connsiteX24" fmla="*/ 9315450 w 10344150"/>
                <a:gd name="connsiteY24" fmla="*/ 3429000 h 4889768"/>
                <a:gd name="connsiteX25" fmla="*/ 9067800 w 10344150"/>
                <a:gd name="connsiteY25" fmla="*/ 3295650 h 4889768"/>
                <a:gd name="connsiteX26" fmla="*/ 9791700 w 10344150"/>
                <a:gd name="connsiteY26" fmla="*/ 2476500 h 4889768"/>
                <a:gd name="connsiteX27" fmla="*/ 10344150 w 10344150"/>
                <a:gd name="connsiteY27" fmla="*/ 2019300 h 4889768"/>
                <a:gd name="connsiteX28" fmla="*/ 10115550 w 10344150"/>
                <a:gd name="connsiteY28" fmla="*/ 609600 h 4889768"/>
                <a:gd name="connsiteX29" fmla="*/ 9734550 w 10344150"/>
                <a:gd name="connsiteY29" fmla="*/ 762000 h 4889768"/>
                <a:gd name="connsiteX30" fmla="*/ 9029700 w 10344150"/>
                <a:gd name="connsiteY30" fmla="*/ 0 h 4889768"/>
                <a:gd name="connsiteX31" fmla="*/ 7069965 w 10344150"/>
                <a:gd name="connsiteY31" fmla="*/ 264649 h 4889768"/>
                <a:gd name="connsiteX32" fmla="*/ 6286500 w 10344150"/>
                <a:gd name="connsiteY32" fmla="*/ 190500 h 4889768"/>
                <a:gd name="connsiteX33" fmla="*/ 5838423 w 10344150"/>
                <a:gd name="connsiteY33" fmla="*/ 307753 h 4889768"/>
                <a:gd name="connsiteX34" fmla="*/ 1809750 w 10344150"/>
                <a:gd name="connsiteY34" fmla="*/ 190500 h 4889768"/>
                <a:gd name="connsiteX0" fmla="*/ 1809750 w 10344150"/>
                <a:gd name="connsiteY0" fmla="*/ 190500 h 5069184"/>
                <a:gd name="connsiteX1" fmla="*/ 1543050 w 10344150"/>
                <a:gd name="connsiteY1" fmla="*/ 704850 h 5069184"/>
                <a:gd name="connsiteX2" fmla="*/ 1104900 w 10344150"/>
                <a:gd name="connsiteY2" fmla="*/ 666750 h 5069184"/>
                <a:gd name="connsiteX3" fmla="*/ 1085850 w 10344150"/>
                <a:gd name="connsiteY3" fmla="*/ 933450 h 5069184"/>
                <a:gd name="connsiteX4" fmla="*/ 685800 w 10344150"/>
                <a:gd name="connsiteY4" fmla="*/ 1200150 h 5069184"/>
                <a:gd name="connsiteX5" fmla="*/ 228600 w 10344150"/>
                <a:gd name="connsiteY5" fmla="*/ 1485900 h 5069184"/>
                <a:gd name="connsiteX6" fmla="*/ 38100 w 10344150"/>
                <a:gd name="connsiteY6" fmla="*/ 1714500 h 5069184"/>
                <a:gd name="connsiteX7" fmla="*/ 0 w 10344150"/>
                <a:gd name="connsiteY7" fmla="*/ 2247900 h 5069184"/>
                <a:gd name="connsiteX8" fmla="*/ 304800 w 10344150"/>
                <a:gd name="connsiteY8" fmla="*/ 2781300 h 5069184"/>
                <a:gd name="connsiteX9" fmla="*/ 495300 w 10344150"/>
                <a:gd name="connsiteY9" fmla="*/ 2743200 h 5069184"/>
                <a:gd name="connsiteX10" fmla="*/ 1333500 w 10344150"/>
                <a:gd name="connsiteY10" fmla="*/ 4305300 h 5069184"/>
                <a:gd name="connsiteX11" fmla="*/ 1581150 w 10344150"/>
                <a:gd name="connsiteY11" fmla="*/ 4305300 h 5069184"/>
                <a:gd name="connsiteX12" fmla="*/ 1733550 w 10344150"/>
                <a:gd name="connsiteY12" fmla="*/ 4095750 h 5069184"/>
                <a:gd name="connsiteX13" fmla="*/ 1981200 w 10344150"/>
                <a:gd name="connsiteY13" fmla="*/ 4267200 h 5069184"/>
                <a:gd name="connsiteX14" fmla="*/ 2590800 w 10344150"/>
                <a:gd name="connsiteY14" fmla="*/ 3810000 h 5069184"/>
                <a:gd name="connsiteX15" fmla="*/ 2914650 w 10344150"/>
                <a:gd name="connsiteY15" fmla="*/ 4152900 h 5069184"/>
                <a:gd name="connsiteX16" fmla="*/ 3909535 w 10344150"/>
                <a:gd name="connsiteY16" fmla="*/ 4889768 h 5069184"/>
                <a:gd name="connsiteX17" fmla="*/ 5000434 w 10344150"/>
                <a:gd name="connsiteY17" fmla="*/ 5069184 h 5069184"/>
                <a:gd name="connsiteX18" fmla="*/ 5935032 w 10344150"/>
                <a:gd name="connsiteY18" fmla="*/ 4878683 h 5069184"/>
                <a:gd name="connsiteX19" fmla="*/ 6629400 w 10344150"/>
                <a:gd name="connsiteY19" fmla="*/ 4229100 h 5069184"/>
                <a:gd name="connsiteX20" fmla="*/ 7829550 w 10344150"/>
                <a:gd name="connsiteY20" fmla="*/ 4038600 h 5069184"/>
                <a:gd name="connsiteX21" fmla="*/ 8153400 w 10344150"/>
                <a:gd name="connsiteY21" fmla="*/ 3695700 h 5069184"/>
                <a:gd name="connsiteX22" fmla="*/ 8782050 w 10344150"/>
                <a:gd name="connsiteY22" fmla="*/ 3848100 h 5069184"/>
                <a:gd name="connsiteX23" fmla="*/ 9144000 w 10344150"/>
                <a:gd name="connsiteY23" fmla="*/ 3695700 h 5069184"/>
                <a:gd name="connsiteX24" fmla="*/ 9315450 w 10344150"/>
                <a:gd name="connsiteY24" fmla="*/ 3429000 h 5069184"/>
                <a:gd name="connsiteX25" fmla="*/ 9067800 w 10344150"/>
                <a:gd name="connsiteY25" fmla="*/ 3295650 h 5069184"/>
                <a:gd name="connsiteX26" fmla="*/ 9791700 w 10344150"/>
                <a:gd name="connsiteY26" fmla="*/ 2476500 h 5069184"/>
                <a:gd name="connsiteX27" fmla="*/ 10344150 w 10344150"/>
                <a:gd name="connsiteY27" fmla="*/ 2019300 h 5069184"/>
                <a:gd name="connsiteX28" fmla="*/ 10115550 w 10344150"/>
                <a:gd name="connsiteY28" fmla="*/ 609600 h 5069184"/>
                <a:gd name="connsiteX29" fmla="*/ 9734550 w 10344150"/>
                <a:gd name="connsiteY29" fmla="*/ 762000 h 5069184"/>
                <a:gd name="connsiteX30" fmla="*/ 9029700 w 10344150"/>
                <a:gd name="connsiteY30" fmla="*/ 0 h 5069184"/>
                <a:gd name="connsiteX31" fmla="*/ 7069965 w 10344150"/>
                <a:gd name="connsiteY31" fmla="*/ 264649 h 5069184"/>
                <a:gd name="connsiteX32" fmla="*/ 6286500 w 10344150"/>
                <a:gd name="connsiteY32" fmla="*/ 190500 h 5069184"/>
                <a:gd name="connsiteX33" fmla="*/ 5838423 w 10344150"/>
                <a:gd name="connsiteY33" fmla="*/ 307753 h 5069184"/>
                <a:gd name="connsiteX34" fmla="*/ 1809750 w 10344150"/>
                <a:gd name="connsiteY34" fmla="*/ 190500 h 5069184"/>
                <a:gd name="connsiteX0" fmla="*/ 1809750 w 10344150"/>
                <a:gd name="connsiteY0" fmla="*/ 190500 h 5069184"/>
                <a:gd name="connsiteX1" fmla="*/ 1543050 w 10344150"/>
                <a:gd name="connsiteY1" fmla="*/ 704850 h 5069184"/>
                <a:gd name="connsiteX2" fmla="*/ 1104900 w 10344150"/>
                <a:gd name="connsiteY2" fmla="*/ 666750 h 5069184"/>
                <a:gd name="connsiteX3" fmla="*/ 1085850 w 10344150"/>
                <a:gd name="connsiteY3" fmla="*/ 933450 h 5069184"/>
                <a:gd name="connsiteX4" fmla="*/ 685800 w 10344150"/>
                <a:gd name="connsiteY4" fmla="*/ 1200150 h 5069184"/>
                <a:gd name="connsiteX5" fmla="*/ 228600 w 10344150"/>
                <a:gd name="connsiteY5" fmla="*/ 1485900 h 5069184"/>
                <a:gd name="connsiteX6" fmla="*/ 38100 w 10344150"/>
                <a:gd name="connsiteY6" fmla="*/ 1714500 h 5069184"/>
                <a:gd name="connsiteX7" fmla="*/ 0 w 10344150"/>
                <a:gd name="connsiteY7" fmla="*/ 2247900 h 5069184"/>
                <a:gd name="connsiteX8" fmla="*/ 304800 w 10344150"/>
                <a:gd name="connsiteY8" fmla="*/ 2781300 h 5069184"/>
                <a:gd name="connsiteX9" fmla="*/ 495300 w 10344150"/>
                <a:gd name="connsiteY9" fmla="*/ 2743200 h 5069184"/>
                <a:gd name="connsiteX10" fmla="*/ 1333500 w 10344150"/>
                <a:gd name="connsiteY10" fmla="*/ 4305300 h 5069184"/>
                <a:gd name="connsiteX11" fmla="*/ 1581150 w 10344150"/>
                <a:gd name="connsiteY11" fmla="*/ 4305300 h 5069184"/>
                <a:gd name="connsiteX12" fmla="*/ 1733550 w 10344150"/>
                <a:gd name="connsiteY12" fmla="*/ 4095750 h 5069184"/>
                <a:gd name="connsiteX13" fmla="*/ 1981200 w 10344150"/>
                <a:gd name="connsiteY13" fmla="*/ 4267200 h 5069184"/>
                <a:gd name="connsiteX14" fmla="*/ 2590800 w 10344150"/>
                <a:gd name="connsiteY14" fmla="*/ 3810000 h 5069184"/>
                <a:gd name="connsiteX15" fmla="*/ 2914650 w 10344150"/>
                <a:gd name="connsiteY15" fmla="*/ 4152900 h 5069184"/>
                <a:gd name="connsiteX16" fmla="*/ 3909535 w 10344150"/>
                <a:gd name="connsiteY16" fmla="*/ 4889768 h 5069184"/>
                <a:gd name="connsiteX17" fmla="*/ 5000434 w 10344150"/>
                <a:gd name="connsiteY17" fmla="*/ 5069184 h 5069184"/>
                <a:gd name="connsiteX18" fmla="*/ 5935032 w 10344150"/>
                <a:gd name="connsiteY18" fmla="*/ 4878683 h 5069184"/>
                <a:gd name="connsiteX19" fmla="*/ 6629400 w 10344150"/>
                <a:gd name="connsiteY19" fmla="*/ 4229100 h 5069184"/>
                <a:gd name="connsiteX20" fmla="*/ 7628186 w 10344150"/>
                <a:gd name="connsiteY20" fmla="*/ 3582734 h 5069184"/>
                <a:gd name="connsiteX21" fmla="*/ 8153400 w 10344150"/>
                <a:gd name="connsiteY21" fmla="*/ 3695700 h 5069184"/>
                <a:gd name="connsiteX22" fmla="*/ 8782050 w 10344150"/>
                <a:gd name="connsiteY22" fmla="*/ 3848100 h 5069184"/>
                <a:gd name="connsiteX23" fmla="*/ 9144000 w 10344150"/>
                <a:gd name="connsiteY23" fmla="*/ 3695700 h 5069184"/>
                <a:gd name="connsiteX24" fmla="*/ 9315450 w 10344150"/>
                <a:gd name="connsiteY24" fmla="*/ 3429000 h 5069184"/>
                <a:gd name="connsiteX25" fmla="*/ 9067800 w 10344150"/>
                <a:gd name="connsiteY25" fmla="*/ 3295650 h 5069184"/>
                <a:gd name="connsiteX26" fmla="*/ 9791700 w 10344150"/>
                <a:gd name="connsiteY26" fmla="*/ 2476500 h 5069184"/>
                <a:gd name="connsiteX27" fmla="*/ 10344150 w 10344150"/>
                <a:gd name="connsiteY27" fmla="*/ 2019300 h 5069184"/>
                <a:gd name="connsiteX28" fmla="*/ 10115550 w 10344150"/>
                <a:gd name="connsiteY28" fmla="*/ 609600 h 5069184"/>
                <a:gd name="connsiteX29" fmla="*/ 9734550 w 10344150"/>
                <a:gd name="connsiteY29" fmla="*/ 762000 h 5069184"/>
                <a:gd name="connsiteX30" fmla="*/ 9029700 w 10344150"/>
                <a:gd name="connsiteY30" fmla="*/ 0 h 5069184"/>
                <a:gd name="connsiteX31" fmla="*/ 7069965 w 10344150"/>
                <a:gd name="connsiteY31" fmla="*/ 264649 h 5069184"/>
                <a:gd name="connsiteX32" fmla="*/ 6286500 w 10344150"/>
                <a:gd name="connsiteY32" fmla="*/ 190500 h 5069184"/>
                <a:gd name="connsiteX33" fmla="*/ 5838423 w 10344150"/>
                <a:gd name="connsiteY33" fmla="*/ 307753 h 5069184"/>
                <a:gd name="connsiteX34" fmla="*/ 1809750 w 10344150"/>
                <a:gd name="connsiteY34" fmla="*/ 190500 h 5069184"/>
                <a:gd name="connsiteX0" fmla="*/ 1809750 w 10344150"/>
                <a:gd name="connsiteY0" fmla="*/ 190500 h 5069184"/>
                <a:gd name="connsiteX1" fmla="*/ 1543050 w 10344150"/>
                <a:gd name="connsiteY1" fmla="*/ 704850 h 5069184"/>
                <a:gd name="connsiteX2" fmla="*/ 1104900 w 10344150"/>
                <a:gd name="connsiteY2" fmla="*/ 666750 h 5069184"/>
                <a:gd name="connsiteX3" fmla="*/ 1085850 w 10344150"/>
                <a:gd name="connsiteY3" fmla="*/ 933450 h 5069184"/>
                <a:gd name="connsiteX4" fmla="*/ 685800 w 10344150"/>
                <a:gd name="connsiteY4" fmla="*/ 1200150 h 5069184"/>
                <a:gd name="connsiteX5" fmla="*/ 228600 w 10344150"/>
                <a:gd name="connsiteY5" fmla="*/ 1485900 h 5069184"/>
                <a:gd name="connsiteX6" fmla="*/ 38100 w 10344150"/>
                <a:gd name="connsiteY6" fmla="*/ 1714500 h 5069184"/>
                <a:gd name="connsiteX7" fmla="*/ 0 w 10344150"/>
                <a:gd name="connsiteY7" fmla="*/ 2247900 h 5069184"/>
                <a:gd name="connsiteX8" fmla="*/ 304800 w 10344150"/>
                <a:gd name="connsiteY8" fmla="*/ 2781300 h 5069184"/>
                <a:gd name="connsiteX9" fmla="*/ 495300 w 10344150"/>
                <a:gd name="connsiteY9" fmla="*/ 2743200 h 5069184"/>
                <a:gd name="connsiteX10" fmla="*/ 1333500 w 10344150"/>
                <a:gd name="connsiteY10" fmla="*/ 4305300 h 5069184"/>
                <a:gd name="connsiteX11" fmla="*/ 1581150 w 10344150"/>
                <a:gd name="connsiteY11" fmla="*/ 4305300 h 5069184"/>
                <a:gd name="connsiteX12" fmla="*/ 1733550 w 10344150"/>
                <a:gd name="connsiteY12" fmla="*/ 4095750 h 5069184"/>
                <a:gd name="connsiteX13" fmla="*/ 1981200 w 10344150"/>
                <a:gd name="connsiteY13" fmla="*/ 4267200 h 5069184"/>
                <a:gd name="connsiteX14" fmla="*/ 2590800 w 10344150"/>
                <a:gd name="connsiteY14" fmla="*/ 3810000 h 5069184"/>
                <a:gd name="connsiteX15" fmla="*/ 2914650 w 10344150"/>
                <a:gd name="connsiteY15" fmla="*/ 4152900 h 5069184"/>
                <a:gd name="connsiteX16" fmla="*/ 3909535 w 10344150"/>
                <a:gd name="connsiteY16" fmla="*/ 4889768 h 5069184"/>
                <a:gd name="connsiteX17" fmla="*/ 5000434 w 10344150"/>
                <a:gd name="connsiteY17" fmla="*/ 5069184 h 5069184"/>
                <a:gd name="connsiteX18" fmla="*/ 5935032 w 10344150"/>
                <a:gd name="connsiteY18" fmla="*/ 4878683 h 5069184"/>
                <a:gd name="connsiteX19" fmla="*/ 6629400 w 10344150"/>
                <a:gd name="connsiteY19" fmla="*/ 4229100 h 5069184"/>
                <a:gd name="connsiteX20" fmla="*/ 7628186 w 10344150"/>
                <a:gd name="connsiteY20" fmla="*/ 3582734 h 5069184"/>
                <a:gd name="connsiteX21" fmla="*/ 8153400 w 10344150"/>
                <a:gd name="connsiteY21" fmla="*/ 3695700 h 5069184"/>
                <a:gd name="connsiteX22" fmla="*/ 8623837 w 10344150"/>
                <a:gd name="connsiteY22" fmla="*/ 3687930 h 5069184"/>
                <a:gd name="connsiteX23" fmla="*/ 9144000 w 10344150"/>
                <a:gd name="connsiteY23" fmla="*/ 3695700 h 5069184"/>
                <a:gd name="connsiteX24" fmla="*/ 9315450 w 10344150"/>
                <a:gd name="connsiteY24" fmla="*/ 3429000 h 5069184"/>
                <a:gd name="connsiteX25" fmla="*/ 9067800 w 10344150"/>
                <a:gd name="connsiteY25" fmla="*/ 3295650 h 5069184"/>
                <a:gd name="connsiteX26" fmla="*/ 9791700 w 10344150"/>
                <a:gd name="connsiteY26" fmla="*/ 2476500 h 5069184"/>
                <a:gd name="connsiteX27" fmla="*/ 10344150 w 10344150"/>
                <a:gd name="connsiteY27" fmla="*/ 2019300 h 5069184"/>
                <a:gd name="connsiteX28" fmla="*/ 10115550 w 10344150"/>
                <a:gd name="connsiteY28" fmla="*/ 609600 h 5069184"/>
                <a:gd name="connsiteX29" fmla="*/ 9734550 w 10344150"/>
                <a:gd name="connsiteY29" fmla="*/ 762000 h 5069184"/>
                <a:gd name="connsiteX30" fmla="*/ 9029700 w 10344150"/>
                <a:gd name="connsiteY30" fmla="*/ 0 h 5069184"/>
                <a:gd name="connsiteX31" fmla="*/ 7069965 w 10344150"/>
                <a:gd name="connsiteY31" fmla="*/ 264649 h 5069184"/>
                <a:gd name="connsiteX32" fmla="*/ 6286500 w 10344150"/>
                <a:gd name="connsiteY32" fmla="*/ 190500 h 5069184"/>
                <a:gd name="connsiteX33" fmla="*/ 5838423 w 10344150"/>
                <a:gd name="connsiteY33" fmla="*/ 307753 h 5069184"/>
                <a:gd name="connsiteX34" fmla="*/ 1809750 w 10344150"/>
                <a:gd name="connsiteY34" fmla="*/ 190500 h 5069184"/>
                <a:gd name="connsiteX0" fmla="*/ 1809750 w 10344150"/>
                <a:gd name="connsiteY0" fmla="*/ 190500 h 5069184"/>
                <a:gd name="connsiteX1" fmla="*/ 1543050 w 10344150"/>
                <a:gd name="connsiteY1" fmla="*/ 704850 h 5069184"/>
                <a:gd name="connsiteX2" fmla="*/ 1104900 w 10344150"/>
                <a:gd name="connsiteY2" fmla="*/ 666750 h 5069184"/>
                <a:gd name="connsiteX3" fmla="*/ 1085850 w 10344150"/>
                <a:gd name="connsiteY3" fmla="*/ 933450 h 5069184"/>
                <a:gd name="connsiteX4" fmla="*/ 685800 w 10344150"/>
                <a:gd name="connsiteY4" fmla="*/ 1200150 h 5069184"/>
                <a:gd name="connsiteX5" fmla="*/ 228600 w 10344150"/>
                <a:gd name="connsiteY5" fmla="*/ 1485900 h 5069184"/>
                <a:gd name="connsiteX6" fmla="*/ 38100 w 10344150"/>
                <a:gd name="connsiteY6" fmla="*/ 1714500 h 5069184"/>
                <a:gd name="connsiteX7" fmla="*/ 0 w 10344150"/>
                <a:gd name="connsiteY7" fmla="*/ 2247900 h 5069184"/>
                <a:gd name="connsiteX8" fmla="*/ 304800 w 10344150"/>
                <a:gd name="connsiteY8" fmla="*/ 2781300 h 5069184"/>
                <a:gd name="connsiteX9" fmla="*/ 495300 w 10344150"/>
                <a:gd name="connsiteY9" fmla="*/ 2743200 h 5069184"/>
                <a:gd name="connsiteX10" fmla="*/ 1333500 w 10344150"/>
                <a:gd name="connsiteY10" fmla="*/ 4305300 h 5069184"/>
                <a:gd name="connsiteX11" fmla="*/ 1581150 w 10344150"/>
                <a:gd name="connsiteY11" fmla="*/ 4305300 h 5069184"/>
                <a:gd name="connsiteX12" fmla="*/ 1733550 w 10344150"/>
                <a:gd name="connsiteY12" fmla="*/ 4095750 h 5069184"/>
                <a:gd name="connsiteX13" fmla="*/ 1981200 w 10344150"/>
                <a:gd name="connsiteY13" fmla="*/ 4267200 h 5069184"/>
                <a:gd name="connsiteX14" fmla="*/ 2590800 w 10344150"/>
                <a:gd name="connsiteY14" fmla="*/ 3810000 h 5069184"/>
                <a:gd name="connsiteX15" fmla="*/ 2914650 w 10344150"/>
                <a:gd name="connsiteY15" fmla="*/ 4152900 h 5069184"/>
                <a:gd name="connsiteX16" fmla="*/ 3909535 w 10344150"/>
                <a:gd name="connsiteY16" fmla="*/ 4889768 h 5069184"/>
                <a:gd name="connsiteX17" fmla="*/ 5000434 w 10344150"/>
                <a:gd name="connsiteY17" fmla="*/ 5069184 h 5069184"/>
                <a:gd name="connsiteX18" fmla="*/ 5935032 w 10344150"/>
                <a:gd name="connsiteY18" fmla="*/ 4878683 h 5069184"/>
                <a:gd name="connsiteX19" fmla="*/ 6629400 w 10344150"/>
                <a:gd name="connsiteY19" fmla="*/ 4229100 h 5069184"/>
                <a:gd name="connsiteX20" fmla="*/ 7628186 w 10344150"/>
                <a:gd name="connsiteY20" fmla="*/ 3582734 h 5069184"/>
                <a:gd name="connsiteX21" fmla="*/ 8153400 w 10344150"/>
                <a:gd name="connsiteY21" fmla="*/ 3695700 h 5069184"/>
                <a:gd name="connsiteX22" fmla="*/ 8623837 w 10344150"/>
                <a:gd name="connsiteY22" fmla="*/ 3687930 h 5069184"/>
                <a:gd name="connsiteX23" fmla="*/ 8813189 w 10344150"/>
                <a:gd name="connsiteY23" fmla="*/ 3461608 h 5069184"/>
                <a:gd name="connsiteX24" fmla="*/ 9315450 w 10344150"/>
                <a:gd name="connsiteY24" fmla="*/ 3429000 h 5069184"/>
                <a:gd name="connsiteX25" fmla="*/ 9067800 w 10344150"/>
                <a:gd name="connsiteY25" fmla="*/ 3295650 h 5069184"/>
                <a:gd name="connsiteX26" fmla="*/ 9791700 w 10344150"/>
                <a:gd name="connsiteY26" fmla="*/ 2476500 h 5069184"/>
                <a:gd name="connsiteX27" fmla="*/ 10344150 w 10344150"/>
                <a:gd name="connsiteY27" fmla="*/ 2019300 h 5069184"/>
                <a:gd name="connsiteX28" fmla="*/ 10115550 w 10344150"/>
                <a:gd name="connsiteY28" fmla="*/ 609600 h 5069184"/>
                <a:gd name="connsiteX29" fmla="*/ 9734550 w 10344150"/>
                <a:gd name="connsiteY29" fmla="*/ 762000 h 5069184"/>
                <a:gd name="connsiteX30" fmla="*/ 9029700 w 10344150"/>
                <a:gd name="connsiteY30" fmla="*/ 0 h 5069184"/>
                <a:gd name="connsiteX31" fmla="*/ 7069965 w 10344150"/>
                <a:gd name="connsiteY31" fmla="*/ 264649 h 5069184"/>
                <a:gd name="connsiteX32" fmla="*/ 6286500 w 10344150"/>
                <a:gd name="connsiteY32" fmla="*/ 190500 h 5069184"/>
                <a:gd name="connsiteX33" fmla="*/ 5838423 w 10344150"/>
                <a:gd name="connsiteY33" fmla="*/ 307753 h 5069184"/>
                <a:gd name="connsiteX34" fmla="*/ 1809750 w 10344150"/>
                <a:gd name="connsiteY34" fmla="*/ 190500 h 5069184"/>
                <a:gd name="connsiteX0" fmla="*/ 1809750 w 10344150"/>
                <a:gd name="connsiteY0" fmla="*/ 190500 h 5069184"/>
                <a:gd name="connsiteX1" fmla="*/ 1543050 w 10344150"/>
                <a:gd name="connsiteY1" fmla="*/ 704850 h 5069184"/>
                <a:gd name="connsiteX2" fmla="*/ 1104900 w 10344150"/>
                <a:gd name="connsiteY2" fmla="*/ 666750 h 5069184"/>
                <a:gd name="connsiteX3" fmla="*/ 1085850 w 10344150"/>
                <a:gd name="connsiteY3" fmla="*/ 933450 h 5069184"/>
                <a:gd name="connsiteX4" fmla="*/ 685800 w 10344150"/>
                <a:gd name="connsiteY4" fmla="*/ 1200150 h 5069184"/>
                <a:gd name="connsiteX5" fmla="*/ 228600 w 10344150"/>
                <a:gd name="connsiteY5" fmla="*/ 1485900 h 5069184"/>
                <a:gd name="connsiteX6" fmla="*/ 38100 w 10344150"/>
                <a:gd name="connsiteY6" fmla="*/ 1714500 h 5069184"/>
                <a:gd name="connsiteX7" fmla="*/ 0 w 10344150"/>
                <a:gd name="connsiteY7" fmla="*/ 2247900 h 5069184"/>
                <a:gd name="connsiteX8" fmla="*/ 304800 w 10344150"/>
                <a:gd name="connsiteY8" fmla="*/ 2781300 h 5069184"/>
                <a:gd name="connsiteX9" fmla="*/ 495300 w 10344150"/>
                <a:gd name="connsiteY9" fmla="*/ 2743200 h 5069184"/>
                <a:gd name="connsiteX10" fmla="*/ 1333500 w 10344150"/>
                <a:gd name="connsiteY10" fmla="*/ 4305300 h 5069184"/>
                <a:gd name="connsiteX11" fmla="*/ 1581150 w 10344150"/>
                <a:gd name="connsiteY11" fmla="*/ 4305300 h 5069184"/>
                <a:gd name="connsiteX12" fmla="*/ 1733550 w 10344150"/>
                <a:gd name="connsiteY12" fmla="*/ 4095750 h 5069184"/>
                <a:gd name="connsiteX13" fmla="*/ 1981200 w 10344150"/>
                <a:gd name="connsiteY13" fmla="*/ 4267200 h 5069184"/>
                <a:gd name="connsiteX14" fmla="*/ 2590800 w 10344150"/>
                <a:gd name="connsiteY14" fmla="*/ 3810000 h 5069184"/>
                <a:gd name="connsiteX15" fmla="*/ 2914650 w 10344150"/>
                <a:gd name="connsiteY15" fmla="*/ 4152900 h 5069184"/>
                <a:gd name="connsiteX16" fmla="*/ 3909535 w 10344150"/>
                <a:gd name="connsiteY16" fmla="*/ 4889768 h 5069184"/>
                <a:gd name="connsiteX17" fmla="*/ 5000434 w 10344150"/>
                <a:gd name="connsiteY17" fmla="*/ 5069184 h 5069184"/>
                <a:gd name="connsiteX18" fmla="*/ 5935032 w 10344150"/>
                <a:gd name="connsiteY18" fmla="*/ 4878683 h 5069184"/>
                <a:gd name="connsiteX19" fmla="*/ 6629400 w 10344150"/>
                <a:gd name="connsiteY19" fmla="*/ 4229100 h 5069184"/>
                <a:gd name="connsiteX20" fmla="*/ 7628186 w 10344150"/>
                <a:gd name="connsiteY20" fmla="*/ 3582734 h 5069184"/>
                <a:gd name="connsiteX21" fmla="*/ 8153400 w 10344150"/>
                <a:gd name="connsiteY21" fmla="*/ 3695700 h 5069184"/>
                <a:gd name="connsiteX22" fmla="*/ 8623837 w 10344150"/>
                <a:gd name="connsiteY22" fmla="*/ 3687930 h 5069184"/>
                <a:gd name="connsiteX23" fmla="*/ 8813189 w 10344150"/>
                <a:gd name="connsiteY23" fmla="*/ 3461608 h 5069184"/>
                <a:gd name="connsiteX24" fmla="*/ 8495613 w 10344150"/>
                <a:gd name="connsiteY24" fmla="*/ 3170265 h 5069184"/>
                <a:gd name="connsiteX25" fmla="*/ 9067800 w 10344150"/>
                <a:gd name="connsiteY25" fmla="*/ 3295650 h 5069184"/>
                <a:gd name="connsiteX26" fmla="*/ 9791700 w 10344150"/>
                <a:gd name="connsiteY26" fmla="*/ 2476500 h 5069184"/>
                <a:gd name="connsiteX27" fmla="*/ 10344150 w 10344150"/>
                <a:gd name="connsiteY27" fmla="*/ 2019300 h 5069184"/>
                <a:gd name="connsiteX28" fmla="*/ 10115550 w 10344150"/>
                <a:gd name="connsiteY28" fmla="*/ 609600 h 5069184"/>
                <a:gd name="connsiteX29" fmla="*/ 9734550 w 10344150"/>
                <a:gd name="connsiteY29" fmla="*/ 762000 h 5069184"/>
                <a:gd name="connsiteX30" fmla="*/ 9029700 w 10344150"/>
                <a:gd name="connsiteY30" fmla="*/ 0 h 5069184"/>
                <a:gd name="connsiteX31" fmla="*/ 7069965 w 10344150"/>
                <a:gd name="connsiteY31" fmla="*/ 264649 h 5069184"/>
                <a:gd name="connsiteX32" fmla="*/ 6286500 w 10344150"/>
                <a:gd name="connsiteY32" fmla="*/ 190500 h 5069184"/>
                <a:gd name="connsiteX33" fmla="*/ 5838423 w 10344150"/>
                <a:gd name="connsiteY33" fmla="*/ 307753 h 5069184"/>
                <a:gd name="connsiteX34" fmla="*/ 1809750 w 10344150"/>
                <a:gd name="connsiteY34" fmla="*/ 190500 h 5069184"/>
                <a:gd name="connsiteX0" fmla="*/ 1809750 w 10344150"/>
                <a:gd name="connsiteY0" fmla="*/ 190500 h 5069184"/>
                <a:gd name="connsiteX1" fmla="*/ 1543050 w 10344150"/>
                <a:gd name="connsiteY1" fmla="*/ 704850 h 5069184"/>
                <a:gd name="connsiteX2" fmla="*/ 1104900 w 10344150"/>
                <a:gd name="connsiteY2" fmla="*/ 666750 h 5069184"/>
                <a:gd name="connsiteX3" fmla="*/ 1085850 w 10344150"/>
                <a:gd name="connsiteY3" fmla="*/ 933450 h 5069184"/>
                <a:gd name="connsiteX4" fmla="*/ 685800 w 10344150"/>
                <a:gd name="connsiteY4" fmla="*/ 1200150 h 5069184"/>
                <a:gd name="connsiteX5" fmla="*/ 228600 w 10344150"/>
                <a:gd name="connsiteY5" fmla="*/ 1485900 h 5069184"/>
                <a:gd name="connsiteX6" fmla="*/ 38100 w 10344150"/>
                <a:gd name="connsiteY6" fmla="*/ 1714500 h 5069184"/>
                <a:gd name="connsiteX7" fmla="*/ 0 w 10344150"/>
                <a:gd name="connsiteY7" fmla="*/ 2247900 h 5069184"/>
                <a:gd name="connsiteX8" fmla="*/ 304800 w 10344150"/>
                <a:gd name="connsiteY8" fmla="*/ 2781300 h 5069184"/>
                <a:gd name="connsiteX9" fmla="*/ 495300 w 10344150"/>
                <a:gd name="connsiteY9" fmla="*/ 2743200 h 5069184"/>
                <a:gd name="connsiteX10" fmla="*/ 1333500 w 10344150"/>
                <a:gd name="connsiteY10" fmla="*/ 4305300 h 5069184"/>
                <a:gd name="connsiteX11" fmla="*/ 1581150 w 10344150"/>
                <a:gd name="connsiteY11" fmla="*/ 4305300 h 5069184"/>
                <a:gd name="connsiteX12" fmla="*/ 1733550 w 10344150"/>
                <a:gd name="connsiteY12" fmla="*/ 4095750 h 5069184"/>
                <a:gd name="connsiteX13" fmla="*/ 1981200 w 10344150"/>
                <a:gd name="connsiteY13" fmla="*/ 4267200 h 5069184"/>
                <a:gd name="connsiteX14" fmla="*/ 2590800 w 10344150"/>
                <a:gd name="connsiteY14" fmla="*/ 3810000 h 5069184"/>
                <a:gd name="connsiteX15" fmla="*/ 2914650 w 10344150"/>
                <a:gd name="connsiteY15" fmla="*/ 4152900 h 5069184"/>
                <a:gd name="connsiteX16" fmla="*/ 3909535 w 10344150"/>
                <a:gd name="connsiteY16" fmla="*/ 4889768 h 5069184"/>
                <a:gd name="connsiteX17" fmla="*/ 5000434 w 10344150"/>
                <a:gd name="connsiteY17" fmla="*/ 5069184 h 5069184"/>
                <a:gd name="connsiteX18" fmla="*/ 5935032 w 10344150"/>
                <a:gd name="connsiteY18" fmla="*/ 4878683 h 5069184"/>
                <a:gd name="connsiteX19" fmla="*/ 6629400 w 10344150"/>
                <a:gd name="connsiteY19" fmla="*/ 4229100 h 5069184"/>
                <a:gd name="connsiteX20" fmla="*/ 7628186 w 10344150"/>
                <a:gd name="connsiteY20" fmla="*/ 3582734 h 5069184"/>
                <a:gd name="connsiteX21" fmla="*/ 8153400 w 10344150"/>
                <a:gd name="connsiteY21" fmla="*/ 3695700 h 5069184"/>
                <a:gd name="connsiteX22" fmla="*/ 8623837 w 10344150"/>
                <a:gd name="connsiteY22" fmla="*/ 3687930 h 5069184"/>
                <a:gd name="connsiteX23" fmla="*/ 8813189 w 10344150"/>
                <a:gd name="connsiteY23" fmla="*/ 3461608 h 5069184"/>
                <a:gd name="connsiteX24" fmla="*/ 8495613 w 10344150"/>
                <a:gd name="connsiteY24" fmla="*/ 3170265 h 5069184"/>
                <a:gd name="connsiteX25" fmla="*/ 9139716 w 10344150"/>
                <a:gd name="connsiteY25" fmla="*/ 2790501 h 5069184"/>
                <a:gd name="connsiteX26" fmla="*/ 9791700 w 10344150"/>
                <a:gd name="connsiteY26" fmla="*/ 2476500 h 5069184"/>
                <a:gd name="connsiteX27" fmla="*/ 10344150 w 10344150"/>
                <a:gd name="connsiteY27" fmla="*/ 2019300 h 5069184"/>
                <a:gd name="connsiteX28" fmla="*/ 10115550 w 10344150"/>
                <a:gd name="connsiteY28" fmla="*/ 609600 h 5069184"/>
                <a:gd name="connsiteX29" fmla="*/ 9734550 w 10344150"/>
                <a:gd name="connsiteY29" fmla="*/ 762000 h 5069184"/>
                <a:gd name="connsiteX30" fmla="*/ 9029700 w 10344150"/>
                <a:gd name="connsiteY30" fmla="*/ 0 h 5069184"/>
                <a:gd name="connsiteX31" fmla="*/ 7069965 w 10344150"/>
                <a:gd name="connsiteY31" fmla="*/ 264649 h 5069184"/>
                <a:gd name="connsiteX32" fmla="*/ 6286500 w 10344150"/>
                <a:gd name="connsiteY32" fmla="*/ 190500 h 5069184"/>
                <a:gd name="connsiteX33" fmla="*/ 5838423 w 10344150"/>
                <a:gd name="connsiteY33" fmla="*/ 307753 h 5069184"/>
                <a:gd name="connsiteX34" fmla="*/ 1809750 w 10344150"/>
                <a:gd name="connsiteY34" fmla="*/ 190500 h 5069184"/>
                <a:gd name="connsiteX0" fmla="*/ 1809750 w 10344150"/>
                <a:gd name="connsiteY0" fmla="*/ 190500 h 5069184"/>
                <a:gd name="connsiteX1" fmla="*/ 1543050 w 10344150"/>
                <a:gd name="connsiteY1" fmla="*/ 704850 h 5069184"/>
                <a:gd name="connsiteX2" fmla="*/ 1104900 w 10344150"/>
                <a:gd name="connsiteY2" fmla="*/ 666750 h 5069184"/>
                <a:gd name="connsiteX3" fmla="*/ 1085850 w 10344150"/>
                <a:gd name="connsiteY3" fmla="*/ 933450 h 5069184"/>
                <a:gd name="connsiteX4" fmla="*/ 685800 w 10344150"/>
                <a:gd name="connsiteY4" fmla="*/ 1200150 h 5069184"/>
                <a:gd name="connsiteX5" fmla="*/ 228600 w 10344150"/>
                <a:gd name="connsiteY5" fmla="*/ 1485900 h 5069184"/>
                <a:gd name="connsiteX6" fmla="*/ 38100 w 10344150"/>
                <a:gd name="connsiteY6" fmla="*/ 1714500 h 5069184"/>
                <a:gd name="connsiteX7" fmla="*/ 0 w 10344150"/>
                <a:gd name="connsiteY7" fmla="*/ 2247900 h 5069184"/>
                <a:gd name="connsiteX8" fmla="*/ 304800 w 10344150"/>
                <a:gd name="connsiteY8" fmla="*/ 2781300 h 5069184"/>
                <a:gd name="connsiteX9" fmla="*/ 495300 w 10344150"/>
                <a:gd name="connsiteY9" fmla="*/ 2743200 h 5069184"/>
                <a:gd name="connsiteX10" fmla="*/ 1333500 w 10344150"/>
                <a:gd name="connsiteY10" fmla="*/ 4305300 h 5069184"/>
                <a:gd name="connsiteX11" fmla="*/ 1581150 w 10344150"/>
                <a:gd name="connsiteY11" fmla="*/ 4305300 h 5069184"/>
                <a:gd name="connsiteX12" fmla="*/ 1733550 w 10344150"/>
                <a:gd name="connsiteY12" fmla="*/ 4095750 h 5069184"/>
                <a:gd name="connsiteX13" fmla="*/ 1981200 w 10344150"/>
                <a:gd name="connsiteY13" fmla="*/ 4267200 h 5069184"/>
                <a:gd name="connsiteX14" fmla="*/ 2590800 w 10344150"/>
                <a:gd name="connsiteY14" fmla="*/ 3810000 h 5069184"/>
                <a:gd name="connsiteX15" fmla="*/ 2914650 w 10344150"/>
                <a:gd name="connsiteY15" fmla="*/ 4152900 h 5069184"/>
                <a:gd name="connsiteX16" fmla="*/ 3909535 w 10344150"/>
                <a:gd name="connsiteY16" fmla="*/ 4889768 h 5069184"/>
                <a:gd name="connsiteX17" fmla="*/ 5000434 w 10344150"/>
                <a:gd name="connsiteY17" fmla="*/ 5069184 h 5069184"/>
                <a:gd name="connsiteX18" fmla="*/ 5935032 w 10344150"/>
                <a:gd name="connsiteY18" fmla="*/ 4878683 h 5069184"/>
                <a:gd name="connsiteX19" fmla="*/ 6629400 w 10344150"/>
                <a:gd name="connsiteY19" fmla="*/ 4229100 h 5069184"/>
                <a:gd name="connsiteX20" fmla="*/ 7628186 w 10344150"/>
                <a:gd name="connsiteY20" fmla="*/ 3582734 h 5069184"/>
                <a:gd name="connsiteX21" fmla="*/ 8153400 w 10344150"/>
                <a:gd name="connsiteY21" fmla="*/ 3695700 h 5069184"/>
                <a:gd name="connsiteX22" fmla="*/ 8623837 w 10344150"/>
                <a:gd name="connsiteY22" fmla="*/ 3687930 h 5069184"/>
                <a:gd name="connsiteX23" fmla="*/ 8813189 w 10344150"/>
                <a:gd name="connsiteY23" fmla="*/ 3461608 h 5069184"/>
                <a:gd name="connsiteX24" fmla="*/ 9085320 w 10344150"/>
                <a:gd name="connsiteY24" fmla="*/ 3305794 h 5069184"/>
                <a:gd name="connsiteX25" fmla="*/ 9139716 w 10344150"/>
                <a:gd name="connsiteY25" fmla="*/ 2790501 h 5069184"/>
                <a:gd name="connsiteX26" fmla="*/ 9791700 w 10344150"/>
                <a:gd name="connsiteY26" fmla="*/ 2476500 h 5069184"/>
                <a:gd name="connsiteX27" fmla="*/ 10344150 w 10344150"/>
                <a:gd name="connsiteY27" fmla="*/ 2019300 h 5069184"/>
                <a:gd name="connsiteX28" fmla="*/ 10115550 w 10344150"/>
                <a:gd name="connsiteY28" fmla="*/ 609600 h 5069184"/>
                <a:gd name="connsiteX29" fmla="*/ 9734550 w 10344150"/>
                <a:gd name="connsiteY29" fmla="*/ 762000 h 5069184"/>
                <a:gd name="connsiteX30" fmla="*/ 9029700 w 10344150"/>
                <a:gd name="connsiteY30" fmla="*/ 0 h 5069184"/>
                <a:gd name="connsiteX31" fmla="*/ 7069965 w 10344150"/>
                <a:gd name="connsiteY31" fmla="*/ 264649 h 5069184"/>
                <a:gd name="connsiteX32" fmla="*/ 6286500 w 10344150"/>
                <a:gd name="connsiteY32" fmla="*/ 190500 h 5069184"/>
                <a:gd name="connsiteX33" fmla="*/ 5838423 w 10344150"/>
                <a:gd name="connsiteY33" fmla="*/ 307753 h 5069184"/>
                <a:gd name="connsiteX34" fmla="*/ 1809750 w 10344150"/>
                <a:gd name="connsiteY34" fmla="*/ 190500 h 5069184"/>
                <a:gd name="connsiteX0" fmla="*/ 1809750 w 10344150"/>
                <a:gd name="connsiteY0" fmla="*/ 190500 h 4889768"/>
                <a:gd name="connsiteX1" fmla="*/ 1543050 w 10344150"/>
                <a:gd name="connsiteY1" fmla="*/ 704850 h 4889768"/>
                <a:gd name="connsiteX2" fmla="*/ 1104900 w 10344150"/>
                <a:gd name="connsiteY2" fmla="*/ 666750 h 4889768"/>
                <a:gd name="connsiteX3" fmla="*/ 1085850 w 10344150"/>
                <a:gd name="connsiteY3" fmla="*/ 933450 h 4889768"/>
                <a:gd name="connsiteX4" fmla="*/ 685800 w 10344150"/>
                <a:gd name="connsiteY4" fmla="*/ 1200150 h 4889768"/>
                <a:gd name="connsiteX5" fmla="*/ 228600 w 10344150"/>
                <a:gd name="connsiteY5" fmla="*/ 1485900 h 4889768"/>
                <a:gd name="connsiteX6" fmla="*/ 38100 w 10344150"/>
                <a:gd name="connsiteY6" fmla="*/ 1714500 h 4889768"/>
                <a:gd name="connsiteX7" fmla="*/ 0 w 10344150"/>
                <a:gd name="connsiteY7" fmla="*/ 2247900 h 4889768"/>
                <a:gd name="connsiteX8" fmla="*/ 304800 w 10344150"/>
                <a:gd name="connsiteY8" fmla="*/ 2781300 h 4889768"/>
                <a:gd name="connsiteX9" fmla="*/ 495300 w 10344150"/>
                <a:gd name="connsiteY9" fmla="*/ 2743200 h 4889768"/>
                <a:gd name="connsiteX10" fmla="*/ 1333500 w 10344150"/>
                <a:gd name="connsiteY10" fmla="*/ 4305300 h 4889768"/>
                <a:gd name="connsiteX11" fmla="*/ 1581150 w 10344150"/>
                <a:gd name="connsiteY11" fmla="*/ 4305300 h 4889768"/>
                <a:gd name="connsiteX12" fmla="*/ 1733550 w 10344150"/>
                <a:gd name="connsiteY12" fmla="*/ 4095750 h 4889768"/>
                <a:gd name="connsiteX13" fmla="*/ 1981200 w 10344150"/>
                <a:gd name="connsiteY13" fmla="*/ 4267200 h 4889768"/>
                <a:gd name="connsiteX14" fmla="*/ 2590800 w 10344150"/>
                <a:gd name="connsiteY14" fmla="*/ 3810000 h 4889768"/>
                <a:gd name="connsiteX15" fmla="*/ 2914650 w 10344150"/>
                <a:gd name="connsiteY15" fmla="*/ 4152900 h 4889768"/>
                <a:gd name="connsiteX16" fmla="*/ 3909535 w 10344150"/>
                <a:gd name="connsiteY16" fmla="*/ 4889768 h 4889768"/>
                <a:gd name="connsiteX17" fmla="*/ 4727155 w 10344150"/>
                <a:gd name="connsiteY17" fmla="*/ 4071207 h 4889768"/>
                <a:gd name="connsiteX18" fmla="*/ 5935032 w 10344150"/>
                <a:gd name="connsiteY18" fmla="*/ 4878683 h 4889768"/>
                <a:gd name="connsiteX19" fmla="*/ 6629400 w 10344150"/>
                <a:gd name="connsiteY19" fmla="*/ 4229100 h 4889768"/>
                <a:gd name="connsiteX20" fmla="*/ 7628186 w 10344150"/>
                <a:gd name="connsiteY20" fmla="*/ 3582734 h 4889768"/>
                <a:gd name="connsiteX21" fmla="*/ 8153400 w 10344150"/>
                <a:gd name="connsiteY21" fmla="*/ 3695700 h 4889768"/>
                <a:gd name="connsiteX22" fmla="*/ 8623837 w 10344150"/>
                <a:gd name="connsiteY22" fmla="*/ 3687930 h 4889768"/>
                <a:gd name="connsiteX23" fmla="*/ 8813189 w 10344150"/>
                <a:gd name="connsiteY23" fmla="*/ 3461608 h 4889768"/>
                <a:gd name="connsiteX24" fmla="*/ 9085320 w 10344150"/>
                <a:gd name="connsiteY24" fmla="*/ 3305794 h 4889768"/>
                <a:gd name="connsiteX25" fmla="*/ 9139716 w 10344150"/>
                <a:gd name="connsiteY25" fmla="*/ 2790501 h 4889768"/>
                <a:gd name="connsiteX26" fmla="*/ 9791700 w 10344150"/>
                <a:gd name="connsiteY26" fmla="*/ 2476500 h 4889768"/>
                <a:gd name="connsiteX27" fmla="*/ 10344150 w 10344150"/>
                <a:gd name="connsiteY27" fmla="*/ 2019300 h 4889768"/>
                <a:gd name="connsiteX28" fmla="*/ 10115550 w 10344150"/>
                <a:gd name="connsiteY28" fmla="*/ 609600 h 4889768"/>
                <a:gd name="connsiteX29" fmla="*/ 9734550 w 10344150"/>
                <a:gd name="connsiteY29" fmla="*/ 762000 h 4889768"/>
                <a:gd name="connsiteX30" fmla="*/ 9029700 w 10344150"/>
                <a:gd name="connsiteY30" fmla="*/ 0 h 4889768"/>
                <a:gd name="connsiteX31" fmla="*/ 7069965 w 10344150"/>
                <a:gd name="connsiteY31" fmla="*/ 264649 h 4889768"/>
                <a:gd name="connsiteX32" fmla="*/ 6286500 w 10344150"/>
                <a:gd name="connsiteY32" fmla="*/ 190500 h 4889768"/>
                <a:gd name="connsiteX33" fmla="*/ 5838423 w 10344150"/>
                <a:gd name="connsiteY33" fmla="*/ 307753 h 4889768"/>
                <a:gd name="connsiteX34" fmla="*/ 1809750 w 10344150"/>
                <a:gd name="connsiteY34" fmla="*/ 190500 h 4889768"/>
                <a:gd name="connsiteX0" fmla="*/ 1809750 w 10344150"/>
                <a:gd name="connsiteY0" fmla="*/ 190500 h 4889768"/>
                <a:gd name="connsiteX1" fmla="*/ 1543050 w 10344150"/>
                <a:gd name="connsiteY1" fmla="*/ 704850 h 4889768"/>
                <a:gd name="connsiteX2" fmla="*/ 1104900 w 10344150"/>
                <a:gd name="connsiteY2" fmla="*/ 666750 h 4889768"/>
                <a:gd name="connsiteX3" fmla="*/ 1085850 w 10344150"/>
                <a:gd name="connsiteY3" fmla="*/ 933450 h 4889768"/>
                <a:gd name="connsiteX4" fmla="*/ 685800 w 10344150"/>
                <a:gd name="connsiteY4" fmla="*/ 1200150 h 4889768"/>
                <a:gd name="connsiteX5" fmla="*/ 228600 w 10344150"/>
                <a:gd name="connsiteY5" fmla="*/ 1485900 h 4889768"/>
                <a:gd name="connsiteX6" fmla="*/ 38100 w 10344150"/>
                <a:gd name="connsiteY6" fmla="*/ 1714500 h 4889768"/>
                <a:gd name="connsiteX7" fmla="*/ 0 w 10344150"/>
                <a:gd name="connsiteY7" fmla="*/ 2247900 h 4889768"/>
                <a:gd name="connsiteX8" fmla="*/ 304800 w 10344150"/>
                <a:gd name="connsiteY8" fmla="*/ 2781300 h 4889768"/>
                <a:gd name="connsiteX9" fmla="*/ 495300 w 10344150"/>
                <a:gd name="connsiteY9" fmla="*/ 2743200 h 4889768"/>
                <a:gd name="connsiteX10" fmla="*/ 1333500 w 10344150"/>
                <a:gd name="connsiteY10" fmla="*/ 4305300 h 4889768"/>
                <a:gd name="connsiteX11" fmla="*/ 1581150 w 10344150"/>
                <a:gd name="connsiteY11" fmla="*/ 4305300 h 4889768"/>
                <a:gd name="connsiteX12" fmla="*/ 1733550 w 10344150"/>
                <a:gd name="connsiteY12" fmla="*/ 4095750 h 4889768"/>
                <a:gd name="connsiteX13" fmla="*/ 1981200 w 10344150"/>
                <a:gd name="connsiteY13" fmla="*/ 4267200 h 4889768"/>
                <a:gd name="connsiteX14" fmla="*/ 2590800 w 10344150"/>
                <a:gd name="connsiteY14" fmla="*/ 3810000 h 4889768"/>
                <a:gd name="connsiteX15" fmla="*/ 2914650 w 10344150"/>
                <a:gd name="connsiteY15" fmla="*/ 4152900 h 4889768"/>
                <a:gd name="connsiteX16" fmla="*/ 3909535 w 10344150"/>
                <a:gd name="connsiteY16" fmla="*/ 4889768 h 4889768"/>
                <a:gd name="connsiteX17" fmla="*/ 4727155 w 10344150"/>
                <a:gd name="connsiteY17" fmla="*/ 4071207 h 4889768"/>
                <a:gd name="connsiteX18" fmla="*/ 5704902 w 10344150"/>
                <a:gd name="connsiteY18" fmla="*/ 4262649 h 4889768"/>
                <a:gd name="connsiteX19" fmla="*/ 6629400 w 10344150"/>
                <a:gd name="connsiteY19" fmla="*/ 4229100 h 4889768"/>
                <a:gd name="connsiteX20" fmla="*/ 7628186 w 10344150"/>
                <a:gd name="connsiteY20" fmla="*/ 3582734 h 4889768"/>
                <a:gd name="connsiteX21" fmla="*/ 8153400 w 10344150"/>
                <a:gd name="connsiteY21" fmla="*/ 3695700 h 4889768"/>
                <a:gd name="connsiteX22" fmla="*/ 8623837 w 10344150"/>
                <a:gd name="connsiteY22" fmla="*/ 3687930 h 4889768"/>
                <a:gd name="connsiteX23" fmla="*/ 8813189 w 10344150"/>
                <a:gd name="connsiteY23" fmla="*/ 3461608 h 4889768"/>
                <a:gd name="connsiteX24" fmla="*/ 9085320 w 10344150"/>
                <a:gd name="connsiteY24" fmla="*/ 3305794 h 4889768"/>
                <a:gd name="connsiteX25" fmla="*/ 9139716 w 10344150"/>
                <a:gd name="connsiteY25" fmla="*/ 2790501 h 4889768"/>
                <a:gd name="connsiteX26" fmla="*/ 9791700 w 10344150"/>
                <a:gd name="connsiteY26" fmla="*/ 2476500 h 4889768"/>
                <a:gd name="connsiteX27" fmla="*/ 10344150 w 10344150"/>
                <a:gd name="connsiteY27" fmla="*/ 2019300 h 4889768"/>
                <a:gd name="connsiteX28" fmla="*/ 10115550 w 10344150"/>
                <a:gd name="connsiteY28" fmla="*/ 609600 h 4889768"/>
                <a:gd name="connsiteX29" fmla="*/ 9734550 w 10344150"/>
                <a:gd name="connsiteY29" fmla="*/ 762000 h 4889768"/>
                <a:gd name="connsiteX30" fmla="*/ 9029700 w 10344150"/>
                <a:gd name="connsiteY30" fmla="*/ 0 h 4889768"/>
                <a:gd name="connsiteX31" fmla="*/ 7069965 w 10344150"/>
                <a:gd name="connsiteY31" fmla="*/ 264649 h 4889768"/>
                <a:gd name="connsiteX32" fmla="*/ 6286500 w 10344150"/>
                <a:gd name="connsiteY32" fmla="*/ 190500 h 4889768"/>
                <a:gd name="connsiteX33" fmla="*/ 5838423 w 10344150"/>
                <a:gd name="connsiteY33" fmla="*/ 307753 h 4889768"/>
                <a:gd name="connsiteX34" fmla="*/ 1809750 w 10344150"/>
                <a:gd name="connsiteY34" fmla="*/ 190500 h 4889768"/>
                <a:gd name="connsiteX0" fmla="*/ 1809750 w 10344150"/>
                <a:gd name="connsiteY0" fmla="*/ 190500 h 4305300"/>
                <a:gd name="connsiteX1" fmla="*/ 1543050 w 10344150"/>
                <a:gd name="connsiteY1" fmla="*/ 704850 h 4305300"/>
                <a:gd name="connsiteX2" fmla="*/ 1104900 w 10344150"/>
                <a:gd name="connsiteY2" fmla="*/ 666750 h 4305300"/>
                <a:gd name="connsiteX3" fmla="*/ 1085850 w 10344150"/>
                <a:gd name="connsiteY3" fmla="*/ 933450 h 4305300"/>
                <a:gd name="connsiteX4" fmla="*/ 685800 w 10344150"/>
                <a:gd name="connsiteY4" fmla="*/ 1200150 h 4305300"/>
                <a:gd name="connsiteX5" fmla="*/ 228600 w 10344150"/>
                <a:gd name="connsiteY5" fmla="*/ 1485900 h 4305300"/>
                <a:gd name="connsiteX6" fmla="*/ 38100 w 10344150"/>
                <a:gd name="connsiteY6" fmla="*/ 1714500 h 4305300"/>
                <a:gd name="connsiteX7" fmla="*/ 0 w 10344150"/>
                <a:gd name="connsiteY7" fmla="*/ 2247900 h 4305300"/>
                <a:gd name="connsiteX8" fmla="*/ 304800 w 10344150"/>
                <a:gd name="connsiteY8" fmla="*/ 2781300 h 4305300"/>
                <a:gd name="connsiteX9" fmla="*/ 495300 w 10344150"/>
                <a:gd name="connsiteY9" fmla="*/ 2743200 h 4305300"/>
                <a:gd name="connsiteX10" fmla="*/ 1333500 w 10344150"/>
                <a:gd name="connsiteY10" fmla="*/ 4305300 h 4305300"/>
                <a:gd name="connsiteX11" fmla="*/ 1581150 w 10344150"/>
                <a:gd name="connsiteY11" fmla="*/ 4305300 h 4305300"/>
                <a:gd name="connsiteX12" fmla="*/ 1733550 w 10344150"/>
                <a:gd name="connsiteY12" fmla="*/ 4095750 h 4305300"/>
                <a:gd name="connsiteX13" fmla="*/ 1981200 w 10344150"/>
                <a:gd name="connsiteY13" fmla="*/ 4267200 h 4305300"/>
                <a:gd name="connsiteX14" fmla="*/ 2590800 w 10344150"/>
                <a:gd name="connsiteY14" fmla="*/ 3810000 h 4305300"/>
                <a:gd name="connsiteX15" fmla="*/ 2914650 w 10344150"/>
                <a:gd name="connsiteY15" fmla="*/ 4152900 h 4305300"/>
                <a:gd name="connsiteX16" fmla="*/ 3765705 w 10344150"/>
                <a:gd name="connsiteY16" fmla="*/ 4175168 h 4305300"/>
                <a:gd name="connsiteX17" fmla="*/ 4727155 w 10344150"/>
                <a:gd name="connsiteY17" fmla="*/ 4071207 h 4305300"/>
                <a:gd name="connsiteX18" fmla="*/ 5704902 w 10344150"/>
                <a:gd name="connsiteY18" fmla="*/ 4262649 h 4305300"/>
                <a:gd name="connsiteX19" fmla="*/ 6629400 w 10344150"/>
                <a:gd name="connsiteY19" fmla="*/ 4229100 h 4305300"/>
                <a:gd name="connsiteX20" fmla="*/ 7628186 w 10344150"/>
                <a:gd name="connsiteY20" fmla="*/ 3582734 h 4305300"/>
                <a:gd name="connsiteX21" fmla="*/ 8153400 w 10344150"/>
                <a:gd name="connsiteY21" fmla="*/ 3695700 h 4305300"/>
                <a:gd name="connsiteX22" fmla="*/ 8623837 w 10344150"/>
                <a:gd name="connsiteY22" fmla="*/ 3687930 h 4305300"/>
                <a:gd name="connsiteX23" fmla="*/ 8813189 w 10344150"/>
                <a:gd name="connsiteY23" fmla="*/ 3461608 h 4305300"/>
                <a:gd name="connsiteX24" fmla="*/ 9085320 w 10344150"/>
                <a:gd name="connsiteY24" fmla="*/ 3305794 h 4305300"/>
                <a:gd name="connsiteX25" fmla="*/ 9139716 w 10344150"/>
                <a:gd name="connsiteY25" fmla="*/ 2790501 h 4305300"/>
                <a:gd name="connsiteX26" fmla="*/ 9791700 w 10344150"/>
                <a:gd name="connsiteY26" fmla="*/ 2476500 h 4305300"/>
                <a:gd name="connsiteX27" fmla="*/ 10344150 w 10344150"/>
                <a:gd name="connsiteY27" fmla="*/ 2019300 h 4305300"/>
                <a:gd name="connsiteX28" fmla="*/ 10115550 w 10344150"/>
                <a:gd name="connsiteY28" fmla="*/ 609600 h 4305300"/>
                <a:gd name="connsiteX29" fmla="*/ 9734550 w 10344150"/>
                <a:gd name="connsiteY29" fmla="*/ 762000 h 4305300"/>
                <a:gd name="connsiteX30" fmla="*/ 9029700 w 10344150"/>
                <a:gd name="connsiteY30" fmla="*/ 0 h 4305300"/>
                <a:gd name="connsiteX31" fmla="*/ 7069965 w 10344150"/>
                <a:gd name="connsiteY31" fmla="*/ 264649 h 4305300"/>
                <a:gd name="connsiteX32" fmla="*/ 6286500 w 10344150"/>
                <a:gd name="connsiteY32" fmla="*/ 190500 h 4305300"/>
                <a:gd name="connsiteX33" fmla="*/ 5838423 w 10344150"/>
                <a:gd name="connsiteY33" fmla="*/ 307753 h 4305300"/>
                <a:gd name="connsiteX34" fmla="*/ 1809750 w 10344150"/>
                <a:gd name="connsiteY34" fmla="*/ 190500 h 4305300"/>
                <a:gd name="connsiteX0" fmla="*/ 1809750 w 10344150"/>
                <a:gd name="connsiteY0" fmla="*/ 0 h 4114800"/>
                <a:gd name="connsiteX1" fmla="*/ 1543050 w 10344150"/>
                <a:gd name="connsiteY1" fmla="*/ 514350 h 4114800"/>
                <a:gd name="connsiteX2" fmla="*/ 1104900 w 10344150"/>
                <a:gd name="connsiteY2" fmla="*/ 476250 h 4114800"/>
                <a:gd name="connsiteX3" fmla="*/ 1085850 w 10344150"/>
                <a:gd name="connsiteY3" fmla="*/ 742950 h 4114800"/>
                <a:gd name="connsiteX4" fmla="*/ 685800 w 10344150"/>
                <a:gd name="connsiteY4" fmla="*/ 1009650 h 4114800"/>
                <a:gd name="connsiteX5" fmla="*/ 228600 w 10344150"/>
                <a:gd name="connsiteY5" fmla="*/ 1295400 h 4114800"/>
                <a:gd name="connsiteX6" fmla="*/ 38100 w 10344150"/>
                <a:gd name="connsiteY6" fmla="*/ 1524000 h 4114800"/>
                <a:gd name="connsiteX7" fmla="*/ 0 w 10344150"/>
                <a:gd name="connsiteY7" fmla="*/ 2057400 h 4114800"/>
                <a:gd name="connsiteX8" fmla="*/ 304800 w 10344150"/>
                <a:gd name="connsiteY8" fmla="*/ 2590800 h 4114800"/>
                <a:gd name="connsiteX9" fmla="*/ 495300 w 10344150"/>
                <a:gd name="connsiteY9" fmla="*/ 2552700 h 4114800"/>
                <a:gd name="connsiteX10" fmla="*/ 1333500 w 10344150"/>
                <a:gd name="connsiteY10" fmla="*/ 4114800 h 4114800"/>
                <a:gd name="connsiteX11" fmla="*/ 1581150 w 10344150"/>
                <a:gd name="connsiteY11" fmla="*/ 4114800 h 4114800"/>
                <a:gd name="connsiteX12" fmla="*/ 1733550 w 10344150"/>
                <a:gd name="connsiteY12" fmla="*/ 3905250 h 4114800"/>
                <a:gd name="connsiteX13" fmla="*/ 1981200 w 10344150"/>
                <a:gd name="connsiteY13" fmla="*/ 4076700 h 4114800"/>
                <a:gd name="connsiteX14" fmla="*/ 2590800 w 10344150"/>
                <a:gd name="connsiteY14" fmla="*/ 3619500 h 4114800"/>
                <a:gd name="connsiteX15" fmla="*/ 2914650 w 10344150"/>
                <a:gd name="connsiteY15" fmla="*/ 3962400 h 4114800"/>
                <a:gd name="connsiteX16" fmla="*/ 3765705 w 10344150"/>
                <a:gd name="connsiteY16" fmla="*/ 3984668 h 4114800"/>
                <a:gd name="connsiteX17" fmla="*/ 4727155 w 10344150"/>
                <a:gd name="connsiteY17" fmla="*/ 3880707 h 4114800"/>
                <a:gd name="connsiteX18" fmla="*/ 5704902 w 10344150"/>
                <a:gd name="connsiteY18" fmla="*/ 4072149 h 4114800"/>
                <a:gd name="connsiteX19" fmla="*/ 6629400 w 10344150"/>
                <a:gd name="connsiteY19" fmla="*/ 4038600 h 4114800"/>
                <a:gd name="connsiteX20" fmla="*/ 7628186 w 10344150"/>
                <a:gd name="connsiteY20" fmla="*/ 3392234 h 4114800"/>
                <a:gd name="connsiteX21" fmla="*/ 8153400 w 10344150"/>
                <a:gd name="connsiteY21" fmla="*/ 3505200 h 4114800"/>
                <a:gd name="connsiteX22" fmla="*/ 8623837 w 10344150"/>
                <a:gd name="connsiteY22" fmla="*/ 3497430 h 4114800"/>
                <a:gd name="connsiteX23" fmla="*/ 8813189 w 10344150"/>
                <a:gd name="connsiteY23" fmla="*/ 3271108 h 4114800"/>
                <a:gd name="connsiteX24" fmla="*/ 9085320 w 10344150"/>
                <a:gd name="connsiteY24" fmla="*/ 3115294 h 4114800"/>
                <a:gd name="connsiteX25" fmla="*/ 9139716 w 10344150"/>
                <a:gd name="connsiteY25" fmla="*/ 2600001 h 4114800"/>
                <a:gd name="connsiteX26" fmla="*/ 9791700 w 10344150"/>
                <a:gd name="connsiteY26" fmla="*/ 2286000 h 4114800"/>
                <a:gd name="connsiteX27" fmla="*/ 10344150 w 10344150"/>
                <a:gd name="connsiteY27" fmla="*/ 1828800 h 4114800"/>
                <a:gd name="connsiteX28" fmla="*/ 10115550 w 10344150"/>
                <a:gd name="connsiteY28" fmla="*/ 419100 h 4114800"/>
                <a:gd name="connsiteX29" fmla="*/ 9734550 w 10344150"/>
                <a:gd name="connsiteY29" fmla="*/ 571500 h 4114800"/>
                <a:gd name="connsiteX30" fmla="*/ 9186206 w 10344150"/>
                <a:gd name="connsiteY30" fmla="*/ 43594 h 4114800"/>
                <a:gd name="connsiteX31" fmla="*/ 7069965 w 10344150"/>
                <a:gd name="connsiteY31" fmla="*/ 74149 h 4114800"/>
                <a:gd name="connsiteX32" fmla="*/ 6286500 w 10344150"/>
                <a:gd name="connsiteY32" fmla="*/ 0 h 4114800"/>
                <a:gd name="connsiteX33" fmla="*/ 5838423 w 10344150"/>
                <a:gd name="connsiteY33" fmla="*/ 117253 h 4114800"/>
                <a:gd name="connsiteX34" fmla="*/ 1809750 w 10344150"/>
                <a:gd name="connsiteY34" fmla="*/ 0 h 4114800"/>
                <a:gd name="connsiteX0" fmla="*/ 1809750 w 10344150"/>
                <a:gd name="connsiteY0" fmla="*/ 0 h 4114800"/>
                <a:gd name="connsiteX1" fmla="*/ 1543050 w 10344150"/>
                <a:gd name="connsiteY1" fmla="*/ 514350 h 4114800"/>
                <a:gd name="connsiteX2" fmla="*/ 1104900 w 10344150"/>
                <a:gd name="connsiteY2" fmla="*/ 476250 h 4114800"/>
                <a:gd name="connsiteX3" fmla="*/ 1085850 w 10344150"/>
                <a:gd name="connsiteY3" fmla="*/ 742950 h 4114800"/>
                <a:gd name="connsiteX4" fmla="*/ 685800 w 10344150"/>
                <a:gd name="connsiteY4" fmla="*/ 1009650 h 4114800"/>
                <a:gd name="connsiteX5" fmla="*/ 228600 w 10344150"/>
                <a:gd name="connsiteY5" fmla="*/ 1295400 h 4114800"/>
                <a:gd name="connsiteX6" fmla="*/ 38100 w 10344150"/>
                <a:gd name="connsiteY6" fmla="*/ 1524000 h 4114800"/>
                <a:gd name="connsiteX7" fmla="*/ 0 w 10344150"/>
                <a:gd name="connsiteY7" fmla="*/ 2057400 h 4114800"/>
                <a:gd name="connsiteX8" fmla="*/ 304800 w 10344150"/>
                <a:gd name="connsiteY8" fmla="*/ 2590800 h 4114800"/>
                <a:gd name="connsiteX9" fmla="*/ 495300 w 10344150"/>
                <a:gd name="connsiteY9" fmla="*/ 2552700 h 4114800"/>
                <a:gd name="connsiteX10" fmla="*/ 1333500 w 10344150"/>
                <a:gd name="connsiteY10" fmla="*/ 4114800 h 4114800"/>
                <a:gd name="connsiteX11" fmla="*/ 1581150 w 10344150"/>
                <a:gd name="connsiteY11" fmla="*/ 4114800 h 4114800"/>
                <a:gd name="connsiteX12" fmla="*/ 1733550 w 10344150"/>
                <a:gd name="connsiteY12" fmla="*/ 3905250 h 4114800"/>
                <a:gd name="connsiteX13" fmla="*/ 1981200 w 10344150"/>
                <a:gd name="connsiteY13" fmla="*/ 4076700 h 4114800"/>
                <a:gd name="connsiteX14" fmla="*/ 2590800 w 10344150"/>
                <a:gd name="connsiteY14" fmla="*/ 3619500 h 4114800"/>
                <a:gd name="connsiteX15" fmla="*/ 2914650 w 10344150"/>
                <a:gd name="connsiteY15" fmla="*/ 3962400 h 4114800"/>
                <a:gd name="connsiteX16" fmla="*/ 3765705 w 10344150"/>
                <a:gd name="connsiteY16" fmla="*/ 3984668 h 4114800"/>
                <a:gd name="connsiteX17" fmla="*/ 4727155 w 10344150"/>
                <a:gd name="connsiteY17" fmla="*/ 3880707 h 4114800"/>
                <a:gd name="connsiteX18" fmla="*/ 5704902 w 10344150"/>
                <a:gd name="connsiteY18" fmla="*/ 4072149 h 4114800"/>
                <a:gd name="connsiteX19" fmla="*/ 6629400 w 10344150"/>
                <a:gd name="connsiteY19" fmla="*/ 4038600 h 4114800"/>
                <a:gd name="connsiteX20" fmla="*/ 7628186 w 10344150"/>
                <a:gd name="connsiteY20" fmla="*/ 3392234 h 4114800"/>
                <a:gd name="connsiteX21" fmla="*/ 8153400 w 10344150"/>
                <a:gd name="connsiteY21" fmla="*/ 3505200 h 4114800"/>
                <a:gd name="connsiteX22" fmla="*/ 8623837 w 10344150"/>
                <a:gd name="connsiteY22" fmla="*/ 3497430 h 4114800"/>
                <a:gd name="connsiteX23" fmla="*/ 8813189 w 10344150"/>
                <a:gd name="connsiteY23" fmla="*/ 3271108 h 4114800"/>
                <a:gd name="connsiteX24" fmla="*/ 9085320 w 10344150"/>
                <a:gd name="connsiteY24" fmla="*/ 3115294 h 4114800"/>
                <a:gd name="connsiteX25" fmla="*/ 9139716 w 10344150"/>
                <a:gd name="connsiteY25" fmla="*/ 2600001 h 4114800"/>
                <a:gd name="connsiteX26" fmla="*/ 9791700 w 10344150"/>
                <a:gd name="connsiteY26" fmla="*/ 2286000 h 4114800"/>
                <a:gd name="connsiteX27" fmla="*/ 10344150 w 10344150"/>
                <a:gd name="connsiteY27" fmla="*/ 1828800 h 4114800"/>
                <a:gd name="connsiteX28" fmla="*/ 10115550 w 10344150"/>
                <a:gd name="connsiteY28" fmla="*/ 419100 h 4114800"/>
                <a:gd name="connsiteX29" fmla="*/ 9734550 w 10344150"/>
                <a:gd name="connsiteY29" fmla="*/ 571500 h 4114800"/>
                <a:gd name="connsiteX30" fmla="*/ 9186206 w 10344150"/>
                <a:gd name="connsiteY30" fmla="*/ 43594 h 4114800"/>
                <a:gd name="connsiteX31" fmla="*/ 7440105 w 10344150"/>
                <a:gd name="connsiteY31" fmla="*/ 78795 h 4114800"/>
                <a:gd name="connsiteX32" fmla="*/ 7069965 w 10344150"/>
                <a:gd name="connsiteY32" fmla="*/ 74149 h 4114800"/>
                <a:gd name="connsiteX33" fmla="*/ 6286500 w 10344150"/>
                <a:gd name="connsiteY33" fmla="*/ 0 h 4114800"/>
                <a:gd name="connsiteX34" fmla="*/ 5838423 w 10344150"/>
                <a:gd name="connsiteY34" fmla="*/ 117253 h 4114800"/>
                <a:gd name="connsiteX35" fmla="*/ 1809750 w 10344150"/>
                <a:gd name="connsiteY35" fmla="*/ 0 h 4114800"/>
                <a:gd name="connsiteX0" fmla="*/ 1809750 w 10344150"/>
                <a:gd name="connsiteY0" fmla="*/ 0 h 4114800"/>
                <a:gd name="connsiteX1" fmla="*/ 1543050 w 10344150"/>
                <a:gd name="connsiteY1" fmla="*/ 514350 h 4114800"/>
                <a:gd name="connsiteX2" fmla="*/ 1104900 w 10344150"/>
                <a:gd name="connsiteY2" fmla="*/ 476250 h 4114800"/>
                <a:gd name="connsiteX3" fmla="*/ 1085850 w 10344150"/>
                <a:gd name="connsiteY3" fmla="*/ 742950 h 4114800"/>
                <a:gd name="connsiteX4" fmla="*/ 685800 w 10344150"/>
                <a:gd name="connsiteY4" fmla="*/ 1009650 h 4114800"/>
                <a:gd name="connsiteX5" fmla="*/ 228600 w 10344150"/>
                <a:gd name="connsiteY5" fmla="*/ 1295400 h 4114800"/>
                <a:gd name="connsiteX6" fmla="*/ 38100 w 10344150"/>
                <a:gd name="connsiteY6" fmla="*/ 1524000 h 4114800"/>
                <a:gd name="connsiteX7" fmla="*/ 0 w 10344150"/>
                <a:gd name="connsiteY7" fmla="*/ 2057400 h 4114800"/>
                <a:gd name="connsiteX8" fmla="*/ 304800 w 10344150"/>
                <a:gd name="connsiteY8" fmla="*/ 2590800 h 4114800"/>
                <a:gd name="connsiteX9" fmla="*/ 495300 w 10344150"/>
                <a:gd name="connsiteY9" fmla="*/ 2552700 h 4114800"/>
                <a:gd name="connsiteX10" fmla="*/ 1333500 w 10344150"/>
                <a:gd name="connsiteY10" fmla="*/ 4114800 h 4114800"/>
                <a:gd name="connsiteX11" fmla="*/ 1581150 w 10344150"/>
                <a:gd name="connsiteY11" fmla="*/ 4114800 h 4114800"/>
                <a:gd name="connsiteX12" fmla="*/ 1733550 w 10344150"/>
                <a:gd name="connsiteY12" fmla="*/ 3905250 h 4114800"/>
                <a:gd name="connsiteX13" fmla="*/ 1981200 w 10344150"/>
                <a:gd name="connsiteY13" fmla="*/ 4076700 h 4114800"/>
                <a:gd name="connsiteX14" fmla="*/ 2590800 w 10344150"/>
                <a:gd name="connsiteY14" fmla="*/ 3619500 h 4114800"/>
                <a:gd name="connsiteX15" fmla="*/ 2914650 w 10344150"/>
                <a:gd name="connsiteY15" fmla="*/ 3962400 h 4114800"/>
                <a:gd name="connsiteX16" fmla="*/ 3765705 w 10344150"/>
                <a:gd name="connsiteY16" fmla="*/ 3984668 h 4114800"/>
                <a:gd name="connsiteX17" fmla="*/ 4727155 w 10344150"/>
                <a:gd name="connsiteY17" fmla="*/ 3880707 h 4114800"/>
                <a:gd name="connsiteX18" fmla="*/ 5704902 w 10344150"/>
                <a:gd name="connsiteY18" fmla="*/ 4072149 h 4114800"/>
                <a:gd name="connsiteX19" fmla="*/ 6629400 w 10344150"/>
                <a:gd name="connsiteY19" fmla="*/ 4038600 h 4114800"/>
                <a:gd name="connsiteX20" fmla="*/ 7628186 w 10344150"/>
                <a:gd name="connsiteY20" fmla="*/ 3392234 h 4114800"/>
                <a:gd name="connsiteX21" fmla="*/ 8153400 w 10344150"/>
                <a:gd name="connsiteY21" fmla="*/ 3505200 h 4114800"/>
                <a:gd name="connsiteX22" fmla="*/ 8623837 w 10344150"/>
                <a:gd name="connsiteY22" fmla="*/ 3497430 h 4114800"/>
                <a:gd name="connsiteX23" fmla="*/ 8813189 w 10344150"/>
                <a:gd name="connsiteY23" fmla="*/ 3271108 h 4114800"/>
                <a:gd name="connsiteX24" fmla="*/ 9085320 w 10344150"/>
                <a:gd name="connsiteY24" fmla="*/ 3115294 h 4114800"/>
                <a:gd name="connsiteX25" fmla="*/ 9139716 w 10344150"/>
                <a:gd name="connsiteY25" fmla="*/ 2600001 h 4114800"/>
                <a:gd name="connsiteX26" fmla="*/ 9791700 w 10344150"/>
                <a:gd name="connsiteY26" fmla="*/ 2286000 h 4114800"/>
                <a:gd name="connsiteX27" fmla="*/ 10344150 w 10344150"/>
                <a:gd name="connsiteY27" fmla="*/ 1828800 h 4114800"/>
                <a:gd name="connsiteX28" fmla="*/ 10115550 w 10344150"/>
                <a:gd name="connsiteY28" fmla="*/ 419100 h 4114800"/>
                <a:gd name="connsiteX29" fmla="*/ 9734550 w 10344150"/>
                <a:gd name="connsiteY29" fmla="*/ 571500 h 4114800"/>
                <a:gd name="connsiteX30" fmla="*/ 9186206 w 10344150"/>
                <a:gd name="connsiteY30" fmla="*/ 43594 h 4114800"/>
                <a:gd name="connsiteX31" fmla="*/ 7353158 w 10344150"/>
                <a:gd name="connsiteY31" fmla="*/ 140398 h 4114800"/>
                <a:gd name="connsiteX32" fmla="*/ 7069965 w 10344150"/>
                <a:gd name="connsiteY32" fmla="*/ 74149 h 4114800"/>
                <a:gd name="connsiteX33" fmla="*/ 6286500 w 10344150"/>
                <a:gd name="connsiteY33" fmla="*/ 0 h 4114800"/>
                <a:gd name="connsiteX34" fmla="*/ 5838423 w 10344150"/>
                <a:gd name="connsiteY34" fmla="*/ 117253 h 4114800"/>
                <a:gd name="connsiteX35" fmla="*/ 1809750 w 10344150"/>
                <a:gd name="connsiteY35" fmla="*/ 0 h 4114800"/>
                <a:gd name="connsiteX0" fmla="*/ 1809750 w 10344150"/>
                <a:gd name="connsiteY0" fmla="*/ 0 h 4114800"/>
                <a:gd name="connsiteX1" fmla="*/ 1543050 w 10344150"/>
                <a:gd name="connsiteY1" fmla="*/ 514350 h 4114800"/>
                <a:gd name="connsiteX2" fmla="*/ 1104900 w 10344150"/>
                <a:gd name="connsiteY2" fmla="*/ 476250 h 4114800"/>
                <a:gd name="connsiteX3" fmla="*/ 1085850 w 10344150"/>
                <a:gd name="connsiteY3" fmla="*/ 742950 h 4114800"/>
                <a:gd name="connsiteX4" fmla="*/ 685800 w 10344150"/>
                <a:gd name="connsiteY4" fmla="*/ 1009650 h 4114800"/>
                <a:gd name="connsiteX5" fmla="*/ 228600 w 10344150"/>
                <a:gd name="connsiteY5" fmla="*/ 1295400 h 4114800"/>
                <a:gd name="connsiteX6" fmla="*/ 38100 w 10344150"/>
                <a:gd name="connsiteY6" fmla="*/ 1524000 h 4114800"/>
                <a:gd name="connsiteX7" fmla="*/ 0 w 10344150"/>
                <a:gd name="connsiteY7" fmla="*/ 2057400 h 4114800"/>
                <a:gd name="connsiteX8" fmla="*/ 304800 w 10344150"/>
                <a:gd name="connsiteY8" fmla="*/ 2590800 h 4114800"/>
                <a:gd name="connsiteX9" fmla="*/ 495300 w 10344150"/>
                <a:gd name="connsiteY9" fmla="*/ 2552700 h 4114800"/>
                <a:gd name="connsiteX10" fmla="*/ 1333500 w 10344150"/>
                <a:gd name="connsiteY10" fmla="*/ 4114800 h 4114800"/>
                <a:gd name="connsiteX11" fmla="*/ 1581150 w 10344150"/>
                <a:gd name="connsiteY11" fmla="*/ 4114800 h 4114800"/>
                <a:gd name="connsiteX12" fmla="*/ 1733550 w 10344150"/>
                <a:gd name="connsiteY12" fmla="*/ 3905250 h 4114800"/>
                <a:gd name="connsiteX13" fmla="*/ 1981200 w 10344150"/>
                <a:gd name="connsiteY13" fmla="*/ 4076700 h 4114800"/>
                <a:gd name="connsiteX14" fmla="*/ 2590800 w 10344150"/>
                <a:gd name="connsiteY14" fmla="*/ 3619500 h 4114800"/>
                <a:gd name="connsiteX15" fmla="*/ 2914650 w 10344150"/>
                <a:gd name="connsiteY15" fmla="*/ 3962400 h 4114800"/>
                <a:gd name="connsiteX16" fmla="*/ 3765705 w 10344150"/>
                <a:gd name="connsiteY16" fmla="*/ 3984668 h 4114800"/>
                <a:gd name="connsiteX17" fmla="*/ 4727155 w 10344150"/>
                <a:gd name="connsiteY17" fmla="*/ 3880707 h 4114800"/>
                <a:gd name="connsiteX18" fmla="*/ 5704902 w 10344150"/>
                <a:gd name="connsiteY18" fmla="*/ 4072149 h 4114800"/>
                <a:gd name="connsiteX19" fmla="*/ 6629400 w 10344150"/>
                <a:gd name="connsiteY19" fmla="*/ 4038600 h 4114800"/>
                <a:gd name="connsiteX20" fmla="*/ 7628186 w 10344150"/>
                <a:gd name="connsiteY20" fmla="*/ 3392234 h 4114800"/>
                <a:gd name="connsiteX21" fmla="*/ 8153400 w 10344150"/>
                <a:gd name="connsiteY21" fmla="*/ 3505200 h 4114800"/>
                <a:gd name="connsiteX22" fmla="*/ 8623837 w 10344150"/>
                <a:gd name="connsiteY22" fmla="*/ 3497430 h 4114800"/>
                <a:gd name="connsiteX23" fmla="*/ 8813189 w 10344150"/>
                <a:gd name="connsiteY23" fmla="*/ 3271108 h 4114800"/>
                <a:gd name="connsiteX24" fmla="*/ 9085320 w 10344150"/>
                <a:gd name="connsiteY24" fmla="*/ 3115294 h 4114800"/>
                <a:gd name="connsiteX25" fmla="*/ 9139716 w 10344150"/>
                <a:gd name="connsiteY25" fmla="*/ 2600001 h 4114800"/>
                <a:gd name="connsiteX26" fmla="*/ 9791700 w 10344150"/>
                <a:gd name="connsiteY26" fmla="*/ 2286000 h 4114800"/>
                <a:gd name="connsiteX27" fmla="*/ 10344150 w 10344150"/>
                <a:gd name="connsiteY27" fmla="*/ 1828800 h 4114800"/>
                <a:gd name="connsiteX28" fmla="*/ 10115550 w 10344150"/>
                <a:gd name="connsiteY28" fmla="*/ 419100 h 4114800"/>
                <a:gd name="connsiteX29" fmla="*/ 9734550 w 10344150"/>
                <a:gd name="connsiteY29" fmla="*/ 571500 h 4114800"/>
                <a:gd name="connsiteX30" fmla="*/ 9186206 w 10344150"/>
                <a:gd name="connsiteY30" fmla="*/ 43594 h 4114800"/>
                <a:gd name="connsiteX31" fmla="*/ 7144483 w 10344150"/>
                <a:gd name="connsiteY31" fmla="*/ 202002 h 4114800"/>
                <a:gd name="connsiteX32" fmla="*/ 7069965 w 10344150"/>
                <a:gd name="connsiteY32" fmla="*/ 74149 h 4114800"/>
                <a:gd name="connsiteX33" fmla="*/ 6286500 w 10344150"/>
                <a:gd name="connsiteY33" fmla="*/ 0 h 4114800"/>
                <a:gd name="connsiteX34" fmla="*/ 5838423 w 10344150"/>
                <a:gd name="connsiteY34" fmla="*/ 117253 h 4114800"/>
                <a:gd name="connsiteX35" fmla="*/ 1809750 w 10344150"/>
                <a:gd name="connsiteY35" fmla="*/ 0 h 4114800"/>
                <a:gd name="connsiteX0" fmla="*/ 1809750 w 10344150"/>
                <a:gd name="connsiteY0" fmla="*/ 0 h 4114800"/>
                <a:gd name="connsiteX1" fmla="*/ 1543050 w 10344150"/>
                <a:gd name="connsiteY1" fmla="*/ 514350 h 4114800"/>
                <a:gd name="connsiteX2" fmla="*/ 1104900 w 10344150"/>
                <a:gd name="connsiteY2" fmla="*/ 476250 h 4114800"/>
                <a:gd name="connsiteX3" fmla="*/ 1085850 w 10344150"/>
                <a:gd name="connsiteY3" fmla="*/ 742950 h 4114800"/>
                <a:gd name="connsiteX4" fmla="*/ 685800 w 10344150"/>
                <a:gd name="connsiteY4" fmla="*/ 1009650 h 4114800"/>
                <a:gd name="connsiteX5" fmla="*/ 228600 w 10344150"/>
                <a:gd name="connsiteY5" fmla="*/ 1295400 h 4114800"/>
                <a:gd name="connsiteX6" fmla="*/ 38100 w 10344150"/>
                <a:gd name="connsiteY6" fmla="*/ 1524000 h 4114800"/>
                <a:gd name="connsiteX7" fmla="*/ 0 w 10344150"/>
                <a:gd name="connsiteY7" fmla="*/ 2057400 h 4114800"/>
                <a:gd name="connsiteX8" fmla="*/ 304800 w 10344150"/>
                <a:gd name="connsiteY8" fmla="*/ 2590800 h 4114800"/>
                <a:gd name="connsiteX9" fmla="*/ 495300 w 10344150"/>
                <a:gd name="connsiteY9" fmla="*/ 2552700 h 4114800"/>
                <a:gd name="connsiteX10" fmla="*/ 1333500 w 10344150"/>
                <a:gd name="connsiteY10" fmla="*/ 4114800 h 4114800"/>
                <a:gd name="connsiteX11" fmla="*/ 1581150 w 10344150"/>
                <a:gd name="connsiteY11" fmla="*/ 4114800 h 4114800"/>
                <a:gd name="connsiteX12" fmla="*/ 1733550 w 10344150"/>
                <a:gd name="connsiteY12" fmla="*/ 3905250 h 4114800"/>
                <a:gd name="connsiteX13" fmla="*/ 1981200 w 10344150"/>
                <a:gd name="connsiteY13" fmla="*/ 4076700 h 4114800"/>
                <a:gd name="connsiteX14" fmla="*/ 2590800 w 10344150"/>
                <a:gd name="connsiteY14" fmla="*/ 3619500 h 4114800"/>
                <a:gd name="connsiteX15" fmla="*/ 2914650 w 10344150"/>
                <a:gd name="connsiteY15" fmla="*/ 3962400 h 4114800"/>
                <a:gd name="connsiteX16" fmla="*/ 3765705 w 10344150"/>
                <a:gd name="connsiteY16" fmla="*/ 3984668 h 4114800"/>
                <a:gd name="connsiteX17" fmla="*/ 4727155 w 10344150"/>
                <a:gd name="connsiteY17" fmla="*/ 3880707 h 4114800"/>
                <a:gd name="connsiteX18" fmla="*/ 5704902 w 10344150"/>
                <a:gd name="connsiteY18" fmla="*/ 4072149 h 4114800"/>
                <a:gd name="connsiteX19" fmla="*/ 6629400 w 10344150"/>
                <a:gd name="connsiteY19" fmla="*/ 4038600 h 4114800"/>
                <a:gd name="connsiteX20" fmla="*/ 7628186 w 10344150"/>
                <a:gd name="connsiteY20" fmla="*/ 3392234 h 4114800"/>
                <a:gd name="connsiteX21" fmla="*/ 8153400 w 10344150"/>
                <a:gd name="connsiteY21" fmla="*/ 3505200 h 4114800"/>
                <a:gd name="connsiteX22" fmla="*/ 8623837 w 10344150"/>
                <a:gd name="connsiteY22" fmla="*/ 3497430 h 4114800"/>
                <a:gd name="connsiteX23" fmla="*/ 8813189 w 10344150"/>
                <a:gd name="connsiteY23" fmla="*/ 3271108 h 4114800"/>
                <a:gd name="connsiteX24" fmla="*/ 9085320 w 10344150"/>
                <a:gd name="connsiteY24" fmla="*/ 3115294 h 4114800"/>
                <a:gd name="connsiteX25" fmla="*/ 9139716 w 10344150"/>
                <a:gd name="connsiteY25" fmla="*/ 2600001 h 4114800"/>
                <a:gd name="connsiteX26" fmla="*/ 9791700 w 10344150"/>
                <a:gd name="connsiteY26" fmla="*/ 2286000 h 4114800"/>
                <a:gd name="connsiteX27" fmla="*/ 10344150 w 10344150"/>
                <a:gd name="connsiteY27" fmla="*/ 1828800 h 4114800"/>
                <a:gd name="connsiteX28" fmla="*/ 10254666 w 10344150"/>
                <a:gd name="connsiteY28" fmla="*/ 542307 h 4114800"/>
                <a:gd name="connsiteX29" fmla="*/ 9734550 w 10344150"/>
                <a:gd name="connsiteY29" fmla="*/ 571500 h 4114800"/>
                <a:gd name="connsiteX30" fmla="*/ 9186206 w 10344150"/>
                <a:gd name="connsiteY30" fmla="*/ 43594 h 4114800"/>
                <a:gd name="connsiteX31" fmla="*/ 7144483 w 10344150"/>
                <a:gd name="connsiteY31" fmla="*/ 202002 h 4114800"/>
                <a:gd name="connsiteX32" fmla="*/ 7069965 w 10344150"/>
                <a:gd name="connsiteY32" fmla="*/ 74149 h 4114800"/>
                <a:gd name="connsiteX33" fmla="*/ 6286500 w 10344150"/>
                <a:gd name="connsiteY33" fmla="*/ 0 h 4114800"/>
                <a:gd name="connsiteX34" fmla="*/ 5838423 w 10344150"/>
                <a:gd name="connsiteY34" fmla="*/ 117253 h 4114800"/>
                <a:gd name="connsiteX35" fmla="*/ 1809750 w 10344150"/>
                <a:gd name="connsiteY35" fmla="*/ 0 h 4114800"/>
                <a:gd name="connsiteX0" fmla="*/ 1809750 w 10344150"/>
                <a:gd name="connsiteY0" fmla="*/ 0 h 4114800"/>
                <a:gd name="connsiteX1" fmla="*/ 1543050 w 10344150"/>
                <a:gd name="connsiteY1" fmla="*/ 514350 h 4114800"/>
                <a:gd name="connsiteX2" fmla="*/ 1104900 w 10344150"/>
                <a:gd name="connsiteY2" fmla="*/ 476250 h 4114800"/>
                <a:gd name="connsiteX3" fmla="*/ 1085850 w 10344150"/>
                <a:gd name="connsiteY3" fmla="*/ 742950 h 4114800"/>
                <a:gd name="connsiteX4" fmla="*/ 685800 w 10344150"/>
                <a:gd name="connsiteY4" fmla="*/ 1009650 h 4114800"/>
                <a:gd name="connsiteX5" fmla="*/ 228600 w 10344150"/>
                <a:gd name="connsiteY5" fmla="*/ 1295400 h 4114800"/>
                <a:gd name="connsiteX6" fmla="*/ 38100 w 10344150"/>
                <a:gd name="connsiteY6" fmla="*/ 1524000 h 4114800"/>
                <a:gd name="connsiteX7" fmla="*/ 0 w 10344150"/>
                <a:gd name="connsiteY7" fmla="*/ 2057400 h 4114800"/>
                <a:gd name="connsiteX8" fmla="*/ 304800 w 10344150"/>
                <a:gd name="connsiteY8" fmla="*/ 2590800 h 4114800"/>
                <a:gd name="connsiteX9" fmla="*/ 495300 w 10344150"/>
                <a:gd name="connsiteY9" fmla="*/ 2552700 h 4114800"/>
                <a:gd name="connsiteX10" fmla="*/ 1333500 w 10344150"/>
                <a:gd name="connsiteY10" fmla="*/ 4114800 h 4114800"/>
                <a:gd name="connsiteX11" fmla="*/ 1581150 w 10344150"/>
                <a:gd name="connsiteY11" fmla="*/ 4114800 h 4114800"/>
                <a:gd name="connsiteX12" fmla="*/ 1733550 w 10344150"/>
                <a:gd name="connsiteY12" fmla="*/ 3905250 h 4114800"/>
                <a:gd name="connsiteX13" fmla="*/ 1981200 w 10344150"/>
                <a:gd name="connsiteY13" fmla="*/ 4076700 h 4114800"/>
                <a:gd name="connsiteX14" fmla="*/ 2590800 w 10344150"/>
                <a:gd name="connsiteY14" fmla="*/ 3619500 h 4114800"/>
                <a:gd name="connsiteX15" fmla="*/ 2914650 w 10344150"/>
                <a:gd name="connsiteY15" fmla="*/ 3962400 h 4114800"/>
                <a:gd name="connsiteX16" fmla="*/ 3765705 w 10344150"/>
                <a:gd name="connsiteY16" fmla="*/ 3984668 h 4114800"/>
                <a:gd name="connsiteX17" fmla="*/ 4727155 w 10344150"/>
                <a:gd name="connsiteY17" fmla="*/ 3880707 h 4114800"/>
                <a:gd name="connsiteX18" fmla="*/ 5704902 w 10344150"/>
                <a:gd name="connsiteY18" fmla="*/ 4072149 h 4114800"/>
                <a:gd name="connsiteX19" fmla="*/ 6629400 w 10344150"/>
                <a:gd name="connsiteY19" fmla="*/ 4038600 h 4114800"/>
                <a:gd name="connsiteX20" fmla="*/ 7628186 w 10344150"/>
                <a:gd name="connsiteY20" fmla="*/ 3392234 h 4114800"/>
                <a:gd name="connsiteX21" fmla="*/ 8153400 w 10344150"/>
                <a:gd name="connsiteY21" fmla="*/ 3505200 h 4114800"/>
                <a:gd name="connsiteX22" fmla="*/ 8623837 w 10344150"/>
                <a:gd name="connsiteY22" fmla="*/ 3497430 h 4114800"/>
                <a:gd name="connsiteX23" fmla="*/ 8813189 w 10344150"/>
                <a:gd name="connsiteY23" fmla="*/ 3271108 h 4114800"/>
                <a:gd name="connsiteX24" fmla="*/ 9085320 w 10344150"/>
                <a:gd name="connsiteY24" fmla="*/ 3115294 h 4114800"/>
                <a:gd name="connsiteX25" fmla="*/ 9139716 w 10344150"/>
                <a:gd name="connsiteY25" fmla="*/ 2600001 h 4114800"/>
                <a:gd name="connsiteX26" fmla="*/ 9791700 w 10344150"/>
                <a:gd name="connsiteY26" fmla="*/ 2286000 h 4114800"/>
                <a:gd name="connsiteX27" fmla="*/ 10344150 w 10344150"/>
                <a:gd name="connsiteY27" fmla="*/ 1828800 h 4114800"/>
                <a:gd name="connsiteX28" fmla="*/ 10254666 w 10344150"/>
                <a:gd name="connsiteY28" fmla="*/ 542307 h 4114800"/>
                <a:gd name="connsiteX29" fmla="*/ 9908446 w 10344150"/>
                <a:gd name="connsiteY29" fmla="*/ 620783 h 4114800"/>
                <a:gd name="connsiteX30" fmla="*/ 9186206 w 10344150"/>
                <a:gd name="connsiteY30" fmla="*/ 43594 h 4114800"/>
                <a:gd name="connsiteX31" fmla="*/ 7144483 w 10344150"/>
                <a:gd name="connsiteY31" fmla="*/ 202002 h 4114800"/>
                <a:gd name="connsiteX32" fmla="*/ 7069965 w 10344150"/>
                <a:gd name="connsiteY32" fmla="*/ 74149 h 4114800"/>
                <a:gd name="connsiteX33" fmla="*/ 6286500 w 10344150"/>
                <a:gd name="connsiteY33" fmla="*/ 0 h 4114800"/>
                <a:gd name="connsiteX34" fmla="*/ 5838423 w 10344150"/>
                <a:gd name="connsiteY34" fmla="*/ 117253 h 4114800"/>
                <a:gd name="connsiteX35" fmla="*/ 1809750 w 10344150"/>
                <a:gd name="connsiteY35" fmla="*/ 0 h 4114800"/>
                <a:gd name="connsiteX0" fmla="*/ 1809750 w 10483266"/>
                <a:gd name="connsiteY0" fmla="*/ 0 h 4114800"/>
                <a:gd name="connsiteX1" fmla="*/ 1543050 w 10483266"/>
                <a:gd name="connsiteY1" fmla="*/ 514350 h 4114800"/>
                <a:gd name="connsiteX2" fmla="*/ 1104900 w 10483266"/>
                <a:gd name="connsiteY2" fmla="*/ 476250 h 4114800"/>
                <a:gd name="connsiteX3" fmla="*/ 1085850 w 10483266"/>
                <a:gd name="connsiteY3" fmla="*/ 742950 h 4114800"/>
                <a:gd name="connsiteX4" fmla="*/ 685800 w 10483266"/>
                <a:gd name="connsiteY4" fmla="*/ 1009650 h 4114800"/>
                <a:gd name="connsiteX5" fmla="*/ 228600 w 10483266"/>
                <a:gd name="connsiteY5" fmla="*/ 1295400 h 4114800"/>
                <a:gd name="connsiteX6" fmla="*/ 38100 w 10483266"/>
                <a:gd name="connsiteY6" fmla="*/ 1524000 h 4114800"/>
                <a:gd name="connsiteX7" fmla="*/ 0 w 10483266"/>
                <a:gd name="connsiteY7" fmla="*/ 2057400 h 4114800"/>
                <a:gd name="connsiteX8" fmla="*/ 304800 w 10483266"/>
                <a:gd name="connsiteY8" fmla="*/ 2590800 h 4114800"/>
                <a:gd name="connsiteX9" fmla="*/ 495300 w 10483266"/>
                <a:gd name="connsiteY9" fmla="*/ 2552700 h 4114800"/>
                <a:gd name="connsiteX10" fmla="*/ 1333500 w 10483266"/>
                <a:gd name="connsiteY10" fmla="*/ 4114800 h 4114800"/>
                <a:gd name="connsiteX11" fmla="*/ 1581150 w 10483266"/>
                <a:gd name="connsiteY11" fmla="*/ 4114800 h 4114800"/>
                <a:gd name="connsiteX12" fmla="*/ 1733550 w 10483266"/>
                <a:gd name="connsiteY12" fmla="*/ 3905250 h 4114800"/>
                <a:gd name="connsiteX13" fmla="*/ 1981200 w 10483266"/>
                <a:gd name="connsiteY13" fmla="*/ 4076700 h 4114800"/>
                <a:gd name="connsiteX14" fmla="*/ 2590800 w 10483266"/>
                <a:gd name="connsiteY14" fmla="*/ 3619500 h 4114800"/>
                <a:gd name="connsiteX15" fmla="*/ 2914650 w 10483266"/>
                <a:gd name="connsiteY15" fmla="*/ 3962400 h 4114800"/>
                <a:gd name="connsiteX16" fmla="*/ 3765705 w 10483266"/>
                <a:gd name="connsiteY16" fmla="*/ 3984668 h 4114800"/>
                <a:gd name="connsiteX17" fmla="*/ 4727155 w 10483266"/>
                <a:gd name="connsiteY17" fmla="*/ 3880707 h 4114800"/>
                <a:gd name="connsiteX18" fmla="*/ 5704902 w 10483266"/>
                <a:gd name="connsiteY18" fmla="*/ 4072149 h 4114800"/>
                <a:gd name="connsiteX19" fmla="*/ 6629400 w 10483266"/>
                <a:gd name="connsiteY19" fmla="*/ 4038600 h 4114800"/>
                <a:gd name="connsiteX20" fmla="*/ 7628186 w 10483266"/>
                <a:gd name="connsiteY20" fmla="*/ 3392234 h 4114800"/>
                <a:gd name="connsiteX21" fmla="*/ 8153400 w 10483266"/>
                <a:gd name="connsiteY21" fmla="*/ 3505200 h 4114800"/>
                <a:gd name="connsiteX22" fmla="*/ 8623837 w 10483266"/>
                <a:gd name="connsiteY22" fmla="*/ 3497430 h 4114800"/>
                <a:gd name="connsiteX23" fmla="*/ 8813189 w 10483266"/>
                <a:gd name="connsiteY23" fmla="*/ 3271108 h 4114800"/>
                <a:gd name="connsiteX24" fmla="*/ 9085320 w 10483266"/>
                <a:gd name="connsiteY24" fmla="*/ 3115294 h 4114800"/>
                <a:gd name="connsiteX25" fmla="*/ 9139716 w 10483266"/>
                <a:gd name="connsiteY25" fmla="*/ 2600001 h 4114800"/>
                <a:gd name="connsiteX26" fmla="*/ 9791700 w 10483266"/>
                <a:gd name="connsiteY26" fmla="*/ 2286000 h 4114800"/>
                <a:gd name="connsiteX27" fmla="*/ 10483266 w 10483266"/>
                <a:gd name="connsiteY27" fmla="*/ 1668630 h 4114800"/>
                <a:gd name="connsiteX28" fmla="*/ 10254666 w 10483266"/>
                <a:gd name="connsiteY28" fmla="*/ 542307 h 4114800"/>
                <a:gd name="connsiteX29" fmla="*/ 9908446 w 10483266"/>
                <a:gd name="connsiteY29" fmla="*/ 620783 h 4114800"/>
                <a:gd name="connsiteX30" fmla="*/ 9186206 w 10483266"/>
                <a:gd name="connsiteY30" fmla="*/ 43594 h 4114800"/>
                <a:gd name="connsiteX31" fmla="*/ 7144483 w 10483266"/>
                <a:gd name="connsiteY31" fmla="*/ 202002 h 4114800"/>
                <a:gd name="connsiteX32" fmla="*/ 7069965 w 10483266"/>
                <a:gd name="connsiteY32" fmla="*/ 74149 h 4114800"/>
                <a:gd name="connsiteX33" fmla="*/ 6286500 w 10483266"/>
                <a:gd name="connsiteY33" fmla="*/ 0 h 4114800"/>
                <a:gd name="connsiteX34" fmla="*/ 5838423 w 10483266"/>
                <a:gd name="connsiteY34" fmla="*/ 117253 h 4114800"/>
                <a:gd name="connsiteX35" fmla="*/ 1809750 w 10483266"/>
                <a:gd name="connsiteY35" fmla="*/ 0 h 4114800"/>
                <a:gd name="connsiteX0" fmla="*/ 1809750 w 10483266"/>
                <a:gd name="connsiteY0" fmla="*/ 0 h 4114800"/>
                <a:gd name="connsiteX1" fmla="*/ 1543050 w 10483266"/>
                <a:gd name="connsiteY1" fmla="*/ 514350 h 4114800"/>
                <a:gd name="connsiteX2" fmla="*/ 1104900 w 10483266"/>
                <a:gd name="connsiteY2" fmla="*/ 476250 h 4114800"/>
                <a:gd name="connsiteX3" fmla="*/ 1085850 w 10483266"/>
                <a:gd name="connsiteY3" fmla="*/ 742950 h 4114800"/>
                <a:gd name="connsiteX4" fmla="*/ 685800 w 10483266"/>
                <a:gd name="connsiteY4" fmla="*/ 1009650 h 4114800"/>
                <a:gd name="connsiteX5" fmla="*/ 228600 w 10483266"/>
                <a:gd name="connsiteY5" fmla="*/ 1295400 h 4114800"/>
                <a:gd name="connsiteX6" fmla="*/ 38100 w 10483266"/>
                <a:gd name="connsiteY6" fmla="*/ 1524000 h 4114800"/>
                <a:gd name="connsiteX7" fmla="*/ 0 w 10483266"/>
                <a:gd name="connsiteY7" fmla="*/ 2057400 h 4114800"/>
                <a:gd name="connsiteX8" fmla="*/ 304800 w 10483266"/>
                <a:gd name="connsiteY8" fmla="*/ 2590800 h 4114800"/>
                <a:gd name="connsiteX9" fmla="*/ 495300 w 10483266"/>
                <a:gd name="connsiteY9" fmla="*/ 2552700 h 4114800"/>
                <a:gd name="connsiteX10" fmla="*/ 1333500 w 10483266"/>
                <a:gd name="connsiteY10" fmla="*/ 4114800 h 4114800"/>
                <a:gd name="connsiteX11" fmla="*/ 1581150 w 10483266"/>
                <a:gd name="connsiteY11" fmla="*/ 4114800 h 4114800"/>
                <a:gd name="connsiteX12" fmla="*/ 1733550 w 10483266"/>
                <a:gd name="connsiteY12" fmla="*/ 3905250 h 4114800"/>
                <a:gd name="connsiteX13" fmla="*/ 1981200 w 10483266"/>
                <a:gd name="connsiteY13" fmla="*/ 4076700 h 4114800"/>
                <a:gd name="connsiteX14" fmla="*/ 2590800 w 10483266"/>
                <a:gd name="connsiteY14" fmla="*/ 3619500 h 4114800"/>
                <a:gd name="connsiteX15" fmla="*/ 2914650 w 10483266"/>
                <a:gd name="connsiteY15" fmla="*/ 3962400 h 4114800"/>
                <a:gd name="connsiteX16" fmla="*/ 3765705 w 10483266"/>
                <a:gd name="connsiteY16" fmla="*/ 3984668 h 4114800"/>
                <a:gd name="connsiteX17" fmla="*/ 4727155 w 10483266"/>
                <a:gd name="connsiteY17" fmla="*/ 3880707 h 4114800"/>
                <a:gd name="connsiteX18" fmla="*/ 5704902 w 10483266"/>
                <a:gd name="connsiteY18" fmla="*/ 4072149 h 4114800"/>
                <a:gd name="connsiteX19" fmla="*/ 6629400 w 10483266"/>
                <a:gd name="connsiteY19" fmla="*/ 4038600 h 4114800"/>
                <a:gd name="connsiteX20" fmla="*/ 7628186 w 10483266"/>
                <a:gd name="connsiteY20" fmla="*/ 3392234 h 4114800"/>
                <a:gd name="connsiteX21" fmla="*/ 8153400 w 10483266"/>
                <a:gd name="connsiteY21" fmla="*/ 3505200 h 4114800"/>
                <a:gd name="connsiteX22" fmla="*/ 8623837 w 10483266"/>
                <a:gd name="connsiteY22" fmla="*/ 3497430 h 4114800"/>
                <a:gd name="connsiteX23" fmla="*/ 8813189 w 10483266"/>
                <a:gd name="connsiteY23" fmla="*/ 3271108 h 4114800"/>
                <a:gd name="connsiteX24" fmla="*/ 9085320 w 10483266"/>
                <a:gd name="connsiteY24" fmla="*/ 3115294 h 4114800"/>
                <a:gd name="connsiteX25" fmla="*/ 9139716 w 10483266"/>
                <a:gd name="connsiteY25" fmla="*/ 2600001 h 4114800"/>
                <a:gd name="connsiteX26" fmla="*/ 10069933 w 10483266"/>
                <a:gd name="connsiteY26" fmla="*/ 2051907 h 4114800"/>
                <a:gd name="connsiteX27" fmla="*/ 10483266 w 10483266"/>
                <a:gd name="connsiteY27" fmla="*/ 1668630 h 4114800"/>
                <a:gd name="connsiteX28" fmla="*/ 10254666 w 10483266"/>
                <a:gd name="connsiteY28" fmla="*/ 542307 h 4114800"/>
                <a:gd name="connsiteX29" fmla="*/ 9908446 w 10483266"/>
                <a:gd name="connsiteY29" fmla="*/ 620783 h 4114800"/>
                <a:gd name="connsiteX30" fmla="*/ 9186206 w 10483266"/>
                <a:gd name="connsiteY30" fmla="*/ 43594 h 4114800"/>
                <a:gd name="connsiteX31" fmla="*/ 7144483 w 10483266"/>
                <a:gd name="connsiteY31" fmla="*/ 202002 h 4114800"/>
                <a:gd name="connsiteX32" fmla="*/ 7069965 w 10483266"/>
                <a:gd name="connsiteY32" fmla="*/ 74149 h 4114800"/>
                <a:gd name="connsiteX33" fmla="*/ 6286500 w 10483266"/>
                <a:gd name="connsiteY33" fmla="*/ 0 h 4114800"/>
                <a:gd name="connsiteX34" fmla="*/ 5838423 w 10483266"/>
                <a:gd name="connsiteY34" fmla="*/ 117253 h 4114800"/>
                <a:gd name="connsiteX35" fmla="*/ 1809750 w 10483266"/>
                <a:gd name="connsiteY35" fmla="*/ 0 h 4114800"/>
                <a:gd name="connsiteX0" fmla="*/ 1809750 w 10483266"/>
                <a:gd name="connsiteY0" fmla="*/ 0 h 4114800"/>
                <a:gd name="connsiteX1" fmla="*/ 1543050 w 10483266"/>
                <a:gd name="connsiteY1" fmla="*/ 514350 h 4114800"/>
                <a:gd name="connsiteX2" fmla="*/ 1104900 w 10483266"/>
                <a:gd name="connsiteY2" fmla="*/ 476250 h 4114800"/>
                <a:gd name="connsiteX3" fmla="*/ 1085850 w 10483266"/>
                <a:gd name="connsiteY3" fmla="*/ 742950 h 4114800"/>
                <a:gd name="connsiteX4" fmla="*/ 685800 w 10483266"/>
                <a:gd name="connsiteY4" fmla="*/ 1009650 h 4114800"/>
                <a:gd name="connsiteX5" fmla="*/ 228600 w 10483266"/>
                <a:gd name="connsiteY5" fmla="*/ 1295400 h 4114800"/>
                <a:gd name="connsiteX6" fmla="*/ 38100 w 10483266"/>
                <a:gd name="connsiteY6" fmla="*/ 1524000 h 4114800"/>
                <a:gd name="connsiteX7" fmla="*/ 0 w 10483266"/>
                <a:gd name="connsiteY7" fmla="*/ 2057400 h 4114800"/>
                <a:gd name="connsiteX8" fmla="*/ 304800 w 10483266"/>
                <a:gd name="connsiteY8" fmla="*/ 2590800 h 4114800"/>
                <a:gd name="connsiteX9" fmla="*/ 495300 w 10483266"/>
                <a:gd name="connsiteY9" fmla="*/ 2552700 h 4114800"/>
                <a:gd name="connsiteX10" fmla="*/ 1333500 w 10483266"/>
                <a:gd name="connsiteY10" fmla="*/ 4114800 h 4114800"/>
                <a:gd name="connsiteX11" fmla="*/ 1581150 w 10483266"/>
                <a:gd name="connsiteY11" fmla="*/ 4114800 h 4114800"/>
                <a:gd name="connsiteX12" fmla="*/ 1733550 w 10483266"/>
                <a:gd name="connsiteY12" fmla="*/ 3905250 h 4114800"/>
                <a:gd name="connsiteX13" fmla="*/ 1981200 w 10483266"/>
                <a:gd name="connsiteY13" fmla="*/ 4076700 h 4114800"/>
                <a:gd name="connsiteX14" fmla="*/ 2590800 w 10483266"/>
                <a:gd name="connsiteY14" fmla="*/ 3619500 h 4114800"/>
                <a:gd name="connsiteX15" fmla="*/ 2914650 w 10483266"/>
                <a:gd name="connsiteY15" fmla="*/ 3962400 h 4114800"/>
                <a:gd name="connsiteX16" fmla="*/ 3765705 w 10483266"/>
                <a:gd name="connsiteY16" fmla="*/ 3984668 h 4114800"/>
                <a:gd name="connsiteX17" fmla="*/ 4727155 w 10483266"/>
                <a:gd name="connsiteY17" fmla="*/ 3880707 h 4114800"/>
                <a:gd name="connsiteX18" fmla="*/ 5704902 w 10483266"/>
                <a:gd name="connsiteY18" fmla="*/ 4072149 h 4114800"/>
                <a:gd name="connsiteX19" fmla="*/ 6629400 w 10483266"/>
                <a:gd name="connsiteY19" fmla="*/ 4038600 h 4114800"/>
                <a:gd name="connsiteX20" fmla="*/ 7628186 w 10483266"/>
                <a:gd name="connsiteY20" fmla="*/ 3392234 h 4114800"/>
                <a:gd name="connsiteX21" fmla="*/ 8153400 w 10483266"/>
                <a:gd name="connsiteY21" fmla="*/ 3505200 h 4114800"/>
                <a:gd name="connsiteX22" fmla="*/ 8623837 w 10483266"/>
                <a:gd name="connsiteY22" fmla="*/ 3497430 h 4114800"/>
                <a:gd name="connsiteX23" fmla="*/ 8813189 w 10483266"/>
                <a:gd name="connsiteY23" fmla="*/ 3271108 h 4114800"/>
                <a:gd name="connsiteX24" fmla="*/ 9085320 w 10483266"/>
                <a:gd name="connsiteY24" fmla="*/ 3115294 h 4114800"/>
                <a:gd name="connsiteX25" fmla="*/ 9139716 w 10483266"/>
                <a:gd name="connsiteY25" fmla="*/ 2600001 h 4114800"/>
                <a:gd name="connsiteX26" fmla="*/ 9335558 w 10483266"/>
                <a:gd name="connsiteY26" fmla="*/ 2333483 h 4114800"/>
                <a:gd name="connsiteX27" fmla="*/ 10069933 w 10483266"/>
                <a:gd name="connsiteY27" fmla="*/ 2051907 h 4114800"/>
                <a:gd name="connsiteX28" fmla="*/ 10483266 w 10483266"/>
                <a:gd name="connsiteY28" fmla="*/ 1668630 h 4114800"/>
                <a:gd name="connsiteX29" fmla="*/ 10254666 w 10483266"/>
                <a:gd name="connsiteY29" fmla="*/ 542307 h 4114800"/>
                <a:gd name="connsiteX30" fmla="*/ 9908446 w 10483266"/>
                <a:gd name="connsiteY30" fmla="*/ 620783 h 4114800"/>
                <a:gd name="connsiteX31" fmla="*/ 9186206 w 10483266"/>
                <a:gd name="connsiteY31" fmla="*/ 43594 h 4114800"/>
                <a:gd name="connsiteX32" fmla="*/ 7144483 w 10483266"/>
                <a:gd name="connsiteY32" fmla="*/ 202002 h 4114800"/>
                <a:gd name="connsiteX33" fmla="*/ 7069965 w 10483266"/>
                <a:gd name="connsiteY33" fmla="*/ 74149 h 4114800"/>
                <a:gd name="connsiteX34" fmla="*/ 6286500 w 10483266"/>
                <a:gd name="connsiteY34" fmla="*/ 0 h 4114800"/>
                <a:gd name="connsiteX35" fmla="*/ 5838423 w 10483266"/>
                <a:gd name="connsiteY35" fmla="*/ 117253 h 4114800"/>
                <a:gd name="connsiteX36" fmla="*/ 1809750 w 10483266"/>
                <a:gd name="connsiteY36" fmla="*/ 0 h 411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0483266" h="4114800">
                  <a:moveTo>
                    <a:pt x="1809750" y="0"/>
                  </a:moveTo>
                  <a:lnTo>
                    <a:pt x="1543050" y="514350"/>
                  </a:lnTo>
                  <a:lnTo>
                    <a:pt x="1104900" y="476250"/>
                  </a:lnTo>
                  <a:lnTo>
                    <a:pt x="1085850" y="742950"/>
                  </a:lnTo>
                  <a:lnTo>
                    <a:pt x="685800" y="1009650"/>
                  </a:lnTo>
                  <a:lnTo>
                    <a:pt x="228600" y="1295400"/>
                  </a:lnTo>
                  <a:lnTo>
                    <a:pt x="38100" y="1524000"/>
                  </a:lnTo>
                  <a:lnTo>
                    <a:pt x="0" y="2057400"/>
                  </a:lnTo>
                  <a:lnTo>
                    <a:pt x="304800" y="2590800"/>
                  </a:lnTo>
                  <a:lnTo>
                    <a:pt x="495300" y="2552700"/>
                  </a:lnTo>
                  <a:lnTo>
                    <a:pt x="1333500" y="4114800"/>
                  </a:lnTo>
                  <a:lnTo>
                    <a:pt x="1581150" y="4114800"/>
                  </a:lnTo>
                  <a:lnTo>
                    <a:pt x="1733550" y="3905250"/>
                  </a:lnTo>
                  <a:lnTo>
                    <a:pt x="1981200" y="4076700"/>
                  </a:lnTo>
                  <a:lnTo>
                    <a:pt x="2590800" y="3619500"/>
                  </a:lnTo>
                  <a:lnTo>
                    <a:pt x="2914650" y="3962400"/>
                  </a:lnTo>
                  <a:lnTo>
                    <a:pt x="3765705" y="3984668"/>
                  </a:lnTo>
                  <a:lnTo>
                    <a:pt x="4727155" y="3880707"/>
                  </a:lnTo>
                  <a:lnTo>
                    <a:pt x="5704902" y="4072149"/>
                  </a:lnTo>
                  <a:lnTo>
                    <a:pt x="6629400" y="4038600"/>
                  </a:lnTo>
                  <a:lnTo>
                    <a:pt x="7628186" y="3392234"/>
                  </a:lnTo>
                  <a:lnTo>
                    <a:pt x="8153400" y="3505200"/>
                  </a:lnTo>
                  <a:lnTo>
                    <a:pt x="8623837" y="3497430"/>
                  </a:lnTo>
                  <a:lnTo>
                    <a:pt x="8813189" y="3271108"/>
                  </a:lnTo>
                  <a:lnTo>
                    <a:pt x="9085320" y="3115294"/>
                  </a:lnTo>
                  <a:lnTo>
                    <a:pt x="9139716" y="2600001"/>
                  </a:lnTo>
                  <a:cubicBezTo>
                    <a:pt x="9286148" y="2519375"/>
                    <a:pt x="9189126" y="2414109"/>
                    <a:pt x="9335558" y="2333483"/>
                  </a:cubicBezTo>
                  <a:lnTo>
                    <a:pt x="10069933" y="2051907"/>
                  </a:lnTo>
                  <a:lnTo>
                    <a:pt x="10483266" y="1668630"/>
                  </a:lnTo>
                  <a:lnTo>
                    <a:pt x="10254666" y="542307"/>
                  </a:lnTo>
                  <a:lnTo>
                    <a:pt x="9908446" y="620783"/>
                  </a:lnTo>
                  <a:lnTo>
                    <a:pt x="9186206" y="43594"/>
                  </a:lnTo>
                  <a:lnTo>
                    <a:pt x="7144483" y="202002"/>
                  </a:lnTo>
                  <a:lnTo>
                    <a:pt x="7069965" y="74149"/>
                  </a:lnTo>
                  <a:lnTo>
                    <a:pt x="6286500" y="0"/>
                  </a:lnTo>
                  <a:lnTo>
                    <a:pt x="5838423" y="117253"/>
                  </a:lnTo>
                  <a:lnTo>
                    <a:pt x="1809750" y="0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4" name="직선 화살표 연결선 43">
              <a:extLst>
                <a:ext uri="{FF2B5EF4-FFF2-40B4-BE49-F238E27FC236}">
                  <a16:creationId xmlns:a16="http://schemas.microsoft.com/office/drawing/2014/main" id="{D2B21199-D914-40D2-B568-44E362133CB6}"/>
                </a:ext>
              </a:extLst>
            </p:cNvPr>
            <p:cNvCxnSpPr>
              <a:cxnSpLocks/>
              <a:stCxn id="43" idx="16"/>
            </p:cNvCxnSpPr>
            <p:nvPr/>
          </p:nvCxnSpPr>
          <p:spPr>
            <a:xfrm>
              <a:off x="4783601" y="4409989"/>
              <a:ext cx="2251972" cy="85653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860887FB-0AB3-4F76-B952-A54AC5FC9440}"/>
                </a:ext>
              </a:extLst>
            </p:cNvPr>
            <p:cNvSpPr/>
            <p:nvPr/>
          </p:nvSpPr>
          <p:spPr>
            <a:xfrm>
              <a:off x="3976097" y="3701429"/>
              <a:ext cx="1184857" cy="721217"/>
            </a:xfrm>
            <a:custGeom>
              <a:avLst/>
              <a:gdLst>
                <a:gd name="connsiteX0" fmla="*/ 399246 w 1184857"/>
                <a:gd name="connsiteY0" fmla="*/ 0 h 721217"/>
                <a:gd name="connsiteX1" fmla="*/ 1184857 w 1184857"/>
                <a:gd name="connsiteY1" fmla="*/ 656823 h 721217"/>
                <a:gd name="connsiteX2" fmla="*/ 824248 w 1184857"/>
                <a:gd name="connsiteY2" fmla="*/ 721217 h 721217"/>
                <a:gd name="connsiteX3" fmla="*/ 180305 w 1184857"/>
                <a:gd name="connsiteY3" fmla="*/ 708339 h 721217"/>
                <a:gd name="connsiteX4" fmla="*/ 0 w 1184857"/>
                <a:gd name="connsiteY4" fmla="*/ 437882 h 721217"/>
                <a:gd name="connsiteX5" fmla="*/ 334851 w 1184857"/>
                <a:gd name="connsiteY5" fmla="*/ 334851 h 721217"/>
                <a:gd name="connsiteX6" fmla="*/ 399246 w 1184857"/>
                <a:gd name="connsiteY6" fmla="*/ 0 h 721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84857" h="721217">
                  <a:moveTo>
                    <a:pt x="399246" y="0"/>
                  </a:moveTo>
                  <a:lnTo>
                    <a:pt x="1184857" y="656823"/>
                  </a:lnTo>
                  <a:lnTo>
                    <a:pt x="824248" y="721217"/>
                  </a:lnTo>
                  <a:lnTo>
                    <a:pt x="180305" y="708339"/>
                  </a:lnTo>
                  <a:lnTo>
                    <a:pt x="0" y="437882"/>
                  </a:lnTo>
                  <a:lnTo>
                    <a:pt x="334851" y="334851"/>
                  </a:lnTo>
                  <a:lnTo>
                    <a:pt x="399246" y="0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/>
            </a:p>
          </p:txBody>
        </p:sp>
        <p:sp>
          <p:nvSpPr>
            <p:cNvPr id="46" name="자유형: 도형 45">
              <a:extLst>
                <a:ext uri="{FF2B5EF4-FFF2-40B4-BE49-F238E27FC236}">
                  <a16:creationId xmlns:a16="http://schemas.microsoft.com/office/drawing/2014/main" id="{8B691D3A-1F90-4D62-AB0B-60C2285434B7}"/>
                </a:ext>
              </a:extLst>
            </p:cNvPr>
            <p:cNvSpPr/>
            <p:nvPr/>
          </p:nvSpPr>
          <p:spPr>
            <a:xfrm>
              <a:off x="6809451" y="5195379"/>
              <a:ext cx="824246" cy="579549"/>
            </a:xfrm>
            <a:custGeom>
              <a:avLst/>
              <a:gdLst>
                <a:gd name="connsiteX0" fmla="*/ 824247 w 824247"/>
                <a:gd name="connsiteY0" fmla="*/ 0 h 579549"/>
                <a:gd name="connsiteX1" fmla="*/ 515154 w 824247"/>
                <a:gd name="connsiteY1" fmla="*/ 540912 h 579549"/>
                <a:gd name="connsiteX2" fmla="*/ 38636 w 824247"/>
                <a:gd name="connsiteY2" fmla="*/ 579549 h 579549"/>
                <a:gd name="connsiteX3" fmla="*/ 0 w 824247"/>
                <a:gd name="connsiteY3" fmla="*/ 128789 h 579549"/>
                <a:gd name="connsiteX4" fmla="*/ 824247 w 824247"/>
                <a:gd name="connsiteY4" fmla="*/ 0 h 579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4247" h="579549">
                  <a:moveTo>
                    <a:pt x="824247" y="0"/>
                  </a:moveTo>
                  <a:lnTo>
                    <a:pt x="515154" y="540912"/>
                  </a:lnTo>
                  <a:lnTo>
                    <a:pt x="38636" y="579549"/>
                  </a:lnTo>
                  <a:lnTo>
                    <a:pt x="0" y="128789"/>
                  </a:lnTo>
                  <a:lnTo>
                    <a:pt x="824247" y="0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7" name="사각형: 잘린 대각선 방향 모서리 46">
              <a:extLst>
                <a:ext uri="{FF2B5EF4-FFF2-40B4-BE49-F238E27FC236}">
                  <a16:creationId xmlns:a16="http://schemas.microsoft.com/office/drawing/2014/main" id="{24DCE789-75BB-4F26-B8C7-00BD79A3D59C}"/>
                </a:ext>
              </a:extLst>
            </p:cNvPr>
            <p:cNvSpPr/>
            <p:nvPr/>
          </p:nvSpPr>
          <p:spPr>
            <a:xfrm rot="19118382">
              <a:off x="5769729" y="4691936"/>
              <a:ext cx="462957" cy="462957"/>
            </a:xfrm>
            <a:prstGeom prst="snip2Diag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15592965-7B9D-444B-B351-3D6CB65D59EF}"/>
                </a:ext>
              </a:extLst>
            </p:cNvPr>
            <p:cNvGrpSpPr/>
            <p:nvPr/>
          </p:nvGrpSpPr>
          <p:grpSpPr>
            <a:xfrm>
              <a:off x="6912482" y="244800"/>
              <a:ext cx="2846231" cy="4237023"/>
              <a:chOff x="3631843" y="115910"/>
              <a:chExt cx="4662151" cy="6940279"/>
            </a:xfrm>
          </p:grpSpPr>
          <p:sp>
            <p:nvSpPr>
              <p:cNvPr id="75" name="자유형: 도형 74">
                <a:extLst>
                  <a:ext uri="{FF2B5EF4-FFF2-40B4-BE49-F238E27FC236}">
                    <a16:creationId xmlns:a16="http://schemas.microsoft.com/office/drawing/2014/main" id="{A7589632-1FA8-4D33-BCEB-68AEA440FCF0}"/>
                  </a:ext>
                </a:extLst>
              </p:cNvPr>
              <p:cNvSpPr/>
              <p:nvPr/>
            </p:nvSpPr>
            <p:spPr>
              <a:xfrm>
                <a:off x="3631843" y="122796"/>
                <a:ext cx="4658841" cy="6933393"/>
              </a:xfrm>
              <a:custGeom>
                <a:avLst/>
                <a:gdLst>
                  <a:gd name="connsiteX0" fmla="*/ 437881 w 3451538"/>
                  <a:gd name="connsiteY0" fmla="*/ 257578 h 4520485"/>
                  <a:gd name="connsiteX1" fmla="*/ 566670 w 3451538"/>
                  <a:gd name="connsiteY1" fmla="*/ 1107583 h 4520485"/>
                  <a:gd name="connsiteX2" fmla="*/ 0 w 3451538"/>
                  <a:gd name="connsiteY2" fmla="*/ 1622738 h 4520485"/>
                  <a:gd name="connsiteX3" fmla="*/ 1171977 w 3451538"/>
                  <a:gd name="connsiteY3" fmla="*/ 1906073 h 4520485"/>
                  <a:gd name="connsiteX4" fmla="*/ 1210614 w 3451538"/>
                  <a:gd name="connsiteY4" fmla="*/ 2421228 h 4520485"/>
                  <a:gd name="connsiteX5" fmla="*/ 631064 w 3451538"/>
                  <a:gd name="connsiteY5" fmla="*/ 2936383 h 4520485"/>
                  <a:gd name="connsiteX6" fmla="*/ 90152 w 3451538"/>
                  <a:gd name="connsiteY6" fmla="*/ 4520485 h 4520485"/>
                  <a:gd name="connsiteX7" fmla="*/ 1056067 w 3451538"/>
                  <a:gd name="connsiteY7" fmla="*/ 3721995 h 4520485"/>
                  <a:gd name="connsiteX8" fmla="*/ 1429554 w 3451538"/>
                  <a:gd name="connsiteY8" fmla="*/ 3915178 h 4520485"/>
                  <a:gd name="connsiteX9" fmla="*/ 1931830 w 3451538"/>
                  <a:gd name="connsiteY9" fmla="*/ 3876541 h 4520485"/>
                  <a:gd name="connsiteX10" fmla="*/ 2086377 w 3451538"/>
                  <a:gd name="connsiteY10" fmla="*/ 3606085 h 4520485"/>
                  <a:gd name="connsiteX11" fmla="*/ 2421228 w 3451538"/>
                  <a:gd name="connsiteY11" fmla="*/ 3464417 h 4520485"/>
                  <a:gd name="connsiteX12" fmla="*/ 2421228 w 3451538"/>
                  <a:gd name="connsiteY12" fmla="*/ 2897747 h 4520485"/>
                  <a:gd name="connsiteX13" fmla="*/ 3013656 w 3451538"/>
                  <a:gd name="connsiteY13" fmla="*/ 2588654 h 4520485"/>
                  <a:gd name="connsiteX14" fmla="*/ 3451538 w 3451538"/>
                  <a:gd name="connsiteY14" fmla="*/ 2137893 h 4520485"/>
                  <a:gd name="connsiteX15" fmla="*/ 3271233 w 3451538"/>
                  <a:gd name="connsiteY15" fmla="*/ 656823 h 4520485"/>
                  <a:gd name="connsiteX16" fmla="*/ 2936383 w 3451538"/>
                  <a:gd name="connsiteY16" fmla="*/ 798490 h 4520485"/>
                  <a:gd name="connsiteX17" fmla="*/ 2305318 w 3451538"/>
                  <a:gd name="connsiteY17" fmla="*/ 0 h 4520485"/>
                  <a:gd name="connsiteX18" fmla="*/ 437881 w 3451538"/>
                  <a:gd name="connsiteY18" fmla="*/ 257578 h 4520485"/>
                  <a:gd name="connsiteX0" fmla="*/ 437881 w 3451538"/>
                  <a:gd name="connsiteY0" fmla="*/ 257578 h 4520485"/>
                  <a:gd name="connsiteX1" fmla="*/ 566670 w 3451538"/>
                  <a:gd name="connsiteY1" fmla="*/ 1107583 h 4520485"/>
                  <a:gd name="connsiteX2" fmla="*/ 0 w 3451538"/>
                  <a:gd name="connsiteY2" fmla="*/ 1622738 h 4520485"/>
                  <a:gd name="connsiteX3" fmla="*/ 1171977 w 3451538"/>
                  <a:gd name="connsiteY3" fmla="*/ 1906073 h 4520485"/>
                  <a:gd name="connsiteX4" fmla="*/ 1210614 w 3451538"/>
                  <a:gd name="connsiteY4" fmla="*/ 2421228 h 4520485"/>
                  <a:gd name="connsiteX5" fmla="*/ 631064 w 3451538"/>
                  <a:gd name="connsiteY5" fmla="*/ 2936383 h 4520485"/>
                  <a:gd name="connsiteX6" fmla="*/ 90152 w 3451538"/>
                  <a:gd name="connsiteY6" fmla="*/ 4520485 h 4520485"/>
                  <a:gd name="connsiteX7" fmla="*/ 1056067 w 3451538"/>
                  <a:gd name="connsiteY7" fmla="*/ 3721995 h 4520485"/>
                  <a:gd name="connsiteX8" fmla="*/ 1429554 w 3451538"/>
                  <a:gd name="connsiteY8" fmla="*/ 3915178 h 4520485"/>
                  <a:gd name="connsiteX9" fmla="*/ 1931830 w 3451538"/>
                  <a:gd name="connsiteY9" fmla="*/ 3876541 h 4520485"/>
                  <a:gd name="connsiteX10" fmla="*/ 2196972 w 3451538"/>
                  <a:gd name="connsiteY10" fmla="*/ 4016867 h 4520485"/>
                  <a:gd name="connsiteX11" fmla="*/ 2421228 w 3451538"/>
                  <a:gd name="connsiteY11" fmla="*/ 3464417 h 4520485"/>
                  <a:gd name="connsiteX12" fmla="*/ 2421228 w 3451538"/>
                  <a:gd name="connsiteY12" fmla="*/ 2897747 h 4520485"/>
                  <a:gd name="connsiteX13" fmla="*/ 3013656 w 3451538"/>
                  <a:gd name="connsiteY13" fmla="*/ 2588654 h 4520485"/>
                  <a:gd name="connsiteX14" fmla="*/ 3451538 w 3451538"/>
                  <a:gd name="connsiteY14" fmla="*/ 2137893 h 4520485"/>
                  <a:gd name="connsiteX15" fmla="*/ 3271233 w 3451538"/>
                  <a:gd name="connsiteY15" fmla="*/ 656823 h 4520485"/>
                  <a:gd name="connsiteX16" fmla="*/ 2936383 w 3451538"/>
                  <a:gd name="connsiteY16" fmla="*/ 798490 h 4520485"/>
                  <a:gd name="connsiteX17" fmla="*/ 2305318 w 3451538"/>
                  <a:gd name="connsiteY17" fmla="*/ 0 h 4520485"/>
                  <a:gd name="connsiteX18" fmla="*/ 437881 w 3451538"/>
                  <a:gd name="connsiteY18" fmla="*/ 257578 h 4520485"/>
                  <a:gd name="connsiteX0" fmla="*/ 437881 w 3451538"/>
                  <a:gd name="connsiteY0" fmla="*/ 257578 h 4520485"/>
                  <a:gd name="connsiteX1" fmla="*/ 566670 w 3451538"/>
                  <a:gd name="connsiteY1" fmla="*/ 1107583 h 4520485"/>
                  <a:gd name="connsiteX2" fmla="*/ 0 w 3451538"/>
                  <a:gd name="connsiteY2" fmla="*/ 1622738 h 4520485"/>
                  <a:gd name="connsiteX3" fmla="*/ 1171977 w 3451538"/>
                  <a:gd name="connsiteY3" fmla="*/ 1906073 h 4520485"/>
                  <a:gd name="connsiteX4" fmla="*/ 1210614 w 3451538"/>
                  <a:gd name="connsiteY4" fmla="*/ 2421228 h 4520485"/>
                  <a:gd name="connsiteX5" fmla="*/ 631064 w 3451538"/>
                  <a:gd name="connsiteY5" fmla="*/ 2936383 h 4520485"/>
                  <a:gd name="connsiteX6" fmla="*/ 90152 w 3451538"/>
                  <a:gd name="connsiteY6" fmla="*/ 4520485 h 4520485"/>
                  <a:gd name="connsiteX7" fmla="*/ 1056067 w 3451538"/>
                  <a:gd name="connsiteY7" fmla="*/ 3721995 h 4520485"/>
                  <a:gd name="connsiteX8" fmla="*/ 1429554 w 3451538"/>
                  <a:gd name="connsiteY8" fmla="*/ 3915178 h 4520485"/>
                  <a:gd name="connsiteX9" fmla="*/ 1931831 w 3451538"/>
                  <a:gd name="connsiteY9" fmla="*/ 4160930 h 4520485"/>
                  <a:gd name="connsiteX10" fmla="*/ 2196972 w 3451538"/>
                  <a:gd name="connsiteY10" fmla="*/ 4016867 h 4520485"/>
                  <a:gd name="connsiteX11" fmla="*/ 2421228 w 3451538"/>
                  <a:gd name="connsiteY11" fmla="*/ 3464417 h 4520485"/>
                  <a:gd name="connsiteX12" fmla="*/ 2421228 w 3451538"/>
                  <a:gd name="connsiteY12" fmla="*/ 2897747 h 4520485"/>
                  <a:gd name="connsiteX13" fmla="*/ 3013656 w 3451538"/>
                  <a:gd name="connsiteY13" fmla="*/ 2588654 h 4520485"/>
                  <a:gd name="connsiteX14" fmla="*/ 3451538 w 3451538"/>
                  <a:gd name="connsiteY14" fmla="*/ 2137893 h 4520485"/>
                  <a:gd name="connsiteX15" fmla="*/ 3271233 w 3451538"/>
                  <a:gd name="connsiteY15" fmla="*/ 656823 h 4520485"/>
                  <a:gd name="connsiteX16" fmla="*/ 2936383 w 3451538"/>
                  <a:gd name="connsiteY16" fmla="*/ 798490 h 4520485"/>
                  <a:gd name="connsiteX17" fmla="*/ 2305318 w 3451538"/>
                  <a:gd name="connsiteY17" fmla="*/ 0 h 4520485"/>
                  <a:gd name="connsiteX18" fmla="*/ 437881 w 3451538"/>
                  <a:gd name="connsiteY18" fmla="*/ 257578 h 4520485"/>
                  <a:gd name="connsiteX0" fmla="*/ 437881 w 3451538"/>
                  <a:gd name="connsiteY0" fmla="*/ 257578 h 4520485"/>
                  <a:gd name="connsiteX1" fmla="*/ 566670 w 3451538"/>
                  <a:gd name="connsiteY1" fmla="*/ 1107583 h 4520485"/>
                  <a:gd name="connsiteX2" fmla="*/ 0 w 3451538"/>
                  <a:gd name="connsiteY2" fmla="*/ 1622738 h 4520485"/>
                  <a:gd name="connsiteX3" fmla="*/ 1171977 w 3451538"/>
                  <a:gd name="connsiteY3" fmla="*/ 1906073 h 4520485"/>
                  <a:gd name="connsiteX4" fmla="*/ 1210614 w 3451538"/>
                  <a:gd name="connsiteY4" fmla="*/ 2421228 h 4520485"/>
                  <a:gd name="connsiteX5" fmla="*/ 631064 w 3451538"/>
                  <a:gd name="connsiteY5" fmla="*/ 2936383 h 4520485"/>
                  <a:gd name="connsiteX6" fmla="*/ 90152 w 3451538"/>
                  <a:gd name="connsiteY6" fmla="*/ 4520485 h 4520485"/>
                  <a:gd name="connsiteX7" fmla="*/ 1056067 w 3451538"/>
                  <a:gd name="connsiteY7" fmla="*/ 3721995 h 4520485"/>
                  <a:gd name="connsiteX8" fmla="*/ 1792938 w 3451538"/>
                  <a:gd name="connsiteY8" fmla="*/ 4515552 h 4520485"/>
                  <a:gd name="connsiteX9" fmla="*/ 1931831 w 3451538"/>
                  <a:gd name="connsiteY9" fmla="*/ 4160930 h 4520485"/>
                  <a:gd name="connsiteX10" fmla="*/ 2196972 w 3451538"/>
                  <a:gd name="connsiteY10" fmla="*/ 4016867 h 4520485"/>
                  <a:gd name="connsiteX11" fmla="*/ 2421228 w 3451538"/>
                  <a:gd name="connsiteY11" fmla="*/ 3464417 h 4520485"/>
                  <a:gd name="connsiteX12" fmla="*/ 2421228 w 3451538"/>
                  <a:gd name="connsiteY12" fmla="*/ 2897747 h 4520485"/>
                  <a:gd name="connsiteX13" fmla="*/ 3013656 w 3451538"/>
                  <a:gd name="connsiteY13" fmla="*/ 2588654 h 4520485"/>
                  <a:gd name="connsiteX14" fmla="*/ 3451538 w 3451538"/>
                  <a:gd name="connsiteY14" fmla="*/ 2137893 h 4520485"/>
                  <a:gd name="connsiteX15" fmla="*/ 3271233 w 3451538"/>
                  <a:gd name="connsiteY15" fmla="*/ 656823 h 4520485"/>
                  <a:gd name="connsiteX16" fmla="*/ 2936383 w 3451538"/>
                  <a:gd name="connsiteY16" fmla="*/ 798490 h 4520485"/>
                  <a:gd name="connsiteX17" fmla="*/ 2305318 w 3451538"/>
                  <a:gd name="connsiteY17" fmla="*/ 0 h 4520485"/>
                  <a:gd name="connsiteX18" fmla="*/ 437881 w 3451538"/>
                  <a:gd name="connsiteY18" fmla="*/ 257578 h 4520485"/>
                  <a:gd name="connsiteX0" fmla="*/ 437881 w 3451538"/>
                  <a:gd name="connsiteY0" fmla="*/ 257578 h 4520485"/>
                  <a:gd name="connsiteX1" fmla="*/ 566670 w 3451538"/>
                  <a:gd name="connsiteY1" fmla="*/ 1107583 h 4520485"/>
                  <a:gd name="connsiteX2" fmla="*/ 0 w 3451538"/>
                  <a:gd name="connsiteY2" fmla="*/ 1622738 h 4520485"/>
                  <a:gd name="connsiteX3" fmla="*/ 1171977 w 3451538"/>
                  <a:gd name="connsiteY3" fmla="*/ 1906073 h 4520485"/>
                  <a:gd name="connsiteX4" fmla="*/ 1210614 w 3451538"/>
                  <a:gd name="connsiteY4" fmla="*/ 2421228 h 4520485"/>
                  <a:gd name="connsiteX5" fmla="*/ 631064 w 3451538"/>
                  <a:gd name="connsiteY5" fmla="*/ 2936383 h 4520485"/>
                  <a:gd name="connsiteX6" fmla="*/ 90152 w 3451538"/>
                  <a:gd name="connsiteY6" fmla="*/ 4520485 h 4520485"/>
                  <a:gd name="connsiteX7" fmla="*/ 929673 w 3451538"/>
                  <a:gd name="connsiteY7" fmla="*/ 4338169 h 4520485"/>
                  <a:gd name="connsiteX8" fmla="*/ 1792938 w 3451538"/>
                  <a:gd name="connsiteY8" fmla="*/ 4515552 h 4520485"/>
                  <a:gd name="connsiteX9" fmla="*/ 1931831 w 3451538"/>
                  <a:gd name="connsiteY9" fmla="*/ 4160930 h 4520485"/>
                  <a:gd name="connsiteX10" fmla="*/ 2196972 w 3451538"/>
                  <a:gd name="connsiteY10" fmla="*/ 4016867 h 4520485"/>
                  <a:gd name="connsiteX11" fmla="*/ 2421228 w 3451538"/>
                  <a:gd name="connsiteY11" fmla="*/ 3464417 h 4520485"/>
                  <a:gd name="connsiteX12" fmla="*/ 2421228 w 3451538"/>
                  <a:gd name="connsiteY12" fmla="*/ 2897747 h 4520485"/>
                  <a:gd name="connsiteX13" fmla="*/ 3013656 w 3451538"/>
                  <a:gd name="connsiteY13" fmla="*/ 2588654 h 4520485"/>
                  <a:gd name="connsiteX14" fmla="*/ 3451538 w 3451538"/>
                  <a:gd name="connsiteY14" fmla="*/ 2137893 h 4520485"/>
                  <a:gd name="connsiteX15" fmla="*/ 3271233 w 3451538"/>
                  <a:gd name="connsiteY15" fmla="*/ 656823 h 4520485"/>
                  <a:gd name="connsiteX16" fmla="*/ 2936383 w 3451538"/>
                  <a:gd name="connsiteY16" fmla="*/ 798490 h 4520485"/>
                  <a:gd name="connsiteX17" fmla="*/ 2305318 w 3451538"/>
                  <a:gd name="connsiteY17" fmla="*/ 0 h 4520485"/>
                  <a:gd name="connsiteX18" fmla="*/ 437881 w 3451538"/>
                  <a:gd name="connsiteY18" fmla="*/ 257578 h 4520485"/>
                  <a:gd name="connsiteX0" fmla="*/ 437881 w 3451538"/>
                  <a:gd name="connsiteY0" fmla="*/ 257578 h 5136658"/>
                  <a:gd name="connsiteX1" fmla="*/ 566670 w 3451538"/>
                  <a:gd name="connsiteY1" fmla="*/ 1107583 h 5136658"/>
                  <a:gd name="connsiteX2" fmla="*/ 0 w 3451538"/>
                  <a:gd name="connsiteY2" fmla="*/ 1622738 h 5136658"/>
                  <a:gd name="connsiteX3" fmla="*/ 1171977 w 3451538"/>
                  <a:gd name="connsiteY3" fmla="*/ 1906073 h 5136658"/>
                  <a:gd name="connsiteX4" fmla="*/ 1210614 w 3451538"/>
                  <a:gd name="connsiteY4" fmla="*/ 2421228 h 5136658"/>
                  <a:gd name="connsiteX5" fmla="*/ 631064 w 3451538"/>
                  <a:gd name="connsiteY5" fmla="*/ 2936383 h 5136658"/>
                  <a:gd name="connsiteX6" fmla="*/ 11155 w 3451538"/>
                  <a:gd name="connsiteY6" fmla="*/ 5136658 h 5136658"/>
                  <a:gd name="connsiteX7" fmla="*/ 929673 w 3451538"/>
                  <a:gd name="connsiteY7" fmla="*/ 4338169 h 5136658"/>
                  <a:gd name="connsiteX8" fmla="*/ 1792938 w 3451538"/>
                  <a:gd name="connsiteY8" fmla="*/ 4515552 h 5136658"/>
                  <a:gd name="connsiteX9" fmla="*/ 1931831 w 3451538"/>
                  <a:gd name="connsiteY9" fmla="*/ 4160930 h 5136658"/>
                  <a:gd name="connsiteX10" fmla="*/ 2196972 w 3451538"/>
                  <a:gd name="connsiteY10" fmla="*/ 4016867 h 5136658"/>
                  <a:gd name="connsiteX11" fmla="*/ 2421228 w 3451538"/>
                  <a:gd name="connsiteY11" fmla="*/ 3464417 h 5136658"/>
                  <a:gd name="connsiteX12" fmla="*/ 2421228 w 3451538"/>
                  <a:gd name="connsiteY12" fmla="*/ 2897747 h 5136658"/>
                  <a:gd name="connsiteX13" fmla="*/ 3013656 w 3451538"/>
                  <a:gd name="connsiteY13" fmla="*/ 2588654 h 5136658"/>
                  <a:gd name="connsiteX14" fmla="*/ 3451538 w 3451538"/>
                  <a:gd name="connsiteY14" fmla="*/ 2137893 h 5136658"/>
                  <a:gd name="connsiteX15" fmla="*/ 3271233 w 3451538"/>
                  <a:gd name="connsiteY15" fmla="*/ 656823 h 5136658"/>
                  <a:gd name="connsiteX16" fmla="*/ 2936383 w 3451538"/>
                  <a:gd name="connsiteY16" fmla="*/ 798490 h 5136658"/>
                  <a:gd name="connsiteX17" fmla="*/ 2305318 w 3451538"/>
                  <a:gd name="connsiteY17" fmla="*/ 0 h 5136658"/>
                  <a:gd name="connsiteX18" fmla="*/ 437881 w 3451538"/>
                  <a:gd name="connsiteY18" fmla="*/ 257578 h 51366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451538" h="5136658">
                    <a:moveTo>
                      <a:pt x="437881" y="257578"/>
                    </a:moveTo>
                    <a:lnTo>
                      <a:pt x="566670" y="1107583"/>
                    </a:lnTo>
                    <a:lnTo>
                      <a:pt x="0" y="1622738"/>
                    </a:lnTo>
                    <a:lnTo>
                      <a:pt x="1171977" y="1906073"/>
                    </a:lnTo>
                    <a:lnTo>
                      <a:pt x="1210614" y="2421228"/>
                    </a:lnTo>
                    <a:lnTo>
                      <a:pt x="631064" y="2936383"/>
                    </a:lnTo>
                    <a:lnTo>
                      <a:pt x="11155" y="5136658"/>
                    </a:lnTo>
                    <a:lnTo>
                      <a:pt x="929673" y="4338169"/>
                    </a:lnTo>
                    <a:lnTo>
                      <a:pt x="1792938" y="4515552"/>
                    </a:lnTo>
                    <a:lnTo>
                      <a:pt x="1931831" y="4160930"/>
                    </a:lnTo>
                    <a:lnTo>
                      <a:pt x="2196972" y="4016867"/>
                    </a:lnTo>
                    <a:lnTo>
                      <a:pt x="2421228" y="3464417"/>
                    </a:lnTo>
                    <a:lnTo>
                      <a:pt x="2421228" y="2897747"/>
                    </a:lnTo>
                    <a:lnTo>
                      <a:pt x="3013656" y="2588654"/>
                    </a:lnTo>
                    <a:lnTo>
                      <a:pt x="3451538" y="2137893"/>
                    </a:lnTo>
                    <a:lnTo>
                      <a:pt x="3271233" y="656823"/>
                    </a:lnTo>
                    <a:lnTo>
                      <a:pt x="2936383" y="798490"/>
                    </a:lnTo>
                    <a:lnTo>
                      <a:pt x="2305318" y="0"/>
                    </a:lnTo>
                    <a:lnTo>
                      <a:pt x="437881" y="257578"/>
                    </a:ln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6" name="자유형: 도형 75">
                <a:extLst>
                  <a:ext uri="{FF2B5EF4-FFF2-40B4-BE49-F238E27FC236}">
                    <a16:creationId xmlns:a16="http://schemas.microsoft.com/office/drawing/2014/main" id="{10C1412D-3644-4AF4-9ED6-EB59075ECDDB}"/>
                  </a:ext>
                </a:extLst>
              </p:cNvPr>
              <p:cNvSpPr/>
              <p:nvPr/>
            </p:nvSpPr>
            <p:spPr>
              <a:xfrm>
                <a:off x="4224270" y="115910"/>
                <a:ext cx="2704564" cy="1300766"/>
              </a:xfrm>
              <a:custGeom>
                <a:avLst/>
                <a:gdLst>
                  <a:gd name="connsiteX0" fmla="*/ 103031 w 2704564"/>
                  <a:gd name="connsiteY0" fmla="*/ 1300766 h 1300766"/>
                  <a:gd name="connsiteX1" fmla="*/ 708338 w 2704564"/>
                  <a:gd name="connsiteY1" fmla="*/ 1030310 h 1300766"/>
                  <a:gd name="connsiteX2" fmla="*/ 1133341 w 2704564"/>
                  <a:gd name="connsiteY2" fmla="*/ 772732 h 1300766"/>
                  <a:gd name="connsiteX3" fmla="*/ 2021984 w 2704564"/>
                  <a:gd name="connsiteY3" fmla="*/ 772732 h 1300766"/>
                  <a:gd name="connsiteX4" fmla="*/ 2704564 w 2704564"/>
                  <a:gd name="connsiteY4" fmla="*/ 206062 h 1300766"/>
                  <a:gd name="connsiteX5" fmla="*/ 2511381 w 2704564"/>
                  <a:gd name="connsiteY5" fmla="*/ 0 h 1300766"/>
                  <a:gd name="connsiteX6" fmla="*/ 0 w 2704564"/>
                  <a:gd name="connsiteY6" fmla="*/ 360608 h 1300766"/>
                  <a:gd name="connsiteX7" fmla="*/ 103031 w 2704564"/>
                  <a:gd name="connsiteY7" fmla="*/ 1300766 h 1300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704564" h="1300766">
                    <a:moveTo>
                      <a:pt x="103031" y="1300766"/>
                    </a:moveTo>
                    <a:lnTo>
                      <a:pt x="708338" y="1030310"/>
                    </a:lnTo>
                    <a:lnTo>
                      <a:pt x="1133341" y="772732"/>
                    </a:lnTo>
                    <a:lnTo>
                      <a:pt x="2021984" y="772732"/>
                    </a:lnTo>
                    <a:lnTo>
                      <a:pt x="2704564" y="206062"/>
                    </a:lnTo>
                    <a:lnTo>
                      <a:pt x="2511381" y="0"/>
                    </a:lnTo>
                    <a:lnTo>
                      <a:pt x="0" y="360608"/>
                    </a:lnTo>
                    <a:lnTo>
                      <a:pt x="103031" y="1300766"/>
                    </a:ln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" name="자유형: 도형 76">
                <a:extLst>
                  <a:ext uri="{FF2B5EF4-FFF2-40B4-BE49-F238E27FC236}">
                    <a16:creationId xmlns:a16="http://schemas.microsoft.com/office/drawing/2014/main" id="{52CCC1BD-2788-4A5F-9D8C-BFB9800F175A}"/>
                  </a:ext>
                </a:extLst>
              </p:cNvPr>
              <p:cNvSpPr/>
              <p:nvPr/>
            </p:nvSpPr>
            <p:spPr>
              <a:xfrm>
                <a:off x="5615189" y="1262130"/>
                <a:ext cx="1815921" cy="1584101"/>
              </a:xfrm>
              <a:custGeom>
                <a:avLst/>
                <a:gdLst>
                  <a:gd name="connsiteX0" fmla="*/ 0 w 1815921"/>
                  <a:gd name="connsiteY0" fmla="*/ 231819 h 1584101"/>
                  <a:gd name="connsiteX1" fmla="*/ 283335 w 1815921"/>
                  <a:gd name="connsiteY1" fmla="*/ 682580 h 1584101"/>
                  <a:gd name="connsiteX2" fmla="*/ 862884 w 1815921"/>
                  <a:gd name="connsiteY2" fmla="*/ 643943 h 1584101"/>
                  <a:gd name="connsiteX3" fmla="*/ 1403797 w 1815921"/>
                  <a:gd name="connsiteY3" fmla="*/ 1584101 h 1584101"/>
                  <a:gd name="connsiteX4" fmla="*/ 1815921 w 1815921"/>
                  <a:gd name="connsiteY4" fmla="*/ 1326524 h 1584101"/>
                  <a:gd name="connsiteX5" fmla="*/ 1287887 w 1815921"/>
                  <a:gd name="connsiteY5" fmla="*/ 231819 h 1584101"/>
                  <a:gd name="connsiteX6" fmla="*/ 566670 w 1815921"/>
                  <a:gd name="connsiteY6" fmla="*/ 0 h 1584101"/>
                  <a:gd name="connsiteX7" fmla="*/ 0 w 1815921"/>
                  <a:gd name="connsiteY7" fmla="*/ 231819 h 15841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815921" h="1584101">
                    <a:moveTo>
                      <a:pt x="0" y="231819"/>
                    </a:moveTo>
                    <a:lnTo>
                      <a:pt x="283335" y="682580"/>
                    </a:lnTo>
                    <a:lnTo>
                      <a:pt x="862884" y="643943"/>
                    </a:lnTo>
                    <a:lnTo>
                      <a:pt x="1403797" y="1584101"/>
                    </a:lnTo>
                    <a:lnTo>
                      <a:pt x="1815921" y="1326524"/>
                    </a:lnTo>
                    <a:lnTo>
                      <a:pt x="1287887" y="231819"/>
                    </a:lnTo>
                    <a:lnTo>
                      <a:pt x="566670" y="0"/>
                    </a:lnTo>
                    <a:lnTo>
                      <a:pt x="0" y="231819"/>
                    </a:ln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" name="자유형: 도형 77">
                <a:extLst>
                  <a:ext uri="{FF2B5EF4-FFF2-40B4-BE49-F238E27FC236}">
                    <a16:creationId xmlns:a16="http://schemas.microsoft.com/office/drawing/2014/main" id="{CA21CE84-DAE5-4230-A11A-BE7ACA678A2C}"/>
                  </a:ext>
                </a:extLst>
              </p:cNvPr>
              <p:cNvSpPr/>
              <p:nvPr/>
            </p:nvSpPr>
            <p:spPr>
              <a:xfrm>
                <a:off x="4906851" y="2537138"/>
                <a:ext cx="3387143" cy="3683358"/>
              </a:xfrm>
              <a:custGeom>
                <a:avLst/>
                <a:gdLst>
                  <a:gd name="connsiteX0" fmla="*/ 0 w 3387143"/>
                  <a:gd name="connsiteY0" fmla="*/ 3451538 h 3683358"/>
                  <a:gd name="connsiteX1" fmla="*/ 244698 w 3387143"/>
                  <a:gd name="connsiteY1" fmla="*/ 3026535 h 3683358"/>
                  <a:gd name="connsiteX2" fmla="*/ 927279 w 3387143"/>
                  <a:gd name="connsiteY2" fmla="*/ 3206839 h 3683358"/>
                  <a:gd name="connsiteX3" fmla="*/ 1622738 w 3387143"/>
                  <a:gd name="connsiteY3" fmla="*/ 2253803 h 3683358"/>
                  <a:gd name="connsiteX4" fmla="*/ 1609859 w 3387143"/>
                  <a:gd name="connsiteY4" fmla="*/ 1532586 h 3683358"/>
                  <a:gd name="connsiteX5" fmla="*/ 2163650 w 3387143"/>
                  <a:gd name="connsiteY5" fmla="*/ 978794 h 3683358"/>
                  <a:gd name="connsiteX6" fmla="*/ 2936383 w 3387143"/>
                  <a:gd name="connsiteY6" fmla="*/ 631065 h 3683358"/>
                  <a:gd name="connsiteX7" fmla="*/ 3335628 w 3387143"/>
                  <a:gd name="connsiteY7" fmla="*/ 0 h 3683358"/>
                  <a:gd name="connsiteX8" fmla="*/ 3387143 w 3387143"/>
                  <a:gd name="connsiteY8" fmla="*/ 489397 h 3683358"/>
                  <a:gd name="connsiteX9" fmla="*/ 2768957 w 3387143"/>
                  <a:gd name="connsiteY9" fmla="*/ 1120462 h 3683358"/>
                  <a:gd name="connsiteX10" fmla="*/ 1996225 w 3387143"/>
                  <a:gd name="connsiteY10" fmla="*/ 1532586 h 3683358"/>
                  <a:gd name="connsiteX11" fmla="*/ 1983346 w 3387143"/>
                  <a:gd name="connsiteY11" fmla="*/ 2318197 h 3683358"/>
                  <a:gd name="connsiteX12" fmla="*/ 1661374 w 3387143"/>
                  <a:gd name="connsiteY12" fmla="*/ 3039414 h 3683358"/>
                  <a:gd name="connsiteX13" fmla="*/ 1287887 w 3387143"/>
                  <a:gd name="connsiteY13" fmla="*/ 3206839 h 3683358"/>
                  <a:gd name="connsiteX14" fmla="*/ 1133341 w 3387143"/>
                  <a:gd name="connsiteY14" fmla="*/ 3683358 h 3683358"/>
                  <a:gd name="connsiteX15" fmla="*/ 0 w 3387143"/>
                  <a:gd name="connsiteY15" fmla="*/ 3451538 h 36833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387143" h="3683358">
                    <a:moveTo>
                      <a:pt x="0" y="3451538"/>
                    </a:moveTo>
                    <a:lnTo>
                      <a:pt x="244698" y="3026535"/>
                    </a:lnTo>
                    <a:lnTo>
                      <a:pt x="927279" y="3206839"/>
                    </a:lnTo>
                    <a:lnTo>
                      <a:pt x="1622738" y="2253803"/>
                    </a:lnTo>
                    <a:lnTo>
                      <a:pt x="1609859" y="1532586"/>
                    </a:lnTo>
                    <a:lnTo>
                      <a:pt x="2163650" y="978794"/>
                    </a:lnTo>
                    <a:lnTo>
                      <a:pt x="2936383" y="631065"/>
                    </a:lnTo>
                    <a:lnTo>
                      <a:pt x="3335628" y="0"/>
                    </a:lnTo>
                    <a:lnTo>
                      <a:pt x="3387143" y="489397"/>
                    </a:lnTo>
                    <a:lnTo>
                      <a:pt x="2768957" y="1120462"/>
                    </a:lnTo>
                    <a:lnTo>
                      <a:pt x="1996225" y="1532586"/>
                    </a:lnTo>
                    <a:lnTo>
                      <a:pt x="1983346" y="2318197"/>
                    </a:lnTo>
                    <a:lnTo>
                      <a:pt x="1661374" y="3039414"/>
                    </a:lnTo>
                    <a:lnTo>
                      <a:pt x="1287887" y="3206839"/>
                    </a:lnTo>
                    <a:lnTo>
                      <a:pt x="1133341" y="3683358"/>
                    </a:lnTo>
                    <a:lnTo>
                      <a:pt x="0" y="3451538"/>
                    </a:ln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자유형: 도형 78">
                <a:extLst>
                  <a:ext uri="{FF2B5EF4-FFF2-40B4-BE49-F238E27FC236}">
                    <a16:creationId xmlns:a16="http://schemas.microsoft.com/office/drawing/2014/main" id="{1E11F005-EF8C-4E96-BCDF-7BB7E665E096}"/>
                  </a:ext>
                </a:extLst>
              </p:cNvPr>
              <p:cNvSpPr/>
              <p:nvPr/>
            </p:nvSpPr>
            <p:spPr>
              <a:xfrm>
                <a:off x="3657600" y="1970468"/>
                <a:ext cx="1957589" cy="3631842"/>
              </a:xfrm>
              <a:custGeom>
                <a:avLst/>
                <a:gdLst>
                  <a:gd name="connsiteX0" fmla="*/ 347730 w 2112135"/>
                  <a:gd name="connsiteY0" fmla="*/ 0 h 3631842"/>
                  <a:gd name="connsiteX1" fmla="*/ 1352282 w 2112135"/>
                  <a:gd name="connsiteY1" fmla="*/ 128788 h 3631842"/>
                  <a:gd name="connsiteX2" fmla="*/ 1803042 w 2112135"/>
                  <a:gd name="connsiteY2" fmla="*/ 360608 h 3631842"/>
                  <a:gd name="connsiteX3" fmla="*/ 2112135 w 2112135"/>
                  <a:gd name="connsiteY3" fmla="*/ 1687132 h 3631842"/>
                  <a:gd name="connsiteX4" fmla="*/ 1828800 w 2112135"/>
                  <a:gd name="connsiteY4" fmla="*/ 1906073 h 3631842"/>
                  <a:gd name="connsiteX5" fmla="*/ 1171977 w 2112135"/>
                  <a:gd name="connsiteY5" fmla="*/ 2601532 h 3631842"/>
                  <a:gd name="connsiteX6" fmla="*/ 837127 w 2112135"/>
                  <a:gd name="connsiteY6" fmla="*/ 3541690 h 3631842"/>
                  <a:gd name="connsiteX7" fmla="*/ 412124 w 2112135"/>
                  <a:gd name="connsiteY7" fmla="*/ 3631842 h 3631842"/>
                  <a:gd name="connsiteX8" fmla="*/ 811369 w 2112135"/>
                  <a:gd name="connsiteY8" fmla="*/ 2150771 h 3631842"/>
                  <a:gd name="connsiteX9" fmla="*/ 1584101 w 2112135"/>
                  <a:gd name="connsiteY9" fmla="*/ 1416676 h 3631842"/>
                  <a:gd name="connsiteX10" fmla="*/ 1545465 w 2112135"/>
                  <a:gd name="connsiteY10" fmla="*/ 746974 h 3631842"/>
                  <a:gd name="connsiteX11" fmla="*/ 0 w 2112135"/>
                  <a:gd name="connsiteY11" fmla="*/ 360608 h 3631842"/>
                  <a:gd name="connsiteX12" fmla="*/ 347730 w 2112135"/>
                  <a:gd name="connsiteY12" fmla="*/ 0 h 3631842"/>
                  <a:gd name="connsiteX0" fmla="*/ 347730 w 1957589"/>
                  <a:gd name="connsiteY0" fmla="*/ 0 h 3631842"/>
                  <a:gd name="connsiteX1" fmla="*/ 1352282 w 1957589"/>
                  <a:gd name="connsiteY1" fmla="*/ 128788 h 3631842"/>
                  <a:gd name="connsiteX2" fmla="*/ 1803042 w 1957589"/>
                  <a:gd name="connsiteY2" fmla="*/ 360608 h 3631842"/>
                  <a:gd name="connsiteX3" fmla="*/ 1957589 w 1957589"/>
                  <a:gd name="connsiteY3" fmla="*/ 1390918 h 3631842"/>
                  <a:gd name="connsiteX4" fmla="*/ 1828800 w 1957589"/>
                  <a:gd name="connsiteY4" fmla="*/ 1906073 h 3631842"/>
                  <a:gd name="connsiteX5" fmla="*/ 1171977 w 1957589"/>
                  <a:gd name="connsiteY5" fmla="*/ 2601532 h 3631842"/>
                  <a:gd name="connsiteX6" fmla="*/ 837127 w 1957589"/>
                  <a:gd name="connsiteY6" fmla="*/ 3541690 h 3631842"/>
                  <a:gd name="connsiteX7" fmla="*/ 412124 w 1957589"/>
                  <a:gd name="connsiteY7" fmla="*/ 3631842 h 3631842"/>
                  <a:gd name="connsiteX8" fmla="*/ 811369 w 1957589"/>
                  <a:gd name="connsiteY8" fmla="*/ 2150771 h 3631842"/>
                  <a:gd name="connsiteX9" fmla="*/ 1584101 w 1957589"/>
                  <a:gd name="connsiteY9" fmla="*/ 1416676 h 3631842"/>
                  <a:gd name="connsiteX10" fmla="*/ 1545465 w 1957589"/>
                  <a:gd name="connsiteY10" fmla="*/ 746974 h 3631842"/>
                  <a:gd name="connsiteX11" fmla="*/ 0 w 1957589"/>
                  <a:gd name="connsiteY11" fmla="*/ 360608 h 3631842"/>
                  <a:gd name="connsiteX12" fmla="*/ 347730 w 1957589"/>
                  <a:gd name="connsiteY12" fmla="*/ 0 h 3631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957589" h="3631842">
                    <a:moveTo>
                      <a:pt x="347730" y="0"/>
                    </a:moveTo>
                    <a:lnTo>
                      <a:pt x="1352282" y="128788"/>
                    </a:lnTo>
                    <a:lnTo>
                      <a:pt x="1803042" y="360608"/>
                    </a:lnTo>
                    <a:lnTo>
                      <a:pt x="1957589" y="1390918"/>
                    </a:lnTo>
                    <a:lnTo>
                      <a:pt x="1828800" y="1906073"/>
                    </a:lnTo>
                    <a:lnTo>
                      <a:pt x="1171977" y="2601532"/>
                    </a:lnTo>
                    <a:lnTo>
                      <a:pt x="837127" y="3541690"/>
                    </a:lnTo>
                    <a:lnTo>
                      <a:pt x="412124" y="3631842"/>
                    </a:lnTo>
                    <a:lnTo>
                      <a:pt x="811369" y="2150771"/>
                    </a:lnTo>
                    <a:lnTo>
                      <a:pt x="1584101" y="1416676"/>
                    </a:lnTo>
                    <a:lnTo>
                      <a:pt x="1545465" y="746974"/>
                    </a:lnTo>
                    <a:lnTo>
                      <a:pt x="0" y="360608"/>
                    </a:lnTo>
                    <a:lnTo>
                      <a:pt x="347730" y="0"/>
                    </a:ln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타원 79">
                <a:extLst>
                  <a:ext uri="{FF2B5EF4-FFF2-40B4-BE49-F238E27FC236}">
                    <a16:creationId xmlns:a16="http://schemas.microsoft.com/office/drawing/2014/main" id="{8AEFD3BB-E6AD-4648-B968-84F79A1726F3}"/>
                  </a:ext>
                </a:extLst>
              </p:cNvPr>
              <p:cNvSpPr/>
              <p:nvPr/>
            </p:nvSpPr>
            <p:spPr>
              <a:xfrm>
                <a:off x="4198512" y="2125013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1" name="타원 80">
                <a:extLst>
                  <a:ext uri="{FF2B5EF4-FFF2-40B4-BE49-F238E27FC236}">
                    <a16:creationId xmlns:a16="http://schemas.microsoft.com/office/drawing/2014/main" id="{44624399-40DB-42E4-B5F5-8AFA384FCE3D}"/>
                  </a:ext>
                </a:extLst>
              </p:cNvPr>
              <p:cNvSpPr/>
              <p:nvPr/>
            </p:nvSpPr>
            <p:spPr>
              <a:xfrm>
                <a:off x="4556974" y="2234483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타원 81">
                <a:extLst>
                  <a:ext uri="{FF2B5EF4-FFF2-40B4-BE49-F238E27FC236}">
                    <a16:creationId xmlns:a16="http://schemas.microsoft.com/office/drawing/2014/main" id="{0E23B5D1-B368-483E-BC58-4187419FCA7B}"/>
                  </a:ext>
                </a:extLst>
              </p:cNvPr>
              <p:cNvSpPr/>
              <p:nvPr/>
            </p:nvSpPr>
            <p:spPr>
              <a:xfrm>
                <a:off x="5082859" y="2343953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타원 82">
                <a:extLst>
                  <a:ext uri="{FF2B5EF4-FFF2-40B4-BE49-F238E27FC236}">
                    <a16:creationId xmlns:a16="http://schemas.microsoft.com/office/drawing/2014/main" id="{51439A8F-ADB6-4D1C-B6B2-E383C7183781}"/>
                  </a:ext>
                </a:extLst>
              </p:cNvPr>
              <p:cNvSpPr/>
              <p:nvPr/>
            </p:nvSpPr>
            <p:spPr>
              <a:xfrm>
                <a:off x="5301800" y="2779689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4" name="타원 83">
                <a:extLst>
                  <a:ext uri="{FF2B5EF4-FFF2-40B4-BE49-F238E27FC236}">
                    <a16:creationId xmlns:a16="http://schemas.microsoft.com/office/drawing/2014/main" id="{613447EC-43B5-4E36-9F8A-15648857F8B7}"/>
                  </a:ext>
                </a:extLst>
              </p:cNvPr>
              <p:cNvSpPr/>
              <p:nvPr/>
            </p:nvSpPr>
            <p:spPr>
              <a:xfrm>
                <a:off x="5286766" y="3418845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타원 84">
                <a:extLst>
                  <a:ext uri="{FF2B5EF4-FFF2-40B4-BE49-F238E27FC236}">
                    <a16:creationId xmlns:a16="http://schemas.microsoft.com/office/drawing/2014/main" id="{0DE88BC2-1A91-46F4-BC06-3EF47C6CFECB}"/>
                  </a:ext>
                </a:extLst>
              </p:cNvPr>
              <p:cNvSpPr/>
              <p:nvPr/>
            </p:nvSpPr>
            <p:spPr>
              <a:xfrm>
                <a:off x="5033487" y="3748825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6" name="타원 85">
                <a:extLst>
                  <a:ext uri="{FF2B5EF4-FFF2-40B4-BE49-F238E27FC236}">
                    <a16:creationId xmlns:a16="http://schemas.microsoft.com/office/drawing/2014/main" id="{69B96C18-79DC-4342-8441-4E06EBE6D27A}"/>
                  </a:ext>
                </a:extLst>
              </p:cNvPr>
              <p:cNvSpPr/>
              <p:nvPr/>
            </p:nvSpPr>
            <p:spPr>
              <a:xfrm>
                <a:off x="4666444" y="4185636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타원 86">
                <a:extLst>
                  <a:ext uri="{FF2B5EF4-FFF2-40B4-BE49-F238E27FC236}">
                    <a16:creationId xmlns:a16="http://schemas.microsoft.com/office/drawing/2014/main" id="{3D0C75EC-C44E-41A0-9F00-BBA8B9172806}"/>
                  </a:ext>
                </a:extLst>
              </p:cNvPr>
              <p:cNvSpPr/>
              <p:nvPr/>
            </p:nvSpPr>
            <p:spPr>
              <a:xfrm>
                <a:off x="4385252" y="4817772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8" name="타원 87">
                <a:extLst>
                  <a:ext uri="{FF2B5EF4-FFF2-40B4-BE49-F238E27FC236}">
                    <a16:creationId xmlns:a16="http://schemas.microsoft.com/office/drawing/2014/main" id="{A41D136C-75B8-471C-B4FE-3FC1282B31A8}"/>
                  </a:ext>
                </a:extLst>
              </p:cNvPr>
              <p:cNvSpPr/>
              <p:nvPr/>
            </p:nvSpPr>
            <p:spPr>
              <a:xfrm>
                <a:off x="4462525" y="907958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" name="타원 88">
                <a:extLst>
                  <a:ext uri="{FF2B5EF4-FFF2-40B4-BE49-F238E27FC236}">
                    <a16:creationId xmlns:a16="http://schemas.microsoft.com/office/drawing/2014/main" id="{422B5E2F-BDEB-43E6-BF8B-B76868F32295}"/>
                  </a:ext>
                </a:extLst>
              </p:cNvPr>
              <p:cNvSpPr/>
              <p:nvPr/>
            </p:nvSpPr>
            <p:spPr>
              <a:xfrm>
                <a:off x="4487211" y="516589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타원 89">
                <a:extLst>
                  <a:ext uri="{FF2B5EF4-FFF2-40B4-BE49-F238E27FC236}">
                    <a16:creationId xmlns:a16="http://schemas.microsoft.com/office/drawing/2014/main" id="{8F8EA759-4D14-4233-B14A-12268F6BDFAD}"/>
                  </a:ext>
                </a:extLst>
              </p:cNvPr>
              <p:cNvSpPr/>
              <p:nvPr/>
            </p:nvSpPr>
            <p:spPr>
              <a:xfrm>
                <a:off x="4924016" y="611744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" name="타원 90">
                <a:extLst>
                  <a:ext uri="{FF2B5EF4-FFF2-40B4-BE49-F238E27FC236}">
                    <a16:creationId xmlns:a16="http://schemas.microsoft.com/office/drawing/2014/main" id="{87A90185-3DB3-4504-BA24-AD486344630C}"/>
                  </a:ext>
                </a:extLst>
              </p:cNvPr>
              <p:cNvSpPr/>
              <p:nvPr/>
            </p:nvSpPr>
            <p:spPr>
              <a:xfrm>
                <a:off x="5411269" y="495830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타원 91">
                <a:extLst>
                  <a:ext uri="{FF2B5EF4-FFF2-40B4-BE49-F238E27FC236}">
                    <a16:creationId xmlns:a16="http://schemas.microsoft.com/office/drawing/2014/main" id="{9080D69E-46E9-42BF-B92C-A06A1EEBE72A}"/>
                  </a:ext>
                </a:extLst>
              </p:cNvPr>
              <p:cNvSpPr/>
              <p:nvPr/>
            </p:nvSpPr>
            <p:spPr>
              <a:xfrm>
                <a:off x="6096000" y="611736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" name="타원 92">
                <a:extLst>
                  <a:ext uri="{FF2B5EF4-FFF2-40B4-BE49-F238E27FC236}">
                    <a16:creationId xmlns:a16="http://schemas.microsoft.com/office/drawing/2014/main" id="{B5915B89-52DD-46C9-9DDC-DF740B214CF0}"/>
                  </a:ext>
                </a:extLst>
              </p:cNvPr>
              <p:cNvSpPr/>
              <p:nvPr/>
            </p:nvSpPr>
            <p:spPr>
              <a:xfrm>
                <a:off x="6342851" y="297648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" name="타원 93">
                <a:extLst>
                  <a:ext uri="{FF2B5EF4-FFF2-40B4-BE49-F238E27FC236}">
                    <a16:creationId xmlns:a16="http://schemas.microsoft.com/office/drawing/2014/main" id="{D7F8AA92-D9B1-4844-B396-6564D0E4EC86}"/>
                  </a:ext>
                </a:extLst>
              </p:cNvPr>
              <p:cNvSpPr/>
              <p:nvPr/>
            </p:nvSpPr>
            <p:spPr>
              <a:xfrm>
                <a:off x="5761143" y="1439213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타원 94">
                <a:extLst>
                  <a:ext uri="{FF2B5EF4-FFF2-40B4-BE49-F238E27FC236}">
                    <a16:creationId xmlns:a16="http://schemas.microsoft.com/office/drawing/2014/main" id="{36A46A78-9FA0-4CA5-9106-75A9DC1CC84C}"/>
                  </a:ext>
                </a:extLst>
              </p:cNvPr>
              <p:cNvSpPr/>
              <p:nvPr/>
            </p:nvSpPr>
            <p:spPr>
              <a:xfrm>
                <a:off x="6452321" y="1522922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" name="타원 95">
                <a:extLst>
                  <a:ext uri="{FF2B5EF4-FFF2-40B4-BE49-F238E27FC236}">
                    <a16:creationId xmlns:a16="http://schemas.microsoft.com/office/drawing/2014/main" id="{7239D9FD-0F72-4C63-9B15-772EE5536E80}"/>
                  </a:ext>
                </a:extLst>
              </p:cNvPr>
              <p:cNvSpPr/>
              <p:nvPr/>
            </p:nvSpPr>
            <p:spPr>
              <a:xfrm>
                <a:off x="6811268" y="1912508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7" name="타원 96">
                <a:extLst>
                  <a:ext uri="{FF2B5EF4-FFF2-40B4-BE49-F238E27FC236}">
                    <a16:creationId xmlns:a16="http://schemas.microsoft.com/office/drawing/2014/main" id="{9801365C-BDB0-4D6B-9FFD-E49D8476894B}"/>
                  </a:ext>
                </a:extLst>
              </p:cNvPr>
              <p:cNvSpPr/>
              <p:nvPr/>
            </p:nvSpPr>
            <p:spPr>
              <a:xfrm>
                <a:off x="6966388" y="2433029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" name="타원 97">
                <a:extLst>
                  <a:ext uri="{FF2B5EF4-FFF2-40B4-BE49-F238E27FC236}">
                    <a16:creationId xmlns:a16="http://schemas.microsoft.com/office/drawing/2014/main" id="{9747C420-B7CB-4B5F-9334-44BB1FB8258A}"/>
                  </a:ext>
                </a:extLst>
              </p:cNvPr>
              <p:cNvSpPr/>
              <p:nvPr/>
            </p:nvSpPr>
            <p:spPr>
              <a:xfrm>
                <a:off x="7185328" y="3480021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9" name="타원 98">
                <a:extLst>
                  <a:ext uri="{FF2B5EF4-FFF2-40B4-BE49-F238E27FC236}">
                    <a16:creationId xmlns:a16="http://schemas.microsoft.com/office/drawing/2014/main" id="{77C41281-14F5-4755-97A9-34B0EADF3776}"/>
                  </a:ext>
                </a:extLst>
              </p:cNvPr>
              <p:cNvSpPr/>
              <p:nvPr/>
            </p:nvSpPr>
            <p:spPr>
              <a:xfrm>
                <a:off x="6669108" y="4282040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타원 107">
                <a:extLst>
                  <a:ext uri="{FF2B5EF4-FFF2-40B4-BE49-F238E27FC236}">
                    <a16:creationId xmlns:a16="http://schemas.microsoft.com/office/drawing/2014/main" id="{7E577B86-854E-41C6-B2ED-66D7D50053FD}"/>
                  </a:ext>
                </a:extLst>
              </p:cNvPr>
              <p:cNvSpPr/>
              <p:nvPr/>
            </p:nvSpPr>
            <p:spPr>
              <a:xfrm>
                <a:off x="6452321" y="5095743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9" name="타원 108">
                <a:extLst>
                  <a:ext uri="{FF2B5EF4-FFF2-40B4-BE49-F238E27FC236}">
                    <a16:creationId xmlns:a16="http://schemas.microsoft.com/office/drawing/2014/main" id="{3417BA87-378D-4DAD-9A13-4EA47A23CA58}"/>
                  </a:ext>
                </a:extLst>
              </p:cNvPr>
              <p:cNvSpPr/>
              <p:nvPr/>
            </p:nvSpPr>
            <p:spPr>
              <a:xfrm>
                <a:off x="6031058" y="5492839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타원 109">
                <a:extLst>
                  <a:ext uri="{FF2B5EF4-FFF2-40B4-BE49-F238E27FC236}">
                    <a16:creationId xmlns:a16="http://schemas.microsoft.com/office/drawing/2014/main" id="{1697F625-AD57-4E80-BEB8-E218A15546EE}"/>
                  </a:ext>
                </a:extLst>
              </p:cNvPr>
              <p:cNvSpPr/>
              <p:nvPr/>
            </p:nvSpPr>
            <p:spPr>
              <a:xfrm>
                <a:off x="5411268" y="5805153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1" name="타원 110">
                <a:extLst>
                  <a:ext uri="{FF2B5EF4-FFF2-40B4-BE49-F238E27FC236}">
                    <a16:creationId xmlns:a16="http://schemas.microsoft.com/office/drawing/2014/main" id="{C07E9457-0622-4D9F-B23E-51EA1F853FC5}"/>
                  </a:ext>
                </a:extLst>
              </p:cNvPr>
              <p:cNvSpPr/>
              <p:nvPr/>
            </p:nvSpPr>
            <p:spPr>
              <a:xfrm>
                <a:off x="5086073" y="5731102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2" name="자유형: 도형 111">
                <a:extLst>
                  <a:ext uri="{FF2B5EF4-FFF2-40B4-BE49-F238E27FC236}">
                    <a16:creationId xmlns:a16="http://schemas.microsoft.com/office/drawing/2014/main" id="{ABCFDA36-125B-45E2-8143-F7597877EB7C}"/>
                  </a:ext>
                </a:extLst>
              </p:cNvPr>
              <p:cNvSpPr/>
              <p:nvPr/>
            </p:nvSpPr>
            <p:spPr>
              <a:xfrm>
                <a:off x="5939305" y="2514600"/>
                <a:ext cx="566670" cy="450760"/>
              </a:xfrm>
              <a:custGeom>
                <a:avLst/>
                <a:gdLst>
                  <a:gd name="connsiteX0" fmla="*/ 0 w 566670"/>
                  <a:gd name="connsiteY0" fmla="*/ 128788 h 450760"/>
                  <a:gd name="connsiteX1" fmla="*/ 128788 w 566670"/>
                  <a:gd name="connsiteY1" fmla="*/ 450760 h 450760"/>
                  <a:gd name="connsiteX2" fmla="*/ 540912 w 566670"/>
                  <a:gd name="connsiteY2" fmla="*/ 347729 h 450760"/>
                  <a:gd name="connsiteX3" fmla="*/ 566670 w 566670"/>
                  <a:gd name="connsiteY3" fmla="*/ 180304 h 450760"/>
                  <a:gd name="connsiteX4" fmla="*/ 399245 w 566670"/>
                  <a:gd name="connsiteY4" fmla="*/ 0 h 450760"/>
                  <a:gd name="connsiteX5" fmla="*/ 0 w 566670"/>
                  <a:gd name="connsiteY5" fmla="*/ 128788 h 4507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66670" h="450760">
                    <a:moveTo>
                      <a:pt x="0" y="128788"/>
                    </a:moveTo>
                    <a:lnTo>
                      <a:pt x="128788" y="450760"/>
                    </a:lnTo>
                    <a:lnTo>
                      <a:pt x="540912" y="347729"/>
                    </a:lnTo>
                    <a:lnTo>
                      <a:pt x="566670" y="180304"/>
                    </a:lnTo>
                    <a:lnTo>
                      <a:pt x="399245" y="0"/>
                    </a:lnTo>
                    <a:lnTo>
                      <a:pt x="0" y="128788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3" name="자유형: 도형 112">
                <a:extLst>
                  <a:ext uri="{FF2B5EF4-FFF2-40B4-BE49-F238E27FC236}">
                    <a16:creationId xmlns:a16="http://schemas.microsoft.com/office/drawing/2014/main" id="{3E886AAD-DF80-430A-97AE-258D4B9ACEC7}"/>
                  </a:ext>
                </a:extLst>
              </p:cNvPr>
              <p:cNvSpPr/>
              <p:nvPr/>
            </p:nvSpPr>
            <p:spPr>
              <a:xfrm>
                <a:off x="5087155" y="3400023"/>
                <a:ext cx="1184856" cy="1815921"/>
              </a:xfrm>
              <a:custGeom>
                <a:avLst/>
                <a:gdLst>
                  <a:gd name="connsiteX0" fmla="*/ 1081825 w 1184856"/>
                  <a:gd name="connsiteY0" fmla="*/ 0 h 1815921"/>
                  <a:gd name="connsiteX1" fmla="*/ 1184856 w 1184856"/>
                  <a:gd name="connsiteY1" fmla="*/ 231819 h 1815921"/>
                  <a:gd name="connsiteX2" fmla="*/ 1120462 w 1184856"/>
                  <a:gd name="connsiteY2" fmla="*/ 489397 h 1815921"/>
                  <a:gd name="connsiteX3" fmla="*/ 1107583 w 1184856"/>
                  <a:gd name="connsiteY3" fmla="*/ 785611 h 1815921"/>
                  <a:gd name="connsiteX4" fmla="*/ 978794 w 1184856"/>
                  <a:gd name="connsiteY4" fmla="*/ 1184856 h 1815921"/>
                  <a:gd name="connsiteX5" fmla="*/ 682580 w 1184856"/>
                  <a:gd name="connsiteY5" fmla="*/ 1712890 h 1815921"/>
                  <a:gd name="connsiteX6" fmla="*/ 283335 w 1184856"/>
                  <a:gd name="connsiteY6" fmla="*/ 1815921 h 1815921"/>
                  <a:gd name="connsiteX7" fmla="*/ 0 w 1184856"/>
                  <a:gd name="connsiteY7" fmla="*/ 1738647 h 1815921"/>
                  <a:gd name="connsiteX8" fmla="*/ 154546 w 1184856"/>
                  <a:gd name="connsiteY8" fmla="*/ 1429554 h 1815921"/>
                  <a:gd name="connsiteX9" fmla="*/ 360608 w 1184856"/>
                  <a:gd name="connsiteY9" fmla="*/ 1365160 h 1815921"/>
                  <a:gd name="connsiteX10" fmla="*/ 528034 w 1184856"/>
                  <a:gd name="connsiteY10" fmla="*/ 1416676 h 1815921"/>
                  <a:gd name="connsiteX11" fmla="*/ 695459 w 1184856"/>
                  <a:gd name="connsiteY11" fmla="*/ 1068946 h 1815921"/>
                  <a:gd name="connsiteX12" fmla="*/ 824248 w 1184856"/>
                  <a:gd name="connsiteY12" fmla="*/ 553791 h 1815921"/>
                  <a:gd name="connsiteX13" fmla="*/ 1043189 w 1184856"/>
                  <a:gd name="connsiteY13" fmla="*/ 38636 h 1815921"/>
                  <a:gd name="connsiteX14" fmla="*/ 1081825 w 1184856"/>
                  <a:gd name="connsiteY14" fmla="*/ 0 h 18159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184856" h="1815921">
                    <a:moveTo>
                      <a:pt x="1081825" y="0"/>
                    </a:moveTo>
                    <a:lnTo>
                      <a:pt x="1184856" y="231819"/>
                    </a:lnTo>
                    <a:lnTo>
                      <a:pt x="1120462" y="489397"/>
                    </a:lnTo>
                    <a:lnTo>
                      <a:pt x="1107583" y="785611"/>
                    </a:lnTo>
                    <a:lnTo>
                      <a:pt x="978794" y="1184856"/>
                    </a:lnTo>
                    <a:lnTo>
                      <a:pt x="682580" y="1712890"/>
                    </a:lnTo>
                    <a:lnTo>
                      <a:pt x="283335" y="1815921"/>
                    </a:lnTo>
                    <a:lnTo>
                      <a:pt x="0" y="1738647"/>
                    </a:lnTo>
                    <a:lnTo>
                      <a:pt x="154546" y="1429554"/>
                    </a:lnTo>
                    <a:lnTo>
                      <a:pt x="360608" y="1365160"/>
                    </a:lnTo>
                    <a:lnTo>
                      <a:pt x="528034" y="1416676"/>
                    </a:lnTo>
                    <a:lnTo>
                      <a:pt x="695459" y="1068946"/>
                    </a:lnTo>
                    <a:lnTo>
                      <a:pt x="824248" y="553791"/>
                    </a:lnTo>
                    <a:lnTo>
                      <a:pt x="1043189" y="38636"/>
                    </a:lnTo>
                    <a:lnTo>
                      <a:pt x="1081825" y="0"/>
                    </a:ln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9" name="자유형: 도형 48">
              <a:extLst>
                <a:ext uri="{FF2B5EF4-FFF2-40B4-BE49-F238E27FC236}">
                  <a16:creationId xmlns:a16="http://schemas.microsoft.com/office/drawing/2014/main" id="{F5F0C642-81F9-4BDB-9E0F-5060B2F4C303}"/>
                </a:ext>
              </a:extLst>
            </p:cNvPr>
            <p:cNvSpPr/>
            <p:nvPr/>
          </p:nvSpPr>
          <p:spPr>
            <a:xfrm>
              <a:off x="4579396" y="260225"/>
              <a:ext cx="2794716" cy="1712890"/>
            </a:xfrm>
            <a:custGeom>
              <a:avLst/>
              <a:gdLst>
                <a:gd name="connsiteX0" fmla="*/ 592428 w 2794716"/>
                <a:gd name="connsiteY0" fmla="*/ 90152 h 1712890"/>
                <a:gd name="connsiteX1" fmla="*/ 0 w 2794716"/>
                <a:gd name="connsiteY1" fmla="*/ 643944 h 1712890"/>
                <a:gd name="connsiteX2" fmla="*/ 0 w 2794716"/>
                <a:gd name="connsiteY2" fmla="*/ 1558344 h 1712890"/>
                <a:gd name="connsiteX3" fmla="*/ 759854 w 2794716"/>
                <a:gd name="connsiteY3" fmla="*/ 1712890 h 1712890"/>
                <a:gd name="connsiteX4" fmla="*/ 2189409 w 2794716"/>
                <a:gd name="connsiteY4" fmla="*/ 1429555 h 1712890"/>
                <a:gd name="connsiteX5" fmla="*/ 2794716 w 2794716"/>
                <a:gd name="connsiteY5" fmla="*/ 888642 h 1712890"/>
                <a:gd name="connsiteX6" fmla="*/ 2653048 w 2794716"/>
                <a:gd name="connsiteY6" fmla="*/ 77273 h 1712890"/>
                <a:gd name="connsiteX7" fmla="*/ 2034862 w 2794716"/>
                <a:gd name="connsiteY7" fmla="*/ 0 h 1712890"/>
                <a:gd name="connsiteX8" fmla="*/ 1609859 w 2794716"/>
                <a:gd name="connsiteY8" fmla="*/ 167425 h 1712890"/>
                <a:gd name="connsiteX9" fmla="*/ 592428 w 2794716"/>
                <a:gd name="connsiteY9" fmla="*/ 90152 h 1712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794716" h="1712890">
                  <a:moveTo>
                    <a:pt x="592428" y="90152"/>
                  </a:moveTo>
                  <a:lnTo>
                    <a:pt x="0" y="643944"/>
                  </a:lnTo>
                  <a:lnTo>
                    <a:pt x="0" y="1558344"/>
                  </a:lnTo>
                  <a:lnTo>
                    <a:pt x="759854" y="1712890"/>
                  </a:lnTo>
                  <a:lnTo>
                    <a:pt x="2189409" y="1429555"/>
                  </a:lnTo>
                  <a:lnTo>
                    <a:pt x="2794716" y="888642"/>
                  </a:lnTo>
                  <a:lnTo>
                    <a:pt x="2653048" y="77273"/>
                  </a:lnTo>
                  <a:lnTo>
                    <a:pt x="2034862" y="0"/>
                  </a:lnTo>
                  <a:lnTo>
                    <a:pt x="1609859" y="167425"/>
                  </a:lnTo>
                  <a:lnTo>
                    <a:pt x="592428" y="90152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0" name="자유형: 도형 49">
              <a:extLst>
                <a:ext uri="{FF2B5EF4-FFF2-40B4-BE49-F238E27FC236}">
                  <a16:creationId xmlns:a16="http://schemas.microsoft.com/office/drawing/2014/main" id="{2DB8A3AC-510F-4519-9DEC-59523BCE1E7B}"/>
                </a:ext>
              </a:extLst>
            </p:cNvPr>
            <p:cNvSpPr/>
            <p:nvPr/>
          </p:nvSpPr>
          <p:spPr>
            <a:xfrm>
              <a:off x="5084985" y="362883"/>
              <a:ext cx="1622738" cy="1571223"/>
            </a:xfrm>
            <a:custGeom>
              <a:avLst/>
              <a:gdLst>
                <a:gd name="connsiteX0" fmla="*/ 296215 w 1622738"/>
                <a:gd name="connsiteY0" fmla="*/ 12879 h 1571223"/>
                <a:gd name="connsiteX1" fmla="*/ 0 w 1622738"/>
                <a:gd name="connsiteY1" fmla="*/ 463640 h 1571223"/>
                <a:gd name="connsiteX2" fmla="*/ 25758 w 1622738"/>
                <a:gd name="connsiteY2" fmla="*/ 1146220 h 1571223"/>
                <a:gd name="connsiteX3" fmla="*/ 476519 w 1622738"/>
                <a:gd name="connsiteY3" fmla="*/ 1571223 h 1571223"/>
                <a:gd name="connsiteX4" fmla="*/ 1390919 w 1622738"/>
                <a:gd name="connsiteY4" fmla="*/ 1365161 h 1571223"/>
                <a:gd name="connsiteX5" fmla="*/ 1622738 w 1622738"/>
                <a:gd name="connsiteY5" fmla="*/ 1030310 h 1571223"/>
                <a:gd name="connsiteX6" fmla="*/ 1558344 w 1622738"/>
                <a:gd name="connsiteY6" fmla="*/ 321972 h 1571223"/>
                <a:gd name="connsiteX7" fmla="*/ 1249251 w 1622738"/>
                <a:gd name="connsiteY7" fmla="*/ 25758 h 1571223"/>
                <a:gd name="connsiteX8" fmla="*/ 1081826 w 1622738"/>
                <a:gd name="connsiteY8" fmla="*/ 64395 h 1571223"/>
                <a:gd name="connsiteX9" fmla="*/ 347730 w 1622738"/>
                <a:gd name="connsiteY9" fmla="*/ 0 h 1571223"/>
                <a:gd name="connsiteX10" fmla="*/ 296215 w 1622738"/>
                <a:gd name="connsiteY10" fmla="*/ 12879 h 1571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22738" h="1571223">
                  <a:moveTo>
                    <a:pt x="296215" y="12879"/>
                  </a:moveTo>
                  <a:lnTo>
                    <a:pt x="0" y="463640"/>
                  </a:lnTo>
                  <a:lnTo>
                    <a:pt x="25758" y="1146220"/>
                  </a:lnTo>
                  <a:lnTo>
                    <a:pt x="476519" y="1571223"/>
                  </a:lnTo>
                  <a:lnTo>
                    <a:pt x="1390919" y="1365161"/>
                  </a:lnTo>
                  <a:lnTo>
                    <a:pt x="1622738" y="1030310"/>
                  </a:lnTo>
                  <a:lnTo>
                    <a:pt x="1558344" y="321972"/>
                  </a:lnTo>
                  <a:lnTo>
                    <a:pt x="1249251" y="25758"/>
                  </a:lnTo>
                  <a:lnTo>
                    <a:pt x="1081826" y="64395"/>
                  </a:lnTo>
                  <a:lnTo>
                    <a:pt x="347730" y="0"/>
                  </a:lnTo>
                  <a:lnTo>
                    <a:pt x="296215" y="12879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638BB50E-FD99-4815-8C92-F351A66B29D3}"/>
                </a:ext>
              </a:extLst>
            </p:cNvPr>
            <p:cNvSpPr/>
            <p:nvPr/>
          </p:nvSpPr>
          <p:spPr>
            <a:xfrm rot="18789320">
              <a:off x="5327295" y="562016"/>
              <a:ext cx="400724" cy="18349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BEF19DE7-25A8-404C-9B5C-E2148A07F215}"/>
                </a:ext>
              </a:extLst>
            </p:cNvPr>
            <p:cNvSpPr/>
            <p:nvPr/>
          </p:nvSpPr>
          <p:spPr>
            <a:xfrm rot="2563431">
              <a:off x="6071581" y="532486"/>
              <a:ext cx="400724" cy="18349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A682C5FF-4D8D-4D3F-902A-4D823EC90BB5}"/>
                </a:ext>
              </a:extLst>
            </p:cNvPr>
            <p:cNvSpPr/>
            <p:nvPr/>
          </p:nvSpPr>
          <p:spPr>
            <a:xfrm>
              <a:off x="5721878" y="907229"/>
              <a:ext cx="418882" cy="418882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64FB163A-FDEB-4B42-86D0-1AD7705F7899}"/>
                </a:ext>
              </a:extLst>
            </p:cNvPr>
            <p:cNvGrpSpPr/>
            <p:nvPr/>
          </p:nvGrpSpPr>
          <p:grpSpPr>
            <a:xfrm>
              <a:off x="1937734" y="1183420"/>
              <a:ext cx="2577089" cy="3444897"/>
              <a:chOff x="528034" y="3058934"/>
              <a:chExt cx="2577089" cy="3444897"/>
            </a:xfrm>
          </p:grpSpPr>
          <p:sp>
            <p:nvSpPr>
              <p:cNvPr id="69" name="자유형: 도형 68">
                <a:extLst>
                  <a:ext uri="{FF2B5EF4-FFF2-40B4-BE49-F238E27FC236}">
                    <a16:creationId xmlns:a16="http://schemas.microsoft.com/office/drawing/2014/main" id="{B388A974-8256-40CE-BDD4-C0BBACA5BACB}"/>
                  </a:ext>
                </a:extLst>
              </p:cNvPr>
              <p:cNvSpPr/>
              <p:nvPr/>
            </p:nvSpPr>
            <p:spPr>
              <a:xfrm>
                <a:off x="542228" y="3058934"/>
                <a:ext cx="2562895" cy="3425781"/>
              </a:xfrm>
              <a:custGeom>
                <a:avLst/>
                <a:gdLst>
                  <a:gd name="connsiteX0" fmla="*/ 489397 w 2562895"/>
                  <a:gd name="connsiteY0" fmla="*/ 1777285 h 3425781"/>
                  <a:gd name="connsiteX1" fmla="*/ 1249250 w 2562895"/>
                  <a:gd name="connsiteY1" fmla="*/ 3412902 h 3425781"/>
                  <a:gd name="connsiteX2" fmla="*/ 1455312 w 2562895"/>
                  <a:gd name="connsiteY2" fmla="*/ 3425781 h 3425781"/>
                  <a:gd name="connsiteX3" fmla="*/ 1609859 w 2562895"/>
                  <a:gd name="connsiteY3" fmla="*/ 3193961 h 3425781"/>
                  <a:gd name="connsiteX4" fmla="*/ 1803042 w 2562895"/>
                  <a:gd name="connsiteY4" fmla="*/ 3361386 h 3425781"/>
                  <a:gd name="connsiteX5" fmla="*/ 2343955 w 2562895"/>
                  <a:gd name="connsiteY5" fmla="*/ 2910626 h 3425781"/>
                  <a:gd name="connsiteX6" fmla="*/ 2562895 w 2562895"/>
                  <a:gd name="connsiteY6" fmla="*/ 1622738 h 3425781"/>
                  <a:gd name="connsiteX7" fmla="*/ 2472743 w 2562895"/>
                  <a:gd name="connsiteY7" fmla="*/ 296214 h 3425781"/>
                  <a:gd name="connsiteX8" fmla="*/ 1468191 w 2562895"/>
                  <a:gd name="connsiteY8" fmla="*/ 0 h 3425781"/>
                  <a:gd name="connsiteX9" fmla="*/ 631064 w 2562895"/>
                  <a:gd name="connsiteY9" fmla="*/ 180305 h 3425781"/>
                  <a:gd name="connsiteX10" fmla="*/ 154546 w 2562895"/>
                  <a:gd name="connsiteY10" fmla="*/ 502276 h 3425781"/>
                  <a:gd name="connsiteX11" fmla="*/ 51515 w 2562895"/>
                  <a:gd name="connsiteY11" fmla="*/ 682581 h 3425781"/>
                  <a:gd name="connsiteX12" fmla="*/ 0 w 2562895"/>
                  <a:gd name="connsiteY12" fmla="*/ 1275009 h 3425781"/>
                  <a:gd name="connsiteX13" fmla="*/ 321972 w 2562895"/>
                  <a:gd name="connsiteY13" fmla="*/ 1854558 h 3425781"/>
                  <a:gd name="connsiteX14" fmla="*/ 489397 w 2562895"/>
                  <a:gd name="connsiteY14" fmla="*/ 1777285 h 3425781"/>
                  <a:gd name="connsiteX0" fmla="*/ 489397 w 2562895"/>
                  <a:gd name="connsiteY0" fmla="*/ 1777285 h 3451538"/>
                  <a:gd name="connsiteX1" fmla="*/ 1068946 w 2562895"/>
                  <a:gd name="connsiteY1" fmla="*/ 3451538 h 3451538"/>
                  <a:gd name="connsiteX2" fmla="*/ 1455312 w 2562895"/>
                  <a:gd name="connsiteY2" fmla="*/ 3425781 h 3451538"/>
                  <a:gd name="connsiteX3" fmla="*/ 1609859 w 2562895"/>
                  <a:gd name="connsiteY3" fmla="*/ 3193961 h 3451538"/>
                  <a:gd name="connsiteX4" fmla="*/ 1803042 w 2562895"/>
                  <a:gd name="connsiteY4" fmla="*/ 3361386 h 3451538"/>
                  <a:gd name="connsiteX5" fmla="*/ 2343955 w 2562895"/>
                  <a:gd name="connsiteY5" fmla="*/ 2910626 h 3451538"/>
                  <a:gd name="connsiteX6" fmla="*/ 2562895 w 2562895"/>
                  <a:gd name="connsiteY6" fmla="*/ 1622738 h 3451538"/>
                  <a:gd name="connsiteX7" fmla="*/ 2472743 w 2562895"/>
                  <a:gd name="connsiteY7" fmla="*/ 296214 h 3451538"/>
                  <a:gd name="connsiteX8" fmla="*/ 1468191 w 2562895"/>
                  <a:gd name="connsiteY8" fmla="*/ 0 h 3451538"/>
                  <a:gd name="connsiteX9" fmla="*/ 631064 w 2562895"/>
                  <a:gd name="connsiteY9" fmla="*/ 180305 h 3451538"/>
                  <a:gd name="connsiteX10" fmla="*/ 154546 w 2562895"/>
                  <a:gd name="connsiteY10" fmla="*/ 502276 h 3451538"/>
                  <a:gd name="connsiteX11" fmla="*/ 51515 w 2562895"/>
                  <a:gd name="connsiteY11" fmla="*/ 682581 h 3451538"/>
                  <a:gd name="connsiteX12" fmla="*/ 0 w 2562895"/>
                  <a:gd name="connsiteY12" fmla="*/ 1275009 h 3451538"/>
                  <a:gd name="connsiteX13" fmla="*/ 321972 w 2562895"/>
                  <a:gd name="connsiteY13" fmla="*/ 1854558 h 3451538"/>
                  <a:gd name="connsiteX14" fmla="*/ 489397 w 2562895"/>
                  <a:gd name="connsiteY14" fmla="*/ 1777285 h 3451538"/>
                  <a:gd name="connsiteX0" fmla="*/ 489397 w 2562895"/>
                  <a:gd name="connsiteY0" fmla="*/ 1777285 h 3451538"/>
                  <a:gd name="connsiteX1" fmla="*/ 1068946 w 2562895"/>
                  <a:gd name="connsiteY1" fmla="*/ 3451538 h 3451538"/>
                  <a:gd name="connsiteX2" fmla="*/ 1416675 w 2562895"/>
                  <a:gd name="connsiteY2" fmla="*/ 3425781 h 3451538"/>
                  <a:gd name="connsiteX3" fmla="*/ 1609859 w 2562895"/>
                  <a:gd name="connsiteY3" fmla="*/ 3193961 h 3451538"/>
                  <a:gd name="connsiteX4" fmla="*/ 1803042 w 2562895"/>
                  <a:gd name="connsiteY4" fmla="*/ 3361386 h 3451538"/>
                  <a:gd name="connsiteX5" fmla="*/ 2343955 w 2562895"/>
                  <a:gd name="connsiteY5" fmla="*/ 2910626 h 3451538"/>
                  <a:gd name="connsiteX6" fmla="*/ 2562895 w 2562895"/>
                  <a:gd name="connsiteY6" fmla="*/ 1622738 h 3451538"/>
                  <a:gd name="connsiteX7" fmla="*/ 2472743 w 2562895"/>
                  <a:gd name="connsiteY7" fmla="*/ 296214 h 3451538"/>
                  <a:gd name="connsiteX8" fmla="*/ 1468191 w 2562895"/>
                  <a:gd name="connsiteY8" fmla="*/ 0 h 3451538"/>
                  <a:gd name="connsiteX9" fmla="*/ 631064 w 2562895"/>
                  <a:gd name="connsiteY9" fmla="*/ 180305 h 3451538"/>
                  <a:gd name="connsiteX10" fmla="*/ 154546 w 2562895"/>
                  <a:gd name="connsiteY10" fmla="*/ 502276 h 3451538"/>
                  <a:gd name="connsiteX11" fmla="*/ 51515 w 2562895"/>
                  <a:gd name="connsiteY11" fmla="*/ 682581 h 3451538"/>
                  <a:gd name="connsiteX12" fmla="*/ 0 w 2562895"/>
                  <a:gd name="connsiteY12" fmla="*/ 1275009 h 3451538"/>
                  <a:gd name="connsiteX13" fmla="*/ 321972 w 2562895"/>
                  <a:gd name="connsiteY13" fmla="*/ 1854558 h 3451538"/>
                  <a:gd name="connsiteX14" fmla="*/ 489397 w 2562895"/>
                  <a:gd name="connsiteY14" fmla="*/ 1777285 h 3451538"/>
                  <a:gd name="connsiteX0" fmla="*/ 489397 w 2562895"/>
                  <a:gd name="connsiteY0" fmla="*/ 1777285 h 3451538"/>
                  <a:gd name="connsiteX1" fmla="*/ 1068946 w 2562895"/>
                  <a:gd name="connsiteY1" fmla="*/ 3451538 h 3451538"/>
                  <a:gd name="connsiteX2" fmla="*/ 1416675 w 2562895"/>
                  <a:gd name="connsiteY2" fmla="*/ 3425781 h 3451538"/>
                  <a:gd name="connsiteX3" fmla="*/ 1700011 w 2562895"/>
                  <a:gd name="connsiteY3" fmla="*/ 3065172 h 3451538"/>
                  <a:gd name="connsiteX4" fmla="*/ 1803042 w 2562895"/>
                  <a:gd name="connsiteY4" fmla="*/ 3361386 h 3451538"/>
                  <a:gd name="connsiteX5" fmla="*/ 2343955 w 2562895"/>
                  <a:gd name="connsiteY5" fmla="*/ 2910626 h 3451538"/>
                  <a:gd name="connsiteX6" fmla="*/ 2562895 w 2562895"/>
                  <a:gd name="connsiteY6" fmla="*/ 1622738 h 3451538"/>
                  <a:gd name="connsiteX7" fmla="*/ 2472743 w 2562895"/>
                  <a:gd name="connsiteY7" fmla="*/ 296214 h 3451538"/>
                  <a:gd name="connsiteX8" fmla="*/ 1468191 w 2562895"/>
                  <a:gd name="connsiteY8" fmla="*/ 0 h 3451538"/>
                  <a:gd name="connsiteX9" fmla="*/ 631064 w 2562895"/>
                  <a:gd name="connsiteY9" fmla="*/ 180305 h 3451538"/>
                  <a:gd name="connsiteX10" fmla="*/ 154546 w 2562895"/>
                  <a:gd name="connsiteY10" fmla="*/ 502276 h 3451538"/>
                  <a:gd name="connsiteX11" fmla="*/ 51515 w 2562895"/>
                  <a:gd name="connsiteY11" fmla="*/ 682581 h 3451538"/>
                  <a:gd name="connsiteX12" fmla="*/ 0 w 2562895"/>
                  <a:gd name="connsiteY12" fmla="*/ 1275009 h 3451538"/>
                  <a:gd name="connsiteX13" fmla="*/ 321972 w 2562895"/>
                  <a:gd name="connsiteY13" fmla="*/ 1854558 h 3451538"/>
                  <a:gd name="connsiteX14" fmla="*/ 489397 w 2562895"/>
                  <a:gd name="connsiteY14" fmla="*/ 1777285 h 3451538"/>
                  <a:gd name="connsiteX0" fmla="*/ 489397 w 2562895"/>
                  <a:gd name="connsiteY0" fmla="*/ 1777285 h 3451538"/>
                  <a:gd name="connsiteX1" fmla="*/ 1068946 w 2562895"/>
                  <a:gd name="connsiteY1" fmla="*/ 3451538 h 3451538"/>
                  <a:gd name="connsiteX2" fmla="*/ 1416675 w 2562895"/>
                  <a:gd name="connsiteY2" fmla="*/ 3425781 h 3451538"/>
                  <a:gd name="connsiteX3" fmla="*/ 1700011 w 2562895"/>
                  <a:gd name="connsiteY3" fmla="*/ 3065172 h 3451538"/>
                  <a:gd name="connsiteX4" fmla="*/ 2021983 w 2562895"/>
                  <a:gd name="connsiteY4" fmla="*/ 3013657 h 3451538"/>
                  <a:gd name="connsiteX5" fmla="*/ 2343955 w 2562895"/>
                  <a:gd name="connsiteY5" fmla="*/ 2910626 h 3451538"/>
                  <a:gd name="connsiteX6" fmla="*/ 2562895 w 2562895"/>
                  <a:gd name="connsiteY6" fmla="*/ 1622738 h 3451538"/>
                  <a:gd name="connsiteX7" fmla="*/ 2472743 w 2562895"/>
                  <a:gd name="connsiteY7" fmla="*/ 296214 h 3451538"/>
                  <a:gd name="connsiteX8" fmla="*/ 1468191 w 2562895"/>
                  <a:gd name="connsiteY8" fmla="*/ 0 h 3451538"/>
                  <a:gd name="connsiteX9" fmla="*/ 631064 w 2562895"/>
                  <a:gd name="connsiteY9" fmla="*/ 180305 h 3451538"/>
                  <a:gd name="connsiteX10" fmla="*/ 154546 w 2562895"/>
                  <a:gd name="connsiteY10" fmla="*/ 502276 h 3451538"/>
                  <a:gd name="connsiteX11" fmla="*/ 51515 w 2562895"/>
                  <a:gd name="connsiteY11" fmla="*/ 682581 h 3451538"/>
                  <a:gd name="connsiteX12" fmla="*/ 0 w 2562895"/>
                  <a:gd name="connsiteY12" fmla="*/ 1275009 h 3451538"/>
                  <a:gd name="connsiteX13" fmla="*/ 321972 w 2562895"/>
                  <a:gd name="connsiteY13" fmla="*/ 1854558 h 3451538"/>
                  <a:gd name="connsiteX14" fmla="*/ 489397 w 2562895"/>
                  <a:gd name="connsiteY14" fmla="*/ 1777285 h 3451538"/>
                  <a:gd name="connsiteX0" fmla="*/ 489397 w 2562895"/>
                  <a:gd name="connsiteY0" fmla="*/ 1777285 h 3451538"/>
                  <a:gd name="connsiteX1" fmla="*/ 1068946 w 2562895"/>
                  <a:gd name="connsiteY1" fmla="*/ 3451538 h 3451538"/>
                  <a:gd name="connsiteX2" fmla="*/ 1532585 w 2562895"/>
                  <a:gd name="connsiteY2" fmla="*/ 3348508 h 3451538"/>
                  <a:gd name="connsiteX3" fmla="*/ 1700011 w 2562895"/>
                  <a:gd name="connsiteY3" fmla="*/ 3065172 h 3451538"/>
                  <a:gd name="connsiteX4" fmla="*/ 2021983 w 2562895"/>
                  <a:gd name="connsiteY4" fmla="*/ 3013657 h 3451538"/>
                  <a:gd name="connsiteX5" fmla="*/ 2343955 w 2562895"/>
                  <a:gd name="connsiteY5" fmla="*/ 2910626 h 3451538"/>
                  <a:gd name="connsiteX6" fmla="*/ 2562895 w 2562895"/>
                  <a:gd name="connsiteY6" fmla="*/ 1622738 h 3451538"/>
                  <a:gd name="connsiteX7" fmla="*/ 2472743 w 2562895"/>
                  <a:gd name="connsiteY7" fmla="*/ 296214 h 3451538"/>
                  <a:gd name="connsiteX8" fmla="*/ 1468191 w 2562895"/>
                  <a:gd name="connsiteY8" fmla="*/ 0 h 3451538"/>
                  <a:gd name="connsiteX9" fmla="*/ 631064 w 2562895"/>
                  <a:gd name="connsiteY9" fmla="*/ 180305 h 3451538"/>
                  <a:gd name="connsiteX10" fmla="*/ 154546 w 2562895"/>
                  <a:gd name="connsiteY10" fmla="*/ 502276 h 3451538"/>
                  <a:gd name="connsiteX11" fmla="*/ 51515 w 2562895"/>
                  <a:gd name="connsiteY11" fmla="*/ 682581 h 3451538"/>
                  <a:gd name="connsiteX12" fmla="*/ 0 w 2562895"/>
                  <a:gd name="connsiteY12" fmla="*/ 1275009 h 3451538"/>
                  <a:gd name="connsiteX13" fmla="*/ 321972 w 2562895"/>
                  <a:gd name="connsiteY13" fmla="*/ 1854558 h 3451538"/>
                  <a:gd name="connsiteX14" fmla="*/ 489397 w 2562895"/>
                  <a:gd name="connsiteY14" fmla="*/ 1777285 h 3451538"/>
                  <a:gd name="connsiteX0" fmla="*/ 489397 w 2562895"/>
                  <a:gd name="connsiteY0" fmla="*/ 1777285 h 3451538"/>
                  <a:gd name="connsiteX1" fmla="*/ 1068946 w 2562895"/>
                  <a:gd name="connsiteY1" fmla="*/ 3451538 h 3451538"/>
                  <a:gd name="connsiteX2" fmla="*/ 1532585 w 2562895"/>
                  <a:gd name="connsiteY2" fmla="*/ 3348508 h 3451538"/>
                  <a:gd name="connsiteX3" fmla="*/ 1790163 w 2562895"/>
                  <a:gd name="connsiteY3" fmla="*/ 3026536 h 3451538"/>
                  <a:gd name="connsiteX4" fmla="*/ 2021983 w 2562895"/>
                  <a:gd name="connsiteY4" fmla="*/ 3013657 h 3451538"/>
                  <a:gd name="connsiteX5" fmla="*/ 2343955 w 2562895"/>
                  <a:gd name="connsiteY5" fmla="*/ 2910626 h 3451538"/>
                  <a:gd name="connsiteX6" fmla="*/ 2562895 w 2562895"/>
                  <a:gd name="connsiteY6" fmla="*/ 1622738 h 3451538"/>
                  <a:gd name="connsiteX7" fmla="*/ 2472743 w 2562895"/>
                  <a:gd name="connsiteY7" fmla="*/ 296214 h 3451538"/>
                  <a:gd name="connsiteX8" fmla="*/ 1468191 w 2562895"/>
                  <a:gd name="connsiteY8" fmla="*/ 0 h 3451538"/>
                  <a:gd name="connsiteX9" fmla="*/ 631064 w 2562895"/>
                  <a:gd name="connsiteY9" fmla="*/ 180305 h 3451538"/>
                  <a:gd name="connsiteX10" fmla="*/ 154546 w 2562895"/>
                  <a:gd name="connsiteY10" fmla="*/ 502276 h 3451538"/>
                  <a:gd name="connsiteX11" fmla="*/ 51515 w 2562895"/>
                  <a:gd name="connsiteY11" fmla="*/ 682581 h 3451538"/>
                  <a:gd name="connsiteX12" fmla="*/ 0 w 2562895"/>
                  <a:gd name="connsiteY12" fmla="*/ 1275009 h 3451538"/>
                  <a:gd name="connsiteX13" fmla="*/ 321972 w 2562895"/>
                  <a:gd name="connsiteY13" fmla="*/ 1854558 h 3451538"/>
                  <a:gd name="connsiteX14" fmla="*/ 489397 w 2562895"/>
                  <a:gd name="connsiteY14" fmla="*/ 1777285 h 3451538"/>
                  <a:gd name="connsiteX0" fmla="*/ 489397 w 2562895"/>
                  <a:gd name="connsiteY0" fmla="*/ 1596980 h 3271233"/>
                  <a:gd name="connsiteX1" fmla="*/ 1068946 w 2562895"/>
                  <a:gd name="connsiteY1" fmla="*/ 3271233 h 3271233"/>
                  <a:gd name="connsiteX2" fmla="*/ 1532585 w 2562895"/>
                  <a:gd name="connsiteY2" fmla="*/ 3168203 h 3271233"/>
                  <a:gd name="connsiteX3" fmla="*/ 1790163 w 2562895"/>
                  <a:gd name="connsiteY3" fmla="*/ 2846231 h 3271233"/>
                  <a:gd name="connsiteX4" fmla="*/ 2021983 w 2562895"/>
                  <a:gd name="connsiteY4" fmla="*/ 2833352 h 3271233"/>
                  <a:gd name="connsiteX5" fmla="*/ 2343955 w 2562895"/>
                  <a:gd name="connsiteY5" fmla="*/ 2730321 h 3271233"/>
                  <a:gd name="connsiteX6" fmla="*/ 2562895 w 2562895"/>
                  <a:gd name="connsiteY6" fmla="*/ 1442433 h 3271233"/>
                  <a:gd name="connsiteX7" fmla="*/ 2472743 w 2562895"/>
                  <a:gd name="connsiteY7" fmla="*/ 115909 h 3271233"/>
                  <a:gd name="connsiteX8" fmla="*/ 1481070 w 2562895"/>
                  <a:gd name="connsiteY8" fmla="*/ 489396 h 3271233"/>
                  <a:gd name="connsiteX9" fmla="*/ 631064 w 2562895"/>
                  <a:gd name="connsiteY9" fmla="*/ 0 h 3271233"/>
                  <a:gd name="connsiteX10" fmla="*/ 154546 w 2562895"/>
                  <a:gd name="connsiteY10" fmla="*/ 321971 h 3271233"/>
                  <a:gd name="connsiteX11" fmla="*/ 51515 w 2562895"/>
                  <a:gd name="connsiteY11" fmla="*/ 502276 h 3271233"/>
                  <a:gd name="connsiteX12" fmla="*/ 0 w 2562895"/>
                  <a:gd name="connsiteY12" fmla="*/ 1094704 h 3271233"/>
                  <a:gd name="connsiteX13" fmla="*/ 321972 w 2562895"/>
                  <a:gd name="connsiteY13" fmla="*/ 1674253 h 3271233"/>
                  <a:gd name="connsiteX14" fmla="*/ 489397 w 2562895"/>
                  <a:gd name="connsiteY14" fmla="*/ 1596980 h 3271233"/>
                  <a:gd name="connsiteX0" fmla="*/ 489397 w 2562895"/>
                  <a:gd name="connsiteY0" fmla="*/ 1751528 h 3425781"/>
                  <a:gd name="connsiteX1" fmla="*/ 1068946 w 2562895"/>
                  <a:gd name="connsiteY1" fmla="*/ 3425781 h 3425781"/>
                  <a:gd name="connsiteX2" fmla="*/ 1532585 w 2562895"/>
                  <a:gd name="connsiteY2" fmla="*/ 3322751 h 3425781"/>
                  <a:gd name="connsiteX3" fmla="*/ 1790163 w 2562895"/>
                  <a:gd name="connsiteY3" fmla="*/ 3000779 h 3425781"/>
                  <a:gd name="connsiteX4" fmla="*/ 2021983 w 2562895"/>
                  <a:gd name="connsiteY4" fmla="*/ 2987900 h 3425781"/>
                  <a:gd name="connsiteX5" fmla="*/ 2343955 w 2562895"/>
                  <a:gd name="connsiteY5" fmla="*/ 2884869 h 3425781"/>
                  <a:gd name="connsiteX6" fmla="*/ 2562895 w 2562895"/>
                  <a:gd name="connsiteY6" fmla="*/ 1596981 h 3425781"/>
                  <a:gd name="connsiteX7" fmla="*/ 2472743 w 2562895"/>
                  <a:gd name="connsiteY7" fmla="*/ 270457 h 3425781"/>
                  <a:gd name="connsiteX8" fmla="*/ 1468191 w 2562895"/>
                  <a:gd name="connsiteY8" fmla="*/ 0 h 3425781"/>
                  <a:gd name="connsiteX9" fmla="*/ 631064 w 2562895"/>
                  <a:gd name="connsiteY9" fmla="*/ 154548 h 3425781"/>
                  <a:gd name="connsiteX10" fmla="*/ 154546 w 2562895"/>
                  <a:gd name="connsiteY10" fmla="*/ 476519 h 3425781"/>
                  <a:gd name="connsiteX11" fmla="*/ 51515 w 2562895"/>
                  <a:gd name="connsiteY11" fmla="*/ 656824 h 3425781"/>
                  <a:gd name="connsiteX12" fmla="*/ 0 w 2562895"/>
                  <a:gd name="connsiteY12" fmla="*/ 1249252 h 3425781"/>
                  <a:gd name="connsiteX13" fmla="*/ 321972 w 2562895"/>
                  <a:gd name="connsiteY13" fmla="*/ 1828801 h 3425781"/>
                  <a:gd name="connsiteX14" fmla="*/ 489397 w 2562895"/>
                  <a:gd name="connsiteY14" fmla="*/ 1751528 h 3425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562895" h="3425781">
                    <a:moveTo>
                      <a:pt x="489397" y="1751528"/>
                    </a:moveTo>
                    <a:lnTo>
                      <a:pt x="1068946" y="3425781"/>
                    </a:lnTo>
                    <a:lnTo>
                      <a:pt x="1532585" y="3322751"/>
                    </a:lnTo>
                    <a:lnTo>
                      <a:pt x="1790163" y="3000779"/>
                    </a:lnTo>
                    <a:lnTo>
                      <a:pt x="2021983" y="2987900"/>
                    </a:lnTo>
                    <a:lnTo>
                      <a:pt x="2343955" y="2884869"/>
                    </a:lnTo>
                    <a:lnTo>
                      <a:pt x="2562895" y="1596981"/>
                    </a:lnTo>
                    <a:lnTo>
                      <a:pt x="2472743" y="270457"/>
                    </a:lnTo>
                    <a:lnTo>
                      <a:pt x="1468191" y="0"/>
                    </a:lnTo>
                    <a:lnTo>
                      <a:pt x="631064" y="154548"/>
                    </a:lnTo>
                    <a:lnTo>
                      <a:pt x="154546" y="476519"/>
                    </a:lnTo>
                    <a:lnTo>
                      <a:pt x="51515" y="656824"/>
                    </a:lnTo>
                    <a:lnTo>
                      <a:pt x="0" y="1249252"/>
                    </a:lnTo>
                    <a:lnTo>
                      <a:pt x="321972" y="1828801"/>
                    </a:lnTo>
                    <a:lnTo>
                      <a:pt x="489397" y="1751528"/>
                    </a:ln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자유형: 도형 69">
                <a:extLst>
                  <a:ext uri="{FF2B5EF4-FFF2-40B4-BE49-F238E27FC236}">
                    <a16:creationId xmlns:a16="http://schemas.microsoft.com/office/drawing/2014/main" id="{94E253F8-9444-48E6-A4F0-64981852DF1A}"/>
                  </a:ext>
                </a:extLst>
              </p:cNvPr>
              <p:cNvSpPr/>
              <p:nvPr/>
            </p:nvSpPr>
            <p:spPr>
              <a:xfrm>
                <a:off x="528034" y="3554569"/>
                <a:ext cx="1584101" cy="2949262"/>
              </a:xfrm>
              <a:custGeom>
                <a:avLst/>
                <a:gdLst>
                  <a:gd name="connsiteX0" fmla="*/ 141667 w 1584101"/>
                  <a:gd name="connsiteY0" fmla="*/ 0 h 2949262"/>
                  <a:gd name="connsiteX1" fmla="*/ 1171977 w 1584101"/>
                  <a:gd name="connsiteY1" fmla="*/ 914400 h 2949262"/>
                  <a:gd name="connsiteX2" fmla="*/ 1584101 w 1584101"/>
                  <a:gd name="connsiteY2" fmla="*/ 2794716 h 2949262"/>
                  <a:gd name="connsiteX3" fmla="*/ 1068946 w 1584101"/>
                  <a:gd name="connsiteY3" fmla="*/ 2949262 h 2949262"/>
                  <a:gd name="connsiteX4" fmla="*/ 489397 w 1584101"/>
                  <a:gd name="connsiteY4" fmla="*/ 1262130 h 2949262"/>
                  <a:gd name="connsiteX5" fmla="*/ 334851 w 1584101"/>
                  <a:gd name="connsiteY5" fmla="*/ 1326524 h 2949262"/>
                  <a:gd name="connsiteX6" fmla="*/ 0 w 1584101"/>
                  <a:gd name="connsiteY6" fmla="*/ 746975 h 2949262"/>
                  <a:gd name="connsiteX7" fmla="*/ 77273 w 1584101"/>
                  <a:gd name="connsiteY7" fmla="*/ 128789 h 2949262"/>
                  <a:gd name="connsiteX8" fmla="*/ 141667 w 1584101"/>
                  <a:gd name="connsiteY8" fmla="*/ 0 h 2949262"/>
                  <a:gd name="connsiteX0" fmla="*/ 141667 w 1584101"/>
                  <a:gd name="connsiteY0" fmla="*/ 0 h 2949262"/>
                  <a:gd name="connsiteX1" fmla="*/ 1043188 w 1584101"/>
                  <a:gd name="connsiteY1" fmla="*/ 528034 h 2949262"/>
                  <a:gd name="connsiteX2" fmla="*/ 1584101 w 1584101"/>
                  <a:gd name="connsiteY2" fmla="*/ 2794716 h 2949262"/>
                  <a:gd name="connsiteX3" fmla="*/ 1068946 w 1584101"/>
                  <a:gd name="connsiteY3" fmla="*/ 2949262 h 2949262"/>
                  <a:gd name="connsiteX4" fmla="*/ 489397 w 1584101"/>
                  <a:gd name="connsiteY4" fmla="*/ 1262130 h 2949262"/>
                  <a:gd name="connsiteX5" fmla="*/ 334851 w 1584101"/>
                  <a:gd name="connsiteY5" fmla="*/ 1326524 h 2949262"/>
                  <a:gd name="connsiteX6" fmla="*/ 0 w 1584101"/>
                  <a:gd name="connsiteY6" fmla="*/ 746975 h 2949262"/>
                  <a:gd name="connsiteX7" fmla="*/ 77273 w 1584101"/>
                  <a:gd name="connsiteY7" fmla="*/ 128789 h 2949262"/>
                  <a:gd name="connsiteX8" fmla="*/ 141667 w 1584101"/>
                  <a:gd name="connsiteY8" fmla="*/ 0 h 2949262"/>
                  <a:gd name="connsiteX0" fmla="*/ 141667 w 1584101"/>
                  <a:gd name="connsiteY0" fmla="*/ 0 h 2949262"/>
                  <a:gd name="connsiteX1" fmla="*/ 1043188 w 1584101"/>
                  <a:gd name="connsiteY1" fmla="*/ 528034 h 2949262"/>
                  <a:gd name="connsiteX2" fmla="*/ 1236372 w 1584101"/>
                  <a:gd name="connsiteY2" fmla="*/ 1365161 h 2949262"/>
                  <a:gd name="connsiteX3" fmla="*/ 1584101 w 1584101"/>
                  <a:gd name="connsiteY3" fmla="*/ 2794716 h 2949262"/>
                  <a:gd name="connsiteX4" fmla="*/ 1068946 w 1584101"/>
                  <a:gd name="connsiteY4" fmla="*/ 2949262 h 2949262"/>
                  <a:gd name="connsiteX5" fmla="*/ 489397 w 1584101"/>
                  <a:gd name="connsiteY5" fmla="*/ 1262130 h 2949262"/>
                  <a:gd name="connsiteX6" fmla="*/ 334851 w 1584101"/>
                  <a:gd name="connsiteY6" fmla="*/ 1326524 h 2949262"/>
                  <a:gd name="connsiteX7" fmla="*/ 0 w 1584101"/>
                  <a:gd name="connsiteY7" fmla="*/ 746975 h 2949262"/>
                  <a:gd name="connsiteX8" fmla="*/ 77273 w 1584101"/>
                  <a:gd name="connsiteY8" fmla="*/ 128789 h 2949262"/>
                  <a:gd name="connsiteX9" fmla="*/ 141667 w 1584101"/>
                  <a:gd name="connsiteY9" fmla="*/ 0 h 2949262"/>
                  <a:gd name="connsiteX0" fmla="*/ 141667 w 1584101"/>
                  <a:gd name="connsiteY0" fmla="*/ 0 h 2949262"/>
                  <a:gd name="connsiteX1" fmla="*/ 1043188 w 1584101"/>
                  <a:gd name="connsiteY1" fmla="*/ 528034 h 2949262"/>
                  <a:gd name="connsiteX2" fmla="*/ 1481070 w 1584101"/>
                  <a:gd name="connsiteY2" fmla="*/ 1584102 h 2949262"/>
                  <a:gd name="connsiteX3" fmla="*/ 1584101 w 1584101"/>
                  <a:gd name="connsiteY3" fmla="*/ 2794716 h 2949262"/>
                  <a:gd name="connsiteX4" fmla="*/ 1068946 w 1584101"/>
                  <a:gd name="connsiteY4" fmla="*/ 2949262 h 2949262"/>
                  <a:gd name="connsiteX5" fmla="*/ 489397 w 1584101"/>
                  <a:gd name="connsiteY5" fmla="*/ 1262130 h 2949262"/>
                  <a:gd name="connsiteX6" fmla="*/ 334851 w 1584101"/>
                  <a:gd name="connsiteY6" fmla="*/ 1326524 h 2949262"/>
                  <a:gd name="connsiteX7" fmla="*/ 0 w 1584101"/>
                  <a:gd name="connsiteY7" fmla="*/ 746975 h 2949262"/>
                  <a:gd name="connsiteX8" fmla="*/ 77273 w 1584101"/>
                  <a:gd name="connsiteY8" fmla="*/ 128789 h 2949262"/>
                  <a:gd name="connsiteX9" fmla="*/ 141667 w 1584101"/>
                  <a:gd name="connsiteY9" fmla="*/ 0 h 2949262"/>
                  <a:gd name="connsiteX0" fmla="*/ 141667 w 1584101"/>
                  <a:gd name="connsiteY0" fmla="*/ 0 h 2949262"/>
                  <a:gd name="connsiteX1" fmla="*/ 1043188 w 1584101"/>
                  <a:gd name="connsiteY1" fmla="*/ 528034 h 2949262"/>
                  <a:gd name="connsiteX2" fmla="*/ 1481070 w 1584101"/>
                  <a:gd name="connsiteY2" fmla="*/ 1584102 h 2949262"/>
                  <a:gd name="connsiteX3" fmla="*/ 1584101 w 1584101"/>
                  <a:gd name="connsiteY3" fmla="*/ 2794716 h 2949262"/>
                  <a:gd name="connsiteX4" fmla="*/ 1068946 w 1584101"/>
                  <a:gd name="connsiteY4" fmla="*/ 2949262 h 2949262"/>
                  <a:gd name="connsiteX5" fmla="*/ 489397 w 1584101"/>
                  <a:gd name="connsiteY5" fmla="*/ 1262130 h 2949262"/>
                  <a:gd name="connsiteX6" fmla="*/ 334851 w 1584101"/>
                  <a:gd name="connsiteY6" fmla="*/ 1326524 h 2949262"/>
                  <a:gd name="connsiteX7" fmla="*/ 0 w 1584101"/>
                  <a:gd name="connsiteY7" fmla="*/ 746975 h 2949262"/>
                  <a:gd name="connsiteX8" fmla="*/ 77273 w 1584101"/>
                  <a:gd name="connsiteY8" fmla="*/ 128789 h 2949262"/>
                  <a:gd name="connsiteX9" fmla="*/ 141667 w 1584101"/>
                  <a:gd name="connsiteY9" fmla="*/ 0 h 2949262"/>
                  <a:gd name="connsiteX0" fmla="*/ 141667 w 1584101"/>
                  <a:gd name="connsiteY0" fmla="*/ 0 h 2949262"/>
                  <a:gd name="connsiteX1" fmla="*/ 1043188 w 1584101"/>
                  <a:gd name="connsiteY1" fmla="*/ 528034 h 2949262"/>
                  <a:gd name="connsiteX2" fmla="*/ 1481070 w 1584101"/>
                  <a:gd name="connsiteY2" fmla="*/ 1584102 h 2949262"/>
                  <a:gd name="connsiteX3" fmla="*/ 1584101 w 1584101"/>
                  <a:gd name="connsiteY3" fmla="*/ 2794716 h 2949262"/>
                  <a:gd name="connsiteX4" fmla="*/ 1068946 w 1584101"/>
                  <a:gd name="connsiteY4" fmla="*/ 2949262 h 2949262"/>
                  <a:gd name="connsiteX5" fmla="*/ 489397 w 1584101"/>
                  <a:gd name="connsiteY5" fmla="*/ 1262130 h 2949262"/>
                  <a:gd name="connsiteX6" fmla="*/ 334851 w 1584101"/>
                  <a:gd name="connsiteY6" fmla="*/ 1326524 h 2949262"/>
                  <a:gd name="connsiteX7" fmla="*/ 0 w 1584101"/>
                  <a:gd name="connsiteY7" fmla="*/ 746975 h 2949262"/>
                  <a:gd name="connsiteX8" fmla="*/ 77273 w 1584101"/>
                  <a:gd name="connsiteY8" fmla="*/ 128789 h 2949262"/>
                  <a:gd name="connsiteX9" fmla="*/ 141667 w 1584101"/>
                  <a:gd name="connsiteY9" fmla="*/ 0 h 2949262"/>
                  <a:gd name="connsiteX0" fmla="*/ 141667 w 1584101"/>
                  <a:gd name="connsiteY0" fmla="*/ 0 h 2949262"/>
                  <a:gd name="connsiteX1" fmla="*/ 579549 w 1584101"/>
                  <a:gd name="connsiteY1" fmla="*/ 270456 h 2949262"/>
                  <a:gd name="connsiteX2" fmla="*/ 1043188 w 1584101"/>
                  <a:gd name="connsiteY2" fmla="*/ 528034 h 2949262"/>
                  <a:gd name="connsiteX3" fmla="*/ 1481070 w 1584101"/>
                  <a:gd name="connsiteY3" fmla="*/ 1584102 h 2949262"/>
                  <a:gd name="connsiteX4" fmla="*/ 1584101 w 1584101"/>
                  <a:gd name="connsiteY4" fmla="*/ 2794716 h 2949262"/>
                  <a:gd name="connsiteX5" fmla="*/ 1068946 w 1584101"/>
                  <a:gd name="connsiteY5" fmla="*/ 2949262 h 2949262"/>
                  <a:gd name="connsiteX6" fmla="*/ 489397 w 1584101"/>
                  <a:gd name="connsiteY6" fmla="*/ 1262130 h 2949262"/>
                  <a:gd name="connsiteX7" fmla="*/ 334851 w 1584101"/>
                  <a:gd name="connsiteY7" fmla="*/ 1326524 h 2949262"/>
                  <a:gd name="connsiteX8" fmla="*/ 0 w 1584101"/>
                  <a:gd name="connsiteY8" fmla="*/ 746975 h 2949262"/>
                  <a:gd name="connsiteX9" fmla="*/ 77273 w 1584101"/>
                  <a:gd name="connsiteY9" fmla="*/ 128789 h 2949262"/>
                  <a:gd name="connsiteX10" fmla="*/ 141667 w 1584101"/>
                  <a:gd name="connsiteY10" fmla="*/ 0 h 2949262"/>
                  <a:gd name="connsiteX0" fmla="*/ 141667 w 1584101"/>
                  <a:gd name="connsiteY0" fmla="*/ 0 h 2949262"/>
                  <a:gd name="connsiteX1" fmla="*/ 437882 w 1584101"/>
                  <a:gd name="connsiteY1" fmla="*/ 425002 h 2949262"/>
                  <a:gd name="connsiteX2" fmla="*/ 1043188 w 1584101"/>
                  <a:gd name="connsiteY2" fmla="*/ 528034 h 2949262"/>
                  <a:gd name="connsiteX3" fmla="*/ 1481070 w 1584101"/>
                  <a:gd name="connsiteY3" fmla="*/ 1584102 h 2949262"/>
                  <a:gd name="connsiteX4" fmla="*/ 1584101 w 1584101"/>
                  <a:gd name="connsiteY4" fmla="*/ 2794716 h 2949262"/>
                  <a:gd name="connsiteX5" fmla="*/ 1068946 w 1584101"/>
                  <a:gd name="connsiteY5" fmla="*/ 2949262 h 2949262"/>
                  <a:gd name="connsiteX6" fmla="*/ 489397 w 1584101"/>
                  <a:gd name="connsiteY6" fmla="*/ 1262130 h 2949262"/>
                  <a:gd name="connsiteX7" fmla="*/ 334851 w 1584101"/>
                  <a:gd name="connsiteY7" fmla="*/ 1326524 h 2949262"/>
                  <a:gd name="connsiteX8" fmla="*/ 0 w 1584101"/>
                  <a:gd name="connsiteY8" fmla="*/ 746975 h 2949262"/>
                  <a:gd name="connsiteX9" fmla="*/ 77273 w 1584101"/>
                  <a:gd name="connsiteY9" fmla="*/ 128789 h 2949262"/>
                  <a:gd name="connsiteX10" fmla="*/ 141667 w 1584101"/>
                  <a:gd name="connsiteY10" fmla="*/ 0 h 2949262"/>
                  <a:gd name="connsiteX0" fmla="*/ 141667 w 1584101"/>
                  <a:gd name="connsiteY0" fmla="*/ 0 h 2949262"/>
                  <a:gd name="connsiteX1" fmla="*/ 437882 w 1584101"/>
                  <a:gd name="connsiteY1" fmla="*/ 425002 h 2949262"/>
                  <a:gd name="connsiteX2" fmla="*/ 1043188 w 1584101"/>
                  <a:gd name="connsiteY2" fmla="*/ 528034 h 2949262"/>
                  <a:gd name="connsiteX3" fmla="*/ 1352281 w 1584101"/>
                  <a:gd name="connsiteY3" fmla="*/ 1828801 h 2949262"/>
                  <a:gd name="connsiteX4" fmla="*/ 1584101 w 1584101"/>
                  <a:gd name="connsiteY4" fmla="*/ 2794716 h 2949262"/>
                  <a:gd name="connsiteX5" fmla="*/ 1068946 w 1584101"/>
                  <a:gd name="connsiteY5" fmla="*/ 2949262 h 2949262"/>
                  <a:gd name="connsiteX6" fmla="*/ 489397 w 1584101"/>
                  <a:gd name="connsiteY6" fmla="*/ 1262130 h 2949262"/>
                  <a:gd name="connsiteX7" fmla="*/ 334851 w 1584101"/>
                  <a:gd name="connsiteY7" fmla="*/ 1326524 h 2949262"/>
                  <a:gd name="connsiteX8" fmla="*/ 0 w 1584101"/>
                  <a:gd name="connsiteY8" fmla="*/ 746975 h 2949262"/>
                  <a:gd name="connsiteX9" fmla="*/ 77273 w 1584101"/>
                  <a:gd name="connsiteY9" fmla="*/ 128789 h 2949262"/>
                  <a:gd name="connsiteX10" fmla="*/ 141667 w 1584101"/>
                  <a:gd name="connsiteY10" fmla="*/ 0 h 29492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584101" h="2949262">
                    <a:moveTo>
                      <a:pt x="141667" y="0"/>
                    </a:moveTo>
                    <a:lnTo>
                      <a:pt x="437882" y="425002"/>
                    </a:lnTo>
                    <a:lnTo>
                      <a:pt x="1043188" y="528034"/>
                    </a:lnTo>
                    <a:cubicBezTo>
                      <a:pt x="1189149" y="880057"/>
                      <a:pt x="575255" y="1605567"/>
                      <a:pt x="1352281" y="1828801"/>
                    </a:cubicBezTo>
                    <a:cubicBezTo>
                      <a:pt x="1116169" y="2477037"/>
                      <a:pt x="1549757" y="2391178"/>
                      <a:pt x="1584101" y="2794716"/>
                    </a:cubicBezTo>
                    <a:lnTo>
                      <a:pt x="1068946" y="2949262"/>
                    </a:lnTo>
                    <a:lnTo>
                      <a:pt x="489397" y="1262130"/>
                    </a:lnTo>
                    <a:lnTo>
                      <a:pt x="334851" y="1326524"/>
                    </a:lnTo>
                    <a:lnTo>
                      <a:pt x="0" y="746975"/>
                    </a:lnTo>
                    <a:lnTo>
                      <a:pt x="77273" y="128789"/>
                    </a:lnTo>
                    <a:lnTo>
                      <a:pt x="141667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자유형: 도형 70">
                <a:extLst>
                  <a:ext uri="{FF2B5EF4-FFF2-40B4-BE49-F238E27FC236}">
                    <a16:creationId xmlns:a16="http://schemas.microsoft.com/office/drawing/2014/main" id="{C27CF5AB-28A4-4FFE-AD71-51B322BBA310}"/>
                  </a:ext>
                </a:extLst>
              </p:cNvPr>
              <p:cNvSpPr/>
              <p:nvPr/>
            </p:nvSpPr>
            <p:spPr>
              <a:xfrm>
                <a:off x="1969811" y="3503426"/>
                <a:ext cx="811369" cy="1815921"/>
              </a:xfrm>
              <a:custGeom>
                <a:avLst/>
                <a:gdLst>
                  <a:gd name="connsiteX0" fmla="*/ 0 w 811369"/>
                  <a:gd name="connsiteY0" fmla="*/ 0 h 1815921"/>
                  <a:gd name="connsiteX1" fmla="*/ 90152 w 811369"/>
                  <a:gd name="connsiteY1" fmla="*/ 1210614 h 1815921"/>
                  <a:gd name="connsiteX2" fmla="*/ 450761 w 811369"/>
                  <a:gd name="connsiteY2" fmla="*/ 1815921 h 1815921"/>
                  <a:gd name="connsiteX3" fmla="*/ 811369 w 811369"/>
                  <a:gd name="connsiteY3" fmla="*/ 1107583 h 1815921"/>
                  <a:gd name="connsiteX4" fmla="*/ 476518 w 811369"/>
                  <a:gd name="connsiteY4" fmla="*/ 90152 h 1815921"/>
                  <a:gd name="connsiteX5" fmla="*/ 0 w 811369"/>
                  <a:gd name="connsiteY5" fmla="*/ 0 h 18159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11369" h="1815921">
                    <a:moveTo>
                      <a:pt x="0" y="0"/>
                    </a:moveTo>
                    <a:lnTo>
                      <a:pt x="90152" y="1210614"/>
                    </a:lnTo>
                    <a:lnTo>
                      <a:pt x="450761" y="1815921"/>
                    </a:lnTo>
                    <a:lnTo>
                      <a:pt x="811369" y="1107583"/>
                    </a:lnTo>
                    <a:lnTo>
                      <a:pt x="476518" y="9015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타원 71">
                <a:extLst>
                  <a:ext uri="{FF2B5EF4-FFF2-40B4-BE49-F238E27FC236}">
                    <a16:creationId xmlns:a16="http://schemas.microsoft.com/office/drawing/2014/main" id="{E829F2F2-735B-4A39-BB9A-0048836B9F6F}"/>
                  </a:ext>
                </a:extLst>
              </p:cNvPr>
              <p:cNvSpPr/>
              <p:nvPr/>
            </p:nvSpPr>
            <p:spPr>
              <a:xfrm>
                <a:off x="2111868" y="3650351"/>
                <a:ext cx="300982" cy="300982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타원 72">
                <a:extLst>
                  <a:ext uri="{FF2B5EF4-FFF2-40B4-BE49-F238E27FC236}">
                    <a16:creationId xmlns:a16="http://schemas.microsoft.com/office/drawing/2014/main" id="{4623A4B6-E857-42E6-9F66-5756482853A6}"/>
                  </a:ext>
                </a:extLst>
              </p:cNvPr>
              <p:cNvSpPr/>
              <p:nvPr/>
            </p:nvSpPr>
            <p:spPr>
              <a:xfrm>
                <a:off x="2129096" y="4161920"/>
                <a:ext cx="300982" cy="300982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타원 73">
                <a:extLst>
                  <a:ext uri="{FF2B5EF4-FFF2-40B4-BE49-F238E27FC236}">
                    <a16:creationId xmlns:a16="http://schemas.microsoft.com/office/drawing/2014/main" id="{BBFC2C4F-91A6-4B14-B598-18FB96C9D0DB}"/>
                  </a:ext>
                </a:extLst>
              </p:cNvPr>
              <p:cNvSpPr/>
              <p:nvPr/>
            </p:nvSpPr>
            <p:spPr>
              <a:xfrm>
                <a:off x="2307647" y="4621339"/>
                <a:ext cx="300982" cy="300982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id="{69E8B7F2-C5E5-423C-A940-65A58D4CA541}"/>
                </a:ext>
              </a:extLst>
            </p:cNvPr>
            <p:cNvGrpSpPr/>
            <p:nvPr/>
          </p:nvGrpSpPr>
          <p:grpSpPr>
            <a:xfrm>
              <a:off x="5085756" y="1601475"/>
              <a:ext cx="2846231" cy="1828800"/>
              <a:chOff x="7484968" y="991641"/>
              <a:chExt cx="2846231" cy="1828800"/>
            </a:xfrm>
          </p:grpSpPr>
          <p:sp>
            <p:nvSpPr>
              <p:cNvPr id="65" name="자유형: 도형 64">
                <a:extLst>
                  <a:ext uri="{FF2B5EF4-FFF2-40B4-BE49-F238E27FC236}">
                    <a16:creationId xmlns:a16="http://schemas.microsoft.com/office/drawing/2014/main" id="{77F5DCF0-8479-4122-B0FE-76B57EC35D33}"/>
                  </a:ext>
                </a:extLst>
              </p:cNvPr>
              <p:cNvSpPr/>
              <p:nvPr/>
            </p:nvSpPr>
            <p:spPr>
              <a:xfrm>
                <a:off x="7484968" y="991641"/>
                <a:ext cx="2846231" cy="1828800"/>
              </a:xfrm>
              <a:custGeom>
                <a:avLst/>
                <a:gdLst>
                  <a:gd name="connsiteX0" fmla="*/ 746975 w 3400023"/>
                  <a:gd name="connsiteY0" fmla="*/ 296214 h 1700011"/>
                  <a:gd name="connsiteX1" fmla="*/ 231820 w 3400023"/>
                  <a:gd name="connsiteY1" fmla="*/ 682580 h 1700011"/>
                  <a:gd name="connsiteX2" fmla="*/ 0 w 3400023"/>
                  <a:gd name="connsiteY2" fmla="*/ 1184856 h 1700011"/>
                  <a:gd name="connsiteX3" fmla="*/ 425003 w 3400023"/>
                  <a:gd name="connsiteY3" fmla="*/ 1532586 h 1700011"/>
                  <a:gd name="connsiteX4" fmla="*/ 1171978 w 3400023"/>
                  <a:gd name="connsiteY4" fmla="*/ 1700011 h 1700011"/>
                  <a:gd name="connsiteX5" fmla="*/ 2472744 w 3400023"/>
                  <a:gd name="connsiteY5" fmla="*/ 1519707 h 1700011"/>
                  <a:gd name="connsiteX6" fmla="*/ 2975020 w 3400023"/>
                  <a:gd name="connsiteY6" fmla="*/ 1210614 h 1700011"/>
                  <a:gd name="connsiteX7" fmla="*/ 3400023 w 3400023"/>
                  <a:gd name="connsiteY7" fmla="*/ 708338 h 1700011"/>
                  <a:gd name="connsiteX8" fmla="*/ 3348507 w 3400023"/>
                  <a:gd name="connsiteY8" fmla="*/ 257578 h 1700011"/>
                  <a:gd name="connsiteX9" fmla="*/ 2446986 w 3400023"/>
                  <a:gd name="connsiteY9" fmla="*/ 115910 h 1700011"/>
                  <a:gd name="connsiteX10" fmla="*/ 2176530 w 3400023"/>
                  <a:gd name="connsiteY10" fmla="*/ 0 h 1700011"/>
                  <a:gd name="connsiteX11" fmla="*/ 746975 w 3400023"/>
                  <a:gd name="connsiteY11" fmla="*/ 296214 h 1700011"/>
                  <a:gd name="connsiteX0" fmla="*/ 746975 w 3400023"/>
                  <a:gd name="connsiteY0" fmla="*/ 296214 h 1700011"/>
                  <a:gd name="connsiteX1" fmla="*/ 231820 w 3400023"/>
                  <a:gd name="connsiteY1" fmla="*/ 682580 h 1700011"/>
                  <a:gd name="connsiteX2" fmla="*/ 0 w 3400023"/>
                  <a:gd name="connsiteY2" fmla="*/ 1184856 h 1700011"/>
                  <a:gd name="connsiteX3" fmla="*/ 425003 w 3400023"/>
                  <a:gd name="connsiteY3" fmla="*/ 1532586 h 1700011"/>
                  <a:gd name="connsiteX4" fmla="*/ 1171978 w 3400023"/>
                  <a:gd name="connsiteY4" fmla="*/ 1700011 h 1700011"/>
                  <a:gd name="connsiteX5" fmla="*/ 2472744 w 3400023"/>
                  <a:gd name="connsiteY5" fmla="*/ 1519707 h 1700011"/>
                  <a:gd name="connsiteX6" fmla="*/ 2975020 w 3400023"/>
                  <a:gd name="connsiteY6" fmla="*/ 1210614 h 1700011"/>
                  <a:gd name="connsiteX7" fmla="*/ 3400023 w 3400023"/>
                  <a:gd name="connsiteY7" fmla="*/ 528034 h 1700011"/>
                  <a:gd name="connsiteX8" fmla="*/ 3348507 w 3400023"/>
                  <a:gd name="connsiteY8" fmla="*/ 257578 h 1700011"/>
                  <a:gd name="connsiteX9" fmla="*/ 2446986 w 3400023"/>
                  <a:gd name="connsiteY9" fmla="*/ 115910 h 1700011"/>
                  <a:gd name="connsiteX10" fmla="*/ 2176530 w 3400023"/>
                  <a:gd name="connsiteY10" fmla="*/ 0 h 1700011"/>
                  <a:gd name="connsiteX11" fmla="*/ 746975 w 3400023"/>
                  <a:gd name="connsiteY11" fmla="*/ 296214 h 1700011"/>
                  <a:gd name="connsiteX0" fmla="*/ 746975 w 3400023"/>
                  <a:gd name="connsiteY0" fmla="*/ 296214 h 1700011"/>
                  <a:gd name="connsiteX1" fmla="*/ 231820 w 3400023"/>
                  <a:gd name="connsiteY1" fmla="*/ 682580 h 1700011"/>
                  <a:gd name="connsiteX2" fmla="*/ 0 w 3400023"/>
                  <a:gd name="connsiteY2" fmla="*/ 1184856 h 1700011"/>
                  <a:gd name="connsiteX3" fmla="*/ 425003 w 3400023"/>
                  <a:gd name="connsiteY3" fmla="*/ 1532586 h 1700011"/>
                  <a:gd name="connsiteX4" fmla="*/ 1171978 w 3400023"/>
                  <a:gd name="connsiteY4" fmla="*/ 1700011 h 1700011"/>
                  <a:gd name="connsiteX5" fmla="*/ 2472744 w 3400023"/>
                  <a:gd name="connsiteY5" fmla="*/ 1519707 h 1700011"/>
                  <a:gd name="connsiteX6" fmla="*/ 2859110 w 3400023"/>
                  <a:gd name="connsiteY6" fmla="*/ 953037 h 1700011"/>
                  <a:gd name="connsiteX7" fmla="*/ 3400023 w 3400023"/>
                  <a:gd name="connsiteY7" fmla="*/ 528034 h 1700011"/>
                  <a:gd name="connsiteX8" fmla="*/ 3348507 w 3400023"/>
                  <a:gd name="connsiteY8" fmla="*/ 257578 h 1700011"/>
                  <a:gd name="connsiteX9" fmla="*/ 2446986 w 3400023"/>
                  <a:gd name="connsiteY9" fmla="*/ 115910 h 1700011"/>
                  <a:gd name="connsiteX10" fmla="*/ 2176530 w 3400023"/>
                  <a:gd name="connsiteY10" fmla="*/ 0 h 1700011"/>
                  <a:gd name="connsiteX11" fmla="*/ 746975 w 3400023"/>
                  <a:gd name="connsiteY11" fmla="*/ 296214 h 1700011"/>
                  <a:gd name="connsiteX0" fmla="*/ 746975 w 3400023"/>
                  <a:gd name="connsiteY0" fmla="*/ 296214 h 1700011"/>
                  <a:gd name="connsiteX1" fmla="*/ 231820 w 3400023"/>
                  <a:gd name="connsiteY1" fmla="*/ 682580 h 1700011"/>
                  <a:gd name="connsiteX2" fmla="*/ 0 w 3400023"/>
                  <a:gd name="connsiteY2" fmla="*/ 1184856 h 1700011"/>
                  <a:gd name="connsiteX3" fmla="*/ 425003 w 3400023"/>
                  <a:gd name="connsiteY3" fmla="*/ 1532586 h 1700011"/>
                  <a:gd name="connsiteX4" fmla="*/ 1171978 w 3400023"/>
                  <a:gd name="connsiteY4" fmla="*/ 1700011 h 1700011"/>
                  <a:gd name="connsiteX5" fmla="*/ 2691685 w 3400023"/>
                  <a:gd name="connsiteY5" fmla="*/ 1519707 h 1700011"/>
                  <a:gd name="connsiteX6" fmla="*/ 2859110 w 3400023"/>
                  <a:gd name="connsiteY6" fmla="*/ 953037 h 1700011"/>
                  <a:gd name="connsiteX7" fmla="*/ 3400023 w 3400023"/>
                  <a:gd name="connsiteY7" fmla="*/ 528034 h 1700011"/>
                  <a:gd name="connsiteX8" fmla="*/ 3348507 w 3400023"/>
                  <a:gd name="connsiteY8" fmla="*/ 257578 h 1700011"/>
                  <a:gd name="connsiteX9" fmla="*/ 2446986 w 3400023"/>
                  <a:gd name="connsiteY9" fmla="*/ 115910 h 1700011"/>
                  <a:gd name="connsiteX10" fmla="*/ 2176530 w 3400023"/>
                  <a:gd name="connsiteY10" fmla="*/ 0 h 1700011"/>
                  <a:gd name="connsiteX11" fmla="*/ 746975 w 3400023"/>
                  <a:gd name="connsiteY11" fmla="*/ 296214 h 1700011"/>
                  <a:gd name="connsiteX0" fmla="*/ 746975 w 3400023"/>
                  <a:gd name="connsiteY0" fmla="*/ 425003 h 1828800"/>
                  <a:gd name="connsiteX1" fmla="*/ 231820 w 3400023"/>
                  <a:gd name="connsiteY1" fmla="*/ 811369 h 1828800"/>
                  <a:gd name="connsiteX2" fmla="*/ 0 w 3400023"/>
                  <a:gd name="connsiteY2" fmla="*/ 1313645 h 1828800"/>
                  <a:gd name="connsiteX3" fmla="*/ 425003 w 3400023"/>
                  <a:gd name="connsiteY3" fmla="*/ 1661375 h 1828800"/>
                  <a:gd name="connsiteX4" fmla="*/ 1171978 w 3400023"/>
                  <a:gd name="connsiteY4" fmla="*/ 1828800 h 1828800"/>
                  <a:gd name="connsiteX5" fmla="*/ 2691685 w 3400023"/>
                  <a:gd name="connsiteY5" fmla="*/ 1648496 h 1828800"/>
                  <a:gd name="connsiteX6" fmla="*/ 2859110 w 3400023"/>
                  <a:gd name="connsiteY6" fmla="*/ 1081826 h 1828800"/>
                  <a:gd name="connsiteX7" fmla="*/ 3400023 w 3400023"/>
                  <a:gd name="connsiteY7" fmla="*/ 656823 h 1828800"/>
                  <a:gd name="connsiteX8" fmla="*/ 3348507 w 3400023"/>
                  <a:gd name="connsiteY8" fmla="*/ 386367 h 1828800"/>
                  <a:gd name="connsiteX9" fmla="*/ 2395470 w 3400023"/>
                  <a:gd name="connsiteY9" fmla="*/ 0 h 1828800"/>
                  <a:gd name="connsiteX10" fmla="*/ 2176530 w 3400023"/>
                  <a:gd name="connsiteY10" fmla="*/ 128789 h 1828800"/>
                  <a:gd name="connsiteX11" fmla="*/ 746975 w 3400023"/>
                  <a:gd name="connsiteY11" fmla="*/ 425003 h 1828800"/>
                  <a:gd name="connsiteX0" fmla="*/ 746975 w 3400023"/>
                  <a:gd name="connsiteY0" fmla="*/ 425003 h 1828800"/>
                  <a:gd name="connsiteX1" fmla="*/ 231820 w 3400023"/>
                  <a:gd name="connsiteY1" fmla="*/ 811369 h 1828800"/>
                  <a:gd name="connsiteX2" fmla="*/ 0 w 3400023"/>
                  <a:gd name="connsiteY2" fmla="*/ 1313645 h 1828800"/>
                  <a:gd name="connsiteX3" fmla="*/ 425003 w 3400023"/>
                  <a:gd name="connsiteY3" fmla="*/ 1661375 h 1828800"/>
                  <a:gd name="connsiteX4" fmla="*/ 1171978 w 3400023"/>
                  <a:gd name="connsiteY4" fmla="*/ 1828800 h 1828800"/>
                  <a:gd name="connsiteX5" fmla="*/ 2691685 w 3400023"/>
                  <a:gd name="connsiteY5" fmla="*/ 1648496 h 1828800"/>
                  <a:gd name="connsiteX6" fmla="*/ 2859110 w 3400023"/>
                  <a:gd name="connsiteY6" fmla="*/ 1081826 h 1828800"/>
                  <a:gd name="connsiteX7" fmla="*/ 3400023 w 3400023"/>
                  <a:gd name="connsiteY7" fmla="*/ 656823 h 1828800"/>
                  <a:gd name="connsiteX8" fmla="*/ 3348507 w 3400023"/>
                  <a:gd name="connsiteY8" fmla="*/ 386367 h 1828800"/>
                  <a:gd name="connsiteX9" fmla="*/ 3282192 w 3400023"/>
                  <a:gd name="connsiteY9" fmla="*/ 228600 h 1828800"/>
                  <a:gd name="connsiteX10" fmla="*/ 2395470 w 3400023"/>
                  <a:gd name="connsiteY10" fmla="*/ 0 h 1828800"/>
                  <a:gd name="connsiteX11" fmla="*/ 2176530 w 3400023"/>
                  <a:gd name="connsiteY11" fmla="*/ 128789 h 1828800"/>
                  <a:gd name="connsiteX12" fmla="*/ 746975 w 3400023"/>
                  <a:gd name="connsiteY12" fmla="*/ 425003 h 1828800"/>
                  <a:gd name="connsiteX0" fmla="*/ 515155 w 3168203"/>
                  <a:gd name="connsiteY0" fmla="*/ 425003 h 1828800"/>
                  <a:gd name="connsiteX1" fmla="*/ 0 w 3168203"/>
                  <a:gd name="connsiteY1" fmla="*/ 811369 h 1828800"/>
                  <a:gd name="connsiteX2" fmla="*/ 437881 w 3168203"/>
                  <a:gd name="connsiteY2" fmla="*/ 1210614 h 1828800"/>
                  <a:gd name="connsiteX3" fmla="*/ 193183 w 3168203"/>
                  <a:gd name="connsiteY3" fmla="*/ 1661375 h 1828800"/>
                  <a:gd name="connsiteX4" fmla="*/ 940158 w 3168203"/>
                  <a:gd name="connsiteY4" fmla="*/ 1828800 h 1828800"/>
                  <a:gd name="connsiteX5" fmla="*/ 2459865 w 3168203"/>
                  <a:gd name="connsiteY5" fmla="*/ 1648496 h 1828800"/>
                  <a:gd name="connsiteX6" fmla="*/ 2627290 w 3168203"/>
                  <a:gd name="connsiteY6" fmla="*/ 1081826 h 1828800"/>
                  <a:gd name="connsiteX7" fmla="*/ 3168203 w 3168203"/>
                  <a:gd name="connsiteY7" fmla="*/ 656823 h 1828800"/>
                  <a:gd name="connsiteX8" fmla="*/ 3116687 w 3168203"/>
                  <a:gd name="connsiteY8" fmla="*/ 386367 h 1828800"/>
                  <a:gd name="connsiteX9" fmla="*/ 3050372 w 3168203"/>
                  <a:gd name="connsiteY9" fmla="*/ 228600 h 1828800"/>
                  <a:gd name="connsiteX10" fmla="*/ 2163650 w 3168203"/>
                  <a:gd name="connsiteY10" fmla="*/ 0 h 1828800"/>
                  <a:gd name="connsiteX11" fmla="*/ 1944710 w 3168203"/>
                  <a:gd name="connsiteY11" fmla="*/ 128789 h 1828800"/>
                  <a:gd name="connsiteX12" fmla="*/ 515155 w 3168203"/>
                  <a:gd name="connsiteY12" fmla="*/ 425003 h 1828800"/>
                  <a:gd name="connsiteX0" fmla="*/ 515155 w 3168203"/>
                  <a:gd name="connsiteY0" fmla="*/ 425003 h 1828800"/>
                  <a:gd name="connsiteX1" fmla="*/ 0 w 3168203"/>
                  <a:gd name="connsiteY1" fmla="*/ 811369 h 1828800"/>
                  <a:gd name="connsiteX2" fmla="*/ 437881 w 3168203"/>
                  <a:gd name="connsiteY2" fmla="*/ 1210614 h 1828800"/>
                  <a:gd name="connsiteX3" fmla="*/ 592428 w 3168203"/>
                  <a:gd name="connsiteY3" fmla="*/ 1609859 h 1828800"/>
                  <a:gd name="connsiteX4" fmla="*/ 940158 w 3168203"/>
                  <a:gd name="connsiteY4" fmla="*/ 1828800 h 1828800"/>
                  <a:gd name="connsiteX5" fmla="*/ 2459865 w 3168203"/>
                  <a:gd name="connsiteY5" fmla="*/ 1648496 h 1828800"/>
                  <a:gd name="connsiteX6" fmla="*/ 2627290 w 3168203"/>
                  <a:gd name="connsiteY6" fmla="*/ 1081826 h 1828800"/>
                  <a:gd name="connsiteX7" fmla="*/ 3168203 w 3168203"/>
                  <a:gd name="connsiteY7" fmla="*/ 656823 h 1828800"/>
                  <a:gd name="connsiteX8" fmla="*/ 3116687 w 3168203"/>
                  <a:gd name="connsiteY8" fmla="*/ 386367 h 1828800"/>
                  <a:gd name="connsiteX9" fmla="*/ 3050372 w 3168203"/>
                  <a:gd name="connsiteY9" fmla="*/ 228600 h 1828800"/>
                  <a:gd name="connsiteX10" fmla="*/ 2163650 w 3168203"/>
                  <a:gd name="connsiteY10" fmla="*/ 0 h 1828800"/>
                  <a:gd name="connsiteX11" fmla="*/ 1944710 w 3168203"/>
                  <a:gd name="connsiteY11" fmla="*/ 128789 h 1828800"/>
                  <a:gd name="connsiteX12" fmla="*/ 515155 w 3168203"/>
                  <a:gd name="connsiteY12" fmla="*/ 425003 h 1828800"/>
                  <a:gd name="connsiteX0" fmla="*/ 193183 w 2846231"/>
                  <a:gd name="connsiteY0" fmla="*/ 425003 h 1828800"/>
                  <a:gd name="connsiteX1" fmla="*/ 0 w 2846231"/>
                  <a:gd name="connsiteY1" fmla="*/ 798491 h 1828800"/>
                  <a:gd name="connsiteX2" fmla="*/ 115909 w 2846231"/>
                  <a:gd name="connsiteY2" fmla="*/ 1210614 h 1828800"/>
                  <a:gd name="connsiteX3" fmla="*/ 270456 w 2846231"/>
                  <a:gd name="connsiteY3" fmla="*/ 1609859 h 1828800"/>
                  <a:gd name="connsiteX4" fmla="*/ 618186 w 2846231"/>
                  <a:gd name="connsiteY4" fmla="*/ 1828800 h 1828800"/>
                  <a:gd name="connsiteX5" fmla="*/ 2137893 w 2846231"/>
                  <a:gd name="connsiteY5" fmla="*/ 1648496 h 1828800"/>
                  <a:gd name="connsiteX6" fmla="*/ 2305318 w 2846231"/>
                  <a:gd name="connsiteY6" fmla="*/ 1081826 h 1828800"/>
                  <a:gd name="connsiteX7" fmla="*/ 2846231 w 2846231"/>
                  <a:gd name="connsiteY7" fmla="*/ 656823 h 1828800"/>
                  <a:gd name="connsiteX8" fmla="*/ 2794715 w 2846231"/>
                  <a:gd name="connsiteY8" fmla="*/ 386367 h 1828800"/>
                  <a:gd name="connsiteX9" fmla="*/ 2728400 w 2846231"/>
                  <a:gd name="connsiteY9" fmla="*/ 228600 h 1828800"/>
                  <a:gd name="connsiteX10" fmla="*/ 1841678 w 2846231"/>
                  <a:gd name="connsiteY10" fmla="*/ 0 h 1828800"/>
                  <a:gd name="connsiteX11" fmla="*/ 1622738 w 2846231"/>
                  <a:gd name="connsiteY11" fmla="*/ 128789 h 1828800"/>
                  <a:gd name="connsiteX12" fmla="*/ 193183 w 2846231"/>
                  <a:gd name="connsiteY12" fmla="*/ 425003 h 1828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846231" h="1828800">
                    <a:moveTo>
                      <a:pt x="193183" y="425003"/>
                    </a:moveTo>
                    <a:lnTo>
                      <a:pt x="0" y="798491"/>
                    </a:lnTo>
                    <a:lnTo>
                      <a:pt x="115909" y="1210614"/>
                    </a:lnTo>
                    <a:lnTo>
                      <a:pt x="270456" y="1609859"/>
                    </a:lnTo>
                    <a:lnTo>
                      <a:pt x="618186" y="1828800"/>
                    </a:lnTo>
                    <a:lnTo>
                      <a:pt x="2137893" y="1648496"/>
                    </a:lnTo>
                    <a:lnTo>
                      <a:pt x="2305318" y="1081826"/>
                    </a:lnTo>
                    <a:lnTo>
                      <a:pt x="2846231" y="656823"/>
                    </a:lnTo>
                    <a:lnTo>
                      <a:pt x="2794715" y="386367"/>
                    </a:lnTo>
                    <a:cubicBezTo>
                      <a:pt x="2639528" y="316606"/>
                      <a:pt x="2883587" y="298361"/>
                      <a:pt x="2728400" y="228600"/>
                    </a:cubicBezTo>
                    <a:lnTo>
                      <a:pt x="1841678" y="0"/>
                    </a:lnTo>
                    <a:lnTo>
                      <a:pt x="1622738" y="128789"/>
                    </a:lnTo>
                    <a:lnTo>
                      <a:pt x="193183" y="425003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6" name="자유형: 도형 65">
                <a:extLst>
                  <a:ext uri="{FF2B5EF4-FFF2-40B4-BE49-F238E27FC236}">
                    <a16:creationId xmlns:a16="http://schemas.microsoft.com/office/drawing/2014/main" id="{A7615011-2275-4C71-985D-90C3FACDCAD4}"/>
                  </a:ext>
                </a:extLst>
              </p:cNvPr>
              <p:cNvSpPr/>
              <p:nvPr/>
            </p:nvSpPr>
            <p:spPr>
              <a:xfrm>
                <a:off x="8639235" y="1545466"/>
                <a:ext cx="826737" cy="590526"/>
              </a:xfrm>
              <a:custGeom>
                <a:avLst/>
                <a:gdLst>
                  <a:gd name="connsiteX0" fmla="*/ 373487 w 901521"/>
                  <a:gd name="connsiteY0" fmla="*/ 115910 h 643943"/>
                  <a:gd name="connsiteX1" fmla="*/ 373487 w 901521"/>
                  <a:gd name="connsiteY1" fmla="*/ 115910 h 643943"/>
                  <a:gd name="connsiteX2" fmla="*/ 0 w 901521"/>
                  <a:gd name="connsiteY2" fmla="*/ 373487 h 643943"/>
                  <a:gd name="connsiteX3" fmla="*/ 128788 w 901521"/>
                  <a:gd name="connsiteY3" fmla="*/ 631065 h 643943"/>
                  <a:gd name="connsiteX4" fmla="*/ 618186 w 901521"/>
                  <a:gd name="connsiteY4" fmla="*/ 643943 h 643943"/>
                  <a:gd name="connsiteX5" fmla="*/ 901521 w 901521"/>
                  <a:gd name="connsiteY5" fmla="*/ 283335 h 643943"/>
                  <a:gd name="connsiteX6" fmla="*/ 798490 w 901521"/>
                  <a:gd name="connsiteY6" fmla="*/ 0 h 643943"/>
                  <a:gd name="connsiteX7" fmla="*/ 373487 w 901521"/>
                  <a:gd name="connsiteY7" fmla="*/ 115910 h 6439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01521" h="643943">
                    <a:moveTo>
                      <a:pt x="373487" y="115910"/>
                    </a:moveTo>
                    <a:lnTo>
                      <a:pt x="373487" y="115910"/>
                    </a:lnTo>
                    <a:lnTo>
                      <a:pt x="0" y="373487"/>
                    </a:lnTo>
                    <a:lnTo>
                      <a:pt x="128788" y="631065"/>
                    </a:lnTo>
                    <a:lnTo>
                      <a:pt x="618186" y="643943"/>
                    </a:lnTo>
                    <a:lnTo>
                      <a:pt x="901521" y="283335"/>
                    </a:lnTo>
                    <a:lnTo>
                      <a:pt x="798490" y="0"/>
                    </a:lnTo>
                    <a:lnTo>
                      <a:pt x="373487" y="115910"/>
                    </a:ln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7" name="육각형 66">
                <a:extLst>
                  <a:ext uri="{FF2B5EF4-FFF2-40B4-BE49-F238E27FC236}">
                    <a16:creationId xmlns:a16="http://schemas.microsoft.com/office/drawing/2014/main" id="{05A88AB4-1373-460F-9A06-535E82430348}"/>
                  </a:ext>
                </a:extLst>
              </p:cNvPr>
              <p:cNvSpPr/>
              <p:nvPr/>
            </p:nvSpPr>
            <p:spPr>
              <a:xfrm>
                <a:off x="8118480" y="1927021"/>
                <a:ext cx="203974" cy="175840"/>
              </a:xfrm>
              <a:prstGeom prst="hexagon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육각형 67">
                <a:extLst>
                  <a:ext uri="{FF2B5EF4-FFF2-40B4-BE49-F238E27FC236}">
                    <a16:creationId xmlns:a16="http://schemas.microsoft.com/office/drawing/2014/main" id="{CD177AD2-7C54-4E5D-AD27-BF37DE8739D8}"/>
                  </a:ext>
                </a:extLst>
              </p:cNvPr>
              <p:cNvSpPr/>
              <p:nvPr/>
            </p:nvSpPr>
            <p:spPr>
              <a:xfrm>
                <a:off x="7739786" y="1845159"/>
                <a:ext cx="203974" cy="175840"/>
              </a:xfrm>
              <a:prstGeom prst="hexagon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0EA50A3B-95F0-4B83-B710-2938C960EF0B}"/>
                </a:ext>
              </a:extLst>
            </p:cNvPr>
            <p:cNvGrpSpPr/>
            <p:nvPr/>
          </p:nvGrpSpPr>
          <p:grpSpPr>
            <a:xfrm>
              <a:off x="5152368" y="3327942"/>
              <a:ext cx="1687132" cy="1184857"/>
              <a:chOff x="5152368" y="3327942"/>
              <a:chExt cx="1687132" cy="1184857"/>
            </a:xfrm>
          </p:grpSpPr>
          <p:sp>
            <p:nvSpPr>
              <p:cNvPr id="62" name="자유형: 도형 61">
                <a:extLst>
                  <a:ext uri="{FF2B5EF4-FFF2-40B4-BE49-F238E27FC236}">
                    <a16:creationId xmlns:a16="http://schemas.microsoft.com/office/drawing/2014/main" id="{E3CB27BC-6345-4116-8B25-533D66D4F63E}"/>
                  </a:ext>
                </a:extLst>
              </p:cNvPr>
              <p:cNvSpPr/>
              <p:nvPr/>
            </p:nvSpPr>
            <p:spPr>
              <a:xfrm>
                <a:off x="5152368" y="3327942"/>
                <a:ext cx="1687132" cy="1184857"/>
              </a:xfrm>
              <a:custGeom>
                <a:avLst/>
                <a:gdLst>
                  <a:gd name="connsiteX0" fmla="*/ 283335 w 1687132"/>
                  <a:gd name="connsiteY0" fmla="*/ 154547 h 1184857"/>
                  <a:gd name="connsiteX1" fmla="*/ 0 w 1687132"/>
                  <a:gd name="connsiteY1" fmla="*/ 579549 h 1184857"/>
                  <a:gd name="connsiteX2" fmla="*/ 77273 w 1687132"/>
                  <a:gd name="connsiteY2" fmla="*/ 940158 h 1184857"/>
                  <a:gd name="connsiteX3" fmla="*/ 643944 w 1687132"/>
                  <a:gd name="connsiteY3" fmla="*/ 1184857 h 1184857"/>
                  <a:gd name="connsiteX4" fmla="*/ 1493949 w 1687132"/>
                  <a:gd name="connsiteY4" fmla="*/ 1146220 h 1184857"/>
                  <a:gd name="connsiteX5" fmla="*/ 1687132 w 1687132"/>
                  <a:gd name="connsiteY5" fmla="*/ 270457 h 1184857"/>
                  <a:gd name="connsiteX6" fmla="*/ 1275008 w 1687132"/>
                  <a:gd name="connsiteY6" fmla="*/ 0 h 1184857"/>
                  <a:gd name="connsiteX7" fmla="*/ 334851 w 1687132"/>
                  <a:gd name="connsiteY7" fmla="*/ 103031 h 1184857"/>
                  <a:gd name="connsiteX8" fmla="*/ 283335 w 1687132"/>
                  <a:gd name="connsiteY8" fmla="*/ 154547 h 11848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87132" h="1184857">
                    <a:moveTo>
                      <a:pt x="283335" y="154547"/>
                    </a:moveTo>
                    <a:lnTo>
                      <a:pt x="0" y="579549"/>
                    </a:lnTo>
                    <a:lnTo>
                      <a:pt x="77273" y="940158"/>
                    </a:lnTo>
                    <a:lnTo>
                      <a:pt x="643944" y="1184857"/>
                    </a:lnTo>
                    <a:lnTo>
                      <a:pt x="1493949" y="1146220"/>
                    </a:lnTo>
                    <a:lnTo>
                      <a:pt x="1687132" y="270457"/>
                    </a:lnTo>
                    <a:lnTo>
                      <a:pt x="1275008" y="0"/>
                    </a:lnTo>
                    <a:lnTo>
                      <a:pt x="334851" y="103031"/>
                    </a:lnTo>
                    <a:lnTo>
                      <a:pt x="283335" y="154547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5FDF7A6A-951C-46E9-ACB6-CA2F43E3953D}"/>
                  </a:ext>
                </a:extLst>
              </p:cNvPr>
              <p:cNvSpPr/>
              <p:nvPr/>
            </p:nvSpPr>
            <p:spPr>
              <a:xfrm flipV="1">
                <a:off x="5486980" y="3626059"/>
                <a:ext cx="369947" cy="206192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FD211F0F-F272-4F45-95C7-7885EA5787DB}"/>
                  </a:ext>
                </a:extLst>
              </p:cNvPr>
              <p:cNvSpPr/>
              <p:nvPr/>
            </p:nvSpPr>
            <p:spPr>
              <a:xfrm flipV="1">
                <a:off x="6135355" y="4020077"/>
                <a:ext cx="369947" cy="206192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7" name="자유형: 도형 56">
              <a:extLst>
                <a:ext uri="{FF2B5EF4-FFF2-40B4-BE49-F238E27FC236}">
                  <a16:creationId xmlns:a16="http://schemas.microsoft.com/office/drawing/2014/main" id="{BAB44F3C-003B-4E09-B1C8-AC961F71D533}"/>
                </a:ext>
              </a:extLst>
            </p:cNvPr>
            <p:cNvSpPr/>
            <p:nvPr/>
          </p:nvSpPr>
          <p:spPr>
            <a:xfrm>
              <a:off x="7839759" y="5272652"/>
              <a:ext cx="618186" cy="579549"/>
            </a:xfrm>
            <a:custGeom>
              <a:avLst/>
              <a:gdLst>
                <a:gd name="connsiteX0" fmla="*/ 154547 w 1339403"/>
                <a:gd name="connsiteY0" fmla="*/ 0 h 579549"/>
                <a:gd name="connsiteX1" fmla="*/ 0 w 1339403"/>
                <a:gd name="connsiteY1" fmla="*/ 180304 h 579549"/>
                <a:gd name="connsiteX2" fmla="*/ 283336 w 1339403"/>
                <a:gd name="connsiteY2" fmla="*/ 528034 h 579549"/>
                <a:gd name="connsiteX3" fmla="*/ 515155 w 1339403"/>
                <a:gd name="connsiteY3" fmla="*/ 579549 h 579549"/>
                <a:gd name="connsiteX4" fmla="*/ 618186 w 1339403"/>
                <a:gd name="connsiteY4" fmla="*/ 437882 h 579549"/>
                <a:gd name="connsiteX5" fmla="*/ 1339403 w 1339403"/>
                <a:gd name="connsiteY5" fmla="*/ 283335 h 579549"/>
                <a:gd name="connsiteX6" fmla="*/ 154547 w 1339403"/>
                <a:gd name="connsiteY6" fmla="*/ 0 h 579549"/>
                <a:gd name="connsiteX0" fmla="*/ 154547 w 618186"/>
                <a:gd name="connsiteY0" fmla="*/ 0 h 579549"/>
                <a:gd name="connsiteX1" fmla="*/ 0 w 618186"/>
                <a:gd name="connsiteY1" fmla="*/ 180304 h 579549"/>
                <a:gd name="connsiteX2" fmla="*/ 283336 w 618186"/>
                <a:gd name="connsiteY2" fmla="*/ 528034 h 579549"/>
                <a:gd name="connsiteX3" fmla="*/ 515155 w 618186"/>
                <a:gd name="connsiteY3" fmla="*/ 579549 h 579549"/>
                <a:gd name="connsiteX4" fmla="*/ 618186 w 618186"/>
                <a:gd name="connsiteY4" fmla="*/ 437882 h 579549"/>
                <a:gd name="connsiteX5" fmla="*/ 489398 w 618186"/>
                <a:gd name="connsiteY5" fmla="*/ 206062 h 579549"/>
                <a:gd name="connsiteX6" fmla="*/ 154547 w 618186"/>
                <a:gd name="connsiteY6" fmla="*/ 0 h 579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18186" h="579549">
                  <a:moveTo>
                    <a:pt x="154547" y="0"/>
                  </a:moveTo>
                  <a:lnTo>
                    <a:pt x="0" y="180304"/>
                  </a:lnTo>
                  <a:lnTo>
                    <a:pt x="283336" y="528034"/>
                  </a:lnTo>
                  <a:lnTo>
                    <a:pt x="515155" y="579549"/>
                  </a:lnTo>
                  <a:lnTo>
                    <a:pt x="618186" y="437882"/>
                  </a:lnTo>
                  <a:lnTo>
                    <a:pt x="489398" y="206062"/>
                  </a:lnTo>
                  <a:lnTo>
                    <a:pt x="154547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8" name="자유형: 도형 57">
              <a:extLst>
                <a:ext uri="{FF2B5EF4-FFF2-40B4-BE49-F238E27FC236}">
                  <a16:creationId xmlns:a16="http://schemas.microsoft.com/office/drawing/2014/main" id="{94A6F566-6A01-4222-A60D-EF30FAF03AAB}"/>
                </a:ext>
              </a:extLst>
            </p:cNvPr>
            <p:cNvSpPr/>
            <p:nvPr/>
          </p:nvSpPr>
          <p:spPr>
            <a:xfrm>
              <a:off x="6848086" y="5762049"/>
              <a:ext cx="476518" cy="631065"/>
            </a:xfrm>
            <a:custGeom>
              <a:avLst/>
              <a:gdLst>
                <a:gd name="connsiteX0" fmla="*/ 0 w 476518"/>
                <a:gd name="connsiteY0" fmla="*/ 25758 h 631065"/>
                <a:gd name="connsiteX1" fmla="*/ 12879 w 476518"/>
                <a:gd name="connsiteY1" fmla="*/ 631065 h 631065"/>
                <a:gd name="connsiteX2" fmla="*/ 347730 w 476518"/>
                <a:gd name="connsiteY2" fmla="*/ 605307 h 631065"/>
                <a:gd name="connsiteX3" fmla="*/ 321972 w 476518"/>
                <a:gd name="connsiteY3" fmla="*/ 463640 h 631065"/>
                <a:gd name="connsiteX4" fmla="*/ 476518 w 476518"/>
                <a:gd name="connsiteY4" fmla="*/ 425003 h 631065"/>
                <a:gd name="connsiteX5" fmla="*/ 450761 w 476518"/>
                <a:gd name="connsiteY5" fmla="*/ 218941 h 631065"/>
                <a:gd name="connsiteX6" fmla="*/ 309093 w 476518"/>
                <a:gd name="connsiteY6" fmla="*/ 218941 h 631065"/>
                <a:gd name="connsiteX7" fmla="*/ 309093 w 476518"/>
                <a:gd name="connsiteY7" fmla="*/ 0 h 631065"/>
                <a:gd name="connsiteX8" fmla="*/ 0 w 476518"/>
                <a:gd name="connsiteY8" fmla="*/ 25758 h 631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76518" h="631065">
                  <a:moveTo>
                    <a:pt x="0" y="25758"/>
                  </a:moveTo>
                  <a:lnTo>
                    <a:pt x="12879" y="631065"/>
                  </a:lnTo>
                  <a:lnTo>
                    <a:pt x="347730" y="605307"/>
                  </a:lnTo>
                  <a:lnTo>
                    <a:pt x="321972" y="463640"/>
                  </a:lnTo>
                  <a:lnTo>
                    <a:pt x="476518" y="425003"/>
                  </a:lnTo>
                  <a:lnTo>
                    <a:pt x="450761" y="218941"/>
                  </a:lnTo>
                  <a:lnTo>
                    <a:pt x="309093" y="218941"/>
                  </a:lnTo>
                  <a:lnTo>
                    <a:pt x="309093" y="0"/>
                  </a:lnTo>
                  <a:lnTo>
                    <a:pt x="0" y="25758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C56D025A-E917-454B-B914-E4294C6F7BA3}"/>
                </a:ext>
              </a:extLst>
            </p:cNvPr>
            <p:cNvSpPr/>
            <p:nvPr/>
          </p:nvSpPr>
          <p:spPr>
            <a:xfrm rot="2439572">
              <a:off x="7081962" y="6517740"/>
              <a:ext cx="384390" cy="215634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0" name="자유형: 도형 59">
              <a:extLst>
                <a:ext uri="{FF2B5EF4-FFF2-40B4-BE49-F238E27FC236}">
                  <a16:creationId xmlns:a16="http://schemas.microsoft.com/office/drawing/2014/main" id="{147F7771-7DB4-4222-8794-45148406C6EF}"/>
                </a:ext>
              </a:extLst>
            </p:cNvPr>
            <p:cNvSpPr/>
            <p:nvPr/>
          </p:nvSpPr>
          <p:spPr>
            <a:xfrm>
              <a:off x="2466819" y="269657"/>
              <a:ext cx="1906072" cy="1056067"/>
            </a:xfrm>
            <a:custGeom>
              <a:avLst/>
              <a:gdLst>
                <a:gd name="connsiteX0" fmla="*/ 1841678 w 1841678"/>
                <a:gd name="connsiteY0" fmla="*/ 64394 h 1056067"/>
                <a:gd name="connsiteX1" fmla="*/ 1365160 w 1841678"/>
                <a:gd name="connsiteY1" fmla="*/ 1056067 h 1056067"/>
                <a:gd name="connsiteX2" fmla="*/ 759853 w 1841678"/>
                <a:gd name="connsiteY2" fmla="*/ 901521 h 1056067"/>
                <a:gd name="connsiteX3" fmla="*/ 0 w 1841678"/>
                <a:gd name="connsiteY3" fmla="*/ 1056067 h 1056067"/>
                <a:gd name="connsiteX4" fmla="*/ 347729 w 1841678"/>
                <a:gd name="connsiteY4" fmla="*/ 785611 h 1056067"/>
                <a:gd name="connsiteX5" fmla="*/ 360608 w 1841678"/>
                <a:gd name="connsiteY5" fmla="*/ 502276 h 1056067"/>
                <a:gd name="connsiteX6" fmla="*/ 734095 w 1841678"/>
                <a:gd name="connsiteY6" fmla="*/ 540912 h 1056067"/>
                <a:gd name="connsiteX7" fmla="*/ 965915 w 1841678"/>
                <a:gd name="connsiteY7" fmla="*/ 0 h 1056067"/>
                <a:gd name="connsiteX8" fmla="*/ 1841678 w 1841678"/>
                <a:gd name="connsiteY8" fmla="*/ 64394 h 1056067"/>
                <a:gd name="connsiteX0" fmla="*/ 1841678 w 1841678"/>
                <a:gd name="connsiteY0" fmla="*/ 64394 h 1056067"/>
                <a:gd name="connsiteX1" fmla="*/ 1365160 w 1841678"/>
                <a:gd name="connsiteY1" fmla="*/ 1056067 h 1056067"/>
                <a:gd name="connsiteX2" fmla="*/ 759853 w 1841678"/>
                <a:gd name="connsiteY2" fmla="*/ 901521 h 1056067"/>
                <a:gd name="connsiteX3" fmla="*/ 0 w 1841678"/>
                <a:gd name="connsiteY3" fmla="*/ 1056067 h 1056067"/>
                <a:gd name="connsiteX4" fmla="*/ 347729 w 1841678"/>
                <a:gd name="connsiteY4" fmla="*/ 785611 h 1056067"/>
                <a:gd name="connsiteX5" fmla="*/ 360608 w 1841678"/>
                <a:gd name="connsiteY5" fmla="*/ 502276 h 1056067"/>
                <a:gd name="connsiteX6" fmla="*/ 708337 w 1841678"/>
                <a:gd name="connsiteY6" fmla="*/ 515154 h 1056067"/>
                <a:gd name="connsiteX7" fmla="*/ 965915 w 1841678"/>
                <a:gd name="connsiteY7" fmla="*/ 0 h 1056067"/>
                <a:gd name="connsiteX8" fmla="*/ 1841678 w 1841678"/>
                <a:gd name="connsiteY8" fmla="*/ 64394 h 1056067"/>
                <a:gd name="connsiteX0" fmla="*/ 1841678 w 1841678"/>
                <a:gd name="connsiteY0" fmla="*/ 64394 h 1056067"/>
                <a:gd name="connsiteX1" fmla="*/ 1365160 w 1841678"/>
                <a:gd name="connsiteY1" fmla="*/ 1056067 h 1056067"/>
                <a:gd name="connsiteX2" fmla="*/ 759853 w 1841678"/>
                <a:gd name="connsiteY2" fmla="*/ 901521 h 1056067"/>
                <a:gd name="connsiteX3" fmla="*/ 0 w 1841678"/>
                <a:gd name="connsiteY3" fmla="*/ 1056067 h 1056067"/>
                <a:gd name="connsiteX4" fmla="*/ 347729 w 1841678"/>
                <a:gd name="connsiteY4" fmla="*/ 785611 h 1056067"/>
                <a:gd name="connsiteX5" fmla="*/ 360608 w 1841678"/>
                <a:gd name="connsiteY5" fmla="*/ 502276 h 1056067"/>
                <a:gd name="connsiteX6" fmla="*/ 708337 w 1841678"/>
                <a:gd name="connsiteY6" fmla="*/ 515154 h 1056067"/>
                <a:gd name="connsiteX7" fmla="*/ 837126 w 1841678"/>
                <a:gd name="connsiteY7" fmla="*/ 0 h 1056067"/>
                <a:gd name="connsiteX8" fmla="*/ 1841678 w 1841678"/>
                <a:gd name="connsiteY8" fmla="*/ 64394 h 1056067"/>
                <a:gd name="connsiteX0" fmla="*/ 1906072 w 1906072"/>
                <a:gd name="connsiteY0" fmla="*/ 38636 h 1056067"/>
                <a:gd name="connsiteX1" fmla="*/ 1365160 w 1906072"/>
                <a:gd name="connsiteY1" fmla="*/ 1056067 h 1056067"/>
                <a:gd name="connsiteX2" fmla="*/ 759853 w 1906072"/>
                <a:gd name="connsiteY2" fmla="*/ 901521 h 1056067"/>
                <a:gd name="connsiteX3" fmla="*/ 0 w 1906072"/>
                <a:gd name="connsiteY3" fmla="*/ 1056067 h 1056067"/>
                <a:gd name="connsiteX4" fmla="*/ 347729 w 1906072"/>
                <a:gd name="connsiteY4" fmla="*/ 785611 h 1056067"/>
                <a:gd name="connsiteX5" fmla="*/ 360608 w 1906072"/>
                <a:gd name="connsiteY5" fmla="*/ 502276 h 1056067"/>
                <a:gd name="connsiteX6" fmla="*/ 708337 w 1906072"/>
                <a:gd name="connsiteY6" fmla="*/ 515154 h 1056067"/>
                <a:gd name="connsiteX7" fmla="*/ 837126 w 1906072"/>
                <a:gd name="connsiteY7" fmla="*/ 0 h 1056067"/>
                <a:gd name="connsiteX8" fmla="*/ 1906072 w 1906072"/>
                <a:gd name="connsiteY8" fmla="*/ 38636 h 1056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6072" h="1056067">
                  <a:moveTo>
                    <a:pt x="1906072" y="38636"/>
                  </a:moveTo>
                  <a:lnTo>
                    <a:pt x="1365160" y="1056067"/>
                  </a:lnTo>
                  <a:lnTo>
                    <a:pt x="759853" y="901521"/>
                  </a:lnTo>
                  <a:lnTo>
                    <a:pt x="0" y="1056067"/>
                  </a:lnTo>
                  <a:lnTo>
                    <a:pt x="347729" y="785611"/>
                  </a:lnTo>
                  <a:lnTo>
                    <a:pt x="360608" y="502276"/>
                  </a:lnTo>
                  <a:lnTo>
                    <a:pt x="708337" y="515154"/>
                  </a:lnTo>
                  <a:lnTo>
                    <a:pt x="837126" y="0"/>
                  </a:lnTo>
                  <a:lnTo>
                    <a:pt x="1906072" y="38636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/>
            </a:p>
          </p:txBody>
        </p:sp>
        <p:sp>
          <p:nvSpPr>
            <p:cNvPr id="61" name="사각형: 둥근 모서리 60">
              <a:extLst>
                <a:ext uri="{FF2B5EF4-FFF2-40B4-BE49-F238E27FC236}">
                  <a16:creationId xmlns:a16="http://schemas.microsoft.com/office/drawing/2014/main" id="{E6F7CF13-D7A2-45B8-BA89-4E4AD74B7346}"/>
                </a:ext>
              </a:extLst>
            </p:cNvPr>
            <p:cNvSpPr/>
            <p:nvPr/>
          </p:nvSpPr>
          <p:spPr>
            <a:xfrm>
              <a:off x="3323629" y="277524"/>
              <a:ext cx="831647" cy="344875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6" name="타원 115">
            <a:extLst>
              <a:ext uri="{FF2B5EF4-FFF2-40B4-BE49-F238E27FC236}">
                <a16:creationId xmlns:a16="http://schemas.microsoft.com/office/drawing/2014/main" id="{FEA28384-0C2C-4EE6-B1FA-D80F2ED9912B}"/>
              </a:ext>
            </a:extLst>
          </p:cNvPr>
          <p:cNvSpPr/>
          <p:nvPr/>
        </p:nvSpPr>
        <p:spPr>
          <a:xfrm>
            <a:off x="3280274" y="2625970"/>
            <a:ext cx="834430" cy="83443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타원 116">
            <a:extLst>
              <a:ext uri="{FF2B5EF4-FFF2-40B4-BE49-F238E27FC236}">
                <a16:creationId xmlns:a16="http://schemas.microsoft.com/office/drawing/2014/main" id="{EFCB2B0C-3BEA-4DBA-AB4E-85514329AC25}"/>
              </a:ext>
            </a:extLst>
          </p:cNvPr>
          <p:cNvSpPr/>
          <p:nvPr/>
        </p:nvSpPr>
        <p:spPr>
          <a:xfrm>
            <a:off x="3274583" y="4823585"/>
            <a:ext cx="834430" cy="83443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타원 117">
            <a:extLst>
              <a:ext uri="{FF2B5EF4-FFF2-40B4-BE49-F238E27FC236}">
                <a16:creationId xmlns:a16="http://schemas.microsoft.com/office/drawing/2014/main" id="{E9B90850-AF30-43AD-A462-F0B34D7B7D1E}"/>
              </a:ext>
            </a:extLst>
          </p:cNvPr>
          <p:cNvSpPr/>
          <p:nvPr/>
        </p:nvSpPr>
        <p:spPr>
          <a:xfrm>
            <a:off x="8279686" y="2625970"/>
            <a:ext cx="834430" cy="83443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타원 118">
            <a:extLst>
              <a:ext uri="{FF2B5EF4-FFF2-40B4-BE49-F238E27FC236}">
                <a16:creationId xmlns:a16="http://schemas.microsoft.com/office/drawing/2014/main" id="{4E5C47CA-E236-473E-8422-5A68011951EC}"/>
              </a:ext>
            </a:extLst>
          </p:cNvPr>
          <p:cNvSpPr/>
          <p:nvPr/>
        </p:nvSpPr>
        <p:spPr>
          <a:xfrm>
            <a:off x="8243795" y="4772398"/>
            <a:ext cx="834430" cy="83443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트래핑 그리스 트랩 컴퓨터 아이콘 쥐 덫 기호, 상징, 기타, 로고 png | PNGEgg">
            <a:extLst>
              <a:ext uri="{FF2B5EF4-FFF2-40B4-BE49-F238E27FC236}">
                <a16:creationId xmlns:a16="http://schemas.microsoft.com/office/drawing/2014/main" id="{0743B09C-E805-4ECA-AF27-37DF5E9937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31222" y1="47461" x2="45111" y2="52734"/>
                        <a14:foregroundMark x1="53000" y1="59375" x2="71333" y2="49023"/>
                        <a14:foregroundMark x1="50333" y1="46094" x2="50333" y2="46094"/>
                        <a14:foregroundMark x1="50556" y1="36719" x2="50556" y2="3671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5744" y="2733169"/>
            <a:ext cx="926194" cy="526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뗏목 실루엣, 무료 다운로드 이미지 - silhouetteAC">
            <a:extLst>
              <a:ext uri="{FF2B5EF4-FFF2-40B4-BE49-F238E27FC236}">
                <a16:creationId xmlns:a16="http://schemas.microsoft.com/office/drawing/2014/main" id="{5914E7D9-E38C-4295-BD09-5BC8A4FB44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foregroundMark x1="41765" y1="64706" x2="41765" y2="64706"/>
                        <a14:foregroundMark x1="52059" y1="68529" x2="73824" y2="63824"/>
                        <a14:foregroundMark x1="68235" y1="65588" x2="28235" y2="65000"/>
                        <a14:foregroundMark x1="28235" y1="65000" x2="24706" y2="66176"/>
                        <a14:foregroundMark x1="22916" y1="70123" x2="44706" y2="73235"/>
                        <a14:foregroundMark x1="19142" y1="69584" x2="22615" y2="70080"/>
                        <a14:foregroundMark x1="15882" y1="69118" x2="17981" y2="69418"/>
                        <a14:foregroundMark x1="44706" y1="73235" x2="49118" y2="72941"/>
                        <a14:foregroundMark x1="26565" y1="73351" x2="47353" y2="75294"/>
                        <a14:foregroundMark x1="17338" y1="72489" x2="21538" y2="72882"/>
                        <a14:foregroundMark x1="47353" y1="75294" x2="79118" y2="66176"/>
                        <a14:foregroundMark x1="79118" y1="66176" x2="64706" y2="62059"/>
                        <a14:foregroundMark x1="64706" y1="62059" x2="62059" y2="63529"/>
                        <a14:foregroundMark x1="27647" y1="64706" x2="48824" y2="57941"/>
                        <a14:backgroundMark x1="14706" y1="72353" x2="16176" y2="73529"/>
                        <a14:backgroundMark x1="21176" y1="73824" x2="22059" y2="72353"/>
                        <a14:backgroundMark x1="21471" y1="73529" x2="21765" y2="72647"/>
                        <a14:backgroundMark x1="21765" y1="72941" x2="22353" y2="747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3908" y="4861836"/>
            <a:ext cx="654953" cy="654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C1B040C4-1802-4EBC-A95B-8F5F127365FE}"/>
              </a:ext>
            </a:extLst>
          </p:cNvPr>
          <p:cNvCxnSpPr>
            <a:cxnSpLocks/>
          </p:cNvCxnSpPr>
          <p:nvPr/>
        </p:nvCxnSpPr>
        <p:spPr>
          <a:xfrm>
            <a:off x="8337953" y="4935279"/>
            <a:ext cx="611265" cy="525902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2" name="Picture 8" descr="문 무료 아이콘 - Icon-Icons.com">
            <a:extLst>
              <a:ext uri="{FF2B5EF4-FFF2-40B4-BE49-F238E27FC236}">
                <a16:creationId xmlns:a16="http://schemas.microsoft.com/office/drawing/2014/main" id="{55004A64-6269-4CB7-B5A9-17CA9CDD04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>
                        <a14:foregroundMark x1="55556" y1="15556" x2="33778" y2="46222"/>
                        <a14:foregroundMark x1="33778" y1="46222" x2="37778" y2="72889"/>
                        <a14:foregroundMark x1="37778" y1="72889" x2="60000" y2="62222"/>
                        <a14:foregroundMark x1="60000" y1="62222" x2="64000" y2="51556"/>
                        <a14:foregroundMark x1="32000" y1="26667" x2="56889" y2="14667"/>
                        <a14:foregroundMark x1="56889" y1="14667" x2="68889" y2="56000"/>
                        <a14:foregroundMark x1="68889" y1="56000" x2="69333" y2="82667"/>
                        <a14:foregroundMark x1="69333" y1="82667" x2="39111" y2="83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7788" y="2716095"/>
            <a:ext cx="669317" cy="669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자물쇠 무료 아이콘 - Icon-Icons.com">
            <a:extLst>
              <a:ext uri="{FF2B5EF4-FFF2-40B4-BE49-F238E27FC236}">
                <a16:creationId xmlns:a16="http://schemas.microsoft.com/office/drawing/2014/main" id="{42972228-4A47-4B19-94C3-0568342B17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5778" b="98222" l="9778" r="89778">
                        <a14:foregroundMark x1="32532" y1="24889" x2="28889" y2="33333"/>
                        <a14:foregroundMark x1="33107" y1="23556" x2="32532" y2="24889"/>
                        <a14:foregroundMark x1="33490" y1="22667" x2="33107" y2="23556"/>
                        <a14:foregroundMark x1="34066" y1="21333" x2="33490" y2="22667"/>
                        <a14:foregroundMark x1="34156" y1="21125" x2="34066" y2="21333"/>
                        <a14:foregroundMark x1="34257" y1="20889" x2="34237" y2="20936"/>
                        <a14:foregroundMark x1="34622" y1="20043" x2="34257" y2="20889"/>
                        <a14:foregroundMark x1="28889" y1="33333" x2="29333" y2="41333"/>
                        <a14:foregroundMark x1="52307" y1="8748" x2="59556" y2="6222"/>
                        <a14:foregroundMark x1="32549" y1="15633" x2="33824" y2="15189"/>
                        <a14:foregroundMark x1="30222" y1="16444" x2="32422" y2="15678"/>
                        <a14:foregroundMark x1="59556" y1="6222" x2="68444" y2="12000"/>
                        <a14:foregroundMark x1="25778" y1="44444" x2="20000" y2="77778"/>
                        <a14:foregroundMark x1="22222" y1="91556" x2="64000" y2="93778"/>
                        <a14:foregroundMark x1="64000" y1="93778" x2="78222" y2="90667"/>
                        <a14:foregroundMark x1="31111" y1="98222" x2="56000" y2="98222"/>
                        <a14:foregroundMark x1="56000" y1="98222" x2="70222" y2="98222"/>
                        <a14:foregroundMark x1="50667" y1="64000" x2="50667" y2="64000"/>
                        <a14:backgroundMark x1="49778" y1="10222" x2="37333" y2="22222"/>
                        <a14:backgroundMark x1="51556" y1="10222" x2="48444" y2="10222"/>
                        <a14:backgroundMark x1="52889" y1="10222" x2="50222" y2="10222"/>
                        <a14:backgroundMark x1="52889" y1="9778" x2="50667" y2="9333"/>
                        <a14:backgroundMark x1="52000" y1="9333" x2="52000" y2="9333"/>
                        <a14:backgroundMark x1="36000" y1="19556" x2="36000" y2="19556"/>
                        <a14:backgroundMark x1="34667" y1="21333" x2="34667" y2="21333"/>
                        <a14:backgroundMark x1="34222" y1="20889" x2="34222" y2="20889"/>
                        <a14:backgroundMark x1="34667" y1="20000" x2="34667" y2="20000"/>
                        <a14:backgroundMark x1="33778" y1="22667" x2="33778" y2="22667"/>
                        <a14:backgroundMark x1="33778" y1="23556" x2="33778" y2="23556"/>
                        <a14:backgroundMark x1="33778" y1="24889" x2="33778" y2="24889"/>
                        <a14:backgroundMark x1="34222" y1="21333" x2="34222" y2="208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5410" y="2897796"/>
            <a:ext cx="342981" cy="342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불꽃 - 무료 자연개 아이콘">
            <a:extLst>
              <a:ext uri="{FF2B5EF4-FFF2-40B4-BE49-F238E27FC236}">
                <a16:creationId xmlns:a16="http://schemas.microsoft.com/office/drawing/2014/main" id="{C72E8191-EF5F-4591-93C9-38FABC49FF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9481" y="5000813"/>
            <a:ext cx="479973" cy="479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8C435623-17AA-4191-ABD5-3AD526332910}"/>
              </a:ext>
            </a:extLst>
          </p:cNvPr>
          <p:cNvCxnSpPr/>
          <p:nvPr/>
        </p:nvCxnSpPr>
        <p:spPr>
          <a:xfrm>
            <a:off x="1772816" y="3066898"/>
            <a:ext cx="1586204" cy="3458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633E95E3-ADF1-483A-9E6F-6DEF06652A3B}"/>
              </a:ext>
            </a:extLst>
          </p:cNvPr>
          <p:cNvSpPr/>
          <p:nvPr/>
        </p:nvSpPr>
        <p:spPr>
          <a:xfrm>
            <a:off x="206463" y="1828800"/>
            <a:ext cx="1644634" cy="215255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5969B483-EA25-4886-89F2-EE6A2570994A}"/>
              </a:ext>
            </a:extLst>
          </p:cNvPr>
          <p:cNvCxnSpPr>
            <a:cxnSpLocks/>
          </p:cNvCxnSpPr>
          <p:nvPr/>
        </p:nvCxnSpPr>
        <p:spPr>
          <a:xfrm flipV="1">
            <a:off x="1784729" y="5341391"/>
            <a:ext cx="1618167" cy="28161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EB1F27D6-BF5D-4937-BD49-C74E92017B15}"/>
              </a:ext>
            </a:extLst>
          </p:cNvPr>
          <p:cNvSpPr/>
          <p:nvPr/>
        </p:nvSpPr>
        <p:spPr>
          <a:xfrm>
            <a:off x="218376" y="4384903"/>
            <a:ext cx="1644634" cy="215255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32A0F9F8-7908-4A2A-97A5-8EA6A8D21074}"/>
              </a:ext>
            </a:extLst>
          </p:cNvPr>
          <p:cNvCxnSpPr>
            <a:cxnSpLocks/>
          </p:cNvCxnSpPr>
          <p:nvPr/>
        </p:nvCxnSpPr>
        <p:spPr>
          <a:xfrm flipH="1">
            <a:off x="8965521" y="2945573"/>
            <a:ext cx="1335741" cy="25942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B0DEBF81-7D6A-4532-838B-240477D0A572}"/>
              </a:ext>
            </a:extLst>
          </p:cNvPr>
          <p:cNvSpPr/>
          <p:nvPr/>
        </p:nvSpPr>
        <p:spPr>
          <a:xfrm>
            <a:off x="10309156" y="1836627"/>
            <a:ext cx="1644634" cy="215255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85B8FA78-EC02-4CB4-A1D7-166257E81A68}"/>
              </a:ext>
            </a:extLst>
          </p:cNvPr>
          <p:cNvCxnSpPr>
            <a:cxnSpLocks/>
          </p:cNvCxnSpPr>
          <p:nvPr/>
        </p:nvCxnSpPr>
        <p:spPr>
          <a:xfrm flipH="1" flipV="1">
            <a:off x="8919023" y="5094367"/>
            <a:ext cx="1376945" cy="8969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F2266601-0A65-4F10-93F1-2B9766861811}"/>
              </a:ext>
            </a:extLst>
          </p:cNvPr>
          <p:cNvSpPr/>
          <p:nvPr/>
        </p:nvSpPr>
        <p:spPr>
          <a:xfrm>
            <a:off x="10295968" y="4123970"/>
            <a:ext cx="1644634" cy="215255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1024FAA-1020-4CC6-8F95-6C02BBC601E0}"/>
              </a:ext>
            </a:extLst>
          </p:cNvPr>
          <p:cNvSpPr txBox="1"/>
          <p:nvPr/>
        </p:nvSpPr>
        <p:spPr>
          <a:xfrm>
            <a:off x="288952" y="1919502"/>
            <a:ext cx="1553630" cy="18697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/>
              <a:t>지금 현재 있는 자리에</a:t>
            </a:r>
            <a:endParaRPr lang="en-US" altLang="ko-KR" sz="1050" dirty="0"/>
          </a:p>
          <a:p>
            <a:r>
              <a:rPr lang="ko-KR" altLang="en-US" sz="1050" dirty="0"/>
              <a:t> 덫을 설치한다</a:t>
            </a:r>
            <a:r>
              <a:rPr lang="en-US" altLang="ko-KR" sz="1050" dirty="0"/>
              <a:t>.</a:t>
            </a:r>
          </a:p>
          <a:p>
            <a:endParaRPr lang="en-US" altLang="ko-KR" sz="1050" dirty="0"/>
          </a:p>
          <a:p>
            <a:r>
              <a:rPr lang="ko-KR" altLang="en-US" sz="1050" dirty="0"/>
              <a:t>덫에 걸리면 </a:t>
            </a:r>
            <a:r>
              <a:rPr lang="en-US" altLang="ko-KR" sz="1050" dirty="0"/>
              <a:t>15</a:t>
            </a:r>
            <a:r>
              <a:rPr lang="ko-KR" altLang="en-US" sz="1050" dirty="0"/>
              <a:t>초 동안</a:t>
            </a:r>
            <a:endParaRPr lang="en-US" altLang="ko-KR" sz="1050" dirty="0"/>
          </a:p>
          <a:p>
            <a:r>
              <a:rPr lang="ko-KR" altLang="en-US" sz="1050" dirty="0"/>
              <a:t>움직이지 못합니다</a:t>
            </a:r>
            <a:r>
              <a:rPr lang="en-US" altLang="ko-KR" sz="1050" dirty="0"/>
              <a:t>.</a:t>
            </a:r>
          </a:p>
          <a:p>
            <a:endParaRPr lang="en-US" altLang="ko-KR" sz="1050" dirty="0"/>
          </a:p>
          <a:p>
            <a:r>
              <a:rPr lang="ko-KR" altLang="en-US" sz="1050" dirty="0" err="1"/>
              <a:t>쿨타임</a:t>
            </a:r>
            <a:r>
              <a:rPr lang="ko-KR" altLang="en-US" sz="1050" dirty="0"/>
              <a:t> </a:t>
            </a:r>
            <a:r>
              <a:rPr lang="en-US" altLang="ko-KR" sz="1050" dirty="0"/>
              <a:t>– 60</a:t>
            </a:r>
            <a:r>
              <a:rPr lang="ko-KR" altLang="en-US" sz="1050" dirty="0"/>
              <a:t>초</a:t>
            </a:r>
            <a:endParaRPr lang="en-US" altLang="ko-KR" sz="1050" dirty="0"/>
          </a:p>
          <a:p>
            <a:endParaRPr lang="en-US" altLang="ko-KR" sz="1050" dirty="0"/>
          </a:p>
          <a:p>
            <a:r>
              <a:rPr lang="ko-KR" altLang="en-US" sz="1050" dirty="0"/>
              <a:t>납치자들 개개인의</a:t>
            </a:r>
            <a:endParaRPr lang="en-US" altLang="ko-KR" sz="1050" dirty="0"/>
          </a:p>
          <a:p>
            <a:r>
              <a:rPr lang="ko-KR" altLang="en-US" sz="1050" dirty="0" err="1"/>
              <a:t>쿨타임</a:t>
            </a:r>
            <a:r>
              <a:rPr lang="en-US" altLang="ko-KR" sz="1050" dirty="0"/>
              <a:t>.</a:t>
            </a:r>
          </a:p>
          <a:p>
            <a:endParaRPr lang="ko-KR" altLang="en-US" sz="1050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C96425F0-E68D-4ECA-8790-2A8E333BC8A2}"/>
              </a:ext>
            </a:extLst>
          </p:cNvPr>
          <p:cNvSpPr txBox="1"/>
          <p:nvPr/>
        </p:nvSpPr>
        <p:spPr>
          <a:xfrm>
            <a:off x="10329343" y="2064172"/>
            <a:ext cx="1717137" cy="15465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/>
              <a:t>연구소와 제련소의 문을</a:t>
            </a:r>
            <a:endParaRPr lang="en-US" altLang="ko-KR" sz="1050" dirty="0"/>
          </a:p>
          <a:p>
            <a:r>
              <a:rPr lang="en-US" altLang="ko-KR" sz="1050" dirty="0"/>
              <a:t>10</a:t>
            </a:r>
            <a:r>
              <a:rPr lang="ko-KR" altLang="en-US" sz="1050" dirty="0"/>
              <a:t>초간 닫습니다</a:t>
            </a:r>
            <a:r>
              <a:rPr lang="en-US" altLang="ko-KR" sz="1050" dirty="0"/>
              <a:t>.</a:t>
            </a:r>
          </a:p>
          <a:p>
            <a:endParaRPr lang="en-US" altLang="ko-KR" sz="1050" dirty="0"/>
          </a:p>
          <a:p>
            <a:r>
              <a:rPr lang="ko-KR" altLang="en-US" sz="1050" dirty="0" err="1"/>
              <a:t>쿨타임</a:t>
            </a:r>
            <a:r>
              <a:rPr lang="ko-KR" altLang="en-US" sz="1050" dirty="0"/>
              <a:t> </a:t>
            </a:r>
            <a:r>
              <a:rPr lang="en-US" altLang="ko-KR" sz="1050" dirty="0"/>
              <a:t>– 45</a:t>
            </a:r>
            <a:r>
              <a:rPr lang="ko-KR" altLang="en-US" sz="1050" dirty="0"/>
              <a:t>초</a:t>
            </a:r>
            <a:endParaRPr lang="en-US" altLang="ko-KR" sz="1050" dirty="0"/>
          </a:p>
          <a:p>
            <a:endParaRPr lang="en-US" altLang="ko-KR" sz="1050" dirty="0"/>
          </a:p>
          <a:p>
            <a:r>
              <a:rPr lang="ko-KR" altLang="en-US" sz="1050" dirty="0"/>
              <a:t>납치자 공동 </a:t>
            </a:r>
            <a:r>
              <a:rPr lang="ko-KR" altLang="en-US" sz="1050" dirty="0" err="1"/>
              <a:t>쿨타임</a:t>
            </a:r>
            <a:endParaRPr lang="en-US" altLang="ko-KR" sz="1050" dirty="0"/>
          </a:p>
          <a:p>
            <a:r>
              <a:rPr lang="en-US" altLang="ko-KR" sz="1050" dirty="0"/>
              <a:t>(</a:t>
            </a:r>
            <a:r>
              <a:rPr lang="ko-KR" altLang="en-US" sz="1050" dirty="0"/>
              <a:t>한명이 쓰면 다른 사람도</a:t>
            </a:r>
            <a:endParaRPr lang="en-US" altLang="ko-KR" sz="1050" dirty="0"/>
          </a:p>
          <a:p>
            <a:r>
              <a:rPr lang="ko-KR" altLang="en-US" sz="1050" dirty="0"/>
              <a:t>쿨타임이 돈다</a:t>
            </a:r>
            <a:r>
              <a:rPr lang="en-US" altLang="ko-KR" sz="1050" dirty="0"/>
              <a:t>)</a:t>
            </a:r>
            <a:endParaRPr lang="ko-KR" altLang="en-US" sz="1050" dirty="0"/>
          </a:p>
          <a:p>
            <a:endParaRPr lang="ko-KR" altLang="en-US" sz="1050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6CF96D5A-8228-4FDD-95F8-24A5D70DD6B9}"/>
              </a:ext>
            </a:extLst>
          </p:cNvPr>
          <p:cNvSpPr txBox="1"/>
          <p:nvPr/>
        </p:nvSpPr>
        <p:spPr>
          <a:xfrm>
            <a:off x="264786" y="4467145"/>
            <a:ext cx="171713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/>
              <a:t>배와 제련소에 불을 </a:t>
            </a:r>
            <a:endParaRPr lang="en-US" altLang="ko-KR" sz="1050" dirty="0"/>
          </a:p>
          <a:p>
            <a:r>
              <a:rPr lang="ko-KR" altLang="en-US" sz="1050" dirty="0"/>
              <a:t>냅니다</a:t>
            </a:r>
            <a:r>
              <a:rPr lang="en-US" altLang="ko-KR" sz="1050" dirty="0"/>
              <a:t>.</a:t>
            </a:r>
          </a:p>
          <a:p>
            <a:endParaRPr lang="en-US" altLang="ko-KR" sz="1050" dirty="0"/>
          </a:p>
          <a:p>
            <a:r>
              <a:rPr lang="ko-KR" altLang="en-US" sz="1050" dirty="0"/>
              <a:t>불을 </a:t>
            </a:r>
            <a:r>
              <a:rPr lang="en-US" altLang="ko-KR" sz="1050" dirty="0"/>
              <a:t>60</a:t>
            </a:r>
            <a:r>
              <a:rPr lang="ko-KR" altLang="en-US" sz="1050" dirty="0"/>
              <a:t>초안에 두 곳을</a:t>
            </a:r>
            <a:endParaRPr lang="en-US" altLang="ko-KR" sz="1050" dirty="0"/>
          </a:p>
          <a:p>
            <a:r>
              <a:rPr lang="ko-KR" altLang="en-US" sz="1050" dirty="0"/>
              <a:t>끄지 못하면 게임에서</a:t>
            </a:r>
            <a:endParaRPr lang="en-US" altLang="ko-KR" sz="1050" dirty="0"/>
          </a:p>
          <a:p>
            <a:r>
              <a:rPr lang="ko-KR" altLang="en-US" sz="1050" dirty="0"/>
              <a:t>패배합니다</a:t>
            </a:r>
            <a:r>
              <a:rPr lang="en-US" altLang="ko-KR" sz="1050" dirty="0"/>
              <a:t>.</a:t>
            </a:r>
          </a:p>
          <a:p>
            <a:endParaRPr lang="en-US" altLang="ko-KR" sz="1050" dirty="0"/>
          </a:p>
          <a:p>
            <a:r>
              <a:rPr lang="ko-KR" altLang="en-US" sz="1050" dirty="0" err="1"/>
              <a:t>쿨타임</a:t>
            </a:r>
            <a:r>
              <a:rPr lang="ko-KR" altLang="en-US" sz="1050" dirty="0"/>
              <a:t> </a:t>
            </a:r>
            <a:r>
              <a:rPr lang="en-US" altLang="ko-KR" sz="1050" dirty="0"/>
              <a:t>– 3</a:t>
            </a:r>
            <a:r>
              <a:rPr lang="ko-KR" altLang="en-US" sz="1050" dirty="0"/>
              <a:t>일</a:t>
            </a:r>
            <a:endParaRPr lang="en-US" altLang="ko-KR" sz="1050" dirty="0"/>
          </a:p>
          <a:p>
            <a:endParaRPr lang="en-US" altLang="ko-KR" sz="1050" dirty="0"/>
          </a:p>
          <a:p>
            <a:r>
              <a:rPr lang="ko-KR" altLang="en-US" sz="1050" dirty="0"/>
              <a:t>납치자 공동 </a:t>
            </a:r>
            <a:r>
              <a:rPr lang="ko-KR" altLang="en-US" sz="1050" dirty="0" err="1"/>
              <a:t>쿨타임</a:t>
            </a:r>
            <a:endParaRPr lang="en-US" altLang="ko-KR" sz="1050" dirty="0"/>
          </a:p>
          <a:p>
            <a:r>
              <a:rPr lang="en-US" altLang="ko-KR" sz="1050" dirty="0"/>
              <a:t>(</a:t>
            </a:r>
            <a:r>
              <a:rPr lang="ko-KR" altLang="en-US" sz="1050" dirty="0"/>
              <a:t>한명이 쓰면 다른 사람도</a:t>
            </a:r>
            <a:endParaRPr lang="en-US" altLang="ko-KR" sz="1050" dirty="0"/>
          </a:p>
          <a:p>
            <a:r>
              <a:rPr lang="ko-KR" altLang="en-US" sz="1050" dirty="0"/>
              <a:t>쿨타임이 돈다</a:t>
            </a:r>
            <a:r>
              <a:rPr lang="en-US" altLang="ko-KR" sz="1050" dirty="0"/>
              <a:t>)</a:t>
            </a:r>
            <a:endParaRPr lang="ko-KR" altLang="en-US" sz="1050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6942B0A5-1685-45D4-9B5B-3D3DA9F7A031}"/>
              </a:ext>
            </a:extLst>
          </p:cNvPr>
          <p:cNvSpPr txBox="1"/>
          <p:nvPr/>
        </p:nvSpPr>
        <p:spPr>
          <a:xfrm>
            <a:off x="10329343" y="4263358"/>
            <a:ext cx="1717137" cy="15465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/>
              <a:t>뗏목을 섬 중앙에 멈춰</a:t>
            </a:r>
            <a:endParaRPr lang="en-US" altLang="ko-KR" sz="1050" dirty="0"/>
          </a:p>
          <a:p>
            <a:r>
              <a:rPr lang="ko-KR" altLang="en-US" sz="1050" dirty="0"/>
              <a:t>하루 시간의 </a:t>
            </a:r>
            <a:r>
              <a:rPr lang="ko-KR" altLang="en-US" sz="1050" dirty="0" err="1"/>
              <a:t>반동안</a:t>
            </a:r>
            <a:r>
              <a:rPr lang="ko-KR" altLang="en-US" sz="1050" dirty="0"/>
              <a:t> </a:t>
            </a:r>
            <a:endParaRPr lang="en-US" altLang="ko-KR" sz="1050" dirty="0"/>
          </a:p>
          <a:p>
            <a:r>
              <a:rPr lang="ko-KR" altLang="en-US" sz="1050" dirty="0"/>
              <a:t>움직일 수 없게 됩니다</a:t>
            </a:r>
            <a:r>
              <a:rPr lang="en-US" altLang="ko-KR" sz="1050" dirty="0"/>
              <a:t>.</a:t>
            </a:r>
          </a:p>
          <a:p>
            <a:endParaRPr lang="en-US" altLang="ko-KR" sz="1050" dirty="0"/>
          </a:p>
          <a:p>
            <a:r>
              <a:rPr lang="ko-KR" altLang="en-US" sz="1050" dirty="0" err="1"/>
              <a:t>쿨타임</a:t>
            </a:r>
            <a:r>
              <a:rPr lang="ko-KR" altLang="en-US" sz="1050" dirty="0"/>
              <a:t> </a:t>
            </a:r>
            <a:r>
              <a:rPr lang="en-US" altLang="ko-KR" sz="1050" dirty="0"/>
              <a:t>– 2</a:t>
            </a:r>
            <a:r>
              <a:rPr lang="ko-KR" altLang="en-US" sz="1050" dirty="0"/>
              <a:t>일</a:t>
            </a:r>
            <a:endParaRPr lang="en-US" altLang="ko-KR" sz="1050" dirty="0"/>
          </a:p>
          <a:p>
            <a:endParaRPr lang="en-US" altLang="ko-KR" sz="1050" dirty="0"/>
          </a:p>
          <a:p>
            <a:r>
              <a:rPr lang="ko-KR" altLang="en-US" sz="1050" dirty="0"/>
              <a:t>납치자 공동 </a:t>
            </a:r>
            <a:r>
              <a:rPr lang="ko-KR" altLang="en-US" sz="1050" dirty="0" err="1"/>
              <a:t>쿨타임</a:t>
            </a:r>
            <a:endParaRPr lang="en-US" altLang="ko-KR" sz="1050" dirty="0"/>
          </a:p>
          <a:p>
            <a:r>
              <a:rPr lang="en-US" altLang="ko-KR" sz="1050" dirty="0"/>
              <a:t>(</a:t>
            </a:r>
            <a:r>
              <a:rPr lang="ko-KR" altLang="en-US" sz="1050" dirty="0"/>
              <a:t>한명이 쓰면 다른 사람도</a:t>
            </a:r>
            <a:endParaRPr lang="en-US" altLang="ko-KR" sz="1050" dirty="0"/>
          </a:p>
          <a:p>
            <a:r>
              <a:rPr lang="ko-KR" altLang="en-US" sz="1050" dirty="0"/>
              <a:t>쿨타임이 돈다</a:t>
            </a:r>
            <a:r>
              <a:rPr lang="en-US" altLang="ko-KR" sz="1050" dirty="0"/>
              <a:t>)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2674638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7B827B39-2F2D-4CCF-8643-A975AF568BFC}"/>
              </a:ext>
            </a:extLst>
          </p:cNvPr>
          <p:cNvSpPr/>
          <p:nvPr/>
        </p:nvSpPr>
        <p:spPr>
          <a:xfrm>
            <a:off x="119485" y="966713"/>
            <a:ext cx="591964" cy="52322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5" y="255627"/>
            <a:ext cx="61924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킬</a:t>
            </a:r>
            <a:endParaRPr lang="en-US" altLang="ko-KR" sz="2800" b="1" dirty="0"/>
          </a:p>
        </p:txBody>
      </p:sp>
      <p:pic>
        <p:nvPicPr>
          <p:cNvPr id="30" name="Picture 2">
            <a:extLst>
              <a:ext uri="{FF2B5EF4-FFF2-40B4-BE49-F238E27FC236}">
                <a16:creationId xmlns:a16="http://schemas.microsoft.com/office/drawing/2014/main" id="{9FDDAA37-5452-4586-81C7-A66A978F67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142" b="96986" l="709" r="97518">
                        <a14:foregroundMark x1="3369" y1="4787" x2="1064" y2="15957"/>
                        <a14:foregroundMark x1="1064" y1="15957" x2="84574" y2="88298"/>
                        <a14:foregroundMark x1="84574" y1="88298" x2="40603" y2="78901"/>
                        <a14:foregroundMark x1="40603" y1="78901" x2="38652" y2="14539"/>
                        <a14:foregroundMark x1="38652" y1="14539" x2="55851" y2="5142"/>
                        <a14:foregroundMark x1="85461" y1="12234" x2="92199" y2="20745"/>
                        <a14:foregroundMark x1="94149" y1="74113" x2="97695" y2="97163"/>
                        <a14:foregroundMark x1="97695" y1="97163" x2="97695" y2="97163"/>
                        <a14:foregroundMark x1="96099" y1="95745" x2="24823" y2="92730"/>
                        <a14:foregroundMark x1="32092" y1="99823" x2="709" y2="94504"/>
                        <a14:foregroundMark x1="709" y1="94504" x2="4610" y2="19326"/>
                        <a14:foregroundMark x1="93085" y1="61879" x2="92376" y2="7482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6088" b="14550"/>
          <a:stretch/>
        </p:blipFill>
        <p:spPr bwMode="auto">
          <a:xfrm>
            <a:off x="646545" y="2241447"/>
            <a:ext cx="4101907" cy="2050735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1" name="그룹 30">
            <a:extLst>
              <a:ext uri="{FF2B5EF4-FFF2-40B4-BE49-F238E27FC236}">
                <a16:creationId xmlns:a16="http://schemas.microsoft.com/office/drawing/2014/main" id="{9CD58A1E-1E3C-4603-9745-F6F91EE936E2}"/>
              </a:ext>
            </a:extLst>
          </p:cNvPr>
          <p:cNvGrpSpPr/>
          <p:nvPr/>
        </p:nvGrpSpPr>
        <p:grpSpPr>
          <a:xfrm>
            <a:off x="664314" y="2241447"/>
            <a:ext cx="4084137" cy="2050734"/>
            <a:chOff x="5786373" y="2317235"/>
            <a:chExt cx="5787676" cy="2906118"/>
          </a:xfrm>
        </p:grpSpPr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3E07EA69-1FDF-4D5D-83A7-E90F7109DAA4}"/>
                </a:ext>
              </a:extLst>
            </p:cNvPr>
            <p:cNvSpPr/>
            <p:nvPr/>
          </p:nvSpPr>
          <p:spPr>
            <a:xfrm rot="5400000">
              <a:off x="7227152" y="876456"/>
              <a:ext cx="2906118" cy="5787676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B9FD74B8-BA85-49E5-B875-C7F403CC90D8}"/>
                </a:ext>
              </a:extLst>
            </p:cNvPr>
            <p:cNvSpPr/>
            <p:nvPr/>
          </p:nvSpPr>
          <p:spPr>
            <a:xfrm>
              <a:off x="6233787" y="4020815"/>
              <a:ext cx="914400" cy="9144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BEE446DC-DB36-406D-85E9-D15BAD1AF744}"/>
                </a:ext>
              </a:extLst>
            </p:cNvPr>
            <p:cNvSpPr/>
            <p:nvPr/>
          </p:nvSpPr>
          <p:spPr>
            <a:xfrm>
              <a:off x="6548483" y="4335511"/>
              <a:ext cx="285007" cy="285007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5EA8C2CF-0210-48F3-8B07-2A7333FE2A59}"/>
                </a:ext>
              </a:extLst>
            </p:cNvPr>
            <p:cNvSpPr/>
            <p:nvPr/>
          </p:nvSpPr>
          <p:spPr>
            <a:xfrm>
              <a:off x="10705820" y="4461523"/>
              <a:ext cx="516758" cy="516758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aphicFrame>
        <p:nvGraphicFramePr>
          <p:cNvPr id="38" name="표 5">
            <a:extLst>
              <a:ext uri="{FF2B5EF4-FFF2-40B4-BE49-F238E27FC236}">
                <a16:creationId xmlns:a16="http://schemas.microsoft.com/office/drawing/2014/main" id="{C4C73E54-1F5A-4E92-B109-37379E80585E}"/>
              </a:ext>
            </a:extLst>
          </p:cNvPr>
          <p:cNvGraphicFramePr>
            <a:graphicFrameLocks noGrp="1"/>
          </p:cNvGraphicFramePr>
          <p:nvPr/>
        </p:nvGraphicFramePr>
        <p:xfrm>
          <a:off x="1941016" y="3982493"/>
          <a:ext cx="1567692" cy="2127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956">
                  <a:extLst>
                    <a:ext uri="{9D8B030D-6E8A-4147-A177-3AD203B41FA5}">
                      <a16:colId xmlns:a16="http://schemas.microsoft.com/office/drawing/2014/main" val="1868863342"/>
                    </a:ext>
                  </a:extLst>
                </a:gridCol>
                <a:gridCol w="223956">
                  <a:extLst>
                    <a:ext uri="{9D8B030D-6E8A-4147-A177-3AD203B41FA5}">
                      <a16:colId xmlns:a16="http://schemas.microsoft.com/office/drawing/2014/main" val="723230960"/>
                    </a:ext>
                  </a:extLst>
                </a:gridCol>
                <a:gridCol w="223956">
                  <a:extLst>
                    <a:ext uri="{9D8B030D-6E8A-4147-A177-3AD203B41FA5}">
                      <a16:colId xmlns:a16="http://schemas.microsoft.com/office/drawing/2014/main" val="1254395096"/>
                    </a:ext>
                  </a:extLst>
                </a:gridCol>
                <a:gridCol w="223956">
                  <a:extLst>
                    <a:ext uri="{9D8B030D-6E8A-4147-A177-3AD203B41FA5}">
                      <a16:colId xmlns:a16="http://schemas.microsoft.com/office/drawing/2014/main" val="1209383244"/>
                    </a:ext>
                  </a:extLst>
                </a:gridCol>
                <a:gridCol w="223956">
                  <a:extLst>
                    <a:ext uri="{9D8B030D-6E8A-4147-A177-3AD203B41FA5}">
                      <a16:colId xmlns:a16="http://schemas.microsoft.com/office/drawing/2014/main" val="3974439090"/>
                    </a:ext>
                  </a:extLst>
                </a:gridCol>
                <a:gridCol w="223956">
                  <a:extLst>
                    <a:ext uri="{9D8B030D-6E8A-4147-A177-3AD203B41FA5}">
                      <a16:colId xmlns:a16="http://schemas.microsoft.com/office/drawing/2014/main" val="3807488686"/>
                    </a:ext>
                  </a:extLst>
                </a:gridCol>
                <a:gridCol w="223956">
                  <a:extLst>
                    <a:ext uri="{9D8B030D-6E8A-4147-A177-3AD203B41FA5}">
                      <a16:colId xmlns:a16="http://schemas.microsoft.com/office/drawing/2014/main" val="908778751"/>
                    </a:ext>
                  </a:extLst>
                </a:gridCol>
              </a:tblGrid>
              <a:tr h="212719"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53180" marR="53180" marT="26590" marB="265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53180" marR="53180" marT="26590" marB="265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53180" marR="53180" marT="26590" marB="265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53180" marR="53180" marT="26590" marB="265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53180" marR="53180" marT="26590" marB="265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53180" marR="53180" marT="26590" marB="265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53180" marR="53180" marT="26590" marB="265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9398652"/>
                  </a:ext>
                </a:extLst>
              </a:tr>
            </a:tbl>
          </a:graphicData>
        </a:graphic>
      </p:graphicFrame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4FAF574-EE10-4B33-A8F7-0FF0D0D608D2}"/>
              </a:ext>
            </a:extLst>
          </p:cNvPr>
          <p:cNvCxnSpPr>
            <a:cxnSpLocks/>
            <a:stCxn id="37" idx="7"/>
          </p:cNvCxnSpPr>
          <p:nvPr/>
        </p:nvCxnSpPr>
        <p:spPr>
          <a:xfrm>
            <a:off x="4447029" y="3807990"/>
            <a:ext cx="89158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29DA500-0E02-43A4-8969-DCA2635C1A1B}"/>
              </a:ext>
            </a:extLst>
          </p:cNvPr>
          <p:cNvSpPr txBox="1"/>
          <p:nvPr/>
        </p:nvSpPr>
        <p:spPr>
          <a:xfrm>
            <a:off x="5375520" y="2804955"/>
            <a:ext cx="6829114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납치자가 플레이를 하던 중 일반 플레이어의 주변에 가면 </a:t>
            </a:r>
            <a:r>
              <a:rPr lang="en-US" altLang="ko-KR" sz="1200" dirty="0"/>
              <a:t>Kill </a:t>
            </a:r>
            <a:r>
              <a:rPr lang="ko-KR" altLang="en-US" sz="1200" dirty="0"/>
              <a:t>버튼으로 변환됩니다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ko-KR" altLang="en-US" sz="1200" dirty="0" err="1"/>
              <a:t>킬은</a:t>
            </a:r>
            <a:r>
              <a:rPr lang="ko-KR" altLang="en-US" sz="1200" dirty="0"/>
              <a:t> 밤이 되었을 때 </a:t>
            </a:r>
            <a:r>
              <a:rPr lang="ko-KR" altLang="en-US" sz="1200" dirty="0" err="1"/>
              <a:t>쿨타임이</a:t>
            </a:r>
            <a:r>
              <a:rPr lang="ko-KR" altLang="en-US" sz="1200" dirty="0"/>
              <a:t> 돌기 시작하고 </a:t>
            </a:r>
            <a:r>
              <a:rPr lang="ko-KR" altLang="en-US" sz="1200" dirty="0" err="1"/>
              <a:t>쿨타임이</a:t>
            </a:r>
            <a:r>
              <a:rPr lang="ko-KR" altLang="en-US" sz="1200" dirty="0"/>
              <a:t> 한번 돌 때마다 킬 스택이 하나 쌓입니다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 err="1"/>
              <a:t>쿨타임은</a:t>
            </a:r>
            <a:r>
              <a:rPr lang="ko-KR" altLang="en-US" sz="1200" dirty="0"/>
              <a:t> </a:t>
            </a:r>
            <a:r>
              <a:rPr lang="en-US" altLang="ko-KR" sz="1200" dirty="0"/>
              <a:t>20</a:t>
            </a:r>
            <a:r>
              <a:rPr lang="ko-KR" altLang="en-US" sz="1200" dirty="0"/>
              <a:t>초를 기본으로 설정한다</a:t>
            </a:r>
            <a:r>
              <a:rPr lang="en-US" altLang="ko-KR" sz="1200" dirty="0"/>
              <a:t>. (</a:t>
            </a:r>
            <a:r>
              <a:rPr lang="ko-KR" altLang="en-US" sz="1200" dirty="0"/>
              <a:t>밤이 </a:t>
            </a:r>
            <a:r>
              <a:rPr lang="en-US" altLang="ko-KR" sz="1200" dirty="0"/>
              <a:t>60</a:t>
            </a:r>
            <a:r>
              <a:rPr lang="ko-KR" altLang="en-US" sz="1200" dirty="0"/>
              <a:t>초로 설정 되었을 때</a:t>
            </a:r>
            <a:r>
              <a:rPr lang="en-US" altLang="ko-KR" sz="1200" dirty="0"/>
              <a:t>)</a:t>
            </a:r>
          </a:p>
          <a:p>
            <a:endParaRPr lang="en-US" altLang="ko-KR" sz="1200" dirty="0"/>
          </a:p>
          <a:p>
            <a:r>
              <a:rPr lang="ko-KR" altLang="en-US" sz="1200" dirty="0" err="1"/>
              <a:t>킬은</a:t>
            </a:r>
            <a:r>
              <a:rPr lang="ko-KR" altLang="en-US" sz="1200" dirty="0"/>
              <a:t> 낮</a:t>
            </a:r>
            <a:r>
              <a:rPr lang="en-US" altLang="ko-KR" sz="1200" dirty="0"/>
              <a:t>, </a:t>
            </a:r>
            <a:r>
              <a:rPr lang="ko-KR" altLang="en-US" sz="1200" dirty="0"/>
              <a:t>밤 상관 없이 할 수 있다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ko-KR" altLang="en-US" sz="1200" dirty="0"/>
              <a:t>킬 </a:t>
            </a:r>
            <a:r>
              <a:rPr lang="ko-KR" altLang="en-US" sz="1200" dirty="0" err="1"/>
              <a:t>쿨타임</a:t>
            </a:r>
            <a:r>
              <a:rPr lang="ko-KR" altLang="en-US" sz="1200" dirty="0"/>
              <a:t> 시간이 부족할 경우에는 화면 중앙에 빨간색으로 </a:t>
            </a:r>
            <a:endParaRPr lang="en-US" altLang="ko-KR" sz="1200" dirty="0"/>
          </a:p>
          <a:p>
            <a:r>
              <a:rPr lang="en-US" altLang="ko-KR" sz="1200" dirty="0"/>
              <a:t>“</a:t>
            </a:r>
            <a:r>
              <a:rPr lang="ko-KR" altLang="en-US" sz="1200" dirty="0">
                <a:solidFill>
                  <a:srgbClr val="FF0000"/>
                </a:solidFill>
              </a:rPr>
              <a:t>아직 킬 할 수 없습니다</a:t>
            </a:r>
            <a:r>
              <a:rPr lang="en-US" altLang="ko-KR" sz="1200" dirty="0"/>
              <a:t>.” </a:t>
            </a:r>
            <a:r>
              <a:rPr lang="ko-KR" altLang="en-US" sz="1200" dirty="0"/>
              <a:t>라는 메시지 표시</a:t>
            </a:r>
            <a:endParaRPr lang="en-US" altLang="ko-KR" sz="1200" dirty="0"/>
          </a:p>
          <a:p>
            <a:endParaRPr lang="en-US" altLang="ko-KR" sz="1200" dirty="0"/>
          </a:p>
          <a:p>
            <a:endParaRPr lang="ko-KR" altLang="en-US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E9A9A1-8E8B-470B-BA9F-0D62F00364E1}"/>
              </a:ext>
            </a:extLst>
          </p:cNvPr>
          <p:cNvSpPr txBox="1"/>
          <p:nvPr/>
        </p:nvSpPr>
        <p:spPr>
          <a:xfrm>
            <a:off x="11508508" y="628996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535E058-E99A-4144-A426-93950B9B0FFC}"/>
              </a:ext>
            </a:extLst>
          </p:cNvPr>
          <p:cNvSpPr txBox="1"/>
          <p:nvPr/>
        </p:nvSpPr>
        <p:spPr>
          <a:xfrm>
            <a:off x="206463" y="1037795"/>
            <a:ext cx="199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킬</a:t>
            </a:r>
            <a:endParaRPr lang="en-US" altLang="ko-KR" sz="20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89C5DDE-40E0-47EA-BD75-58EC5901C694}"/>
              </a:ext>
            </a:extLst>
          </p:cNvPr>
          <p:cNvSpPr txBox="1"/>
          <p:nvPr/>
        </p:nvSpPr>
        <p:spPr>
          <a:xfrm>
            <a:off x="853008" y="1048865"/>
            <a:ext cx="27742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회의 후 플레이어 배치</a:t>
            </a:r>
            <a:endParaRPr lang="en-US" altLang="ko-KR" sz="20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53F9C6F-166C-494E-9D48-56C9B863E507}"/>
              </a:ext>
            </a:extLst>
          </p:cNvPr>
          <p:cNvSpPr txBox="1"/>
          <p:nvPr/>
        </p:nvSpPr>
        <p:spPr>
          <a:xfrm>
            <a:off x="3627276" y="1041926"/>
            <a:ext cx="15508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구조도 </a:t>
            </a:r>
            <a:endParaRPr lang="ko-KR" altLang="en-US" sz="20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F21F2CA-30ED-4A09-A275-4FF39388A1AB}"/>
              </a:ext>
            </a:extLst>
          </p:cNvPr>
          <p:cNvSpPr/>
          <p:nvPr/>
        </p:nvSpPr>
        <p:spPr>
          <a:xfrm>
            <a:off x="746451" y="1054358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F019409-6C23-4196-B905-B889AC944BF8}"/>
              </a:ext>
            </a:extLst>
          </p:cNvPr>
          <p:cNvSpPr/>
          <p:nvPr/>
        </p:nvSpPr>
        <p:spPr>
          <a:xfrm>
            <a:off x="3581557" y="1056727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862856A-B9CF-41DE-8339-6B734E5BCB18}"/>
              </a:ext>
            </a:extLst>
          </p:cNvPr>
          <p:cNvSpPr/>
          <p:nvPr/>
        </p:nvSpPr>
        <p:spPr>
          <a:xfrm>
            <a:off x="5161545" y="1041173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0CB1ADD-17BF-4204-AFD9-29EB831C2941}"/>
              </a:ext>
            </a:extLst>
          </p:cNvPr>
          <p:cNvSpPr txBox="1"/>
          <p:nvPr/>
        </p:nvSpPr>
        <p:spPr>
          <a:xfrm>
            <a:off x="5197933" y="1045029"/>
            <a:ext cx="16785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결과 창 </a:t>
            </a:r>
            <a:endParaRPr lang="ko-KR" altLang="en-US" sz="20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1675EBB-5A9E-4C43-ABE4-904FDB7F59C6}"/>
              </a:ext>
            </a:extLst>
          </p:cNvPr>
          <p:cNvSpPr/>
          <p:nvPr/>
        </p:nvSpPr>
        <p:spPr>
          <a:xfrm>
            <a:off x="6788181" y="1062943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3371415-EE4A-4D3F-A1E9-0B1D120BB656}"/>
              </a:ext>
            </a:extLst>
          </p:cNvPr>
          <p:cNvSpPr txBox="1"/>
          <p:nvPr/>
        </p:nvSpPr>
        <p:spPr>
          <a:xfrm>
            <a:off x="6814710" y="1068058"/>
            <a:ext cx="1201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인벤토리</a:t>
            </a:r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2663802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9E13CA7D-48C4-4058-8EEC-68B680CF4509}"/>
              </a:ext>
            </a:extLst>
          </p:cNvPr>
          <p:cNvSpPr/>
          <p:nvPr/>
        </p:nvSpPr>
        <p:spPr>
          <a:xfrm>
            <a:off x="788794" y="933617"/>
            <a:ext cx="2771582" cy="52322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9E4E686-FB62-4D00-993C-4E0CDFAEEA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8909" y="1598789"/>
            <a:ext cx="4675564" cy="4567459"/>
          </a:xfrm>
          <a:prstGeom prst="rect">
            <a:avLst/>
          </a:prstGeom>
        </p:spPr>
      </p:pic>
      <p:pic>
        <p:nvPicPr>
          <p:cNvPr id="23" name="Picture 6">
            <a:extLst>
              <a:ext uri="{FF2B5EF4-FFF2-40B4-BE49-F238E27FC236}">
                <a16:creationId xmlns:a16="http://schemas.microsoft.com/office/drawing/2014/main" id="{74206930-8934-41DD-BE7C-5DC9768009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961" b="90967" l="9961" r="89990">
                        <a14:foregroundMark x1="34863" y1="20410" x2="31201" y2="28320"/>
                        <a14:foregroundMark x1="31201" y1="28320" x2="31689" y2="29004"/>
                        <a14:foregroundMark x1="38037" y1="18604" x2="49121" y2="18750"/>
                        <a14:foregroundMark x1="49121" y1="18750" x2="62109" y2="28906"/>
                        <a14:foregroundMark x1="62109" y1="28906" x2="59375" y2="54785"/>
                        <a14:foregroundMark x1="59375" y1="54785" x2="61230" y2="61523"/>
                        <a14:foregroundMark x1="69434" y1="49707" x2="65283" y2="60156"/>
                        <a14:foregroundMark x1="49316" y1="38184" x2="54590" y2="40820"/>
                        <a14:foregroundMark x1="37207" y1="39307" x2="42090" y2="41406"/>
                        <a14:foregroundMark x1="44189" y1="54736" x2="47021" y2="73877"/>
                        <a14:foregroundMark x1="47021" y1="73877" x2="46924" y2="74463"/>
                        <a14:foregroundMark x1="50293" y1="59570" x2="51953" y2="53613"/>
                        <a14:foregroundMark x1="82910" y1="27246" x2="83057" y2="27783"/>
                        <a14:foregroundMark x1="44727" y1="90283" x2="47005" y2="90874"/>
                        <a14:backgroundMark x1="76660" y1="21826" x2="85156" y2="27930"/>
                        <a14:backgroundMark x1="47510" y1="91260" x2="47510" y2="91260"/>
                        <a14:backgroundMark x1="47070" y1="91260" x2="47559" y2="91309"/>
                        <a14:backgroundMark x1="46680" y1="91455" x2="47559" y2="9126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6215" y="3224792"/>
            <a:ext cx="687152" cy="687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6">
            <a:extLst>
              <a:ext uri="{FF2B5EF4-FFF2-40B4-BE49-F238E27FC236}">
                <a16:creationId xmlns:a16="http://schemas.microsoft.com/office/drawing/2014/main" id="{85A0D0E8-C818-4114-9CCF-A8C0E69755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961" b="90967" l="9961" r="89990">
                        <a14:foregroundMark x1="34863" y1="20410" x2="31201" y2="28320"/>
                        <a14:foregroundMark x1="31201" y1="28320" x2="31689" y2="29004"/>
                        <a14:foregroundMark x1="38037" y1="18604" x2="49121" y2="18750"/>
                        <a14:foregroundMark x1="49121" y1="18750" x2="62109" y2="28906"/>
                        <a14:foregroundMark x1="62109" y1="28906" x2="59375" y2="54785"/>
                        <a14:foregroundMark x1="59375" y1="54785" x2="61230" y2="61523"/>
                        <a14:foregroundMark x1="69434" y1="49707" x2="65283" y2="60156"/>
                        <a14:foregroundMark x1="49316" y1="38184" x2="54590" y2="40820"/>
                        <a14:foregroundMark x1="37207" y1="39307" x2="42090" y2="41406"/>
                        <a14:foregroundMark x1="44189" y1="54736" x2="47021" y2="73877"/>
                        <a14:foregroundMark x1="47021" y1="73877" x2="46924" y2="74463"/>
                        <a14:foregroundMark x1="50293" y1="59570" x2="51953" y2="53613"/>
                        <a14:foregroundMark x1="82910" y1="27246" x2="83057" y2="27783"/>
                        <a14:foregroundMark x1="44727" y1="90283" x2="47005" y2="90874"/>
                        <a14:backgroundMark x1="76660" y1="21826" x2="85156" y2="27930"/>
                        <a14:backgroundMark x1="47510" y1="91260" x2="47510" y2="91260"/>
                        <a14:backgroundMark x1="47070" y1="91260" x2="47559" y2="91309"/>
                        <a14:backgroundMark x1="46680" y1="91455" x2="47559" y2="9126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2767" y="3946317"/>
            <a:ext cx="687152" cy="687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6">
            <a:extLst>
              <a:ext uri="{FF2B5EF4-FFF2-40B4-BE49-F238E27FC236}">
                <a16:creationId xmlns:a16="http://schemas.microsoft.com/office/drawing/2014/main" id="{0661EC3A-5531-419D-A943-65CEE341C3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961" b="90967" l="9961" r="89990">
                        <a14:foregroundMark x1="34863" y1="20410" x2="31201" y2="28320"/>
                        <a14:foregroundMark x1="31201" y1="28320" x2="31689" y2="29004"/>
                        <a14:foregroundMark x1="38037" y1="18604" x2="49121" y2="18750"/>
                        <a14:foregroundMark x1="49121" y1="18750" x2="62109" y2="28906"/>
                        <a14:foregroundMark x1="62109" y1="28906" x2="59375" y2="54785"/>
                        <a14:foregroundMark x1="59375" y1="54785" x2="61230" y2="61523"/>
                        <a14:foregroundMark x1="69434" y1="49707" x2="65283" y2="60156"/>
                        <a14:foregroundMark x1="49316" y1="38184" x2="54590" y2="40820"/>
                        <a14:foregroundMark x1="37207" y1="39307" x2="42090" y2="41406"/>
                        <a14:foregroundMark x1="44189" y1="54736" x2="47021" y2="73877"/>
                        <a14:foregroundMark x1="47021" y1="73877" x2="46924" y2="74463"/>
                        <a14:foregroundMark x1="50293" y1="59570" x2="51953" y2="53613"/>
                        <a14:foregroundMark x1="82910" y1="27246" x2="83057" y2="27783"/>
                        <a14:foregroundMark x1="44727" y1="90283" x2="47005" y2="90874"/>
                        <a14:backgroundMark x1="76660" y1="21826" x2="85156" y2="27930"/>
                        <a14:backgroundMark x1="47510" y1="91260" x2="47510" y2="91260"/>
                        <a14:backgroundMark x1="47070" y1="91260" x2="47559" y2="91309"/>
                        <a14:backgroundMark x1="46680" y1="91455" x2="47559" y2="9126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3183" y="4228192"/>
            <a:ext cx="687152" cy="687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6">
            <a:extLst>
              <a:ext uri="{FF2B5EF4-FFF2-40B4-BE49-F238E27FC236}">
                <a16:creationId xmlns:a16="http://schemas.microsoft.com/office/drawing/2014/main" id="{23AFC7E9-35BC-4D22-A9F4-584269CF99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961" b="90967" l="9961" r="89990">
                        <a14:foregroundMark x1="34863" y1="20410" x2="31201" y2="28320"/>
                        <a14:foregroundMark x1="31201" y1="28320" x2="31689" y2="29004"/>
                        <a14:foregroundMark x1="38037" y1="18604" x2="49121" y2="18750"/>
                        <a14:foregroundMark x1="49121" y1="18750" x2="62109" y2="28906"/>
                        <a14:foregroundMark x1="62109" y1="28906" x2="59375" y2="54785"/>
                        <a14:foregroundMark x1="59375" y1="54785" x2="61230" y2="61523"/>
                        <a14:foregroundMark x1="69434" y1="49707" x2="65283" y2="60156"/>
                        <a14:foregroundMark x1="49316" y1="38184" x2="54590" y2="40820"/>
                        <a14:foregroundMark x1="37207" y1="39307" x2="42090" y2="41406"/>
                        <a14:foregroundMark x1="44189" y1="54736" x2="47021" y2="73877"/>
                        <a14:foregroundMark x1="47021" y1="73877" x2="46924" y2="74463"/>
                        <a14:foregroundMark x1="50293" y1="59570" x2="51953" y2="53613"/>
                        <a14:foregroundMark x1="82910" y1="27246" x2="83057" y2="27783"/>
                        <a14:foregroundMark x1="44727" y1="90283" x2="47005" y2="90874"/>
                        <a14:backgroundMark x1="76660" y1="21826" x2="85156" y2="27930"/>
                        <a14:backgroundMark x1="47510" y1="91260" x2="47510" y2="91260"/>
                        <a14:backgroundMark x1="47070" y1="91260" x2="47559" y2="91309"/>
                        <a14:backgroundMark x1="46680" y1="91455" x2="47559" y2="9126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369774" y="4159447"/>
            <a:ext cx="687152" cy="687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6">
            <a:extLst>
              <a:ext uri="{FF2B5EF4-FFF2-40B4-BE49-F238E27FC236}">
                <a16:creationId xmlns:a16="http://schemas.microsoft.com/office/drawing/2014/main" id="{A23D05E8-759F-4B7D-B4E3-D8E82EDC60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961" b="90967" l="9961" r="89990">
                        <a14:foregroundMark x1="34863" y1="20410" x2="31201" y2="28320"/>
                        <a14:foregroundMark x1="31201" y1="28320" x2="31689" y2="29004"/>
                        <a14:foregroundMark x1="38037" y1="18604" x2="49121" y2="18750"/>
                        <a14:foregroundMark x1="49121" y1="18750" x2="62109" y2="28906"/>
                        <a14:foregroundMark x1="62109" y1="28906" x2="59375" y2="54785"/>
                        <a14:foregroundMark x1="59375" y1="54785" x2="61230" y2="61523"/>
                        <a14:foregroundMark x1="69434" y1="49707" x2="65283" y2="60156"/>
                        <a14:foregroundMark x1="49316" y1="38184" x2="54590" y2="40820"/>
                        <a14:foregroundMark x1="37207" y1="39307" x2="42090" y2="41406"/>
                        <a14:foregroundMark x1="44189" y1="54736" x2="47021" y2="73877"/>
                        <a14:foregroundMark x1="47021" y1="73877" x2="46924" y2="74463"/>
                        <a14:foregroundMark x1="50293" y1="59570" x2="51953" y2="53613"/>
                        <a14:foregroundMark x1="82910" y1="27246" x2="83057" y2="27783"/>
                        <a14:foregroundMark x1="44727" y1="90283" x2="47005" y2="90874"/>
                        <a14:backgroundMark x1="76660" y1="21826" x2="85156" y2="27930"/>
                        <a14:backgroundMark x1="47510" y1="91260" x2="47510" y2="91260"/>
                        <a14:backgroundMark x1="47070" y1="91260" x2="47559" y2="91309"/>
                        <a14:backgroundMark x1="46680" y1="91455" x2="47559" y2="9126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935346" y="3841075"/>
            <a:ext cx="687152" cy="687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6">
            <a:extLst>
              <a:ext uri="{FF2B5EF4-FFF2-40B4-BE49-F238E27FC236}">
                <a16:creationId xmlns:a16="http://schemas.microsoft.com/office/drawing/2014/main" id="{BB419374-7B38-443E-B90B-2000DD1112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961" b="90967" l="9961" r="89990">
                        <a14:foregroundMark x1="34863" y1="20410" x2="31201" y2="28320"/>
                        <a14:foregroundMark x1="31201" y1="28320" x2="31689" y2="29004"/>
                        <a14:foregroundMark x1="38037" y1="18604" x2="49121" y2="18750"/>
                        <a14:foregroundMark x1="49121" y1="18750" x2="62109" y2="28906"/>
                        <a14:foregroundMark x1="62109" y1="28906" x2="59375" y2="54785"/>
                        <a14:foregroundMark x1="59375" y1="54785" x2="61230" y2="61523"/>
                        <a14:foregroundMark x1="69434" y1="49707" x2="65283" y2="60156"/>
                        <a14:foregroundMark x1="49316" y1="38184" x2="54590" y2="40820"/>
                        <a14:foregroundMark x1="37207" y1="39307" x2="42090" y2="41406"/>
                        <a14:foregroundMark x1="44189" y1="54736" x2="47021" y2="73877"/>
                        <a14:foregroundMark x1="47021" y1="73877" x2="46924" y2="74463"/>
                        <a14:foregroundMark x1="50293" y1="59570" x2="51953" y2="53613"/>
                        <a14:foregroundMark x1="82910" y1="27246" x2="83057" y2="27783"/>
                        <a14:foregroundMark x1="44727" y1="90283" x2="47005" y2="90874"/>
                        <a14:backgroundMark x1="76660" y1="21826" x2="85156" y2="27930"/>
                        <a14:backgroundMark x1="47510" y1="91260" x2="47510" y2="91260"/>
                        <a14:backgroundMark x1="47070" y1="91260" x2="47559" y2="91309"/>
                        <a14:backgroundMark x1="46680" y1="91455" x2="47559" y2="9126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002217" y="3181251"/>
            <a:ext cx="687152" cy="687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6">
            <a:extLst>
              <a:ext uri="{FF2B5EF4-FFF2-40B4-BE49-F238E27FC236}">
                <a16:creationId xmlns:a16="http://schemas.microsoft.com/office/drawing/2014/main" id="{854A6FC2-BB1E-424D-8234-CDEFE10D9F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961" b="90967" l="9961" r="89990">
                        <a14:foregroundMark x1="34863" y1="20410" x2="31201" y2="28320"/>
                        <a14:foregroundMark x1="31201" y1="28320" x2="31689" y2="29004"/>
                        <a14:foregroundMark x1="38037" y1="18604" x2="49121" y2="18750"/>
                        <a14:foregroundMark x1="49121" y1="18750" x2="62109" y2="28906"/>
                        <a14:foregroundMark x1="62109" y1="28906" x2="59375" y2="54785"/>
                        <a14:foregroundMark x1="59375" y1="54785" x2="61230" y2="61523"/>
                        <a14:foregroundMark x1="69434" y1="49707" x2="65283" y2="60156"/>
                        <a14:foregroundMark x1="49316" y1="38184" x2="54590" y2="40820"/>
                        <a14:foregroundMark x1="37207" y1="39307" x2="42090" y2="41406"/>
                        <a14:foregroundMark x1="44189" y1="54736" x2="47021" y2="73877"/>
                        <a14:foregroundMark x1="47021" y1="73877" x2="46924" y2="74463"/>
                        <a14:foregroundMark x1="50293" y1="59570" x2="51953" y2="53613"/>
                        <a14:foregroundMark x1="82910" y1="27246" x2="83057" y2="27783"/>
                        <a14:foregroundMark x1="44727" y1="90283" x2="47005" y2="90874"/>
                        <a14:backgroundMark x1="76660" y1="21826" x2="85156" y2="27930"/>
                        <a14:backgroundMark x1="47510" y1="91260" x2="47510" y2="91260"/>
                        <a14:backgroundMark x1="47070" y1="91260" x2="47559" y2="91309"/>
                        <a14:backgroundMark x1="46680" y1="91455" x2="47559" y2="9126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389674" y="2890207"/>
            <a:ext cx="687152" cy="687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6">
            <a:extLst>
              <a:ext uri="{FF2B5EF4-FFF2-40B4-BE49-F238E27FC236}">
                <a16:creationId xmlns:a16="http://schemas.microsoft.com/office/drawing/2014/main" id="{F1FFB71A-C6BA-4F70-B7E4-E4BB5D0721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961" b="90967" l="9961" r="89990">
                        <a14:foregroundMark x1="34863" y1="20410" x2="31201" y2="28320"/>
                        <a14:foregroundMark x1="31201" y1="28320" x2="31689" y2="29004"/>
                        <a14:foregroundMark x1="38037" y1="18604" x2="49121" y2="18750"/>
                        <a14:foregroundMark x1="49121" y1="18750" x2="62109" y2="28906"/>
                        <a14:foregroundMark x1="62109" y1="28906" x2="59375" y2="54785"/>
                        <a14:foregroundMark x1="59375" y1="54785" x2="61230" y2="61523"/>
                        <a14:foregroundMark x1="69434" y1="49707" x2="65283" y2="60156"/>
                        <a14:foregroundMark x1="49316" y1="38184" x2="54590" y2="40820"/>
                        <a14:foregroundMark x1="37207" y1="39307" x2="42090" y2="41406"/>
                        <a14:foregroundMark x1="44189" y1="54736" x2="47021" y2="73877"/>
                        <a14:foregroundMark x1="47021" y1="73877" x2="46924" y2="74463"/>
                        <a14:foregroundMark x1="50293" y1="59570" x2="51953" y2="53613"/>
                        <a14:foregroundMark x1="82910" y1="27246" x2="83057" y2="27783"/>
                        <a14:foregroundMark x1="44727" y1="90283" x2="47005" y2="90874"/>
                        <a14:backgroundMark x1="76660" y1="21826" x2="85156" y2="27930"/>
                        <a14:backgroundMark x1="47510" y1="91260" x2="47510" y2="91260"/>
                        <a14:backgroundMark x1="47070" y1="91260" x2="47559" y2="91309"/>
                        <a14:backgroundMark x1="46680" y1="91455" x2="47559" y2="9126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9063" y="2926525"/>
            <a:ext cx="687152" cy="687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2FB8C15-55AE-4D0F-9EF5-51CE6EC8474B}"/>
              </a:ext>
            </a:extLst>
          </p:cNvPr>
          <p:cNvSpPr txBox="1"/>
          <p:nvPr/>
        </p:nvSpPr>
        <p:spPr>
          <a:xfrm>
            <a:off x="447452" y="3025695"/>
            <a:ext cx="593944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회의가 끝난 후 플레이어는 게임이 시작하기전에 있던</a:t>
            </a:r>
            <a:endParaRPr lang="en-US" altLang="ko-KR" b="1" dirty="0"/>
          </a:p>
          <a:p>
            <a:r>
              <a:rPr lang="ko-KR" altLang="en-US" b="1" dirty="0"/>
              <a:t>위치에서 다시 게임을 플레이하게 된다</a:t>
            </a:r>
            <a:r>
              <a:rPr lang="en-US" altLang="ko-KR" b="1" dirty="0"/>
              <a:t>.</a:t>
            </a:r>
          </a:p>
          <a:p>
            <a:endParaRPr lang="en-US" altLang="ko-KR" b="1" dirty="0"/>
          </a:p>
          <a:p>
            <a:r>
              <a:rPr lang="ko-KR" altLang="en-US" b="1" dirty="0"/>
              <a:t>회의가 끝난 후 납치자들의 킬 버튼은 </a:t>
            </a:r>
            <a:r>
              <a:rPr lang="en-US" altLang="ko-KR" b="1" dirty="0"/>
              <a:t>15</a:t>
            </a:r>
            <a:r>
              <a:rPr lang="ko-KR" altLang="en-US" b="1" dirty="0"/>
              <a:t>초 동안 잠기게</a:t>
            </a:r>
            <a:endParaRPr lang="en-US" altLang="ko-KR" b="1" dirty="0"/>
          </a:p>
          <a:p>
            <a:r>
              <a:rPr lang="ko-KR" altLang="en-US" b="1" dirty="0"/>
              <a:t>되며 </a:t>
            </a:r>
            <a:r>
              <a:rPr lang="en-US" altLang="ko-KR" b="1" dirty="0"/>
              <a:t>15</a:t>
            </a:r>
            <a:r>
              <a:rPr lang="ko-KR" altLang="en-US" b="1" dirty="0"/>
              <a:t>초가 지난 후에 사용 가능하게 된다</a:t>
            </a:r>
            <a:r>
              <a:rPr lang="en-US" altLang="ko-KR" b="1" dirty="0"/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0BDB693-F070-4A08-8F53-8EE8D668BA12}"/>
              </a:ext>
            </a:extLst>
          </p:cNvPr>
          <p:cNvSpPr txBox="1"/>
          <p:nvPr/>
        </p:nvSpPr>
        <p:spPr>
          <a:xfrm>
            <a:off x="11508508" y="628996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F276890-08F7-406F-BEAC-5CA950270606}"/>
              </a:ext>
            </a:extLst>
          </p:cNvPr>
          <p:cNvSpPr txBox="1"/>
          <p:nvPr/>
        </p:nvSpPr>
        <p:spPr>
          <a:xfrm>
            <a:off x="646545" y="255627"/>
            <a:ext cx="61924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회의 후 플레이어 배치</a:t>
            </a:r>
            <a:endParaRPr lang="en-US" altLang="ko-KR" sz="2800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DCA8FC1-B854-4D7B-AF43-11DF36D58BAA}"/>
              </a:ext>
            </a:extLst>
          </p:cNvPr>
          <p:cNvSpPr txBox="1"/>
          <p:nvPr/>
        </p:nvSpPr>
        <p:spPr>
          <a:xfrm>
            <a:off x="206463" y="1037795"/>
            <a:ext cx="199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킬</a:t>
            </a:r>
            <a:endParaRPr lang="en-US" altLang="ko-KR" sz="2000" b="1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526DBCE-A7DC-4029-BF7F-E1F2A4EEDC0C}"/>
              </a:ext>
            </a:extLst>
          </p:cNvPr>
          <p:cNvSpPr txBox="1"/>
          <p:nvPr/>
        </p:nvSpPr>
        <p:spPr>
          <a:xfrm>
            <a:off x="853008" y="1048865"/>
            <a:ext cx="27742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회의 후 플레이어 배치</a:t>
            </a:r>
            <a:endParaRPr lang="en-US" altLang="ko-KR" sz="2000" b="1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F35DD8F-D842-4DB6-9CF9-DC9F23EAC6F3}"/>
              </a:ext>
            </a:extLst>
          </p:cNvPr>
          <p:cNvSpPr txBox="1"/>
          <p:nvPr/>
        </p:nvSpPr>
        <p:spPr>
          <a:xfrm>
            <a:off x="3627276" y="1041926"/>
            <a:ext cx="15508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구조도 </a:t>
            </a:r>
            <a:endParaRPr lang="ko-KR" altLang="en-US" sz="2000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0FBB8ECF-C7CC-47CF-8B2E-267B064FADAF}"/>
              </a:ext>
            </a:extLst>
          </p:cNvPr>
          <p:cNvSpPr/>
          <p:nvPr/>
        </p:nvSpPr>
        <p:spPr>
          <a:xfrm>
            <a:off x="746451" y="1054358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47C227D2-E8F4-4955-B948-B557B4904449}"/>
              </a:ext>
            </a:extLst>
          </p:cNvPr>
          <p:cNvSpPr/>
          <p:nvPr/>
        </p:nvSpPr>
        <p:spPr>
          <a:xfrm>
            <a:off x="3581557" y="1056727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9E583837-5B22-4F3B-8172-0DD973913B82}"/>
              </a:ext>
            </a:extLst>
          </p:cNvPr>
          <p:cNvSpPr/>
          <p:nvPr/>
        </p:nvSpPr>
        <p:spPr>
          <a:xfrm>
            <a:off x="5161545" y="1041173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A68AB62-FED1-438D-8A52-2BCDBBBD6F28}"/>
              </a:ext>
            </a:extLst>
          </p:cNvPr>
          <p:cNvSpPr txBox="1"/>
          <p:nvPr/>
        </p:nvSpPr>
        <p:spPr>
          <a:xfrm>
            <a:off x="5197933" y="1045029"/>
            <a:ext cx="16785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결과 창 </a:t>
            </a:r>
            <a:endParaRPr lang="ko-KR" altLang="en-US" sz="2000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C83F8B9D-8FDB-42ED-A2E2-C9B7D95AD60D}"/>
              </a:ext>
            </a:extLst>
          </p:cNvPr>
          <p:cNvSpPr/>
          <p:nvPr/>
        </p:nvSpPr>
        <p:spPr>
          <a:xfrm>
            <a:off x="6788181" y="1062943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DD757E1-F7B2-4B79-932A-B144038FC79C}"/>
              </a:ext>
            </a:extLst>
          </p:cNvPr>
          <p:cNvSpPr txBox="1"/>
          <p:nvPr/>
        </p:nvSpPr>
        <p:spPr>
          <a:xfrm>
            <a:off x="6814710" y="1068058"/>
            <a:ext cx="1201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인벤토리</a:t>
            </a:r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600505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1CD5D504-7841-451C-AD91-ABCCEEC12274}"/>
              </a:ext>
            </a:extLst>
          </p:cNvPr>
          <p:cNvSpPr/>
          <p:nvPr/>
        </p:nvSpPr>
        <p:spPr>
          <a:xfrm>
            <a:off x="3605810" y="948528"/>
            <a:ext cx="1579988" cy="52322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게임 구조도 </a:t>
            </a:r>
            <a:r>
              <a:rPr lang="en-US" altLang="ko-KR" sz="2800" b="1" dirty="0"/>
              <a:t>( </a:t>
            </a:r>
            <a:r>
              <a:rPr lang="ko-KR" altLang="en-US" sz="2800" b="1" dirty="0"/>
              <a:t>전체 </a:t>
            </a:r>
            <a:r>
              <a:rPr lang="en-US" altLang="ko-KR" sz="2800" b="1" dirty="0"/>
              <a:t>)</a:t>
            </a:r>
          </a:p>
        </p:txBody>
      </p:sp>
      <p:sp>
        <p:nvSpPr>
          <p:cNvPr id="3" name="순서도: 처리 2"/>
          <p:cNvSpPr/>
          <p:nvPr/>
        </p:nvSpPr>
        <p:spPr>
          <a:xfrm>
            <a:off x="5043274" y="2533679"/>
            <a:ext cx="1635370" cy="288668"/>
          </a:xfrm>
          <a:prstGeom prst="flowChartProcess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방 찾기 </a:t>
            </a:r>
            <a:r>
              <a:rPr lang="en-US" altLang="ko-KR" sz="1100" dirty="0">
                <a:solidFill>
                  <a:schemeClr val="tx1"/>
                </a:solidFill>
              </a:rPr>
              <a:t>&amp; </a:t>
            </a:r>
            <a:r>
              <a:rPr lang="ko-KR" altLang="en-US" sz="1100" dirty="0">
                <a:solidFill>
                  <a:schemeClr val="tx1"/>
                </a:solidFill>
              </a:rPr>
              <a:t>방 만들기</a:t>
            </a:r>
          </a:p>
        </p:txBody>
      </p:sp>
      <p:grpSp>
        <p:nvGrpSpPr>
          <p:cNvPr id="11" name="그룹 10"/>
          <p:cNvGrpSpPr/>
          <p:nvPr/>
        </p:nvGrpSpPr>
        <p:grpSpPr>
          <a:xfrm>
            <a:off x="5201535" y="2989043"/>
            <a:ext cx="1318847" cy="657256"/>
            <a:chOff x="4558809" y="2796775"/>
            <a:chExt cx="1318847" cy="657256"/>
          </a:xfrm>
        </p:grpSpPr>
        <p:sp>
          <p:nvSpPr>
            <p:cNvPr id="8" name="순서도: 판단 7"/>
            <p:cNvSpPr/>
            <p:nvPr/>
          </p:nvSpPr>
          <p:spPr>
            <a:xfrm>
              <a:off x="4558809" y="2796775"/>
              <a:ext cx="1318847" cy="657256"/>
            </a:xfrm>
            <a:prstGeom prst="flowChartDecisio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628166" y="2909959"/>
              <a:ext cx="1180131" cy="43088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dirty="0"/>
                <a:t>방을 새로 만들 </a:t>
              </a:r>
              <a:endParaRPr lang="en-US" altLang="ko-KR" sz="1100" dirty="0"/>
            </a:p>
            <a:p>
              <a:pPr algn="ctr"/>
              <a:r>
                <a:rPr lang="ko-KR" altLang="en-US" sz="1100" dirty="0"/>
                <a:t>것인가</a:t>
              </a:r>
              <a:r>
                <a:rPr lang="en-US" altLang="ko-KR" sz="1100" dirty="0"/>
                <a:t>?</a:t>
              </a:r>
              <a:endParaRPr lang="ko-KR" altLang="en-US" sz="1100" dirty="0"/>
            </a:p>
          </p:txBody>
        </p:sp>
      </p:grpSp>
      <p:sp>
        <p:nvSpPr>
          <p:cNvPr id="16" name="순서도: 처리 15"/>
          <p:cNvSpPr/>
          <p:nvPr/>
        </p:nvSpPr>
        <p:spPr>
          <a:xfrm>
            <a:off x="3016648" y="3904048"/>
            <a:ext cx="1266093" cy="313392"/>
          </a:xfrm>
          <a:prstGeom prst="flowChartProcess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방 만들기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585838" y="3498174"/>
            <a:ext cx="408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yes</a:t>
            </a:r>
            <a:endParaRPr lang="ko-KR" altLang="en-US" sz="1200" dirty="0"/>
          </a:p>
        </p:txBody>
      </p:sp>
      <p:sp>
        <p:nvSpPr>
          <p:cNvPr id="21" name="순서도: 처리 20"/>
          <p:cNvSpPr/>
          <p:nvPr/>
        </p:nvSpPr>
        <p:spPr>
          <a:xfrm>
            <a:off x="7016573" y="4302326"/>
            <a:ext cx="1336431" cy="284391"/>
          </a:xfrm>
          <a:prstGeom prst="flowChartProcess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인 게임</a:t>
            </a:r>
          </a:p>
        </p:txBody>
      </p:sp>
      <p:cxnSp>
        <p:nvCxnSpPr>
          <p:cNvPr id="28" name="직선 화살표 연결선 27"/>
          <p:cNvCxnSpPr>
            <a:stCxn id="107" idx="2"/>
          </p:cNvCxnSpPr>
          <p:nvPr/>
        </p:nvCxnSpPr>
        <p:spPr>
          <a:xfrm flipH="1">
            <a:off x="5860956" y="1824025"/>
            <a:ext cx="1" cy="1481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3" idx="2"/>
            <a:endCxn id="8" idx="0"/>
          </p:cNvCxnSpPr>
          <p:nvPr/>
        </p:nvCxnSpPr>
        <p:spPr>
          <a:xfrm>
            <a:off x="5860959" y="2822347"/>
            <a:ext cx="0" cy="1666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꺾인 연결선 31"/>
          <p:cNvCxnSpPr>
            <a:stCxn id="8" idx="2"/>
            <a:endCxn id="16" idx="0"/>
          </p:cNvCxnSpPr>
          <p:nvPr/>
        </p:nvCxnSpPr>
        <p:spPr>
          <a:xfrm rot="5400000">
            <a:off x="4626453" y="2669541"/>
            <a:ext cx="257749" cy="221126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 33"/>
          <p:cNvCxnSpPr>
            <a:stCxn id="8" idx="2"/>
            <a:endCxn id="21" idx="0"/>
          </p:cNvCxnSpPr>
          <p:nvPr/>
        </p:nvCxnSpPr>
        <p:spPr>
          <a:xfrm rot="16200000" flipH="1">
            <a:off x="6444861" y="3062397"/>
            <a:ext cx="656027" cy="182383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꺾인 연결선 35"/>
          <p:cNvCxnSpPr>
            <a:stCxn id="16" idx="2"/>
            <a:endCxn id="21" idx="1"/>
          </p:cNvCxnSpPr>
          <p:nvPr/>
        </p:nvCxnSpPr>
        <p:spPr>
          <a:xfrm rot="16200000" flipH="1">
            <a:off x="5219593" y="2647542"/>
            <a:ext cx="227082" cy="336687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6569674" y="3709695"/>
            <a:ext cx="367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no</a:t>
            </a:r>
            <a:endParaRPr lang="ko-KR" altLang="en-US" sz="1200" dirty="0"/>
          </a:p>
        </p:txBody>
      </p:sp>
      <p:grpSp>
        <p:nvGrpSpPr>
          <p:cNvPr id="66" name="그룹 65"/>
          <p:cNvGrpSpPr/>
          <p:nvPr/>
        </p:nvGrpSpPr>
        <p:grpSpPr>
          <a:xfrm>
            <a:off x="6355906" y="4780426"/>
            <a:ext cx="1162352" cy="491814"/>
            <a:chOff x="6894245" y="4632365"/>
            <a:chExt cx="1162352" cy="491814"/>
          </a:xfrm>
        </p:grpSpPr>
        <p:sp>
          <p:nvSpPr>
            <p:cNvPr id="41" name="순서도: 판단 40"/>
            <p:cNvSpPr/>
            <p:nvPr/>
          </p:nvSpPr>
          <p:spPr>
            <a:xfrm>
              <a:off x="6894245" y="4632365"/>
              <a:ext cx="1153373" cy="491814"/>
            </a:xfrm>
            <a:prstGeom prst="flowChartDecisio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911733" y="4644902"/>
              <a:ext cx="1144864" cy="43088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dirty="0"/>
                <a:t>바꾸고 싶은 </a:t>
              </a:r>
              <a:endParaRPr lang="en-US" altLang="ko-KR" sz="1100" dirty="0"/>
            </a:p>
            <a:p>
              <a:pPr algn="ctr"/>
              <a:r>
                <a:rPr lang="ko-KR" altLang="en-US" sz="1100" dirty="0"/>
                <a:t>설정이 있는가</a:t>
              </a:r>
              <a:r>
                <a:rPr lang="en-US" altLang="ko-KR" sz="1100" dirty="0"/>
                <a:t>?</a:t>
              </a:r>
              <a:endParaRPr lang="ko-KR" altLang="en-US" sz="1100" dirty="0"/>
            </a:p>
          </p:txBody>
        </p:sp>
      </p:grpSp>
      <p:sp>
        <p:nvSpPr>
          <p:cNvPr id="48" name="순서도: 처리 47"/>
          <p:cNvSpPr/>
          <p:nvPr/>
        </p:nvSpPr>
        <p:spPr>
          <a:xfrm>
            <a:off x="7227588" y="5730057"/>
            <a:ext cx="914400" cy="334107"/>
          </a:xfrm>
          <a:prstGeom prst="flowChartProcess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설정창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75" name="꺾인 연결선 74"/>
          <p:cNvCxnSpPr>
            <a:stCxn id="21" idx="2"/>
            <a:endCxn id="42" idx="0"/>
          </p:cNvCxnSpPr>
          <p:nvPr/>
        </p:nvCxnSpPr>
        <p:spPr>
          <a:xfrm rot="5400000">
            <a:off x="7212185" y="4320359"/>
            <a:ext cx="206246" cy="738963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꺾인 연결선 76"/>
          <p:cNvCxnSpPr>
            <a:stCxn id="21" idx="2"/>
            <a:endCxn id="61" idx="0"/>
          </p:cNvCxnSpPr>
          <p:nvPr/>
        </p:nvCxnSpPr>
        <p:spPr>
          <a:xfrm rot="16200000" flipH="1">
            <a:off x="7954919" y="4316586"/>
            <a:ext cx="193709" cy="733969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꺾인 연결선 78"/>
          <p:cNvCxnSpPr>
            <a:stCxn id="61" idx="2"/>
            <a:endCxn id="48" idx="0"/>
          </p:cNvCxnSpPr>
          <p:nvPr/>
        </p:nvCxnSpPr>
        <p:spPr>
          <a:xfrm rot="5400000">
            <a:off x="7819615" y="5130913"/>
            <a:ext cx="464317" cy="73397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꺾인 연결선 80"/>
          <p:cNvCxnSpPr>
            <a:stCxn id="41" idx="2"/>
            <a:endCxn id="48" idx="0"/>
          </p:cNvCxnSpPr>
          <p:nvPr/>
        </p:nvCxnSpPr>
        <p:spPr>
          <a:xfrm rot="16200000" flipH="1">
            <a:off x="7079782" y="5125050"/>
            <a:ext cx="457817" cy="75219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그룹 82"/>
          <p:cNvGrpSpPr/>
          <p:nvPr/>
        </p:nvGrpSpPr>
        <p:grpSpPr>
          <a:xfrm>
            <a:off x="7842071" y="4780425"/>
            <a:ext cx="1153373" cy="485315"/>
            <a:chOff x="7587096" y="3930439"/>
            <a:chExt cx="1153373" cy="485315"/>
          </a:xfrm>
        </p:grpSpPr>
        <p:sp>
          <p:nvSpPr>
            <p:cNvPr id="61" name="순서도: 판단 60"/>
            <p:cNvSpPr/>
            <p:nvPr/>
          </p:nvSpPr>
          <p:spPr>
            <a:xfrm>
              <a:off x="7587096" y="3930440"/>
              <a:ext cx="1153373" cy="485314"/>
            </a:xfrm>
            <a:prstGeom prst="flowChartDecisio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7661883" y="3930439"/>
              <a:ext cx="1003801" cy="43088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dirty="0"/>
                <a:t>게임에서 </a:t>
              </a:r>
              <a:endParaRPr lang="en-US" altLang="ko-KR" sz="1100" dirty="0"/>
            </a:p>
            <a:p>
              <a:pPr algn="ctr"/>
              <a:r>
                <a:rPr lang="ko-KR" altLang="en-US" sz="1100" dirty="0"/>
                <a:t>나갈 것인가</a:t>
              </a:r>
              <a:r>
                <a:rPr lang="en-US" altLang="ko-KR" sz="1100" dirty="0"/>
                <a:t>?</a:t>
              </a:r>
              <a:endParaRPr lang="ko-KR" altLang="en-US" sz="1100" dirty="0"/>
            </a:p>
          </p:txBody>
        </p:sp>
      </p:grpSp>
      <p:grpSp>
        <p:nvGrpSpPr>
          <p:cNvPr id="93" name="그룹 92"/>
          <p:cNvGrpSpPr/>
          <p:nvPr/>
        </p:nvGrpSpPr>
        <p:grpSpPr>
          <a:xfrm>
            <a:off x="7073883" y="6285824"/>
            <a:ext cx="1221808" cy="485314"/>
            <a:chOff x="7552878" y="3930440"/>
            <a:chExt cx="1221808" cy="485314"/>
          </a:xfrm>
        </p:grpSpPr>
        <p:sp>
          <p:nvSpPr>
            <p:cNvPr id="94" name="순서도: 판단 93"/>
            <p:cNvSpPr/>
            <p:nvPr/>
          </p:nvSpPr>
          <p:spPr>
            <a:xfrm>
              <a:off x="7587096" y="3930440"/>
              <a:ext cx="1153373" cy="485314"/>
            </a:xfrm>
            <a:prstGeom prst="flowChartDecisio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7552878" y="3957653"/>
              <a:ext cx="1221808" cy="43088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dirty="0"/>
                <a:t>게임에서 진짜로</a:t>
              </a:r>
              <a:endParaRPr lang="en-US" altLang="ko-KR" sz="1100" dirty="0"/>
            </a:p>
            <a:p>
              <a:pPr algn="ctr"/>
              <a:r>
                <a:rPr lang="ko-KR" altLang="en-US" sz="1100" dirty="0"/>
                <a:t> 나갈 것인가</a:t>
              </a:r>
              <a:r>
                <a:rPr lang="en-US" altLang="ko-KR" sz="1100" dirty="0"/>
                <a:t>?</a:t>
              </a:r>
              <a:endParaRPr lang="ko-KR" altLang="en-US" sz="1100" dirty="0"/>
            </a:p>
          </p:txBody>
        </p:sp>
      </p:grpSp>
      <p:cxnSp>
        <p:nvCxnSpPr>
          <p:cNvPr id="86" name="직선 화살표 연결선 85"/>
          <p:cNvCxnSpPr>
            <a:stCxn id="48" idx="2"/>
            <a:endCxn id="94" idx="0"/>
          </p:cNvCxnSpPr>
          <p:nvPr/>
        </p:nvCxnSpPr>
        <p:spPr>
          <a:xfrm>
            <a:off x="7684788" y="6064164"/>
            <a:ext cx="0" cy="2216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꺾인 연결선 87"/>
          <p:cNvCxnSpPr>
            <a:stCxn id="95" idx="3"/>
            <a:endCxn id="21" idx="3"/>
          </p:cNvCxnSpPr>
          <p:nvPr/>
        </p:nvCxnSpPr>
        <p:spPr>
          <a:xfrm flipV="1">
            <a:off x="8295691" y="4444522"/>
            <a:ext cx="57313" cy="2083959"/>
          </a:xfrm>
          <a:prstGeom prst="bentConnector3">
            <a:avLst>
              <a:gd name="adj1" fmla="val 171079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모서리가 둥근 직사각형 106"/>
          <p:cNvSpPr/>
          <p:nvPr/>
        </p:nvSpPr>
        <p:spPr>
          <a:xfrm>
            <a:off x="5249891" y="1399473"/>
            <a:ext cx="1222131" cy="42455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게임 앱 </a:t>
            </a:r>
            <a:r>
              <a:rPr lang="en-US" altLang="ko-KR" sz="1100" dirty="0"/>
              <a:t>ON</a:t>
            </a:r>
            <a:endParaRPr lang="ko-KR" altLang="en-US" sz="1100" dirty="0"/>
          </a:p>
        </p:txBody>
      </p:sp>
      <p:sp>
        <p:nvSpPr>
          <p:cNvPr id="114" name="순서도: 처리 113"/>
          <p:cNvSpPr/>
          <p:nvPr/>
        </p:nvSpPr>
        <p:spPr>
          <a:xfrm>
            <a:off x="5043271" y="1973689"/>
            <a:ext cx="1635370" cy="288668"/>
          </a:xfrm>
          <a:prstGeom prst="flowChartProcess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로비</a:t>
            </a:r>
          </a:p>
        </p:txBody>
      </p:sp>
      <p:cxnSp>
        <p:nvCxnSpPr>
          <p:cNvPr id="115" name="직선 화살표 연결선 114"/>
          <p:cNvCxnSpPr>
            <a:stCxn id="114" idx="2"/>
            <a:endCxn id="3" idx="0"/>
          </p:cNvCxnSpPr>
          <p:nvPr/>
        </p:nvCxnSpPr>
        <p:spPr>
          <a:xfrm>
            <a:off x="5860956" y="2262357"/>
            <a:ext cx="3" cy="2713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꺾인 연결선 118"/>
          <p:cNvCxnSpPr>
            <a:stCxn id="95" idx="1"/>
            <a:endCxn id="114" idx="1"/>
          </p:cNvCxnSpPr>
          <p:nvPr/>
        </p:nvCxnSpPr>
        <p:spPr>
          <a:xfrm rot="10800000">
            <a:off x="5043271" y="2118023"/>
            <a:ext cx="2030612" cy="4410458"/>
          </a:xfrm>
          <a:prstGeom prst="bentConnector3">
            <a:avLst>
              <a:gd name="adj1" fmla="val 25544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9273159" y="5265739"/>
            <a:ext cx="367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no</a:t>
            </a:r>
            <a:endParaRPr lang="ko-KR" altLang="en-US" sz="1200" dirty="0"/>
          </a:p>
        </p:txBody>
      </p:sp>
      <p:sp>
        <p:nvSpPr>
          <p:cNvPr id="124" name="TextBox 123"/>
          <p:cNvSpPr txBox="1"/>
          <p:nvPr/>
        </p:nvSpPr>
        <p:spPr>
          <a:xfrm>
            <a:off x="1533400" y="3951525"/>
            <a:ext cx="408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yes</a:t>
            </a:r>
            <a:endParaRPr lang="ko-KR" altLang="en-US" sz="12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26497AF-A42B-488A-B76E-B0FDC5C6D8B9}"/>
              </a:ext>
            </a:extLst>
          </p:cNvPr>
          <p:cNvSpPr txBox="1"/>
          <p:nvPr/>
        </p:nvSpPr>
        <p:spPr>
          <a:xfrm>
            <a:off x="11508508" y="628996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7B54155-499C-45EB-8277-87FBABCD8531}"/>
              </a:ext>
            </a:extLst>
          </p:cNvPr>
          <p:cNvSpPr txBox="1"/>
          <p:nvPr/>
        </p:nvSpPr>
        <p:spPr>
          <a:xfrm>
            <a:off x="206463" y="1037795"/>
            <a:ext cx="199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킬</a:t>
            </a:r>
            <a:endParaRPr lang="en-US" altLang="ko-KR" sz="2000" b="1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B4FD30E-ACC3-40EF-B32D-E8A09D3DC3DE}"/>
              </a:ext>
            </a:extLst>
          </p:cNvPr>
          <p:cNvSpPr txBox="1"/>
          <p:nvPr/>
        </p:nvSpPr>
        <p:spPr>
          <a:xfrm>
            <a:off x="853008" y="1048865"/>
            <a:ext cx="27742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회의 후 플레이어 배치</a:t>
            </a:r>
            <a:endParaRPr lang="en-US" altLang="ko-KR" sz="2000" b="1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FA9E1BC-173B-48A4-97A4-A80496F20BE2}"/>
              </a:ext>
            </a:extLst>
          </p:cNvPr>
          <p:cNvSpPr txBox="1"/>
          <p:nvPr/>
        </p:nvSpPr>
        <p:spPr>
          <a:xfrm>
            <a:off x="3627276" y="1041926"/>
            <a:ext cx="15508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구조도 </a:t>
            </a:r>
            <a:endParaRPr lang="ko-KR" altLang="en-US" sz="2000" dirty="0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83D7869D-6537-4DDE-AD4D-B36C07B65177}"/>
              </a:ext>
            </a:extLst>
          </p:cNvPr>
          <p:cNvSpPr/>
          <p:nvPr/>
        </p:nvSpPr>
        <p:spPr>
          <a:xfrm>
            <a:off x="746451" y="1054358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BDCDC383-DACF-40E2-B055-A34B195C16AC}"/>
              </a:ext>
            </a:extLst>
          </p:cNvPr>
          <p:cNvSpPr/>
          <p:nvPr/>
        </p:nvSpPr>
        <p:spPr>
          <a:xfrm>
            <a:off x="3581557" y="1056727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557C4C8E-7A4D-48F1-98C4-FC7984538E26}"/>
              </a:ext>
            </a:extLst>
          </p:cNvPr>
          <p:cNvSpPr/>
          <p:nvPr/>
        </p:nvSpPr>
        <p:spPr>
          <a:xfrm>
            <a:off x="5161545" y="1041173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89A8AED-1CC1-48EA-BDBF-1AA60D72233E}"/>
              </a:ext>
            </a:extLst>
          </p:cNvPr>
          <p:cNvSpPr txBox="1"/>
          <p:nvPr/>
        </p:nvSpPr>
        <p:spPr>
          <a:xfrm>
            <a:off x="5197933" y="1045029"/>
            <a:ext cx="16785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결과 창 </a:t>
            </a:r>
            <a:endParaRPr lang="ko-KR" altLang="en-US" sz="2000" dirty="0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07DDD7AD-6C7C-4930-90D8-9CDB45E980A4}"/>
              </a:ext>
            </a:extLst>
          </p:cNvPr>
          <p:cNvSpPr/>
          <p:nvPr/>
        </p:nvSpPr>
        <p:spPr>
          <a:xfrm>
            <a:off x="6788181" y="1062943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4E71F28D-7FF4-45E4-BAF4-E41B0242A69E}"/>
              </a:ext>
            </a:extLst>
          </p:cNvPr>
          <p:cNvSpPr txBox="1"/>
          <p:nvPr/>
        </p:nvSpPr>
        <p:spPr>
          <a:xfrm>
            <a:off x="6814710" y="1068058"/>
            <a:ext cx="1201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인벤토리</a:t>
            </a:r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475194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4BD6A77B-A327-4CE5-89AE-C5DC46A66A53}"/>
              </a:ext>
            </a:extLst>
          </p:cNvPr>
          <p:cNvSpPr/>
          <p:nvPr/>
        </p:nvSpPr>
        <p:spPr>
          <a:xfrm>
            <a:off x="3605810" y="948528"/>
            <a:ext cx="1579988" cy="52322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순서도: 판단 97"/>
          <p:cNvSpPr/>
          <p:nvPr/>
        </p:nvSpPr>
        <p:spPr>
          <a:xfrm>
            <a:off x="5336154" y="4171805"/>
            <a:ext cx="1068266" cy="404446"/>
          </a:xfrm>
          <a:prstGeom prst="flowChartDecision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게임 구조도 </a:t>
            </a:r>
            <a:r>
              <a:rPr lang="en-US" altLang="ko-KR" sz="2800" b="1" dirty="0"/>
              <a:t>( </a:t>
            </a:r>
            <a:r>
              <a:rPr lang="ko-KR" altLang="en-US" sz="2800" b="1" dirty="0"/>
              <a:t>게임 입장 </a:t>
            </a:r>
            <a:r>
              <a:rPr lang="en-US" altLang="ko-KR" sz="2800" b="1" dirty="0"/>
              <a:t>)</a:t>
            </a:r>
          </a:p>
        </p:txBody>
      </p:sp>
      <p:sp>
        <p:nvSpPr>
          <p:cNvPr id="40" name="모서리가 둥근 직사각형 39"/>
          <p:cNvSpPr/>
          <p:nvPr/>
        </p:nvSpPr>
        <p:spPr>
          <a:xfrm>
            <a:off x="5259222" y="1557377"/>
            <a:ext cx="1222131" cy="42455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게임 입장 시도</a:t>
            </a:r>
          </a:p>
        </p:txBody>
      </p:sp>
      <p:grpSp>
        <p:nvGrpSpPr>
          <p:cNvPr id="25" name="그룹 24"/>
          <p:cNvGrpSpPr/>
          <p:nvPr/>
        </p:nvGrpSpPr>
        <p:grpSpPr>
          <a:xfrm>
            <a:off x="6169229" y="2216799"/>
            <a:ext cx="1068266" cy="430887"/>
            <a:chOff x="5342212" y="1956256"/>
            <a:chExt cx="1068266" cy="430887"/>
          </a:xfrm>
        </p:grpSpPr>
        <p:sp>
          <p:nvSpPr>
            <p:cNvPr id="5" name="순서도: 판단 4"/>
            <p:cNvSpPr/>
            <p:nvPr/>
          </p:nvSpPr>
          <p:spPr>
            <a:xfrm>
              <a:off x="5342212" y="1969477"/>
              <a:ext cx="1068266" cy="404446"/>
            </a:xfrm>
            <a:prstGeom prst="flowChartDecision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429587" y="1956256"/>
              <a:ext cx="86273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dirty="0"/>
                <a:t>방 인원이 </a:t>
              </a:r>
              <a:endParaRPr lang="en-US" altLang="ko-KR" sz="1100" dirty="0"/>
            </a:p>
            <a:p>
              <a:pPr algn="ctr"/>
              <a:r>
                <a:rPr lang="ko-KR" altLang="en-US" sz="1100" dirty="0"/>
                <a:t>다 찼는가</a:t>
              </a:r>
              <a:r>
                <a:rPr lang="en-US" altLang="ko-KR" sz="1100" dirty="0"/>
                <a:t>?</a:t>
              </a:r>
              <a:endParaRPr lang="ko-KR" altLang="en-US" sz="1100" dirty="0"/>
            </a:p>
          </p:txBody>
        </p:sp>
      </p:grpSp>
      <p:sp>
        <p:nvSpPr>
          <p:cNvPr id="10" name="순서도: 처리 9"/>
          <p:cNvSpPr/>
          <p:nvPr/>
        </p:nvSpPr>
        <p:spPr>
          <a:xfrm>
            <a:off x="9109369" y="2199215"/>
            <a:ext cx="1600200" cy="474786"/>
          </a:xfrm>
          <a:prstGeom prst="flowChartProcess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“</a:t>
            </a:r>
            <a:r>
              <a:rPr lang="ko-KR" altLang="en-US" sz="1100" dirty="0">
                <a:solidFill>
                  <a:schemeClr val="tx1"/>
                </a:solidFill>
              </a:rPr>
              <a:t>인원이 다 찼습니다</a:t>
            </a:r>
            <a:r>
              <a:rPr lang="en-US" altLang="ko-KR" sz="1100" dirty="0">
                <a:solidFill>
                  <a:schemeClr val="tx1"/>
                </a:solidFill>
              </a:rPr>
              <a:t>.”</a:t>
            </a: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메시지 출력</a:t>
            </a:r>
          </a:p>
        </p:txBody>
      </p:sp>
      <p:cxnSp>
        <p:nvCxnSpPr>
          <p:cNvPr id="22" name="꺾인 연결선 21"/>
          <p:cNvCxnSpPr>
            <a:stCxn id="40" idx="2"/>
            <a:endCxn id="6" idx="0"/>
          </p:cNvCxnSpPr>
          <p:nvPr/>
        </p:nvCxnSpPr>
        <p:spPr>
          <a:xfrm rot="16200000" flipH="1">
            <a:off x="6161695" y="1690521"/>
            <a:ext cx="234870" cy="81768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꺾인 연결선 23"/>
          <p:cNvCxnSpPr>
            <a:stCxn id="5" idx="3"/>
            <a:endCxn id="10" idx="1"/>
          </p:cNvCxnSpPr>
          <p:nvPr/>
        </p:nvCxnSpPr>
        <p:spPr>
          <a:xfrm>
            <a:off x="7237495" y="2432243"/>
            <a:ext cx="1871874" cy="436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5268015" y="3345296"/>
            <a:ext cx="1213338" cy="47478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>
                <a:solidFill>
                  <a:schemeClr val="tx1"/>
                </a:solidFill>
              </a:rPr>
              <a:t>대기방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29" name="꺾인 연결선 28"/>
          <p:cNvCxnSpPr>
            <a:stCxn id="6" idx="2"/>
            <a:endCxn id="26" idx="0"/>
          </p:cNvCxnSpPr>
          <p:nvPr/>
        </p:nvCxnSpPr>
        <p:spPr>
          <a:xfrm rot="5400000">
            <a:off x="5932524" y="2589847"/>
            <a:ext cx="697610" cy="81328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그룹 55"/>
          <p:cNvGrpSpPr/>
          <p:nvPr/>
        </p:nvGrpSpPr>
        <p:grpSpPr>
          <a:xfrm>
            <a:off x="4399606" y="2199215"/>
            <a:ext cx="1426994" cy="443429"/>
            <a:chOff x="4424023" y="1789817"/>
            <a:chExt cx="1426994" cy="443429"/>
          </a:xfrm>
        </p:grpSpPr>
        <p:sp>
          <p:nvSpPr>
            <p:cNvPr id="62" name="순서도: 판단 61"/>
            <p:cNvSpPr/>
            <p:nvPr/>
          </p:nvSpPr>
          <p:spPr>
            <a:xfrm>
              <a:off x="4647073" y="1828800"/>
              <a:ext cx="1068266" cy="404446"/>
            </a:xfrm>
            <a:prstGeom prst="flowChartDecision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4424023" y="1789817"/>
              <a:ext cx="142699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dirty="0"/>
                <a:t>게임이</a:t>
              </a:r>
              <a:endParaRPr lang="en-US" altLang="ko-KR" sz="1100" dirty="0"/>
            </a:p>
            <a:p>
              <a:pPr algn="ctr"/>
              <a:r>
                <a:rPr lang="ko-KR" altLang="en-US" sz="1100" dirty="0"/>
                <a:t>이미 시작하였는가</a:t>
              </a:r>
              <a:r>
                <a:rPr lang="en-US" altLang="ko-KR" sz="1100" dirty="0"/>
                <a:t>?</a:t>
              </a:r>
              <a:endParaRPr lang="ko-KR" altLang="en-US" sz="1100" dirty="0"/>
            </a:p>
          </p:txBody>
        </p:sp>
      </p:grpSp>
      <p:cxnSp>
        <p:nvCxnSpPr>
          <p:cNvPr id="35" name="꺾인 연결선 34"/>
          <p:cNvCxnSpPr>
            <a:stCxn id="40" idx="2"/>
            <a:endCxn id="62" idx="0"/>
          </p:cNvCxnSpPr>
          <p:nvPr/>
        </p:nvCxnSpPr>
        <p:spPr>
          <a:xfrm rot="5400000">
            <a:off x="5385405" y="1753314"/>
            <a:ext cx="256269" cy="71349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순서도: 처리 64"/>
          <p:cNvSpPr/>
          <p:nvPr/>
        </p:nvSpPr>
        <p:spPr>
          <a:xfrm>
            <a:off x="1143284" y="2199215"/>
            <a:ext cx="1819129" cy="474786"/>
          </a:xfrm>
          <a:prstGeom prst="flowChartProcess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“</a:t>
            </a:r>
            <a:r>
              <a:rPr lang="ko-KR" altLang="en-US" sz="1100" dirty="0">
                <a:solidFill>
                  <a:schemeClr val="tx1"/>
                </a:solidFill>
              </a:rPr>
              <a:t>이미 시작한 게임입니다</a:t>
            </a:r>
            <a:r>
              <a:rPr lang="en-US" altLang="ko-KR" sz="1100" dirty="0">
                <a:solidFill>
                  <a:schemeClr val="tx1"/>
                </a:solidFill>
              </a:rPr>
              <a:t>.”</a:t>
            </a: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메시지 출력</a:t>
            </a:r>
          </a:p>
        </p:txBody>
      </p:sp>
      <p:cxnSp>
        <p:nvCxnSpPr>
          <p:cNvPr id="43" name="꺾인 연결선 42"/>
          <p:cNvCxnSpPr>
            <a:stCxn id="62" idx="1"/>
            <a:endCxn id="65" idx="3"/>
          </p:cNvCxnSpPr>
          <p:nvPr/>
        </p:nvCxnSpPr>
        <p:spPr>
          <a:xfrm rot="10800000">
            <a:off x="2962414" y="2436609"/>
            <a:ext cx="1660243" cy="381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꺾인 연결선 53"/>
          <p:cNvCxnSpPr>
            <a:stCxn id="62" idx="2"/>
            <a:endCxn id="26" idx="0"/>
          </p:cNvCxnSpPr>
          <p:nvPr/>
        </p:nvCxnSpPr>
        <p:spPr>
          <a:xfrm rot="16200000" flipH="1">
            <a:off x="5164410" y="2635022"/>
            <a:ext cx="702652" cy="71789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그룹 57"/>
          <p:cNvGrpSpPr/>
          <p:nvPr/>
        </p:nvGrpSpPr>
        <p:grpSpPr>
          <a:xfrm>
            <a:off x="7601000" y="4814323"/>
            <a:ext cx="1144864" cy="430887"/>
            <a:chOff x="7607055" y="5006949"/>
            <a:chExt cx="1144864" cy="430887"/>
          </a:xfrm>
        </p:grpSpPr>
        <p:sp>
          <p:nvSpPr>
            <p:cNvPr id="90" name="순서도: 판단 89"/>
            <p:cNvSpPr/>
            <p:nvPr/>
          </p:nvSpPr>
          <p:spPr>
            <a:xfrm>
              <a:off x="7645354" y="5033390"/>
              <a:ext cx="1068266" cy="404446"/>
            </a:xfrm>
            <a:prstGeom prst="flowChartDecision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7607055" y="5006949"/>
              <a:ext cx="114486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dirty="0"/>
                <a:t>방장이 게임을</a:t>
              </a:r>
              <a:endParaRPr lang="en-US" altLang="ko-KR" sz="1100" dirty="0"/>
            </a:p>
            <a:p>
              <a:pPr algn="ctr"/>
              <a:r>
                <a:rPr lang="ko-KR" altLang="en-US" sz="1100" dirty="0"/>
                <a:t> 시작하였는가</a:t>
              </a:r>
              <a:r>
                <a:rPr lang="en-US" altLang="ko-KR" sz="1100" dirty="0"/>
                <a:t>?</a:t>
              </a:r>
              <a:endParaRPr lang="ko-KR" altLang="en-US" sz="1100" dirty="0"/>
            </a:p>
          </p:txBody>
        </p:sp>
      </p:grpSp>
      <p:sp>
        <p:nvSpPr>
          <p:cNvPr id="92" name="TextBox 91"/>
          <p:cNvSpPr txBox="1"/>
          <p:nvPr/>
        </p:nvSpPr>
        <p:spPr>
          <a:xfrm>
            <a:off x="5280902" y="4145364"/>
            <a:ext cx="114486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/>
              <a:t>방장 권한을 </a:t>
            </a:r>
            <a:endParaRPr lang="en-US" altLang="ko-KR" sz="1100" dirty="0"/>
          </a:p>
          <a:p>
            <a:pPr algn="ctr"/>
            <a:r>
              <a:rPr lang="ko-KR" altLang="en-US" sz="1100" dirty="0"/>
              <a:t>가지고 있는가</a:t>
            </a:r>
            <a:r>
              <a:rPr lang="en-US" altLang="ko-KR" sz="1100" dirty="0"/>
              <a:t>?</a:t>
            </a:r>
            <a:endParaRPr lang="ko-KR" altLang="en-US" sz="1100" dirty="0"/>
          </a:p>
        </p:txBody>
      </p:sp>
      <p:cxnSp>
        <p:nvCxnSpPr>
          <p:cNvPr id="64" name="꺾인 연결선 63"/>
          <p:cNvCxnSpPr>
            <a:stCxn id="26" idx="2"/>
            <a:endCxn id="98" idx="0"/>
          </p:cNvCxnSpPr>
          <p:nvPr/>
        </p:nvCxnSpPr>
        <p:spPr>
          <a:xfrm rot="5400000">
            <a:off x="5696624" y="3993745"/>
            <a:ext cx="351724" cy="439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순서도: 판단 98"/>
          <p:cNvSpPr/>
          <p:nvPr/>
        </p:nvSpPr>
        <p:spPr>
          <a:xfrm>
            <a:off x="3603868" y="4766283"/>
            <a:ext cx="1068266" cy="404446"/>
          </a:xfrm>
          <a:prstGeom prst="flowChartDecision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TextBox 99"/>
          <p:cNvSpPr txBox="1"/>
          <p:nvPr/>
        </p:nvSpPr>
        <p:spPr>
          <a:xfrm>
            <a:off x="3597629" y="4765647"/>
            <a:ext cx="108074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 err="1"/>
              <a:t>인게임</a:t>
            </a:r>
            <a:r>
              <a:rPr lang="ko-KR" altLang="en-US" sz="1100" dirty="0"/>
              <a:t> 설정을</a:t>
            </a:r>
            <a:endParaRPr lang="en-US" altLang="ko-KR" sz="1100" dirty="0"/>
          </a:p>
          <a:p>
            <a:pPr algn="ctr"/>
            <a:r>
              <a:rPr lang="ko-KR" altLang="en-US" sz="1100" dirty="0"/>
              <a:t>바꿀 것인가</a:t>
            </a:r>
            <a:r>
              <a:rPr lang="en-US" altLang="ko-KR" sz="1100" dirty="0"/>
              <a:t>?</a:t>
            </a:r>
            <a:endParaRPr lang="ko-KR" altLang="en-US" sz="1100" dirty="0"/>
          </a:p>
        </p:txBody>
      </p:sp>
      <p:sp>
        <p:nvSpPr>
          <p:cNvPr id="101" name="순서도: 판단 100"/>
          <p:cNvSpPr/>
          <p:nvPr/>
        </p:nvSpPr>
        <p:spPr>
          <a:xfrm>
            <a:off x="3603868" y="5568788"/>
            <a:ext cx="1068266" cy="404446"/>
          </a:xfrm>
          <a:prstGeom prst="flowChartDecision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TextBox 101"/>
          <p:cNvSpPr txBox="1"/>
          <p:nvPr/>
        </p:nvSpPr>
        <p:spPr>
          <a:xfrm>
            <a:off x="3659512" y="5565064"/>
            <a:ext cx="93968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/>
              <a:t>게임 시작을</a:t>
            </a:r>
            <a:endParaRPr lang="en-US" altLang="ko-KR" sz="1100" dirty="0"/>
          </a:p>
          <a:p>
            <a:pPr algn="ctr"/>
            <a:r>
              <a:rPr lang="ko-KR" altLang="en-US" sz="1100" dirty="0"/>
              <a:t> 할 것인가</a:t>
            </a:r>
            <a:r>
              <a:rPr lang="en-US" altLang="ko-KR" sz="1100" dirty="0"/>
              <a:t>?</a:t>
            </a:r>
            <a:endParaRPr lang="ko-KR" altLang="en-US" sz="1100" dirty="0"/>
          </a:p>
        </p:txBody>
      </p:sp>
      <p:cxnSp>
        <p:nvCxnSpPr>
          <p:cNvPr id="71" name="꺾인 연결선 70"/>
          <p:cNvCxnSpPr>
            <a:stCxn id="98" idx="1"/>
            <a:endCxn id="99" idx="0"/>
          </p:cNvCxnSpPr>
          <p:nvPr/>
        </p:nvCxnSpPr>
        <p:spPr>
          <a:xfrm rot="10800000" flipV="1">
            <a:off x="4138002" y="4374027"/>
            <a:ext cx="1198153" cy="39225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꺾인 연결선 72"/>
          <p:cNvCxnSpPr>
            <a:stCxn id="98" idx="3"/>
            <a:endCxn id="91" idx="0"/>
          </p:cNvCxnSpPr>
          <p:nvPr/>
        </p:nvCxnSpPr>
        <p:spPr>
          <a:xfrm>
            <a:off x="6404420" y="4374028"/>
            <a:ext cx="1769012" cy="44029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직사각형 119"/>
          <p:cNvSpPr/>
          <p:nvPr/>
        </p:nvSpPr>
        <p:spPr>
          <a:xfrm>
            <a:off x="1597875" y="4743699"/>
            <a:ext cx="1213338" cy="47478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인 게임 </a:t>
            </a:r>
            <a:r>
              <a:rPr lang="ko-KR" altLang="en-US" sz="1100" dirty="0" err="1">
                <a:solidFill>
                  <a:schemeClr val="tx1"/>
                </a:solidFill>
              </a:rPr>
              <a:t>설정창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116" name="직선 화살표 연결선 115"/>
          <p:cNvCxnSpPr>
            <a:stCxn id="99" idx="1"/>
            <a:endCxn id="120" idx="3"/>
          </p:cNvCxnSpPr>
          <p:nvPr/>
        </p:nvCxnSpPr>
        <p:spPr>
          <a:xfrm flipH="1">
            <a:off x="2811213" y="4968506"/>
            <a:ext cx="792655" cy="12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꺾인 연결선 120"/>
          <p:cNvCxnSpPr>
            <a:stCxn id="120" idx="2"/>
            <a:endCxn id="101" idx="1"/>
          </p:cNvCxnSpPr>
          <p:nvPr/>
        </p:nvCxnSpPr>
        <p:spPr>
          <a:xfrm rot="16200000" flipH="1">
            <a:off x="2627943" y="4795085"/>
            <a:ext cx="552527" cy="139932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화살표 연결선 127"/>
          <p:cNvCxnSpPr>
            <a:stCxn id="99" idx="2"/>
            <a:endCxn id="101" idx="0"/>
          </p:cNvCxnSpPr>
          <p:nvPr/>
        </p:nvCxnSpPr>
        <p:spPr>
          <a:xfrm>
            <a:off x="4138001" y="5170729"/>
            <a:ext cx="0" cy="398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직사각형 142"/>
          <p:cNvSpPr/>
          <p:nvPr/>
        </p:nvSpPr>
        <p:spPr>
          <a:xfrm>
            <a:off x="5935862" y="6276278"/>
            <a:ext cx="1213338" cy="47478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게임 시작</a:t>
            </a:r>
          </a:p>
        </p:txBody>
      </p:sp>
      <p:cxnSp>
        <p:nvCxnSpPr>
          <p:cNvPr id="145" name="꺾인 연결선 144"/>
          <p:cNvCxnSpPr>
            <a:stCxn id="91" idx="2"/>
            <a:endCxn id="143" idx="0"/>
          </p:cNvCxnSpPr>
          <p:nvPr/>
        </p:nvCxnSpPr>
        <p:spPr>
          <a:xfrm rot="5400000">
            <a:off x="6842448" y="4945294"/>
            <a:ext cx="1031068" cy="163090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꺾인 연결선 146"/>
          <p:cNvCxnSpPr>
            <a:stCxn id="101" idx="3"/>
            <a:endCxn id="143" idx="0"/>
          </p:cNvCxnSpPr>
          <p:nvPr/>
        </p:nvCxnSpPr>
        <p:spPr>
          <a:xfrm>
            <a:off x="4672134" y="5771011"/>
            <a:ext cx="1870397" cy="50526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/>
          <p:cNvSpPr txBox="1"/>
          <p:nvPr/>
        </p:nvSpPr>
        <p:spPr>
          <a:xfrm>
            <a:off x="7917392" y="2188032"/>
            <a:ext cx="3898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yes</a:t>
            </a:r>
            <a:endParaRPr lang="ko-KR" altLang="en-US" sz="1100" dirty="0"/>
          </a:p>
        </p:txBody>
      </p:sp>
      <p:sp>
        <p:nvSpPr>
          <p:cNvPr id="149" name="TextBox 148"/>
          <p:cNvSpPr txBox="1"/>
          <p:nvPr/>
        </p:nvSpPr>
        <p:spPr>
          <a:xfrm>
            <a:off x="6096663" y="2756416"/>
            <a:ext cx="3513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no</a:t>
            </a:r>
            <a:endParaRPr lang="ko-KR" altLang="en-US" sz="1100" dirty="0"/>
          </a:p>
        </p:txBody>
      </p:sp>
      <p:sp>
        <p:nvSpPr>
          <p:cNvPr id="150" name="TextBox 149"/>
          <p:cNvSpPr txBox="1"/>
          <p:nvPr/>
        </p:nvSpPr>
        <p:spPr>
          <a:xfrm>
            <a:off x="3543293" y="2164797"/>
            <a:ext cx="3898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yes</a:t>
            </a:r>
            <a:endParaRPr lang="ko-KR" altLang="en-US" sz="1100" dirty="0"/>
          </a:p>
        </p:txBody>
      </p:sp>
      <p:sp>
        <p:nvSpPr>
          <p:cNvPr id="151" name="TextBox 150"/>
          <p:cNvSpPr txBox="1"/>
          <p:nvPr/>
        </p:nvSpPr>
        <p:spPr>
          <a:xfrm>
            <a:off x="5339544" y="2751729"/>
            <a:ext cx="3513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no</a:t>
            </a:r>
            <a:endParaRPr lang="ko-KR" altLang="en-US" sz="1100" dirty="0"/>
          </a:p>
        </p:txBody>
      </p:sp>
      <p:sp>
        <p:nvSpPr>
          <p:cNvPr id="152" name="TextBox 151"/>
          <p:cNvSpPr txBox="1"/>
          <p:nvPr/>
        </p:nvSpPr>
        <p:spPr>
          <a:xfrm>
            <a:off x="4596360" y="4124959"/>
            <a:ext cx="3898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yes</a:t>
            </a:r>
            <a:endParaRPr lang="ko-KR" altLang="en-US" sz="1100" dirty="0"/>
          </a:p>
        </p:txBody>
      </p:sp>
      <p:sp>
        <p:nvSpPr>
          <p:cNvPr id="154" name="TextBox 153"/>
          <p:cNvSpPr txBox="1"/>
          <p:nvPr/>
        </p:nvSpPr>
        <p:spPr>
          <a:xfrm>
            <a:off x="7062202" y="4124959"/>
            <a:ext cx="3513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no</a:t>
            </a:r>
            <a:endParaRPr lang="ko-KR" altLang="en-US" sz="1100" dirty="0"/>
          </a:p>
        </p:txBody>
      </p:sp>
      <p:sp>
        <p:nvSpPr>
          <p:cNvPr id="155" name="TextBox 154"/>
          <p:cNvSpPr txBox="1"/>
          <p:nvPr/>
        </p:nvSpPr>
        <p:spPr>
          <a:xfrm>
            <a:off x="3080053" y="4725298"/>
            <a:ext cx="3898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yes</a:t>
            </a:r>
            <a:endParaRPr lang="ko-KR" altLang="en-US" sz="1100" dirty="0"/>
          </a:p>
        </p:txBody>
      </p:sp>
      <p:sp>
        <p:nvSpPr>
          <p:cNvPr id="156" name="TextBox 155"/>
          <p:cNvSpPr txBox="1"/>
          <p:nvPr/>
        </p:nvSpPr>
        <p:spPr>
          <a:xfrm>
            <a:off x="4128037" y="5157902"/>
            <a:ext cx="3513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no</a:t>
            </a:r>
            <a:endParaRPr lang="ko-KR" altLang="en-US" sz="1100" dirty="0"/>
          </a:p>
        </p:txBody>
      </p:sp>
      <p:sp>
        <p:nvSpPr>
          <p:cNvPr id="157" name="TextBox 156"/>
          <p:cNvSpPr txBox="1"/>
          <p:nvPr/>
        </p:nvSpPr>
        <p:spPr>
          <a:xfrm>
            <a:off x="5326894" y="5519659"/>
            <a:ext cx="3898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yes</a:t>
            </a:r>
            <a:endParaRPr lang="ko-KR" altLang="en-US" sz="1100" dirty="0"/>
          </a:p>
        </p:txBody>
      </p:sp>
      <p:sp>
        <p:nvSpPr>
          <p:cNvPr id="158" name="TextBox 157"/>
          <p:cNvSpPr txBox="1"/>
          <p:nvPr/>
        </p:nvSpPr>
        <p:spPr>
          <a:xfrm>
            <a:off x="7225721" y="5499178"/>
            <a:ext cx="3898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yes</a:t>
            </a:r>
            <a:endParaRPr lang="ko-KR" altLang="en-US" sz="1100" dirty="0"/>
          </a:p>
        </p:txBody>
      </p:sp>
      <p:cxnSp>
        <p:nvCxnSpPr>
          <p:cNvPr id="160" name="꺾인 연결선 159"/>
          <p:cNvCxnSpPr>
            <a:stCxn id="102" idx="2"/>
            <a:endCxn id="26" idx="1"/>
          </p:cNvCxnSpPr>
          <p:nvPr/>
        </p:nvCxnSpPr>
        <p:spPr>
          <a:xfrm rot="5400000" flipH="1" flipV="1">
            <a:off x="3492053" y="4219989"/>
            <a:ext cx="2413262" cy="1138662"/>
          </a:xfrm>
          <a:prstGeom prst="bentConnector4">
            <a:avLst>
              <a:gd name="adj1" fmla="val -9473"/>
              <a:gd name="adj2" fmla="val -27220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꺾인 연결선 162"/>
          <p:cNvCxnSpPr>
            <a:stCxn id="91" idx="3"/>
            <a:endCxn id="26" idx="3"/>
          </p:cNvCxnSpPr>
          <p:nvPr/>
        </p:nvCxnSpPr>
        <p:spPr>
          <a:xfrm flipH="1" flipV="1">
            <a:off x="6481353" y="3582689"/>
            <a:ext cx="2264511" cy="1447078"/>
          </a:xfrm>
          <a:prstGeom prst="bentConnector3">
            <a:avLst>
              <a:gd name="adj1" fmla="val -1009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/>
          <p:cNvSpPr txBox="1"/>
          <p:nvPr/>
        </p:nvSpPr>
        <p:spPr>
          <a:xfrm>
            <a:off x="695440" y="4350495"/>
            <a:ext cx="3513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no</a:t>
            </a:r>
            <a:endParaRPr lang="ko-KR" altLang="en-US" sz="1100" dirty="0"/>
          </a:p>
        </p:txBody>
      </p:sp>
      <p:sp>
        <p:nvSpPr>
          <p:cNvPr id="165" name="TextBox 164"/>
          <p:cNvSpPr txBox="1"/>
          <p:nvPr/>
        </p:nvSpPr>
        <p:spPr>
          <a:xfrm>
            <a:off x="8949029" y="4124959"/>
            <a:ext cx="3513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no</a:t>
            </a:r>
            <a:endParaRPr lang="ko-KR" altLang="en-US" sz="11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DE173B3-60A0-4482-9577-A4DFE96DFC2B}"/>
              </a:ext>
            </a:extLst>
          </p:cNvPr>
          <p:cNvSpPr txBox="1"/>
          <p:nvPr/>
        </p:nvSpPr>
        <p:spPr>
          <a:xfrm>
            <a:off x="11508508" y="628996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930C03C-CDB5-4749-94C8-E6054C4DC096}"/>
              </a:ext>
            </a:extLst>
          </p:cNvPr>
          <p:cNvSpPr txBox="1"/>
          <p:nvPr/>
        </p:nvSpPr>
        <p:spPr>
          <a:xfrm>
            <a:off x="206463" y="1037795"/>
            <a:ext cx="199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킬</a:t>
            </a:r>
            <a:endParaRPr lang="en-US" altLang="ko-KR" sz="2000" b="1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3CC1061-AE5E-4C17-B63B-529D56219BDC}"/>
              </a:ext>
            </a:extLst>
          </p:cNvPr>
          <p:cNvSpPr txBox="1"/>
          <p:nvPr/>
        </p:nvSpPr>
        <p:spPr>
          <a:xfrm>
            <a:off x="853008" y="1048865"/>
            <a:ext cx="27742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회의 후 플레이어 배치</a:t>
            </a:r>
            <a:endParaRPr lang="en-US" altLang="ko-KR" sz="2000" b="1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0FBB30A-28C6-4099-8A70-4C3580802312}"/>
              </a:ext>
            </a:extLst>
          </p:cNvPr>
          <p:cNvSpPr txBox="1"/>
          <p:nvPr/>
        </p:nvSpPr>
        <p:spPr>
          <a:xfrm>
            <a:off x="3627276" y="1041926"/>
            <a:ext cx="15508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구조도 </a:t>
            </a:r>
            <a:endParaRPr lang="ko-KR" altLang="en-US" sz="2000" dirty="0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CC9FA046-DC81-4FF2-A919-88D123C8981D}"/>
              </a:ext>
            </a:extLst>
          </p:cNvPr>
          <p:cNvSpPr/>
          <p:nvPr/>
        </p:nvSpPr>
        <p:spPr>
          <a:xfrm>
            <a:off x="746451" y="1054358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484B2643-C2FC-4ED5-BADA-36B4E386C7D2}"/>
              </a:ext>
            </a:extLst>
          </p:cNvPr>
          <p:cNvSpPr/>
          <p:nvPr/>
        </p:nvSpPr>
        <p:spPr>
          <a:xfrm>
            <a:off x="3581557" y="1056727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9B241A40-8B23-4573-AA2C-EFA74756B0F0}"/>
              </a:ext>
            </a:extLst>
          </p:cNvPr>
          <p:cNvSpPr/>
          <p:nvPr/>
        </p:nvSpPr>
        <p:spPr>
          <a:xfrm>
            <a:off x="5161545" y="1041173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63A7899F-4427-402E-9E24-FFAAD069F3A0}"/>
              </a:ext>
            </a:extLst>
          </p:cNvPr>
          <p:cNvSpPr txBox="1"/>
          <p:nvPr/>
        </p:nvSpPr>
        <p:spPr>
          <a:xfrm>
            <a:off x="5197933" y="1045029"/>
            <a:ext cx="16785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결과 창 </a:t>
            </a:r>
            <a:endParaRPr lang="ko-KR" altLang="en-US" sz="2000" dirty="0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DA3E516A-5185-46D3-88F0-FEE682EF79E6}"/>
              </a:ext>
            </a:extLst>
          </p:cNvPr>
          <p:cNvSpPr/>
          <p:nvPr/>
        </p:nvSpPr>
        <p:spPr>
          <a:xfrm>
            <a:off x="6788181" y="1062943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B2DB2FBB-AB29-43A4-81DF-4558ABEE96D0}"/>
              </a:ext>
            </a:extLst>
          </p:cNvPr>
          <p:cNvSpPr txBox="1"/>
          <p:nvPr/>
        </p:nvSpPr>
        <p:spPr>
          <a:xfrm>
            <a:off x="6814710" y="1068058"/>
            <a:ext cx="1201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인벤토리</a:t>
            </a:r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1067366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0AAF1AD4-E157-484B-9346-CB1804FD3DF3}"/>
              </a:ext>
            </a:extLst>
          </p:cNvPr>
          <p:cNvSpPr/>
          <p:nvPr/>
        </p:nvSpPr>
        <p:spPr>
          <a:xfrm rot="5400000">
            <a:off x="1726353" y="1298204"/>
            <a:ext cx="2862400" cy="5700610"/>
          </a:xfrm>
          <a:prstGeom prst="roundRect">
            <a:avLst/>
          </a:prstGeom>
          <a:solidFill>
            <a:schemeClr val="bg2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AA0D9AF4-8D57-482D-9E70-830BF58EC3D3}"/>
              </a:ext>
            </a:extLst>
          </p:cNvPr>
          <p:cNvSpPr/>
          <p:nvPr/>
        </p:nvSpPr>
        <p:spPr>
          <a:xfrm>
            <a:off x="1770419" y="3429000"/>
            <a:ext cx="2774268" cy="1446244"/>
          </a:xfrm>
          <a:prstGeom prst="ellipse">
            <a:avLst/>
          </a:prstGeom>
          <a:gradFill flip="none" rotWithShape="1">
            <a:gsLst>
              <a:gs pos="0">
                <a:srgbClr val="D71132">
                  <a:shade val="30000"/>
                  <a:satMod val="115000"/>
                </a:srgbClr>
              </a:gs>
              <a:gs pos="50000">
                <a:srgbClr val="D71132">
                  <a:shade val="67500"/>
                  <a:satMod val="115000"/>
                </a:srgbClr>
              </a:gs>
              <a:gs pos="100000">
                <a:srgbClr val="D71132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6CA48564-8D2A-41E2-9BC0-77500EB8993D}"/>
              </a:ext>
            </a:extLst>
          </p:cNvPr>
          <p:cNvSpPr/>
          <p:nvPr/>
        </p:nvSpPr>
        <p:spPr>
          <a:xfrm>
            <a:off x="5240222" y="955480"/>
            <a:ext cx="1579988" cy="52322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2658D71-6CFE-4718-A222-A59F9BFD9DCA}"/>
              </a:ext>
            </a:extLst>
          </p:cNvPr>
          <p:cNvSpPr txBox="1"/>
          <p:nvPr/>
        </p:nvSpPr>
        <p:spPr>
          <a:xfrm>
            <a:off x="206463" y="1037795"/>
            <a:ext cx="199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킬</a:t>
            </a:r>
            <a:endParaRPr lang="en-US" altLang="ko-KR" sz="20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6DE0166-3F92-41E3-835F-6EA967B55752}"/>
              </a:ext>
            </a:extLst>
          </p:cNvPr>
          <p:cNvSpPr txBox="1"/>
          <p:nvPr/>
        </p:nvSpPr>
        <p:spPr>
          <a:xfrm>
            <a:off x="853008" y="1048865"/>
            <a:ext cx="27742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회의 후 플레이어 배치</a:t>
            </a:r>
            <a:endParaRPr lang="en-US" altLang="ko-KR" sz="2000" b="1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EAB88A2-7ECB-4042-88AE-609A107595B0}"/>
              </a:ext>
            </a:extLst>
          </p:cNvPr>
          <p:cNvSpPr txBox="1"/>
          <p:nvPr/>
        </p:nvSpPr>
        <p:spPr>
          <a:xfrm>
            <a:off x="3627276" y="1041926"/>
            <a:ext cx="15508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구조도 </a:t>
            </a:r>
            <a:endParaRPr lang="ko-KR" altLang="en-US" sz="2000" dirty="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3E7A2C32-FFB4-460A-A3B1-F07114F8778D}"/>
              </a:ext>
            </a:extLst>
          </p:cNvPr>
          <p:cNvSpPr/>
          <p:nvPr/>
        </p:nvSpPr>
        <p:spPr>
          <a:xfrm>
            <a:off x="746451" y="1054358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A1F56697-C4DA-4F01-A9A0-9053F965A88D}"/>
              </a:ext>
            </a:extLst>
          </p:cNvPr>
          <p:cNvSpPr/>
          <p:nvPr/>
        </p:nvSpPr>
        <p:spPr>
          <a:xfrm>
            <a:off x="3581557" y="1056727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57006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게임 결과 창 </a:t>
            </a:r>
            <a:r>
              <a:rPr lang="en-US" altLang="ko-KR" sz="2800" b="1" dirty="0"/>
              <a:t>( </a:t>
            </a:r>
            <a:r>
              <a:rPr lang="ko-KR" altLang="en-US" sz="2800" b="1" dirty="0"/>
              <a:t>공통 결과 창</a:t>
            </a:r>
            <a:r>
              <a:rPr lang="en-US" altLang="ko-KR" sz="2800" b="1" dirty="0"/>
              <a:t> )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6A0F60D-0077-4149-B062-DBD9307E6FEA}"/>
              </a:ext>
            </a:extLst>
          </p:cNvPr>
          <p:cNvSpPr/>
          <p:nvPr/>
        </p:nvSpPr>
        <p:spPr>
          <a:xfrm>
            <a:off x="5161545" y="1041173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CFEE73-41B2-4270-8C30-853053249758}"/>
              </a:ext>
            </a:extLst>
          </p:cNvPr>
          <p:cNvSpPr txBox="1"/>
          <p:nvPr/>
        </p:nvSpPr>
        <p:spPr>
          <a:xfrm>
            <a:off x="5197933" y="1045029"/>
            <a:ext cx="16785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결과 창 </a:t>
            </a:r>
            <a:endParaRPr lang="ko-KR" altLang="en-US" sz="2000" dirty="0"/>
          </a:p>
        </p:txBody>
      </p:sp>
      <p:pic>
        <p:nvPicPr>
          <p:cNvPr id="5" name="그림 4" descr="클립아트이(가) 표시된 사진&#10;&#10;자동 생성된 설명">
            <a:extLst>
              <a:ext uri="{FF2B5EF4-FFF2-40B4-BE49-F238E27FC236}">
                <a16:creationId xmlns:a16="http://schemas.microsoft.com/office/drawing/2014/main" id="{E25D863B-9E06-44B5-A060-ED08F59984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728726" y="3840649"/>
            <a:ext cx="914400" cy="886836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8" name="그림 7" descr="벡터그래픽이(가) 표시된 사진&#10;&#10;자동 생성된 설명">
            <a:extLst>
              <a:ext uri="{FF2B5EF4-FFF2-40B4-BE49-F238E27FC236}">
                <a16:creationId xmlns:a16="http://schemas.microsoft.com/office/drawing/2014/main" id="{06BBB882-8DE9-4B2A-9369-FC42F1F5C3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432" y="3651723"/>
            <a:ext cx="914400" cy="914400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9294A0F6-C959-4AD6-B239-A9A0793AC668}"/>
              </a:ext>
            </a:extLst>
          </p:cNvPr>
          <p:cNvSpPr/>
          <p:nvPr/>
        </p:nvSpPr>
        <p:spPr>
          <a:xfrm>
            <a:off x="2658557" y="3557886"/>
            <a:ext cx="953634" cy="28276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납치자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F0D572B4-803F-4A94-AADF-5AE2B7F781B7}"/>
              </a:ext>
            </a:extLst>
          </p:cNvPr>
          <p:cNvSpPr/>
          <p:nvPr/>
        </p:nvSpPr>
        <p:spPr>
          <a:xfrm>
            <a:off x="6301353" y="2752442"/>
            <a:ext cx="5583399" cy="2792131"/>
          </a:xfrm>
          <a:prstGeom prst="roundRect">
            <a:avLst/>
          </a:prstGeom>
          <a:blipFill dpi="0" rotWithShape="1">
            <a:blip r:embed="rId5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8" name="그림 37" descr="클립아트이(가) 표시된 사진&#10;&#10;자동 생성된 설명">
            <a:extLst>
              <a:ext uri="{FF2B5EF4-FFF2-40B4-BE49-F238E27FC236}">
                <a16:creationId xmlns:a16="http://schemas.microsoft.com/office/drawing/2014/main" id="{8E359EF7-3983-42EA-8714-C1D1F79DC7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5435" y="4233575"/>
            <a:ext cx="886836" cy="886836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40" name="그림 39" descr="클립아트이(가) 표시된 사진&#10;&#10;자동 생성된 설명">
            <a:extLst>
              <a:ext uri="{FF2B5EF4-FFF2-40B4-BE49-F238E27FC236}">
                <a16:creationId xmlns:a16="http://schemas.microsoft.com/office/drawing/2014/main" id="{6B1D055B-5505-40C1-91A4-79183B7385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6259" y="4209627"/>
            <a:ext cx="886836" cy="886836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41" name="그림 40" descr="클립아트이(가) 표시된 사진&#10;&#10;자동 생성된 설명">
            <a:extLst>
              <a:ext uri="{FF2B5EF4-FFF2-40B4-BE49-F238E27FC236}">
                <a16:creationId xmlns:a16="http://schemas.microsoft.com/office/drawing/2014/main" id="{FACCB054-FA89-4612-92C2-F9586415C6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404" y="4213025"/>
            <a:ext cx="886836" cy="886836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42" name="그림 41" descr="벡터그래픽이(가) 표시된 사진&#10;&#10;자동 생성된 설명">
            <a:extLst>
              <a:ext uri="{FF2B5EF4-FFF2-40B4-BE49-F238E27FC236}">
                <a16:creationId xmlns:a16="http://schemas.microsoft.com/office/drawing/2014/main" id="{F700F386-8E6E-4C1C-86AF-449A7AA186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0767" y="4160532"/>
            <a:ext cx="914400" cy="914400"/>
          </a:xfrm>
          <a:prstGeom prst="rect">
            <a:avLst/>
          </a:prstGeom>
        </p:spPr>
      </p:pic>
      <p:pic>
        <p:nvPicPr>
          <p:cNvPr id="46" name="그림 45" descr="벡터그래픽이(가) 표시된 사진&#10;&#10;자동 생성된 설명">
            <a:extLst>
              <a:ext uri="{FF2B5EF4-FFF2-40B4-BE49-F238E27FC236}">
                <a16:creationId xmlns:a16="http://schemas.microsoft.com/office/drawing/2014/main" id="{C664A30C-C6D6-4B0B-A114-3E4654291F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463" y="4192111"/>
            <a:ext cx="914400" cy="914400"/>
          </a:xfrm>
          <a:prstGeom prst="rect">
            <a:avLst/>
          </a:prstGeom>
        </p:spPr>
      </p:pic>
      <p:sp>
        <p:nvSpPr>
          <p:cNvPr id="56" name="직사각형 55">
            <a:extLst>
              <a:ext uri="{FF2B5EF4-FFF2-40B4-BE49-F238E27FC236}">
                <a16:creationId xmlns:a16="http://schemas.microsoft.com/office/drawing/2014/main" id="{D16E6E72-8D8E-4132-BC62-2EECC7D69C9B}"/>
              </a:ext>
            </a:extLst>
          </p:cNvPr>
          <p:cNvSpPr/>
          <p:nvPr/>
        </p:nvSpPr>
        <p:spPr>
          <a:xfrm>
            <a:off x="6788181" y="1062943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0033CC1-A74B-462D-AD05-2B197AA13F2F}"/>
              </a:ext>
            </a:extLst>
          </p:cNvPr>
          <p:cNvSpPr txBox="1"/>
          <p:nvPr/>
        </p:nvSpPr>
        <p:spPr>
          <a:xfrm>
            <a:off x="6814710" y="1068058"/>
            <a:ext cx="1201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인벤토리</a:t>
            </a:r>
            <a:endParaRPr lang="en-US" altLang="ko-KR" sz="2000" b="1" dirty="0"/>
          </a:p>
        </p:txBody>
      </p:sp>
      <p:pic>
        <p:nvPicPr>
          <p:cNvPr id="49" name="그림 48" descr="클립아트이(가) 표시된 사진&#10;&#10;자동 생성된 설명">
            <a:extLst>
              <a:ext uri="{FF2B5EF4-FFF2-40B4-BE49-F238E27FC236}">
                <a16:creationId xmlns:a16="http://schemas.microsoft.com/office/drawing/2014/main" id="{57D56B13-04AB-486A-B2A3-41C972FF77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816982" y="3665505"/>
            <a:ext cx="973258" cy="886836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818A4D9-55DD-4D65-BE43-DBF0222EF17B}"/>
              </a:ext>
            </a:extLst>
          </p:cNvPr>
          <p:cNvSpPr txBox="1"/>
          <p:nvPr/>
        </p:nvSpPr>
        <p:spPr>
          <a:xfrm>
            <a:off x="1091681" y="5793442"/>
            <a:ext cx="3876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납치자에게는 납치자의 수만큼 닉네임과 함께 알려줌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13EFB48-2066-4A87-8185-3C08E8F76CDC}"/>
              </a:ext>
            </a:extLst>
          </p:cNvPr>
          <p:cNvSpPr txBox="1"/>
          <p:nvPr/>
        </p:nvSpPr>
        <p:spPr>
          <a:xfrm>
            <a:off x="7199258" y="5839608"/>
            <a:ext cx="43140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일반 사람들에게는 닉네임이 뜨지 않고 뒤에 섬이 보이면서 </a:t>
            </a:r>
            <a:endParaRPr lang="en-US" altLang="ko-KR" sz="1200" dirty="0"/>
          </a:p>
          <a:p>
            <a:r>
              <a:rPr lang="en-US" altLang="ko-KR" sz="1200" dirty="0"/>
              <a:t>“</a:t>
            </a:r>
            <a:r>
              <a:rPr lang="ko-KR" altLang="en-US" sz="1200" dirty="0"/>
              <a:t>탈출하세요</a:t>
            </a:r>
            <a:r>
              <a:rPr lang="en-US" altLang="ko-KR" sz="1200" dirty="0"/>
              <a:t>!” </a:t>
            </a:r>
            <a:r>
              <a:rPr lang="ko-KR" altLang="en-US" sz="1200" dirty="0"/>
              <a:t>메시지 출력 </a:t>
            </a:r>
          </a:p>
        </p:txBody>
      </p:sp>
      <p:pic>
        <p:nvPicPr>
          <p:cNvPr id="51" name="그림 50" descr="클립아트이(가) 표시된 사진&#10;&#10;자동 생성된 설명">
            <a:extLst>
              <a:ext uri="{FF2B5EF4-FFF2-40B4-BE49-F238E27FC236}">
                <a16:creationId xmlns:a16="http://schemas.microsoft.com/office/drawing/2014/main" id="{0AFC8DBE-88D2-4B10-B022-DEE170AD9D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446750" y="4230530"/>
            <a:ext cx="973258" cy="886836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</p:pic>
      <p:pic>
        <p:nvPicPr>
          <p:cNvPr id="52" name="그림 51" descr="클립아트이(가) 표시된 사진&#10;&#10;자동 생성된 설명">
            <a:extLst>
              <a:ext uri="{FF2B5EF4-FFF2-40B4-BE49-F238E27FC236}">
                <a16:creationId xmlns:a16="http://schemas.microsoft.com/office/drawing/2014/main" id="{C73F022D-2284-4B3D-9293-8CB5D2C56C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677698" y="4209627"/>
            <a:ext cx="973258" cy="886836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CB209BC-9AB9-406D-941D-4398A1005A0B}"/>
              </a:ext>
            </a:extLst>
          </p:cNvPr>
          <p:cNvSpPr txBox="1"/>
          <p:nvPr/>
        </p:nvSpPr>
        <p:spPr>
          <a:xfrm>
            <a:off x="7795191" y="3415213"/>
            <a:ext cx="2805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모두 이 섬을 탈출하세요</a:t>
            </a:r>
            <a:r>
              <a:rPr lang="en-US" altLang="ko-KR" dirty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0996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6CA48564-8D2A-41E2-9BC0-77500EB8993D}"/>
              </a:ext>
            </a:extLst>
          </p:cNvPr>
          <p:cNvSpPr/>
          <p:nvPr/>
        </p:nvSpPr>
        <p:spPr>
          <a:xfrm>
            <a:off x="5240222" y="955480"/>
            <a:ext cx="1579988" cy="52322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2658D71-6CFE-4718-A222-A59F9BFD9DCA}"/>
              </a:ext>
            </a:extLst>
          </p:cNvPr>
          <p:cNvSpPr txBox="1"/>
          <p:nvPr/>
        </p:nvSpPr>
        <p:spPr>
          <a:xfrm>
            <a:off x="206463" y="1037795"/>
            <a:ext cx="199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킬</a:t>
            </a:r>
            <a:endParaRPr lang="en-US" altLang="ko-KR" sz="20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6DE0166-3F92-41E3-835F-6EA967B55752}"/>
              </a:ext>
            </a:extLst>
          </p:cNvPr>
          <p:cNvSpPr txBox="1"/>
          <p:nvPr/>
        </p:nvSpPr>
        <p:spPr>
          <a:xfrm>
            <a:off x="853008" y="1048865"/>
            <a:ext cx="27742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회의 후 플레이어 배치</a:t>
            </a:r>
            <a:endParaRPr lang="en-US" altLang="ko-KR" sz="2000" b="1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EAB88A2-7ECB-4042-88AE-609A107595B0}"/>
              </a:ext>
            </a:extLst>
          </p:cNvPr>
          <p:cNvSpPr txBox="1"/>
          <p:nvPr/>
        </p:nvSpPr>
        <p:spPr>
          <a:xfrm>
            <a:off x="3627276" y="1041926"/>
            <a:ext cx="15508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구조도 </a:t>
            </a:r>
            <a:endParaRPr lang="ko-KR" altLang="en-US" sz="2000" dirty="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3E7A2C32-FFB4-460A-A3B1-F07114F8778D}"/>
              </a:ext>
            </a:extLst>
          </p:cNvPr>
          <p:cNvSpPr/>
          <p:nvPr/>
        </p:nvSpPr>
        <p:spPr>
          <a:xfrm>
            <a:off x="746451" y="1054358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A1F56697-C4DA-4F01-A9A0-9053F965A88D}"/>
              </a:ext>
            </a:extLst>
          </p:cNvPr>
          <p:cNvSpPr/>
          <p:nvPr/>
        </p:nvSpPr>
        <p:spPr>
          <a:xfrm>
            <a:off x="3581557" y="1056727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57006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게임 결과 창 </a:t>
            </a:r>
            <a:r>
              <a:rPr lang="en-US" altLang="ko-KR" sz="2800" b="1" dirty="0"/>
              <a:t>( </a:t>
            </a:r>
            <a:r>
              <a:rPr lang="ko-KR" altLang="en-US" sz="2800" b="1" dirty="0"/>
              <a:t>공통 결과 창</a:t>
            </a:r>
            <a:r>
              <a:rPr lang="en-US" altLang="ko-KR" sz="2800" b="1" dirty="0"/>
              <a:t> )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6A0F60D-0077-4149-B062-DBD9307E6FEA}"/>
              </a:ext>
            </a:extLst>
          </p:cNvPr>
          <p:cNvSpPr/>
          <p:nvPr/>
        </p:nvSpPr>
        <p:spPr>
          <a:xfrm>
            <a:off x="5161545" y="1041173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CFEE73-41B2-4270-8C30-853053249758}"/>
              </a:ext>
            </a:extLst>
          </p:cNvPr>
          <p:cNvSpPr txBox="1"/>
          <p:nvPr/>
        </p:nvSpPr>
        <p:spPr>
          <a:xfrm>
            <a:off x="5197933" y="1045029"/>
            <a:ext cx="16785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결과 창 </a:t>
            </a:r>
            <a:endParaRPr lang="ko-KR" altLang="en-US" sz="2000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0AAF1AD4-E157-484B-9346-CB1804FD3DF3}"/>
              </a:ext>
            </a:extLst>
          </p:cNvPr>
          <p:cNvSpPr/>
          <p:nvPr/>
        </p:nvSpPr>
        <p:spPr>
          <a:xfrm rot="5400000">
            <a:off x="1726353" y="1298204"/>
            <a:ext cx="2862400" cy="570061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DA77785-D063-44D1-8E37-0FBA8703B670}"/>
              </a:ext>
            </a:extLst>
          </p:cNvPr>
          <p:cNvSpPr/>
          <p:nvPr/>
        </p:nvSpPr>
        <p:spPr>
          <a:xfrm>
            <a:off x="314893" y="3867268"/>
            <a:ext cx="5710334" cy="65131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납치자 승리</a:t>
            </a:r>
          </a:p>
        </p:txBody>
      </p:sp>
      <p:pic>
        <p:nvPicPr>
          <p:cNvPr id="5" name="그림 4" descr="클립아트이(가) 표시된 사진&#10;&#10;자동 생성된 설명">
            <a:extLst>
              <a:ext uri="{FF2B5EF4-FFF2-40B4-BE49-F238E27FC236}">
                <a16:creationId xmlns:a16="http://schemas.microsoft.com/office/drawing/2014/main" id="{E25D863B-9E06-44B5-A060-ED08F59984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838" y="2995280"/>
            <a:ext cx="886836" cy="886836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22" name="그림 21" descr="클립아트이(가) 표시된 사진&#10;&#10;자동 생성된 설명">
            <a:extLst>
              <a:ext uri="{FF2B5EF4-FFF2-40B4-BE49-F238E27FC236}">
                <a16:creationId xmlns:a16="http://schemas.microsoft.com/office/drawing/2014/main" id="{627FA3E3-901E-421E-A12C-AD34651E3F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0529" y="4740413"/>
            <a:ext cx="886836" cy="886836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8" name="그림 7" descr="벡터그래픽이(가) 표시된 사진&#10;&#10;자동 생성된 설명">
            <a:extLst>
              <a:ext uri="{FF2B5EF4-FFF2-40B4-BE49-F238E27FC236}">
                <a16:creationId xmlns:a16="http://schemas.microsoft.com/office/drawing/2014/main" id="{06BBB882-8DE9-4B2A-9369-FC42F1F5C3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3298" y="2990732"/>
            <a:ext cx="914400" cy="914400"/>
          </a:xfrm>
          <a:prstGeom prst="rect">
            <a:avLst/>
          </a:prstGeom>
        </p:spPr>
      </p:pic>
      <p:pic>
        <p:nvPicPr>
          <p:cNvPr id="25" name="그림 24" descr="클립아트이(가) 표시된 사진&#10;&#10;자동 생성된 설명">
            <a:extLst>
              <a:ext uri="{FF2B5EF4-FFF2-40B4-BE49-F238E27FC236}">
                <a16:creationId xmlns:a16="http://schemas.microsoft.com/office/drawing/2014/main" id="{E978F5C1-F9D5-49F3-B77F-EBCA7194A4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1353" y="4716465"/>
            <a:ext cx="886836" cy="886836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26" name="그림 25" descr="클립아트이(가) 표시된 사진&#10;&#10;자동 생성된 설명">
            <a:extLst>
              <a:ext uri="{FF2B5EF4-FFF2-40B4-BE49-F238E27FC236}">
                <a16:creationId xmlns:a16="http://schemas.microsoft.com/office/drawing/2014/main" id="{0942E6FF-8D32-4475-A9AE-1CC8055338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0498" y="4719863"/>
            <a:ext cx="886836" cy="886836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27" name="그림 26" descr="벡터그래픽이(가) 표시된 사진&#10;&#10;자동 생성된 설명">
            <a:extLst>
              <a:ext uri="{FF2B5EF4-FFF2-40B4-BE49-F238E27FC236}">
                <a16:creationId xmlns:a16="http://schemas.microsoft.com/office/drawing/2014/main" id="{F06A40C4-3B30-406A-A2F1-424BA1ABE0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861" y="4667370"/>
            <a:ext cx="914400" cy="914400"/>
          </a:xfrm>
          <a:prstGeom prst="rect">
            <a:avLst/>
          </a:prstGeom>
        </p:spPr>
      </p:pic>
      <p:pic>
        <p:nvPicPr>
          <p:cNvPr id="18" name="그림 17" descr="텍스트이(가) 표시된 사진&#10;&#10;자동 생성된 설명">
            <a:extLst>
              <a:ext uri="{FF2B5EF4-FFF2-40B4-BE49-F238E27FC236}">
                <a16:creationId xmlns:a16="http://schemas.microsoft.com/office/drawing/2014/main" id="{90905107-7643-425F-AC99-6D95132697B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9857" y="3004514"/>
            <a:ext cx="886836" cy="886836"/>
          </a:xfrm>
          <a:prstGeom prst="rect">
            <a:avLst/>
          </a:prstGeom>
        </p:spPr>
      </p:pic>
      <p:pic>
        <p:nvPicPr>
          <p:cNvPr id="30" name="그림 29" descr="텍스트이(가) 표시된 사진&#10;&#10;자동 생성된 설명">
            <a:extLst>
              <a:ext uri="{FF2B5EF4-FFF2-40B4-BE49-F238E27FC236}">
                <a16:creationId xmlns:a16="http://schemas.microsoft.com/office/drawing/2014/main" id="{4F89D849-02DA-4872-8638-2FC349E2FE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5990" y="4756112"/>
            <a:ext cx="886836" cy="886836"/>
          </a:xfrm>
          <a:prstGeom prst="rect">
            <a:avLst/>
          </a:prstGeom>
        </p:spPr>
      </p:pic>
      <p:pic>
        <p:nvPicPr>
          <p:cNvPr id="31" name="그림 30" descr="텍스트이(가) 표시된 사진&#10;&#10;자동 생성된 설명">
            <a:extLst>
              <a:ext uri="{FF2B5EF4-FFF2-40B4-BE49-F238E27FC236}">
                <a16:creationId xmlns:a16="http://schemas.microsoft.com/office/drawing/2014/main" id="{18050541-DC46-487F-96AE-794557B8519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3000" y="4747427"/>
            <a:ext cx="886836" cy="886836"/>
          </a:xfrm>
          <a:prstGeom prst="rect">
            <a:avLst/>
          </a:prstGeom>
        </p:spPr>
      </p:pic>
      <p:pic>
        <p:nvPicPr>
          <p:cNvPr id="32" name="그림 31" descr="벡터그래픽이(가) 표시된 사진&#10;&#10;자동 생성된 설명">
            <a:extLst>
              <a:ext uri="{FF2B5EF4-FFF2-40B4-BE49-F238E27FC236}">
                <a16:creationId xmlns:a16="http://schemas.microsoft.com/office/drawing/2014/main" id="{855CDDA1-7A97-48DD-A8A8-26C8F3F6EE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557" y="4698949"/>
            <a:ext cx="914400" cy="914400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9294A0F6-C959-4AD6-B239-A9A0793AC668}"/>
              </a:ext>
            </a:extLst>
          </p:cNvPr>
          <p:cNvSpPr/>
          <p:nvPr/>
        </p:nvSpPr>
        <p:spPr>
          <a:xfrm>
            <a:off x="2590548" y="2791580"/>
            <a:ext cx="953634" cy="2827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납치자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70EECDB1-012C-47F3-BD57-8CEC5BEA45A4}"/>
              </a:ext>
            </a:extLst>
          </p:cNvPr>
          <p:cNvSpPr/>
          <p:nvPr/>
        </p:nvSpPr>
        <p:spPr>
          <a:xfrm>
            <a:off x="2608658" y="4509094"/>
            <a:ext cx="953634" cy="2542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시민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F0D572B4-803F-4A94-AADF-5AE2B7F781B7}"/>
              </a:ext>
            </a:extLst>
          </p:cNvPr>
          <p:cNvSpPr/>
          <p:nvPr/>
        </p:nvSpPr>
        <p:spPr>
          <a:xfrm rot="5400000">
            <a:off x="7737769" y="1285887"/>
            <a:ext cx="2862400" cy="570061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F325BD2-130C-42A7-8AFE-C4A797F420D6}"/>
              </a:ext>
            </a:extLst>
          </p:cNvPr>
          <p:cNvSpPr/>
          <p:nvPr/>
        </p:nvSpPr>
        <p:spPr>
          <a:xfrm>
            <a:off x="6326309" y="3854951"/>
            <a:ext cx="5710334" cy="6513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시민 </a:t>
            </a:r>
            <a:r>
              <a:rPr lang="ko-KR" altLang="en-US" dirty="0">
                <a:solidFill>
                  <a:schemeClr val="tx1"/>
                </a:solidFill>
              </a:rPr>
              <a:t>승리</a:t>
            </a:r>
          </a:p>
        </p:txBody>
      </p:sp>
      <p:pic>
        <p:nvPicPr>
          <p:cNvPr id="37" name="그림 36" descr="클립아트이(가) 표시된 사진&#10;&#10;자동 생성된 설명">
            <a:extLst>
              <a:ext uri="{FF2B5EF4-FFF2-40B4-BE49-F238E27FC236}">
                <a16:creationId xmlns:a16="http://schemas.microsoft.com/office/drawing/2014/main" id="{D77BB159-3069-42B2-8050-CB485D1548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5254" y="2982963"/>
            <a:ext cx="886836" cy="886836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38" name="그림 37" descr="클립아트이(가) 표시된 사진&#10;&#10;자동 생성된 설명">
            <a:extLst>
              <a:ext uri="{FF2B5EF4-FFF2-40B4-BE49-F238E27FC236}">
                <a16:creationId xmlns:a16="http://schemas.microsoft.com/office/drawing/2014/main" id="{8E359EF7-3983-42EA-8714-C1D1F79DC7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1945" y="4728096"/>
            <a:ext cx="886836" cy="886836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39" name="그림 38" descr="벡터그래픽이(가) 표시된 사진&#10;&#10;자동 생성된 설명">
            <a:extLst>
              <a:ext uri="{FF2B5EF4-FFF2-40B4-BE49-F238E27FC236}">
                <a16:creationId xmlns:a16="http://schemas.microsoft.com/office/drawing/2014/main" id="{14F82095-D83E-49FC-B141-D177FE205F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4714" y="2978415"/>
            <a:ext cx="914400" cy="914400"/>
          </a:xfrm>
          <a:prstGeom prst="rect">
            <a:avLst/>
          </a:prstGeom>
        </p:spPr>
      </p:pic>
      <p:pic>
        <p:nvPicPr>
          <p:cNvPr id="40" name="그림 39" descr="클립아트이(가) 표시된 사진&#10;&#10;자동 생성된 설명">
            <a:extLst>
              <a:ext uri="{FF2B5EF4-FFF2-40B4-BE49-F238E27FC236}">
                <a16:creationId xmlns:a16="http://schemas.microsoft.com/office/drawing/2014/main" id="{6B1D055B-5505-40C1-91A4-79183B7385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2769" y="4704148"/>
            <a:ext cx="886836" cy="886836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41" name="그림 40" descr="클립아트이(가) 표시된 사진&#10;&#10;자동 생성된 설명">
            <a:extLst>
              <a:ext uri="{FF2B5EF4-FFF2-40B4-BE49-F238E27FC236}">
                <a16:creationId xmlns:a16="http://schemas.microsoft.com/office/drawing/2014/main" id="{FACCB054-FA89-4612-92C2-F9586415C6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1914" y="4707546"/>
            <a:ext cx="886836" cy="886836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42" name="그림 41" descr="벡터그래픽이(가) 표시된 사진&#10;&#10;자동 생성된 설명">
            <a:extLst>
              <a:ext uri="{FF2B5EF4-FFF2-40B4-BE49-F238E27FC236}">
                <a16:creationId xmlns:a16="http://schemas.microsoft.com/office/drawing/2014/main" id="{F700F386-8E6E-4C1C-86AF-449A7AA186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277" y="4655053"/>
            <a:ext cx="914400" cy="914400"/>
          </a:xfrm>
          <a:prstGeom prst="rect">
            <a:avLst/>
          </a:prstGeom>
        </p:spPr>
      </p:pic>
      <p:pic>
        <p:nvPicPr>
          <p:cNvPr id="43" name="그림 42" descr="텍스트이(가) 표시된 사진&#10;&#10;자동 생성된 설명">
            <a:extLst>
              <a:ext uri="{FF2B5EF4-FFF2-40B4-BE49-F238E27FC236}">
                <a16:creationId xmlns:a16="http://schemas.microsoft.com/office/drawing/2014/main" id="{8BBE5C4C-D5B5-442A-8F6F-48E405D220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1273" y="2992197"/>
            <a:ext cx="886836" cy="886836"/>
          </a:xfrm>
          <a:prstGeom prst="rect">
            <a:avLst/>
          </a:prstGeom>
        </p:spPr>
      </p:pic>
      <p:pic>
        <p:nvPicPr>
          <p:cNvPr id="44" name="그림 43" descr="텍스트이(가) 표시된 사진&#10;&#10;자동 생성된 설명">
            <a:extLst>
              <a:ext uri="{FF2B5EF4-FFF2-40B4-BE49-F238E27FC236}">
                <a16:creationId xmlns:a16="http://schemas.microsoft.com/office/drawing/2014/main" id="{9B8431FB-9417-4C7A-A126-86183E6542F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7406" y="4743795"/>
            <a:ext cx="886836" cy="886836"/>
          </a:xfrm>
          <a:prstGeom prst="rect">
            <a:avLst/>
          </a:prstGeom>
        </p:spPr>
      </p:pic>
      <p:pic>
        <p:nvPicPr>
          <p:cNvPr id="45" name="그림 44" descr="텍스트이(가) 표시된 사진&#10;&#10;자동 생성된 설명">
            <a:extLst>
              <a:ext uri="{FF2B5EF4-FFF2-40B4-BE49-F238E27FC236}">
                <a16:creationId xmlns:a16="http://schemas.microsoft.com/office/drawing/2014/main" id="{F20009B3-FB23-4582-BD41-F0D0F9331B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416" y="4735110"/>
            <a:ext cx="886836" cy="886836"/>
          </a:xfrm>
          <a:prstGeom prst="rect">
            <a:avLst/>
          </a:prstGeom>
        </p:spPr>
      </p:pic>
      <p:pic>
        <p:nvPicPr>
          <p:cNvPr id="46" name="그림 45" descr="벡터그래픽이(가) 표시된 사진&#10;&#10;자동 생성된 설명">
            <a:extLst>
              <a:ext uri="{FF2B5EF4-FFF2-40B4-BE49-F238E27FC236}">
                <a16:creationId xmlns:a16="http://schemas.microsoft.com/office/drawing/2014/main" id="{C664A30C-C6D6-4B0B-A114-3E4654291F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2973" y="4686632"/>
            <a:ext cx="914400" cy="914400"/>
          </a:xfrm>
          <a:prstGeom prst="rect">
            <a:avLst/>
          </a:prstGeom>
        </p:spPr>
      </p:pic>
      <p:sp>
        <p:nvSpPr>
          <p:cNvPr id="47" name="직사각형 46">
            <a:extLst>
              <a:ext uri="{FF2B5EF4-FFF2-40B4-BE49-F238E27FC236}">
                <a16:creationId xmlns:a16="http://schemas.microsoft.com/office/drawing/2014/main" id="{68FA6A2C-0FCD-4992-9737-6F8A2869A016}"/>
              </a:ext>
            </a:extLst>
          </p:cNvPr>
          <p:cNvSpPr/>
          <p:nvPr/>
        </p:nvSpPr>
        <p:spPr>
          <a:xfrm>
            <a:off x="8601964" y="2779263"/>
            <a:ext cx="953634" cy="2827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납치자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FC62D31D-00E2-4D8A-AB2E-7C79523A6565}"/>
              </a:ext>
            </a:extLst>
          </p:cNvPr>
          <p:cNvSpPr/>
          <p:nvPr/>
        </p:nvSpPr>
        <p:spPr>
          <a:xfrm>
            <a:off x="8620074" y="4496777"/>
            <a:ext cx="953634" cy="2542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시민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D16E6E72-8D8E-4132-BC62-2EECC7D69C9B}"/>
              </a:ext>
            </a:extLst>
          </p:cNvPr>
          <p:cNvSpPr/>
          <p:nvPr/>
        </p:nvSpPr>
        <p:spPr>
          <a:xfrm>
            <a:off x="6788181" y="1062943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0033CC1-A74B-462D-AD05-2B197AA13F2F}"/>
              </a:ext>
            </a:extLst>
          </p:cNvPr>
          <p:cNvSpPr txBox="1"/>
          <p:nvPr/>
        </p:nvSpPr>
        <p:spPr>
          <a:xfrm>
            <a:off x="6814710" y="1068058"/>
            <a:ext cx="1201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인벤토리</a:t>
            </a:r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122669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0308313E-D446-4C9E-BB3E-B4BC9C897152}"/>
              </a:ext>
            </a:extLst>
          </p:cNvPr>
          <p:cNvSpPr/>
          <p:nvPr/>
        </p:nvSpPr>
        <p:spPr>
          <a:xfrm>
            <a:off x="5240222" y="955480"/>
            <a:ext cx="1579988" cy="52322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856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게임 결과 창 </a:t>
            </a:r>
            <a:r>
              <a:rPr lang="en-US" altLang="ko-KR" sz="2800" b="1" dirty="0"/>
              <a:t>( </a:t>
            </a:r>
            <a:r>
              <a:rPr lang="ko-KR" altLang="en-US" sz="2800" b="1" dirty="0"/>
              <a:t>납치자가 다 죽였을 때 결과 창 </a:t>
            </a:r>
            <a:r>
              <a:rPr lang="en-US" altLang="ko-KR" sz="2800" b="1" dirty="0"/>
              <a:t>)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0AAF1AD4-E157-484B-9346-CB1804FD3DF3}"/>
              </a:ext>
            </a:extLst>
          </p:cNvPr>
          <p:cNvSpPr/>
          <p:nvPr/>
        </p:nvSpPr>
        <p:spPr>
          <a:xfrm rot="5400000">
            <a:off x="2351283" y="169148"/>
            <a:ext cx="3954079" cy="7874742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28" name="Picture 4" descr="살인 사건 - 스톡일러스트 [41559464] - PIXTA">
            <a:extLst>
              <a:ext uri="{FF2B5EF4-FFF2-40B4-BE49-F238E27FC236}">
                <a16:creationId xmlns:a16="http://schemas.microsoft.com/office/drawing/2014/main" id="{2FC76769-84F3-4249-96F6-C4634F7C3A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2987" y="2919996"/>
            <a:ext cx="3516085" cy="2705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4" descr="살인 사건 - 스톡일러스트 [41559464] - PIXTA">
            <a:extLst>
              <a:ext uri="{FF2B5EF4-FFF2-40B4-BE49-F238E27FC236}">
                <a16:creationId xmlns:a16="http://schemas.microsoft.com/office/drawing/2014/main" id="{E4DDF074-E768-4AFE-8A3D-1B943AEBDB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067" y="2846765"/>
            <a:ext cx="2835426" cy="2181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4" descr="살인 사건 - 스톡일러스트 [41559464] - PIXTA">
            <a:extLst>
              <a:ext uri="{FF2B5EF4-FFF2-40B4-BE49-F238E27FC236}">
                <a16:creationId xmlns:a16="http://schemas.microsoft.com/office/drawing/2014/main" id="{B56AB350-5871-469F-AA06-52F12A00CD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6876" y="2919996"/>
            <a:ext cx="2740263" cy="2108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2C18C050-3297-43B0-B3DD-79AF0F21F07D}"/>
              </a:ext>
            </a:extLst>
          </p:cNvPr>
          <p:cNvSpPr/>
          <p:nvPr/>
        </p:nvSpPr>
        <p:spPr>
          <a:xfrm>
            <a:off x="8518845" y="2748914"/>
            <a:ext cx="3405674" cy="271520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Tx/>
              <a:buChar char="-"/>
            </a:pPr>
            <a:r>
              <a:rPr lang="ko-KR" altLang="en-US" sz="1600" b="1" dirty="0">
                <a:solidFill>
                  <a:schemeClr val="tx1"/>
                </a:solidFill>
              </a:rPr>
              <a:t>검은 화면에서 총소리 또는 </a:t>
            </a:r>
            <a:br>
              <a:rPr lang="en-US" altLang="ko-KR" sz="1600" b="1" dirty="0">
                <a:solidFill>
                  <a:schemeClr val="tx1"/>
                </a:solidFill>
              </a:rPr>
            </a:br>
            <a:r>
              <a:rPr lang="ko-KR" altLang="en-US" sz="1600" b="1" dirty="0">
                <a:solidFill>
                  <a:schemeClr val="tx1"/>
                </a:solidFill>
              </a:rPr>
              <a:t>칼 찔리는 소리가 난 후 캐릭터 모양은 아니지만 </a:t>
            </a:r>
            <a:r>
              <a:rPr lang="en-US" altLang="ko-KR" sz="1600" b="1" dirty="0">
                <a:solidFill>
                  <a:schemeClr val="tx1"/>
                </a:solidFill>
              </a:rPr>
              <a:t>3</a:t>
            </a:r>
            <a:r>
              <a:rPr lang="ko-KR" altLang="en-US" sz="1600" b="1" dirty="0">
                <a:solidFill>
                  <a:schemeClr val="tx1"/>
                </a:solidFill>
              </a:rPr>
              <a:t>개의 사람 </a:t>
            </a:r>
            <a:br>
              <a:rPr lang="en-US" altLang="ko-KR" sz="1600" b="1" dirty="0">
                <a:solidFill>
                  <a:schemeClr val="tx1"/>
                </a:solidFill>
              </a:rPr>
            </a:br>
            <a:r>
              <a:rPr lang="ko-KR" altLang="en-US" sz="1600" b="1" dirty="0">
                <a:solidFill>
                  <a:schemeClr val="tx1"/>
                </a:solidFill>
              </a:rPr>
              <a:t>모양의 아이콘이 죽어 있으며 </a:t>
            </a:r>
            <a:br>
              <a:rPr lang="en-US" altLang="ko-KR" sz="1600" b="1" dirty="0">
                <a:solidFill>
                  <a:schemeClr val="tx1"/>
                </a:solidFill>
              </a:rPr>
            </a:br>
            <a:r>
              <a:rPr lang="ko-KR" altLang="en-US" sz="1600" b="1" dirty="0">
                <a:solidFill>
                  <a:schemeClr val="tx1"/>
                </a:solidFill>
              </a:rPr>
              <a:t>다시 검은 화면으로 바뀜</a:t>
            </a:r>
            <a:r>
              <a:rPr lang="en-US" altLang="ko-KR" sz="1600" b="1" dirty="0">
                <a:solidFill>
                  <a:schemeClr val="tx1"/>
                </a:solidFill>
              </a:rPr>
              <a:t>.</a:t>
            </a:r>
          </a:p>
          <a:p>
            <a:pPr algn="ctr"/>
            <a:endParaRPr lang="en-US" altLang="ko-KR" sz="16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- </a:t>
            </a:r>
            <a:r>
              <a:rPr lang="ko-KR" altLang="en-US" sz="1600" b="1" dirty="0">
                <a:solidFill>
                  <a:schemeClr val="tx1"/>
                </a:solidFill>
              </a:rPr>
              <a:t>이 후에 공통 결과창으로 </a:t>
            </a:r>
            <a:br>
              <a:rPr lang="en-US" altLang="ko-KR" sz="1600" b="1" dirty="0">
                <a:solidFill>
                  <a:schemeClr val="tx1"/>
                </a:solidFill>
              </a:rPr>
            </a:br>
            <a:r>
              <a:rPr lang="ko-KR" altLang="en-US" sz="1600" b="1" dirty="0">
                <a:solidFill>
                  <a:schemeClr val="tx1"/>
                </a:solidFill>
              </a:rPr>
              <a:t>넘어간다</a:t>
            </a:r>
            <a:r>
              <a:rPr lang="en-US" altLang="ko-KR" sz="1600" b="1" dirty="0">
                <a:solidFill>
                  <a:schemeClr val="tx1"/>
                </a:solidFill>
              </a:rPr>
              <a:t>.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3949146-2C9F-4FC5-BF65-375C68F174B1}"/>
              </a:ext>
            </a:extLst>
          </p:cNvPr>
          <p:cNvSpPr txBox="1"/>
          <p:nvPr/>
        </p:nvSpPr>
        <p:spPr>
          <a:xfrm>
            <a:off x="206463" y="1037795"/>
            <a:ext cx="199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킬</a:t>
            </a:r>
            <a:endParaRPr lang="en-US" altLang="ko-KR" sz="20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7F4FA26-8309-4DD0-A6DE-D71E76CE04FD}"/>
              </a:ext>
            </a:extLst>
          </p:cNvPr>
          <p:cNvSpPr txBox="1"/>
          <p:nvPr/>
        </p:nvSpPr>
        <p:spPr>
          <a:xfrm>
            <a:off x="853008" y="1048865"/>
            <a:ext cx="27742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회의 후 플레이어 배치</a:t>
            </a:r>
            <a:endParaRPr lang="en-US" altLang="ko-KR" sz="20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1E7E867-9666-4B05-B927-1B36C6C02601}"/>
              </a:ext>
            </a:extLst>
          </p:cNvPr>
          <p:cNvSpPr txBox="1"/>
          <p:nvPr/>
        </p:nvSpPr>
        <p:spPr>
          <a:xfrm>
            <a:off x="3627276" y="1041926"/>
            <a:ext cx="15508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구조도 </a:t>
            </a:r>
            <a:endParaRPr lang="ko-KR" altLang="en-US" sz="20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880190F-4EB5-4AF1-80B6-081EC402A06A}"/>
              </a:ext>
            </a:extLst>
          </p:cNvPr>
          <p:cNvSpPr/>
          <p:nvPr/>
        </p:nvSpPr>
        <p:spPr>
          <a:xfrm>
            <a:off x="746451" y="1054358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D36705C-A127-4359-B849-4EECD90E67E3}"/>
              </a:ext>
            </a:extLst>
          </p:cNvPr>
          <p:cNvSpPr/>
          <p:nvPr/>
        </p:nvSpPr>
        <p:spPr>
          <a:xfrm>
            <a:off x="3581557" y="1056727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6503DDE-4A52-4186-81BD-FEC2C2F6F143}"/>
              </a:ext>
            </a:extLst>
          </p:cNvPr>
          <p:cNvSpPr/>
          <p:nvPr/>
        </p:nvSpPr>
        <p:spPr>
          <a:xfrm>
            <a:off x="5161545" y="1041173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B544717-CDCA-48BD-9C8F-2CE5992EB1B7}"/>
              </a:ext>
            </a:extLst>
          </p:cNvPr>
          <p:cNvSpPr txBox="1"/>
          <p:nvPr/>
        </p:nvSpPr>
        <p:spPr>
          <a:xfrm>
            <a:off x="5207264" y="1054358"/>
            <a:ext cx="16785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결과 창 </a:t>
            </a:r>
            <a:endParaRPr lang="ko-KR" altLang="en-US" sz="20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F491334-54BD-4746-98EB-8E1DD71F9EC7}"/>
              </a:ext>
            </a:extLst>
          </p:cNvPr>
          <p:cNvSpPr/>
          <p:nvPr/>
        </p:nvSpPr>
        <p:spPr>
          <a:xfrm>
            <a:off x="6788181" y="1062943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2956702-0AA7-4024-A40C-31AA7A109D68}"/>
              </a:ext>
            </a:extLst>
          </p:cNvPr>
          <p:cNvSpPr txBox="1"/>
          <p:nvPr/>
        </p:nvSpPr>
        <p:spPr>
          <a:xfrm>
            <a:off x="6814710" y="1068058"/>
            <a:ext cx="1201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인벤토리</a:t>
            </a:r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1833258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0DEAC4A5-EE8F-4167-B0D9-3CD18842DA20}"/>
              </a:ext>
            </a:extLst>
          </p:cNvPr>
          <p:cNvSpPr/>
          <p:nvPr/>
        </p:nvSpPr>
        <p:spPr>
          <a:xfrm>
            <a:off x="5240222" y="955480"/>
            <a:ext cx="1579988" cy="52322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94118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게임 결과 창 </a:t>
            </a:r>
            <a:r>
              <a:rPr lang="en-US" altLang="ko-KR" sz="2800" b="1" dirty="0"/>
              <a:t>( </a:t>
            </a:r>
            <a:r>
              <a:rPr lang="ko-KR" altLang="en-US" sz="2800" b="1" dirty="0"/>
              <a:t>납치자를 모두 찾았을 때 결과 창 </a:t>
            </a:r>
            <a:r>
              <a:rPr lang="en-US" altLang="ko-KR" sz="2800" b="1" dirty="0"/>
              <a:t>)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0AAF1AD4-E157-484B-9346-CB1804FD3DF3}"/>
              </a:ext>
            </a:extLst>
          </p:cNvPr>
          <p:cNvSpPr/>
          <p:nvPr/>
        </p:nvSpPr>
        <p:spPr>
          <a:xfrm rot="5400000">
            <a:off x="2351283" y="169148"/>
            <a:ext cx="3954079" cy="7874742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C18C050-3297-43B0-B3DD-79AF0F21F07D}"/>
              </a:ext>
            </a:extLst>
          </p:cNvPr>
          <p:cNvSpPr/>
          <p:nvPr/>
        </p:nvSpPr>
        <p:spPr>
          <a:xfrm>
            <a:off x="8518845" y="2748914"/>
            <a:ext cx="3405674" cy="271520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Tx/>
              <a:buChar char="-"/>
            </a:pPr>
            <a:r>
              <a:rPr lang="ko-KR" altLang="en-US" sz="1600" b="1" dirty="0">
                <a:solidFill>
                  <a:schemeClr val="tx1"/>
                </a:solidFill>
              </a:rPr>
              <a:t>돋보기로 사람을 검사하는 듯한 모션을 한다</a:t>
            </a:r>
            <a:r>
              <a:rPr lang="en-US" altLang="ko-KR" sz="1600" b="1" dirty="0">
                <a:solidFill>
                  <a:schemeClr val="tx1"/>
                </a:solidFill>
              </a:rPr>
              <a:t>. </a:t>
            </a:r>
            <a:r>
              <a:rPr lang="ko-KR" altLang="en-US" sz="1600" b="1" dirty="0">
                <a:solidFill>
                  <a:schemeClr val="tx1"/>
                </a:solidFill>
              </a:rPr>
              <a:t>그 사람을 지나치면 빨간 느낌표가 표시되며 검은 화면으로 바뀐다</a:t>
            </a:r>
            <a:r>
              <a:rPr lang="en-US" altLang="ko-KR" sz="1600" b="1" dirty="0">
                <a:solidFill>
                  <a:schemeClr val="tx1"/>
                </a:solidFill>
              </a:rPr>
              <a:t>.</a:t>
            </a:r>
          </a:p>
          <a:p>
            <a:pPr marL="285750" indent="-285750" algn="ctr">
              <a:buFontTx/>
              <a:buChar char="-"/>
            </a:pPr>
            <a:endParaRPr lang="en-US" altLang="ko-KR" sz="1600" b="1" dirty="0">
              <a:solidFill>
                <a:schemeClr val="tx1"/>
              </a:solidFill>
            </a:endParaRPr>
          </a:p>
          <a:p>
            <a:pPr marL="285750" indent="-285750" algn="ctr">
              <a:buFontTx/>
              <a:buChar char="-"/>
            </a:pPr>
            <a:r>
              <a:rPr lang="ko-KR" altLang="en-US" sz="1600" b="1" dirty="0">
                <a:solidFill>
                  <a:schemeClr val="tx1"/>
                </a:solidFill>
              </a:rPr>
              <a:t>공동 결과창으로 이동</a:t>
            </a:r>
          </a:p>
        </p:txBody>
      </p:sp>
      <p:pic>
        <p:nvPicPr>
          <p:cNvPr id="6" name="그래픽 5" descr="남자 윤곽선">
            <a:extLst>
              <a:ext uri="{FF2B5EF4-FFF2-40B4-BE49-F238E27FC236}">
                <a16:creationId xmlns:a16="http://schemas.microsoft.com/office/drawing/2014/main" id="{EADB742A-6A5D-4F23-A97C-FCD24478AC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34750" y="3251717"/>
            <a:ext cx="1824136" cy="1824136"/>
          </a:xfrm>
          <a:prstGeom prst="rect">
            <a:avLst/>
          </a:prstGeom>
        </p:spPr>
      </p:pic>
      <p:pic>
        <p:nvPicPr>
          <p:cNvPr id="25" name="그래픽 24" descr="남자 윤곽선">
            <a:extLst>
              <a:ext uri="{FF2B5EF4-FFF2-40B4-BE49-F238E27FC236}">
                <a16:creationId xmlns:a16="http://schemas.microsoft.com/office/drawing/2014/main" id="{A3AA7A24-8100-46D9-BFFD-EE8B0AA3E9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18866" y="3093097"/>
            <a:ext cx="1824136" cy="1824136"/>
          </a:xfrm>
          <a:prstGeom prst="rect">
            <a:avLst/>
          </a:prstGeom>
        </p:spPr>
      </p:pic>
      <p:pic>
        <p:nvPicPr>
          <p:cNvPr id="29" name="그래픽 28" descr="남자 윤곽선">
            <a:extLst>
              <a:ext uri="{FF2B5EF4-FFF2-40B4-BE49-F238E27FC236}">
                <a16:creationId xmlns:a16="http://schemas.microsoft.com/office/drawing/2014/main" id="{6A445642-7ADF-416E-A6AE-5F39095573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02982" y="3093097"/>
            <a:ext cx="1824136" cy="182413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4C4C182-44E4-41D3-B2F4-7ACC44FCD16F}"/>
              </a:ext>
            </a:extLst>
          </p:cNvPr>
          <p:cNvSpPr txBox="1"/>
          <p:nvPr/>
        </p:nvSpPr>
        <p:spPr>
          <a:xfrm>
            <a:off x="1979568" y="3651222"/>
            <a:ext cx="334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rgbClr val="FF0000"/>
                </a:solidFill>
              </a:rPr>
              <a:t>!</a:t>
            </a:r>
            <a:endParaRPr lang="ko-KR" altLang="en-US" sz="4000" b="1" dirty="0">
              <a:solidFill>
                <a:srgbClr val="FF00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3F22A5B-4F31-4443-B807-3D9FEB71906C}"/>
              </a:ext>
            </a:extLst>
          </p:cNvPr>
          <p:cNvSpPr txBox="1"/>
          <p:nvPr/>
        </p:nvSpPr>
        <p:spPr>
          <a:xfrm>
            <a:off x="4161072" y="3533034"/>
            <a:ext cx="334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rgbClr val="FF0000"/>
                </a:solidFill>
              </a:rPr>
              <a:t>!</a:t>
            </a:r>
            <a:endParaRPr lang="ko-KR" altLang="en-US" sz="4000" b="1" dirty="0">
              <a:solidFill>
                <a:srgbClr val="FF000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6EE3C3A-9927-409E-837C-BB294F6AD955}"/>
              </a:ext>
            </a:extLst>
          </p:cNvPr>
          <p:cNvSpPr txBox="1"/>
          <p:nvPr/>
        </p:nvSpPr>
        <p:spPr>
          <a:xfrm>
            <a:off x="6347800" y="3503329"/>
            <a:ext cx="334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rgbClr val="FF0000"/>
                </a:solidFill>
              </a:rPr>
              <a:t>!</a:t>
            </a:r>
            <a:endParaRPr lang="ko-KR" altLang="en-US" sz="4000" b="1" dirty="0">
              <a:solidFill>
                <a:srgbClr val="FF0000"/>
              </a:solidFill>
            </a:endParaRPr>
          </a:p>
        </p:txBody>
      </p:sp>
      <p:pic>
        <p:nvPicPr>
          <p:cNvPr id="16" name="그래픽 15" descr="돋보기 윤곽선">
            <a:extLst>
              <a:ext uri="{FF2B5EF4-FFF2-40B4-BE49-F238E27FC236}">
                <a16:creationId xmlns:a16="http://schemas.microsoft.com/office/drawing/2014/main" id="{FDE7620F-4E24-46BD-A3A3-5F3F971E2D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91407" y="3093097"/>
            <a:ext cx="1931089" cy="1931089"/>
          </a:xfrm>
          <a:prstGeom prst="rect">
            <a:avLst/>
          </a:prstGeom>
        </p:spPr>
      </p:pic>
      <p:pic>
        <p:nvPicPr>
          <p:cNvPr id="32" name="그래픽 31" descr="돋보기 윤곽선">
            <a:extLst>
              <a:ext uri="{FF2B5EF4-FFF2-40B4-BE49-F238E27FC236}">
                <a16:creationId xmlns:a16="http://schemas.microsoft.com/office/drawing/2014/main" id="{BF35FADF-E2CD-4A51-BD94-74370B3DFDB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567991" y="3030463"/>
            <a:ext cx="1931089" cy="1931089"/>
          </a:xfrm>
          <a:prstGeom prst="rect">
            <a:avLst/>
          </a:prstGeom>
        </p:spPr>
      </p:pic>
      <p:pic>
        <p:nvPicPr>
          <p:cNvPr id="33" name="그래픽 32" descr="돋보기 윤곽선">
            <a:extLst>
              <a:ext uri="{FF2B5EF4-FFF2-40B4-BE49-F238E27FC236}">
                <a16:creationId xmlns:a16="http://schemas.microsoft.com/office/drawing/2014/main" id="{007B0A62-5F7C-4D11-BD28-365FB0C9335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741470" y="2986144"/>
            <a:ext cx="1931089" cy="193108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7E34DE8-3A8C-438E-832B-E2E8D9A7D418}"/>
              </a:ext>
            </a:extLst>
          </p:cNvPr>
          <p:cNvSpPr txBox="1"/>
          <p:nvPr/>
        </p:nvSpPr>
        <p:spPr>
          <a:xfrm>
            <a:off x="206463" y="1037795"/>
            <a:ext cx="199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킬</a:t>
            </a:r>
            <a:endParaRPr lang="en-US" altLang="ko-KR" sz="20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C294485-9819-498D-96F3-87FE051FA092}"/>
              </a:ext>
            </a:extLst>
          </p:cNvPr>
          <p:cNvSpPr txBox="1"/>
          <p:nvPr/>
        </p:nvSpPr>
        <p:spPr>
          <a:xfrm>
            <a:off x="853008" y="1048865"/>
            <a:ext cx="27742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회의 후 플레이어 배치</a:t>
            </a:r>
            <a:endParaRPr lang="en-US" altLang="ko-KR" sz="20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947157E-CFFB-4EEA-84FC-77F369B52A13}"/>
              </a:ext>
            </a:extLst>
          </p:cNvPr>
          <p:cNvSpPr txBox="1"/>
          <p:nvPr/>
        </p:nvSpPr>
        <p:spPr>
          <a:xfrm>
            <a:off x="3627276" y="1041926"/>
            <a:ext cx="15508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구조도 </a:t>
            </a:r>
            <a:endParaRPr lang="ko-KR" altLang="en-US" sz="20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F08920E-4986-4F1E-8C47-548C3F98F4FC}"/>
              </a:ext>
            </a:extLst>
          </p:cNvPr>
          <p:cNvSpPr/>
          <p:nvPr/>
        </p:nvSpPr>
        <p:spPr>
          <a:xfrm>
            <a:off x="746451" y="1054358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56053B7-6397-4E34-915D-5B85690A147B}"/>
              </a:ext>
            </a:extLst>
          </p:cNvPr>
          <p:cNvSpPr/>
          <p:nvPr/>
        </p:nvSpPr>
        <p:spPr>
          <a:xfrm>
            <a:off x="3581557" y="1056727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811A488-1DBB-47B3-9EB8-6DB665BD8912}"/>
              </a:ext>
            </a:extLst>
          </p:cNvPr>
          <p:cNvSpPr/>
          <p:nvPr/>
        </p:nvSpPr>
        <p:spPr>
          <a:xfrm>
            <a:off x="5161545" y="1041173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FDB2B21-3667-435A-AB20-03FF3AEBA1D7}"/>
              </a:ext>
            </a:extLst>
          </p:cNvPr>
          <p:cNvSpPr txBox="1"/>
          <p:nvPr/>
        </p:nvSpPr>
        <p:spPr>
          <a:xfrm>
            <a:off x="5207264" y="1054358"/>
            <a:ext cx="16785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결과 창 </a:t>
            </a:r>
            <a:endParaRPr lang="ko-KR" altLang="en-US" sz="20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98A040AD-5DCE-49DA-937C-7361A2A3A57B}"/>
              </a:ext>
            </a:extLst>
          </p:cNvPr>
          <p:cNvSpPr/>
          <p:nvPr/>
        </p:nvSpPr>
        <p:spPr>
          <a:xfrm>
            <a:off x="6788181" y="1062943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1BF5ADA-8B91-4324-96DB-8C48F48929B8}"/>
              </a:ext>
            </a:extLst>
          </p:cNvPr>
          <p:cNvSpPr txBox="1"/>
          <p:nvPr/>
        </p:nvSpPr>
        <p:spPr>
          <a:xfrm>
            <a:off x="6814710" y="1068058"/>
            <a:ext cx="1201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인벤토리</a:t>
            </a:r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16541761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431</TotalTime>
  <Words>828</Words>
  <Application>Microsoft Office PowerPoint</Application>
  <PresentationFormat>와이드스크린</PresentationFormat>
  <Paragraphs>277</Paragraphs>
  <Slides>16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맑은 고딕</vt:lpstr>
      <vt:lpstr>Arial</vt:lpstr>
      <vt:lpstr>Consolas</vt:lpstr>
      <vt:lpstr>Office 테마</vt:lpstr>
      <vt:lpstr>ESCAPE ISLAND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ESCAPE ISLAND</dc:title>
  <dc:creator>유 지호</dc:creator>
  <cp:lastModifiedBy>유 지호</cp:lastModifiedBy>
  <cp:revision>17</cp:revision>
  <dcterms:created xsi:type="dcterms:W3CDTF">2022-03-03T03:40:07Z</dcterms:created>
  <dcterms:modified xsi:type="dcterms:W3CDTF">2022-03-22T09:37:36Z</dcterms:modified>
</cp:coreProperties>
</file>