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57" r:id="rId6"/>
    <p:sldId id="259" r:id="rId7"/>
    <p:sldId id="263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7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E081-98E0-452F-BEAA-26413D77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017A-69D3-40A4-BB57-CE0FF05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1AB3-9725-4328-9594-9DB861E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F0A5-BFCF-483E-875F-CFDF09D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0625-58C3-47E8-8533-F45C0E2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9511-2320-46DB-93D6-28F122B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02C1-252A-4592-83F0-9D55F875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1D84-78D1-4FA5-8D04-0FFA985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7160-0948-4E4F-9693-78E5911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954-51DE-4F7F-B45C-ACA9849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C7064-AE9E-4233-B7E4-31368CF8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1916E-D759-4EF8-8523-DA1BA10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218B-23AC-4CBB-9301-D0F104C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DA5C-A320-4643-8267-204D06D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8E7A-9B94-4E18-A1F5-DF6D714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AA5-BC42-48A8-82FC-854192A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31BD-9286-4C8D-AF92-8341A45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AB558-2E98-4B5E-8925-7156B69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D873-931F-497D-935F-2B7A891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C76F-2FF9-4DC2-BC83-E04B7B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C7CB-9C33-4A19-9BB4-E529550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E9C2B-98B8-4EAE-8E74-D55B46D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2BED-734E-444D-9CE8-83B06CB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4EC4-40A2-4710-BEC0-713D92B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30C9B-8C02-46C2-9836-274D897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51C1-ED5C-4964-B9B7-B2E32445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54CB6-50DF-4AD0-A8B3-CA59C730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A1740-3BAB-4DFA-B656-B4133017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ABE3-C314-4A82-BB06-66E4F36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61F-8990-4A74-830C-DA3C0B0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F68A3-F7A9-40BE-BBCD-058CB78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C8D-807F-424F-A5E9-2B09791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AFC8-A5DC-47D2-8537-66E8E8DC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CE784-0B72-4C92-B5B1-BAEF8E84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91388-E60A-4835-88C8-8FE59A62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45E4D-4F2C-415D-95F7-7B977A63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18BB2-83D7-4E9C-A8A7-3E5DDBB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6943D-AAF8-48E1-8B71-97A0377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D557C-F928-426F-9508-AA831CF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AFCB-DA08-4E63-AAF1-51C1A19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98A75-B73D-44E7-8F13-81E7D09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60B45-3897-497D-A150-8B656F5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CAEAF-1A4B-4423-A3BF-878FC96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4C301-EDE5-4B4A-BF6F-9531F30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0C28-AF98-4A32-9C18-36F28D8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22ACA-C88F-4F93-B3E4-79860A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C5-C23F-4735-97C5-52A0A0F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3AAFB-CDC3-45CA-A98A-BD877F3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12B0-1E7D-43B4-893E-41B6D43C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4FBB-75EC-408A-A32A-2E410F7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6D364-F4CC-4481-92D2-BD0FC18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8E907-11B9-47F2-A5CA-F90A9E5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F546-6ED8-49CB-AF52-BEBC04D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0B631-2C31-4709-8294-66B1FA4F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D003-8E7E-4415-8926-8F12CE13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A7EA6-A875-4852-92E7-E241AA9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A67B-0233-46E8-A6E9-DFB25EC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1B614-9B15-4C0D-AAC2-62F98DE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94781-0389-42BF-85AA-9AB073A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DD363-6461-4EE2-8159-244DC827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5EE0-7027-4D7B-8757-A26D17BB4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03D-F834-48AD-A894-EF3A347FD266}" type="datetimeFigureOut">
              <a:rPr lang="ko-KR" altLang="en-US" smtClean="0"/>
              <a:t>2022-03-22(Tue)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E7A65-3636-4487-BC7E-550C83C7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9BE-2B85-47A8-BEF7-A3897EE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71E3D-E6A2-40C2-837A-7A9E16154661}"/>
              </a:ext>
            </a:extLst>
          </p:cNvPr>
          <p:cNvSpPr/>
          <p:nvPr/>
        </p:nvSpPr>
        <p:spPr>
          <a:xfrm>
            <a:off x="1225414" y="252486"/>
            <a:ext cx="7764041" cy="4301217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10254666" y="542307"/>
                </a:lnTo>
                <a:lnTo>
                  <a:pt x="9908446" y="620783"/>
                </a:lnTo>
                <a:lnTo>
                  <a:pt x="9186206" y="43594"/>
                </a:lnTo>
                <a:lnTo>
                  <a:pt x="7144483" y="202002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64B515-128D-48F1-876A-CF32D56C571D}"/>
              </a:ext>
            </a:extLst>
          </p:cNvPr>
          <p:cNvSpPr/>
          <p:nvPr/>
        </p:nvSpPr>
        <p:spPr>
          <a:xfrm rot="807132">
            <a:off x="6027700" y="4716540"/>
            <a:ext cx="3472492" cy="1880720"/>
          </a:xfrm>
          <a:custGeom>
            <a:avLst/>
            <a:gdLst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636395 w 5138671"/>
              <a:gd name="connsiteY6" fmla="*/ 824247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355853 w 5144395"/>
              <a:gd name="connsiteY1" fmla="*/ 2603844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608664"/>
              <a:gd name="connsiteX1" fmla="*/ 355853 w 5144395"/>
              <a:gd name="connsiteY1" fmla="*/ 2603844 h 2608664"/>
              <a:gd name="connsiteX2" fmla="*/ 2020861 w 5144395"/>
              <a:gd name="connsiteY2" fmla="*/ 2608664 h 2608664"/>
              <a:gd name="connsiteX3" fmla="*/ 3992451 w 5144395"/>
              <a:gd name="connsiteY3" fmla="*/ 2253802 h 2608664"/>
              <a:gd name="connsiteX4" fmla="*/ 5138671 w 5144395"/>
              <a:gd name="connsiteY4" fmla="*/ 1262129 h 2608664"/>
              <a:gd name="connsiteX5" fmla="*/ 5138671 w 5144395"/>
              <a:gd name="connsiteY5" fmla="*/ 669701 h 2608664"/>
              <a:gd name="connsiteX6" fmla="*/ 4726547 w 5144395"/>
              <a:gd name="connsiteY6" fmla="*/ 579548 h 2608664"/>
              <a:gd name="connsiteX7" fmla="*/ 4675031 w 5144395"/>
              <a:gd name="connsiteY7" fmla="*/ 38636 h 2608664"/>
              <a:gd name="connsiteX8" fmla="*/ 3760631 w 5144395"/>
              <a:gd name="connsiteY8" fmla="*/ 0 h 2608664"/>
              <a:gd name="connsiteX9" fmla="*/ 1427047 w 5144395"/>
              <a:gd name="connsiteY9" fmla="*/ 858130 h 2608664"/>
              <a:gd name="connsiteX10" fmla="*/ 0 w 5144395"/>
              <a:gd name="connsiteY10" fmla="*/ 1545464 h 2608664"/>
              <a:gd name="connsiteX0" fmla="*/ 0 w 5144395"/>
              <a:gd name="connsiteY0" fmla="*/ 1545464 h 2718565"/>
              <a:gd name="connsiteX1" fmla="*/ 355853 w 5144395"/>
              <a:gd name="connsiteY1" fmla="*/ 2603844 h 2718565"/>
              <a:gd name="connsiteX2" fmla="*/ 2020861 w 5144395"/>
              <a:gd name="connsiteY2" fmla="*/ 2608664 h 2718565"/>
              <a:gd name="connsiteX3" fmla="*/ 3497704 w 5144395"/>
              <a:gd name="connsiteY3" fmla="*/ 2718565 h 2718565"/>
              <a:gd name="connsiteX4" fmla="*/ 5138671 w 5144395"/>
              <a:gd name="connsiteY4" fmla="*/ 1262129 h 2718565"/>
              <a:gd name="connsiteX5" fmla="*/ 5138671 w 5144395"/>
              <a:gd name="connsiteY5" fmla="*/ 669701 h 2718565"/>
              <a:gd name="connsiteX6" fmla="*/ 4726547 w 5144395"/>
              <a:gd name="connsiteY6" fmla="*/ 579548 h 2718565"/>
              <a:gd name="connsiteX7" fmla="*/ 4675031 w 5144395"/>
              <a:gd name="connsiteY7" fmla="*/ 38636 h 2718565"/>
              <a:gd name="connsiteX8" fmla="*/ 3760631 w 5144395"/>
              <a:gd name="connsiteY8" fmla="*/ 0 h 2718565"/>
              <a:gd name="connsiteX9" fmla="*/ 1427047 w 5144395"/>
              <a:gd name="connsiteY9" fmla="*/ 858130 h 2718565"/>
              <a:gd name="connsiteX10" fmla="*/ 0 w 5144395"/>
              <a:gd name="connsiteY10" fmla="*/ 1545464 h 2718565"/>
              <a:gd name="connsiteX0" fmla="*/ 0 w 5139097"/>
              <a:gd name="connsiteY0" fmla="*/ 1545464 h 2718565"/>
              <a:gd name="connsiteX1" fmla="*/ 355853 w 5139097"/>
              <a:gd name="connsiteY1" fmla="*/ 2603844 h 2718565"/>
              <a:gd name="connsiteX2" fmla="*/ 2020861 w 5139097"/>
              <a:gd name="connsiteY2" fmla="*/ 2608664 h 2718565"/>
              <a:gd name="connsiteX3" fmla="*/ 3497704 w 5139097"/>
              <a:gd name="connsiteY3" fmla="*/ 2718565 h 2718565"/>
              <a:gd name="connsiteX4" fmla="*/ 4868810 w 5139097"/>
              <a:gd name="connsiteY4" fmla="*/ 1726892 h 2718565"/>
              <a:gd name="connsiteX5" fmla="*/ 5138671 w 5139097"/>
              <a:gd name="connsiteY5" fmla="*/ 669701 h 2718565"/>
              <a:gd name="connsiteX6" fmla="*/ 4726547 w 5139097"/>
              <a:gd name="connsiteY6" fmla="*/ 579548 h 2718565"/>
              <a:gd name="connsiteX7" fmla="*/ 4675031 w 5139097"/>
              <a:gd name="connsiteY7" fmla="*/ 38636 h 2718565"/>
              <a:gd name="connsiteX8" fmla="*/ 3760631 w 5139097"/>
              <a:gd name="connsiteY8" fmla="*/ 0 h 2718565"/>
              <a:gd name="connsiteX9" fmla="*/ 1427047 w 5139097"/>
              <a:gd name="connsiteY9" fmla="*/ 858130 h 2718565"/>
              <a:gd name="connsiteX10" fmla="*/ 0 w 5139097"/>
              <a:gd name="connsiteY10" fmla="*/ 1545464 h 2718565"/>
              <a:gd name="connsiteX0" fmla="*/ 0 w 5019458"/>
              <a:gd name="connsiteY0" fmla="*/ 1545464 h 2718565"/>
              <a:gd name="connsiteX1" fmla="*/ 355853 w 5019458"/>
              <a:gd name="connsiteY1" fmla="*/ 2603844 h 2718565"/>
              <a:gd name="connsiteX2" fmla="*/ 2020861 w 5019458"/>
              <a:gd name="connsiteY2" fmla="*/ 2608664 h 2718565"/>
              <a:gd name="connsiteX3" fmla="*/ 3497704 w 5019458"/>
              <a:gd name="connsiteY3" fmla="*/ 2718565 h 2718565"/>
              <a:gd name="connsiteX4" fmla="*/ 4868810 w 5019458"/>
              <a:gd name="connsiteY4" fmla="*/ 1726892 h 2718565"/>
              <a:gd name="connsiteX5" fmla="*/ 5018732 w 5019458"/>
              <a:gd name="connsiteY5" fmla="*/ 1044510 h 2718565"/>
              <a:gd name="connsiteX6" fmla="*/ 4726547 w 5019458"/>
              <a:gd name="connsiteY6" fmla="*/ 579548 h 2718565"/>
              <a:gd name="connsiteX7" fmla="*/ 4675031 w 5019458"/>
              <a:gd name="connsiteY7" fmla="*/ 38636 h 2718565"/>
              <a:gd name="connsiteX8" fmla="*/ 3760631 w 5019458"/>
              <a:gd name="connsiteY8" fmla="*/ 0 h 2718565"/>
              <a:gd name="connsiteX9" fmla="*/ 1427047 w 5019458"/>
              <a:gd name="connsiteY9" fmla="*/ 858130 h 2718565"/>
              <a:gd name="connsiteX10" fmla="*/ 0 w 5019458"/>
              <a:gd name="connsiteY10" fmla="*/ 1545464 h 27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9458" h="2718565">
                <a:moveTo>
                  <a:pt x="0" y="1545464"/>
                </a:moveTo>
                <a:lnTo>
                  <a:pt x="355853" y="2603844"/>
                </a:lnTo>
                <a:lnTo>
                  <a:pt x="2020861" y="2608664"/>
                </a:lnTo>
                <a:lnTo>
                  <a:pt x="3497704" y="2718565"/>
                </a:lnTo>
                <a:lnTo>
                  <a:pt x="4868810" y="1726892"/>
                </a:lnTo>
                <a:cubicBezTo>
                  <a:pt x="4868810" y="1529416"/>
                  <a:pt x="5031611" y="1409411"/>
                  <a:pt x="5018732" y="1044510"/>
                </a:cubicBezTo>
                <a:cubicBezTo>
                  <a:pt x="4894236" y="920015"/>
                  <a:pt x="4928316" y="742681"/>
                  <a:pt x="4726547" y="579548"/>
                </a:cubicBezTo>
                <a:cubicBezTo>
                  <a:pt x="4554828" y="334850"/>
                  <a:pt x="4692203" y="218940"/>
                  <a:pt x="4675031" y="38636"/>
                </a:cubicBezTo>
                <a:lnTo>
                  <a:pt x="3760631" y="0"/>
                </a:lnTo>
                <a:lnTo>
                  <a:pt x="1427047" y="858130"/>
                </a:lnTo>
                <a:lnTo>
                  <a:pt x="0" y="15454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제련소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EE6E2D-EF5C-49B6-AA18-4908BAB46EBC}"/>
              </a:ext>
            </a:extLst>
          </p:cNvPr>
          <p:cNvSpPr/>
          <p:nvPr/>
        </p:nvSpPr>
        <p:spPr>
          <a:xfrm>
            <a:off x="3834591" y="278309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40A84E-B970-4A34-8993-E0B52A079FCD}"/>
              </a:ext>
            </a:extLst>
          </p:cNvPr>
          <p:cNvSpPr/>
          <p:nvPr/>
        </p:nvSpPr>
        <p:spPr>
          <a:xfrm>
            <a:off x="4342101" y="1600200"/>
            <a:ext cx="2846231" cy="182880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231" h="1828800">
                <a:moveTo>
                  <a:pt x="193183" y="425003"/>
                </a:moveTo>
                <a:lnTo>
                  <a:pt x="0" y="798491"/>
                </a:lnTo>
                <a:lnTo>
                  <a:pt x="115909" y="1210614"/>
                </a:lnTo>
                <a:lnTo>
                  <a:pt x="270456" y="1609859"/>
                </a:lnTo>
                <a:lnTo>
                  <a:pt x="618186" y="1828800"/>
                </a:lnTo>
                <a:lnTo>
                  <a:pt x="2137893" y="1648496"/>
                </a:lnTo>
                <a:lnTo>
                  <a:pt x="2305318" y="1081826"/>
                </a:lnTo>
                <a:lnTo>
                  <a:pt x="2846231" y="656823"/>
                </a:lnTo>
                <a:lnTo>
                  <a:pt x="2794715" y="386367"/>
                </a:lnTo>
                <a:cubicBezTo>
                  <a:pt x="2639528" y="316606"/>
                  <a:pt x="2883587" y="298361"/>
                  <a:pt x="2728400" y="228600"/>
                </a:cubicBezTo>
                <a:lnTo>
                  <a:pt x="1841678" y="0"/>
                </a:lnTo>
                <a:lnTo>
                  <a:pt x="1622738" y="128789"/>
                </a:lnTo>
                <a:lnTo>
                  <a:pt x="193183" y="425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E29AA1D-DD2D-4EB5-B33B-A9FD359156C4}"/>
              </a:ext>
            </a:extLst>
          </p:cNvPr>
          <p:cNvSpPr/>
          <p:nvPr/>
        </p:nvSpPr>
        <p:spPr>
          <a:xfrm>
            <a:off x="1186171" y="1178619"/>
            <a:ext cx="2562895" cy="3425781"/>
          </a:xfrm>
          <a:custGeom>
            <a:avLst/>
            <a:gdLst>
              <a:gd name="connsiteX0" fmla="*/ 489397 w 2562895"/>
              <a:gd name="connsiteY0" fmla="*/ 1777285 h 3425781"/>
              <a:gd name="connsiteX1" fmla="*/ 1249250 w 2562895"/>
              <a:gd name="connsiteY1" fmla="*/ 3412902 h 3425781"/>
              <a:gd name="connsiteX2" fmla="*/ 1455312 w 2562895"/>
              <a:gd name="connsiteY2" fmla="*/ 3425781 h 3425781"/>
              <a:gd name="connsiteX3" fmla="*/ 1609859 w 2562895"/>
              <a:gd name="connsiteY3" fmla="*/ 3193961 h 3425781"/>
              <a:gd name="connsiteX4" fmla="*/ 1803042 w 2562895"/>
              <a:gd name="connsiteY4" fmla="*/ 3361386 h 3425781"/>
              <a:gd name="connsiteX5" fmla="*/ 2343955 w 2562895"/>
              <a:gd name="connsiteY5" fmla="*/ 2910626 h 3425781"/>
              <a:gd name="connsiteX6" fmla="*/ 2562895 w 2562895"/>
              <a:gd name="connsiteY6" fmla="*/ 1622738 h 3425781"/>
              <a:gd name="connsiteX7" fmla="*/ 2472743 w 2562895"/>
              <a:gd name="connsiteY7" fmla="*/ 296214 h 3425781"/>
              <a:gd name="connsiteX8" fmla="*/ 1468191 w 2562895"/>
              <a:gd name="connsiteY8" fmla="*/ 0 h 3425781"/>
              <a:gd name="connsiteX9" fmla="*/ 631064 w 2562895"/>
              <a:gd name="connsiteY9" fmla="*/ 180305 h 3425781"/>
              <a:gd name="connsiteX10" fmla="*/ 154546 w 2562895"/>
              <a:gd name="connsiteY10" fmla="*/ 502276 h 3425781"/>
              <a:gd name="connsiteX11" fmla="*/ 51515 w 2562895"/>
              <a:gd name="connsiteY11" fmla="*/ 682581 h 3425781"/>
              <a:gd name="connsiteX12" fmla="*/ 0 w 2562895"/>
              <a:gd name="connsiteY12" fmla="*/ 1275009 h 3425781"/>
              <a:gd name="connsiteX13" fmla="*/ 321972 w 2562895"/>
              <a:gd name="connsiteY13" fmla="*/ 1854558 h 3425781"/>
              <a:gd name="connsiteX14" fmla="*/ 489397 w 2562895"/>
              <a:gd name="connsiteY14" fmla="*/ 1777285 h 3425781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55312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90163 w 2562895"/>
              <a:gd name="connsiteY3" fmla="*/ 3026536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596980 h 3271233"/>
              <a:gd name="connsiteX1" fmla="*/ 1068946 w 2562895"/>
              <a:gd name="connsiteY1" fmla="*/ 3271233 h 3271233"/>
              <a:gd name="connsiteX2" fmla="*/ 1532585 w 2562895"/>
              <a:gd name="connsiteY2" fmla="*/ 3168203 h 3271233"/>
              <a:gd name="connsiteX3" fmla="*/ 1790163 w 2562895"/>
              <a:gd name="connsiteY3" fmla="*/ 2846231 h 3271233"/>
              <a:gd name="connsiteX4" fmla="*/ 2021983 w 2562895"/>
              <a:gd name="connsiteY4" fmla="*/ 2833352 h 3271233"/>
              <a:gd name="connsiteX5" fmla="*/ 2343955 w 2562895"/>
              <a:gd name="connsiteY5" fmla="*/ 2730321 h 3271233"/>
              <a:gd name="connsiteX6" fmla="*/ 2562895 w 2562895"/>
              <a:gd name="connsiteY6" fmla="*/ 1442433 h 3271233"/>
              <a:gd name="connsiteX7" fmla="*/ 2472743 w 2562895"/>
              <a:gd name="connsiteY7" fmla="*/ 115909 h 3271233"/>
              <a:gd name="connsiteX8" fmla="*/ 1481070 w 2562895"/>
              <a:gd name="connsiteY8" fmla="*/ 489396 h 3271233"/>
              <a:gd name="connsiteX9" fmla="*/ 631064 w 2562895"/>
              <a:gd name="connsiteY9" fmla="*/ 0 h 3271233"/>
              <a:gd name="connsiteX10" fmla="*/ 154546 w 2562895"/>
              <a:gd name="connsiteY10" fmla="*/ 321971 h 3271233"/>
              <a:gd name="connsiteX11" fmla="*/ 51515 w 2562895"/>
              <a:gd name="connsiteY11" fmla="*/ 502276 h 3271233"/>
              <a:gd name="connsiteX12" fmla="*/ 0 w 2562895"/>
              <a:gd name="connsiteY12" fmla="*/ 1094704 h 3271233"/>
              <a:gd name="connsiteX13" fmla="*/ 321972 w 2562895"/>
              <a:gd name="connsiteY13" fmla="*/ 1674253 h 3271233"/>
              <a:gd name="connsiteX14" fmla="*/ 489397 w 2562895"/>
              <a:gd name="connsiteY14" fmla="*/ 1596980 h 3271233"/>
              <a:gd name="connsiteX0" fmla="*/ 489397 w 2562895"/>
              <a:gd name="connsiteY0" fmla="*/ 1751528 h 3425781"/>
              <a:gd name="connsiteX1" fmla="*/ 1068946 w 2562895"/>
              <a:gd name="connsiteY1" fmla="*/ 3425781 h 3425781"/>
              <a:gd name="connsiteX2" fmla="*/ 1532585 w 2562895"/>
              <a:gd name="connsiteY2" fmla="*/ 3322751 h 3425781"/>
              <a:gd name="connsiteX3" fmla="*/ 1790163 w 2562895"/>
              <a:gd name="connsiteY3" fmla="*/ 3000779 h 3425781"/>
              <a:gd name="connsiteX4" fmla="*/ 2021983 w 2562895"/>
              <a:gd name="connsiteY4" fmla="*/ 2987900 h 3425781"/>
              <a:gd name="connsiteX5" fmla="*/ 2343955 w 2562895"/>
              <a:gd name="connsiteY5" fmla="*/ 2884869 h 3425781"/>
              <a:gd name="connsiteX6" fmla="*/ 2562895 w 2562895"/>
              <a:gd name="connsiteY6" fmla="*/ 1596981 h 3425781"/>
              <a:gd name="connsiteX7" fmla="*/ 2472743 w 2562895"/>
              <a:gd name="connsiteY7" fmla="*/ 270457 h 3425781"/>
              <a:gd name="connsiteX8" fmla="*/ 1468191 w 2562895"/>
              <a:gd name="connsiteY8" fmla="*/ 0 h 3425781"/>
              <a:gd name="connsiteX9" fmla="*/ 631064 w 2562895"/>
              <a:gd name="connsiteY9" fmla="*/ 154548 h 3425781"/>
              <a:gd name="connsiteX10" fmla="*/ 154546 w 2562895"/>
              <a:gd name="connsiteY10" fmla="*/ 476519 h 3425781"/>
              <a:gd name="connsiteX11" fmla="*/ 51515 w 2562895"/>
              <a:gd name="connsiteY11" fmla="*/ 656824 h 3425781"/>
              <a:gd name="connsiteX12" fmla="*/ 0 w 2562895"/>
              <a:gd name="connsiteY12" fmla="*/ 1249252 h 3425781"/>
              <a:gd name="connsiteX13" fmla="*/ 321972 w 2562895"/>
              <a:gd name="connsiteY13" fmla="*/ 1828801 h 3425781"/>
              <a:gd name="connsiteX14" fmla="*/ 489397 w 2562895"/>
              <a:gd name="connsiteY14" fmla="*/ 1751528 h 34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2895" h="3425781">
                <a:moveTo>
                  <a:pt x="489397" y="1751528"/>
                </a:moveTo>
                <a:lnTo>
                  <a:pt x="1068946" y="3425781"/>
                </a:lnTo>
                <a:lnTo>
                  <a:pt x="1532585" y="3322751"/>
                </a:lnTo>
                <a:lnTo>
                  <a:pt x="1790163" y="3000779"/>
                </a:lnTo>
                <a:lnTo>
                  <a:pt x="2021983" y="2987900"/>
                </a:lnTo>
                <a:lnTo>
                  <a:pt x="2343955" y="2884869"/>
                </a:lnTo>
                <a:lnTo>
                  <a:pt x="2562895" y="1596981"/>
                </a:lnTo>
                <a:lnTo>
                  <a:pt x="2472743" y="270457"/>
                </a:lnTo>
                <a:lnTo>
                  <a:pt x="1468191" y="0"/>
                </a:lnTo>
                <a:lnTo>
                  <a:pt x="631064" y="154548"/>
                </a:lnTo>
                <a:lnTo>
                  <a:pt x="154546" y="476519"/>
                </a:lnTo>
                <a:lnTo>
                  <a:pt x="51515" y="656824"/>
                </a:lnTo>
                <a:lnTo>
                  <a:pt x="0" y="1249252"/>
                </a:lnTo>
                <a:lnTo>
                  <a:pt x="321972" y="1828801"/>
                </a:lnTo>
                <a:lnTo>
                  <a:pt x="489397" y="175152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모래사장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5AAA20-3F87-444D-A986-F1F1B81EFABC}"/>
              </a:ext>
            </a:extLst>
          </p:cNvPr>
          <p:cNvSpPr/>
          <p:nvPr/>
        </p:nvSpPr>
        <p:spPr>
          <a:xfrm>
            <a:off x="6146849" y="277343"/>
            <a:ext cx="2813536" cy="4187168"/>
          </a:xfrm>
          <a:custGeom>
            <a:avLst/>
            <a:gdLst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086377 w 3451538"/>
              <a:gd name="connsiteY10" fmla="*/ 3606085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929673 w 3451538"/>
              <a:gd name="connsiteY7" fmla="*/ 4338169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5136658"/>
              <a:gd name="connsiteX1" fmla="*/ 566670 w 3451538"/>
              <a:gd name="connsiteY1" fmla="*/ 1107583 h 5136658"/>
              <a:gd name="connsiteX2" fmla="*/ 0 w 3451538"/>
              <a:gd name="connsiteY2" fmla="*/ 1622738 h 5136658"/>
              <a:gd name="connsiteX3" fmla="*/ 1171977 w 3451538"/>
              <a:gd name="connsiteY3" fmla="*/ 1906073 h 5136658"/>
              <a:gd name="connsiteX4" fmla="*/ 1210614 w 3451538"/>
              <a:gd name="connsiteY4" fmla="*/ 2421228 h 5136658"/>
              <a:gd name="connsiteX5" fmla="*/ 631064 w 3451538"/>
              <a:gd name="connsiteY5" fmla="*/ 2936383 h 5136658"/>
              <a:gd name="connsiteX6" fmla="*/ 11155 w 3451538"/>
              <a:gd name="connsiteY6" fmla="*/ 5136658 h 5136658"/>
              <a:gd name="connsiteX7" fmla="*/ 929673 w 3451538"/>
              <a:gd name="connsiteY7" fmla="*/ 4338169 h 5136658"/>
              <a:gd name="connsiteX8" fmla="*/ 1792938 w 3451538"/>
              <a:gd name="connsiteY8" fmla="*/ 4515552 h 5136658"/>
              <a:gd name="connsiteX9" fmla="*/ 1931831 w 3451538"/>
              <a:gd name="connsiteY9" fmla="*/ 4160930 h 5136658"/>
              <a:gd name="connsiteX10" fmla="*/ 2196972 w 3451538"/>
              <a:gd name="connsiteY10" fmla="*/ 4016867 h 5136658"/>
              <a:gd name="connsiteX11" fmla="*/ 2421228 w 3451538"/>
              <a:gd name="connsiteY11" fmla="*/ 3464417 h 5136658"/>
              <a:gd name="connsiteX12" fmla="*/ 2421228 w 3451538"/>
              <a:gd name="connsiteY12" fmla="*/ 2897747 h 5136658"/>
              <a:gd name="connsiteX13" fmla="*/ 3013656 w 3451538"/>
              <a:gd name="connsiteY13" fmla="*/ 2588654 h 5136658"/>
              <a:gd name="connsiteX14" fmla="*/ 3451538 w 3451538"/>
              <a:gd name="connsiteY14" fmla="*/ 2137893 h 5136658"/>
              <a:gd name="connsiteX15" fmla="*/ 3271233 w 3451538"/>
              <a:gd name="connsiteY15" fmla="*/ 656823 h 5136658"/>
              <a:gd name="connsiteX16" fmla="*/ 2936383 w 3451538"/>
              <a:gd name="connsiteY16" fmla="*/ 798490 h 5136658"/>
              <a:gd name="connsiteX17" fmla="*/ 2305318 w 3451538"/>
              <a:gd name="connsiteY17" fmla="*/ 0 h 5136658"/>
              <a:gd name="connsiteX18" fmla="*/ 437881 w 3451538"/>
              <a:gd name="connsiteY18" fmla="*/ 257578 h 513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1538" h="5136658">
                <a:moveTo>
                  <a:pt x="437881" y="257578"/>
                </a:moveTo>
                <a:lnTo>
                  <a:pt x="566670" y="1107583"/>
                </a:lnTo>
                <a:lnTo>
                  <a:pt x="0" y="1622738"/>
                </a:lnTo>
                <a:lnTo>
                  <a:pt x="1171977" y="1906073"/>
                </a:lnTo>
                <a:lnTo>
                  <a:pt x="1210614" y="2421228"/>
                </a:lnTo>
                <a:lnTo>
                  <a:pt x="631064" y="2936383"/>
                </a:lnTo>
                <a:lnTo>
                  <a:pt x="11155" y="5136658"/>
                </a:lnTo>
                <a:lnTo>
                  <a:pt x="929673" y="4338169"/>
                </a:lnTo>
                <a:lnTo>
                  <a:pt x="1792938" y="4515552"/>
                </a:lnTo>
                <a:lnTo>
                  <a:pt x="1931831" y="4160930"/>
                </a:lnTo>
                <a:lnTo>
                  <a:pt x="2196972" y="4016867"/>
                </a:lnTo>
                <a:lnTo>
                  <a:pt x="2421228" y="3464417"/>
                </a:lnTo>
                <a:lnTo>
                  <a:pt x="2421228" y="2897747"/>
                </a:lnTo>
                <a:lnTo>
                  <a:pt x="3013656" y="2588654"/>
                </a:lnTo>
                <a:lnTo>
                  <a:pt x="3451538" y="2137893"/>
                </a:lnTo>
                <a:lnTo>
                  <a:pt x="3271233" y="656823"/>
                </a:lnTo>
                <a:lnTo>
                  <a:pt x="2936383" y="798490"/>
                </a:lnTo>
                <a:lnTo>
                  <a:pt x="2305318" y="0"/>
                </a:lnTo>
                <a:lnTo>
                  <a:pt x="437881" y="25757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BE664-8459-4156-810A-59EF9462AB1D}"/>
              </a:ext>
            </a:extLst>
          </p:cNvPr>
          <p:cNvCxnSpPr>
            <a:cxnSpLocks/>
            <a:stCxn id="9" idx="16"/>
          </p:cNvCxnSpPr>
          <p:nvPr/>
        </p:nvCxnSpPr>
        <p:spPr>
          <a:xfrm>
            <a:off x="4014343" y="4417675"/>
            <a:ext cx="2251972" cy="856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760E7E-8866-4FF3-A7DA-43DAF60EFDEC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정제소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825565C-73E3-4DC8-B457-7912E687E858}"/>
              </a:ext>
            </a:extLst>
          </p:cNvPr>
          <p:cNvSpPr/>
          <p:nvPr/>
        </p:nvSpPr>
        <p:spPr>
          <a:xfrm>
            <a:off x="3206839" y="3709115"/>
            <a:ext cx="1184857" cy="721217"/>
          </a:xfrm>
          <a:custGeom>
            <a:avLst/>
            <a:gdLst>
              <a:gd name="connsiteX0" fmla="*/ 399246 w 1184857"/>
              <a:gd name="connsiteY0" fmla="*/ 0 h 721217"/>
              <a:gd name="connsiteX1" fmla="*/ 1184857 w 1184857"/>
              <a:gd name="connsiteY1" fmla="*/ 656823 h 721217"/>
              <a:gd name="connsiteX2" fmla="*/ 824248 w 1184857"/>
              <a:gd name="connsiteY2" fmla="*/ 721217 h 721217"/>
              <a:gd name="connsiteX3" fmla="*/ 180305 w 1184857"/>
              <a:gd name="connsiteY3" fmla="*/ 708339 h 721217"/>
              <a:gd name="connsiteX4" fmla="*/ 0 w 1184857"/>
              <a:gd name="connsiteY4" fmla="*/ 437882 h 721217"/>
              <a:gd name="connsiteX5" fmla="*/ 334851 w 1184857"/>
              <a:gd name="connsiteY5" fmla="*/ 334851 h 721217"/>
              <a:gd name="connsiteX6" fmla="*/ 399246 w 1184857"/>
              <a:gd name="connsiteY6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857" h="721217">
                <a:moveTo>
                  <a:pt x="399246" y="0"/>
                </a:moveTo>
                <a:lnTo>
                  <a:pt x="1184857" y="656823"/>
                </a:lnTo>
                <a:lnTo>
                  <a:pt x="824248" y="721217"/>
                </a:lnTo>
                <a:lnTo>
                  <a:pt x="180305" y="708339"/>
                </a:lnTo>
                <a:lnTo>
                  <a:pt x="0" y="437882"/>
                </a:lnTo>
                <a:lnTo>
                  <a:pt x="334851" y="334851"/>
                </a:lnTo>
                <a:lnTo>
                  <a:pt x="39924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19BF2C2-23BE-4CE7-A710-D0ADB3331BCC}"/>
              </a:ext>
            </a:extLst>
          </p:cNvPr>
          <p:cNvSpPr/>
          <p:nvPr/>
        </p:nvSpPr>
        <p:spPr>
          <a:xfrm>
            <a:off x="6040192" y="5203065"/>
            <a:ext cx="824247" cy="579549"/>
          </a:xfrm>
          <a:custGeom>
            <a:avLst/>
            <a:gdLst>
              <a:gd name="connsiteX0" fmla="*/ 824247 w 824247"/>
              <a:gd name="connsiteY0" fmla="*/ 0 h 579549"/>
              <a:gd name="connsiteX1" fmla="*/ 515154 w 824247"/>
              <a:gd name="connsiteY1" fmla="*/ 540912 h 579549"/>
              <a:gd name="connsiteX2" fmla="*/ 38636 w 824247"/>
              <a:gd name="connsiteY2" fmla="*/ 579549 h 579549"/>
              <a:gd name="connsiteX3" fmla="*/ 0 w 824247"/>
              <a:gd name="connsiteY3" fmla="*/ 128789 h 579549"/>
              <a:gd name="connsiteX4" fmla="*/ 824247 w 824247"/>
              <a:gd name="connsiteY4" fmla="*/ 0 h 57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7" h="579549">
                <a:moveTo>
                  <a:pt x="824247" y="0"/>
                </a:moveTo>
                <a:lnTo>
                  <a:pt x="515154" y="540912"/>
                </a:lnTo>
                <a:lnTo>
                  <a:pt x="38636" y="579549"/>
                </a:lnTo>
                <a:lnTo>
                  <a:pt x="0" y="128789"/>
                </a:lnTo>
                <a:lnTo>
                  <a:pt x="8242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239318A1-670C-4EAE-92E1-64203320152C}"/>
              </a:ext>
            </a:extLst>
          </p:cNvPr>
          <p:cNvSpPr/>
          <p:nvPr/>
        </p:nvSpPr>
        <p:spPr>
          <a:xfrm rot="19118382">
            <a:off x="5000471" y="4699622"/>
            <a:ext cx="462957" cy="46295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</p:spTree>
    <p:extLst>
      <p:ext uri="{BB962C8B-B14F-4D97-AF65-F5344CB8AC3E}">
        <p14:creationId xmlns:p14="http://schemas.microsoft.com/office/powerpoint/2010/main" val="209115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6269ABD-1604-4B0C-80B7-1C6A2202F045}"/>
              </a:ext>
            </a:extLst>
          </p:cNvPr>
          <p:cNvGrpSpPr/>
          <p:nvPr/>
        </p:nvGrpSpPr>
        <p:grpSpPr>
          <a:xfrm>
            <a:off x="2939594" y="1070520"/>
            <a:ext cx="6647875" cy="4074503"/>
            <a:chOff x="3902763" y="1411897"/>
            <a:chExt cx="2794716" cy="171289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412D348-D932-498A-821F-785FB72024C7}"/>
                </a:ext>
              </a:extLst>
            </p:cNvPr>
            <p:cNvSpPr/>
            <p:nvPr/>
          </p:nvSpPr>
          <p:spPr>
            <a:xfrm>
              <a:off x="3902763" y="1411897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934AF96-A54C-499C-8FE0-CCBC9473C18D}"/>
                </a:ext>
              </a:extLst>
            </p:cNvPr>
            <p:cNvSpPr/>
            <p:nvPr/>
          </p:nvSpPr>
          <p:spPr>
            <a:xfrm>
              <a:off x="4408352" y="1514555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BF2B2B-D665-48C9-8EFB-057887963472}"/>
                </a:ext>
              </a:extLst>
            </p:cNvPr>
            <p:cNvSpPr/>
            <p:nvPr/>
          </p:nvSpPr>
          <p:spPr>
            <a:xfrm rot="18789320">
              <a:off x="4650662" y="171368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F42369-B0C2-43AC-865B-456F45F5F21B}"/>
                </a:ext>
              </a:extLst>
            </p:cNvPr>
            <p:cNvSpPr/>
            <p:nvPr/>
          </p:nvSpPr>
          <p:spPr>
            <a:xfrm rot="2563431">
              <a:off x="5394948" y="168415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A317B6-5C10-493E-AAAF-7B69E0097E95}"/>
                </a:ext>
              </a:extLst>
            </p:cNvPr>
            <p:cNvSpPr/>
            <p:nvPr/>
          </p:nvSpPr>
          <p:spPr>
            <a:xfrm>
              <a:off x="5045245" y="2058901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8DC7E-AA11-4A72-9EAC-30467EF29A9D}"/>
              </a:ext>
            </a:extLst>
          </p:cNvPr>
          <p:cNvCxnSpPr/>
          <p:nvPr/>
        </p:nvCxnSpPr>
        <p:spPr>
          <a:xfrm flipH="1" flipV="1">
            <a:off x="6263531" y="841248"/>
            <a:ext cx="539605" cy="9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B4798-D253-45F0-9B41-4DABF268E84A}"/>
              </a:ext>
            </a:extLst>
          </p:cNvPr>
          <p:cNvCxnSpPr>
            <a:cxnSpLocks/>
          </p:cNvCxnSpPr>
          <p:nvPr/>
        </p:nvCxnSpPr>
        <p:spPr>
          <a:xfrm flipV="1">
            <a:off x="5195251" y="841248"/>
            <a:ext cx="877031" cy="10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C1CC0B-CAE7-4445-9847-0ECD40399CF3}"/>
              </a:ext>
            </a:extLst>
          </p:cNvPr>
          <p:cNvSpPr txBox="1"/>
          <p:nvPr/>
        </p:nvSpPr>
        <p:spPr>
          <a:xfrm>
            <a:off x="5986272" y="51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E52CD5-F089-4AB8-B93A-83CDE4B27F1B}"/>
              </a:ext>
            </a:extLst>
          </p:cNvPr>
          <p:cNvCxnSpPr>
            <a:cxnSpLocks/>
          </p:cNvCxnSpPr>
          <p:nvPr/>
        </p:nvCxnSpPr>
        <p:spPr>
          <a:xfrm flipV="1">
            <a:off x="6337368" y="1936398"/>
            <a:ext cx="3647880" cy="11302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B7E1C-5482-418B-9374-5B01D1DCDD64}"/>
              </a:ext>
            </a:extLst>
          </p:cNvPr>
          <p:cNvSpPr txBox="1"/>
          <p:nvPr/>
        </p:nvSpPr>
        <p:spPr>
          <a:xfrm>
            <a:off x="9964972" y="1738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77738A-399F-4531-85C9-4CA678509E54}"/>
              </a:ext>
            </a:extLst>
          </p:cNvPr>
          <p:cNvCxnSpPr/>
          <p:nvPr/>
        </p:nvCxnSpPr>
        <p:spPr>
          <a:xfrm>
            <a:off x="7327392" y="3429000"/>
            <a:ext cx="2845329" cy="176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A86F0-0A13-4F9E-B955-3DACE4ED4B9F}"/>
              </a:ext>
            </a:extLst>
          </p:cNvPr>
          <p:cNvCxnSpPr/>
          <p:nvPr/>
        </p:nvCxnSpPr>
        <p:spPr>
          <a:xfrm>
            <a:off x="8161308" y="3913632"/>
            <a:ext cx="1803664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870052-464F-4615-A389-F916E84D133B}"/>
              </a:ext>
            </a:extLst>
          </p:cNvPr>
          <p:cNvSpPr txBox="1"/>
          <p:nvPr/>
        </p:nvSpPr>
        <p:spPr>
          <a:xfrm>
            <a:off x="10172721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3DE47-2F03-4523-8FE9-D87D33227656}"/>
              </a:ext>
            </a:extLst>
          </p:cNvPr>
          <p:cNvSpPr txBox="1"/>
          <p:nvPr/>
        </p:nvSpPr>
        <p:spPr>
          <a:xfrm>
            <a:off x="9956951" y="4635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2350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64B45AA8-AD18-450F-9B15-59761E17AD7B}"/>
              </a:ext>
            </a:extLst>
          </p:cNvPr>
          <p:cNvSpPr/>
          <p:nvPr/>
        </p:nvSpPr>
        <p:spPr>
          <a:xfrm rot="19118382">
            <a:off x="3901810" y="2290925"/>
            <a:ext cx="1503887" cy="150388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B46FBC-6764-4A4D-B4A9-EC6A9DDCBCC6}"/>
              </a:ext>
            </a:extLst>
          </p:cNvPr>
          <p:cNvCxnSpPr/>
          <p:nvPr/>
        </p:nvCxnSpPr>
        <p:spPr>
          <a:xfrm flipV="1">
            <a:off x="5275385" y="2940148"/>
            <a:ext cx="1575581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599612-80B8-41C8-8885-E47159AD7627}"/>
              </a:ext>
            </a:extLst>
          </p:cNvPr>
          <p:cNvSpPr txBox="1"/>
          <p:nvPr/>
        </p:nvSpPr>
        <p:spPr>
          <a:xfrm>
            <a:off x="6850966" y="27554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292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67F460-4AF1-4341-85B2-D05198889B4A}"/>
              </a:ext>
            </a:extLst>
          </p:cNvPr>
          <p:cNvGrpSpPr/>
          <p:nvPr/>
        </p:nvGrpSpPr>
        <p:grpSpPr>
          <a:xfrm>
            <a:off x="1937734" y="244800"/>
            <a:ext cx="7820979" cy="6613200"/>
            <a:chOff x="1937734" y="244800"/>
            <a:chExt cx="7820979" cy="66132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91B87D2-81F1-4243-8495-4AB5682C7365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E971E3D-E6A2-40C2-837A-7A9E16154661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9BE664-8459-4156-810A-59EF9462AB1D}"/>
                </a:ext>
              </a:extLst>
            </p:cNvPr>
            <p:cNvCxnSpPr>
              <a:cxnSpLocks/>
              <a:stCxn id="9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25565C-73E3-4DC8-B457-7912E687E858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19BF2C2-23BE-4CE7-A710-D0ADB3331BCC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239318A1-670C-4EAE-92E1-64203320152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뗏목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8AD41E-C161-4A0A-8B00-F9968E6CE96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0A1A645-6EFF-40F3-9B70-C871D809A7AB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C7A7079-6EDE-4111-BEE0-87B9C68F1141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0CD98DE-C470-4E7F-8D65-9364AAF4BB97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5C963DC7-0A03-40B2-8E26-4A5DD0B979EF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01BC6298-CE59-48CC-AC5B-34C251205AC9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5F4F49D-7D91-410E-B240-5456091C4E05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2C0E48-83DF-42D3-BE97-E43A8EDCD944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039C9A9-F396-4EA9-B125-5568DE1E9666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44F221-8B3A-4363-A1F3-3F9B535C5078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D556267-9C7C-4CBD-B66E-AB2D72B1D4E0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6AC1DE-26BB-4BEE-A310-7FA67FE42BEE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0A9D4D8-26F9-4433-8924-D5FD4932071D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D613B9E-4B19-4EFC-9C64-9D2B2FB40964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ACD7BB-704F-484B-A4D5-459EAFA2DB32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E933105-21ED-4C1E-B3DC-6A870C4BD41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9405424-E82F-46B2-B4EE-82902C43E6FE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C4E82F-23E9-47FF-A31D-8307EAD89722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A8B8557-D4F1-42EA-BE40-1F41439193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C6A443-9169-433E-A10D-EFB05362A45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3213F3-BD09-4FB9-9CF3-1477D116433D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BB1261E-CA4B-4C54-886F-D9BC7CE3C09F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CA744D2-E383-43D3-888C-DA96DE4DEF76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46B716A-84B2-4415-A26D-DB5978FCDC64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FA6D9A-400D-4312-AA39-8CB64F81F311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CCE058-1743-49D5-B277-F5EE96A9646A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AE5FAB3-9CC8-48CA-994E-FF7FA9A33A86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AB36DCF-2929-45F5-9CC9-6AF2AB3AD816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9314984-DF1B-4CAE-9997-4AD5031FA09D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9517CB-BF39-4B74-AA67-A0AE0CF0BDEA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8764B39A-9EB5-45F4-BE96-756F0591C263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15F1A02-6CD9-421C-B751-434B7488F3B1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5DB90AB-FAD1-40D4-B832-47979CAF236B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3A0E23A-B7DF-4DEB-B304-4C18DF49889E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987F6D-65F1-480B-9958-A64FA4F5AA58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18271E-0DE3-4D9A-8688-05B49E3A7420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77609A-05E3-4E2C-BF5B-00BA1B1519D3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652CE1-8FAC-4760-8852-BA044CF89E0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3330CB1-4912-4A0D-B609-A17B49AA6D3D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64B346D-851B-424E-BE5F-E7A5C2C65CD5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B1749256-9E32-4A13-AD43-DA9C40422199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B6D02A0-CC3D-4CC7-8F45-0002EE2EDF40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642667-3B5C-4179-A7FE-A7058F3E54F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2BAAE1E-CD23-4694-9E9F-F8CFABB4F769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6DE7BC-FEF3-4DED-8858-BB736579CB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54FBF954-AFC9-465B-BDE4-D3A422B11F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91FDDAC-B50D-4787-974B-D2F3D7C6D4F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E969D0ED-1FBF-46F6-8611-36B8DD23B35F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228855F4-1AB9-40D0-A7EE-07C6C57E7F2B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A9F9BF7-FAE3-4A16-A3E5-86B0C09D325F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52A6E922-CC64-416C-BD57-41DE4E0C0778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59B27-CD9D-4FCA-9D05-2C2BB507405F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A24329E-E5A2-4378-AB90-B0733138F21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9469856-A7A7-430D-BE8C-0834DEC0CE8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A67013D-B726-421D-8577-14EFC40E38D3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A01EBA-493C-441A-8B0C-7BFDE3CF77CE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CCD2756-C903-40AD-82A3-C327D5A27D0C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93F571C-E4C6-4A2A-B720-FD79CAA570D2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B36F9F1-6465-4EFD-A342-EEE1D0C3B5F5}"/>
              </a:ext>
            </a:extLst>
          </p:cNvPr>
          <p:cNvGrpSpPr/>
          <p:nvPr/>
        </p:nvGrpSpPr>
        <p:grpSpPr>
          <a:xfrm>
            <a:off x="3438362" y="934275"/>
            <a:ext cx="3986566" cy="3975192"/>
            <a:chOff x="4779482" y="1470723"/>
            <a:chExt cx="1667378" cy="1662621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317B6C3C-D7C2-4921-A25C-52D4A8C0286A}"/>
                </a:ext>
              </a:extLst>
            </p:cNvPr>
            <p:cNvSpPr/>
            <p:nvPr/>
          </p:nvSpPr>
          <p:spPr>
            <a:xfrm>
              <a:off x="4818917" y="1505401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9E8063F-2B0C-4DD0-A242-1716B1B0B314}"/>
                </a:ext>
              </a:extLst>
            </p:cNvPr>
            <p:cNvSpPr/>
            <p:nvPr/>
          </p:nvSpPr>
          <p:spPr>
            <a:xfrm>
              <a:off x="4779482" y="1470723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7780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2681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499640 w 824247"/>
                <a:gd name="connsiteY4" fmla="*/ 27383 h 579549"/>
                <a:gd name="connsiteX5" fmla="*/ 824247 w 824247"/>
                <a:gd name="connsiteY5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499640" y="27383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C73CD60-1CF8-400E-A6AC-E3737798DF66}"/>
                </a:ext>
              </a:extLst>
            </p:cNvPr>
            <p:cNvSpPr/>
            <p:nvPr/>
          </p:nvSpPr>
          <p:spPr>
            <a:xfrm>
              <a:off x="5809791" y="1547996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D433EA8-4CF4-420B-BE38-DF69828BADE2}"/>
                </a:ext>
              </a:extLst>
            </p:cNvPr>
            <p:cNvSpPr/>
            <p:nvPr/>
          </p:nvSpPr>
          <p:spPr>
            <a:xfrm>
              <a:off x="4818118" y="2037393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6772BA-A750-4BB5-A7ED-CE611EF0B4FB}"/>
                </a:ext>
              </a:extLst>
            </p:cNvPr>
            <p:cNvSpPr/>
            <p:nvPr/>
          </p:nvSpPr>
          <p:spPr>
            <a:xfrm rot="2439572">
              <a:off x="5051994" y="2793084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A2092-4950-4E28-B495-0667611FEF5A}"/>
              </a:ext>
            </a:extLst>
          </p:cNvPr>
          <p:cNvCxnSpPr/>
          <p:nvPr/>
        </p:nvCxnSpPr>
        <p:spPr>
          <a:xfrm flipV="1">
            <a:off x="4194048" y="2791968"/>
            <a:ext cx="4291584" cy="251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727C42-4C40-4568-AFCC-252B2DD28511}"/>
              </a:ext>
            </a:extLst>
          </p:cNvPr>
          <p:cNvCxnSpPr/>
          <p:nvPr/>
        </p:nvCxnSpPr>
        <p:spPr>
          <a:xfrm>
            <a:off x="6925056" y="1914144"/>
            <a:ext cx="1524000" cy="69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38B610-B885-4726-B01D-850D87F04629}"/>
              </a:ext>
            </a:extLst>
          </p:cNvPr>
          <p:cNvCxnSpPr/>
          <p:nvPr/>
        </p:nvCxnSpPr>
        <p:spPr>
          <a:xfrm flipV="1">
            <a:off x="4893409" y="2963327"/>
            <a:ext cx="3592223" cy="149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7772DF-3E07-4612-81C5-55F8012F87FE}"/>
              </a:ext>
            </a:extLst>
          </p:cNvPr>
          <p:cNvCxnSpPr/>
          <p:nvPr/>
        </p:nvCxnSpPr>
        <p:spPr>
          <a:xfrm flipH="1" flipV="1">
            <a:off x="2560320" y="1811855"/>
            <a:ext cx="1207008" cy="10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A95E3-C445-4618-AE14-73FACCDBCB89}"/>
              </a:ext>
            </a:extLst>
          </p:cNvPr>
          <p:cNvCxnSpPr/>
          <p:nvPr/>
        </p:nvCxnSpPr>
        <p:spPr>
          <a:xfrm>
            <a:off x="6432378" y="4353714"/>
            <a:ext cx="1925238" cy="184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01D0AB-0616-4440-956D-AF2A333860D3}"/>
              </a:ext>
            </a:extLst>
          </p:cNvPr>
          <p:cNvSpPr txBox="1"/>
          <p:nvPr/>
        </p:nvSpPr>
        <p:spPr>
          <a:xfrm>
            <a:off x="2144822" y="1627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75462-4761-4A63-BD85-A9A502BDD9AC}"/>
              </a:ext>
            </a:extLst>
          </p:cNvPr>
          <p:cNvSpPr txBox="1"/>
          <p:nvPr/>
        </p:nvSpPr>
        <p:spPr>
          <a:xfrm>
            <a:off x="8501238" y="2607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9CF23-2B06-4D9E-9718-BFC2221B9E9C}"/>
              </a:ext>
            </a:extLst>
          </p:cNvPr>
          <p:cNvSpPr txBox="1"/>
          <p:nvPr/>
        </p:nvSpPr>
        <p:spPr>
          <a:xfrm>
            <a:off x="8380061" y="4381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421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B68C40F-367E-4771-91D6-7C1F7E70EFB6}"/>
              </a:ext>
            </a:extLst>
          </p:cNvPr>
          <p:cNvGrpSpPr/>
          <p:nvPr/>
        </p:nvGrpSpPr>
        <p:grpSpPr>
          <a:xfrm>
            <a:off x="3640202" y="1704316"/>
            <a:ext cx="4911595" cy="3449367"/>
            <a:chOff x="5152368" y="3327942"/>
            <a:chExt cx="1687132" cy="118485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1FB2AE9-D872-4FD3-867C-05FD2EA2B2B8}"/>
                </a:ext>
              </a:extLst>
            </p:cNvPr>
            <p:cNvSpPr/>
            <p:nvPr/>
          </p:nvSpPr>
          <p:spPr>
            <a:xfrm>
              <a:off x="5152368" y="3327942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B12B7-5286-46B4-9E72-BB1E617DFEEC}"/>
                </a:ext>
              </a:extLst>
            </p:cNvPr>
            <p:cNvSpPr/>
            <p:nvPr/>
          </p:nvSpPr>
          <p:spPr>
            <a:xfrm flipV="1">
              <a:off x="5486980" y="3626059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119CD0-A442-4FB9-A60C-EECC34AAE2A7}"/>
                </a:ext>
              </a:extLst>
            </p:cNvPr>
            <p:cNvSpPr/>
            <p:nvPr/>
          </p:nvSpPr>
          <p:spPr>
            <a:xfrm flipV="1">
              <a:off x="6135355" y="4020077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AD2B1A-CEA0-4DC9-8CFE-33F96EDA01F5}"/>
              </a:ext>
            </a:extLst>
          </p:cNvPr>
          <p:cNvCxnSpPr/>
          <p:nvPr/>
        </p:nvCxnSpPr>
        <p:spPr>
          <a:xfrm>
            <a:off x="5470358" y="2872331"/>
            <a:ext cx="3818021" cy="5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BEAD85-6567-4A81-BE9A-BA7230F308AB}"/>
              </a:ext>
            </a:extLst>
          </p:cNvPr>
          <p:cNvCxnSpPr/>
          <p:nvPr/>
        </p:nvCxnSpPr>
        <p:spPr>
          <a:xfrm flipV="1">
            <a:off x="7040379" y="3685536"/>
            <a:ext cx="2248000" cy="3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7D696D-42A9-44F7-A073-BE0F0FB79D5D}"/>
              </a:ext>
            </a:extLst>
          </p:cNvPr>
          <p:cNvCxnSpPr/>
          <p:nvPr/>
        </p:nvCxnSpPr>
        <p:spPr>
          <a:xfrm flipH="1">
            <a:off x="2662989" y="3719266"/>
            <a:ext cx="2165685" cy="1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2573AC-9457-4F02-A072-A5A39F33F87E}"/>
              </a:ext>
            </a:extLst>
          </p:cNvPr>
          <p:cNvSpPr txBox="1"/>
          <p:nvPr/>
        </p:nvSpPr>
        <p:spPr>
          <a:xfrm>
            <a:off x="2268880" y="36855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D4A4A-41F9-4934-9311-24DBBEAB8FC6}"/>
              </a:ext>
            </a:extLst>
          </p:cNvPr>
          <p:cNvSpPr txBox="1"/>
          <p:nvPr/>
        </p:nvSpPr>
        <p:spPr>
          <a:xfrm>
            <a:off x="9288379" y="338575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6747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D91AB18-2EA6-4547-83DB-2C78495BB9D9}"/>
              </a:ext>
            </a:extLst>
          </p:cNvPr>
          <p:cNvSpPr/>
          <p:nvPr/>
        </p:nvSpPr>
        <p:spPr>
          <a:xfrm>
            <a:off x="7170219" y="3606457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BEE6CB0-FA32-40FE-A6F6-F1EAB83528E1}"/>
              </a:ext>
            </a:extLst>
          </p:cNvPr>
          <p:cNvSpPr/>
          <p:nvPr/>
        </p:nvSpPr>
        <p:spPr>
          <a:xfrm>
            <a:off x="7675808" y="3709115"/>
            <a:ext cx="1622738" cy="1571223"/>
          </a:xfrm>
          <a:custGeom>
            <a:avLst/>
            <a:gdLst>
              <a:gd name="connsiteX0" fmla="*/ 296215 w 1622738"/>
              <a:gd name="connsiteY0" fmla="*/ 12879 h 1571223"/>
              <a:gd name="connsiteX1" fmla="*/ 0 w 1622738"/>
              <a:gd name="connsiteY1" fmla="*/ 463640 h 1571223"/>
              <a:gd name="connsiteX2" fmla="*/ 25758 w 1622738"/>
              <a:gd name="connsiteY2" fmla="*/ 1146220 h 1571223"/>
              <a:gd name="connsiteX3" fmla="*/ 476519 w 1622738"/>
              <a:gd name="connsiteY3" fmla="*/ 1571223 h 1571223"/>
              <a:gd name="connsiteX4" fmla="*/ 1390919 w 1622738"/>
              <a:gd name="connsiteY4" fmla="*/ 1365161 h 1571223"/>
              <a:gd name="connsiteX5" fmla="*/ 1622738 w 1622738"/>
              <a:gd name="connsiteY5" fmla="*/ 1030310 h 1571223"/>
              <a:gd name="connsiteX6" fmla="*/ 1558344 w 1622738"/>
              <a:gd name="connsiteY6" fmla="*/ 321972 h 1571223"/>
              <a:gd name="connsiteX7" fmla="*/ 1249251 w 1622738"/>
              <a:gd name="connsiteY7" fmla="*/ 25758 h 1571223"/>
              <a:gd name="connsiteX8" fmla="*/ 1081826 w 1622738"/>
              <a:gd name="connsiteY8" fmla="*/ 64395 h 1571223"/>
              <a:gd name="connsiteX9" fmla="*/ 347730 w 1622738"/>
              <a:gd name="connsiteY9" fmla="*/ 0 h 1571223"/>
              <a:gd name="connsiteX10" fmla="*/ 296215 w 1622738"/>
              <a:gd name="connsiteY10" fmla="*/ 12879 h 157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738" h="1571223">
                <a:moveTo>
                  <a:pt x="296215" y="12879"/>
                </a:moveTo>
                <a:lnTo>
                  <a:pt x="0" y="463640"/>
                </a:lnTo>
                <a:lnTo>
                  <a:pt x="25758" y="1146220"/>
                </a:lnTo>
                <a:lnTo>
                  <a:pt x="476519" y="1571223"/>
                </a:lnTo>
                <a:lnTo>
                  <a:pt x="1390919" y="1365161"/>
                </a:lnTo>
                <a:lnTo>
                  <a:pt x="1622738" y="1030310"/>
                </a:lnTo>
                <a:lnTo>
                  <a:pt x="1558344" y="321972"/>
                </a:lnTo>
                <a:lnTo>
                  <a:pt x="1249251" y="25758"/>
                </a:lnTo>
                <a:lnTo>
                  <a:pt x="1081826" y="64395"/>
                </a:lnTo>
                <a:lnTo>
                  <a:pt x="347730" y="0"/>
                </a:lnTo>
                <a:lnTo>
                  <a:pt x="296215" y="1287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471D0-7683-4270-A409-C7D8FB908E20}"/>
              </a:ext>
            </a:extLst>
          </p:cNvPr>
          <p:cNvGrpSpPr/>
          <p:nvPr/>
        </p:nvGrpSpPr>
        <p:grpSpPr>
          <a:xfrm>
            <a:off x="3631844" y="115910"/>
            <a:ext cx="3026534" cy="4505429"/>
            <a:chOff x="3631843" y="115910"/>
            <a:chExt cx="4662151" cy="6940279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5AAA20-3F87-444D-A986-F1F1B81EFABC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3893EFE-7281-466C-85AC-EF2247B9D5F0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227135-1A66-47D9-BB12-DDDF04743BF8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DF6C780-317E-486C-BC72-D8BC7C5BE64D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D1CA324-96DB-4745-AC94-F4FAF2D314BF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889974-C7B3-41E0-B053-EA48E0303C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C3A9D-2847-4FC0-9910-9038111A1BAC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15243E-CD97-4D46-9670-843799AE4C4B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A68AAA-0569-4015-B6C0-EA58CDE40C1B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864EC6-B539-4F4C-A5AF-070A08EFF8E9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436A18-647E-44C3-80DD-677C6C99150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02DA74-70DA-4748-9EAC-46A013B4C608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15046F2-080F-4FCE-9E37-54668A62CC49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7C7783-D4ED-4649-B3FA-7092D5372EF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98546BE-9C17-4AAC-BDDC-198270F0474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B3175-316E-4330-91C0-062093B06DD2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F336C3-06CE-4193-B6E9-161EA234A832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9009BC-EAB3-474B-BC65-39EEBB3FA6F0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6233B63-E672-4AE1-B446-A58A2ADFD57C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0C0A3F-6752-4D23-9110-30D3838D0259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FC9F8A3-A119-423F-8168-6EF0121BEDF7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9004E9-168C-46AE-9BED-FF2B57A289E3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6B66695-6CCC-40FB-AF80-B46705A45E06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0117FDA-230C-4A99-8AF9-FA0694F3788C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DB6C786-FD17-4FF0-9F77-6E444F7803DE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7C84104-ECF7-43DF-94B7-88E847EB91E4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D55F41-BC21-4B99-BD68-1F09BA216969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3E1BE4-3E0D-4EDA-9216-5D7C262588EB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82D7998-BF11-4D83-9AD7-6D83B83C5F22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7FADF76-1C16-473C-ABCD-E827C9314107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83AF0BC-AB5F-45D5-B844-51829EDAD910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FA5495-0170-49BC-8747-AD8AE82A28F4}"/>
              </a:ext>
            </a:extLst>
          </p:cNvPr>
          <p:cNvSpPr/>
          <p:nvPr/>
        </p:nvSpPr>
        <p:spPr>
          <a:xfrm rot="18789320">
            <a:off x="7918118" y="390824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E5CABF-EE18-4817-A0B3-359DA48625BA}"/>
              </a:ext>
            </a:extLst>
          </p:cNvPr>
          <p:cNvSpPr/>
          <p:nvPr/>
        </p:nvSpPr>
        <p:spPr>
          <a:xfrm rot="2563431">
            <a:off x="8662404" y="387871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2F24D1-DC89-4FD8-BC95-D886B0073A2F}"/>
              </a:ext>
            </a:extLst>
          </p:cNvPr>
          <p:cNvSpPr/>
          <p:nvPr/>
        </p:nvSpPr>
        <p:spPr>
          <a:xfrm>
            <a:off x="8312701" y="4253461"/>
            <a:ext cx="418882" cy="418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9C626F-81DD-41A2-8BBC-B0C9C3B65F24}"/>
              </a:ext>
            </a:extLst>
          </p:cNvPr>
          <p:cNvGrpSpPr/>
          <p:nvPr/>
        </p:nvGrpSpPr>
        <p:grpSpPr>
          <a:xfrm>
            <a:off x="528034" y="3058934"/>
            <a:ext cx="2577089" cy="3444897"/>
            <a:chOff x="528034" y="3058934"/>
            <a:chExt cx="2577089" cy="3444897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048C15-0F84-4804-AB6F-1E85F2F67D21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C241E0D-18FB-4229-8BCD-E7FB23CD2021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26D4070-1CCD-42EE-A301-0679EC23D928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D80F71-1406-4B18-B5C3-1D649F6706E7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FE3FBD-E983-4FA9-9B6A-B7D4F9C6EF06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D6329E-E08F-4EB7-84F5-7AC481FBBFD5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E49BF1-DF4E-4B12-AD71-F32AA827883B}"/>
              </a:ext>
            </a:extLst>
          </p:cNvPr>
          <p:cNvGrpSpPr/>
          <p:nvPr/>
        </p:nvGrpSpPr>
        <p:grpSpPr>
          <a:xfrm>
            <a:off x="7484968" y="991641"/>
            <a:ext cx="2846231" cy="1828800"/>
            <a:chOff x="7484968" y="991641"/>
            <a:chExt cx="2846231" cy="182880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89ACBA5-E47F-43DC-9A75-32033CAEE13D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83AB81-6A2D-4D50-AE1C-D1CD412F609B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816B924-4916-47E2-A061-F361D3500F5B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4CDCA231-5126-428D-80EC-F8C411CB59A5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CF462A3-89C5-4E28-AFC2-7B7F04CE64F5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543481-4E83-4D5E-BCB3-5331E4DD4750}"/>
              </a:ext>
            </a:extLst>
          </p:cNvPr>
          <p:cNvSpPr/>
          <p:nvPr/>
        </p:nvSpPr>
        <p:spPr>
          <a:xfrm>
            <a:off x="2554371" y="285210"/>
            <a:ext cx="831647" cy="3448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0BAE33-9D75-47EB-9D66-066887B4E8C5}"/>
              </a:ext>
            </a:extLst>
          </p:cNvPr>
          <p:cNvGrpSpPr/>
          <p:nvPr/>
        </p:nvGrpSpPr>
        <p:grpSpPr>
          <a:xfrm>
            <a:off x="3917410" y="1108214"/>
            <a:ext cx="3047255" cy="4073386"/>
            <a:chOff x="528034" y="3058934"/>
            <a:chExt cx="2577089" cy="344489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C513AF4-A391-41C1-BDE4-A0EF748366C3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E437EAE-2ECB-460D-B2CD-14CBF2CC6FEE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160582-D04E-4B01-BCB3-7E8F5CDFBA86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28E4F8-8260-478F-BE1C-076C97296994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A51E1F-0DCE-434B-9671-D99CA223ACF3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1C5A2-5FCB-4AD2-93C7-41D7FAFABC13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807E45-2CB6-4805-8708-67C542CA348F}"/>
              </a:ext>
            </a:extLst>
          </p:cNvPr>
          <p:cNvSpPr txBox="1"/>
          <p:nvPr/>
        </p:nvSpPr>
        <p:spPr>
          <a:xfrm>
            <a:off x="7595616" y="1807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38852E-9DFB-40CD-8F36-85DD487DAC74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6146093" y="1985476"/>
            <a:ext cx="1449523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026E3F-8A5D-4B9A-938A-C0B29B7592DC}"/>
              </a:ext>
            </a:extLst>
          </p:cNvPr>
          <p:cNvCxnSpPr>
            <a:cxnSpLocks/>
          </p:cNvCxnSpPr>
          <p:nvPr/>
        </p:nvCxnSpPr>
        <p:spPr>
          <a:xfrm flipV="1">
            <a:off x="6166464" y="2112501"/>
            <a:ext cx="1385275" cy="47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68C262-3CEE-4B3C-8417-592D0AF0C70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377590" y="2187149"/>
            <a:ext cx="1303370" cy="94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EB6A38-D795-499F-AA7B-2A90B85E0B28}"/>
              </a:ext>
            </a:extLst>
          </p:cNvPr>
          <p:cNvSpPr txBox="1"/>
          <p:nvPr/>
        </p:nvSpPr>
        <p:spPr>
          <a:xfrm>
            <a:off x="2931622" y="3253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0CB1C-04C3-4535-B549-FBA17750711B}"/>
              </a:ext>
            </a:extLst>
          </p:cNvPr>
          <p:cNvSpPr txBox="1"/>
          <p:nvPr/>
        </p:nvSpPr>
        <p:spPr>
          <a:xfrm>
            <a:off x="7545408" y="3961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F1835-8181-453C-97C6-6087B5F60645}"/>
              </a:ext>
            </a:extLst>
          </p:cNvPr>
          <p:cNvSpPr txBox="1"/>
          <p:nvPr/>
        </p:nvSpPr>
        <p:spPr>
          <a:xfrm>
            <a:off x="7564416" y="2869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41C7C-B903-4E3C-AF90-1056C3A7DBB8}"/>
              </a:ext>
            </a:extLst>
          </p:cNvPr>
          <p:cNvCxnSpPr>
            <a:stCxn id="6" idx="7"/>
            <a:endCxn id="26" idx="3"/>
          </p:cNvCxnSpPr>
          <p:nvPr/>
        </p:nvCxnSpPr>
        <p:spPr>
          <a:xfrm flipH="1">
            <a:off x="3347120" y="3262809"/>
            <a:ext cx="966232" cy="175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553F60-815A-423C-9B67-83AA94F81484}"/>
              </a:ext>
            </a:extLst>
          </p:cNvPr>
          <p:cNvCxnSpPr>
            <a:endCxn id="28" idx="1"/>
          </p:cNvCxnSpPr>
          <p:nvPr/>
        </p:nvCxnSpPr>
        <p:spPr>
          <a:xfrm>
            <a:off x="6377590" y="2869457"/>
            <a:ext cx="1186826" cy="1846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F27422-54FB-4617-983C-33B732366F9B}"/>
              </a:ext>
            </a:extLst>
          </p:cNvPr>
          <p:cNvCxnSpPr>
            <a:endCxn id="27" idx="1"/>
          </p:cNvCxnSpPr>
          <p:nvPr/>
        </p:nvCxnSpPr>
        <p:spPr>
          <a:xfrm>
            <a:off x="6199643" y="3961638"/>
            <a:ext cx="1345765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274EDA-1E02-4673-B047-C3E515220D7D}"/>
              </a:ext>
            </a:extLst>
          </p:cNvPr>
          <p:cNvGrpSpPr/>
          <p:nvPr/>
        </p:nvGrpSpPr>
        <p:grpSpPr>
          <a:xfrm>
            <a:off x="3290900" y="1137944"/>
            <a:ext cx="5610199" cy="3604743"/>
            <a:chOff x="7484968" y="991641"/>
            <a:chExt cx="2846231" cy="182880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48546CD-6057-486F-B118-9F2B85822E46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DD5B86C-56B6-48FC-B284-0D76F4E97135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07CAEDD8-B46D-48B0-B969-B10DE573FD26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88ABAD7C-AA37-4DEE-B1AB-27FF61AB0B56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7DB326-ABDB-4272-BFBB-D5314EC28EB7}"/>
              </a:ext>
            </a:extLst>
          </p:cNvPr>
          <p:cNvCxnSpPr/>
          <p:nvPr/>
        </p:nvCxnSpPr>
        <p:spPr>
          <a:xfrm>
            <a:off x="6486144" y="3154968"/>
            <a:ext cx="2414955" cy="1732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2C00C-B691-4DDA-8C20-C3C853C2A977}"/>
              </a:ext>
            </a:extLst>
          </p:cNvPr>
          <p:cNvCxnSpPr>
            <a:cxnSpLocks/>
          </p:cNvCxnSpPr>
          <p:nvPr/>
        </p:nvCxnSpPr>
        <p:spPr>
          <a:xfrm flipH="1">
            <a:off x="2569729" y="2981669"/>
            <a:ext cx="1424468" cy="98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0DCC6F-3C6A-4208-87C6-C3C4A7F2C135}"/>
              </a:ext>
            </a:extLst>
          </p:cNvPr>
          <p:cNvCxnSpPr/>
          <p:nvPr/>
        </p:nvCxnSpPr>
        <p:spPr>
          <a:xfrm flipH="1" flipV="1">
            <a:off x="2569729" y="3166909"/>
            <a:ext cx="2170911" cy="74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440A9-5267-444F-8E02-671B4B3AC5AF}"/>
              </a:ext>
            </a:extLst>
          </p:cNvPr>
          <p:cNvCxnSpPr/>
          <p:nvPr/>
        </p:nvCxnSpPr>
        <p:spPr>
          <a:xfrm>
            <a:off x="7351776" y="1914144"/>
            <a:ext cx="2182368" cy="31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CD4F50-219B-4A09-8978-42440CB39A26}"/>
              </a:ext>
            </a:extLst>
          </p:cNvPr>
          <p:cNvSpPr txBox="1"/>
          <p:nvPr/>
        </p:nvSpPr>
        <p:spPr>
          <a:xfrm>
            <a:off x="9482519" y="2071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B9DA9-B292-4972-8DEF-74D8F0B7C4B6}"/>
              </a:ext>
            </a:extLst>
          </p:cNvPr>
          <p:cNvSpPr txBox="1"/>
          <p:nvPr/>
        </p:nvSpPr>
        <p:spPr>
          <a:xfrm>
            <a:off x="8881194" y="3204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EAC51-D67E-45E9-9CE4-F3E35866B9E5}"/>
              </a:ext>
            </a:extLst>
          </p:cNvPr>
          <p:cNvSpPr txBox="1"/>
          <p:nvPr/>
        </p:nvSpPr>
        <p:spPr>
          <a:xfrm>
            <a:off x="2189725" y="2981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99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1FE54B-EFE8-4B54-A76B-1D2301A8B911}"/>
              </a:ext>
            </a:extLst>
          </p:cNvPr>
          <p:cNvGrpSpPr/>
          <p:nvPr/>
        </p:nvGrpSpPr>
        <p:grpSpPr>
          <a:xfrm>
            <a:off x="4202089" y="457286"/>
            <a:ext cx="3787821" cy="5638714"/>
            <a:chOff x="3631843" y="115910"/>
            <a:chExt cx="4662151" cy="69402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C5C1159-E339-439C-9638-62D714A2F792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00A942A-9FDB-4209-AC77-71D3BE51B7B9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11471CB-691F-4991-AFF8-D4BFBD0C83F0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3E50B0B-F1DB-4DC1-8D8F-88AA7A15772C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39656D-470B-494F-A4E5-7297DB0D4D9B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803AA7-0225-41F3-8DB3-CA2229459EB8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F9F2CB-9239-461A-AC19-F9E3B7B01D84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D70D76-4536-4D54-83AD-A34233AA1F7D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D43424-A12D-4BEF-B3BC-6D1399BB67FE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56334D-F262-4186-9989-A23B455015D2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5B6142-9F4F-4E00-B856-9C87AF8D4D83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B16D5B1-CBE2-4AE8-A837-EAB57098A2BF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9822FB-DDA2-43CD-AED4-5F28FD2A0D7A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52A0DF-EDD2-47A6-B8F7-3EC94A8C71C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A70A79-DC5C-4E4D-8122-1AE378ABAE8B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C30A31-C512-49CA-87E9-33C0B48B36E6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19B599-02B0-4383-8DC7-E1CDC0786270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8508105-EC4F-44E3-9DB7-2358EE6CA828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6BBA1E-FBFA-45AE-B3EA-DBF34301D0D6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8D1363-F31B-44AE-ABC1-727830B13F2E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5C69DC-EAA9-4545-932D-83A84152B7A6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430952-69E3-4AF2-ACCD-6094AADE727B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E2DC11-FFC9-49E5-A1FB-E8E173434049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D325D4B-186C-48B0-814E-74075A079B47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21E7F3D-92F4-4083-8206-A754D0BBF2A4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E738EE-5DA4-4E79-8DD2-AE0544225C15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A29922-2F5A-46E2-A00F-AAB35E2C3D47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0659B6-29C7-48C8-B890-CB67469F5562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137EF78-316C-4FC7-805A-6A4C2F955A48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9B61706-7294-4F30-9114-61D085A909F4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565A841-595B-404B-9F90-7EE5B0FF694C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B76BB7-7BD8-4CD1-AA88-BB80E54D4FF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89161" y="2406131"/>
            <a:ext cx="1329757" cy="2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379A62-1BED-4426-8C15-9E1E93194898}"/>
              </a:ext>
            </a:extLst>
          </p:cNvPr>
          <p:cNvSpPr txBox="1"/>
          <p:nvPr/>
        </p:nvSpPr>
        <p:spPr>
          <a:xfrm>
            <a:off x="8426691" y="223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53AED-157F-43E2-A8A6-C18B37144CEA}"/>
              </a:ext>
            </a:extLst>
          </p:cNvPr>
          <p:cNvSpPr txBox="1"/>
          <p:nvPr/>
        </p:nvSpPr>
        <p:spPr>
          <a:xfrm>
            <a:off x="8030824" y="3489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C3BC9-51C6-408E-84EC-0C298776A7A3}"/>
              </a:ext>
            </a:extLst>
          </p:cNvPr>
          <p:cNvSpPr txBox="1"/>
          <p:nvPr/>
        </p:nvSpPr>
        <p:spPr>
          <a:xfrm>
            <a:off x="7988825" y="4222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CF2F4-0FBA-4B84-A88D-7C4B310CDD08}"/>
              </a:ext>
            </a:extLst>
          </p:cNvPr>
          <p:cNvSpPr txBox="1"/>
          <p:nvPr/>
        </p:nvSpPr>
        <p:spPr>
          <a:xfrm>
            <a:off x="7592180" y="5108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7DFA0E-C8C8-4BC4-B078-EC47BA01038E}"/>
              </a:ext>
            </a:extLst>
          </p:cNvPr>
          <p:cNvCxnSpPr>
            <a:stCxn id="35" idx="2"/>
            <a:endCxn id="41" idx="1"/>
          </p:cNvCxnSpPr>
          <p:nvPr/>
        </p:nvCxnSpPr>
        <p:spPr>
          <a:xfrm>
            <a:off x="6294808" y="3523121"/>
            <a:ext cx="1736016" cy="1506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D0062-AA6D-45EC-A696-17661F44CAA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16285" y="2688647"/>
            <a:ext cx="1555453" cy="8549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1D53AB1-2D00-4500-A456-E09E3D9B8862}"/>
              </a:ext>
            </a:extLst>
          </p:cNvPr>
          <p:cNvCxnSpPr>
            <a:endCxn id="42" idx="1"/>
          </p:cNvCxnSpPr>
          <p:nvPr/>
        </p:nvCxnSpPr>
        <p:spPr>
          <a:xfrm>
            <a:off x="6669752" y="4407486"/>
            <a:ext cx="131907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073545-4DA0-4776-B0B8-B89CC77DD402}"/>
              </a:ext>
            </a:extLst>
          </p:cNvPr>
          <p:cNvCxnSpPr>
            <a:endCxn id="44" idx="1"/>
          </p:cNvCxnSpPr>
          <p:nvPr/>
        </p:nvCxnSpPr>
        <p:spPr>
          <a:xfrm>
            <a:off x="5865800" y="4825837"/>
            <a:ext cx="1726380" cy="467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E458CC1-1AA5-49E9-B1EA-70BC09FF321B}"/>
              </a:ext>
            </a:extLst>
          </p:cNvPr>
          <p:cNvGrpSpPr/>
          <p:nvPr/>
        </p:nvGrpSpPr>
        <p:grpSpPr>
          <a:xfrm>
            <a:off x="2855800" y="1824293"/>
            <a:ext cx="5179326" cy="2869627"/>
            <a:chOff x="3441016" y="1860869"/>
            <a:chExt cx="2032601" cy="1126171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0C9DE5-55C5-4947-BAD0-07D3CE065FB9}"/>
                </a:ext>
              </a:extLst>
            </p:cNvPr>
            <p:cNvSpPr/>
            <p:nvPr/>
          </p:nvSpPr>
          <p:spPr>
            <a:xfrm>
              <a:off x="3441016" y="1860869"/>
              <a:ext cx="2032601" cy="1126171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674097E-9DF2-41E5-BA08-F0A1337F8B24}"/>
                </a:ext>
              </a:extLst>
            </p:cNvPr>
            <p:cNvSpPr/>
            <p:nvPr/>
          </p:nvSpPr>
          <p:spPr>
            <a:xfrm>
              <a:off x="4340889" y="1860869"/>
              <a:ext cx="596608" cy="2474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EBE998-E437-44B0-A9FA-88F4BB78F7D9}"/>
              </a:ext>
            </a:extLst>
          </p:cNvPr>
          <p:cNvCxnSpPr>
            <a:cxnSpLocks/>
          </p:cNvCxnSpPr>
          <p:nvPr/>
        </p:nvCxnSpPr>
        <p:spPr>
          <a:xfrm flipV="1">
            <a:off x="6376416" y="1999488"/>
            <a:ext cx="2389632" cy="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4A143C-A73F-4685-935A-CE90EA4BFF2D}"/>
              </a:ext>
            </a:extLst>
          </p:cNvPr>
          <p:cNvCxnSpPr/>
          <p:nvPr/>
        </p:nvCxnSpPr>
        <p:spPr>
          <a:xfrm flipV="1">
            <a:off x="6534912" y="3243072"/>
            <a:ext cx="2231136" cy="97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F02506-2E34-4A17-9120-C10EB19626E8}"/>
              </a:ext>
            </a:extLst>
          </p:cNvPr>
          <p:cNvSpPr txBox="1"/>
          <p:nvPr/>
        </p:nvSpPr>
        <p:spPr>
          <a:xfrm>
            <a:off x="8766048" y="1824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94205-8ED7-406C-8683-7AD176A93C34}"/>
              </a:ext>
            </a:extLst>
          </p:cNvPr>
          <p:cNvSpPr txBox="1"/>
          <p:nvPr/>
        </p:nvSpPr>
        <p:spPr>
          <a:xfrm>
            <a:off x="8863584" y="3058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843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38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2</cp:revision>
  <dcterms:created xsi:type="dcterms:W3CDTF">2022-03-17T06:18:40Z</dcterms:created>
  <dcterms:modified xsi:type="dcterms:W3CDTF">2022-03-22T09:37:46Z</dcterms:modified>
</cp:coreProperties>
</file>