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2022-03-24(Thu)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732" y="279631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A6DE9-4F58-40C6-82D7-6F2337A7185B}"/>
              </a:ext>
            </a:extLst>
          </p:cNvPr>
          <p:cNvSpPr txBox="1"/>
          <p:nvPr/>
        </p:nvSpPr>
        <p:spPr>
          <a:xfrm>
            <a:off x="8988351" y="218135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</a:t>
            </a:r>
            <a:r>
              <a:rPr lang="en-US" altLang="ko-KR" sz="1400" dirty="0"/>
              <a:t>UI</a:t>
            </a:r>
            <a:r>
              <a:rPr lang="ko-KR" altLang="en-US" sz="1400" dirty="0"/>
              <a:t>에 빨간 느낌표가 뜨며</a:t>
            </a:r>
            <a:endParaRPr lang="en-US" altLang="ko-KR" sz="1400" dirty="0"/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를 누르면 방해 미션이 뜨게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583A0-A78A-46CA-B780-4F400F3B7539}"/>
              </a:ext>
            </a:extLst>
          </p:cNvPr>
          <p:cNvCxnSpPr>
            <a:stCxn id="3" idx="3"/>
          </p:cNvCxnSpPr>
          <p:nvPr/>
        </p:nvCxnSpPr>
        <p:spPr>
          <a:xfrm flipV="1">
            <a:off x="8370932" y="2746055"/>
            <a:ext cx="310623" cy="278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1628-EBCA-4F01-A367-87DF092A23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653060" y="2461019"/>
            <a:ext cx="353349" cy="317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463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848</Words>
  <Application>Microsoft Office PowerPoint</Application>
  <PresentationFormat>와이드스크린</PresentationFormat>
  <Paragraphs>280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19</cp:revision>
  <dcterms:created xsi:type="dcterms:W3CDTF">2022-03-03T03:40:07Z</dcterms:created>
  <dcterms:modified xsi:type="dcterms:W3CDTF">2022-03-24T07:34:46Z</dcterms:modified>
</cp:coreProperties>
</file>