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92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605</Words>
  <Application>Microsoft Office PowerPoint</Application>
  <PresentationFormat>와이드스크린</PresentationFormat>
  <Paragraphs>191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13</cp:revision>
  <dcterms:created xsi:type="dcterms:W3CDTF">2022-03-03T03:40:07Z</dcterms:created>
  <dcterms:modified xsi:type="dcterms:W3CDTF">2022-03-22T03:44:08Z</dcterms:modified>
</cp:coreProperties>
</file>