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0D9AF4-8D57-482D-9E70-830BF58EC3D3}"/>
              </a:ext>
            </a:extLst>
          </p:cNvPr>
          <p:cNvSpPr/>
          <p:nvPr/>
        </p:nvSpPr>
        <p:spPr>
          <a:xfrm>
            <a:off x="1770419" y="3429000"/>
            <a:ext cx="2774268" cy="1446244"/>
          </a:xfrm>
          <a:prstGeom prst="ellipse">
            <a:avLst/>
          </a:prstGeom>
          <a:gradFill flip="none" rotWithShape="1">
            <a:gsLst>
              <a:gs pos="0">
                <a:srgbClr val="D71132">
                  <a:shade val="30000"/>
                  <a:satMod val="115000"/>
                </a:srgbClr>
              </a:gs>
              <a:gs pos="50000">
                <a:srgbClr val="D71132">
                  <a:shade val="67500"/>
                  <a:satMod val="115000"/>
                </a:srgbClr>
              </a:gs>
              <a:gs pos="100000">
                <a:srgbClr val="D7113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726" y="3840649"/>
            <a:ext cx="914400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32" y="3651723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658557" y="3557886"/>
            <a:ext cx="953634" cy="282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납치자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>
            <a:off x="6301353" y="2752442"/>
            <a:ext cx="5583399" cy="2792131"/>
          </a:xfrm>
          <a:prstGeom prst="roundRect">
            <a:avLst/>
          </a:prstGeom>
          <a:blipFill dpi="0"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5" y="423357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59" y="4209627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4" y="421302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67" y="4160532"/>
            <a:ext cx="914400" cy="914400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63" y="4192111"/>
            <a:ext cx="914400" cy="9144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pic>
        <p:nvPicPr>
          <p:cNvPr id="49" name="그림 48" descr="클립아트이(가) 표시된 사진&#10;&#10;자동 생성된 설명">
            <a:extLst>
              <a:ext uri="{FF2B5EF4-FFF2-40B4-BE49-F238E27FC236}">
                <a16:creationId xmlns:a16="http://schemas.microsoft.com/office/drawing/2014/main" id="{57D56B13-04AB-486A-B2A3-41C972FF7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6982" y="3665505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8A4D9-55DD-4D65-BE43-DBF0222EF17B}"/>
              </a:ext>
            </a:extLst>
          </p:cNvPr>
          <p:cNvSpPr txBox="1"/>
          <p:nvPr/>
        </p:nvSpPr>
        <p:spPr>
          <a:xfrm>
            <a:off x="1091681" y="5793442"/>
            <a:ext cx="38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납치자에게는 납치자의 수만큼 닉네임과 함께 알려줌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EFB48-2066-4A87-8185-3C08E8F76CDC}"/>
              </a:ext>
            </a:extLst>
          </p:cNvPr>
          <p:cNvSpPr txBox="1"/>
          <p:nvPr/>
        </p:nvSpPr>
        <p:spPr>
          <a:xfrm>
            <a:off x="7199258" y="583960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 사람들에게는 닉네임이 뜨지 않고 뒤에 섬이 보이면서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/>
              <a:t>탈출하세요</a:t>
            </a:r>
            <a:r>
              <a:rPr lang="en-US" altLang="ko-KR" sz="1200" dirty="0"/>
              <a:t>!” </a:t>
            </a:r>
            <a:r>
              <a:rPr lang="ko-KR" altLang="en-US" sz="1200" dirty="0"/>
              <a:t>메시지 출력 </a:t>
            </a:r>
          </a:p>
        </p:txBody>
      </p:sp>
      <p:pic>
        <p:nvPicPr>
          <p:cNvPr id="51" name="그림 50" descr="클립아트이(가) 표시된 사진&#10;&#10;자동 생성된 설명">
            <a:extLst>
              <a:ext uri="{FF2B5EF4-FFF2-40B4-BE49-F238E27FC236}">
                <a16:creationId xmlns:a16="http://schemas.microsoft.com/office/drawing/2014/main" id="{0AFC8DBE-88D2-4B10-B022-DEE170AD9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750" y="4230530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2" name="그림 51" descr="클립아트이(가) 표시된 사진&#10;&#10;자동 생성된 설명">
            <a:extLst>
              <a:ext uri="{FF2B5EF4-FFF2-40B4-BE49-F238E27FC236}">
                <a16:creationId xmlns:a16="http://schemas.microsoft.com/office/drawing/2014/main" id="{C73F022D-2284-4B3D-9293-8CB5D2C56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7698" y="4209627"/>
            <a:ext cx="973258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209BC-9AB9-406D-941D-4398A1005A0B}"/>
              </a:ext>
            </a:extLst>
          </p:cNvPr>
          <p:cNvSpPr txBox="1"/>
          <p:nvPr/>
        </p:nvSpPr>
        <p:spPr>
          <a:xfrm>
            <a:off x="7795191" y="3415213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이 섬을 탈출하세요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651</Words>
  <Application>Microsoft Office PowerPoint</Application>
  <PresentationFormat>와이드스크린</PresentationFormat>
  <Paragraphs>203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16</cp:revision>
  <dcterms:created xsi:type="dcterms:W3CDTF">2022-03-03T03:40:07Z</dcterms:created>
  <dcterms:modified xsi:type="dcterms:W3CDTF">2022-03-22T05:17:37Z</dcterms:modified>
</cp:coreProperties>
</file>