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00" r:id="rId3"/>
    <p:sldId id="263" r:id="rId4"/>
    <p:sldId id="264" r:id="rId5"/>
    <p:sldId id="299" r:id="rId6"/>
    <p:sldId id="275" r:id="rId7"/>
    <p:sldId id="276" r:id="rId8"/>
    <p:sldId id="277" r:id="rId9"/>
    <p:sldId id="278" r:id="rId10"/>
    <p:sldId id="279" r:id="rId11"/>
    <p:sldId id="280" r:id="rId12"/>
    <p:sldId id="301" r:id="rId13"/>
    <p:sldId id="302" r:id="rId14"/>
    <p:sldId id="293" r:id="rId15"/>
    <p:sldId id="294" r:id="rId16"/>
    <p:sldId id="29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DE628-EDD5-484F-A921-62305232CA16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DB10-A28B-41BD-92EF-B517E7B00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46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9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107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40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952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61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845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6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298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239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265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208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671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16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EB825B-89DC-4B21-8B3A-B3CA9CD761C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3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139C-0835-4ABC-9B0A-710B322A9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E57AF-F73C-48FE-AD91-7DD9ECAF6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304D9-A5D4-48A4-99F1-1C633B7A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16DB8-90BE-4D86-922E-42E2DFF9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E7F50-B17F-4A5A-9C13-93D587E6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1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B3A16-68F3-4425-898F-BE018A96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16C671-8520-470C-9917-01A186E5F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F0DD90-5271-4CE2-BAF4-16CCDBC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D8929-BAB1-4E8C-8530-DDE71055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7511A-F494-48F5-A393-1FDA6A2C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859A9D-6876-43FD-B523-77C6088AE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1FA686-8107-4328-BE9F-1A75D01B9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1783C-E52A-49B8-8B1F-C2E72CE5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8D401-0200-4B11-B0DF-4B6CDC7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9481AE-9733-41BD-8A93-A1A4DDEB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766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9E40AB3-0700-4AD2-87FA-3F2118D7930E}"/>
              </a:ext>
            </a:extLst>
          </p:cNvPr>
          <p:cNvSpPr/>
          <p:nvPr userDrawn="1"/>
        </p:nvSpPr>
        <p:spPr>
          <a:xfrm>
            <a:off x="0" y="0"/>
            <a:ext cx="12192000" cy="10179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ED5CED-7F3F-42FC-A3C6-E911D69BD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15" y="185018"/>
            <a:ext cx="10515600" cy="461513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슬라이드 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7594A-7F55-410F-A8EC-891C0A9FA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B097B4-2981-4E30-AFDB-11C6289B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7C75EAA1-BE98-4290-AD72-327BAE2724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091" y="681037"/>
            <a:ext cx="8289986" cy="20844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슬라이드 부제목</a:t>
            </a:r>
          </a:p>
        </p:txBody>
      </p:sp>
    </p:spTree>
    <p:extLst>
      <p:ext uri="{BB962C8B-B14F-4D97-AF65-F5344CB8AC3E}">
        <p14:creationId xmlns:p14="http://schemas.microsoft.com/office/powerpoint/2010/main" val="337401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65D86-E5D1-49F0-BE1C-CD79B17B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01A7BD-821A-4B50-991F-9433D9B3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FE95A-A175-4E39-83D3-C7657EFC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99FEA-6187-4719-9A8B-587D834B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16A2D-9754-47AD-B354-319B4690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8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12C86-AFB3-44A9-806B-772FACB9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7D503-5C9D-4ECD-AB3F-26455D150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5B334-CC36-4F53-9F09-C6A77744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0A9C7B-3143-40C7-92C9-2B6B7FF3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C24D0-CBD9-4AB6-805D-193BD288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F5D24-DAEE-4F81-B514-C96F40A6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1F587-72EA-4CA6-9B01-7952B87A8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BB9979-5451-4414-B64F-2452ADBE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742B55-DB27-4EAF-9A0A-815D2621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65C44-E477-4FEC-BA99-3708AE5D6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8AB99A-0591-4B83-A874-8754AD1A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92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D34A-2123-4CA7-A75F-AC48072A8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89B-CDE2-4CD5-A011-2151701C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6678C-C871-4FC7-AF16-1827D677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3E2FD7-07BA-4790-8A37-2C60844E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A55BA8F-4E9A-41FA-84F8-2DE806901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86CF6B-05AE-43D0-A725-CE36CF6D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20C964-D167-4519-BF83-E75A0205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D0DDA-2DEA-4F25-94CD-33811E95C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0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37827E-BFD7-464E-8B63-397534F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9B07E3-6D62-4CCD-8D9B-0A1A3C34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752CD81-3145-4689-AADC-9A88FBD0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5E98-3C4C-4155-AE65-C0A47F0F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6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138758-68C6-4FCD-A715-653B6B9D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D1B37B-B097-4405-9922-07D60A9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03B68F-15D9-4C6E-A6F7-DC2304D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F8801-FB2E-4C34-943C-FA8901A9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E8B1F4-3737-4A3D-A0A9-301E219D2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CBBF5-A5FD-4946-88C2-0634FF48F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CD86BE-1E45-4A2D-B8A7-EE5430E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6854D1-FDBD-493F-BAA2-80B43B62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D98A6-2FD9-4E03-9485-BC4812B0A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3ED2A-C638-4981-BF4F-F68B19BE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203DB4-C1C5-416C-A5CE-1FB3BEC28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02EA41-15F4-4653-B1A6-5C4AF6CA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B903F-E258-4B25-916A-5C6D5A7B9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0BA0-4AD4-46F8-BE6B-91260AEA0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CB35DA-4A87-42E7-A78B-D7717E7D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422399-D69F-4BBE-BBB9-ED0F6D23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AF2BA2-C095-46F1-B3B0-4D013BD86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AEFEA-3CC8-44E6-9B4B-481F10D80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599A-B33D-436C-B092-176AB220EA1F}" type="datetimeFigureOut">
              <a:rPr lang="ko-KR" altLang="en-US" smtClean="0"/>
              <a:t>2022-05-24(Tue)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15F24-4E15-4A3A-B11D-B8A625CF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11675-2965-4722-9D72-6A4549272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802E-2C91-42B2-BE6B-2907EDCC5D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1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microsoft.com/office/2007/relationships/hdphoto" Target="../media/hdphoto2.wdp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7A21-1F99-4D21-9F9F-55BCE76CE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ESCAPE ISLAND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152BDB-6F60-4325-8468-F9381C5F4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6918" y="4858869"/>
            <a:ext cx="3281082" cy="573743"/>
          </a:xfrm>
        </p:spPr>
        <p:txBody>
          <a:bodyPr/>
          <a:lstStyle/>
          <a:p>
            <a:r>
              <a:rPr lang="ko-KR" altLang="en-US" b="1" dirty="0" err="1"/>
              <a:t>인게임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82045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07C6FCA9-4A8D-447A-AA75-EB9D84054919}"/>
              </a:ext>
            </a:extLst>
          </p:cNvPr>
          <p:cNvSpPr/>
          <p:nvPr/>
        </p:nvSpPr>
        <p:spPr>
          <a:xfrm>
            <a:off x="1174275" y="822256"/>
            <a:ext cx="159535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498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</a:t>
            </a:r>
            <a:r>
              <a:rPr lang="en-US" altLang="ko-KR" dirty="0"/>
              <a:t>UI</a:t>
            </a:r>
            <a:r>
              <a:rPr lang="ko-KR" altLang="en-US" dirty="0"/>
              <a:t>에서 구역 이름 버튼을 눌렀을 때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851028" y="6247068"/>
            <a:ext cx="31165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100" dirty="0"/>
              <a:t>예시</a:t>
            </a:r>
            <a:r>
              <a:rPr lang="en-US" altLang="ko-KR" sz="1100" dirty="0"/>
              <a:t>) </a:t>
            </a:r>
            <a:r>
              <a:rPr lang="ko-KR" altLang="en-US" sz="1100" dirty="0"/>
              <a:t>숲을 클릭했을 때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다시 소개창을 클릭하면 지도 </a:t>
            </a:r>
            <a:r>
              <a:rPr lang="en-US" altLang="ko-KR" sz="1100" dirty="0"/>
              <a:t>UI</a:t>
            </a:r>
            <a:r>
              <a:rPr lang="ko-KR" altLang="en-US" sz="1100" dirty="0"/>
              <a:t>로 </a:t>
            </a:r>
            <a:r>
              <a:rPr lang="ko-KR" altLang="en-US" sz="1100" dirty="0" err="1"/>
              <a:t>돌아감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지도 </a:t>
            </a:r>
            <a:r>
              <a:rPr lang="en-US" altLang="ko-KR" sz="1100" dirty="0"/>
              <a:t>UI</a:t>
            </a:r>
            <a:r>
              <a:rPr lang="ko-KR" altLang="en-US" sz="1100" dirty="0"/>
              <a:t>의 </a:t>
            </a:r>
            <a:r>
              <a:rPr lang="en-US" altLang="ko-KR" sz="1100" dirty="0"/>
              <a:t>X</a:t>
            </a:r>
            <a:r>
              <a:rPr lang="ko-KR" altLang="en-US" sz="1100" dirty="0"/>
              <a:t>를 클릭하면 같이 꺼짐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0ABBFCA-68C6-4501-B3C2-FFFD4B34C132}"/>
              </a:ext>
            </a:extLst>
          </p:cNvPr>
          <p:cNvGrpSpPr/>
          <p:nvPr/>
        </p:nvGrpSpPr>
        <p:grpSpPr>
          <a:xfrm>
            <a:off x="4257088" y="2658298"/>
            <a:ext cx="4205366" cy="2663767"/>
            <a:chOff x="1313924" y="913349"/>
            <a:chExt cx="9564151" cy="6058133"/>
          </a:xfrm>
        </p:grpSpPr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7E3CCEA9-1B54-4A23-8CE5-34EAAC02B45C}"/>
                </a:ext>
              </a:extLst>
            </p:cNvPr>
            <p:cNvSpPr/>
            <p:nvPr/>
          </p:nvSpPr>
          <p:spPr>
            <a:xfrm>
              <a:off x="1313924" y="913349"/>
              <a:ext cx="9564151" cy="6058133"/>
            </a:xfrm>
            <a:custGeom>
              <a:avLst/>
              <a:gdLst>
                <a:gd name="connsiteX0" fmla="*/ 3801036 w 10246659"/>
                <a:gd name="connsiteY0" fmla="*/ 6230471 h 6490447"/>
                <a:gd name="connsiteX1" fmla="*/ 4374777 w 10246659"/>
                <a:gd name="connsiteY1" fmla="*/ 6490447 h 6490447"/>
                <a:gd name="connsiteX2" fmla="*/ 5746377 w 10246659"/>
                <a:gd name="connsiteY2" fmla="*/ 6087036 h 6490447"/>
                <a:gd name="connsiteX3" fmla="*/ 6069106 w 10246659"/>
                <a:gd name="connsiteY3" fmla="*/ 5647765 h 6490447"/>
                <a:gd name="connsiteX4" fmla="*/ 7288306 w 10246659"/>
                <a:gd name="connsiteY4" fmla="*/ 5827059 h 6490447"/>
                <a:gd name="connsiteX5" fmla="*/ 8256495 w 10246659"/>
                <a:gd name="connsiteY5" fmla="*/ 6355977 h 6490447"/>
                <a:gd name="connsiteX6" fmla="*/ 8758518 w 10246659"/>
                <a:gd name="connsiteY6" fmla="*/ 4939553 h 6490447"/>
                <a:gd name="connsiteX7" fmla="*/ 10246659 w 10246659"/>
                <a:gd name="connsiteY7" fmla="*/ 4105836 h 6490447"/>
                <a:gd name="connsiteX8" fmla="*/ 9610165 w 10246659"/>
                <a:gd name="connsiteY8" fmla="*/ 3083859 h 6490447"/>
                <a:gd name="connsiteX9" fmla="*/ 9762565 w 10246659"/>
                <a:gd name="connsiteY9" fmla="*/ 1532965 h 6490447"/>
                <a:gd name="connsiteX10" fmla="*/ 8686800 w 10246659"/>
                <a:gd name="connsiteY10" fmla="*/ 286871 h 6490447"/>
                <a:gd name="connsiteX11" fmla="*/ 7611036 w 10246659"/>
                <a:gd name="connsiteY11" fmla="*/ 564777 h 6490447"/>
                <a:gd name="connsiteX12" fmla="*/ 6230471 w 10246659"/>
                <a:gd name="connsiteY12" fmla="*/ 385483 h 6490447"/>
                <a:gd name="connsiteX13" fmla="*/ 3702424 w 10246659"/>
                <a:gd name="connsiteY13" fmla="*/ 466165 h 6490447"/>
                <a:gd name="connsiteX14" fmla="*/ 2680448 w 10246659"/>
                <a:gd name="connsiteY14" fmla="*/ 0 h 6490447"/>
                <a:gd name="connsiteX15" fmla="*/ 1281953 w 10246659"/>
                <a:gd name="connsiteY15" fmla="*/ 1147483 h 6490447"/>
                <a:gd name="connsiteX16" fmla="*/ 1255059 w 10246659"/>
                <a:gd name="connsiteY16" fmla="*/ 1900518 h 6490447"/>
                <a:gd name="connsiteX17" fmla="*/ 484095 w 10246659"/>
                <a:gd name="connsiteY17" fmla="*/ 2160495 h 6490447"/>
                <a:gd name="connsiteX18" fmla="*/ 0 w 10246659"/>
                <a:gd name="connsiteY18" fmla="*/ 3863789 h 6490447"/>
                <a:gd name="connsiteX19" fmla="*/ 1371600 w 10246659"/>
                <a:gd name="connsiteY19" fmla="*/ 5029200 h 6490447"/>
                <a:gd name="connsiteX20" fmla="*/ 2967318 w 10246659"/>
                <a:gd name="connsiteY20" fmla="*/ 5513295 h 6490447"/>
                <a:gd name="connsiteX21" fmla="*/ 3801036 w 10246659"/>
                <a:gd name="connsiteY21" fmla="*/ 6230471 h 649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246659" h="6490447">
                  <a:moveTo>
                    <a:pt x="3801036" y="6230471"/>
                  </a:moveTo>
                  <a:lnTo>
                    <a:pt x="4374777" y="6490447"/>
                  </a:lnTo>
                  <a:lnTo>
                    <a:pt x="5746377" y="6087036"/>
                  </a:lnTo>
                  <a:lnTo>
                    <a:pt x="6069106" y="5647765"/>
                  </a:lnTo>
                  <a:lnTo>
                    <a:pt x="7288306" y="5827059"/>
                  </a:lnTo>
                  <a:lnTo>
                    <a:pt x="8256495" y="6355977"/>
                  </a:lnTo>
                  <a:lnTo>
                    <a:pt x="8758518" y="4939553"/>
                  </a:lnTo>
                  <a:lnTo>
                    <a:pt x="10246659" y="4105836"/>
                  </a:lnTo>
                  <a:lnTo>
                    <a:pt x="9610165" y="3083859"/>
                  </a:lnTo>
                  <a:lnTo>
                    <a:pt x="9762565" y="1532965"/>
                  </a:lnTo>
                  <a:lnTo>
                    <a:pt x="8686800" y="286871"/>
                  </a:lnTo>
                  <a:lnTo>
                    <a:pt x="7611036" y="564777"/>
                  </a:lnTo>
                  <a:lnTo>
                    <a:pt x="6230471" y="385483"/>
                  </a:lnTo>
                  <a:lnTo>
                    <a:pt x="3702424" y="466165"/>
                  </a:lnTo>
                  <a:lnTo>
                    <a:pt x="2680448" y="0"/>
                  </a:lnTo>
                  <a:lnTo>
                    <a:pt x="1281953" y="1147483"/>
                  </a:lnTo>
                  <a:lnTo>
                    <a:pt x="1255059" y="1900518"/>
                  </a:lnTo>
                  <a:lnTo>
                    <a:pt x="484095" y="2160495"/>
                  </a:lnTo>
                  <a:lnTo>
                    <a:pt x="0" y="3863789"/>
                  </a:lnTo>
                  <a:lnTo>
                    <a:pt x="1371600" y="5029200"/>
                  </a:lnTo>
                  <a:lnTo>
                    <a:pt x="2967318" y="5513295"/>
                  </a:lnTo>
                  <a:lnTo>
                    <a:pt x="3801036" y="623047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462BF651-9C8D-4167-8BFB-6A906802A8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820" b="96820" l="4520" r="95347">
                          <a14:foregroundMark x1="28187" y1="6520" x2="24333" y2="12280"/>
                          <a14:foregroundMark x1="30053" y1="5200" x2="28067" y2="3860"/>
                          <a14:foregroundMark x1="53933" y1="38700" x2="52720" y2="52740"/>
                          <a14:foregroundMark x1="52720" y1="52740" x2="52720" y2="52740"/>
                          <a14:foregroundMark x1="53387" y1="37380" x2="53053" y2="46800"/>
                          <a14:foregroundMark x1="53053" y1="46800" x2="53053" y2="46800"/>
                          <a14:foregroundMark x1="63947" y1="25340" x2="73413" y2="29960"/>
                          <a14:foregroundMark x1="73413" y1="29960" x2="73413" y2="29960"/>
                          <a14:foregroundMark x1="62627" y1="26660" x2="73747" y2="28800"/>
                          <a14:foregroundMark x1="44360" y1="22860" x2="34347" y2="21200"/>
                          <a14:foregroundMark x1="34347" y1="21200" x2="34347" y2="21200"/>
                          <a14:foregroundMark x1="89933" y1="21200" x2="88280" y2="65280"/>
                          <a14:foregroundMark x1="88280" y1="65280" x2="88280" y2="65280"/>
                          <a14:foregroundMark x1="89267" y1="24340" x2="94107" y2="40200"/>
                          <a14:foregroundMark x1="94107" y1="40200" x2="91360" y2="65280"/>
                          <a14:foregroundMark x1="77600" y1="71400" x2="64840" y2="78660"/>
                          <a14:foregroundMark x1="64840" y1="78660" x2="64840" y2="78660"/>
                          <a14:foregroundMark x1="58667" y1="85420" x2="51187" y2="96820"/>
                          <a14:foregroundMark x1="51187" y1="96820" x2="51187" y2="96820"/>
                          <a14:foregroundMark x1="53160" y1="87900" x2="51627" y2="84940"/>
                          <a14:foregroundMark x1="51400" y1="79480" x2="53387" y2="91380"/>
                          <a14:foregroundMark x1="53387" y1="91380" x2="53387" y2="91380"/>
                          <a14:foregroundMark x1="11560" y1="50260" x2="15067" y2="58020"/>
                          <a14:foregroundMark x1="15067" y1="58020" x2="14973" y2="62980"/>
                          <a14:foregroundMark x1="7707" y1="47300" x2="5973" y2="60700"/>
                          <a14:foregroundMark x1="5973" y1="60700" x2="7267" y2="63640"/>
                          <a14:foregroundMark x1="17720" y1="28300" x2="10453" y2="46300"/>
                          <a14:foregroundMark x1="10453" y1="46300" x2="10453" y2="46300"/>
                          <a14:foregroundMark x1="4520" y1="52900" x2="4960" y2="60820"/>
                          <a14:foregroundMark x1="18280" y1="63480" x2="26547" y2="79380"/>
                          <a14:foregroundMark x1="26547" y1="79380" x2="41387" y2="84280"/>
                          <a14:foregroundMark x1="95347" y1="33940" x2="94267" y2="54800"/>
                          <a14:backgroundMark x1="96653" y1="40740" x2="96760" y2="39300"/>
                          <a14:backgroundMark x1="96373" y1="28500" x2="96933" y2="33600"/>
                          <a14:backgroundMark x1="97560" y1="37000" x2="96253" y2="41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5436" y="1145240"/>
              <a:ext cx="8391525" cy="559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6">
              <a:extLst>
                <a:ext uri="{FF2B5EF4-FFF2-40B4-BE49-F238E27FC236}">
                  <a16:creationId xmlns:a16="http://schemas.microsoft.com/office/drawing/2014/main" id="{45637122-D705-4875-ACE3-8D1579C87B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1181" y="5520531"/>
              <a:ext cx="300037" cy="300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501891" y="383857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6146574" y="4026992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6045256" y="477232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연구소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E67AB-16CD-4693-A9CA-D9A0B7CC44D5}"/>
              </a:ext>
            </a:extLst>
          </p:cNvPr>
          <p:cNvSpPr txBox="1"/>
          <p:nvPr/>
        </p:nvSpPr>
        <p:spPr>
          <a:xfrm>
            <a:off x="4593476" y="3990181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072778" y="3216291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085919" y="3111457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459781-A829-459A-918E-FCAA5F5305FB}"/>
              </a:ext>
            </a:extLst>
          </p:cNvPr>
          <p:cNvSpPr/>
          <p:nvPr/>
        </p:nvSpPr>
        <p:spPr>
          <a:xfrm>
            <a:off x="4951090" y="3005986"/>
            <a:ext cx="2458338" cy="1968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B6DD98-FDEE-4964-9407-60A0AD11F9C9}"/>
              </a:ext>
            </a:extLst>
          </p:cNvPr>
          <p:cNvSpPr txBox="1"/>
          <p:nvPr/>
        </p:nvSpPr>
        <p:spPr>
          <a:xfrm>
            <a:off x="5965970" y="30316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01856-3CA8-4504-9A5D-38C50361A3E6}"/>
              </a:ext>
            </a:extLst>
          </p:cNvPr>
          <p:cNvSpPr txBox="1"/>
          <p:nvPr/>
        </p:nvSpPr>
        <p:spPr>
          <a:xfrm>
            <a:off x="5220790" y="3561003"/>
            <a:ext cx="188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( </a:t>
            </a:r>
            <a:r>
              <a:rPr lang="ko-KR" altLang="en-US" dirty="0"/>
              <a:t>간단소개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8A70CF-7267-49DF-806A-CF76A09C60F5}"/>
              </a:ext>
            </a:extLst>
          </p:cNvPr>
          <p:cNvSpPr txBox="1"/>
          <p:nvPr/>
        </p:nvSpPr>
        <p:spPr>
          <a:xfrm>
            <a:off x="5704160" y="395359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나오는 재료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BE28D0-6456-465C-BB1A-753D790F0EF4}"/>
              </a:ext>
            </a:extLst>
          </p:cNvPr>
          <p:cNvSpPr/>
          <p:nvPr/>
        </p:nvSpPr>
        <p:spPr>
          <a:xfrm>
            <a:off x="5181113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D524AFB1-AE61-4B50-9471-9A027ADFE5C0}"/>
              </a:ext>
            </a:extLst>
          </p:cNvPr>
          <p:cNvSpPr/>
          <p:nvPr/>
        </p:nvSpPr>
        <p:spPr>
          <a:xfrm>
            <a:off x="5725169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8B3783-CD2D-4F8D-BD1A-8AC270F2E929}"/>
              </a:ext>
            </a:extLst>
          </p:cNvPr>
          <p:cNvSpPr/>
          <p:nvPr/>
        </p:nvSpPr>
        <p:spPr>
          <a:xfrm>
            <a:off x="6239348" y="4332371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23E8D34-7005-4BDF-B228-C1E03487A0A9}"/>
              </a:ext>
            </a:extLst>
          </p:cNvPr>
          <p:cNvSpPr/>
          <p:nvPr/>
        </p:nvSpPr>
        <p:spPr>
          <a:xfrm>
            <a:off x="6800692" y="4325672"/>
            <a:ext cx="438150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38B773-5871-4D87-AED2-3C83C047FCFC}"/>
              </a:ext>
            </a:extLst>
          </p:cNvPr>
          <p:cNvSpPr/>
          <p:nvPr/>
        </p:nvSpPr>
        <p:spPr>
          <a:xfrm>
            <a:off x="5181113" y="3416374"/>
            <a:ext cx="1968492" cy="561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9E5D74-7569-4DDB-993E-40439DD88E3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F21F5F2-EA19-40B9-978A-C8ABC862CE23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00C612-28B8-4D08-B3A4-AA1F163A7C8E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6FDAAD-081C-4D4C-82B3-BD125BB0859B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5895A9A-09FE-4C9A-A1FC-0112CB78D93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D7E368-4934-4DA0-A828-DC776FD16DD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40FEF6-FC8D-43AC-90AD-724B1453744A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902AE22-9B95-498A-97D3-816FB640AE5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8F9B43-DB76-4BD0-955C-775F329F5873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EB82B6-7815-4180-B0F2-43A4338A41A0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4BC1AF0-0057-492C-8F62-E29ADA47144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19526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순서도: 대체 처리 51">
            <a:extLst>
              <a:ext uri="{FF2B5EF4-FFF2-40B4-BE49-F238E27FC236}">
                <a16:creationId xmlns:a16="http://schemas.microsoft.com/office/drawing/2014/main" id="{E4054F48-6B7C-4E7A-865F-D1FE65A19182}"/>
              </a:ext>
            </a:extLst>
          </p:cNvPr>
          <p:cNvSpPr/>
          <p:nvPr/>
        </p:nvSpPr>
        <p:spPr>
          <a:xfrm>
            <a:off x="2834839" y="814537"/>
            <a:ext cx="1736314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5F887D-1AAF-48CE-AFAC-CB7CA3678119}"/>
              </a:ext>
            </a:extLst>
          </p:cNvPr>
          <p:cNvSpPr/>
          <p:nvPr/>
        </p:nvSpPr>
        <p:spPr>
          <a:xfrm>
            <a:off x="4248151" y="1981183"/>
            <a:ext cx="3867150" cy="3993139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55541E-5852-4D35-82FD-656D5AF9A835}"/>
              </a:ext>
            </a:extLst>
          </p:cNvPr>
          <p:cNvSpPr txBox="1"/>
          <p:nvPr/>
        </p:nvSpPr>
        <p:spPr>
          <a:xfrm>
            <a:off x="4420023" y="250944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컨트롤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CACAC4-BD57-4D13-8D7C-6FCB9FEE4C33}"/>
              </a:ext>
            </a:extLst>
          </p:cNvPr>
          <p:cNvSpPr txBox="1"/>
          <p:nvPr/>
        </p:nvSpPr>
        <p:spPr>
          <a:xfrm>
            <a:off x="4420023" y="2923068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조이스틱 크기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C427FBF-2540-4E3E-9E05-E8F9C6A09975}"/>
              </a:ext>
            </a:extLst>
          </p:cNvPr>
          <p:cNvGrpSpPr/>
          <p:nvPr/>
        </p:nvGrpSpPr>
        <p:grpSpPr>
          <a:xfrm>
            <a:off x="5455684" y="3837326"/>
            <a:ext cx="2253299" cy="171450"/>
            <a:chOff x="5495720" y="2960453"/>
            <a:chExt cx="2253299" cy="171450"/>
          </a:xfrm>
        </p:grpSpPr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D7A5CD2-F776-469B-A161-AAAEE2B977C6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3F19CCA-D924-4188-AC25-4DEB49F961C4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DF4DB0B-DAA9-4000-9A63-554FD84CFB33}"/>
              </a:ext>
            </a:extLst>
          </p:cNvPr>
          <p:cNvSpPr txBox="1"/>
          <p:nvPr/>
        </p:nvSpPr>
        <p:spPr>
          <a:xfrm>
            <a:off x="4420022" y="347454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사운드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12A0BB-D6B4-47E3-AFDC-6EC57423D832}"/>
              </a:ext>
            </a:extLst>
          </p:cNvPr>
          <p:cNvSpPr txBox="1"/>
          <p:nvPr/>
        </p:nvSpPr>
        <p:spPr>
          <a:xfrm>
            <a:off x="4420022" y="381057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특수 효과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FFE66F-9711-46DF-87E9-73420BCE2576}"/>
              </a:ext>
            </a:extLst>
          </p:cNvPr>
          <p:cNvSpPr txBox="1"/>
          <p:nvPr/>
        </p:nvSpPr>
        <p:spPr>
          <a:xfrm>
            <a:off x="4478118" y="4056794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배경음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25CE986-272A-4F78-B0BD-2D2E67E18924}"/>
              </a:ext>
            </a:extLst>
          </p:cNvPr>
          <p:cNvGrpSpPr/>
          <p:nvPr/>
        </p:nvGrpSpPr>
        <p:grpSpPr>
          <a:xfrm>
            <a:off x="5455684" y="4094501"/>
            <a:ext cx="2253299" cy="171450"/>
            <a:chOff x="5495720" y="2960453"/>
            <a:chExt cx="2253299" cy="171450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95DF83-8E24-487D-8C7A-F19616C29BE2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B0A2F54-FAE7-496B-AC72-8782DB5FFE35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BCB4170-9FFE-4867-A010-0D66C6BE807E}"/>
              </a:ext>
            </a:extLst>
          </p:cNvPr>
          <p:cNvGrpSpPr/>
          <p:nvPr/>
        </p:nvGrpSpPr>
        <p:grpSpPr>
          <a:xfrm>
            <a:off x="5455684" y="2992833"/>
            <a:ext cx="2253299" cy="171450"/>
            <a:chOff x="5495720" y="2960453"/>
            <a:chExt cx="2253299" cy="171450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5B52B45-085B-4B63-9593-03E2344E6A81}"/>
                </a:ext>
              </a:extLst>
            </p:cNvPr>
            <p:cNvCxnSpPr/>
            <p:nvPr/>
          </p:nvCxnSpPr>
          <p:spPr>
            <a:xfrm>
              <a:off x="5495720" y="3046178"/>
              <a:ext cx="22532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EB18EA8-2BAE-446E-9256-7C883CD63CD1}"/>
                </a:ext>
              </a:extLst>
            </p:cNvPr>
            <p:cNvSpPr/>
            <p:nvPr/>
          </p:nvSpPr>
          <p:spPr>
            <a:xfrm>
              <a:off x="6921655" y="2960453"/>
              <a:ext cx="171450" cy="1714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ABDD6-4E4A-4D92-8A43-CCE17107573B}"/>
              </a:ext>
            </a:extLst>
          </p:cNvPr>
          <p:cNvSpPr/>
          <p:nvPr/>
        </p:nvSpPr>
        <p:spPr>
          <a:xfrm>
            <a:off x="5214061" y="4841570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 나가기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528CAB-407B-4FBA-A08A-2B254842928E}"/>
              </a:ext>
            </a:extLst>
          </p:cNvPr>
          <p:cNvSpPr/>
          <p:nvPr/>
        </p:nvSpPr>
        <p:spPr>
          <a:xfrm>
            <a:off x="5214061" y="5369965"/>
            <a:ext cx="2031711" cy="361950"/>
          </a:xfrm>
          <a:prstGeom prst="rect">
            <a:avLst/>
          </a:prstGeom>
          <a:solidFill>
            <a:schemeClr val="tx2">
              <a:lumMod val="5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게임으로 돌아가기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80E37F-0119-4786-8F7D-757F449DFFB2}"/>
              </a:ext>
            </a:extLst>
          </p:cNvPr>
          <p:cNvSpPr txBox="1"/>
          <p:nvPr/>
        </p:nvSpPr>
        <p:spPr>
          <a:xfrm>
            <a:off x="1111704" y="161185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설정 버튼을 눌렀을 때 적용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D06DEF-15F9-4712-9D22-926C4874A3DB}"/>
              </a:ext>
            </a:extLst>
          </p:cNvPr>
          <p:cNvSpPr txBox="1"/>
          <p:nvPr/>
        </p:nvSpPr>
        <p:spPr>
          <a:xfrm>
            <a:off x="2689871" y="6085827"/>
            <a:ext cx="344517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100" dirty="0"/>
              <a:t>* </a:t>
            </a:r>
            <a:r>
              <a:rPr lang="ko-KR" altLang="en-US" sz="1100" dirty="0"/>
              <a:t>더 추가 예정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 나가기 버튼을 누르면 방에서 퇴장</a:t>
            </a:r>
            <a:endParaRPr lang="en-US" altLang="ko-KR" sz="1100" dirty="0"/>
          </a:p>
          <a:p>
            <a:pPr marL="285750" indent="-285750">
              <a:buFontTx/>
              <a:buChar char="-"/>
            </a:pPr>
            <a:r>
              <a:rPr lang="ko-KR" altLang="en-US" sz="1100" dirty="0"/>
              <a:t>게임으로 돌아가기 누르면 </a:t>
            </a:r>
            <a:r>
              <a:rPr lang="en-US" altLang="ko-KR" sz="1100" dirty="0"/>
              <a:t>X </a:t>
            </a:r>
            <a:r>
              <a:rPr lang="ko-KR" altLang="en-US" sz="1100" dirty="0"/>
              <a:t>누르는 것과 동일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3EF366-51AC-4215-8983-11C877E414F7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CDD2486-94E2-41B4-A468-E6F98A5FB8A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EF0740-2054-4CCE-98FE-76B51E8EED6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36BBB20-644D-466E-8C55-A821AA418C28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2649C5-860F-4B67-969E-BFE7D0EF544F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C8A5D-CED1-41D6-83B2-FD6FB2FEC68C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299072-543B-41A1-B254-14283D440593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D02EBD8-9AC5-4EA2-A25D-319ABA5EE924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BC2FA7-CA4F-45B9-A684-2BE2F2250927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8D21BE-6F2C-45A0-A328-4955A1319397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3362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4E3F7C58-7A97-4AF0-B83B-48F9FAAAFFA0}"/>
              </a:ext>
            </a:extLst>
          </p:cNvPr>
          <p:cNvSpPr/>
          <p:nvPr/>
        </p:nvSpPr>
        <p:spPr>
          <a:xfrm>
            <a:off x="4616750" y="809084"/>
            <a:ext cx="1240749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6" name="그래픽 15" descr="연구 단색으로 채워진">
            <a:extLst>
              <a:ext uri="{FF2B5EF4-FFF2-40B4-BE49-F238E27FC236}">
                <a16:creationId xmlns:a16="http://schemas.microsoft.com/office/drawing/2014/main" id="{D185DECD-4ADE-4C4D-854C-4734DA23E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85132" y="4900431"/>
            <a:ext cx="4572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A19C90-A249-450D-9A94-BC4777C04674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C5455-0C11-4BF1-ACA6-CA44F0F3C818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4435-29DE-40A6-A836-AD641CDA10D0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B948EC-3C40-487F-B8AF-312B222AE781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88184-E7C1-4623-854D-477B1E2B6E5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CF27-AB19-4C31-BC8B-CFE1F3D8FB1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F21399-FE20-45B0-A0C5-03EF9CB2752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4E95738-1852-40A7-AB65-78B686CF871F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9125A9-45AB-45BE-95DE-F5B31FC2B0BD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6DAC9B-AEF9-4164-B502-FB1A45BCB48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216239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순서도: 대체 처리 26">
            <a:extLst>
              <a:ext uri="{FF2B5EF4-FFF2-40B4-BE49-F238E27FC236}">
                <a16:creationId xmlns:a16="http://schemas.microsoft.com/office/drawing/2014/main" id="{5E26BFD8-6AAB-4DE7-A65B-7AFA7B226647}"/>
              </a:ext>
            </a:extLst>
          </p:cNvPr>
          <p:cNvSpPr/>
          <p:nvPr/>
        </p:nvSpPr>
        <p:spPr>
          <a:xfrm>
            <a:off x="5880412" y="855081"/>
            <a:ext cx="136780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2626241" y="-142634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1110509" y="4413899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1455221" y="4758611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7629256" y="4823779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7841692" y="2719915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7837080" y="2031812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942129" y="2135550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1030014" y="2286913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48023A-BAA6-4EBF-8469-3C1EF1F078B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7" name="Picture 2" descr="긴급 전화 번호 Android 로고, 온라인 상점 버튼, 상표, 기타, 로고 png | PNGWing">
            <a:extLst>
              <a:ext uri="{FF2B5EF4-FFF2-40B4-BE49-F238E27FC236}">
                <a16:creationId xmlns:a16="http://schemas.microsoft.com/office/drawing/2014/main" id="{30F71498-B886-45C2-AF03-C4C7AAAFF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84" b="93413" l="9967" r="89701">
                        <a14:foregroundMark x1="36545" y1="13174" x2="55482" y2="11377"/>
                        <a14:foregroundMark x1="55482" y1="11377" x2="62791" y2="16168"/>
                        <a14:foregroundMark x1="43189" y1="9581" x2="53488" y2="8383"/>
                        <a14:foregroundMark x1="35880" y1="86826" x2="54485" y2="93413"/>
                        <a14:foregroundMark x1="54485" y1="93413" x2="63123" y2="856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693" y="4823779"/>
            <a:ext cx="1100372" cy="6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5FAAF0-C386-4842-A2B5-37BA0D3DDF25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C11CD0-1B51-4BE4-9801-E9EAF270A5BD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0E69D2-E4B0-41C3-901B-B335E458926C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F2FEC6-CCF5-4D45-8D0E-A83BEB97641A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F6D1B-79A9-4FD2-9ACE-5D6C2CA4583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9064D-9D41-4249-BC3C-FCB4C560C120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701EAAD-8D26-46AB-A98C-2BEA62B05DA7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D59E385-226B-4940-83BB-D4203A2FF79A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2E176B-AC17-45AF-8859-4CED121F9DB8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C549D3-75B4-4EF6-83F1-5AFAC96E49BF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795528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순서도: 대체 처리 73">
            <a:extLst>
              <a:ext uri="{FF2B5EF4-FFF2-40B4-BE49-F238E27FC236}">
                <a16:creationId xmlns:a16="http://schemas.microsoft.com/office/drawing/2014/main" id="{294AD6F2-A79D-404E-BF1D-C62F08BFF979}"/>
              </a:ext>
            </a:extLst>
          </p:cNvPr>
          <p:cNvSpPr/>
          <p:nvPr/>
        </p:nvSpPr>
        <p:spPr>
          <a:xfrm>
            <a:off x="5885269" y="841660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F0C337-277C-47A2-B4D0-FA7A8AE955D8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859988-6E1C-4E5D-AC78-3E4EDCCF7B4C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D382302-BF1A-442E-8BDA-565037D70A8B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4A5FD-40A4-451A-B2FB-92DEB327DC03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024B20E-4717-49C8-AA42-2FE248CE3FEB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98B71-8AE3-4BC1-B7EB-94BB7FDA7538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C75135E-239E-492D-95ED-86F104B99FC1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30CE26B-B0AE-4080-9A8C-7C566DAC7DC8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E0314B-6982-4E54-B3AC-7AFDD1F8EEAC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43A38EA-5C1E-4382-9A73-E68269F3FFE2}"/>
              </a:ext>
            </a:extLst>
          </p:cNvPr>
          <p:cNvSpPr txBox="1"/>
          <p:nvPr/>
        </p:nvSpPr>
        <p:spPr>
          <a:xfrm>
            <a:off x="5852533" y="104901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F25-A929-4ABF-9702-4EE0B7A5F35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EFFA82-3E98-720C-42AD-2E02C304D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470" y="2062519"/>
            <a:ext cx="7702052" cy="412293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53831B2-1342-2223-DEEA-D7D8DBBC5E04}"/>
              </a:ext>
            </a:extLst>
          </p:cNvPr>
          <p:cNvSpPr/>
          <p:nvPr/>
        </p:nvSpPr>
        <p:spPr>
          <a:xfrm>
            <a:off x="2789122" y="2222768"/>
            <a:ext cx="1263480" cy="519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8E6E7C9-0EE0-D4EF-4B4C-B1039BC56751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577788" y="2482745"/>
            <a:ext cx="1211334" cy="259976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799AAA-7794-713B-F2B5-DD722AD60C1B}"/>
              </a:ext>
            </a:extLst>
          </p:cNvPr>
          <p:cNvSpPr txBox="1"/>
          <p:nvPr/>
        </p:nvSpPr>
        <p:spPr>
          <a:xfrm>
            <a:off x="70939" y="261273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무슨 시간인지 표시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2F3679-37ED-7618-130D-53CD6E8A35A7}"/>
              </a:ext>
            </a:extLst>
          </p:cNvPr>
          <p:cNvSpPr/>
          <p:nvPr/>
        </p:nvSpPr>
        <p:spPr>
          <a:xfrm>
            <a:off x="2420471" y="2062519"/>
            <a:ext cx="7700682" cy="41051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03FFECF-12B3-B998-FBAA-294F2BAF12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15486" y="2222768"/>
            <a:ext cx="1211334" cy="259976"/>
          </a:xfrm>
          <a:prstGeom prst="bentConnector3">
            <a:avLst>
              <a:gd name="adj1" fmla="val 292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430B72F-3DF4-27DA-1103-62725F2D0511}"/>
              </a:ext>
            </a:extLst>
          </p:cNvPr>
          <p:cNvSpPr txBox="1"/>
          <p:nvPr/>
        </p:nvSpPr>
        <p:spPr>
          <a:xfrm>
            <a:off x="10726820" y="208426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채팅 버튼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76E02D3-B46C-55AE-8547-92F6AC99FB1A}"/>
              </a:ext>
            </a:extLst>
          </p:cNvPr>
          <p:cNvSpPr/>
          <p:nvPr/>
        </p:nvSpPr>
        <p:spPr>
          <a:xfrm>
            <a:off x="9250478" y="2146730"/>
            <a:ext cx="304800" cy="304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!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36CBEC13-AFAD-1D25-1796-72DAD0582B5C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9402878" y="1425818"/>
            <a:ext cx="1211334" cy="72091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068CCD-1519-BD9F-A87F-7C17EE891D0E}"/>
              </a:ext>
            </a:extLst>
          </p:cNvPr>
          <p:cNvSpPr txBox="1"/>
          <p:nvPr/>
        </p:nvSpPr>
        <p:spPr>
          <a:xfrm>
            <a:off x="10633984" y="1296404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새로운 채팅이 있을 때</a:t>
            </a:r>
            <a:endParaRPr lang="en-US" altLang="ko-KR" sz="1200" dirty="0"/>
          </a:p>
          <a:p>
            <a:pPr algn="ctr"/>
            <a:r>
              <a:rPr lang="en-US" altLang="ko-KR" sz="1200" dirty="0"/>
              <a:t>“ ! ” </a:t>
            </a:r>
            <a:r>
              <a:rPr lang="ko-KR" altLang="en-US" sz="1200" dirty="0"/>
              <a:t>표시 </a:t>
            </a:r>
          </a:p>
        </p:txBody>
      </p:sp>
    </p:spTree>
    <p:extLst>
      <p:ext uri="{BB962C8B-B14F-4D97-AF65-F5344CB8AC3E}">
        <p14:creationId xmlns:p14="http://schemas.microsoft.com/office/powerpoint/2010/main" val="3504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17E9539D-1240-4422-AF9F-519265EC292B}"/>
              </a:ext>
            </a:extLst>
          </p:cNvPr>
          <p:cNvSpPr/>
          <p:nvPr/>
        </p:nvSpPr>
        <p:spPr>
          <a:xfrm>
            <a:off x="5888606" y="836979"/>
            <a:ext cx="130035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608457E6-7E6B-440D-97E9-1F8D94D0A3B0}"/>
              </a:ext>
            </a:extLst>
          </p:cNvPr>
          <p:cNvSpPr/>
          <p:nvPr/>
        </p:nvSpPr>
        <p:spPr>
          <a:xfrm rot="5400000">
            <a:off x="4300513" y="1086446"/>
            <a:ext cx="2890172" cy="57559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23F879A3-86DE-4705-B60A-A8C7EA62E757}"/>
              </a:ext>
            </a:extLst>
          </p:cNvPr>
          <p:cNvSpPr/>
          <p:nvPr/>
        </p:nvSpPr>
        <p:spPr>
          <a:xfrm>
            <a:off x="3192576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010CA26-07D3-47F4-90FD-9E0F266F933F}"/>
              </a:ext>
            </a:extLst>
          </p:cNvPr>
          <p:cNvSpPr/>
          <p:nvPr/>
        </p:nvSpPr>
        <p:spPr>
          <a:xfrm>
            <a:off x="3331120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39D1B3-2260-4A6A-B9DA-470A45244CDA}"/>
              </a:ext>
            </a:extLst>
          </p:cNvPr>
          <p:cNvSpPr txBox="1"/>
          <p:nvPr/>
        </p:nvSpPr>
        <p:spPr>
          <a:xfrm>
            <a:off x="3784719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4291E31-8200-43FC-88B3-AE5994971B63}"/>
              </a:ext>
            </a:extLst>
          </p:cNvPr>
          <p:cNvSpPr/>
          <p:nvPr/>
        </p:nvSpPr>
        <p:spPr>
          <a:xfrm>
            <a:off x="5293414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래픽 93" descr="배지 체크 표시1 윤곽선">
            <a:extLst>
              <a:ext uri="{FF2B5EF4-FFF2-40B4-BE49-F238E27FC236}">
                <a16:creationId xmlns:a16="http://schemas.microsoft.com/office/drawing/2014/main" id="{87E68483-3896-4DB3-964F-FE59DE1A54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8602" y="3401189"/>
            <a:ext cx="316345" cy="316345"/>
          </a:xfrm>
          <a:prstGeom prst="rect">
            <a:avLst/>
          </a:prstGeom>
        </p:spPr>
      </p:pic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FC295DBC-101B-4F61-BA58-5008FFBB335B}"/>
              </a:ext>
            </a:extLst>
          </p:cNvPr>
          <p:cNvSpPr/>
          <p:nvPr/>
        </p:nvSpPr>
        <p:spPr>
          <a:xfrm>
            <a:off x="3192576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C00BEA2-920A-47F8-B1F1-EB015A2736EA}"/>
              </a:ext>
            </a:extLst>
          </p:cNvPr>
          <p:cNvSpPr/>
          <p:nvPr/>
        </p:nvSpPr>
        <p:spPr>
          <a:xfrm>
            <a:off x="3331120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61039C7-62FD-4EB3-9E2C-A505F4BCF423}"/>
              </a:ext>
            </a:extLst>
          </p:cNvPr>
          <p:cNvSpPr txBox="1"/>
          <p:nvPr/>
        </p:nvSpPr>
        <p:spPr>
          <a:xfrm>
            <a:off x="3784719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C07C99C-AE8B-4261-8980-E7B3C5E843DA}"/>
              </a:ext>
            </a:extLst>
          </p:cNvPr>
          <p:cNvSpPr/>
          <p:nvPr/>
        </p:nvSpPr>
        <p:spPr>
          <a:xfrm>
            <a:off x="5293414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52065981-E402-4CD8-B38B-A52A89B7720C}"/>
              </a:ext>
            </a:extLst>
          </p:cNvPr>
          <p:cNvSpPr/>
          <p:nvPr/>
        </p:nvSpPr>
        <p:spPr>
          <a:xfrm>
            <a:off x="3192576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D90E9936-9C88-4EA7-B1B3-31117A36A53E}"/>
              </a:ext>
            </a:extLst>
          </p:cNvPr>
          <p:cNvSpPr/>
          <p:nvPr/>
        </p:nvSpPr>
        <p:spPr>
          <a:xfrm>
            <a:off x="3331120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783CF6-31A5-4368-A8F5-1BC9E9D9EFA8}"/>
              </a:ext>
            </a:extLst>
          </p:cNvPr>
          <p:cNvSpPr txBox="1"/>
          <p:nvPr/>
        </p:nvSpPr>
        <p:spPr>
          <a:xfrm>
            <a:off x="3784719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ECAB0AB-AAE9-4516-82EC-94C16D4F9623}"/>
              </a:ext>
            </a:extLst>
          </p:cNvPr>
          <p:cNvSpPr/>
          <p:nvPr/>
        </p:nvSpPr>
        <p:spPr>
          <a:xfrm>
            <a:off x="5293414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C1070F2-2EF6-4857-BDBC-261AA17FA349}"/>
              </a:ext>
            </a:extLst>
          </p:cNvPr>
          <p:cNvSpPr/>
          <p:nvPr/>
        </p:nvSpPr>
        <p:spPr>
          <a:xfrm>
            <a:off x="5861882" y="329784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78A32110-28A7-4C7B-BD04-77F93D5CAED9}"/>
              </a:ext>
            </a:extLst>
          </p:cNvPr>
          <p:cNvSpPr/>
          <p:nvPr/>
        </p:nvSpPr>
        <p:spPr>
          <a:xfrm>
            <a:off x="6000426" y="3359689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A77C50E-FEEA-4569-ADD1-61F88A83EF88}"/>
              </a:ext>
            </a:extLst>
          </p:cNvPr>
          <p:cNvSpPr txBox="1"/>
          <p:nvPr/>
        </p:nvSpPr>
        <p:spPr>
          <a:xfrm>
            <a:off x="6454025" y="342138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733BBD6-8D48-4D22-BD45-5E577730AD08}"/>
              </a:ext>
            </a:extLst>
          </p:cNvPr>
          <p:cNvSpPr/>
          <p:nvPr/>
        </p:nvSpPr>
        <p:spPr>
          <a:xfrm>
            <a:off x="7962720" y="3459213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DBBB916D-C468-4700-93AD-88DD1F17A3E8}"/>
              </a:ext>
            </a:extLst>
          </p:cNvPr>
          <p:cNvSpPr/>
          <p:nvPr/>
        </p:nvSpPr>
        <p:spPr>
          <a:xfrm>
            <a:off x="5861882" y="3956392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FF251265-AD61-4E44-B54C-1BEEC69A189B}"/>
              </a:ext>
            </a:extLst>
          </p:cNvPr>
          <p:cNvSpPr/>
          <p:nvPr/>
        </p:nvSpPr>
        <p:spPr>
          <a:xfrm>
            <a:off x="6000426" y="4018238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037143-A0F4-463C-873F-ECD12ACCBD74}"/>
              </a:ext>
            </a:extLst>
          </p:cNvPr>
          <p:cNvSpPr txBox="1"/>
          <p:nvPr/>
        </p:nvSpPr>
        <p:spPr>
          <a:xfrm>
            <a:off x="6454025" y="407992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81CC301-CE70-4463-AC8F-BD924264B52F}"/>
              </a:ext>
            </a:extLst>
          </p:cNvPr>
          <p:cNvSpPr/>
          <p:nvPr/>
        </p:nvSpPr>
        <p:spPr>
          <a:xfrm>
            <a:off x="7962720" y="4117762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A99A30B4-D18A-497A-B9D1-6147373AD50E}"/>
              </a:ext>
            </a:extLst>
          </p:cNvPr>
          <p:cNvSpPr/>
          <p:nvPr/>
        </p:nvSpPr>
        <p:spPr>
          <a:xfrm>
            <a:off x="5861882" y="4661584"/>
            <a:ext cx="2530762" cy="5449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C1254373-2502-46EE-96B3-83F6EE9C618C}"/>
              </a:ext>
            </a:extLst>
          </p:cNvPr>
          <p:cNvSpPr/>
          <p:nvPr/>
        </p:nvSpPr>
        <p:spPr>
          <a:xfrm>
            <a:off x="6000426" y="4723431"/>
            <a:ext cx="369455" cy="421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C7F1F0F-2D8E-496B-9DFD-141A50281502}"/>
              </a:ext>
            </a:extLst>
          </p:cNvPr>
          <p:cNvSpPr txBox="1"/>
          <p:nvPr/>
        </p:nvSpPr>
        <p:spPr>
          <a:xfrm>
            <a:off x="6454025" y="47851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닉네임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9EA30E00-E9C0-49FE-AC52-7D9BC55C0C98}"/>
              </a:ext>
            </a:extLst>
          </p:cNvPr>
          <p:cNvSpPr/>
          <p:nvPr/>
        </p:nvSpPr>
        <p:spPr>
          <a:xfrm>
            <a:off x="7962720" y="4822955"/>
            <a:ext cx="226723" cy="22220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5" name="그래픽 114" descr="말풍선 단색으로 채워진">
            <a:extLst>
              <a:ext uri="{FF2B5EF4-FFF2-40B4-BE49-F238E27FC236}">
                <a16:creationId xmlns:a16="http://schemas.microsoft.com/office/drawing/2014/main" id="{21C0B236-5EFF-4B6F-BFA0-8059519BC7A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4032" y="2788890"/>
            <a:ext cx="298469" cy="298469"/>
          </a:xfrm>
          <a:prstGeom prst="rect">
            <a:avLst/>
          </a:prstGeom>
        </p:spPr>
      </p:pic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EA68D28-F8D8-4C4E-AFE4-4887401C9F56}"/>
              </a:ext>
            </a:extLst>
          </p:cNvPr>
          <p:cNvSpPr/>
          <p:nvPr/>
        </p:nvSpPr>
        <p:spPr>
          <a:xfrm>
            <a:off x="7777795" y="2780957"/>
            <a:ext cx="450941" cy="2984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BCE03CE1-FE2C-4A8A-8A09-CECCF5302271}"/>
              </a:ext>
            </a:extLst>
          </p:cNvPr>
          <p:cNvSpPr/>
          <p:nvPr/>
        </p:nvSpPr>
        <p:spPr>
          <a:xfrm rot="16200000" flipH="1">
            <a:off x="4098857" y="1879445"/>
            <a:ext cx="2571145" cy="4083026"/>
          </a:xfrm>
          <a:prstGeom prst="wedgeRectCallout">
            <a:avLst>
              <a:gd name="adj1" fmla="val -38795"/>
              <a:gd name="adj2" fmla="val 57750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494E011C-3237-4282-8BC5-55131A72B9F4}"/>
              </a:ext>
            </a:extLst>
          </p:cNvPr>
          <p:cNvSpPr/>
          <p:nvPr/>
        </p:nvSpPr>
        <p:spPr>
          <a:xfrm>
            <a:off x="3590369" y="4774749"/>
            <a:ext cx="3566015" cy="4008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내용</a:t>
            </a:r>
          </a:p>
        </p:txBody>
      </p:sp>
      <p:pic>
        <p:nvPicPr>
          <p:cNvPr id="80" name="그래픽 79" descr="방향 윤곽선">
            <a:extLst>
              <a:ext uri="{FF2B5EF4-FFF2-40B4-BE49-F238E27FC236}">
                <a16:creationId xmlns:a16="http://schemas.microsoft.com/office/drawing/2014/main" id="{704147CF-5F56-4688-AC56-D7D3C633663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698813">
            <a:off x="6819048" y="4845703"/>
            <a:ext cx="266628" cy="266628"/>
          </a:xfrm>
          <a:prstGeom prst="rect">
            <a:avLst/>
          </a:prstGeom>
        </p:spPr>
      </p:pic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C76661B3-9BA3-4D09-9A01-14650BC45E32}"/>
              </a:ext>
            </a:extLst>
          </p:cNvPr>
          <p:cNvSpPr/>
          <p:nvPr/>
        </p:nvSpPr>
        <p:spPr>
          <a:xfrm>
            <a:off x="3504085" y="2906932"/>
            <a:ext cx="3209976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DF3FCBDF-CB6E-4075-809C-E0798E7CC1C0}"/>
              </a:ext>
            </a:extLst>
          </p:cNvPr>
          <p:cNvSpPr/>
          <p:nvPr/>
        </p:nvSpPr>
        <p:spPr>
          <a:xfrm>
            <a:off x="3494316" y="3597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B15E8B59-9555-43E8-91A8-945AD93A6EF0}"/>
              </a:ext>
            </a:extLst>
          </p:cNvPr>
          <p:cNvSpPr/>
          <p:nvPr/>
        </p:nvSpPr>
        <p:spPr>
          <a:xfrm>
            <a:off x="3570521" y="2672686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25B0AED-68E9-493B-938C-7E5445598491}"/>
              </a:ext>
            </a:extLst>
          </p:cNvPr>
          <p:cNvSpPr txBox="1"/>
          <p:nvPr/>
        </p:nvSpPr>
        <p:spPr>
          <a:xfrm>
            <a:off x="3735073" y="2683892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77720341-1A05-4CC5-96E2-7DB31706D7BA}"/>
              </a:ext>
            </a:extLst>
          </p:cNvPr>
          <p:cNvSpPr/>
          <p:nvPr/>
        </p:nvSpPr>
        <p:spPr>
          <a:xfrm>
            <a:off x="3584733" y="3359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D19CFD0-76B3-4402-A00C-CCC6073DEA9F}"/>
              </a:ext>
            </a:extLst>
          </p:cNvPr>
          <p:cNvSpPr txBox="1"/>
          <p:nvPr/>
        </p:nvSpPr>
        <p:spPr>
          <a:xfrm>
            <a:off x="3749285" y="3370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DAF23040-D116-4BEE-B32C-FFE6B6153499}"/>
              </a:ext>
            </a:extLst>
          </p:cNvPr>
          <p:cNvSpPr/>
          <p:nvPr/>
        </p:nvSpPr>
        <p:spPr>
          <a:xfrm>
            <a:off x="3494316" y="4265318"/>
            <a:ext cx="3209975" cy="3946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FC2F31A-1955-4A22-9303-0160B4813AF9}"/>
              </a:ext>
            </a:extLst>
          </p:cNvPr>
          <p:cNvSpPr/>
          <p:nvPr/>
        </p:nvSpPr>
        <p:spPr>
          <a:xfrm>
            <a:off x="3584733" y="4027657"/>
            <a:ext cx="178764" cy="2038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F780F69-52A0-420C-B455-4FACD22ACFFF}"/>
              </a:ext>
            </a:extLst>
          </p:cNvPr>
          <p:cNvSpPr txBox="1"/>
          <p:nvPr/>
        </p:nvSpPr>
        <p:spPr>
          <a:xfrm>
            <a:off x="3749285" y="4038863"/>
            <a:ext cx="7232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닉네임</a:t>
            </a:r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8BCEBB-440B-4FA9-B5CC-21E41434E827}"/>
              </a:ext>
            </a:extLst>
          </p:cNvPr>
          <p:cNvSpPr txBox="1"/>
          <p:nvPr/>
        </p:nvSpPr>
        <p:spPr>
          <a:xfrm>
            <a:off x="2949336" y="5818683"/>
            <a:ext cx="5142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 내용은 상하 스크롤로 위에 내용 확인 가능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1CF336-D764-4D9A-A389-B2C40CFA3C99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D69477-6D03-43C3-8DAD-5F767B40C5D2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4667296-1920-44F7-AC25-D45E249F72B4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EF6E99-5422-4434-AC5A-88490FD45AA7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F274BD1-9ABC-45B5-8862-1E5A0BB37537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9F9C3B-3CA2-48A8-908F-AB7BFCD73E5B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7F18A2-CBDF-45D8-B7BA-FFC399229F03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42F2A5B-282F-4C6D-B5FD-6EA168C135AF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34ED787-C040-4D56-9CC8-5A7752795219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196220-159C-4C04-A057-0B78E96416F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9937574-FA27-42F6-BB9C-7537B4BB7908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904591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B3FF4AA1-484D-4F9C-9567-598916F6CEA9}"/>
              </a:ext>
            </a:extLst>
          </p:cNvPr>
          <p:cNvSpPr/>
          <p:nvPr/>
        </p:nvSpPr>
        <p:spPr>
          <a:xfrm>
            <a:off x="5918711" y="866244"/>
            <a:ext cx="130035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E07EA69-1FDF-4D5D-83A7-E90F7109DAA4}"/>
              </a:ext>
            </a:extLst>
          </p:cNvPr>
          <p:cNvSpPr/>
          <p:nvPr/>
        </p:nvSpPr>
        <p:spPr>
          <a:xfrm rot="5400000">
            <a:off x="1903391" y="694392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65D7A-4D51-4F21-B210-5E79B5A160BE}"/>
              </a:ext>
            </a:extLst>
          </p:cNvPr>
          <p:cNvSpPr txBox="1"/>
          <p:nvPr/>
        </p:nvSpPr>
        <p:spPr>
          <a:xfrm>
            <a:off x="2778718" y="2474850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57099-B404-47EB-9E0E-A88CE828906F}"/>
              </a:ext>
            </a:extLst>
          </p:cNvPr>
          <p:cNvSpPr txBox="1"/>
          <p:nvPr/>
        </p:nvSpPr>
        <p:spPr>
          <a:xfrm>
            <a:off x="2333884" y="299807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시체 발견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2D9D8D96-8065-4F15-8053-98A9CB3CB560}"/>
              </a:ext>
            </a:extLst>
          </p:cNvPr>
          <p:cNvSpPr/>
          <p:nvPr/>
        </p:nvSpPr>
        <p:spPr>
          <a:xfrm>
            <a:off x="2106721" y="2027808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6A7609-7480-4296-8739-9355AA322C08}"/>
              </a:ext>
            </a:extLst>
          </p:cNvPr>
          <p:cNvCxnSpPr>
            <a:cxnSpLocks/>
            <a:stCxn id="32" idx="0"/>
            <a:endCxn id="13" idx="1"/>
          </p:cNvCxnSpPr>
          <p:nvPr/>
        </p:nvCxnSpPr>
        <p:spPr>
          <a:xfrm>
            <a:off x="4970827" y="2736461"/>
            <a:ext cx="1613740" cy="3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60C8FE7-3F80-407F-AF9E-2E5E451F5D10}"/>
              </a:ext>
            </a:extLst>
          </p:cNvPr>
          <p:cNvSpPr/>
          <p:nvPr/>
        </p:nvSpPr>
        <p:spPr>
          <a:xfrm rot="5400000">
            <a:off x="1903391" y="2963156"/>
            <a:ext cx="2050734" cy="4084137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866EC6-5377-446B-ABBC-E9DCFC040927}"/>
              </a:ext>
            </a:extLst>
          </p:cNvPr>
          <p:cNvSpPr txBox="1"/>
          <p:nvPr/>
        </p:nvSpPr>
        <p:spPr>
          <a:xfrm>
            <a:off x="2778718" y="4743614"/>
            <a:ext cx="300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8EF65A-67CF-42DC-9816-492FCAD5875E}"/>
              </a:ext>
            </a:extLst>
          </p:cNvPr>
          <p:cNvSpPr txBox="1"/>
          <p:nvPr/>
        </p:nvSpPr>
        <p:spPr>
          <a:xfrm>
            <a:off x="2333884" y="537116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긴급 회의 소집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6E0A4BD5-BD04-49A4-AE3C-19745F341B52}"/>
              </a:ext>
            </a:extLst>
          </p:cNvPr>
          <p:cNvSpPr/>
          <p:nvPr/>
        </p:nvSpPr>
        <p:spPr>
          <a:xfrm>
            <a:off x="2106721" y="4296572"/>
            <a:ext cx="1644073" cy="1417304"/>
          </a:xfrm>
          <a:prstGeom prst="triangl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7685579-7283-472D-B778-796FA87F10CC}"/>
              </a:ext>
            </a:extLst>
          </p:cNvPr>
          <p:cNvCxnSpPr>
            <a:cxnSpLocks/>
          </p:cNvCxnSpPr>
          <p:nvPr/>
        </p:nvCxnSpPr>
        <p:spPr>
          <a:xfrm>
            <a:off x="4970826" y="5070338"/>
            <a:ext cx="1530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40CB234-8905-4754-8501-C244B168FC76}"/>
              </a:ext>
            </a:extLst>
          </p:cNvPr>
          <p:cNvSpPr/>
          <p:nvPr/>
        </p:nvSpPr>
        <p:spPr>
          <a:xfrm>
            <a:off x="6584567" y="1970614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819309-CAFA-4482-AB0F-8FBC1B4E032D}"/>
              </a:ext>
            </a:extLst>
          </p:cNvPr>
          <p:cNvSpPr/>
          <p:nvPr/>
        </p:nvSpPr>
        <p:spPr>
          <a:xfrm>
            <a:off x="777707" y="1567068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4B7E92D-7BD1-4730-B9D2-7E403106EEB4}"/>
              </a:ext>
            </a:extLst>
          </p:cNvPr>
          <p:cNvSpPr/>
          <p:nvPr/>
        </p:nvSpPr>
        <p:spPr>
          <a:xfrm>
            <a:off x="777707" y="3798212"/>
            <a:ext cx="479332" cy="4793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40EB3-2D92-47BD-A7B7-87D78F9EBA66}"/>
              </a:ext>
            </a:extLst>
          </p:cNvPr>
          <p:cNvSpPr txBox="1"/>
          <p:nvPr/>
        </p:nvSpPr>
        <p:spPr>
          <a:xfrm>
            <a:off x="6831653" y="2444270"/>
            <a:ext cx="4530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게임을 하던 중 플레이어가 시체 발견 버튼을 누른 경우</a:t>
            </a:r>
            <a:endParaRPr lang="en-US" altLang="ko-KR" sz="1200" dirty="0"/>
          </a:p>
          <a:p>
            <a:r>
              <a:rPr lang="en-US" altLang="ko-KR" sz="1200" dirty="0"/>
              <a:t>1</a:t>
            </a:r>
            <a:r>
              <a:rPr lang="ko-KR" altLang="en-US" sz="1200" dirty="0"/>
              <a:t>번 화면으로 넘어간다</a:t>
            </a:r>
            <a:r>
              <a:rPr lang="en-US" altLang="ko-KR" sz="1200" dirty="0"/>
              <a:t>. ( </a:t>
            </a:r>
            <a:r>
              <a:rPr lang="ko-KR" altLang="en-US" sz="1200" dirty="0"/>
              <a:t>좌우에서 검은 화면이 들어옴 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기본 플레이 화면에서 작동하던 모든 버튼들은 비활성화 상태</a:t>
            </a:r>
            <a:endParaRPr lang="en-US" altLang="ko-KR" sz="1200" dirty="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CA3A20-DA5A-4D89-8F30-2AD974CD2954}"/>
              </a:ext>
            </a:extLst>
          </p:cNvPr>
          <p:cNvSpPr/>
          <p:nvPr/>
        </p:nvSpPr>
        <p:spPr>
          <a:xfrm>
            <a:off x="6584565" y="4287281"/>
            <a:ext cx="5024581" cy="160446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EFF369-2279-4BDB-BA8B-02870893B24F}"/>
              </a:ext>
            </a:extLst>
          </p:cNvPr>
          <p:cNvSpPr txBox="1"/>
          <p:nvPr/>
        </p:nvSpPr>
        <p:spPr>
          <a:xfrm>
            <a:off x="6831653" y="4443180"/>
            <a:ext cx="4859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200" dirty="0"/>
              <a:t>긴급 회의는 메인 로비에 있는 그루터기 테이블 근처에 갔을 때</a:t>
            </a:r>
            <a:endParaRPr lang="en-US" altLang="ko-KR" sz="1200" dirty="0"/>
          </a:p>
          <a:p>
            <a:r>
              <a:rPr lang="ko-KR" altLang="en-US" sz="1200" dirty="0"/>
              <a:t>상호작용 버튼이 긴급회의 소집 버튼으로 변환되며 그 버튼을 </a:t>
            </a:r>
            <a:endParaRPr lang="en-US" altLang="ko-KR" sz="1200" dirty="0"/>
          </a:p>
          <a:p>
            <a:r>
              <a:rPr lang="ko-KR" altLang="en-US" sz="1200" dirty="0"/>
              <a:t>눌렀을 때 모든 유저의 화면이 </a:t>
            </a:r>
            <a:r>
              <a:rPr lang="en-US" altLang="ko-KR" sz="1200" dirty="0"/>
              <a:t>2</a:t>
            </a:r>
            <a:r>
              <a:rPr lang="ko-KR" altLang="en-US" sz="1200" dirty="0"/>
              <a:t>번 화면으로 변환된다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긴급회의의 </a:t>
            </a:r>
            <a:r>
              <a:rPr lang="ko-KR" altLang="en-US" sz="1200" dirty="0" err="1"/>
              <a:t>쿨타임은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  <a:r>
              <a:rPr lang="ko-KR" altLang="en-US" sz="1200" dirty="0"/>
              <a:t>분이며</a:t>
            </a:r>
            <a:r>
              <a:rPr lang="en-US" altLang="ko-KR" sz="1200" dirty="0"/>
              <a:t>, </a:t>
            </a:r>
            <a:r>
              <a:rPr lang="ko-KR" altLang="en-US" sz="1200" dirty="0"/>
              <a:t>시체 발견으로 회의를 해도 </a:t>
            </a:r>
            <a:r>
              <a:rPr lang="ko-KR" altLang="en-US" sz="1200" dirty="0" err="1"/>
              <a:t>쿨타임</a:t>
            </a:r>
            <a:endParaRPr lang="en-US" altLang="ko-KR" sz="1200" dirty="0"/>
          </a:p>
          <a:p>
            <a:r>
              <a:rPr lang="ko-KR" altLang="en-US" sz="1200" dirty="0"/>
              <a:t>이 다시 돌기 시작한다</a:t>
            </a:r>
            <a:r>
              <a:rPr lang="en-US" altLang="ko-KR" sz="1200" dirty="0"/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DE29F0-6BA4-4893-9C35-6B42A4B2A0F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D62C11-2E61-42A3-82F3-710684F0E290}"/>
              </a:ext>
            </a:extLst>
          </p:cNvPr>
          <p:cNvSpPr txBox="1"/>
          <p:nvPr/>
        </p:nvSpPr>
        <p:spPr>
          <a:xfrm>
            <a:off x="37779" y="1043754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BACA68-C565-4590-8A47-BEBA52BF28B6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3DB004-DC77-427C-B29B-F01C72DBFD29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1AC9E18-5F91-41ED-8C8C-5BDEA324B79E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5019D1-4CA6-438E-8298-4C1DBBAD1511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51EDD-2A7B-4312-A93B-183F74C6F15E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1C1C0FD-E065-47DA-9A5A-4D7C0308A09B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62E9DB0-23C1-44FD-B5DF-37A8614E61D7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32F27A-433C-4E2B-A9A9-D13DAA807E15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2B0A1C-3703-4A86-B3DF-B020F526929A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255558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>
            <a:extLst>
              <a:ext uri="{FF2B5EF4-FFF2-40B4-BE49-F238E27FC236}">
                <a16:creationId xmlns:a16="http://schemas.microsoft.com/office/drawing/2014/main" id="{A3AF1E10-C07A-42CD-82FE-B4888DE8C71D}"/>
              </a:ext>
            </a:extLst>
          </p:cNvPr>
          <p:cNvSpPr/>
          <p:nvPr/>
        </p:nvSpPr>
        <p:spPr>
          <a:xfrm>
            <a:off x="38784" y="983615"/>
            <a:ext cx="1461890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2053987" y="2072728"/>
            <a:ext cx="7609968" cy="3897762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484173" y="4338567"/>
              <a:ext cx="599703" cy="59970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3C8058-1AB4-4B6F-A9AE-4C2B218C6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696" b="90000" l="9962" r="89655">
                        <a14:foregroundMark x1="47510" y1="10000" x2="58238" y2="8696"/>
                        <a14:foregroundMark x1="27969" y1="36957" x2="61303" y2="46087"/>
                        <a14:foregroundMark x1="61303" y1="46087" x2="74330" y2="45652"/>
                        <a14:foregroundMark x1="26054" y1="50000" x2="75096" y2="44783"/>
                        <a14:foregroundMark x1="75096" y1="44783" x2="75096" y2="44783"/>
                        <a14:foregroundMark x1="27586" y1="44783" x2="34866" y2="43913"/>
                        <a14:foregroundMark x1="42912" y1="89130" x2="64751" y2="87826"/>
                        <a14:foregroundMark x1="63985" y1="87826" x2="76245" y2="79565"/>
                        <a14:foregroundMark x1="53640" y1="55217" x2="58238" y2="54783"/>
                        <a14:backgroundMark x1="18774" y1="28696" x2="14559" y2="460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58152" y="4716197"/>
            <a:ext cx="1098139" cy="9677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1466EC-FF9E-484C-950B-765175DF3A79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1C880-734D-4703-92E4-2AAB7F6AFE4F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2709E5-715E-4A55-BE0B-5DDDE16CA53B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B3FAAD-590C-4790-B7DB-903A205FAA7E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7E5D4F-47F2-4537-9927-34CBD2D263B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EEEEAE-91BA-48AE-9FFD-9EDD3BDAD233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AF720D-4059-43D8-B315-92591C43C98F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5C0D5E-319C-45C0-96C6-EE58F35525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6AE3BD-B41F-44DF-B5DB-3C0373A81717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28DDBD2-5589-4B34-BF42-3F3C0751F23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F9FACBE-AD48-47F7-9D82-A51CE60EDCBA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59375B-509B-4458-B14C-D5180A3DEA42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9E3CFE-6692-4583-83DA-15491CECDF5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85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순서도: 대체 처리 42">
            <a:extLst>
              <a:ext uri="{FF2B5EF4-FFF2-40B4-BE49-F238E27FC236}">
                <a16:creationId xmlns:a16="http://schemas.microsoft.com/office/drawing/2014/main" id="{CC960C92-4A0D-4684-A9B0-47367F64D01C}"/>
              </a:ext>
            </a:extLst>
          </p:cNvPr>
          <p:cNvSpPr/>
          <p:nvPr/>
        </p:nvSpPr>
        <p:spPr>
          <a:xfrm>
            <a:off x="1557927" y="983615"/>
            <a:ext cx="133791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817C4-ACF4-45FB-A018-6E6F872691B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7CCAF7-8C59-4C9B-8845-41CE5AAE59DC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398149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C9245A5-4CCF-4296-8308-0A12BA41E28C}"/>
              </a:ext>
            </a:extLst>
          </p:cNvPr>
          <p:cNvCxnSpPr>
            <a:cxnSpLocks/>
          </p:cNvCxnSpPr>
          <p:nvPr/>
        </p:nvCxnSpPr>
        <p:spPr>
          <a:xfrm flipH="1">
            <a:off x="7076076" y="4280775"/>
            <a:ext cx="1" cy="980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BFA94B-4118-43EE-B0CB-B5A5CDF4FA6B}"/>
              </a:ext>
            </a:extLst>
          </p:cNvPr>
          <p:cNvSpPr txBox="1"/>
          <p:nvPr/>
        </p:nvSpPr>
        <p:spPr>
          <a:xfrm>
            <a:off x="6522078" y="53356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조이스틱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ABD1DF5-57BD-4162-8A0E-CADFDEA6DB30}"/>
              </a:ext>
            </a:extLst>
          </p:cNvPr>
          <p:cNvCxnSpPr>
            <a:cxnSpLocks/>
          </p:cNvCxnSpPr>
          <p:nvPr/>
        </p:nvCxnSpPr>
        <p:spPr>
          <a:xfrm flipH="1">
            <a:off x="10037103" y="4493474"/>
            <a:ext cx="1" cy="84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91A3B5E-F574-41D8-8799-AEFDEE7BE0A8}"/>
              </a:ext>
            </a:extLst>
          </p:cNvPr>
          <p:cNvSpPr txBox="1"/>
          <p:nvPr/>
        </p:nvSpPr>
        <p:spPr>
          <a:xfrm>
            <a:off x="9483105" y="534205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버튼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B1E136-6385-4315-B533-502567DE1F3A}"/>
              </a:ext>
            </a:extLst>
          </p:cNvPr>
          <p:cNvSpPr txBox="1"/>
          <p:nvPr/>
        </p:nvSpPr>
        <p:spPr>
          <a:xfrm>
            <a:off x="1467955" y="2925178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조이스틱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4BDF78-362C-4644-AAA2-8E74C8B15CB4}"/>
              </a:ext>
            </a:extLst>
          </p:cNvPr>
          <p:cNvSpPr txBox="1"/>
          <p:nvPr/>
        </p:nvSpPr>
        <p:spPr>
          <a:xfrm>
            <a:off x="1806158" y="3309412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플레이어의 이동을 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DB9662-F56F-427C-9190-59A50578B583}"/>
              </a:ext>
            </a:extLst>
          </p:cNvPr>
          <p:cNvSpPr txBox="1"/>
          <p:nvPr/>
        </p:nvSpPr>
        <p:spPr>
          <a:xfrm>
            <a:off x="1467955" y="3871902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3525" indent="-263525">
              <a:buFont typeface="Arial" panose="020B0604020202020204" pitchFamily="34" charset="0"/>
              <a:buChar char="•"/>
            </a:pPr>
            <a:r>
              <a:rPr lang="ko-KR" altLang="en-US" dirty="0"/>
              <a:t>상호작용 버튼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19F682-5484-427C-AA1B-1C60A58EFE71}"/>
              </a:ext>
            </a:extLst>
          </p:cNvPr>
          <p:cNvSpPr txBox="1"/>
          <p:nvPr/>
        </p:nvSpPr>
        <p:spPr>
          <a:xfrm>
            <a:off x="1819014" y="4241234"/>
            <a:ext cx="3174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/>
              <a:t>재료를 줍는 역할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각종 물건들에 상호작용하는 역할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F58AA2-1D25-47EB-BD91-618E5F465A33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828F26-1B3E-45AE-9A17-4E8BC322E34A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105831-ACDB-41A1-AF58-1148F28B5DB7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6FE5A72-A33C-4C05-B728-0AC00FDFBF39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CCC259-D598-4382-91BA-1C4298B1600C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9DE701-1EDA-443F-BC31-5E0A647E574A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4E7950-6FE0-4001-AAF9-D672C81F3F95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8C1540-EE6A-4A1B-9DC6-BAF3048AC9F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65815D-6588-4ECD-87DE-E955DF113C16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A2AEAB5-D9DB-4307-9F52-1E4E860DE712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B6339D-EAE6-445A-A5E4-B0A77B235270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6B982EF-98A3-4C1D-BE67-CC7F195C000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051CF0-4188-4063-9A79-A5486C883C57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31027D-F3CC-4A88-AAC0-15CE00C90200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77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순서도: 대체 처리 37">
            <a:extLst>
              <a:ext uri="{FF2B5EF4-FFF2-40B4-BE49-F238E27FC236}">
                <a16:creationId xmlns:a16="http://schemas.microsoft.com/office/drawing/2014/main" id="{17F297ED-5FD8-4CCE-8198-AC0E42929E7E}"/>
              </a:ext>
            </a:extLst>
          </p:cNvPr>
          <p:cNvSpPr/>
          <p:nvPr/>
        </p:nvSpPr>
        <p:spPr>
          <a:xfrm>
            <a:off x="2914891" y="974653"/>
            <a:ext cx="131101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5CE931E-4376-48EA-99AF-729A594E279B}"/>
              </a:ext>
            </a:extLst>
          </p:cNvPr>
          <p:cNvGrpSpPr/>
          <p:nvPr/>
        </p:nvGrpSpPr>
        <p:grpSpPr>
          <a:xfrm>
            <a:off x="6437726" y="2655438"/>
            <a:ext cx="4084137" cy="2050734"/>
            <a:chOff x="5786373" y="2317235"/>
            <a:chExt cx="5787676" cy="290611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12575400-BA38-4221-9250-F675D1866DC3}"/>
                </a:ext>
              </a:extLst>
            </p:cNvPr>
            <p:cNvSpPr/>
            <p:nvPr/>
          </p:nvSpPr>
          <p:spPr>
            <a:xfrm rot="5400000">
              <a:off x="7227152" y="876456"/>
              <a:ext cx="2906118" cy="5787676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C9A6518-C432-4694-B62E-586264749989}"/>
                </a:ext>
              </a:extLst>
            </p:cNvPr>
            <p:cNvSpPr/>
            <p:nvPr/>
          </p:nvSpPr>
          <p:spPr>
            <a:xfrm>
              <a:off x="6233787" y="4020815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D800C35-5267-4819-9BDE-D0AD35C4E2FC}"/>
                </a:ext>
              </a:extLst>
            </p:cNvPr>
            <p:cNvSpPr/>
            <p:nvPr/>
          </p:nvSpPr>
          <p:spPr>
            <a:xfrm>
              <a:off x="6548483" y="4335511"/>
              <a:ext cx="285007" cy="28500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355B966-D870-4900-BCC9-9BA0CD6BC7A9}"/>
                </a:ext>
              </a:extLst>
            </p:cNvPr>
            <p:cNvSpPr/>
            <p:nvPr/>
          </p:nvSpPr>
          <p:spPr>
            <a:xfrm>
              <a:off x="10705820" y="4461523"/>
              <a:ext cx="516758" cy="51675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BA010C8-CE2F-4EEA-A38C-CED96CF2974C}"/>
              </a:ext>
            </a:extLst>
          </p:cNvPr>
          <p:cNvGraphicFramePr>
            <a:graphicFrameLocks noGrp="1"/>
          </p:cNvGraphicFramePr>
          <p:nvPr/>
        </p:nvGraphicFramePr>
        <p:xfrm>
          <a:off x="7714428" y="4396484"/>
          <a:ext cx="1567692" cy="212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56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223956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212719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53180" marR="53180" marT="26590" marB="265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7B205E6-94A7-44BA-AD13-18DE9F6FB300}"/>
              </a:ext>
            </a:extLst>
          </p:cNvPr>
          <p:cNvCxnSpPr/>
          <p:nvPr/>
        </p:nvCxnSpPr>
        <p:spPr>
          <a:xfrm>
            <a:off x="8601075" y="4609203"/>
            <a:ext cx="390525" cy="800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ABB5F3-CEA8-4298-9BD8-9726730048DD}"/>
              </a:ext>
            </a:extLst>
          </p:cNvPr>
          <p:cNvSpPr txBox="1"/>
          <p:nvPr/>
        </p:nvSpPr>
        <p:spPr>
          <a:xfrm>
            <a:off x="8796337" y="541020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7FFD4-2D81-496A-BEE2-44F05AF9435B}"/>
              </a:ext>
            </a:extLst>
          </p:cNvPr>
          <p:cNvSpPr txBox="1"/>
          <p:nvPr/>
        </p:nvSpPr>
        <p:spPr>
          <a:xfrm>
            <a:off x="1180962" y="2775098"/>
            <a:ext cx="4778872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인벤토리는 </a:t>
            </a:r>
            <a:r>
              <a:rPr lang="en-US" altLang="ko-KR" sz="1200" dirty="0"/>
              <a:t>7</a:t>
            </a:r>
            <a:r>
              <a:rPr lang="ko-KR" altLang="en-US" sz="1200" dirty="0"/>
              <a:t>칸으로 이루어져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각 칸안에는 주운 재료들이 한 칸 씩 차지하고 같은 재료를</a:t>
            </a:r>
            <a:endParaRPr lang="en-US" altLang="ko-KR" sz="1200" dirty="0"/>
          </a:p>
          <a:p>
            <a:r>
              <a:rPr lang="ko-KR" altLang="en-US" sz="1100" dirty="0"/>
              <a:t>주워도 같은 칸에 겹치지 않습니다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인벤토리를 비우기 위해서는 메인 로비로 가서 재료를 모으는 상자로</a:t>
            </a:r>
            <a:endParaRPr lang="en-US" altLang="ko-KR" sz="1100" dirty="0"/>
          </a:p>
          <a:p>
            <a:r>
              <a:rPr lang="ko-KR" altLang="en-US" sz="1100" dirty="0"/>
              <a:t>가야하고 그 상자 앞에 가서 상호작용 버튼을 누르면 상자 안에 드래그</a:t>
            </a:r>
            <a:endParaRPr lang="en-US" altLang="ko-KR" sz="1100" dirty="0"/>
          </a:p>
          <a:p>
            <a:r>
              <a:rPr lang="ko-KR" altLang="en-US" sz="1100" dirty="0"/>
              <a:t>하여 재료를 넣을 수 있습니다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/>
              <a:t>다른 패널이 켜져 있을 경우</a:t>
            </a:r>
            <a:r>
              <a:rPr lang="ko-KR" altLang="en-US" sz="1200" dirty="0"/>
              <a:t> 아이템을 얻었을 때 인벤토리의 빈 칸 중</a:t>
            </a:r>
            <a:endParaRPr lang="en-US" altLang="ko-KR" sz="1200" dirty="0"/>
          </a:p>
          <a:p>
            <a:r>
              <a:rPr lang="ko-KR" altLang="en-US" sz="1100" dirty="0"/>
              <a:t>가장 왼쪽에</a:t>
            </a:r>
            <a:r>
              <a:rPr lang="en-US" altLang="ko-KR" sz="1100" dirty="0"/>
              <a:t> </a:t>
            </a:r>
            <a:r>
              <a:rPr lang="ko-KR" altLang="en-US" sz="1100" dirty="0"/>
              <a:t>있는 칸에 들어갑니다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F7F05-F2EC-477A-AECA-CB235302B081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1B7839-A41F-4BB7-98D5-DA0BF40A963E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42C43F-48CB-4E5F-A6CB-BFAABD62EB1A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24DC1-3FE9-40E3-854D-A4898053A8B6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B51F31-58D6-490F-86BA-2C6DE88F3F0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9EE93-E224-45B0-A62D-FFE3ABB9F7D3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86A20-A5DC-4890-9C4F-E146B22724E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9E98-6197-40A7-B5AA-76EE398DEE2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9A5726-F1F2-4BEC-BC09-51ED58F58CE7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EAF6CC-2E59-4FC9-A784-D83C3C0FE24A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AC76CDD-CA5B-467E-BA33-4DC6845A12FE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BD4FB40-4594-403C-AFB9-FF07484CAC55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15AF5BD-CA1D-46A6-94D8-35075D6FF7B8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70DC01F-F325-41B9-9A32-D3DDFB9D9291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DF83C5-F75F-4A64-A53C-597225893E14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98947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순서도: 대체 처리 111">
            <a:extLst>
              <a:ext uri="{FF2B5EF4-FFF2-40B4-BE49-F238E27FC236}">
                <a16:creationId xmlns:a16="http://schemas.microsoft.com/office/drawing/2014/main" id="{E620B704-F475-44C7-A3E3-5EA71B6D37EC}"/>
              </a:ext>
            </a:extLst>
          </p:cNvPr>
          <p:cNvSpPr/>
          <p:nvPr/>
        </p:nvSpPr>
        <p:spPr>
          <a:xfrm>
            <a:off x="4280452" y="946372"/>
            <a:ext cx="1853162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B254ADF-1630-47EE-8572-01DF29AD2BB8}"/>
              </a:ext>
            </a:extLst>
          </p:cNvPr>
          <p:cNvGrpSpPr/>
          <p:nvPr/>
        </p:nvGrpSpPr>
        <p:grpSpPr>
          <a:xfrm>
            <a:off x="4792595" y="1608303"/>
            <a:ext cx="4978417" cy="2535398"/>
            <a:chOff x="3814601" y="1981184"/>
            <a:chExt cx="7952529" cy="3993138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469EB77-5C08-4181-BFE6-400BACF970C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565EC29-1ED9-4BB5-AC51-756EB897D816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BD8DA34-2229-4F5B-8337-C077473D3C5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C0D6F75-0C79-449C-AF5E-EBA489B3178B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8A35224-411F-4B38-A161-71B3974BB9F4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7EA33DD7-B6E9-41D8-A4E4-491CD6B1C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3A51B0BC-D646-42B7-9BC4-F05941103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화살표 원 단색으로 채워진">
              <a:extLst>
                <a:ext uri="{FF2B5EF4-FFF2-40B4-BE49-F238E27FC236}">
                  <a16:creationId xmlns:a16="http://schemas.microsoft.com/office/drawing/2014/main" id="{20A730FA-91DA-4BB3-B5F8-6B8DC6C97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D0FAE2-C984-4B42-924C-2712CD6BF4EE}"/>
              </a:ext>
            </a:extLst>
          </p:cNvPr>
          <p:cNvSpPr/>
          <p:nvPr/>
        </p:nvSpPr>
        <p:spPr>
          <a:xfrm>
            <a:off x="745754" y="3285080"/>
            <a:ext cx="3133419" cy="220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545A6-1EBE-4912-B17E-EB4F4900FEA4}"/>
              </a:ext>
            </a:extLst>
          </p:cNvPr>
          <p:cNvSpPr txBox="1"/>
          <p:nvPr/>
        </p:nvSpPr>
        <p:spPr>
          <a:xfrm>
            <a:off x="851058" y="3445843"/>
            <a:ext cx="3145413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- </a:t>
            </a:r>
            <a:r>
              <a:rPr lang="ko-KR" altLang="en-US" sz="1100" dirty="0"/>
              <a:t>가운데에 있는 그루터기 테이블에 화살표가</a:t>
            </a:r>
            <a:endParaRPr lang="en-US" altLang="ko-KR" sz="1100" dirty="0"/>
          </a:p>
          <a:p>
            <a:r>
              <a:rPr lang="ko-KR" altLang="en-US" sz="1100" dirty="0"/>
              <a:t> 위아래로 떠있게 해 교체가 가능하다는 것을</a:t>
            </a:r>
            <a:endParaRPr lang="en-US" altLang="ko-KR" sz="1100" dirty="0"/>
          </a:p>
          <a:p>
            <a:r>
              <a:rPr lang="ko-KR" altLang="en-US" sz="1100" dirty="0"/>
              <a:t> 알려줄 수 있게 한다</a:t>
            </a:r>
            <a:r>
              <a:rPr lang="en-US" altLang="ko-KR" sz="1100" dirty="0"/>
              <a:t>.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플레이어들이 방에</a:t>
            </a:r>
            <a:r>
              <a:rPr lang="en-US" altLang="ko-KR" sz="1100" dirty="0"/>
              <a:t> </a:t>
            </a:r>
            <a:r>
              <a:rPr lang="ko-KR" altLang="en-US" sz="1100" dirty="0"/>
              <a:t>들어와 게임이 시작하기 </a:t>
            </a:r>
            <a:endParaRPr lang="en-US" altLang="ko-KR" sz="1100" dirty="0"/>
          </a:p>
          <a:p>
            <a:r>
              <a:rPr lang="ko-KR" altLang="en-US" sz="1100" dirty="0"/>
              <a:t>전까지 </a:t>
            </a:r>
            <a:r>
              <a:rPr lang="ko-KR" altLang="en-US" sz="1100" dirty="0" err="1"/>
              <a:t>메인로비에서</a:t>
            </a:r>
            <a:r>
              <a:rPr lang="ko-KR" altLang="en-US" sz="1100" dirty="0"/>
              <a:t> 기다릴 때 테이블이 </a:t>
            </a:r>
            <a:endParaRPr lang="en-US" altLang="ko-KR" sz="1100" dirty="0"/>
          </a:p>
          <a:p>
            <a:r>
              <a:rPr lang="ko-KR" altLang="en-US" sz="1100" dirty="0"/>
              <a:t>가운데 위치함으로써 가장 많이 볼 수 있을 것</a:t>
            </a:r>
            <a:endParaRPr lang="en-US" altLang="ko-KR" sz="1100" dirty="0"/>
          </a:p>
          <a:p>
            <a:r>
              <a:rPr lang="ko-KR" altLang="en-US" sz="1100" dirty="0"/>
              <a:t>같다</a:t>
            </a:r>
            <a:r>
              <a:rPr lang="en-US" altLang="ko-KR" sz="1100" dirty="0"/>
              <a:t>.</a:t>
            </a:r>
          </a:p>
          <a:p>
            <a:endParaRPr lang="en-US" altLang="ko-KR" sz="1100" dirty="0"/>
          </a:p>
          <a:p>
            <a:pPr marL="171450" indent="-171450">
              <a:buFontTx/>
              <a:buChar char="-"/>
            </a:pPr>
            <a:r>
              <a:rPr lang="ko-KR" altLang="en-US" sz="1100" dirty="0"/>
              <a:t>캐릭터가 더 많아질 경우 상하 스크롤이</a:t>
            </a:r>
            <a:endParaRPr lang="en-US" altLang="ko-KR" sz="1100" dirty="0"/>
          </a:p>
          <a:p>
            <a:r>
              <a:rPr lang="ko-KR" altLang="en-US" sz="1100" dirty="0"/>
              <a:t>가능하게 제작</a:t>
            </a:r>
            <a:endParaRPr lang="en-US" altLang="ko-KR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5AF7D20-7FBB-4409-A5AF-1019ED7AD03E}"/>
              </a:ext>
            </a:extLst>
          </p:cNvPr>
          <p:cNvGrpSpPr/>
          <p:nvPr/>
        </p:nvGrpSpPr>
        <p:grpSpPr>
          <a:xfrm>
            <a:off x="4760798" y="4226938"/>
            <a:ext cx="4978417" cy="2535398"/>
            <a:chOff x="3814601" y="1981184"/>
            <a:chExt cx="7952529" cy="3993138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4C3743B-72EA-482E-9F21-708E344ED938}"/>
                </a:ext>
              </a:extLst>
            </p:cNvPr>
            <p:cNvSpPr/>
            <p:nvPr/>
          </p:nvSpPr>
          <p:spPr>
            <a:xfrm rot="5400000">
              <a:off x="5794297" y="1488"/>
              <a:ext cx="3993138" cy="795252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85D6F38-99A0-4377-9698-FDCA7E21D601}"/>
                </a:ext>
              </a:extLst>
            </p:cNvPr>
            <p:cNvSpPr/>
            <p:nvPr/>
          </p:nvSpPr>
          <p:spPr>
            <a:xfrm>
              <a:off x="4278565" y="4558021"/>
              <a:ext cx="1001616" cy="100161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AC745426-2DED-4112-859A-3128CCDB6C37}"/>
                </a:ext>
              </a:extLst>
            </p:cNvPr>
            <p:cNvSpPr/>
            <p:nvPr/>
          </p:nvSpPr>
          <p:spPr>
            <a:xfrm>
              <a:off x="4623277" y="4902733"/>
              <a:ext cx="312192" cy="3121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84E6A1C-EC16-4BF0-8EF0-9C5E576068E5}"/>
                </a:ext>
              </a:extLst>
            </p:cNvPr>
            <p:cNvSpPr/>
            <p:nvPr/>
          </p:nvSpPr>
          <p:spPr>
            <a:xfrm>
              <a:off x="10797312" y="4967901"/>
              <a:ext cx="610505" cy="610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CAE9AD7-032B-448E-9551-B764FE9397E0}"/>
                </a:ext>
              </a:extLst>
            </p:cNvPr>
            <p:cNvSpPr/>
            <p:nvPr/>
          </p:nvSpPr>
          <p:spPr>
            <a:xfrm>
              <a:off x="11005136" y="2175934"/>
              <a:ext cx="610505" cy="61050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설정</a:t>
              </a: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77E1B3C-49EB-422B-A3D9-682D938FB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4870" y="2223452"/>
              <a:ext cx="3560211" cy="3477894"/>
            </a:xfrm>
            <a:prstGeom prst="rect">
              <a:avLst/>
            </a:prstGeom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EAC17C19-997F-4484-A640-AFE3AD592A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0967" l="9961" r="89990">
                          <a14:foregroundMark x1="34863" y1="20410" x2="31201" y2="28320"/>
                          <a14:foregroundMark x1="31201" y1="28320" x2="31689" y2="29004"/>
                          <a14:foregroundMark x1="38037" y1="18604" x2="49121" y2="18750"/>
                          <a14:foregroundMark x1="49121" y1="18750" x2="62109" y2="28906"/>
                          <a14:foregroundMark x1="62109" y1="28906" x2="59375" y2="54785"/>
                          <a14:foregroundMark x1="59375" y1="54785" x2="61230" y2="61523"/>
                          <a14:foregroundMark x1="69434" y1="49707" x2="65283" y2="60156"/>
                          <a14:foregroundMark x1="49316" y1="38184" x2="54590" y2="40820"/>
                          <a14:foregroundMark x1="37207" y1="39307" x2="42090" y2="41406"/>
                          <a14:foregroundMark x1="44189" y1="54736" x2="47021" y2="73877"/>
                          <a14:foregroundMark x1="47021" y1="73877" x2="46924" y2="74463"/>
                          <a14:foregroundMark x1="50293" y1="59570" x2="51953" y2="53613"/>
                          <a14:foregroundMark x1="82910" y1="27246" x2="83057" y2="27783"/>
                          <a14:foregroundMark x1="44727" y1="90283" x2="47005" y2="90874"/>
                          <a14:backgroundMark x1="76660" y1="21826" x2="85156" y2="27930"/>
                          <a14:backgroundMark x1="47510" y1="91260" x2="47510" y2="91260"/>
                          <a14:backgroundMark x1="47070" y1="91260" x2="47559" y2="91309"/>
                          <a14:backgroundMark x1="46680" y1="91455" x2="47559" y2="9126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503" y="2856892"/>
              <a:ext cx="572108" cy="572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그래픽 40" descr="화살표 원 단색으로 채워진">
              <a:extLst>
                <a:ext uri="{FF2B5EF4-FFF2-40B4-BE49-F238E27FC236}">
                  <a16:creationId xmlns:a16="http://schemas.microsoft.com/office/drawing/2014/main" id="{338E2A3F-9522-42C3-8245-3A0878ABF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421404" y="3752271"/>
              <a:ext cx="420255" cy="420255"/>
            </a:xfrm>
            <a:prstGeom prst="rect">
              <a:avLst/>
            </a:prstGeom>
          </p:spPr>
        </p:pic>
      </p:grpSp>
      <p:pic>
        <p:nvPicPr>
          <p:cNvPr id="42" name="그래픽 41" descr="화살표 원 단색으로 채워진">
            <a:extLst>
              <a:ext uri="{FF2B5EF4-FFF2-40B4-BE49-F238E27FC236}">
                <a16:creationId xmlns:a16="http://schemas.microsoft.com/office/drawing/2014/main" id="{688F4B04-C8AF-4DDA-B84B-64218D2BD5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33032" y="3574542"/>
            <a:ext cx="263087" cy="266836"/>
          </a:xfrm>
          <a:prstGeom prst="rect">
            <a:avLst/>
          </a:prstGeom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2E6126-140A-4F62-9183-9A401C0DFE6E}"/>
              </a:ext>
            </a:extLst>
          </p:cNvPr>
          <p:cNvSpPr/>
          <p:nvPr/>
        </p:nvSpPr>
        <p:spPr>
          <a:xfrm>
            <a:off x="5774718" y="4380763"/>
            <a:ext cx="2969636" cy="2208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113A53AE-0610-4EBC-AA90-5197190CD7FB}"/>
              </a:ext>
            </a:extLst>
          </p:cNvPr>
          <p:cNvGrpSpPr/>
          <p:nvPr/>
        </p:nvGrpSpPr>
        <p:grpSpPr>
          <a:xfrm>
            <a:off x="6026087" y="4583890"/>
            <a:ext cx="673495" cy="706937"/>
            <a:chOff x="6235305" y="4578481"/>
            <a:chExt cx="1744913" cy="1831555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FDC463D-4AB9-4A2B-9A1E-87EE6A13081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3CA354B-257B-4A27-829B-80356A2A688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7" name="그래픽 46" descr="남자 옆모습 단색으로 채워진">
              <a:extLst>
                <a:ext uri="{FF2B5EF4-FFF2-40B4-BE49-F238E27FC236}">
                  <a16:creationId xmlns:a16="http://schemas.microsoft.com/office/drawing/2014/main" id="{C0D376DB-D957-40B4-804A-93BD20BB8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49" name="그래픽 48" descr="남성 단색으로 채워진">
              <a:extLst>
                <a:ext uri="{FF2B5EF4-FFF2-40B4-BE49-F238E27FC236}">
                  <a16:creationId xmlns:a16="http://schemas.microsoft.com/office/drawing/2014/main" id="{67796B85-9E56-4CD3-A022-34E3E5A6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5549AF-829A-40BE-BC40-20FAF8C51B72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B5000B6-1922-4C41-81B8-0A64B7429213}"/>
              </a:ext>
            </a:extLst>
          </p:cNvPr>
          <p:cNvGrpSpPr/>
          <p:nvPr/>
        </p:nvGrpSpPr>
        <p:grpSpPr>
          <a:xfrm>
            <a:off x="6859349" y="4581967"/>
            <a:ext cx="675327" cy="708860"/>
            <a:chOff x="9998461" y="4581967"/>
            <a:chExt cx="1744913" cy="1831555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7C054D5E-C32C-494D-A2AA-E1417F3A423B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628D792-18CE-4C41-BB54-7323D099CF19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EF2EC1B-B00C-47AA-83CA-E6D9336D0EA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57" name="그래픽 56" descr="여성 프로필 단색으로 채워진">
              <a:extLst>
                <a:ext uri="{FF2B5EF4-FFF2-40B4-BE49-F238E27FC236}">
                  <a16:creationId xmlns:a16="http://schemas.microsoft.com/office/drawing/2014/main" id="{0ACDC119-462C-4717-8B72-B86B6B770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59" name="그래픽 58" descr="여성 단색으로 채워진">
              <a:extLst>
                <a:ext uri="{FF2B5EF4-FFF2-40B4-BE49-F238E27FC236}">
                  <a16:creationId xmlns:a16="http://schemas.microsoft.com/office/drawing/2014/main" id="{708DE646-3481-4E54-BCA7-963F3C123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E498C9-36CE-498F-8934-51EA0EF46CAC}"/>
              </a:ext>
            </a:extLst>
          </p:cNvPr>
          <p:cNvGrpSpPr/>
          <p:nvPr/>
        </p:nvGrpSpPr>
        <p:grpSpPr>
          <a:xfrm>
            <a:off x="10090616" y="3551672"/>
            <a:ext cx="1906928" cy="2001615"/>
            <a:chOff x="6235305" y="4578481"/>
            <a:chExt cx="1744913" cy="1831555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8118666-16CA-4421-A9BC-345C272C19DF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4B4F0E74-D9C8-4485-90AA-F96ECEEFE7D8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4" name="그래픽 63" descr="남자 옆모습 단색으로 채워진">
              <a:extLst>
                <a:ext uri="{FF2B5EF4-FFF2-40B4-BE49-F238E27FC236}">
                  <a16:creationId xmlns:a16="http://schemas.microsoft.com/office/drawing/2014/main" id="{32379F1B-232B-4350-B38F-29D98086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65" name="그래픽 64" descr="남성 단색으로 채워진">
              <a:extLst>
                <a:ext uri="{FF2B5EF4-FFF2-40B4-BE49-F238E27FC236}">
                  <a16:creationId xmlns:a16="http://schemas.microsoft.com/office/drawing/2014/main" id="{E6A759F7-0E29-4024-9E39-E41753D0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2BE374A1-CA1B-4B4F-8B6A-01BE392F5AE3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캐릭터 이름</a:t>
              </a:r>
              <a:endParaRPr lang="ko-KR" altLang="en-US" sz="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C9695ED-2749-4DC2-865D-45E93319F9F5}"/>
              </a:ext>
            </a:extLst>
          </p:cNvPr>
          <p:cNvGrpSpPr/>
          <p:nvPr/>
        </p:nvGrpSpPr>
        <p:grpSpPr>
          <a:xfrm>
            <a:off x="6025619" y="5375006"/>
            <a:ext cx="673495" cy="706937"/>
            <a:chOff x="6235305" y="4578481"/>
            <a:chExt cx="1744913" cy="18315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7325FE8-D94E-44B3-B752-E9AB6D4B38A2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5A38D2B-09B4-4792-95B5-5455D8A4AAF1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1" name="그래픽 70" descr="남자 옆모습 단색으로 채워진">
              <a:extLst>
                <a:ext uri="{FF2B5EF4-FFF2-40B4-BE49-F238E27FC236}">
                  <a16:creationId xmlns:a16="http://schemas.microsoft.com/office/drawing/2014/main" id="{349BDD19-9529-40F8-8B6D-086B26C7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72" name="그래픽 71" descr="남성 단색으로 채워진">
              <a:extLst>
                <a:ext uri="{FF2B5EF4-FFF2-40B4-BE49-F238E27FC236}">
                  <a16:creationId xmlns:a16="http://schemas.microsoft.com/office/drawing/2014/main" id="{F651C437-56C3-4ACF-A3C0-36C6A9A88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DFA76AA-3843-4FB1-8F09-DC78D9E870C6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202243CF-FACE-4C5A-870A-18DDCDB06682}"/>
              </a:ext>
            </a:extLst>
          </p:cNvPr>
          <p:cNvGrpSpPr/>
          <p:nvPr/>
        </p:nvGrpSpPr>
        <p:grpSpPr>
          <a:xfrm>
            <a:off x="6858881" y="5373083"/>
            <a:ext cx="675327" cy="708860"/>
            <a:chOff x="9998461" y="4581967"/>
            <a:chExt cx="1744913" cy="183155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CF066E2B-CA55-45FF-AFC7-95CF104FD0ED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183C17C-C342-408B-9E41-03EAE1133E9E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8350A18-A9AC-49A1-94B9-D13037D375EB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78" name="그래픽 77" descr="여성 프로필 단색으로 채워진">
              <a:extLst>
                <a:ext uri="{FF2B5EF4-FFF2-40B4-BE49-F238E27FC236}">
                  <a16:creationId xmlns:a16="http://schemas.microsoft.com/office/drawing/2014/main" id="{754F3338-8C5F-402C-84DB-CBBA6C77B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79" name="그래픽 78" descr="여성 단색으로 채워진">
              <a:extLst>
                <a:ext uri="{FF2B5EF4-FFF2-40B4-BE49-F238E27FC236}">
                  <a16:creationId xmlns:a16="http://schemas.microsoft.com/office/drawing/2014/main" id="{06635DBC-43E8-4D46-8B4B-29A6360DB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3EC21616-2D14-43C4-A1BE-A1C48B789CC8}"/>
              </a:ext>
            </a:extLst>
          </p:cNvPr>
          <p:cNvGrpSpPr/>
          <p:nvPr/>
        </p:nvGrpSpPr>
        <p:grpSpPr>
          <a:xfrm>
            <a:off x="7714565" y="4585472"/>
            <a:ext cx="673495" cy="706937"/>
            <a:chOff x="6235305" y="4578481"/>
            <a:chExt cx="1744913" cy="1831555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E6CF28C-5ABD-43C4-AE2C-20B282D1A5E3}"/>
                </a:ext>
              </a:extLst>
            </p:cNvPr>
            <p:cNvSpPr/>
            <p:nvPr/>
          </p:nvSpPr>
          <p:spPr>
            <a:xfrm>
              <a:off x="6235305" y="4578481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87131B2-D235-4BD2-9B77-466C295CD15A}"/>
                </a:ext>
              </a:extLst>
            </p:cNvPr>
            <p:cNvSpPr/>
            <p:nvPr/>
          </p:nvSpPr>
          <p:spPr>
            <a:xfrm>
              <a:off x="6515103" y="4662276"/>
              <a:ext cx="1238058" cy="118225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3" name="그래픽 82" descr="남자 옆모습 단색으로 채워진">
              <a:extLst>
                <a:ext uri="{FF2B5EF4-FFF2-40B4-BE49-F238E27FC236}">
                  <a16:creationId xmlns:a16="http://schemas.microsoft.com/office/drawing/2014/main" id="{9305FFCF-4539-41C6-AC34-22B5E77C5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80979" y="4876175"/>
              <a:ext cx="1106306" cy="1106306"/>
            </a:xfrm>
            <a:prstGeom prst="rect">
              <a:avLst/>
            </a:prstGeom>
          </p:spPr>
        </p:pic>
        <p:pic>
          <p:nvPicPr>
            <p:cNvPr id="84" name="그래픽 83" descr="남성 단색으로 채워진">
              <a:extLst>
                <a:ext uri="{FF2B5EF4-FFF2-40B4-BE49-F238E27FC236}">
                  <a16:creationId xmlns:a16="http://schemas.microsoft.com/office/drawing/2014/main" id="{216E513D-8719-45DD-B535-48165D99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537870" y="5972100"/>
              <a:ext cx="325642" cy="325642"/>
            </a:xfrm>
            <a:prstGeom prst="rect">
              <a:avLst/>
            </a:prstGeom>
          </p:spPr>
        </p:pic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C35ED747-6FF2-45B8-9C87-0CD43604A417}"/>
                </a:ext>
              </a:extLst>
            </p:cNvPr>
            <p:cNvSpPr/>
            <p:nvPr/>
          </p:nvSpPr>
          <p:spPr>
            <a:xfrm>
              <a:off x="6384824" y="5919326"/>
              <a:ext cx="1106307" cy="407988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캐릭터이름</a:t>
              </a:r>
              <a:endParaRPr lang="ko-KR" altLang="en-US" sz="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36A8F68-5CD6-4B39-966A-18F41D319E52}"/>
              </a:ext>
            </a:extLst>
          </p:cNvPr>
          <p:cNvGrpSpPr/>
          <p:nvPr/>
        </p:nvGrpSpPr>
        <p:grpSpPr>
          <a:xfrm>
            <a:off x="7723826" y="5373083"/>
            <a:ext cx="675327" cy="708860"/>
            <a:chOff x="9998461" y="4581967"/>
            <a:chExt cx="1744913" cy="183155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A147C5E-6299-4402-BBB3-A94D3BF7D398}"/>
                </a:ext>
              </a:extLst>
            </p:cNvPr>
            <p:cNvSpPr/>
            <p:nvPr/>
          </p:nvSpPr>
          <p:spPr>
            <a:xfrm>
              <a:off x="9998461" y="4581967"/>
              <a:ext cx="1744913" cy="183155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DFDA6373-82DB-46DA-BE17-1A093EF54697}"/>
                </a:ext>
              </a:extLst>
            </p:cNvPr>
            <p:cNvSpPr/>
            <p:nvPr/>
          </p:nvSpPr>
          <p:spPr>
            <a:xfrm>
              <a:off x="10278259" y="4665762"/>
              <a:ext cx="1238058" cy="118225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2A730284-C6E2-4928-AE00-9DA4B85325B2}"/>
                </a:ext>
              </a:extLst>
            </p:cNvPr>
            <p:cNvSpPr/>
            <p:nvPr/>
          </p:nvSpPr>
          <p:spPr>
            <a:xfrm>
              <a:off x="10147980" y="5922812"/>
              <a:ext cx="1106307" cy="40798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캐릭터 이름</a:t>
              </a:r>
            </a:p>
          </p:txBody>
        </p:sp>
        <p:pic>
          <p:nvPicPr>
            <p:cNvPr id="90" name="그래픽 89" descr="여성 프로필 단색으로 채워진">
              <a:extLst>
                <a:ext uri="{FF2B5EF4-FFF2-40B4-BE49-F238E27FC236}">
                  <a16:creationId xmlns:a16="http://schemas.microsoft.com/office/drawing/2014/main" id="{47AD2F18-4DD6-4978-ABD8-ADD36FEAB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363580" y="4923695"/>
              <a:ext cx="1063919" cy="1063919"/>
            </a:xfrm>
            <a:prstGeom prst="rect">
              <a:avLst/>
            </a:prstGeom>
          </p:spPr>
        </p:pic>
        <p:pic>
          <p:nvPicPr>
            <p:cNvPr id="91" name="그래픽 90" descr="여성 단색으로 채워진">
              <a:extLst>
                <a:ext uri="{FF2B5EF4-FFF2-40B4-BE49-F238E27FC236}">
                  <a16:creationId xmlns:a16="http://schemas.microsoft.com/office/drawing/2014/main" id="{B4BD1380-40A4-45FB-ABEC-D899C97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1367816" y="6034112"/>
              <a:ext cx="224779" cy="224779"/>
            </a:xfrm>
            <a:prstGeom prst="rect">
              <a:avLst/>
            </a:prstGeom>
          </p:spPr>
        </p:pic>
      </p:grp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55DFD32D-ECE8-4D33-97C7-1940F4156A55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8388060" y="4841253"/>
            <a:ext cx="1574593" cy="97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D132A438-91A6-493B-B2ED-91E0BC0D1B30}"/>
              </a:ext>
            </a:extLst>
          </p:cNvPr>
          <p:cNvCxnSpPr>
            <a:cxnSpLocks/>
          </p:cNvCxnSpPr>
          <p:nvPr/>
        </p:nvCxnSpPr>
        <p:spPr>
          <a:xfrm>
            <a:off x="8554917" y="4698793"/>
            <a:ext cx="0" cy="1581373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6893BF95-4CE0-4EFE-86DC-E5AD43177C7B}"/>
              </a:ext>
            </a:extLst>
          </p:cNvPr>
          <p:cNvSpPr/>
          <p:nvPr/>
        </p:nvSpPr>
        <p:spPr>
          <a:xfrm>
            <a:off x="8495955" y="4746061"/>
            <a:ext cx="126772" cy="12677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48B751-DD5E-4ABE-BAB6-97584E812DE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229A499-14C2-46E3-A556-C01A123C6CE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01DE6AB-AB6C-4922-9FAB-BA5A16770781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10BCC-5390-4B8C-9B03-0F852A825C5D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6E2DAC7-C63A-43C1-B6BC-C7ABBFBF3D86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A6A02F-9806-444F-9C36-51654BBE09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631AB6-5F05-46E7-9DD4-302BF5881624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34376CE-544A-4520-A1F5-83E0934C6706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1ECAFC9-A421-46A9-ADB1-456F7AAE9CFC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66A9F70B-6C85-4771-ACC1-43D837FAF3B1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76A8CE9-07E3-4620-A125-F50FE69763CD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BBFD1026-9BBE-462D-B591-50F7C5C33FEB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773C612F-C4FD-4499-B510-C199EAC653D5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A3451B-63F3-43F1-8F44-A1D6DD158E52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5F61081-0A94-40FC-AE3F-67BEA706BB7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59086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0B24DAB4-51A8-4816-A6CF-66E74AFFECDD}"/>
              </a:ext>
            </a:extLst>
          </p:cNvPr>
          <p:cNvSpPr/>
          <p:nvPr/>
        </p:nvSpPr>
        <p:spPr>
          <a:xfrm>
            <a:off x="6183822" y="965687"/>
            <a:ext cx="1036875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233349" y="1488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17617" y="4558021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062329" y="4902733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236364" y="4967901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637737" y="2111854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868971" y="5374971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448800" y="286403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444188" y="2175934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549237" y="2279672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637122" y="243103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A3D5B2-416E-4235-B754-E603DA864508}"/>
              </a:ext>
            </a:extLst>
          </p:cNvPr>
          <p:cNvCxnSpPr>
            <a:stCxn id="10" idx="2"/>
          </p:cNvCxnSpPr>
          <p:nvPr/>
        </p:nvCxnSpPr>
        <p:spPr>
          <a:xfrm flipH="1">
            <a:off x="1607416" y="2584925"/>
            <a:ext cx="941821" cy="15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E44199-A572-4EE6-9FF0-71903CE878DC}"/>
              </a:ext>
            </a:extLst>
          </p:cNvPr>
          <p:cNvSpPr txBox="1"/>
          <p:nvPr/>
        </p:nvSpPr>
        <p:spPr>
          <a:xfrm>
            <a:off x="289594" y="2786439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재료 모은 정도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432E0BC-595B-40F4-8722-0FFA3BAF2D25}"/>
              </a:ext>
            </a:extLst>
          </p:cNvPr>
          <p:cNvCxnSpPr/>
          <p:nvPr/>
        </p:nvCxnSpPr>
        <p:spPr>
          <a:xfrm>
            <a:off x="9846869" y="5273153"/>
            <a:ext cx="858076" cy="101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C602A8A-F620-46B1-A0FA-FAB455069DE8}"/>
              </a:ext>
            </a:extLst>
          </p:cNvPr>
          <p:cNvSpPr txBox="1"/>
          <p:nvPr/>
        </p:nvSpPr>
        <p:spPr>
          <a:xfrm>
            <a:off x="10568487" y="539374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상호작용 키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727FE3-CA43-4D83-823B-50119E7FFBCC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6858A8-0A46-4B44-B61C-7CBF1E625DE1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001AD-C417-4FC1-9D40-BD32C29A7254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3E377-35B7-4D5E-9FC3-9EB7194812E2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D9DC8D-7EA2-49A3-A519-7142FD1FE637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F846F2-EE13-4450-AC18-766E97703FFD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03FF1-892E-475F-87F8-7453E759674F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B929E6-FF40-4B7A-856A-C9C3272B9F4D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FA45D3-12A1-40E5-8938-04053C7B3FB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3211B6B-1A0E-464F-85B8-80ACE97DFBD9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3E8F614-6CCC-4A24-9CE3-65D9FD24977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16C86B-21FF-4F52-BFD1-5A5BE33A073E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E78BCD7-C616-4BC2-9AA2-F9C89B1A63EE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DD0981B-3884-472C-A834-E045D7905B09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75F23-8DCA-4026-AB02-79D6628C53AC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76490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순서도: 대체 처리 46">
            <a:extLst>
              <a:ext uri="{FF2B5EF4-FFF2-40B4-BE49-F238E27FC236}">
                <a16:creationId xmlns:a16="http://schemas.microsoft.com/office/drawing/2014/main" id="{438EA41D-B3F4-478B-86ED-B99257FE9B44}"/>
              </a:ext>
            </a:extLst>
          </p:cNvPr>
          <p:cNvSpPr/>
          <p:nvPr/>
        </p:nvSpPr>
        <p:spPr>
          <a:xfrm>
            <a:off x="7259307" y="965687"/>
            <a:ext cx="2050947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2E2ACE-EE1E-4442-8281-49F46CA0EEDA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DAF6CE1E-0C57-4155-AF40-2DF7B0A92F83}"/>
              </a:ext>
            </a:extLst>
          </p:cNvPr>
          <p:cNvGraphicFramePr>
            <a:graphicFrameLocks noGrp="1"/>
          </p:cNvGraphicFramePr>
          <p:nvPr/>
        </p:nvGraphicFramePr>
        <p:xfrm>
          <a:off x="4454769" y="3424231"/>
          <a:ext cx="3708516" cy="524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788">
                  <a:extLst>
                    <a:ext uri="{9D8B030D-6E8A-4147-A177-3AD203B41FA5}">
                      <a16:colId xmlns:a16="http://schemas.microsoft.com/office/drawing/2014/main" val="3953925453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2614294339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1196155714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3484001247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25633206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4052398685"/>
                    </a:ext>
                  </a:extLst>
                </a:gridCol>
                <a:gridCol w="529788">
                  <a:extLst>
                    <a:ext uri="{9D8B030D-6E8A-4147-A177-3AD203B41FA5}">
                      <a16:colId xmlns:a16="http://schemas.microsoft.com/office/drawing/2014/main" val="609584023"/>
                    </a:ext>
                  </a:extLst>
                </a:gridCol>
              </a:tblGrid>
              <a:tr h="5241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나무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플라스틱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구리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배터리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915282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4BA695C-E197-4B58-98F9-68AF7CD60AA7}"/>
              </a:ext>
            </a:extLst>
          </p:cNvPr>
          <p:cNvSpPr txBox="1"/>
          <p:nvPr/>
        </p:nvSpPr>
        <p:spPr>
          <a:xfrm>
            <a:off x="5629706" y="304342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고치기 위한 재료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E0AB1-8E3D-48C2-BA91-E3E07F329080}"/>
              </a:ext>
            </a:extLst>
          </p:cNvPr>
          <p:cNvSpPr txBox="1"/>
          <p:nvPr/>
        </p:nvSpPr>
        <p:spPr>
          <a:xfrm>
            <a:off x="6082209" y="409344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식량</a:t>
            </a: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23B65489-E686-4760-9353-22F3627EFF05}"/>
              </a:ext>
            </a:extLst>
          </p:cNvPr>
          <p:cNvGraphicFramePr>
            <a:graphicFrameLocks noGrp="1"/>
          </p:cNvGraphicFramePr>
          <p:nvPr/>
        </p:nvGraphicFramePr>
        <p:xfrm>
          <a:off x="5557088" y="4438154"/>
          <a:ext cx="1493688" cy="50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896">
                  <a:extLst>
                    <a:ext uri="{9D8B030D-6E8A-4147-A177-3AD203B41FA5}">
                      <a16:colId xmlns:a16="http://schemas.microsoft.com/office/drawing/2014/main" val="799873659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2542625103"/>
                    </a:ext>
                  </a:extLst>
                </a:gridCol>
                <a:gridCol w="497896">
                  <a:extLst>
                    <a:ext uri="{9D8B030D-6E8A-4147-A177-3AD203B41FA5}">
                      <a16:colId xmlns:a16="http://schemas.microsoft.com/office/drawing/2014/main" val="3820908341"/>
                    </a:ext>
                  </a:extLst>
                </a:gridCol>
              </a:tblGrid>
              <a:tr h="5003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코코넛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31778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EA660FDC-778E-473D-8F47-1BA88FA04605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곱하기 기호 26">
            <a:extLst>
              <a:ext uri="{FF2B5EF4-FFF2-40B4-BE49-F238E27FC236}">
                <a16:creationId xmlns:a16="http://schemas.microsoft.com/office/drawing/2014/main" id="{8AF5C83F-F493-4BB7-86AB-03091CA65141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705E18-B065-4121-B5C3-7388FC1EC2B0}"/>
              </a:ext>
            </a:extLst>
          </p:cNvPr>
          <p:cNvSpPr txBox="1"/>
          <p:nvPr/>
        </p:nvSpPr>
        <p:spPr>
          <a:xfrm>
            <a:off x="2651113" y="6236024"/>
            <a:ext cx="4528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캔버스 안에만 들어가면 각 재료에 맞는 칸으로 이동</a:t>
            </a:r>
            <a:br>
              <a:rPr lang="en-US" altLang="ko-KR" sz="1400" dirty="0"/>
            </a:br>
            <a:r>
              <a:rPr lang="en-US" altLang="ko-KR" sz="1400" dirty="0"/>
              <a:t>- </a:t>
            </a:r>
            <a:r>
              <a:rPr lang="ko-KR" altLang="en-US" sz="1400" dirty="0"/>
              <a:t>칸마다 몇 개 모였는지 표시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D65BF-B33C-467C-9652-127F146A1FF5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D84588-CF2D-4F5E-9553-7D3E4E22603D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CE134D-71B4-4985-91D6-D695BE21D13E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8C9C4-2F1B-4DE7-8A63-D5AB83C545DF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CE210D-1E23-4A2E-BCFA-ED378B14C478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3AF246-FB1D-4EB2-A6BE-F15DF1C869C0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0895D-81FE-4041-9415-0F94B02A0C9B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8C90F8-75B8-4C28-9A11-33F35EFC86C8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CF7D50A-CC1B-4740-9A6B-436DD0AA72C3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EF9AF9B-0AE9-4036-B362-56A672F388A8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C5FA0B5-D830-4800-8F85-8A61FE4B834F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1263612-AD38-450D-9F45-A5851DFA90C9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EC0AD4C-B56D-4D11-B99B-B3A7AB345316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5136C9A-B61A-4BBF-B570-024D3E35D724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EB2F8BE-D6B2-481D-B84B-BDB6734870B5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389777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F81EF5B1-E1A0-493E-B0F0-4B301129E7F3}"/>
              </a:ext>
            </a:extLst>
          </p:cNvPr>
          <p:cNvSpPr/>
          <p:nvPr/>
        </p:nvSpPr>
        <p:spPr>
          <a:xfrm>
            <a:off x="9363406" y="974653"/>
            <a:ext cx="1747593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9370840" y="1127370"/>
            <a:ext cx="1747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재련 할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553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로비에 가서 상호작용 버튼을 눌렀을 때 적용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80808-53C7-486D-BDB9-2FA31441D1F6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531EE0-9F65-447D-B4DD-763E8E50092A}"/>
              </a:ext>
            </a:extLst>
          </p:cNvPr>
          <p:cNvSpPr/>
          <p:nvPr/>
        </p:nvSpPr>
        <p:spPr>
          <a:xfrm>
            <a:off x="6059044" y="3101638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F8E98221-FBDC-4302-B111-B67C0E315F8C}"/>
              </a:ext>
            </a:extLst>
          </p:cNvPr>
          <p:cNvSpPr/>
          <p:nvPr/>
        </p:nvSpPr>
        <p:spPr>
          <a:xfrm>
            <a:off x="6120027" y="3799869"/>
            <a:ext cx="360218" cy="48952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0CBD74E-27C5-4A49-9157-989D527B150A}"/>
              </a:ext>
            </a:extLst>
          </p:cNvPr>
          <p:cNvSpPr/>
          <p:nvPr/>
        </p:nvSpPr>
        <p:spPr>
          <a:xfrm>
            <a:off x="6055372" y="4451229"/>
            <a:ext cx="489528" cy="489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772776-8BC3-4B61-9E6A-C9B9D5FB7D7B}"/>
              </a:ext>
            </a:extLst>
          </p:cNvPr>
          <p:cNvSpPr txBox="1"/>
          <p:nvPr/>
        </p:nvSpPr>
        <p:spPr>
          <a:xfrm>
            <a:off x="4963918" y="3161082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 err="1"/>
              <a:t>재련될</a:t>
            </a:r>
            <a:r>
              <a:rPr lang="ko-KR" altLang="en-US" sz="1200" dirty="0"/>
              <a:t>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07C710-FD55-46B0-BAD7-43F5594776C1}"/>
              </a:ext>
            </a:extLst>
          </p:cNvPr>
          <p:cNvSpPr txBox="1"/>
          <p:nvPr/>
        </p:nvSpPr>
        <p:spPr>
          <a:xfrm>
            <a:off x="4963918" y="4541178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(</a:t>
            </a:r>
            <a:r>
              <a:rPr lang="ko-KR" altLang="en-US" sz="1200" dirty="0"/>
              <a:t>재련한 재료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C84170-A11E-4E65-A134-992242BE06C8}"/>
              </a:ext>
            </a:extLst>
          </p:cNvPr>
          <p:cNvSpPr txBox="1"/>
          <p:nvPr/>
        </p:nvSpPr>
        <p:spPr>
          <a:xfrm>
            <a:off x="6544900" y="3832365"/>
            <a:ext cx="609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</a:t>
            </a:r>
            <a:r>
              <a:rPr lang="ko-KR" altLang="en-US" sz="1200" b="1" dirty="0"/>
              <a:t>초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66B3A90-2DD6-4108-A1F4-1061610962CB}"/>
              </a:ext>
            </a:extLst>
          </p:cNvPr>
          <p:cNvSpPr txBox="1"/>
          <p:nvPr/>
        </p:nvSpPr>
        <p:spPr>
          <a:xfrm>
            <a:off x="2651113" y="6236024"/>
            <a:ext cx="6492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드랍하고 가능 </a:t>
            </a:r>
            <a:r>
              <a:rPr lang="en-US" altLang="ko-KR" sz="1400" dirty="0"/>
              <a:t>/ </a:t>
            </a:r>
            <a:r>
              <a:rPr lang="ko-KR" altLang="en-US" sz="1400" dirty="0"/>
              <a:t>재련한 재료에서 드래그앤 드랍 가능</a:t>
            </a:r>
            <a:endParaRPr lang="en-US" altLang="ko-KR" sz="1400" dirty="0"/>
          </a:p>
          <a:p>
            <a:r>
              <a:rPr lang="ko-KR" altLang="en-US" sz="1400" dirty="0" err="1"/>
              <a:t>재련될</a:t>
            </a:r>
            <a:r>
              <a:rPr lang="ko-KR" altLang="en-US" sz="1400" dirty="0"/>
              <a:t> 재료에 드래그앤 드랍 하기 전에 재련한 재료에 결과물 미리 표시 </a:t>
            </a:r>
            <a:r>
              <a:rPr lang="en-US" altLang="ko-KR" sz="1400" dirty="0"/>
              <a:t>(</a:t>
            </a:r>
            <a:r>
              <a:rPr lang="ko-KR" altLang="en-US" sz="1400" dirty="0"/>
              <a:t>미정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B9ABFFC1-33F8-46CC-AC50-364114A6A676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곱하기 기호 44">
            <a:extLst>
              <a:ext uri="{FF2B5EF4-FFF2-40B4-BE49-F238E27FC236}">
                <a16:creationId xmlns:a16="http://schemas.microsoft.com/office/drawing/2014/main" id="{A13D6A57-43FA-472E-9211-E011C41E00D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C9A9FD-BA56-4355-840A-D61FA1407DFF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697908-0B54-4804-B277-06C22F39FE1D}"/>
              </a:ext>
            </a:extLst>
          </p:cNvPr>
          <p:cNvSpPr txBox="1"/>
          <p:nvPr/>
        </p:nvSpPr>
        <p:spPr>
          <a:xfrm>
            <a:off x="7306180" y="1117832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재료 넣을 때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889C5C-D3B3-4F15-864C-5A6E61978FC8}"/>
              </a:ext>
            </a:extLst>
          </p:cNvPr>
          <p:cNvSpPr txBox="1"/>
          <p:nvPr/>
        </p:nvSpPr>
        <p:spPr>
          <a:xfrm>
            <a:off x="6190498" y="1127370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일반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79C1B2-B284-4D85-ACA1-41D0503EBA99}"/>
              </a:ext>
            </a:extLst>
          </p:cNvPr>
          <p:cNvSpPr txBox="1"/>
          <p:nvPr/>
        </p:nvSpPr>
        <p:spPr>
          <a:xfrm>
            <a:off x="4274797" y="1109672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캐릭터 선택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6BFC23-A54F-4EB0-91A5-B73529245FAB}"/>
              </a:ext>
            </a:extLst>
          </p:cNvPr>
          <p:cNvSpPr txBox="1"/>
          <p:nvPr/>
        </p:nvSpPr>
        <p:spPr>
          <a:xfrm>
            <a:off x="2980423" y="111529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인벤토리</a:t>
            </a:r>
            <a:endParaRPr lang="ko-KR" altLang="en-US" sz="1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EA5F6-C09F-4F4A-B2B5-257D4764387D}"/>
              </a:ext>
            </a:extLst>
          </p:cNvPr>
          <p:cNvSpPr txBox="1"/>
          <p:nvPr/>
        </p:nvSpPr>
        <p:spPr>
          <a:xfrm>
            <a:off x="1623337" y="1115297"/>
            <a:ext cx="1218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조이스틱</a:t>
            </a:r>
            <a:endParaRPr lang="ko-KR" alt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E2FA78-94CC-4C4C-BED2-3601E1B3EC14}"/>
              </a:ext>
            </a:extLst>
          </p:cNvPr>
          <p:cNvSpPr txBox="1"/>
          <p:nvPr/>
        </p:nvSpPr>
        <p:spPr>
          <a:xfrm>
            <a:off x="184607" y="1090046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게임 시작</a:t>
            </a:r>
            <a:endParaRPr lang="ko-KR" altLang="en-US" sz="16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D12992-ACE6-404F-97C3-2FA1093BFC64}"/>
              </a:ext>
            </a:extLst>
          </p:cNvPr>
          <p:cNvSpPr/>
          <p:nvPr/>
        </p:nvSpPr>
        <p:spPr>
          <a:xfrm>
            <a:off x="1517033" y="1034474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CF7A4B3-CCAE-401F-A7DF-8D7206180A80}"/>
              </a:ext>
            </a:extLst>
          </p:cNvPr>
          <p:cNvSpPr/>
          <p:nvPr/>
        </p:nvSpPr>
        <p:spPr>
          <a:xfrm>
            <a:off x="2861739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1AA64E-4F5F-4944-8A45-46837A77F7F1}"/>
              </a:ext>
            </a:extLst>
          </p:cNvPr>
          <p:cNvSpPr/>
          <p:nvPr/>
        </p:nvSpPr>
        <p:spPr>
          <a:xfrm>
            <a:off x="4233339" y="1043440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E364C33-20BB-4F43-9F83-8AB2669994E2}"/>
              </a:ext>
            </a:extLst>
          </p:cNvPr>
          <p:cNvSpPr/>
          <p:nvPr/>
        </p:nvSpPr>
        <p:spPr>
          <a:xfrm>
            <a:off x="6160749" y="1025508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306F8A4-0F14-46A0-8924-D9A7E2DAA4FB}"/>
              </a:ext>
            </a:extLst>
          </p:cNvPr>
          <p:cNvSpPr/>
          <p:nvPr/>
        </p:nvSpPr>
        <p:spPr>
          <a:xfrm>
            <a:off x="7220697" y="1043436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EBFF3E4-03B8-47AB-9B49-8BF34319931B}"/>
              </a:ext>
            </a:extLst>
          </p:cNvPr>
          <p:cNvSpPr/>
          <p:nvPr/>
        </p:nvSpPr>
        <p:spPr>
          <a:xfrm>
            <a:off x="9317688" y="1048299"/>
            <a:ext cx="45719" cy="4930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7ECA0C-05DD-4EA5-BA96-F08E12C50620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15721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순서도: 대체 처리 55">
            <a:extLst>
              <a:ext uri="{FF2B5EF4-FFF2-40B4-BE49-F238E27FC236}">
                <a16:creationId xmlns:a16="http://schemas.microsoft.com/office/drawing/2014/main" id="{E00E9FF7-CF80-4D14-8034-0E609F62FBE4}"/>
              </a:ext>
            </a:extLst>
          </p:cNvPr>
          <p:cNvSpPr/>
          <p:nvPr/>
        </p:nvSpPr>
        <p:spPr>
          <a:xfrm>
            <a:off x="0" y="847908"/>
            <a:ext cx="1130836" cy="612648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3FE2A-85FE-4157-951C-FC2FADBB3B34}"/>
              </a:ext>
            </a:extLst>
          </p:cNvPr>
          <p:cNvSpPr/>
          <p:nvPr/>
        </p:nvSpPr>
        <p:spPr>
          <a:xfrm>
            <a:off x="0" y="0"/>
            <a:ext cx="12192000" cy="103447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469EB77-5C08-4181-BFE6-400BACF970C8}"/>
              </a:ext>
            </a:extLst>
          </p:cNvPr>
          <p:cNvSpPr/>
          <p:nvPr/>
        </p:nvSpPr>
        <p:spPr>
          <a:xfrm rot="5400000">
            <a:off x="4307240" y="178601"/>
            <a:ext cx="3993138" cy="795252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565EC29-1ED9-4BB5-AC51-756EB897D816}"/>
              </a:ext>
            </a:extLst>
          </p:cNvPr>
          <p:cNvSpPr/>
          <p:nvPr/>
        </p:nvSpPr>
        <p:spPr>
          <a:xfrm>
            <a:off x="2791508" y="4735134"/>
            <a:ext cx="1001616" cy="10016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BD8DA34-2229-4F5B-8337-C077473D3C57}"/>
              </a:ext>
            </a:extLst>
          </p:cNvPr>
          <p:cNvSpPr/>
          <p:nvPr/>
        </p:nvSpPr>
        <p:spPr>
          <a:xfrm>
            <a:off x="3136220" y="5079846"/>
            <a:ext cx="312192" cy="3121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C0D6F75-0C79-449C-AF5E-EBA489B3178B}"/>
              </a:ext>
            </a:extLst>
          </p:cNvPr>
          <p:cNvSpPr/>
          <p:nvPr/>
        </p:nvSpPr>
        <p:spPr>
          <a:xfrm>
            <a:off x="9310255" y="5145014"/>
            <a:ext cx="610505" cy="61050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F59BAA-1207-4CC5-98B4-788E4D1F418B}"/>
              </a:ext>
            </a:extLst>
          </p:cNvPr>
          <p:cNvSpPr txBox="1"/>
          <p:nvPr/>
        </p:nvSpPr>
        <p:spPr>
          <a:xfrm>
            <a:off x="25474" y="1052185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02039-FB32-4E5F-B155-1C8CAA8C972A}"/>
              </a:ext>
            </a:extLst>
          </p:cNvPr>
          <p:cNvSpPr txBox="1"/>
          <p:nvPr/>
        </p:nvSpPr>
        <p:spPr>
          <a:xfrm>
            <a:off x="5711628" y="2288967"/>
            <a:ext cx="1184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번째 낮</a:t>
            </a:r>
          </a:p>
        </p:txBody>
      </p:sp>
      <p:graphicFrame>
        <p:nvGraphicFramePr>
          <p:cNvPr id="20" name="표 5">
            <a:extLst>
              <a:ext uri="{FF2B5EF4-FFF2-40B4-BE49-F238E27FC236}">
                <a16:creationId xmlns:a16="http://schemas.microsoft.com/office/drawing/2014/main" id="{8C22873F-E4AB-4275-AAF2-9068196DC6FA}"/>
              </a:ext>
            </a:extLst>
          </p:cNvPr>
          <p:cNvGraphicFramePr>
            <a:graphicFrameLocks noGrp="1"/>
          </p:cNvGraphicFramePr>
          <p:nvPr/>
        </p:nvGraphicFramePr>
        <p:xfrm>
          <a:off x="4942862" y="5552084"/>
          <a:ext cx="2721894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2">
                  <a:extLst>
                    <a:ext uri="{9D8B030D-6E8A-4147-A177-3AD203B41FA5}">
                      <a16:colId xmlns:a16="http://schemas.microsoft.com/office/drawing/2014/main" val="1868863342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72323096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5439509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1209383244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974439090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3807488686"/>
                    </a:ext>
                  </a:extLst>
                </a:gridCol>
                <a:gridCol w="388842">
                  <a:extLst>
                    <a:ext uri="{9D8B030D-6E8A-4147-A177-3AD203B41FA5}">
                      <a16:colId xmlns:a16="http://schemas.microsoft.com/office/drawing/2014/main" val="908778751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700" dirty="0"/>
                    </a:p>
                  </a:txBody>
                  <a:tcPr marL="92333" marR="92333" marT="46167" marB="461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398652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D0FC2596-BA75-452E-A08A-4D106AE9FDFB}"/>
              </a:ext>
            </a:extLst>
          </p:cNvPr>
          <p:cNvSpPr/>
          <p:nvPr/>
        </p:nvSpPr>
        <p:spPr>
          <a:xfrm>
            <a:off x="9522691" y="3041150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지도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8A35224-411F-4B38-A161-71B3974BB9F4}"/>
              </a:ext>
            </a:extLst>
          </p:cNvPr>
          <p:cNvSpPr/>
          <p:nvPr/>
        </p:nvSpPr>
        <p:spPr>
          <a:xfrm>
            <a:off x="9518079" y="2353047"/>
            <a:ext cx="610505" cy="6105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CCFD90B-14B5-40A2-89E5-B2D828FBE91E}"/>
              </a:ext>
            </a:extLst>
          </p:cNvPr>
          <p:cNvSpPr/>
          <p:nvPr/>
        </p:nvSpPr>
        <p:spPr>
          <a:xfrm>
            <a:off x="2623128" y="2456785"/>
            <a:ext cx="610505" cy="610505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90E891-ABC4-4C1D-B676-EA792564803D}"/>
              </a:ext>
            </a:extLst>
          </p:cNvPr>
          <p:cNvSpPr txBox="1"/>
          <p:nvPr/>
        </p:nvSpPr>
        <p:spPr>
          <a:xfrm>
            <a:off x="2711013" y="2608148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0%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B42818-8129-4C4C-9B61-C70934DF8973}"/>
              </a:ext>
            </a:extLst>
          </p:cNvPr>
          <p:cNvSpPr txBox="1"/>
          <p:nvPr/>
        </p:nvSpPr>
        <p:spPr>
          <a:xfrm>
            <a:off x="858982" y="1699491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지도 버튼을 눌렀을 때 적용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2D84F17-A5C7-4629-B5C6-7A0A8DAA08EC}"/>
              </a:ext>
            </a:extLst>
          </p:cNvPr>
          <p:cNvSpPr/>
          <p:nvPr/>
        </p:nvSpPr>
        <p:spPr>
          <a:xfrm>
            <a:off x="3739350" y="2658299"/>
            <a:ext cx="5075390" cy="273373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51AB9359-6D5C-4D4B-847C-BCB3AC1ED380}"/>
              </a:ext>
            </a:extLst>
          </p:cNvPr>
          <p:cNvSpPr/>
          <p:nvPr/>
        </p:nvSpPr>
        <p:spPr>
          <a:xfrm>
            <a:off x="8365789" y="2789422"/>
            <a:ext cx="348260" cy="3482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곱하기 기호 34">
            <a:extLst>
              <a:ext uri="{FF2B5EF4-FFF2-40B4-BE49-F238E27FC236}">
                <a16:creationId xmlns:a16="http://schemas.microsoft.com/office/drawing/2014/main" id="{A7AC8064-E077-4B31-8A27-0ED66EB77F9E}"/>
              </a:ext>
            </a:extLst>
          </p:cNvPr>
          <p:cNvSpPr/>
          <p:nvPr/>
        </p:nvSpPr>
        <p:spPr>
          <a:xfrm>
            <a:off x="8435616" y="2860556"/>
            <a:ext cx="206734" cy="206734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3C2936-F472-48B2-B6E0-8E31C160322D}"/>
              </a:ext>
            </a:extLst>
          </p:cNvPr>
          <p:cNvSpPr txBox="1"/>
          <p:nvPr/>
        </p:nvSpPr>
        <p:spPr>
          <a:xfrm>
            <a:off x="11508508" y="62899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E4C0A8-8663-45F4-8EDA-A55930F9C9D9}"/>
              </a:ext>
            </a:extLst>
          </p:cNvPr>
          <p:cNvSpPr/>
          <p:nvPr/>
        </p:nvSpPr>
        <p:spPr>
          <a:xfrm flipH="1">
            <a:off x="1130655" y="103447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2D0C13-313A-40AF-8951-DD9F8A354DDA}"/>
              </a:ext>
            </a:extLst>
          </p:cNvPr>
          <p:cNvSpPr txBox="1"/>
          <p:nvPr/>
        </p:nvSpPr>
        <p:spPr>
          <a:xfrm>
            <a:off x="1166095" y="1054590"/>
            <a:ext cx="1657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상세 지도 </a:t>
            </a:r>
            <a:r>
              <a:rPr lang="en-US" altLang="ko-KR" sz="2000" b="1" dirty="0"/>
              <a:t>UI</a:t>
            </a:r>
            <a:endParaRPr lang="ko-KR" altLang="en-US" sz="1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6DB5BF6-FC9D-47A7-B8D7-8BAEC894DD55}"/>
              </a:ext>
            </a:extLst>
          </p:cNvPr>
          <p:cNvSpPr/>
          <p:nvPr/>
        </p:nvSpPr>
        <p:spPr>
          <a:xfrm flipH="1">
            <a:off x="2789122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7C7EAB-2EB8-45A4-87B5-1187549A7E60}"/>
              </a:ext>
            </a:extLst>
          </p:cNvPr>
          <p:cNvSpPr txBox="1"/>
          <p:nvPr/>
        </p:nvSpPr>
        <p:spPr>
          <a:xfrm>
            <a:off x="2789122" y="1065572"/>
            <a:ext cx="1804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인 게임 설정 창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C3536D-3BD8-4BC3-A7BA-B5508739F9F4}"/>
              </a:ext>
            </a:extLst>
          </p:cNvPr>
          <p:cNvSpPr txBox="1"/>
          <p:nvPr/>
        </p:nvSpPr>
        <p:spPr>
          <a:xfrm>
            <a:off x="4593476" y="1028045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시체 발견</a:t>
            </a:r>
            <a:endParaRPr lang="ko-KR" altLang="en-US" sz="1600" b="1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2196E6-5502-4833-BEFB-549F41C9C2DE}"/>
              </a:ext>
            </a:extLst>
          </p:cNvPr>
          <p:cNvSpPr/>
          <p:nvPr/>
        </p:nvSpPr>
        <p:spPr>
          <a:xfrm flipH="1">
            <a:off x="4582073" y="1043434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E7F1920-E594-4591-8628-D4DBF8A4E616}"/>
              </a:ext>
            </a:extLst>
          </p:cNvPr>
          <p:cNvSpPr/>
          <p:nvPr/>
        </p:nvSpPr>
        <p:spPr>
          <a:xfrm flipH="1">
            <a:off x="5846097" y="1052400"/>
            <a:ext cx="45719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68C82-C49A-4C68-87E7-EACEFD5EE2A9}"/>
              </a:ext>
            </a:extLst>
          </p:cNvPr>
          <p:cNvSpPr txBox="1"/>
          <p:nvPr/>
        </p:nvSpPr>
        <p:spPr>
          <a:xfrm>
            <a:off x="5891816" y="1049021"/>
            <a:ext cx="1459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/>
              <a:t>회의 </a:t>
            </a:r>
            <a:r>
              <a:rPr lang="en-US" altLang="ko-KR" sz="1800" b="1" dirty="0"/>
              <a:t>/ </a:t>
            </a:r>
            <a:r>
              <a:rPr lang="ko-KR" altLang="en-US" sz="1800" b="1" dirty="0"/>
              <a:t>채팅 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6B7E9-B3D7-4AB0-B490-37C95C2366E6}"/>
              </a:ext>
            </a:extLst>
          </p:cNvPr>
          <p:cNvSpPr txBox="1"/>
          <p:nvPr/>
        </p:nvSpPr>
        <p:spPr>
          <a:xfrm>
            <a:off x="646546" y="255627"/>
            <a:ext cx="4230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UI</a:t>
            </a:r>
          </a:p>
        </p:txBody>
      </p: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9950C45E-2C7C-1678-D170-34BEE305E4B5}"/>
              </a:ext>
            </a:extLst>
          </p:cNvPr>
          <p:cNvGrpSpPr/>
          <p:nvPr/>
        </p:nvGrpSpPr>
        <p:grpSpPr>
          <a:xfrm>
            <a:off x="4495543" y="2860556"/>
            <a:ext cx="3252983" cy="2117342"/>
            <a:chOff x="1231641" y="263816"/>
            <a:chExt cx="9983755" cy="6498351"/>
          </a:xfrm>
        </p:grpSpPr>
        <p:sp>
          <p:nvSpPr>
            <p:cNvPr id="189" name="자유형: 도형 188">
              <a:extLst>
                <a:ext uri="{FF2B5EF4-FFF2-40B4-BE49-F238E27FC236}">
                  <a16:creationId xmlns:a16="http://schemas.microsoft.com/office/drawing/2014/main" id="{9530EFAF-E32F-5E5B-F09C-ED41D45AED33}"/>
                </a:ext>
              </a:extLst>
            </p:cNvPr>
            <p:cNvSpPr/>
            <p:nvPr/>
          </p:nvSpPr>
          <p:spPr>
            <a:xfrm>
              <a:off x="1253407" y="1211012"/>
              <a:ext cx="9952659" cy="5513694"/>
            </a:xfrm>
            <a:custGeom>
              <a:avLst/>
              <a:gdLst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6096000 w 10344150"/>
                <a:gd name="connsiteY33" fmla="*/ 495300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6438900 w 10344150"/>
                <a:gd name="connsiteY31" fmla="*/ 419100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981450 w 10344150"/>
                <a:gd name="connsiteY16" fmla="*/ 3867150 h 4305300"/>
                <a:gd name="connsiteX17" fmla="*/ 5029200 w 10344150"/>
                <a:gd name="connsiteY17" fmla="*/ 4305300 h 4305300"/>
                <a:gd name="connsiteX18" fmla="*/ 5791200 w 10344150"/>
                <a:gd name="connsiteY18" fmla="*/ 4114800 h 4305300"/>
                <a:gd name="connsiteX19" fmla="*/ 6629400 w 10344150"/>
                <a:gd name="connsiteY19" fmla="*/ 4229100 h 4305300"/>
                <a:gd name="connsiteX20" fmla="*/ 7829550 w 10344150"/>
                <a:gd name="connsiteY20" fmla="*/ 4038600 h 4305300"/>
                <a:gd name="connsiteX21" fmla="*/ 8153400 w 10344150"/>
                <a:gd name="connsiteY21" fmla="*/ 3695700 h 4305300"/>
                <a:gd name="connsiteX22" fmla="*/ 8782050 w 10344150"/>
                <a:gd name="connsiteY22" fmla="*/ 3848100 h 4305300"/>
                <a:gd name="connsiteX23" fmla="*/ 9144000 w 10344150"/>
                <a:gd name="connsiteY23" fmla="*/ 3695700 h 4305300"/>
                <a:gd name="connsiteX24" fmla="*/ 9315450 w 10344150"/>
                <a:gd name="connsiteY24" fmla="*/ 3429000 h 4305300"/>
                <a:gd name="connsiteX25" fmla="*/ 9067800 w 10344150"/>
                <a:gd name="connsiteY25" fmla="*/ 3295650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791200 w 10344150"/>
                <a:gd name="connsiteY18" fmla="*/ 4114800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5029200 w 10344150"/>
                <a:gd name="connsiteY17" fmla="*/ 4305300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829550 w 10344150"/>
                <a:gd name="connsiteY20" fmla="*/ 4038600 h 4889768"/>
                <a:gd name="connsiteX21" fmla="*/ 8153400 w 10344150"/>
                <a:gd name="connsiteY21" fmla="*/ 3695700 h 4889768"/>
                <a:gd name="connsiteX22" fmla="*/ 8782050 w 10344150"/>
                <a:gd name="connsiteY22" fmla="*/ 3848100 h 4889768"/>
                <a:gd name="connsiteX23" fmla="*/ 9144000 w 10344150"/>
                <a:gd name="connsiteY23" fmla="*/ 3695700 h 4889768"/>
                <a:gd name="connsiteX24" fmla="*/ 9315450 w 10344150"/>
                <a:gd name="connsiteY24" fmla="*/ 3429000 h 4889768"/>
                <a:gd name="connsiteX25" fmla="*/ 9067800 w 10344150"/>
                <a:gd name="connsiteY25" fmla="*/ 3295650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829550 w 10344150"/>
                <a:gd name="connsiteY20" fmla="*/ 4038600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782050 w 10344150"/>
                <a:gd name="connsiteY22" fmla="*/ 384810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9144000 w 10344150"/>
                <a:gd name="connsiteY23" fmla="*/ 3695700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315450 w 10344150"/>
                <a:gd name="connsiteY24" fmla="*/ 3429000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067800 w 10344150"/>
                <a:gd name="connsiteY25" fmla="*/ 3295650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8495613 w 10344150"/>
                <a:gd name="connsiteY24" fmla="*/ 3170265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5069184"/>
                <a:gd name="connsiteX1" fmla="*/ 1543050 w 10344150"/>
                <a:gd name="connsiteY1" fmla="*/ 704850 h 5069184"/>
                <a:gd name="connsiteX2" fmla="*/ 1104900 w 10344150"/>
                <a:gd name="connsiteY2" fmla="*/ 666750 h 5069184"/>
                <a:gd name="connsiteX3" fmla="*/ 1085850 w 10344150"/>
                <a:gd name="connsiteY3" fmla="*/ 933450 h 5069184"/>
                <a:gd name="connsiteX4" fmla="*/ 685800 w 10344150"/>
                <a:gd name="connsiteY4" fmla="*/ 1200150 h 5069184"/>
                <a:gd name="connsiteX5" fmla="*/ 228600 w 10344150"/>
                <a:gd name="connsiteY5" fmla="*/ 1485900 h 5069184"/>
                <a:gd name="connsiteX6" fmla="*/ 38100 w 10344150"/>
                <a:gd name="connsiteY6" fmla="*/ 1714500 h 5069184"/>
                <a:gd name="connsiteX7" fmla="*/ 0 w 10344150"/>
                <a:gd name="connsiteY7" fmla="*/ 2247900 h 5069184"/>
                <a:gd name="connsiteX8" fmla="*/ 304800 w 10344150"/>
                <a:gd name="connsiteY8" fmla="*/ 2781300 h 5069184"/>
                <a:gd name="connsiteX9" fmla="*/ 495300 w 10344150"/>
                <a:gd name="connsiteY9" fmla="*/ 2743200 h 5069184"/>
                <a:gd name="connsiteX10" fmla="*/ 1333500 w 10344150"/>
                <a:gd name="connsiteY10" fmla="*/ 4305300 h 5069184"/>
                <a:gd name="connsiteX11" fmla="*/ 1581150 w 10344150"/>
                <a:gd name="connsiteY11" fmla="*/ 4305300 h 5069184"/>
                <a:gd name="connsiteX12" fmla="*/ 1733550 w 10344150"/>
                <a:gd name="connsiteY12" fmla="*/ 4095750 h 5069184"/>
                <a:gd name="connsiteX13" fmla="*/ 1981200 w 10344150"/>
                <a:gd name="connsiteY13" fmla="*/ 4267200 h 5069184"/>
                <a:gd name="connsiteX14" fmla="*/ 2590800 w 10344150"/>
                <a:gd name="connsiteY14" fmla="*/ 3810000 h 5069184"/>
                <a:gd name="connsiteX15" fmla="*/ 2914650 w 10344150"/>
                <a:gd name="connsiteY15" fmla="*/ 4152900 h 5069184"/>
                <a:gd name="connsiteX16" fmla="*/ 3909535 w 10344150"/>
                <a:gd name="connsiteY16" fmla="*/ 4889768 h 5069184"/>
                <a:gd name="connsiteX17" fmla="*/ 5000434 w 10344150"/>
                <a:gd name="connsiteY17" fmla="*/ 5069184 h 5069184"/>
                <a:gd name="connsiteX18" fmla="*/ 5935032 w 10344150"/>
                <a:gd name="connsiteY18" fmla="*/ 4878683 h 5069184"/>
                <a:gd name="connsiteX19" fmla="*/ 6629400 w 10344150"/>
                <a:gd name="connsiteY19" fmla="*/ 4229100 h 5069184"/>
                <a:gd name="connsiteX20" fmla="*/ 7628186 w 10344150"/>
                <a:gd name="connsiteY20" fmla="*/ 3582734 h 5069184"/>
                <a:gd name="connsiteX21" fmla="*/ 8153400 w 10344150"/>
                <a:gd name="connsiteY21" fmla="*/ 3695700 h 5069184"/>
                <a:gd name="connsiteX22" fmla="*/ 8623837 w 10344150"/>
                <a:gd name="connsiteY22" fmla="*/ 3687930 h 5069184"/>
                <a:gd name="connsiteX23" fmla="*/ 8813189 w 10344150"/>
                <a:gd name="connsiteY23" fmla="*/ 3461608 h 5069184"/>
                <a:gd name="connsiteX24" fmla="*/ 9085320 w 10344150"/>
                <a:gd name="connsiteY24" fmla="*/ 3305794 h 5069184"/>
                <a:gd name="connsiteX25" fmla="*/ 9139716 w 10344150"/>
                <a:gd name="connsiteY25" fmla="*/ 2790501 h 5069184"/>
                <a:gd name="connsiteX26" fmla="*/ 9791700 w 10344150"/>
                <a:gd name="connsiteY26" fmla="*/ 2476500 h 5069184"/>
                <a:gd name="connsiteX27" fmla="*/ 10344150 w 10344150"/>
                <a:gd name="connsiteY27" fmla="*/ 2019300 h 5069184"/>
                <a:gd name="connsiteX28" fmla="*/ 10115550 w 10344150"/>
                <a:gd name="connsiteY28" fmla="*/ 609600 h 5069184"/>
                <a:gd name="connsiteX29" fmla="*/ 9734550 w 10344150"/>
                <a:gd name="connsiteY29" fmla="*/ 762000 h 5069184"/>
                <a:gd name="connsiteX30" fmla="*/ 9029700 w 10344150"/>
                <a:gd name="connsiteY30" fmla="*/ 0 h 5069184"/>
                <a:gd name="connsiteX31" fmla="*/ 7069965 w 10344150"/>
                <a:gd name="connsiteY31" fmla="*/ 264649 h 5069184"/>
                <a:gd name="connsiteX32" fmla="*/ 6286500 w 10344150"/>
                <a:gd name="connsiteY32" fmla="*/ 190500 h 5069184"/>
                <a:gd name="connsiteX33" fmla="*/ 5838423 w 10344150"/>
                <a:gd name="connsiteY33" fmla="*/ 307753 h 5069184"/>
                <a:gd name="connsiteX34" fmla="*/ 1809750 w 10344150"/>
                <a:gd name="connsiteY34" fmla="*/ 190500 h 5069184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935032 w 10344150"/>
                <a:gd name="connsiteY18" fmla="*/ 4878683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889768"/>
                <a:gd name="connsiteX1" fmla="*/ 1543050 w 10344150"/>
                <a:gd name="connsiteY1" fmla="*/ 704850 h 4889768"/>
                <a:gd name="connsiteX2" fmla="*/ 1104900 w 10344150"/>
                <a:gd name="connsiteY2" fmla="*/ 666750 h 4889768"/>
                <a:gd name="connsiteX3" fmla="*/ 1085850 w 10344150"/>
                <a:gd name="connsiteY3" fmla="*/ 933450 h 4889768"/>
                <a:gd name="connsiteX4" fmla="*/ 685800 w 10344150"/>
                <a:gd name="connsiteY4" fmla="*/ 1200150 h 4889768"/>
                <a:gd name="connsiteX5" fmla="*/ 228600 w 10344150"/>
                <a:gd name="connsiteY5" fmla="*/ 1485900 h 4889768"/>
                <a:gd name="connsiteX6" fmla="*/ 38100 w 10344150"/>
                <a:gd name="connsiteY6" fmla="*/ 1714500 h 4889768"/>
                <a:gd name="connsiteX7" fmla="*/ 0 w 10344150"/>
                <a:gd name="connsiteY7" fmla="*/ 2247900 h 4889768"/>
                <a:gd name="connsiteX8" fmla="*/ 304800 w 10344150"/>
                <a:gd name="connsiteY8" fmla="*/ 2781300 h 4889768"/>
                <a:gd name="connsiteX9" fmla="*/ 495300 w 10344150"/>
                <a:gd name="connsiteY9" fmla="*/ 2743200 h 4889768"/>
                <a:gd name="connsiteX10" fmla="*/ 1333500 w 10344150"/>
                <a:gd name="connsiteY10" fmla="*/ 4305300 h 4889768"/>
                <a:gd name="connsiteX11" fmla="*/ 1581150 w 10344150"/>
                <a:gd name="connsiteY11" fmla="*/ 4305300 h 4889768"/>
                <a:gd name="connsiteX12" fmla="*/ 1733550 w 10344150"/>
                <a:gd name="connsiteY12" fmla="*/ 4095750 h 4889768"/>
                <a:gd name="connsiteX13" fmla="*/ 1981200 w 10344150"/>
                <a:gd name="connsiteY13" fmla="*/ 4267200 h 4889768"/>
                <a:gd name="connsiteX14" fmla="*/ 2590800 w 10344150"/>
                <a:gd name="connsiteY14" fmla="*/ 3810000 h 4889768"/>
                <a:gd name="connsiteX15" fmla="*/ 2914650 w 10344150"/>
                <a:gd name="connsiteY15" fmla="*/ 4152900 h 4889768"/>
                <a:gd name="connsiteX16" fmla="*/ 3909535 w 10344150"/>
                <a:gd name="connsiteY16" fmla="*/ 4889768 h 4889768"/>
                <a:gd name="connsiteX17" fmla="*/ 4727155 w 10344150"/>
                <a:gd name="connsiteY17" fmla="*/ 4071207 h 4889768"/>
                <a:gd name="connsiteX18" fmla="*/ 5704902 w 10344150"/>
                <a:gd name="connsiteY18" fmla="*/ 4262649 h 4889768"/>
                <a:gd name="connsiteX19" fmla="*/ 6629400 w 10344150"/>
                <a:gd name="connsiteY19" fmla="*/ 4229100 h 4889768"/>
                <a:gd name="connsiteX20" fmla="*/ 7628186 w 10344150"/>
                <a:gd name="connsiteY20" fmla="*/ 3582734 h 4889768"/>
                <a:gd name="connsiteX21" fmla="*/ 8153400 w 10344150"/>
                <a:gd name="connsiteY21" fmla="*/ 3695700 h 4889768"/>
                <a:gd name="connsiteX22" fmla="*/ 8623837 w 10344150"/>
                <a:gd name="connsiteY22" fmla="*/ 3687930 h 4889768"/>
                <a:gd name="connsiteX23" fmla="*/ 8813189 w 10344150"/>
                <a:gd name="connsiteY23" fmla="*/ 3461608 h 4889768"/>
                <a:gd name="connsiteX24" fmla="*/ 9085320 w 10344150"/>
                <a:gd name="connsiteY24" fmla="*/ 3305794 h 4889768"/>
                <a:gd name="connsiteX25" fmla="*/ 9139716 w 10344150"/>
                <a:gd name="connsiteY25" fmla="*/ 2790501 h 4889768"/>
                <a:gd name="connsiteX26" fmla="*/ 9791700 w 10344150"/>
                <a:gd name="connsiteY26" fmla="*/ 2476500 h 4889768"/>
                <a:gd name="connsiteX27" fmla="*/ 10344150 w 10344150"/>
                <a:gd name="connsiteY27" fmla="*/ 2019300 h 4889768"/>
                <a:gd name="connsiteX28" fmla="*/ 10115550 w 10344150"/>
                <a:gd name="connsiteY28" fmla="*/ 609600 h 4889768"/>
                <a:gd name="connsiteX29" fmla="*/ 9734550 w 10344150"/>
                <a:gd name="connsiteY29" fmla="*/ 762000 h 4889768"/>
                <a:gd name="connsiteX30" fmla="*/ 9029700 w 10344150"/>
                <a:gd name="connsiteY30" fmla="*/ 0 h 4889768"/>
                <a:gd name="connsiteX31" fmla="*/ 7069965 w 10344150"/>
                <a:gd name="connsiteY31" fmla="*/ 264649 h 4889768"/>
                <a:gd name="connsiteX32" fmla="*/ 6286500 w 10344150"/>
                <a:gd name="connsiteY32" fmla="*/ 190500 h 4889768"/>
                <a:gd name="connsiteX33" fmla="*/ 5838423 w 10344150"/>
                <a:gd name="connsiteY33" fmla="*/ 307753 h 4889768"/>
                <a:gd name="connsiteX34" fmla="*/ 1809750 w 10344150"/>
                <a:gd name="connsiteY34" fmla="*/ 190500 h 4889768"/>
                <a:gd name="connsiteX0" fmla="*/ 1809750 w 10344150"/>
                <a:gd name="connsiteY0" fmla="*/ 190500 h 4305300"/>
                <a:gd name="connsiteX1" fmla="*/ 1543050 w 10344150"/>
                <a:gd name="connsiteY1" fmla="*/ 704850 h 4305300"/>
                <a:gd name="connsiteX2" fmla="*/ 1104900 w 10344150"/>
                <a:gd name="connsiteY2" fmla="*/ 666750 h 4305300"/>
                <a:gd name="connsiteX3" fmla="*/ 1085850 w 10344150"/>
                <a:gd name="connsiteY3" fmla="*/ 933450 h 4305300"/>
                <a:gd name="connsiteX4" fmla="*/ 685800 w 10344150"/>
                <a:gd name="connsiteY4" fmla="*/ 1200150 h 4305300"/>
                <a:gd name="connsiteX5" fmla="*/ 228600 w 10344150"/>
                <a:gd name="connsiteY5" fmla="*/ 1485900 h 4305300"/>
                <a:gd name="connsiteX6" fmla="*/ 38100 w 10344150"/>
                <a:gd name="connsiteY6" fmla="*/ 1714500 h 4305300"/>
                <a:gd name="connsiteX7" fmla="*/ 0 w 10344150"/>
                <a:gd name="connsiteY7" fmla="*/ 2247900 h 4305300"/>
                <a:gd name="connsiteX8" fmla="*/ 304800 w 10344150"/>
                <a:gd name="connsiteY8" fmla="*/ 2781300 h 4305300"/>
                <a:gd name="connsiteX9" fmla="*/ 495300 w 10344150"/>
                <a:gd name="connsiteY9" fmla="*/ 2743200 h 4305300"/>
                <a:gd name="connsiteX10" fmla="*/ 1333500 w 10344150"/>
                <a:gd name="connsiteY10" fmla="*/ 4305300 h 4305300"/>
                <a:gd name="connsiteX11" fmla="*/ 1581150 w 10344150"/>
                <a:gd name="connsiteY11" fmla="*/ 4305300 h 4305300"/>
                <a:gd name="connsiteX12" fmla="*/ 1733550 w 10344150"/>
                <a:gd name="connsiteY12" fmla="*/ 4095750 h 4305300"/>
                <a:gd name="connsiteX13" fmla="*/ 1981200 w 10344150"/>
                <a:gd name="connsiteY13" fmla="*/ 4267200 h 4305300"/>
                <a:gd name="connsiteX14" fmla="*/ 2590800 w 10344150"/>
                <a:gd name="connsiteY14" fmla="*/ 3810000 h 4305300"/>
                <a:gd name="connsiteX15" fmla="*/ 2914650 w 10344150"/>
                <a:gd name="connsiteY15" fmla="*/ 4152900 h 4305300"/>
                <a:gd name="connsiteX16" fmla="*/ 3765705 w 10344150"/>
                <a:gd name="connsiteY16" fmla="*/ 4175168 h 4305300"/>
                <a:gd name="connsiteX17" fmla="*/ 4727155 w 10344150"/>
                <a:gd name="connsiteY17" fmla="*/ 4071207 h 4305300"/>
                <a:gd name="connsiteX18" fmla="*/ 5704902 w 10344150"/>
                <a:gd name="connsiteY18" fmla="*/ 4262649 h 4305300"/>
                <a:gd name="connsiteX19" fmla="*/ 6629400 w 10344150"/>
                <a:gd name="connsiteY19" fmla="*/ 4229100 h 4305300"/>
                <a:gd name="connsiteX20" fmla="*/ 7628186 w 10344150"/>
                <a:gd name="connsiteY20" fmla="*/ 3582734 h 4305300"/>
                <a:gd name="connsiteX21" fmla="*/ 8153400 w 10344150"/>
                <a:gd name="connsiteY21" fmla="*/ 3695700 h 4305300"/>
                <a:gd name="connsiteX22" fmla="*/ 8623837 w 10344150"/>
                <a:gd name="connsiteY22" fmla="*/ 3687930 h 4305300"/>
                <a:gd name="connsiteX23" fmla="*/ 8813189 w 10344150"/>
                <a:gd name="connsiteY23" fmla="*/ 3461608 h 4305300"/>
                <a:gd name="connsiteX24" fmla="*/ 9085320 w 10344150"/>
                <a:gd name="connsiteY24" fmla="*/ 3305794 h 4305300"/>
                <a:gd name="connsiteX25" fmla="*/ 9139716 w 10344150"/>
                <a:gd name="connsiteY25" fmla="*/ 2790501 h 4305300"/>
                <a:gd name="connsiteX26" fmla="*/ 9791700 w 10344150"/>
                <a:gd name="connsiteY26" fmla="*/ 2476500 h 4305300"/>
                <a:gd name="connsiteX27" fmla="*/ 10344150 w 10344150"/>
                <a:gd name="connsiteY27" fmla="*/ 2019300 h 4305300"/>
                <a:gd name="connsiteX28" fmla="*/ 10115550 w 10344150"/>
                <a:gd name="connsiteY28" fmla="*/ 609600 h 4305300"/>
                <a:gd name="connsiteX29" fmla="*/ 9734550 w 10344150"/>
                <a:gd name="connsiteY29" fmla="*/ 762000 h 4305300"/>
                <a:gd name="connsiteX30" fmla="*/ 9029700 w 10344150"/>
                <a:gd name="connsiteY30" fmla="*/ 0 h 4305300"/>
                <a:gd name="connsiteX31" fmla="*/ 7069965 w 10344150"/>
                <a:gd name="connsiteY31" fmla="*/ 264649 h 4305300"/>
                <a:gd name="connsiteX32" fmla="*/ 6286500 w 10344150"/>
                <a:gd name="connsiteY32" fmla="*/ 190500 h 4305300"/>
                <a:gd name="connsiteX33" fmla="*/ 5838423 w 10344150"/>
                <a:gd name="connsiteY33" fmla="*/ 307753 h 4305300"/>
                <a:gd name="connsiteX34" fmla="*/ 1809750 w 10344150"/>
                <a:gd name="connsiteY34" fmla="*/ 190500 h 43053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069965 w 10344150"/>
                <a:gd name="connsiteY31" fmla="*/ 74149 h 4114800"/>
                <a:gd name="connsiteX32" fmla="*/ 6286500 w 10344150"/>
                <a:gd name="connsiteY32" fmla="*/ 0 h 4114800"/>
                <a:gd name="connsiteX33" fmla="*/ 5838423 w 10344150"/>
                <a:gd name="connsiteY33" fmla="*/ 117253 h 4114800"/>
                <a:gd name="connsiteX34" fmla="*/ 1809750 w 10344150"/>
                <a:gd name="connsiteY34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440105 w 10344150"/>
                <a:gd name="connsiteY31" fmla="*/ 78795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353158 w 10344150"/>
                <a:gd name="connsiteY31" fmla="*/ 140398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115550 w 10344150"/>
                <a:gd name="connsiteY28" fmla="*/ 419100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734550 w 10344150"/>
                <a:gd name="connsiteY29" fmla="*/ 571500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344150"/>
                <a:gd name="connsiteY0" fmla="*/ 0 h 4114800"/>
                <a:gd name="connsiteX1" fmla="*/ 1543050 w 10344150"/>
                <a:gd name="connsiteY1" fmla="*/ 514350 h 4114800"/>
                <a:gd name="connsiteX2" fmla="*/ 1104900 w 10344150"/>
                <a:gd name="connsiteY2" fmla="*/ 476250 h 4114800"/>
                <a:gd name="connsiteX3" fmla="*/ 1085850 w 10344150"/>
                <a:gd name="connsiteY3" fmla="*/ 742950 h 4114800"/>
                <a:gd name="connsiteX4" fmla="*/ 685800 w 10344150"/>
                <a:gd name="connsiteY4" fmla="*/ 1009650 h 4114800"/>
                <a:gd name="connsiteX5" fmla="*/ 228600 w 10344150"/>
                <a:gd name="connsiteY5" fmla="*/ 1295400 h 4114800"/>
                <a:gd name="connsiteX6" fmla="*/ 38100 w 10344150"/>
                <a:gd name="connsiteY6" fmla="*/ 1524000 h 4114800"/>
                <a:gd name="connsiteX7" fmla="*/ 0 w 10344150"/>
                <a:gd name="connsiteY7" fmla="*/ 2057400 h 4114800"/>
                <a:gd name="connsiteX8" fmla="*/ 304800 w 10344150"/>
                <a:gd name="connsiteY8" fmla="*/ 2590800 h 4114800"/>
                <a:gd name="connsiteX9" fmla="*/ 495300 w 10344150"/>
                <a:gd name="connsiteY9" fmla="*/ 2552700 h 4114800"/>
                <a:gd name="connsiteX10" fmla="*/ 1333500 w 10344150"/>
                <a:gd name="connsiteY10" fmla="*/ 4114800 h 4114800"/>
                <a:gd name="connsiteX11" fmla="*/ 1581150 w 10344150"/>
                <a:gd name="connsiteY11" fmla="*/ 4114800 h 4114800"/>
                <a:gd name="connsiteX12" fmla="*/ 1733550 w 10344150"/>
                <a:gd name="connsiteY12" fmla="*/ 3905250 h 4114800"/>
                <a:gd name="connsiteX13" fmla="*/ 1981200 w 10344150"/>
                <a:gd name="connsiteY13" fmla="*/ 4076700 h 4114800"/>
                <a:gd name="connsiteX14" fmla="*/ 2590800 w 10344150"/>
                <a:gd name="connsiteY14" fmla="*/ 3619500 h 4114800"/>
                <a:gd name="connsiteX15" fmla="*/ 2914650 w 10344150"/>
                <a:gd name="connsiteY15" fmla="*/ 3962400 h 4114800"/>
                <a:gd name="connsiteX16" fmla="*/ 3765705 w 10344150"/>
                <a:gd name="connsiteY16" fmla="*/ 3984668 h 4114800"/>
                <a:gd name="connsiteX17" fmla="*/ 4727155 w 10344150"/>
                <a:gd name="connsiteY17" fmla="*/ 3880707 h 4114800"/>
                <a:gd name="connsiteX18" fmla="*/ 5704902 w 10344150"/>
                <a:gd name="connsiteY18" fmla="*/ 4072149 h 4114800"/>
                <a:gd name="connsiteX19" fmla="*/ 6629400 w 10344150"/>
                <a:gd name="connsiteY19" fmla="*/ 4038600 h 4114800"/>
                <a:gd name="connsiteX20" fmla="*/ 7628186 w 10344150"/>
                <a:gd name="connsiteY20" fmla="*/ 3392234 h 4114800"/>
                <a:gd name="connsiteX21" fmla="*/ 8153400 w 10344150"/>
                <a:gd name="connsiteY21" fmla="*/ 3505200 h 4114800"/>
                <a:gd name="connsiteX22" fmla="*/ 8623837 w 10344150"/>
                <a:gd name="connsiteY22" fmla="*/ 3497430 h 4114800"/>
                <a:gd name="connsiteX23" fmla="*/ 8813189 w 10344150"/>
                <a:gd name="connsiteY23" fmla="*/ 3271108 h 4114800"/>
                <a:gd name="connsiteX24" fmla="*/ 9085320 w 10344150"/>
                <a:gd name="connsiteY24" fmla="*/ 3115294 h 4114800"/>
                <a:gd name="connsiteX25" fmla="*/ 9139716 w 10344150"/>
                <a:gd name="connsiteY25" fmla="*/ 2600001 h 4114800"/>
                <a:gd name="connsiteX26" fmla="*/ 9791700 w 10344150"/>
                <a:gd name="connsiteY26" fmla="*/ 2286000 h 4114800"/>
                <a:gd name="connsiteX27" fmla="*/ 10344150 w 10344150"/>
                <a:gd name="connsiteY27" fmla="*/ 1828800 h 4114800"/>
                <a:gd name="connsiteX28" fmla="*/ 10254666 w 10344150"/>
                <a:gd name="connsiteY28" fmla="*/ 542307 h 4114800"/>
                <a:gd name="connsiteX29" fmla="*/ 9908446 w 10344150"/>
                <a:gd name="connsiteY29" fmla="*/ 620783 h 4114800"/>
                <a:gd name="connsiteX30" fmla="*/ 9186206 w 10344150"/>
                <a:gd name="connsiteY30" fmla="*/ 43594 h 4114800"/>
                <a:gd name="connsiteX31" fmla="*/ 7144483 w 10344150"/>
                <a:gd name="connsiteY31" fmla="*/ 202002 h 4114800"/>
                <a:gd name="connsiteX32" fmla="*/ 7069965 w 10344150"/>
                <a:gd name="connsiteY32" fmla="*/ 74149 h 4114800"/>
                <a:gd name="connsiteX33" fmla="*/ 6286500 w 10344150"/>
                <a:gd name="connsiteY33" fmla="*/ 0 h 4114800"/>
                <a:gd name="connsiteX34" fmla="*/ 5838423 w 10344150"/>
                <a:gd name="connsiteY34" fmla="*/ 117253 h 4114800"/>
                <a:gd name="connsiteX35" fmla="*/ 1809750 w 10344150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791700 w 10483266"/>
                <a:gd name="connsiteY26" fmla="*/ 2286000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10069933 w 10483266"/>
                <a:gd name="connsiteY26" fmla="*/ 2051907 h 4114800"/>
                <a:gd name="connsiteX27" fmla="*/ 10483266 w 10483266"/>
                <a:gd name="connsiteY27" fmla="*/ 1668630 h 4114800"/>
                <a:gd name="connsiteX28" fmla="*/ 10254666 w 10483266"/>
                <a:gd name="connsiteY28" fmla="*/ 542307 h 4114800"/>
                <a:gd name="connsiteX29" fmla="*/ 9908446 w 10483266"/>
                <a:gd name="connsiteY29" fmla="*/ 620783 h 4114800"/>
                <a:gd name="connsiteX30" fmla="*/ 9186206 w 10483266"/>
                <a:gd name="connsiteY30" fmla="*/ 43594 h 4114800"/>
                <a:gd name="connsiteX31" fmla="*/ 7144483 w 10483266"/>
                <a:gd name="connsiteY31" fmla="*/ 202002 h 4114800"/>
                <a:gd name="connsiteX32" fmla="*/ 7069965 w 10483266"/>
                <a:gd name="connsiteY32" fmla="*/ 74149 h 4114800"/>
                <a:gd name="connsiteX33" fmla="*/ 6286500 w 10483266"/>
                <a:gd name="connsiteY33" fmla="*/ 0 h 4114800"/>
                <a:gd name="connsiteX34" fmla="*/ 5838423 w 10483266"/>
                <a:gd name="connsiteY34" fmla="*/ 117253 h 4114800"/>
                <a:gd name="connsiteX35" fmla="*/ 1809750 w 10483266"/>
                <a:gd name="connsiteY35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254666 w 10483266"/>
                <a:gd name="connsiteY29" fmla="*/ 542307 h 4114800"/>
                <a:gd name="connsiteX30" fmla="*/ 9908446 w 10483266"/>
                <a:gd name="connsiteY30" fmla="*/ 620783 h 4114800"/>
                <a:gd name="connsiteX31" fmla="*/ 9186206 w 10483266"/>
                <a:gd name="connsiteY31" fmla="*/ 43594 h 4114800"/>
                <a:gd name="connsiteX32" fmla="*/ 7144483 w 10483266"/>
                <a:gd name="connsiteY32" fmla="*/ 202002 h 4114800"/>
                <a:gd name="connsiteX33" fmla="*/ 7069965 w 10483266"/>
                <a:gd name="connsiteY33" fmla="*/ 74149 h 4114800"/>
                <a:gd name="connsiteX34" fmla="*/ 6286500 w 10483266"/>
                <a:gd name="connsiteY34" fmla="*/ 0 h 4114800"/>
                <a:gd name="connsiteX35" fmla="*/ 5838423 w 10483266"/>
                <a:gd name="connsiteY35" fmla="*/ 117253 h 4114800"/>
                <a:gd name="connsiteX36" fmla="*/ 1809750 w 10483266"/>
                <a:gd name="connsiteY36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10434125 w 10483266"/>
                <a:gd name="connsiteY29" fmla="*/ 146187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144483 w 10483266"/>
                <a:gd name="connsiteY33" fmla="*/ 202002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  <a:gd name="connsiteX0" fmla="*/ 1809750 w 10483266"/>
                <a:gd name="connsiteY0" fmla="*/ 0 h 4114800"/>
                <a:gd name="connsiteX1" fmla="*/ 1543050 w 10483266"/>
                <a:gd name="connsiteY1" fmla="*/ 514350 h 4114800"/>
                <a:gd name="connsiteX2" fmla="*/ 1104900 w 10483266"/>
                <a:gd name="connsiteY2" fmla="*/ 476250 h 4114800"/>
                <a:gd name="connsiteX3" fmla="*/ 1085850 w 10483266"/>
                <a:gd name="connsiteY3" fmla="*/ 742950 h 4114800"/>
                <a:gd name="connsiteX4" fmla="*/ 685800 w 10483266"/>
                <a:gd name="connsiteY4" fmla="*/ 1009650 h 4114800"/>
                <a:gd name="connsiteX5" fmla="*/ 228600 w 10483266"/>
                <a:gd name="connsiteY5" fmla="*/ 1295400 h 4114800"/>
                <a:gd name="connsiteX6" fmla="*/ 38100 w 10483266"/>
                <a:gd name="connsiteY6" fmla="*/ 1524000 h 4114800"/>
                <a:gd name="connsiteX7" fmla="*/ 0 w 10483266"/>
                <a:gd name="connsiteY7" fmla="*/ 2057400 h 4114800"/>
                <a:gd name="connsiteX8" fmla="*/ 304800 w 10483266"/>
                <a:gd name="connsiteY8" fmla="*/ 2590800 h 4114800"/>
                <a:gd name="connsiteX9" fmla="*/ 495300 w 10483266"/>
                <a:gd name="connsiteY9" fmla="*/ 2552700 h 4114800"/>
                <a:gd name="connsiteX10" fmla="*/ 1333500 w 10483266"/>
                <a:gd name="connsiteY10" fmla="*/ 4114800 h 4114800"/>
                <a:gd name="connsiteX11" fmla="*/ 1581150 w 10483266"/>
                <a:gd name="connsiteY11" fmla="*/ 4114800 h 4114800"/>
                <a:gd name="connsiteX12" fmla="*/ 1733550 w 10483266"/>
                <a:gd name="connsiteY12" fmla="*/ 3905250 h 4114800"/>
                <a:gd name="connsiteX13" fmla="*/ 1981200 w 10483266"/>
                <a:gd name="connsiteY13" fmla="*/ 4076700 h 4114800"/>
                <a:gd name="connsiteX14" fmla="*/ 2590800 w 10483266"/>
                <a:gd name="connsiteY14" fmla="*/ 3619500 h 4114800"/>
                <a:gd name="connsiteX15" fmla="*/ 2914650 w 10483266"/>
                <a:gd name="connsiteY15" fmla="*/ 3962400 h 4114800"/>
                <a:gd name="connsiteX16" fmla="*/ 3765705 w 10483266"/>
                <a:gd name="connsiteY16" fmla="*/ 3984668 h 4114800"/>
                <a:gd name="connsiteX17" fmla="*/ 4727155 w 10483266"/>
                <a:gd name="connsiteY17" fmla="*/ 3880707 h 4114800"/>
                <a:gd name="connsiteX18" fmla="*/ 5704902 w 10483266"/>
                <a:gd name="connsiteY18" fmla="*/ 4072149 h 4114800"/>
                <a:gd name="connsiteX19" fmla="*/ 6629400 w 10483266"/>
                <a:gd name="connsiteY19" fmla="*/ 4038600 h 4114800"/>
                <a:gd name="connsiteX20" fmla="*/ 7628186 w 10483266"/>
                <a:gd name="connsiteY20" fmla="*/ 3392234 h 4114800"/>
                <a:gd name="connsiteX21" fmla="*/ 8153400 w 10483266"/>
                <a:gd name="connsiteY21" fmla="*/ 3505200 h 4114800"/>
                <a:gd name="connsiteX22" fmla="*/ 8623837 w 10483266"/>
                <a:gd name="connsiteY22" fmla="*/ 3497430 h 4114800"/>
                <a:gd name="connsiteX23" fmla="*/ 8813189 w 10483266"/>
                <a:gd name="connsiteY23" fmla="*/ 3271108 h 4114800"/>
                <a:gd name="connsiteX24" fmla="*/ 9085320 w 10483266"/>
                <a:gd name="connsiteY24" fmla="*/ 3115294 h 4114800"/>
                <a:gd name="connsiteX25" fmla="*/ 9139716 w 10483266"/>
                <a:gd name="connsiteY25" fmla="*/ 2600001 h 4114800"/>
                <a:gd name="connsiteX26" fmla="*/ 9335558 w 10483266"/>
                <a:gd name="connsiteY26" fmla="*/ 2333483 h 4114800"/>
                <a:gd name="connsiteX27" fmla="*/ 10069933 w 10483266"/>
                <a:gd name="connsiteY27" fmla="*/ 2051907 h 4114800"/>
                <a:gd name="connsiteX28" fmla="*/ 10483266 w 10483266"/>
                <a:gd name="connsiteY28" fmla="*/ 1668630 h 4114800"/>
                <a:gd name="connsiteX29" fmla="*/ 9972206 w 10483266"/>
                <a:gd name="connsiteY29" fmla="*/ 1315649 h 4114800"/>
                <a:gd name="connsiteX30" fmla="*/ 10254666 w 10483266"/>
                <a:gd name="connsiteY30" fmla="*/ 542307 h 4114800"/>
                <a:gd name="connsiteX31" fmla="*/ 9908446 w 10483266"/>
                <a:gd name="connsiteY31" fmla="*/ 620783 h 4114800"/>
                <a:gd name="connsiteX32" fmla="*/ 9186206 w 10483266"/>
                <a:gd name="connsiteY32" fmla="*/ 43594 h 4114800"/>
                <a:gd name="connsiteX33" fmla="*/ 7419669 w 10483266"/>
                <a:gd name="connsiteY33" fmla="*/ 69700 h 4114800"/>
                <a:gd name="connsiteX34" fmla="*/ 7069965 w 10483266"/>
                <a:gd name="connsiteY34" fmla="*/ 74149 h 4114800"/>
                <a:gd name="connsiteX35" fmla="*/ 6286500 w 10483266"/>
                <a:gd name="connsiteY35" fmla="*/ 0 h 4114800"/>
                <a:gd name="connsiteX36" fmla="*/ 5838423 w 10483266"/>
                <a:gd name="connsiteY36" fmla="*/ 117253 h 4114800"/>
                <a:gd name="connsiteX37" fmla="*/ 1809750 w 10483266"/>
                <a:gd name="connsiteY37" fmla="*/ 0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483266" h="4114800">
                  <a:moveTo>
                    <a:pt x="1809750" y="0"/>
                  </a:moveTo>
                  <a:lnTo>
                    <a:pt x="1543050" y="514350"/>
                  </a:lnTo>
                  <a:lnTo>
                    <a:pt x="1104900" y="476250"/>
                  </a:lnTo>
                  <a:lnTo>
                    <a:pt x="1085850" y="742950"/>
                  </a:lnTo>
                  <a:lnTo>
                    <a:pt x="685800" y="1009650"/>
                  </a:lnTo>
                  <a:lnTo>
                    <a:pt x="228600" y="1295400"/>
                  </a:lnTo>
                  <a:lnTo>
                    <a:pt x="38100" y="1524000"/>
                  </a:lnTo>
                  <a:lnTo>
                    <a:pt x="0" y="2057400"/>
                  </a:lnTo>
                  <a:lnTo>
                    <a:pt x="304800" y="2590800"/>
                  </a:lnTo>
                  <a:lnTo>
                    <a:pt x="495300" y="2552700"/>
                  </a:lnTo>
                  <a:lnTo>
                    <a:pt x="1333500" y="4114800"/>
                  </a:lnTo>
                  <a:lnTo>
                    <a:pt x="1581150" y="4114800"/>
                  </a:lnTo>
                  <a:lnTo>
                    <a:pt x="1733550" y="3905250"/>
                  </a:lnTo>
                  <a:lnTo>
                    <a:pt x="1981200" y="4076700"/>
                  </a:lnTo>
                  <a:lnTo>
                    <a:pt x="2590800" y="3619500"/>
                  </a:lnTo>
                  <a:lnTo>
                    <a:pt x="2914650" y="3962400"/>
                  </a:lnTo>
                  <a:lnTo>
                    <a:pt x="3765705" y="3984668"/>
                  </a:lnTo>
                  <a:lnTo>
                    <a:pt x="4727155" y="3880707"/>
                  </a:lnTo>
                  <a:lnTo>
                    <a:pt x="5704902" y="4072149"/>
                  </a:lnTo>
                  <a:lnTo>
                    <a:pt x="6629400" y="4038600"/>
                  </a:lnTo>
                  <a:lnTo>
                    <a:pt x="7628186" y="3392234"/>
                  </a:lnTo>
                  <a:lnTo>
                    <a:pt x="8153400" y="3505200"/>
                  </a:lnTo>
                  <a:lnTo>
                    <a:pt x="8623837" y="3497430"/>
                  </a:lnTo>
                  <a:lnTo>
                    <a:pt x="8813189" y="3271108"/>
                  </a:lnTo>
                  <a:lnTo>
                    <a:pt x="9085320" y="3115294"/>
                  </a:lnTo>
                  <a:lnTo>
                    <a:pt x="9139716" y="2600001"/>
                  </a:lnTo>
                  <a:cubicBezTo>
                    <a:pt x="9286148" y="2519375"/>
                    <a:pt x="9189126" y="2414109"/>
                    <a:pt x="9335558" y="2333483"/>
                  </a:cubicBezTo>
                  <a:lnTo>
                    <a:pt x="10069933" y="2051907"/>
                  </a:lnTo>
                  <a:lnTo>
                    <a:pt x="10483266" y="1668630"/>
                  </a:lnTo>
                  <a:lnTo>
                    <a:pt x="9972206" y="1315649"/>
                  </a:lnTo>
                  <a:cubicBezTo>
                    <a:pt x="10931227" y="1266768"/>
                    <a:pt x="10160513" y="800088"/>
                    <a:pt x="10254666" y="542307"/>
                  </a:cubicBezTo>
                  <a:lnTo>
                    <a:pt x="9908446" y="620783"/>
                  </a:lnTo>
                  <a:lnTo>
                    <a:pt x="9186206" y="43594"/>
                  </a:lnTo>
                  <a:lnTo>
                    <a:pt x="7419669" y="69700"/>
                  </a:lnTo>
                  <a:lnTo>
                    <a:pt x="7069965" y="74149"/>
                  </a:lnTo>
                  <a:lnTo>
                    <a:pt x="6286500" y="0"/>
                  </a:lnTo>
                  <a:lnTo>
                    <a:pt x="5838423" y="117253"/>
                  </a:lnTo>
                  <a:lnTo>
                    <a:pt x="1809750" y="0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자유형: 도형 189">
              <a:extLst>
                <a:ext uri="{FF2B5EF4-FFF2-40B4-BE49-F238E27FC236}">
                  <a16:creationId xmlns:a16="http://schemas.microsoft.com/office/drawing/2014/main" id="{D8ACAC39-3805-31E8-AA21-C7AEDCA90BF6}"/>
                </a:ext>
              </a:extLst>
            </p:cNvPr>
            <p:cNvSpPr/>
            <p:nvPr/>
          </p:nvSpPr>
          <p:spPr>
            <a:xfrm>
              <a:off x="1231641" y="2945946"/>
              <a:ext cx="2472612" cy="3806890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72612" h="3806890">
                  <a:moveTo>
                    <a:pt x="2472612" y="3116425"/>
                  </a:moveTo>
                  <a:lnTo>
                    <a:pt x="2043404" y="1194319"/>
                  </a:lnTo>
                  <a:lnTo>
                    <a:pt x="214604" y="0"/>
                  </a:lnTo>
                  <a:lnTo>
                    <a:pt x="74645" y="317241"/>
                  </a:lnTo>
                  <a:lnTo>
                    <a:pt x="0" y="1026368"/>
                  </a:lnTo>
                  <a:lnTo>
                    <a:pt x="326571" y="1744825"/>
                  </a:lnTo>
                  <a:lnTo>
                    <a:pt x="466530" y="1688841"/>
                  </a:lnTo>
                  <a:lnTo>
                    <a:pt x="1296955" y="3806890"/>
                  </a:lnTo>
                  <a:lnTo>
                    <a:pt x="1539551" y="3788229"/>
                  </a:lnTo>
                  <a:lnTo>
                    <a:pt x="1660849" y="3489649"/>
                  </a:lnTo>
                  <a:lnTo>
                    <a:pt x="1912775" y="3750907"/>
                  </a:lnTo>
                  <a:lnTo>
                    <a:pt x="2472612" y="31164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1" name="자유형: 도형 190">
              <a:extLst>
                <a:ext uri="{FF2B5EF4-FFF2-40B4-BE49-F238E27FC236}">
                  <a16:creationId xmlns:a16="http://schemas.microsoft.com/office/drawing/2014/main" id="{19425031-ACCD-B658-09CC-1539C9398D53}"/>
                </a:ext>
              </a:extLst>
            </p:cNvPr>
            <p:cNvSpPr/>
            <p:nvPr/>
          </p:nvSpPr>
          <p:spPr>
            <a:xfrm>
              <a:off x="1474237" y="2190167"/>
              <a:ext cx="1464906" cy="1492898"/>
            </a:xfrm>
            <a:custGeom>
              <a:avLst/>
              <a:gdLst>
                <a:gd name="connsiteX0" fmla="*/ 1119673 w 1464906"/>
                <a:gd name="connsiteY0" fmla="*/ 1492898 h 1492898"/>
                <a:gd name="connsiteX1" fmla="*/ 1464906 w 1464906"/>
                <a:gd name="connsiteY1" fmla="*/ 531845 h 1492898"/>
                <a:gd name="connsiteX2" fmla="*/ 821094 w 1464906"/>
                <a:gd name="connsiteY2" fmla="*/ 0 h 1492898"/>
                <a:gd name="connsiteX3" fmla="*/ 0 w 1464906"/>
                <a:gd name="connsiteY3" fmla="*/ 774441 h 1492898"/>
                <a:gd name="connsiteX4" fmla="*/ 1119673 w 1464906"/>
                <a:gd name="connsiteY4" fmla="*/ 1492898 h 149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4906" h="1492898">
                  <a:moveTo>
                    <a:pt x="1119673" y="1492898"/>
                  </a:moveTo>
                  <a:lnTo>
                    <a:pt x="1464906" y="531845"/>
                  </a:lnTo>
                  <a:lnTo>
                    <a:pt x="821094" y="0"/>
                  </a:lnTo>
                  <a:lnTo>
                    <a:pt x="0" y="774441"/>
                  </a:lnTo>
                  <a:lnTo>
                    <a:pt x="1119673" y="149289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자유형: 도형 191">
              <a:extLst>
                <a:ext uri="{FF2B5EF4-FFF2-40B4-BE49-F238E27FC236}">
                  <a16:creationId xmlns:a16="http://schemas.microsoft.com/office/drawing/2014/main" id="{BC0E2E9A-3AE7-28BD-134D-CAA6544D8A2B}"/>
                </a:ext>
              </a:extLst>
            </p:cNvPr>
            <p:cNvSpPr/>
            <p:nvPr/>
          </p:nvSpPr>
          <p:spPr>
            <a:xfrm>
              <a:off x="3396343" y="3739048"/>
              <a:ext cx="5579706" cy="2920482"/>
            </a:xfrm>
            <a:custGeom>
              <a:avLst/>
              <a:gdLst>
                <a:gd name="connsiteX0" fmla="*/ 1026368 w 4264090"/>
                <a:gd name="connsiteY0" fmla="*/ 2659225 h 2920482"/>
                <a:gd name="connsiteX1" fmla="*/ 0 w 4264090"/>
                <a:gd name="connsiteY1" fmla="*/ 1632858 h 2920482"/>
                <a:gd name="connsiteX2" fmla="*/ 27992 w 4264090"/>
                <a:gd name="connsiteY2" fmla="*/ 531845 h 2920482"/>
                <a:gd name="connsiteX3" fmla="*/ 1418253 w 4264090"/>
                <a:gd name="connsiteY3" fmla="*/ 121298 h 2920482"/>
                <a:gd name="connsiteX4" fmla="*/ 3172408 w 4264090"/>
                <a:gd name="connsiteY4" fmla="*/ 0 h 2920482"/>
                <a:gd name="connsiteX5" fmla="*/ 4264090 w 4264090"/>
                <a:gd name="connsiteY5" fmla="*/ 447870 h 2920482"/>
                <a:gd name="connsiteX6" fmla="*/ 3778898 w 4264090"/>
                <a:gd name="connsiteY6" fmla="*/ 2024743 h 2920482"/>
                <a:gd name="connsiteX7" fmla="*/ 2808514 w 4264090"/>
                <a:gd name="connsiteY7" fmla="*/ 2911151 h 2920482"/>
                <a:gd name="connsiteX8" fmla="*/ 1950098 w 4264090"/>
                <a:gd name="connsiteY8" fmla="*/ 2920482 h 2920482"/>
                <a:gd name="connsiteX9" fmla="*/ 1026368 w 4264090"/>
                <a:gd name="connsiteY9" fmla="*/ 2659225 h 2920482"/>
                <a:gd name="connsiteX0" fmla="*/ 998376 w 4236098"/>
                <a:gd name="connsiteY0" fmla="*/ 2659225 h 2920482"/>
                <a:gd name="connsiteX1" fmla="*/ 522514 w 4236098"/>
                <a:gd name="connsiteY1" fmla="*/ 1558213 h 2920482"/>
                <a:gd name="connsiteX2" fmla="*/ 0 w 4236098"/>
                <a:gd name="connsiteY2" fmla="*/ 531845 h 2920482"/>
                <a:gd name="connsiteX3" fmla="*/ 1390261 w 4236098"/>
                <a:gd name="connsiteY3" fmla="*/ 121298 h 2920482"/>
                <a:gd name="connsiteX4" fmla="*/ 3144416 w 4236098"/>
                <a:gd name="connsiteY4" fmla="*/ 0 h 2920482"/>
                <a:gd name="connsiteX5" fmla="*/ 4236098 w 4236098"/>
                <a:gd name="connsiteY5" fmla="*/ 447870 h 2920482"/>
                <a:gd name="connsiteX6" fmla="*/ 3750906 w 4236098"/>
                <a:gd name="connsiteY6" fmla="*/ 2024743 h 2920482"/>
                <a:gd name="connsiteX7" fmla="*/ 2780522 w 4236098"/>
                <a:gd name="connsiteY7" fmla="*/ 2911151 h 2920482"/>
                <a:gd name="connsiteX8" fmla="*/ 1922106 w 4236098"/>
                <a:gd name="connsiteY8" fmla="*/ 2920482 h 2920482"/>
                <a:gd name="connsiteX9" fmla="*/ 998376 w 4236098"/>
                <a:gd name="connsiteY9" fmla="*/ 2659225 h 2920482"/>
                <a:gd name="connsiteX0" fmla="*/ 2341984 w 5579706"/>
                <a:gd name="connsiteY0" fmla="*/ 2659225 h 2920482"/>
                <a:gd name="connsiteX1" fmla="*/ 0 w 5579706"/>
                <a:gd name="connsiteY1" fmla="*/ 877079 h 2920482"/>
                <a:gd name="connsiteX2" fmla="*/ 1343608 w 5579706"/>
                <a:gd name="connsiteY2" fmla="*/ 531845 h 2920482"/>
                <a:gd name="connsiteX3" fmla="*/ 2733869 w 5579706"/>
                <a:gd name="connsiteY3" fmla="*/ 121298 h 2920482"/>
                <a:gd name="connsiteX4" fmla="*/ 4488024 w 5579706"/>
                <a:gd name="connsiteY4" fmla="*/ 0 h 2920482"/>
                <a:gd name="connsiteX5" fmla="*/ 5579706 w 5579706"/>
                <a:gd name="connsiteY5" fmla="*/ 447870 h 2920482"/>
                <a:gd name="connsiteX6" fmla="*/ 5094514 w 5579706"/>
                <a:gd name="connsiteY6" fmla="*/ 2024743 h 2920482"/>
                <a:gd name="connsiteX7" fmla="*/ 4124130 w 5579706"/>
                <a:gd name="connsiteY7" fmla="*/ 2911151 h 2920482"/>
                <a:gd name="connsiteX8" fmla="*/ 3265714 w 5579706"/>
                <a:gd name="connsiteY8" fmla="*/ 2920482 h 2920482"/>
                <a:gd name="connsiteX9" fmla="*/ 2341984 w 5579706"/>
                <a:gd name="connsiteY9" fmla="*/ 2659225 h 2920482"/>
                <a:gd name="connsiteX0" fmla="*/ 2341984 w 5579706"/>
                <a:gd name="connsiteY0" fmla="*/ 2659225 h 2920482"/>
                <a:gd name="connsiteX1" fmla="*/ 335902 w 5579706"/>
                <a:gd name="connsiteY1" fmla="*/ 2313992 h 2920482"/>
                <a:gd name="connsiteX2" fmla="*/ 0 w 5579706"/>
                <a:gd name="connsiteY2" fmla="*/ 877079 h 2920482"/>
                <a:gd name="connsiteX3" fmla="*/ 1343608 w 5579706"/>
                <a:gd name="connsiteY3" fmla="*/ 531845 h 2920482"/>
                <a:gd name="connsiteX4" fmla="*/ 2733869 w 5579706"/>
                <a:gd name="connsiteY4" fmla="*/ 121298 h 2920482"/>
                <a:gd name="connsiteX5" fmla="*/ 4488024 w 5579706"/>
                <a:gd name="connsiteY5" fmla="*/ 0 h 2920482"/>
                <a:gd name="connsiteX6" fmla="*/ 5579706 w 5579706"/>
                <a:gd name="connsiteY6" fmla="*/ 447870 h 2920482"/>
                <a:gd name="connsiteX7" fmla="*/ 5094514 w 5579706"/>
                <a:gd name="connsiteY7" fmla="*/ 2024743 h 2920482"/>
                <a:gd name="connsiteX8" fmla="*/ 4124130 w 5579706"/>
                <a:gd name="connsiteY8" fmla="*/ 2911151 h 2920482"/>
                <a:gd name="connsiteX9" fmla="*/ 3265714 w 5579706"/>
                <a:gd name="connsiteY9" fmla="*/ 2920482 h 2920482"/>
                <a:gd name="connsiteX10" fmla="*/ 2341984 w 5579706"/>
                <a:gd name="connsiteY10" fmla="*/ 2659225 h 2920482"/>
                <a:gd name="connsiteX0" fmla="*/ 2341984 w 5579706"/>
                <a:gd name="connsiteY0" fmla="*/ 2659225 h 2920482"/>
                <a:gd name="connsiteX1" fmla="*/ 681135 w 5579706"/>
                <a:gd name="connsiteY1" fmla="*/ 2780523 h 2920482"/>
                <a:gd name="connsiteX2" fmla="*/ 335902 w 5579706"/>
                <a:gd name="connsiteY2" fmla="*/ 2313992 h 2920482"/>
                <a:gd name="connsiteX3" fmla="*/ 0 w 5579706"/>
                <a:gd name="connsiteY3" fmla="*/ 877079 h 2920482"/>
                <a:gd name="connsiteX4" fmla="*/ 1343608 w 5579706"/>
                <a:gd name="connsiteY4" fmla="*/ 531845 h 2920482"/>
                <a:gd name="connsiteX5" fmla="*/ 2733869 w 5579706"/>
                <a:gd name="connsiteY5" fmla="*/ 121298 h 2920482"/>
                <a:gd name="connsiteX6" fmla="*/ 4488024 w 5579706"/>
                <a:gd name="connsiteY6" fmla="*/ 0 h 2920482"/>
                <a:gd name="connsiteX7" fmla="*/ 5579706 w 5579706"/>
                <a:gd name="connsiteY7" fmla="*/ 447870 h 2920482"/>
                <a:gd name="connsiteX8" fmla="*/ 5094514 w 5579706"/>
                <a:gd name="connsiteY8" fmla="*/ 2024743 h 2920482"/>
                <a:gd name="connsiteX9" fmla="*/ 4124130 w 5579706"/>
                <a:gd name="connsiteY9" fmla="*/ 2911151 h 2920482"/>
                <a:gd name="connsiteX10" fmla="*/ 3265714 w 5579706"/>
                <a:gd name="connsiteY10" fmla="*/ 2920482 h 2920482"/>
                <a:gd name="connsiteX11" fmla="*/ 2341984 w 5579706"/>
                <a:gd name="connsiteY11" fmla="*/ 2659225 h 2920482"/>
                <a:gd name="connsiteX0" fmla="*/ 2341984 w 5579706"/>
                <a:gd name="connsiteY0" fmla="*/ 2659225 h 2920482"/>
                <a:gd name="connsiteX1" fmla="*/ 1455575 w 5579706"/>
                <a:gd name="connsiteY1" fmla="*/ 2817845 h 2920482"/>
                <a:gd name="connsiteX2" fmla="*/ 681135 w 5579706"/>
                <a:gd name="connsiteY2" fmla="*/ 2780523 h 2920482"/>
                <a:gd name="connsiteX3" fmla="*/ 335902 w 5579706"/>
                <a:gd name="connsiteY3" fmla="*/ 2313992 h 2920482"/>
                <a:gd name="connsiteX4" fmla="*/ 0 w 5579706"/>
                <a:gd name="connsiteY4" fmla="*/ 877079 h 2920482"/>
                <a:gd name="connsiteX5" fmla="*/ 1343608 w 5579706"/>
                <a:gd name="connsiteY5" fmla="*/ 531845 h 2920482"/>
                <a:gd name="connsiteX6" fmla="*/ 2733869 w 5579706"/>
                <a:gd name="connsiteY6" fmla="*/ 121298 h 2920482"/>
                <a:gd name="connsiteX7" fmla="*/ 4488024 w 5579706"/>
                <a:gd name="connsiteY7" fmla="*/ 0 h 2920482"/>
                <a:gd name="connsiteX8" fmla="*/ 5579706 w 5579706"/>
                <a:gd name="connsiteY8" fmla="*/ 447870 h 2920482"/>
                <a:gd name="connsiteX9" fmla="*/ 5094514 w 5579706"/>
                <a:gd name="connsiteY9" fmla="*/ 2024743 h 2920482"/>
                <a:gd name="connsiteX10" fmla="*/ 4124130 w 5579706"/>
                <a:gd name="connsiteY10" fmla="*/ 2911151 h 2920482"/>
                <a:gd name="connsiteX11" fmla="*/ 3265714 w 5579706"/>
                <a:gd name="connsiteY11" fmla="*/ 2920482 h 2920482"/>
                <a:gd name="connsiteX12" fmla="*/ 2341984 w 5579706"/>
                <a:gd name="connsiteY12" fmla="*/ 2659225 h 29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79706" h="2920482">
                  <a:moveTo>
                    <a:pt x="2341984" y="2659225"/>
                  </a:moveTo>
                  <a:cubicBezTo>
                    <a:pt x="2044960" y="2621903"/>
                    <a:pt x="1732383" y="2797629"/>
                    <a:pt x="1455575" y="2817845"/>
                  </a:cubicBezTo>
                  <a:cubicBezTo>
                    <a:pt x="1178767" y="2838061"/>
                    <a:pt x="872412" y="2844282"/>
                    <a:pt x="681135" y="2780523"/>
                  </a:cubicBezTo>
                  <a:cubicBezTo>
                    <a:pt x="489858" y="2716764"/>
                    <a:pt x="562947" y="2581469"/>
                    <a:pt x="335902" y="2313992"/>
                  </a:cubicBezTo>
                  <a:lnTo>
                    <a:pt x="0" y="877079"/>
                  </a:lnTo>
                  <a:lnTo>
                    <a:pt x="1343608" y="531845"/>
                  </a:lnTo>
                  <a:lnTo>
                    <a:pt x="2733869" y="121298"/>
                  </a:lnTo>
                  <a:lnTo>
                    <a:pt x="4488024" y="0"/>
                  </a:lnTo>
                  <a:lnTo>
                    <a:pt x="5579706" y="447870"/>
                  </a:lnTo>
                  <a:lnTo>
                    <a:pt x="5094514" y="2024743"/>
                  </a:lnTo>
                  <a:lnTo>
                    <a:pt x="4124130" y="2911151"/>
                  </a:lnTo>
                  <a:lnTo>
                    <a:pt x="3265714" y="2920482"/>
                  </a:lnTo>
                  <a:lnTo>
                    <a:pt x="2341984" y="265922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자유형: 도형 192">
              <a:extLst>
                <a:ext uri="{FF2B5EF4-FFF2-40B4-BE49-F238E27FC236}">
                  <a16:creationId xmlns:a16="http://schemas.microsoft.com/office/drawing/2014/main" id="{51D30BF1-6914-D3AB-6509-8F0D473B76E1}"/>
                </a:ext>
              </a:extLst>
            </p:cNvPr>
            <p:cNvSpPr/>
            <p:nvPr/>
          </p:nvSpPr>
          <p:spPr>
            <a:xfrm>
              <a:off x="4365414" y="2456090"/>
              <a:ext cx="2753450" cy="1810138"/>
            </a:xfrm>
            <a:custGeom>
              <a:avLst/>
              <a:gdLst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708338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975020 w 3400023"/>
                <a:gd name="connsiteY6" fmla="*/ 1210614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472744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296214 h 1700011"/>
                <a:gd name="connsiteX1" fmla="*/ 231820 w 3400023"/>
                <a:gd name="connsiteY1" fmla="*/ 682580 h 1700011"/>
                <a:gd name="connsiteX2" fmla="*/ 0 w 3400023"/>
                <a:gd name="connsiteY2" fmla="*/ 1184856 h 1700011"/>
                <a:gd name="connsiteX3" fmla="*/ 425003 w 3400023"/>
                <a:gd name="connsiteY3" fmla="*/ 1532586 h 1700011"/>
                <a:gd name="connsiteX4" fmla="*/ 1171978 w 3400023"/>
                <a:gd name="connsiteY4" fmla="*/ 1700011 h 1700011"/>
                <a:gd name="connsiteX5" fmla="*/ 2691685 w 3400023"/>
                <a:gd name="connsiteY5" fmla="*/ 1519707 h 1700011"/>
                <a:gd name="connsiteX6" fmla="*/ 2859110 w 3400023"/>
                <a:gd name="connsiteY6" fmla="*/ 953037 h 1700011"/>
                <a:gd name="connsiteX7" fmla="*/ 3400023 w 3400023"/>
                <a:gd name="connsiteY7" fmla="*/ 528034 h 1700011"/>
                <a:gd name="connsiteX8" fmla="*/ 3348507 w 3400023"/>
                <a:gd name="connsiteY8" fmla="*/ 257578 h 1700011"/>
                <a:gd name="connsiteX9" fmla="*/ 2446986 w 3400023"/>
                <a:gd name="connsiteY9" fmla="*/ 115910 h 1700011"/>
                <a:gd name="connsiteX10" fmla="*/ 2176530 w 3400023"/>
                <a:gd name="connsiteY10" fmla="*/ 0 h 1700011"/>
                <a:gd name="connsiteX11" fmla="*/ 746975 w 3400023"/>
                <a:gd name="connsiteY11" fmla="*/ 296214 h 1700011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2395470 w 3400023"/>
                <a:gd name="connsiteY9" fmla="*/ 0 h 1828800"/>
                <a:gd name="connsiteX10" fmla="*/ 2176530 w 3400023"/>
                <a:gd name="connsiteY10" fmla="*/ 128789 h 1828800"/>
                <a:gd name="connsiteX11" fmla="*/ 746975 w 3400023"/>
                <a:gd name="connsiteY11" fmla="*/ 425003 h 1828800"/>
                <a:gd name="connsiteX0" fmla="*/ 746975 w 3400023"/>
                <a:gd name="connsiteY0" fmla="*/ 425003 h 1828800"/>
                <a:gd name="connsiteX1" fmla="*/ 231820 w 3400023"/>
                <a:gd name="connsiteY1" fmla="*/ 811369 h 1828800"/>
                <a:gd name="connsiteX2" fmla="*/ 0 w 3400023"/>
                <a:gd name="connsiteY2" fmla="*/ 1313645 h 1828800"/>
                <a:gd name="connsiteX3" fmla="*/ 425003 w 3400023"/>
                <a:gd name="connsiteY3" fmla="*/ 1661375 h 1828800"/>
                <a:gd name="connsiteX4" fmla="*/ 1171978 w 3400023"/>
                <a:gd name="connsiteY4" fmla="*/ 1828800 h 1828800"/>
                <a:gd name="connsiteX5" fmla="*/ 2691685 w 3400023"/>
                <a:gd name="connsiteY5" fmla="*/ 1648496 h 1828800"/>
                <a:gd name="connsiteX6" fmla="*/ 2859110 w 3400023"/>
                <a:gd name="connsiteY6" fmla="*/ 1081826 h 1828800"/>
                <a:gd name="connsiteX7" fmla="*/ 3400023 w 3400023"/>
                <a:gd name="connsiteY7" fmla="*/ 656823 h 1828800"/>
                <a:gd name="connsiteX8" fmla="*/ 3348507 w 3400023"/>
                <a:gd name="connsiteY8" fmla="*/ 386367 h 1828800"/>
                <a:gd name="connsiteX9" fmla="*/ 3282192 w 3400023"/>
                <a:gd name="connsiteY9" fmla="*/ 228600 h 1828800"/>
                <a:gd name="connsiteX10" fmla="*/ 2395470 w 3400023"/>
                <a:gd name="connsiteY10" fmla="*/ 0 h 1828800"/>
                <a:gd name="connsiteX11" fmla="*/ 2176530 w 3400023"/>
                <a:gd name="connsiteY11" fmla="*/ 128789 h 1828800"/>
                <a:gd name="connsiteX12" fmla="*/ 746975 w 340002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193183 w 3168203"/>
                <a:gd name="connsiteY3" fmla="*/ 1661375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515155 w 3168203"/>
                <a:gd name="connsiteY0" fmla="*/ 425003 h 1828800"/>
                <a:gd name="connsiteX1" fmla="*/ 0 w 3168203"/>
                <a:gd name="connsiteY1" fmla="*/ 811369 h 1828800"/>
                <a:gd name="connsiteX2" fmla="*/ 437881 w 3168203"/>
                <a:gd name="connsiteY2" fmla="*/ 1210614 h 1828800"/>
                <a:gd name="connsiteX3" fmla="*/ 592428 w 3168203"/>
                <a:gd name="connsiteY3" fmla="*/ 1609859 h 1828800"/>
                <a:gd name="connsiteX4" fmla="*/ 940158 w 3168203"/>
                <a:gd name="connsiteY4" fmla="*/ 1828800 h 1828800"/>
                <a:gd name="connsiteX5" fmla="*/ 2459865 w 3168203"/>
                <a:gd name="connsiteY5" fmla="*/ 1648496 h 1828800"/>
                <a:gd name="connsiteX6" fmla="*/ 2627290 w 3168203"/>
                <a:gd name="connsiteY6" fmla="*/ 1081826 h 1828800"/>
                <a:gd name="connsiteX7" fmla="*/ 3168203 w 3168203"/>
                <a:gd name="connsiteY7" fmla="*/ 656823 h 1828800"/>
                <a:gd name="connsiteX8" fmla="*/ 3116687 w 3168203"/>
                <a:gd name="connsiteY8" fmla="*/ 386367 h 1828800"/>
                <a:gd name="connsiteX9" fmla="*/ 3050372 w 3168203"/>
                <a:gd name="connsiteY9" fmla="*/ 228600 h 1828800"/>
                <a:gd name="connsiteX10" fmla="*/ 2163650 w 3168203"/>
                <a:gd name="connsiteY10" fmla="*/ 0 h 1828800"/>
                <a:gd name="connsiteX11" fmla="*/ 1944710 w 3168203"/>
                <a:gd name="connsiteY11" fmla="*/ 128789 h 1828800"/>
                <a:gd name="connsiteX12" fmla="*/ 515155 w 3168203"/>
                <a:gd name="connsiteY12" fmla="*/ 425003 h 1828800"/>
                <a:gd name="connsiteX0" fmla="*/ 193183 w 2846231"/>
                <a:gd name="connsiteY0" fmla="*/ 425003 h 1828800"/>
                <a:gd name="connsiteX1" fmla="*/ 0 w 2846231"/>
                <a:gd name="connsiteY1" fmla="*/ 798491 h 1828800"/>
                <a:gd name="connsiteX2" fmla="*/ 115909 w 2846231"/>
                <a:gd name="connsiteY2" fmla="*/ 1210614 h 1828800"/>
                <a:gd name="connsiteX3" fmla="*/ 270456 w 2846231"/>
                <a:gd name="connsiteY3" fmla="*/ 1609859 h 1828800"/>
                <a:gd name="connsiteX4" fmla="*/ 618186 w 2846231"/>
                <a:gd name="connsiteY4" fmla="*/ 1828800 h 1828800"/>
                <a:gd name="connsiteX5" fmla="*/ 2137893 w 2846231"/>
                <a:gd name="connsiteY5" fmla="*/ 1648496 h 1828800"/>
                <a:gd name="connsiteX6" fmla="*/ 2305318 w 2846231"/>
                <a:gd name="connsiteY6" fmla="*/ 1081826 h 1828800"/>
                <a:gd name="connsiteX7" fmla="*/ 2846231 w 2846231"/>
                <a:gd name="connsiteY7" fmla="*/ 656823 h 1828800"/>
                <a:gd name="connsiteX8" fmla="*/ 2794715 w 2846231"/>
                <a:gd name="connsiteY8" fmla="*/ 386367 h 1828800"/>
                <a:gd name="connsiteX9" fmla="*/ 2728400 w 2846231"/>
                <a:gd name="connsiteY9" fmla="*/ 228600 h 1828800"/>
                <a:gd name="connsiteX10" fmla="*/ 1841678 w 2846231"/>
                <a:gd name="connsiteY10" fmla="*/ 0 h 1828800"/>
                <a:gd name="connsiteX11" fmla="*/ 1622738 w 2846231"/>
                <a:gd name="connsiteY11" fmla="*/ 128789 h 1828800"/>
                <a:gd name="connsiteX12" fmla="*/ 193183 w 2846231"/>
                <a:gd name="connsiteY12" fmla="*/ 425003 h 1828800"/>
                <a:gd name="connsiteX0" fmla="*/ 193183 w 2846231"/>
                <a:gd name="connsiteY0" fmla="*/ 425003 h 1912775"/>
                <a:gd name="connsiteX1" fmla="*/ 0 w 2846231"/>
                <a:gd name="connsiteY1" fmla="*/ 798491 h 1912775"/>
                <a:gd name="connsiteX2" fmla="*/ 115909 w 2846231"/>
                <a:gd name="connsiteY2" fmla="*/ 1210614 h 1912775"/>
                <a:gd name="connsiteX3" fmla="*/ 270456 w 2846231"/>
                <a:gd name="connsiteY3" fmla="*/ 1609859 h 1912775"/>
                <a:gd name="connsiteX4" fmla="*/ 1234006 w 2846231"/>
                <a:gd name="connsiteY4" fmla="*/ 1912775 h 1912775"/>
                <a:gd name="connsiteX5" fmla="*/ 2137893 w 2846231"/>
                <a:gd name="connsiteY5" fmla="*/ 1648496 h 1912775"/>
                <a:gd name="connsiteX6" fmla="*/ 2305318 w 2846231"/>
                <a:gd name="connsiteY6" fmla="*/ 1081826 h 1912775"/>
                <a:gd name="connsiteX7" fmla="*/ 2846231 w 2846231"/>
                <a:gd name="connsiteY7" fmla="*/ 656823 h 1912775"/>
                <a:gd name="connsiteX8" fmla="*/ 2794715 w 2846231"/>
                <a:gd name="connsiteY8" fmla="*/ 386367 h 1912775"/>
                <a:gd name="connsiteX9" fmla="*/ 2728400 w 2846231"/>
                <a:gd name="connsiteY9" fmla="*/ 228600 h 1912775"/>
                <a:gd name="connsiteX10" fmla="*/ 1841678 w 2846231"/>
                <a:gd name="connsiteY10" fmla="*/ 0 h 1912775"/>
                <a:gd name="connsiteX11" fmla="*/ 1622738 w 2846231"/>
                <a:gd name="connsiteY11" fmla="*/ 128789 h 1912775"/>
                <a:gd name="connsiteX12" fmla="*/ 193183 w 2846231"/>
                <a:gd name="connsiteY12" fmla="*/ 425003 h 1912775"/>
                <a:gd name="connsiteX0" fmla="*/ 193183 w 2903003"/>
                <a:gd name="connsiteY0" fmla="*/ 425003 h 1912775"/>
                <a:gd name="connsiteX1" fmla="*/ 0 w 2903003"/>
                <a:gd name="connsiteY1" fmla="*/ 798491 h 1912775"/>
                <a:gd name="connsiteX2" fmla="*/ 115909 w 2903003"/>
                <a:gd name="connsiteY2" fmla="*/ 1210614 h 1912775"/>
                <a:gd name="connsiteX3" fmla="*/ 270456 w 2903003"/>
                <a:gd name="connsiteY3" fmla="*/ 1609859 h 1912775"/>
                <a:gd name="connsiteX4" fmla="*/ 1234006 w 2903003"/>
                <a:gd name="connsiteY4" fmla="*/ 1912775 h 1912775"/>
                <a:gd name="connsiteX5" fmla="*/ 2903003 w 2903003"/>
                <a:gd name="connsiteY5" fmla="*/ 1424562 h 1912775"/>
                <a:gd name="connsiteX6" fmla="*/ 2305318 w 2903003"/>
                <a:gd name="connsiteY6" fmla="*/ 1081826 h 1912775"/>
                <a:gd name="connsiteX7" fmla="*/ 2846231 w 2903003"/>
                <a:gd name="connsiteY7" fmla="*/ 656823 h 1912775"/>
                <a:gd name="connsiteX8" fmla="*/ 2794715 w 2903003"/>
                <a:gd name="connsiteY8" fmla="*/ 386367 h 1912775"/>
                <a:gd name="connsiteX9" fmla="*/ 2728400 w 2903003"/>
                <a:gd name="connsiteY9" fmla="*/ 228600 h 1912775"/>
                <a:gd name="connsiteX10" fmla="*/ 1841678 w 2903003"/>
                <a:gd name="connsiteY10" fmla="*/ 0 h 1912775"/>
                <a:gd name="connsiteX11" fmla="*/ 1622738 w 2903003"/>
                <a:gd name="connsiteY11" fmla="*/ 128789 h 1912775"/>
                <a:gd name="connsiteX12" fmla="*/ 193183 w 2903003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2846231 w 3816877"/>
                <a:gd name="connsiteY7" fmla="*/ 656823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2794715 w 3816877"/>
                <a:gd name="connsiteY8" fmla="*/ 386367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425003 h 1912775"/>
                <a:gd name="connsiteX1" fmla="*/ 0 w 3816877"/>
                <a:gd name="connsiteY1" fmla="*/ 798491 h 1912775"/>
                <a:gd name="connsiteX2" fmla="*/ 115909 w 3816877"/>
                <a:gd name="connsiteY2" fmla="*/ 1210614 h 1912775"/>
                <a:gd name="connsiteX3" fmla="*/ 270456 w 3816877"/>
                <a:gd name="connsiteY3" fmla="*/ 1609859 h 1912775"/>
                <a:gd name="connsiteX4" fmla="*/ 1234006 w 3816877"/>
                <a:gd name="connsiteY4" fmla="*/ 1912775 h 1912775"/>
                <a:gd name="connsiteX5" fmla="*/ 2903003 w 3816877"/>
                <a:gd name="connsiteY5" fmla="*/ 1424562 h 1912775"/>
                <a:gd name="connsiteX6" fmla="*/ 3816877 w 3816877"/>
                <a:gd name="connsiteY6" fmla="*/ 1333753 h 1912775"/>
                <a:gd name="connsiteX7" fmla="*/ 3415398 w 3816877"/>
                <a:gd name="connsiteY7" fmla="*/ 479542 h 1912775"/>
                <a:gd name="connsiteX8" fmla="*/ 3037311 w 3816877"/>
                <a:gd name="connsiteY8" fmla="*/ 143771 h 1912775"/>
                <a:gd name="connsiteX9" fmla="*/ 2728400 w 3816877"/>
                <a:gd name="connsiteY9" fmla="*/ 228600 h 1912775"/>
                <a:gd name="connsiteX10" fmla="*/ 1841678 w 3816877"/>
                <a:gd name="connsiteY10" fmla="*/ 0 h 1912775"/>
                <a:gd name="connsiteX11" fmla="*/ 1622738 w 3816877"/>
                <a:gd name="connsiteY11" fmla="*/ 128789 h 1912775"/>
                <a:gd name="connsiteX12" fmla="*/ 193183 w 3816877"/>
                <a:gd name="connsiteY12" fmla="*/ 425003 h 1912775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622738 w 3816877"/>
                <a:gd name="connsiteY11" fmla="*/ 217430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270456 w 3816877"/>
                <a:gd name="connsiteY3" fmla="*/ 1698500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15909 w 3816877"/>
                <a:gd name="connsiteY2" fmla="*/ 1299255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93174 w 3816877"/>
                <a:gd name="connsiteY3" fmla="*/ 1754483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2001416"/>
                <a:gd name="connsiteX1" fmla="*/ 0 w 3816877"/>
                <a:gd name="connsiteY1" fmla="*/ 887132 h 2001416"/>
                <a:gd name="connsiteX2" fmla="*/ 1655460 w 3816877"/>
                <a:gd name="connsiteY2" fmla="*/ 926030 h 2001416"/>
                <a:gd name="connsiteX3" fmla="*/ 1576741 w 3816877"/>
                <a:gd name="connsiteY3" fmla="*/ 1465234 h 2001416"/>
                <a:gd name="connsiteX4" fmla="*/ 1234006 w 3816877"/>
                <a:gd name="connsiteY4" fmla="*/ 2001416 h 2001416"/>
                <a:gd name="connsiteX5" fmla="*/ 2903003 w 3816877"/>
                <a:gd name="connsiteY5" fmla="*/ 1513203 h 2001416"/>
                <a:gd name="connsiteX6" fmla="*/ 3816877 w 3816877"/>
                <a:gd name="connsiteY6" fmla="*/ 1422394 h 2001416"/>
                <a:gd name="connsiteX7" fmla="*/ 3415398 w 3816877"/>
                <a:gd name="connsiteY7" fmla="*/ 568183 h 2001416"/>
                <a:gd name="connsiteX8" fmla="*/ 3037311 w 3816877"/>
                <a:gd name="connsiteY8" fmla="*/ 232412 h 2001416"/>
                <a:gd name="connsiteX9" fmla="*/ 2747061 w 3816877"/>
                <a:gd name="connsiteY9" fmla="*/ 0 h 2001416"/>
                <a:gd name="connsiteX10" fmla="*/ 1841678 w 3816877"/>
                <a:gd name="connsiteY10" fmla="*/ 88641 h 2001416"/>
                <a:gd name="connsiteX11" fmla="*/ 1230852 w 3816877"/>
                <a:gd name="connsiteY11" fmla="*/ 86801 h 2001416"/>
                <a:gd name="connsiteX12" fmla="*/ 193183 w 3816877"/>
                <a:gd name="connsiteY12" fmla="*/ 513644 h 2001416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655460 w 3816877"/>
                <a:gd name="connsiteY2" fmla="*/ 926030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193183 w 3816877"/>
                <a:gd name="connsiteY0" fmla="*/ 513644 h 1908110"/>
                <a:gd name="connsiteX1" fmla="*/ 0 w 3816877"/>
                <a:gd name="connsiteY1" fmla="*/ 887132 h 1908110"/>
                <a:gd name="connsiteX2" fmla="*/ 1179599 w 3816877"/>
                <a:gd name="connsiteY2" fmla="*/ 1112643 h 1908110"/>
                <a:gd name="connsiteX3" fmla="*/ 1576741 w 3816877"/>
                <a:gd name="connsiteY3" fmla="*/ 1465234 h 1908110"/>
                <a:gd name="connsiteX4" fmla="*/ 1523255 w 3816877"/>
                <a:gd name="connsiteY4" fmla="*/ 1908110 h 1908110"/>
                <a:gd name="connsiteX5" fmla="*/ 2903003 w 3816877"/>
                <a:gd name="connsiteY5" fmla="*/ 1513203 h 1908110"/>
                <a:gd name="connsiteX6" fmla="*/ 3816877 w 3816877"/>
                <a:gd name="connsiteY6" fmla="*/ 1422394 h 1908110"/>
                <a:gd name="connsiteX7" fmla="*/ 3415398 w 3816877"/>
                <a:gd name="connsiteY7" fmla="*/ 568183 h 1908110"/>
                <a:gd name="connsiteX8" fmla="*/ 3037311 w 3816877"/>
                <a:gd name="connsiteY8" fmla="*/ 232412 h 1908110"/>
                <a:gd name="connsiteX9" fmla="*/ 2747061 w 3816877"/>
                <a:gd name="connsiteY9" fmla="*/ 0 h 1908110"/>
                <a:gd name="connsiteX10" fmla="*/ 1841678 w 3816877"/>
                <a:gd name="connsiteY10" fmla="*/ 88641 h 1908110"/>
                <a:gd name="connsiteX11" fmla="*/ 1230852 w 3816877"/>
                <a:gd name="connsiteY11" fmla="*/ 86801 h 1908110"/>
                <a:gd name="connsiteX12" fmla="*/ 193183 w 3816877"/>
                <a:gd name="connsiteY12" fmla="*/ 513644 h 1908110"/>
                <a:gd name="connsiteX0" fmla="*/ 0 w 3623694"/>
                <a:gd name="connsiteY0" fmla="*/ 513644 h 1908110"/>
                <a:gd name="connsiteX1" fmla="*/ 730547 w 3623694"/>
                <a:gd name="connsiteY1" fmla="*/ 747173 h 1908110"/>
                <a:gd name="connsiteX2" fmla="*/ 986416 w 3623694"/>
                <a:gd name="connsiteY2" fmla="*/ 1112643 h 1908110"/>
                <a:gd name="connsiteX3" fmla="*/ 1383558 w 3623694"/>
                <a:gd name="connsiteY3" fmla="*/ 1465234 h 1908110"/>
                <a:gd name="connsiteX4" fmla="*/ 1330072 w 3623694"/>
                <a:gd name="connsiteY4" fmla="*/ 1908110 h 1908110"/>
                <a:gd name="connsiteX5" fmla="*/ 2709820 w 3623694"/>
                <a:gd name="connsiteY5" fmla="*/ 1513203 h 1908110"/>
                <a:gd name="connsiteX6" fmla="*/ 3623694 w 3623694"/>
                <a:gd name="connsiteY6" fmla="*/ 1422394 h 1908110"/>
                <a:gd name="connsiteX7" fmla="*/ 3222215 w 3623694"/>
                <a:gd name="connsiteY7" fmla="*/ 568183 h 1908110"/>
                <a:gd name="connsiteX8" fmla="*/ 2844128 w 3623694"/>
                <a:gd name="connsiteY8" fmla="*/ 232412 h 1908110"/>
                <a:gd name="connsiteX9" fmla="*/ 2553878 w 3623694"/>
                <a:gd name="connsiteY9" fmla="*/ 0 h 1908110"/>
                <a:gd name="connsiteX10" fmla="*/ 1648495 w 3623694"/>
                <a:gd name="connsiteY10" fmla="*/ 88641 h 1908110"/>
                <a:gd name="connsiteX11" fmla="*/ 1037669 w 3623694"/>
                <a:gd name="connsiteY11" fmla="*/ 86801 h 1908110"/>
                <a:gd name="connsiteX12" fmla="*/ 0 w 3623694"/>
                <a:gd name="connsiteY12" fmla="*/ 513644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653011 w 2893147"/>
                <a:gd name="connsiteY3" fmla="*/ 1465234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491668 w 2893147"/>
                <a:gd name="connsiteY7" fmla="*/ 568183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113581 w 2893147"/>
                <a:gd name="connsiteY8" fmla="*/ 232412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73685 h 1908110"/>
                <a:gd name="connsiteX1" fmla="*/ 0 w 2893147"/>
                <a:gd name="connsiteY1" fmla="*/ 747173 h 1908110"/>
                <a:gd name="connsiteX2" fmla="*/ 255869 w 2893147"/>
                <a:gd name="connsiteY2" fmla="*/ 1112643 h 1908110"/>
                <a:gd name="connsiteX3" fmla="*/ 410415 w 2893147"/>
                <a:gd name="connsiteY3" fmla="*/ 1530548 h 1908110"/>
                <a:gd name="connsiteX4" fmla="*/ 599525 w 2893147"/>
                <a:gd name="connsiteY4" fmla="*/ 1908110 h 1908110"/>
                <a:gd name="connsiteX5" fmla="*/ 1979273 w 2893147"/>
                <a:gd name="connsiteY5" fmla="*/ 1513203 h 1908110"/>
                <a:gd name="connsiteX6" fmla="*/ 2893147 w 2893147"/>
                <a:gd name="connsiteY6" fmla="*/ 1422394 h 1908110"/>
                <a:gd name="connsiteX7" fmla="*/ 2864893 w 2893147"/>
                <a:gd name="connsiteY7" fmla="*/ 764126 h 1908110"/>
                <a:gd name="connsiteX8" fmla="*/ 2402830 w 2893147"/>
                <a:gd name="connsiteY8" fmla="*/ 325719 h 1908110"/>
                <a:gd name="connsiteX9" fmla="*/ 1823331 w 2893147"/>
                <a:gd name="connsiteY9" fmla="*/ 0 h 1908110"/>
                <a:gd name="connsiteX10" fmla="*/ 917948 w 2893147"/>
                <a:gd name="connsiteY10" fmla="*/ 88641 h 1908110"/>
                <a:gd name="connsiteX11" fmla="*/ 307122 w 2893147"/>
                <a:gd name="connsiteY11" fmla="*/ 86801 h 1908110"/>
                <a:gd name="connsiteX12" fmla="*/ 81216 w 2893147"/>
                <a:gd name="connsiteY12" fmla="*/ 373685 h 1908110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917948 w 2893147"/>
                <a:gd name="connsiteY10" fmla="*/ 41988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307122 w 2893147"/>
                <a:gd name="connsiteY11" fmla="*/ 40148 h 1861457"/>
                <a:gd name="connsiteX12" fmla="*/ 81216 w 2893147"/>
                <a:gd name="connsiteY12" fmla="*/ 327032 h 1861457"/>
                <a:gd name="connsiteX0" fmla="*/ 81216 w 2893147"/>
                <a:gd name="connsiteY0" fmla="*/ 327032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81216 w 2893147"/>
                <a:gd name="connsiteY12" fmla="*/ 327032 h 1861457"/>
                <a:gd name="connsiteX0" fmla="*/ 361134 w 2893147"/>
                <a:gd name="connsiteY0" fmla="*/ 411008 h 1861457"/>
                <a:gd name="connsiteX1" fmla="*/ 0 w 2893147"/>
                <a:gd name="connsiteY1" fmla="*/ 700520 h 1861457"/>
                <a:gd name="connsiteX2" fmla="*/ 255869 w 2893147"/>
                <a:gd name="connsiteY2" fmla="*/ 1065990 h 1861457"/>
                <a:gd name="connsiteX3" fmla="*/ 410415 w 2893147"/>
                <a:gd name="connsiteY3" fmla="*/ 1483895 h 1861457"/>
                <a:gd name="connsiteX4" fmla="*/ 599525 w 2893147"/>
                <a:gd name="connsiteY4" fmla="*/ 1861457 h 1861457"/>
                <a:gd name="connsiteX5" fmla="*/ 1979273 w 2893147"/>
                <a:gd name="connsiteY5" fmla="*/ 1466550 h 1861457"/>
                <a:gd name="connsiteX6" fmla="*/ 2893147 w 2893147"/>
                <a:gd name="connsiteY6" fmla="*/ 1375741 h 1861457"/>
                <a:gd name="connsiteX7" fmla="*/ 2864893 w 2893147"/>
                <a:gd name="connsiteY7" fmla="*/ 717473 h 1861457"/>
                <a:gd name="connsiteX8" fmla="*/ 2402830 w 2893147"/>
                <a:gd name="connsiteY8" fmla="*/ 279066 h 1861457"/>
                <a:gd name="connsiteX9" fmla="*/ 1935298 w 2893147"/>
                <a:gd name="connsiteY9" fmla="*/ 0 h 1861457"/>
                <a:gd name="connsiteX10" fmla="*/ 1067238 w 2893147"/>
                <a:gd name="connsiteY10" fmla="*/ 172616 h 1861457"/>
                <a:gd name="connsiteX11" fmla="*/ 568379 w 2893147"/>
                <a:gd name="connsiteY11" fmla="*/ 198769 h 1861457"/>
                <a:gd name="connsiteX12" fmla="*/ 361134 w 2893147"/>
                <a:gd name="connsiteY12" fmla="*/ 411008 h 1861457"/>
                <a:gd name="connsiteX0" fmla="*/ 105265 w 2637278"/>
                <a:gd name="connsiteY0" fmla="*/ 411008 h 1861457"/>
                <a:gd name="connsiteX1" fmla="*/ 70703 w 2637278"/>
                <a:gd name="connsiteY1" fmla="*/ 737842 h 1861457"/>
                <a:gd name="connsiteX2" fmla="*/ 0 w 2637278"/>
                <a:gd name="connsiteY2" fmla="*/ 1065990 h 1861457"/>
                <a:gd name="connsiteX3" fmla="*/ 154546 w 2637278"/>
                <a:gd name="connsiteY3" fmla="*/ 1483895 h 1861457"/>
                <a:gd name="connsiteX4" fmla="*/ 343656 w 2637278"/>
                <a:gd name="connsiteY4" fmla="*/ 1861457 h 1861457"/>
                <a:gd name="connsiteX5" fmla="*/ 1723404 w 2637278"/>
                <a:gd name="connsiteY5" fmla="*/ 1466550 h 1861457"/>
                <a:gd name="connsiteX6" fmla="*/ 2637278 w 2637278"/>
                <a:gd name="connsiteY6" fmla="*/ 1375741 h 1861457"/>
                <a:gd name="connsiteX7" fmla="*/ 2609024 w 2637278"/>
                <a:gd name="connsiteY7" fmla="*/ 717473 h 1861457"/>
                <a:gd name="connsiteX8" fmla="*/ 2146961 w 2637278"/>
                <a:gd name="connsiteY8" fmla="*/ 279066 h 1861457"/>
                <a:gd name="connsiteX9" fmla="*/ 1679429 w 2637278"/>
                <a:gd name="connsiteY9" fmla="*/ 0 h 1861457"/>
                <a:gd name="connsiteX10" fmla="*/ 811369 w 2637278"/>
                <a:gd name="connsiteY10" fmla="*/ 172616 h 1861457"/>
                <a:gd name="connsiteX11" fmla="*/ 312510 w 2637278"/>
                <a:gd name="connsiteY11" fmla="*/ 198769 h 1861457"/>
                <a:gd name="connsiteX12" fmla="*/ 105265 w 2637278"/>
                <a:gd name="connsiteY12" fmla="*/ 411008 h 1861457"/>
                <a:gd name="connsiteX0" fmla="*/ 105265 w 2641483"/>
                <a:gd name="connsiteY0" fmla="*/ 509459 h 1959908"/>
                <a:gd name="connsiteX1" fmla="*/ 70703 w 2641483"/>
                <a:gd name="connsiteY1" fmla="*/ 836293 h 1959908"/>
                <a:gd name="connsiteX2" fmla="*/ 0 w 2641483"/>
                <a:gd name="connsiteY2" fmla="*/ 1164441 h 1959908"/>
                <a:gd name="connsiteX3" fmla="*/ 154546 w 2641483"/>
                <a:gd name="connsiteY3" fmla="*/ 1582346 h 1959908"/>
                <a:gd name="connsiteX4" fmla="*/ 343656 w 2641483"/>
                <a:gd name="connsiteY4" fmla="*/ 1959908 h 1959908"/>
                <a:gd name="connsiteX5" fmla="*/ 1723404 w 2641483"/>
                <a:gd name="connsiteY5" fmla="*/ 1565001 h 1959908"/>
                <a:gd name="connsiteX6" fmla="*/ 2637278 w 2641483"/>
                <a:gd name="connsiteY6" fmla="*/ 1474192 h 1959908"/>
                <a:gd name="connsiteX7" fmla="*/ 2609024 w 2641483"/>
                <a:gd name="connsiteY7" fmla="*/ 815924 h 1959908"/>
                <a:gd name="connsiteX8" fmla="*/ 2641483 w 2641483"/>
                <a:gd name="connsiteY8" fmla="*/ 13623 h 1959908"/>
                <a:gd name="connsiteX9" fmla="*/ 1679429 w 2641483"/>
                <a:gd name="connsiteY9" fmla="*/ 98451 h 1959908"/>
                <a:gd name="connsiteX10" fmla="*/ 811369 w 2641483"/>
                <a:gd name="connsiteY10" fmla="*/ 271067 h 1959908"/>
                <a:gd name="connsiteX11" fmla="*/ 312510 w 2641483"/>
                <a:gd name="connsiteY11" fmla="*/ 297220 h 1959908"/>
                <a:gd name="connsiteX12" fmla="*/ 105265 w 2641483"/>
                <a:gd name="connsiteY12" fmla="*/ 509459 h 1959908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811369 w 2641483"/>
                <a:gd name="connsiteY10" fmla="*/ 293914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32306 h 1982755"/>
                <a:gd name="connsiteX1" fmla="*/ 70703 w 2641483"/>
                <a:gd name="connsiteY1" fmla="*/ 859140 h 1982755"/>
                <a:gd name="connsiteX2" fmla="*/ 0 w 2641483"/>
                <a:gd name="connsiteY2" fmla="*/ 1187288 h 1982755"/>
                <a:gd name="connsiteX3" fmla="*/ 154546 w 2641483"/>
                <a:gd name="connsiteY3" fmla="*/ 1605193 h 1982755"/>
                <a:gd name="connsiteX4" fmla="*/ 343656 w 2641483"/>
                <a:gd name="connsiteY4" fmla="*/ 1982755 h 1982755"/>
                <a:gd name="connsiteX5" fmla="*/ 1723404 w 2641483"/>
                <a:gd name="connsiteY5" fmla="*/ 1587848 h 1982755"/>
                <a:gd name="connsiteX6" fmla="*/ 2637278 w 2641483"/>
                <a:gd name="connsiteY6" fmla="*/ 1497039 h 1982755"/>
                <a:gd name="connsiteX7" fmla="*/ 2609024 w 2641483"/>
                <a:gd name="connsiteY7" fmla="*/ 838771 h 1982755"/>
                <a:gd name="connsiteX8" fmla="*/ 2641483 w 2641483"/>
                <a:gd name="connsiteY8" fmla="*/ 36470 h 1982755"/>
                <a:gd name="connsiteX9" fmla="*/ 1828719 w 2641483"/>
                <a:gd name="connsiteY9" fmla="*/ 0 h 1982755"/>
                <a:gd name="connsiteX10" fmla="*/ 783378 w 2641483"/>
                <a:gd name="connsiteY10" fmla="*/ 172617 h 1982755"/>
                <a:gd name="connsiteX11" fmla="*/ 312510 w 2641483"/>
                <a:gd name="connsiteY11" fmla="*/ 320067 h 1982755"/>
                <a:gd name="connsiteX12" fmla="*/ 105265 w 2641483"/>
                <a:gd name="connsiteY12" fmla="*/ 532306 h 1982755"/>
                <a:gd name="connsiteX0" fmla="*/ 105265 w 2641483"/>
                <a:gd name="connsiteY0" fmla="*/ 501513 h 1951962"/>
                <a:gd name="connsiteX1" fmla="*/ 70703 w 2641483"/>
                <a:gd name="connsiteY1" fmla="*/ 828347 h 1951962"/>
                <a:gd name="connsiteX2" fmla="*/ 0 w 2641483"/>
                <a:gd name="connsiteY2" fmla="*/ 1156495 h 1951962"/>
                <a:gd name="connsiteX3" fmla="*/ 154546 w 2641483"/>
                <a:gd name="connsiteY3" fmla="*/ 1574400 h 1951962"/>
                <a:gd name="connsiteX4" fmla="*/ 343656 w 2641483"/>
                <a:gd name="connsiteY4" fmla="*/ 1951962 h 1951962"/>
                <a:gd name="connsiteX5" fmla="*/ 1723404 w 2641483"/>
                <a:gd name="connsiteY5" fmla="*/ 1557055 h 1951962"/>
                <a:gd name="connsiteX6" fmla="*/ 2637278 w 2641483"/>
                <a:gd name="connsiteY6" fmla="*/ 1466246 h 1951962"/>
                <a:gd name="connsiteX7" fmla="*/ 2609024 w 2641483"/>
                <a:gd name="connsiteY7" fmla="*/ 807978 h 1951962"/>
                <a:gd name="connsiteX8" fmla="*/ 2641483 w 2641483"/>
                <a:gd name="connsiteY8" fmla="*/ 5677 h 1951962"/>
                <a:gd name="connsiteX9" fmla="*/ 1716752 w 2641483"/>
                <a:gd name="connsiteY9" fmla="*/ 463729 h 1951962"/>
                <a:gd name="connsiteX10" fmla="*/ 783378 w 2641483"/>
                <a:gd name="connsiteY10" fmla="*/ 141824 h 1951962"/>
                <a:gd name="connsiteX11" fmla="*/ 312510 w 2641483"/>
                <a:gd name="connsiteY11" fmla="*/ 289274 h 1951962"/>
                <a:gd name="connsiteX12" fmla="*/ 105265 w 2641483"/>
                <a:gd name="connsiteY12" fmla="*/ 501513 h 1951962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09024 w 2637278"/>
                <a:gd name="connsiteY7" fmla="*/ 666154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637278"/>
                <a:gd name="connsiteY0" fmla="*/ 359689 h 1810138"/>
                <a:gd name="connsiteX1" fmla="*/ 70703 w 2637278"/>
                <a:gd name="connsiteY1" fmla="*/ 686523 h 1810138"/>
                <a:gd name="connsiteX2" fmla="*/ 0 w 2637278"/>
                <a:gd name="connsiteY2" fmla="*/ 1014671 h 1810138"/>
                <a:gd name="connsiteX3" fmla="*/ 154546 w 2637278"/>
                <a:gd name="connsiteY3" fmla="*/ 1432576 h 1810138"/>
                <a:gd name="connsiteX4" fmla="*/ 343656 w 2637278"/>
                <a:gd name="connsiteY4" fmla="*/ 1810138 h 1810138"/>
                <a:gd name="connsiteX5" fmla="*/ 1723404 w 2637278"/>
                <a:gd name="connsiteY5" fmla="*/ 1415231 h 1810138"/>
                <a:gd name="connsiteX6" fmla="*/ 2637278 w 2637278"/>
                <a:gd name="connsiteY6" fmla="*/ 1324422 h 1810138"/>
                <a:gd name="connsiteX7" fmla="*/ 2637015 w 2637278"/>
                <a:gd name="connsiteY7" fmla="*/ 684815 h 1810138"/>
                <a:gd name="connsiteX8" fmla="*/ 2352234 w 2637278"/>
                <a:gd name="connsiteY8" fmla="*/ 377036 h 1810138"/>
                <a:gd name="connsiteX9" fmla="*/ 1716752 w 2637278"/>
                <a:gd name="connsiteY9" fmla="*/ 321905 h 1810138"/>
                <a:gd name="connsiteX10" fmla="*/ 783378 w 2637278"/>
                <a:gd name="connsiteY10" fmla="*/ 0 h 1810138"/>
                <a:gd name="connsiteX11" fmla="*/ 312510 w 2637278"/>
                <a:gd name="connsiteY11" fmla="*/ 147450 h 1810138"/>
                <a:gd name="connsiteX12" fmla="*/ 105265 w 2637278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716752 w 2753450"/>
                <a:gd name="connsiteY9" fmla="*/ 321905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  <a:gd name="connsiteX0" fmla="*/ 105265 w 2753450"/>
                <a:gd name="connsiteY0" fmla="*/ 359689 h 1810138"/>
                <a:gd name="connsiteX1" fmla="*/ 70703 w 2753450"/>
                <a:gd name="connsiteY1" fmla="*/ 686523 h 1810138"/>
                <a:gd name="connsiteX2" fmla="*/ 0 w 2753450"/>
                <a:gd name="connsiteY2" fmla="*/ 1014671 h 1810138"/>
                <a:gd name="connsiteX3" fmla="*/ 154546 w 2753450"/>
                <a:gd name="connsiteY3" fmla="*/ 1432576 h 1810138"/>
                <a:gd name="connsiteX4" fmla="*/ 343656 w 2753450"/>
                <a:gd name="connsiteY4" fmla="*/ 1810138 h 1810138"/>
                <a:gd name="connsiteX5" fmla="*/ 1723404 w 2753450"/>
                <a:gd name="connsiteY5" fmla="*/ 1415231 h 1810138"/>
                <a:gd name="connsiteX6" fmla="*/ 2637278 w 2753450"/>
                <a:gd name="connsiteY6" fmla="*/ 1324422 h 1810138"/>
                <a:gd name="connsiteX7" fmla="*/ 2637015 w 2753450"/>
                <a:gd name="connsiteY7" fmla="*/ 684815 h 1810138"/>
                <a:gd name="connsiteX8" fmla="*/ 2753450 w 2753450"/>
                <a:gd name="connsiteY8" fmla="*/ 97118 h 1810138"/>
                <a:gd name="connsiteX9" fmla="*/ 1838050 w 2753450"/>
                <a:gd name="connsiteY9" fmla="*/ 41987 h 1810138"/>
                <a:gd name="connsiteX10" fmla="*/ 783378 w 2753450"/>
                <a:gd name="connsiteY10" fmla="*/ 0 h 1810138"/>
                <a:gd name="connsiteX11" fmla="*/ 312510 w 2753450"/>
                <a:gd name="connsiteY11" fmla="*/ 147450 h 1810138"/>
                <a:gd name="connsiteX12" fmla="*/ 105265 w 2753450"/>
                <a:gd name="connsiteY12" fmla="*/ 359689 h 181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3450" h="1810138">
                  <a:moveTo>
                    <a:pt x="105265" y="359689"/>
                  </a:moveTo>
                  <a:lnTo>
                    <a:pt x="70703" y="686523"/>
                  </a:lnTo>
                  <a:lnTo>
                    <a:pt x="0" y="1014671"/>
                  </a:lnTo>
                  <a:lnTo>
                    <a:pt x="154546" y="1432576"/>
                  </a:lnTo>
                  <a:lnTo>
                    <a:pt x="343656" y="1810138"/>
                  </a:lnTo>
                  <a:lnTo>
                    <a:pt x="1723404" y="1415231"/>
                  </a:lnTo>
                  <a:lnTo>
                    <a:pt x="2637278" y="1324422"/>
                  </a:lnTo>
                  <a:cubicBezTo>
                    <a:pt x="2637190" y="1111220"/>
                    <a:pt x="2637103" y="898017"/>
                    <a:pt x="2637015" y="684815"/>
                  </a:cubicBezTo>
                  <a:lnTo>
                    <a:pt x="2753450" y="97118"/>
                  </a:lnTo>
                  <a:cubicBezTo>
                    <a:pt x="2598263" y="27357"/>
                    <a:pt x="2170519" y="-18881"/>
                    <a:pt x="1838050" y="41987"/>
                  </a:cubicBezTo>
                  <a:lnTo>
                    <a:pt x="783378" y="0"/>
                  </a:lnTo>
                  <a:lnTo>
                    <a:pt x="312510" y="147450"/>
                  </a:lnTo>
                  <a:lnTo>
                    <a:pt x="105265" y="359689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4" name="자유형: 도형 193">
              <a:extLst>
                <a:ext uri="{FF2B5EF4-FFF2-40B4-BE49-F238E27FC236}">
                  <a16:creationId xmlns:a16="http://schemas.microsoft.com/office/drawing/2014/main" id="{815E21D8-2840-C4C0-1255-246B933414F2}"/>
                </a:ext>
              </a:extLst>
            </p:cNvPr>
            <p:cNvSpPr/>
            <p:nvPr/>
          </p:nvSpPr>
          <p:spPr>
            <a:xfrm>
              <a:off x="6988629" y="2554062"/>
              <a:ext cx="2360644" cy="1623526"/>
            </a:xfrm>
            <a:custGeom>
              <a:avLst/>
              <a:gdLst>
                <a:gd name="connsiteX0" fmla="*/ 18661 w 2360644"/>
                <a:gd name="connsiteY0" fmla="*/ 1558212 h 1940767"/>
                <a:gd name="connsiteX1" fmla="*/ 877077 w 2360644"/>
                <a:gd name="connsiteY1" fmla="*/ 1492898 h 1940767"/>
                <a:gd name="connsiteX2" fmla="*/ 1959428 w 2360644"/>
                <a:gd name="connsiteY2" fmla="*/ 1940767 h 1940767"/>
                <a:gd name="connsiteX3" fmla="*/ 2360644 w 2360644"/>
                <a:gd name="connsiteY3" fmla="*/ 1212979 h 1940767"/>
                <a:gd name="connsiteX4" fmla="*/ 2090057 w 2360644"/>
                <a:gd name="connsiteY4" fmla="*/ 457200 h 1940767"/>
                <a:gd name="connsiteX5" fmla="*/ 998375 w 2360644"/>
                <a:gd name="connsiteY5" fmla="*/ 0 h 1940767"/>
                <a:gd name="connsiteX6" fmla="*/ 121298 w 2360644"/>
                <a:gd name="connsiteY6" fmla="*/ 317241 h 1940767"/>
                <a:gd name="connsiteX7" fmla="*/ 0 w 2360644"/>
                <a:gd name="connsiteY7" fmla="*/ 923731 h 1940767"/>
                <a:gd name="connsiteX8" fmla="*/ 18661 w 2360644"/>
                <a:gd name="connsiteY8" fmla="*/ 1558212 h 1940767"/>
                <a:gd name="connsiteX0" fmla="*/ 18661 w 2360644"/>
                <a:gd name="connsiteY0" fmla="*/ 1240971 h 1623526"/>
                <a:gd name="connsiteX1" fmla="*/ 877077 w 2360644"/>
                <a:gd name="connsiteY1" fmla="*/ 1175657 h 1623526"/>
                <a:gd name="connsiteX2" fmla="*/ 1959428 w 2360644"/>
                <a:gd name="connsiteY2" fmla="*/ 1623526 h 1623526"/>
                <a:gd name="connsiteX3" fmla="*/ 2360644 w 2360644"/>
                <a:gd name="connsiteY3" fmla="*/ 895738 h 1623526"/>
                <a:gd name="connsiteX4" fmla="*/ 2090057 w 2360644"/>
                <a:gd name="connsiteY4" fmla="*/ 139959 h 1623526"/>
                <a:gd name="connsiteX5" fmla="*/ 998375 w 2360644"/>
                <a:gd name="connsiteY5" fmla="*/ 55984 h 1623526"/>
                <a:gd name="connsiteX6" fmla="*/ 121298 w 2360644"/>
                <a:gd name="connsiteY6" fmla="*/ 0 h 1623526"/>
                <a:gd name="connsiteX7" fmla="*/ 0 w 2360644"/>
                <a:gd name="connsiteY7" fmla="*/ 606490 h 1623526"/>
                <a:gd name="connsiteX8" fmla="*/ 18661 w 2360644"/>
                <a:gd name="connsiteY8" fmla="*/ 1240971 h 1623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0644" h="1623526">
                  <a:moveTo>
                    <a:pt x="18661" y="1240971"/>
                  </a:moveTo>
                  <a:lnTo>
                    <a:pt x="877077" y="1175657"/>
                  </a:lnTo>
                  <a:lnTo>
                    <a:pt x="1959428" y="1623526"/>
                  </a:lnTo>
                  <a:lnTo>
                    <a:pt x="2360644" y="895738"/>
                  </a:lnTo>
                  <a:lnTo>
                    <a:pt x="2090057" y="139959"/>
                  </a:lnTo>
                  <a:lnTo>
                    <a:pt x="998375" y="55984"/>
                  </a:lnTo>
                  <a:lnTo>
                    <a:pt x="121298" y="0"/>
                  </a:lnTo>
                  <a:lnTo>
                    <a:pt x="0" y="606490"/>
                  </a:lnTo>
                  <a:lnTo>
                    <a:pt x="18661" y="124097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자유형: 도형 194">
              <a:extLst>
                <a:ext uri="{FF2B5EF4-FFF2-40B4-BE49-F238E27FC236}">
                  <a16:creationId xmlns:a16="http://schemas.microsoft.com/office/drawing/2014/main" id="{E001F00A-C5F7-C8C1-1D22-28E2AAB26C71}"/>
                </a:ext>
              </a:extLst>
            </p:cNvPr>
            <p:cNvSpPr/>
            <p:nvPr/>
          </p:nvSpPr>
          <p:spPr>
            <a:xfrm>
              <a:off x="8481527" y="2964608"/>
              <a:ext cx="2733869" cy="2948473"/>
            </a:xfrm>
            <a:custGeom>
              <a:avLst/>
              <a:gdLst>
                <a:gd name="connsiteX0" fmla="*/ 0 w 2733869"/>
                <a:gd name="connsiteY0" fmla="*/ 2761861 h 2948473"/>
                <a:gd name="connsiteX1" fmla="*/ 541175 w 2733869"/>
                <a:gd name="connsiteY1" fmla="*/ 2948473 h 2948473"/>
                <a:gd name="connsiteX2" fmla="*/ 961053 w 2733869"/>
                <a:gd name="connsiteY2" fmla="*/ 2929812 h 2948473"/>
                <a:gd name="connsiteX3" fmla="*/ 1129004 w 2733869"/>
                <a:gd name="connsiteY3" fmla="*/ 2612571 h 2948473"/>
                <a:gd name="connsiteX4" fmla="*/ 1427583 w 2733869"/>
                <a:gd name="connsiteY4" fmla="*/ 2407298 h 2948473"/>
                <a:gd name="connsiteX5" fmla="*/ 1464906 w 2733869"/>
                <a:gd name="connsiteY5" fmla="*/ 1707502 h 2948473"/>
                <a:gd name="connsiteX6" fmla="*/ 1558212 w 2733869"/>
                <a:gd name="connsiteY6" fmla="*/ 1595534 h 2948473"/>
                <a:gd name="connsiteX7" fmla="*/ 1576873 w 2733869"/>
                <a:gd name="connsiteY7" fmla="*/ 1408922 h 2948473"/>
                <a:gd name="connsiteX8" fmla="*/ 2341983 w 2733869"/>
                <a:gd name="connsiteY8" fmla="*/ 998375 h 2948473"/>
                <a:gd name="connsiteX9" fmla="*/ 2733869 w 2733869"/>
                <a:gd name="connsiteY9" fmla="*/ 457200 h 2948473"/>
                <a:gd name="connsiteX10" fmla="*/ 2211355 w 2733869"/>
                <a:gd name="connsiteY10" fmla="*/ 0 h 2948473"/>
                <a:gd name="connsiteX11" fmla="*/ 1194318 w 2733869"/>
                <a:gd name="connsiteY11" fmla="*/ 149289 h 2948473"/>
                <a:gd name="connsiteX12" fmla="*/ 839755 w 2733869"/>
                <a:gd name="connsiteY12" fmla="*/ 541175 h 2948473"/>
                <a:gd name="connsiteX13" fmla="*/ 466530 w 2733869"/>
                <a:gd name="connsiteY13" fmla="*/ 1231640 h 2948473"/>
                <a:gd name="connsiteX14" fmla="*/ 0 w 2733869"/>
                <a:gd name="connsiteY14" fmla="*/ 2761861 h 2948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33869" h="2948473">
                  <a:moveTo>
                    <a:pt x="0" y="2761861"/>
                  </a:moveTo>
                  <a:lnTo>
                    <a:pt x="541175" y="2948473"/>
                  </a:lnTo>
                  <a:lnTo>
                    <a:pt x="961053" y="2929812"/>
                  </a:lnTo>
                  <a:lnTo>
                    <a:pt x="1129004" y="2612571"/>
                  </a:lnTo>
                  <a:lnTo>
                    <a:pt x="1427583" y="2407298"/>
                  </a:lnTo>
                  <a:lnTo>
                    <a:pt x="1464906" y="1707502"/>
                  </a:lnTo>
                  <a:lnTo>
                    <a:pt x="1558212" y="1595534"/>
                  </a:lnTo>
                  <a:lnTo>
                    <a:pt x="1576873" y="1408922"/>
                  </a:lnTo>
                  <a:lnTo>
                    <a:pt x="2341983" y="998375"/>
                  </a:lnTo>
                  <a:lnTo>
                    <a:pt x="2733869" y="457200"/>
                  </a:lnTo>
                  <a:lnTo>
                    <a:pt x="2211355" y="0"/>
                  </a:lnTo>
                  <a:lnTo>
                    <a:pt x="1194318" y="149289"/>
                  </a:lnTo>
                  <a:lnTo>
                    <a:pt x="839755" y="541175"/>
                  </a:lnTo>
                  <a:lnTo>
                    <a:pt x="466530" y="1231640"/>
                  </a:lnTo>
                  <a:lnTo>
                    <a:pt x="0" y="276186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자유형: 도형 195">
              <a:extLst>
                <a:ext uri="{FF2B5EF4-FFF2-40B4-BE49-F238E27FC236}">
                  <a16:creationId xmlns:a16="http://schemas.microsoft.com/office/drawing/2014/main" id="{E8B8B055-B25D-5630-46D1-D2EED52AB2E4}"/>
                </a:ext>
              </a:extLst>
            </p:cNvPr>
            <p:cNvSpPr/>
            <p:nvPr/>
          </p:nvSpPr>
          <p:spPr>
            <a:xfrm>
              <a:off x="6176865" y="1229114"/>
              <a:ext cx="2892490" cy="1455575"/>
            </a:xfrm>
            <a:custGeom>
              <a:avLst/>
              <a:gdLst>
                <a:gd name="connsiteX0" fmla="*/ 177281 w 2444620"/>
                <a:gd name="connsiteY0" fmla="*/ 149290 h 1455575"/>
                <a:gd name="connsiteX1" fmla="*/ 0 w 2444620"/>
                <a:gd name="connsiteY1" fmla="*/ 802432 h 1455575"/>
                <a:gd name="connsiteX2" fmla="*/ 485192 w 2444620"/>
                <a:gd name="connsiteY2" fmla="*/ 1352939 h 1455575"/>
                <a:gd name="connsiteX3" fmla="*/ 1371600 w 2444620"/>
                <a:gd name="connsiteY3" fmla="*/ 1380930 h 1455575"/>
                <a:gd name="connsiteX4" fmla="*/ 2444620 w 2444620"/>
                <a:gd name="connsiteY4" fmla="*/ 1455575 h 1455575"/>
                <a:gd name="connsiteX5" fmla="*/ 2146041 w 2444620"/>
                <a:gd name="connsiteY5" fmla="*/ 55983 h 1455575"/>
                <a:gd name="connsiteX6" fmla="*/ 1324947 w 2444620"/>
                <a:gd name="connsiteY6" fmla="*/ 102637 h 1455575"/>
                <a:gd name="connsiteX7" fmla="*/ 615820 w 2444620"/>
                <a:gd name="connsiteY7" fmla="*/ 0 h 1455575"/>
                <a:gd name="connsiteX8" fmla="*/ 177281 w 2444620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1278294 w 3237722"/>
                <a:gd name="connsiteY2" fmla="*/ 1352939 h 1455575"/>
                <a:gd name="connsiteX3" fmla="*/ 2164702 w 3237722"/>
                <a:gd name="connsiteY3" fmla="*/ 1380930 h 1455575"/>
                <a:gd name="connsiteX4" fmla="*/ 3237722 w 3237722"/>
                <a:gd name="connsiteY4" fmla="*/ 1455575 h 1455575"/>
                <a:gd name="connsiteX5" fmla="*/ 2939143 w 3237722"/>
                <a:gd name="connsiteY5" fmla="*/ 55983 h 1455575"/>
                <a:gd name="connsiteX6" fmla="*/ 2118049 w 3237722"/>
                <a:gd name="connsiteY6" fmla="*/ 102637 h 1455575"/>
                <a:gd name="connsiteX7" fmla="*/ 1408922 w 3237722"/>
                <a:gd name="connsiteY7" fmla="*/ 0 h 1455575"/>
                <a:gd name="connsiteX8" fmla="*/ 970383 w 3237722"/>
                <a:gd name="connsiteY8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94522 w 3237722"/>
                <a:gd name="connsiteY2" fmla="*/ 597159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849086 w 3237722"/>
                <a:gd name="connsiteY2" fmla="*/ 1250302 h 1455575"/>
                <a:gd name="connsiteX3" fmla="*/ 1278294 w 3237722"/>
                <a:gd name="connsiteY3" fmla="*/ 1352939 h 1455575"/>
                <a:gd name="connsiteX4" fmla="*/ 2164702 w 3237722"/>
                <a:gd name="connsiteY4" fmla="*/ 1380930 h 1455575"/>
                <a:gd name="connsiteX5" fmla="*/ 3237722 w 3237722"/>
                <a:gd name="connsiteY5" fmla="*/ 1455575 h 1455575"/>
                <a:gd name="connsiteX6" fmla="*/ 2939143 w 3237722"/>
                <a:gd name="connsiteY6" fmla="*/ 55983 h 1455575"/>
                <a:gd name="connsiteX7" fmla="*/ 2118049 w 3237722"/>
                <a:gd name="connsiteY7" fmla="*/ 102637 h 1455575"/>
                <a:gd name="connsiteX8" fmla="*/ 1408922 w 3237722"/>
                <a:gd name="connsiteY8" fmla="*/ 0 h 1455575"/>
                <a:gd name="connsiteX9" fmla="*/ 970383 w 3237722"/>
                <a:gd name="connsiteY9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429208 w 3237722"/>
                <a:gd name="connsiteY2" fmla="*/ 727788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970383 w 3237722"/>
                <a:gd name="connsiteY0" fmla="*/ 149290 h 1455575"/>
                <a:gd name="connsiteX1" fmla="*/ 0 w 3237722"/>
                <a:gd name="connsiteY1" fmla="*/ 111967 h 1455575"/>
                <a:gd name="connsiteX2" fmla="*/ 345232 w 3237722"/>
                <a:gd name="connsiteY2" fmla="*/ 1268963 h 1455575"/>
                <a:gd name="connsiteX3" fmla="*/ 849086 w 3237722"/>
                <a:gd name="connsiteY3" fmla="*/ 1250302 h 1455575"/>
                <a:gd name="connsiteX4" fmla="*/ 1278294 w 3237722"/>
                <a:gd name="connsiteY4" fmla="*/ 1352939 h 1455575"/>
                <a:gd name="connsiteX5" fmla="*/ 2164702 w 3237722"/>
                <a:gd name="connsiteY5" fmla="*/ 1380930 h 1455575"/>
                <a:gd name="connsiteX6" fmla="*/ 3237722 w 3237722"/>
                <a:gd name="connsiteY6" fmla="*/ 1455575 h 1455575"/>
                <a:gd name="connsiteX7" fmla="*/ 2939143 w 3237722"/>
                <a:gd name="connsiteY7" fmla="*/ 55983 h 1455575"/>
                <a:gd name="connsiteX8" fmla="*/ 2118049 w 3237722"/>
                <a:gd name="connsiteY8" fmla="*/ 102637 h 1455575"/>
                <a:gd name="connsiteX9" fmla="*/ 1408922 w 3237722"/>
                <a:gd name="connsiteY9" fmla="*/ 0 h 1455575"/>
                <a:gd name="connsiteX10" fmla="*/ 970383 w 3237722"/>
                <a:gd name="connsiteY10" fmla="*/ 149290 h 1455575"/>
                <a:gd name="connsiteX0" fmla="*/ 625151 w 2892490"/>
                <a:gd name="connsiteY0" fmla="*/ 149290 h 1455575"/>
                <a:gd name="connsiteX1" fmla="*/ 139960 w 2892490"/>
                <a:gd name="connsiteY1" fmla="*/ 149289 h 1455575"/>
                <a:gd name="connsiteX2" fmla="*/ 0 w 2892490"/>
                <a:gd name="connsiteY2" fmla="*/ 1268963 h 1455575"/>
                <a:gd name="connsiteX3" fmla="*/ 503854 w 2892490"/>
                <a:gd name="connsiteY3" fmla="*/ 1250302 h 1455575"/>
                <a:gd name="connsiteX4" fmla="*/ 933062 w 2892490"/>
                <a:gd name="connsiteY4" fmla="*/ 1352939 h 1455575"/>
                <a:gd name="connsiteX5" fmla="*/ 1819470 w 2892490"/>
                <a:gd name="connsiteY5" fmla="*/ 1380930 h 1455575"/>
                <a:gd name="connsiteX6" fmla="*/ 2892490 w 2892490"/>
                <a:gd name="connsiteY6" fmla="*/ 1455575 h 1455575"/>
                <a:gd name="connsiteX7" fmla="*/ 2593911 w 2892490"/>
                <a:gd name="connsiteY7" fmla="*/ 55983 h 1455575"/>
                <a:gd name="connsiteX8" fmla="*/ 1772817 w 2892490"/>
                <a:gd name="connsiteY8" fmla="*/ 102637 h 1455575"/>
                <a:gd name="connsiteX9" fmla="*/ 1063690 w 2892490"/>
                <a:gd name="connsiteY9" fmla="*/ 0 h 1455575"/>
                <a:gd name="connsiteX10" fmla="*/ 625151 w 2892490"/>
                <a:gd name="connsiteY10" fmla="*/ 149290 h 145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92490" h="1455575">
                  <a:moveTo>
                    <a:pt x="625151" y="149290"/>
                  </a:moveTo>
                  <a:lnTo>
                    <a:pt x="139960" y="149289"/>
                  </a:lnTo>
                  <a:lnTo>
                    <a:pt x="0" y="1268963"/>
                  </a:lnTo>
                  <a:lnTo>
                    <a:pt x="503854" y="1250302"/>
                  </a:lnTo>
                  <a:lnTo>
                    <a:pt x="933062" y="1352939"/>
                  </a:lnTo>
                  <a:lnTo>
                    <a:pt x="1819470" y="1380930"/>
                  </a:lnTo>
                  <a:lnTo>
                    <a:pt x="2892490" y="1455575"/>
                  </a:lnTo>
                  <a:lnTo>
                    <a:pt x="2593911" y="55983"/>
                  </a:lnTo>
                  <a:lnTo>
                    <a:pt x="1772817" y="102637"/>
                  </a:lnTo>
                  <a:lnTo>
                    <a:pt x="1063690" y="0"/>
                  </a:lnTo>
                  <a:lnTo>
                    <a:pt x="625151" y="14929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자유형: 도형 196">
              <a:extLst>
                <a:ext uri="{FF2B5EF4-FFF2-40B4-BE49-F238E27FC236}">
                  <a16:creationId xmlns:a16="http://schemas.microsoft.com/office/drawing/2014/main" id="{363B93CB-8ADD-8B71-2688-07270005AD63}"/>
                </a:ext>
              </a:extLst>
            </p:cNvPr>
            <p:cNvSpPr/>
            <p:nvPr/>
          </p:nvSpPr>
          <p:spPr>
            <a:xfrm>
              <a:off x="2297132" y="1220204"/>
              <a:ext cx="4105469" cy="1667847"/>
            </a:xfrm>
            <a:custGeom>
              <a:avLst/>
              <a:gdLst>
                <a:gd name="connsiteX0" fmla="*/ 2472612 w 2472612"/>
                <a:gd name="connsiteY0" fmla="*/ 3116425 h 3806890"/>
                <a:gd name="connsiteX1" fmla="*/ 2043404 w 2472612"/>
                <a:gd name="connsiteY1" fmla="*/ 1194319 h 3806890"/>
                <a:gd name="connsiteX2" fmla="*/ 214604 w 2472612"/>
                <a:gd name="connsiteY2" fmla="*/ 0 h 3806890"/>
                <a:gd name="connsiteX3" fmla="*/ 74645 w 2472612"/>
                <a:gd name="connsiteY3" fmla="*/ 317241 h 3806890"/>
                <a:gd name="connsiteX4" fmla="*/ 0 w 2472612"/>
                <a:gd name="connsiteY4" fmla="*/ 1026368 h 3806890"/>
                <a:gd name="connsiteX5" fmla="*/ 326571 w 2472612"/>
                <a:gd name="connsiteY5" fmla="*/ 1744825 h 3806890"/>
                <a:gd name="connsiteX6" fmla="*/ 466530 w 2472612"/>
                <a:gd name="connsiteY6" fmla="*/ 1688841 h 3806890"/>
                <a:gd name="connsiteX7" fmla="*/ 1296955 w 2472612"/>
                <a:gd name="connsiteY7" fmla="*/ 3806890 h 3806890"/>
                <a:gd name="connsiteX8" fmla="*/ 1539551 w 2472612"/>
                <a:gd name="connsiteY8" fmla="*/ 3788229 h 3806890"/>
                <a:gd name="connsiteX9" fmla="*/ 1660849 w 2472612"/>
                <a:gd name="connsiteY9" fmla="*/ 3489649 h 3806890"/>
                <a:gd name="connsiteX10" fmla="*/ 1912775 w 2472612"/>
                <a:gd name="connsiteY10" fmla="*/ 3750907 h 3806890"/>
                <a:gd name="connsiteX11" fmla="*/ 2472612 w 2472612"/>
                <a:gd name="connsiteY11" fmla="*/ 3116425 h 3806890"/>
                <a:gd name="connsiteX0" fmla="*/ 3107094 w 3107094"/>
                <a:gd name="connsiteY0" fmla="*/ 3116425 h 3806890"/>
                <a:gd name="connsiteX1" fmla="*/ 2677886 w 3107094"/>
                <a:gd name="connsiteY1" fmla="*/ 1194319 h 3806890"/>
                <a:gd name="connsiteX2" fmla="*/ 849086 w 3107094"/>
                <a:gd name="connsiteY2" fmla="*/ 0 h 3806890"/>
                <a:gd name="connsiteX3" fmla="*/ 709127 w 3107094"/>
                <a:gd name="connsiteY3" fmla="*/ 317241 h 3806890"/>
                <a:gd name="connsiteX4" fmla="*/ 634482 w 3107094"/>
                <a:gd name="connsiteY4" fmla="*/ 1026368 h 3806890"/>
                <a:gd name="connsiteX5" fmla="*/ 0 w 3107094"/>
                <a:gd name="connsiteY5" fmla="*/ 1436915 h 3806890"/>
                <a:gd name="connsiteX6" fmla="*/ 1101012 w 3107094"/>
                <a:gd name="connsiteY6" fmla="*/ 1688841 h 3806890"/>
                <a:gd name="connsiteX7" fmla="*/ 1931437 w 3107094"/>
                <a:gd name="connsiteY7" fmla="*/ 3806890 h 3806890"/>
                <a:gd name="connsiteX8" fmla="*/ 2174033 w 3107094"/>
                <a:gd name="connsiteY8" fmla="*/ 3788229 h 3806890"/>
                <a:gd name="connsiteX9" fmla="*/ 2295331 w 3107094"/>
                <a:gd name="connsiteY9" fmla="*/ 3489649 h 3806890"/>
                <a:gd name="connsiteX10" fmla="*/ 2547257 w 3107094"/>
                <a:gd name="connsiteY10" fmla="*/ 3750907 h 3806890"/>
                <a:gd name="connsiteX11" fmla="*/ 3107094 w 3107094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1063690 w 3536302"/>
                <a:gd name="connsiteY4" fmla="*/ 1026368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63894 w 3536302"/>
                <a:gd name="connsiteY4" fmla="*/ 1278295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536302 w 3536302"/>
                <a:gd name="connsiteY0" fmla="*/ 3116425 h 3806890"/>
                <a:gd name="connsiteX1" fmla="*/ 3107094 w 3536302"/>
                <a:gd name="connsiteY1" fmla="*/ 1194319 h 3806890"/>
                <a:gd name="connsiteX2" fmla="*/ 1278294 w 3536302"/>
                <a:gd name="connsiteY2" fmla="*/ 0 h 3806890"/>
                <a:gd name="connsiteX3" fmla="*/ 1138335 w 3536302"/>
                <a:gd name="connsiteY3" fmla="*/ 317241 h 3806890"/>
                <a:gd name="connsiteX4" fmla="*/ 382555 w 3536302"/>
                <a:gd name="connsiteY4" fmla="*/ 765111 h 3806890"/>
                <a:gd name="connsiteX5" fmla="*/ 0 w 3536302"/>
                <a:gd name="connsiteY5" fmla="*/ 1380932 h 3806890"/>
                <a:gd name="connsiteX6" fmla="*/ 1530220 w 3536302"/>
                <a:gd name="connsiteY6" fmla="*/ 1688841 h 3806890"/>
                <a:gd name="connsiteX7" fmla="*/ 2360645 w 3536302"/>
                <a:gd name="connsiteY7" fmla="*/ 3806890 h 3806890"/>
                <a:gd name="connsiteX8" fmla="*/ 2603241 w 3536302"/>
                <a:gd name="connsiteY8" fmla="*/ 3788229 h 3806890"/>
                <a:gd name="connsiteX9" fmla="*/ 2724539 w 3536302"/>
                <a:gd name="connsiteY9" fmla="*/ 3489649 h 3806890"/>
                <a:gd name="connsiteX10" fmla="*/ 2976465 w 3536302"/>
                <a:gd name="connsiteY10" fmla="*/ 3750907 h 3806890"/>
                <a:gd name="connsiteX11" fmla="*/ 3536302 w 3536302"/>
                <a:gd name="connsiteY11" fmla="*/ 3116425 h 3806890"/>
                <a:gd name="connsiteX0" fmla="*/ 3601617 w 3601617"/>
                <a:gd name="connsiteY0" fmla="*/ 3116425 h 3806890"/>
                <a:gd name="connsiteX1" fmla="*/ 3172409 w 3601617"/>
                <a:gd name="connsiteY1" fmla="*/ 1194319 h 3806890"/>
                <a:gd name="connsiteX2" fmla="*/ 1343609 w 3601617"/>
                <a:gd name="connsiteY2" fmla="*/ 0 h 3806890"/>
                <a:gd name="connsiteX3" fmla="*/ 1203650 w 3601617"/>
                <a:gd name="connsiteY3" fmla="*/ 317241 h 3806890"/>
                <a:gd name="connsiteX4" fmla="*/ 447870 w 3601617"/>
                <a:gd name="connsiteY4" fmla="*/ 765111 h 3806890"/>
                <a:gd name="connsiteX5" fmla="*/ 0 w 3601617"/>
                <a:gd name="connsiteY5" fmla="*/ 681136 h 3806890"/>
                <a:gd name="connsiteX6" fmla="*/ 1595535 w 3601617"/>
                <a:gd name="connsiteY6" fmla="*/ 1688841 h 3806890"/>
                <a:gd name="connsiteX7" fmla="*/ 2425960 w 3601617"/>
                <a:gd name="connsiteY7" fmla="*/ 3806890 h 3806890"/>
                <a:gd name="connsiteX8" fmla="*/ 2668556 w 3601617"/>
                <a:gd name="connsiteY8" fmla="*/ 3788229 h 3806890"/>
                <a:gd name="connsiteX9" fmla="*/ 2789854 w 3601617"/>
                <a:gd name="connsiteY9" fmla="*/ 3489649 h 3806890"/>
                <a:gd name="connsiteX10" fmla="*/ 3041780 w 3601617"/>
                <a:gd name="connsiteY10" fmla="*/ 3750907 h 3806890"/>
                <a:gd name="connsiteX11" fmla="*/ 3601617 w 3601617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66531 w 3620278"/>
                <a:gd name="connsiteY4" fmla="*/ 765111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18661 w 3620278"/>
                <a:gd name="connsiteY5" fmla="*/ 681136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2444621 w 3620278"/>
                <a:gd name="connsiteY7" fmla="*/ 3806890 h 3806890"/>
                <a:gd name="connsiteX8" fmla="*/ 2687217 w 3620278"/>
                <a:gd name="connsiteY8" fmla="*/ 3788229 h 3806890"/>
                <a:gd name="connsiteX9" fmla="*/ 2808515 w 3620278"/>
                <a:gd name="connsiteY9" fmla="*/ 3489649 h 3806890"/>
                <a:gd name="connsiteX10" fmla="*/ 3060441 w 3620278"/>
                <a:gd name="connsiteY10" fmla="*/ 3750907 h 3806890"/>
                <a:gd name="connsiteX11" fmla="*/ 3620278 w 3620278"/>
                <a:gd name="connsiteY11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34483 w 3620278"/>
                <a:gd name="connsiteY7" fmla="*/ 1630524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2444621 w 3620278"/>
                <a:gd name="connsiteY8" fmla="*/ 3806890 h 3806890"/>
                <a:gd name="connsiteX9" fmla="*/ 2687217 w 3620278"/>
                <a:gd name="connsiteY9" fmla="*/ 3788229 h 3806890"/>
                <a:gd name="connsiteX10" fmla="*/ 2808515 w 3620278"/>
                <a:gd name="connsiteY10" fmla="*/ 3489649 h 3806890"/>
                <a:gd name="connsiteX11" fmla="*/ 3060441 w 3620278"/>
                <a:gd name="connsiteY11" fmla="*/ 3750907 h 3806890"/>
                <a:gd name="connsiteX12" fmla="*/ 3620278 w 3620278"/>
                <a:gd name="connsiteY12" fmla="*/ 3116425 h 3806890"/>
                <a:gd name="connsiteX0" fmla="*/ 3620278 w 3620278"/>
                <a:gd name="connsiteY0" fmla="*/ 3116425 h 3806890"/>
                <a:gd name="connsiteX1" fmla="*/ 3191070 w 3620278"/>
                <a:gd name="connsiteY1" fmla="*/ 1194319 h 3806890"/>
                <a:gd name="connsiteX2" fmla="*/ 1362270 w 3620278"/>
                <a:gd name="connsiteY2" fmla="*/ 0 h 3806890"/>
                <a:gd name="connsiteX3" fmla="*/ 1222311 w 3620278"/>
                <a:gd name="connsiteY3" fmla="*/ 317241 h 3806890"/>
                <a:gd name="connsiteX4" fmla="*/ 401217 w 3620278"/>
                <a:gd name="connsiteY4" fmla="*/ 699797 h 3806890"/>
                <a:gd name="connsiteX5" fmla="*/ 27991 w 3620278"/>
                <a:gd name="connsiteY5" fmla="*/ 653145 h 3806890"/>
                <a:gd name="connsiteX6" fmla="*/ 0 w 3620278"/>
                <a:gd name="connsiteY6" fmla="*/ 961053 h 3806890"/>
                <a:gd name="connsiteX7" fmla="*/ 671806 w 3620278"/>
                <a:gd name="connsiteY7" fmla="*/ 1546548 h 3806890"/>
                <a:gd name="connsiteX8" fmla="*/ 1660850 w 3620278"/>
                <a:gd name="connsiteY8" fmla="*/ 1705169 h 3806890"/>
                <a:gd name="connsiteX9" fmla="*/ 2444621 w 3620278"/>
                <a:gd name="connsiteY9" fmla="*/ 3806890 h 3806890"/>
                <a:gd name="connsiteX10" fmla="*/ 2687217 w 3620278"/>
                <a:gd name="connsiteY10" fmla="*/ 3788229 h 3806890"/>
                <a:gd name="connsiteX11" fmla="*/ 2808515 w 3620278"/>
                <a:gd name="connsiteY11" fmla="*/ 3489649 h 3806890"/>
                <a:gd name="connsiteX12" fmla="*/ 3060441 w 3620278"/>
                <a:gd name="connsiteY12" fmla="*/ 3750907 h 3806890"/>
                <a:gd name="connsiteX13" fmla="*/ 3620278 w 3620278"/>
                <a:gd name="connsiteY13" fmla="*/ 3116425 h 3806890"/>
                <a:gd name="connsiteX0" fmla="*/ 3620278 w 3620278"/>
                <a:gd name="connsiteY0" fmla="*/ 3116425 h 3788229"/>
                <a:gd name="connsiteX1" fmla="*/ 3191070 w 3620278"/>
                <a:gd name="connsiteY1" fmla="*/ 1194319 h 3788229"/>
                <a:gd name="connsiteX2" fmla="*/ 1362270 w 3620278"/>
                <a:gd name="connsiteY2" fmla="*/ 0 h 3788229"/>
                <a:gd name="connsiteX3" fmla="*/ 1222311 w 3620278"/>
                <a:gd name="connsiteY3" fmla="*/ 317241 h 3788229"/>
                <a:gd name="connsiteX4" fmla="*/ 401217 w 3620278"/>
                <a:gd name="connsiteY4" fmla="*/ 699797 h 3788229"/>
                <a:gd name="connsiteX5" fmla="*/ 27991 w 3620278"/>
                <a:gd name="connsiteY5" fmla="*/ 653145 h 3788229"/>
                <a:gd name="connsiteX6" fmla="*/ 0 w 3620278"/>
                <a:gd name="connsiteY6" fmla="*/ 961053 h 3788229"/>
                <a:gd name="connsiteX7" fmla="*/ 671806 w 3620278"/>
                <a:gd name="connsiteY7" fmla="*/ 1546548 h 3788229"/>
                <a:gd name="connsiteX8" fmla="*/ 1660850 w 3620278"/>
                <a:gd name="connsiteY8" fmla="*/ 1705169 h 3788229"/>
                <a:gd name="connsiteX9" fmla="*/ 2593911 w 3620278"/>
                <a:gd name="connsiteY9" fmla="*/ 1334277 h 3788229"/>
                <a:gd name="connsiteX10" fmla="*/ 2687217 w 3620278"/>
                <a:gd name="connsiteY10" fmla="*/ 3788229 h 3788229"/>
                <a:gd name="connsiteX11" fmla="*/ 2808515 w 3620278"/>
                <a:gd name="connsiteY11" fmla="*/ 3489649 h 3788229"/>
                <a:gd name="connsiteX12" fmla="*/ 3060441 w 3620278"/>
                <a:gd name="connsiteY12" fmla="*/ 3750907 h 3788229"/>
                <a:gd name="connsiteX13" fmla="*/ 3620278 w 3620278"/>
                <a:gd name="connsiteY13" fmla="*/ 3116425 h 3788229"/>
                <a:gd name="connsiteX0" fmla="*/ 3620278 w 3620278"/>
                <a:gd name="connsiteY0" fmla="*/ 3116425 h 3750907"/>
                <a:gd name="connsiteX1" fmla="*/ 3191070 w 3620278"/>
                <a:gd name="connsiteY1" fmla="*/ 1194319 h 3750907"/>
                <a:gd name="connsiteX2" fmla="*/ 1362270 w 3620278"/>
                <a:gd name="connsiteY2" fmla="*/ 0 h 3750907"/>
                <a:gd name="connsiteX3" fmla="*/ 1222311 w 3620278"/>
                <a:gd name="connsiteY3" fmla="*/ 317241 h 3750907"/>
                <a:gd name="connsiteX4" fmla="*/ 401217 w 3620278"/>
                <a:gd name="connsiteY4" fmla="*/ 699797 h 3750907"/>
                <a:gd name="connsiteX5" fmla="*/ 27991 w 3620278"/>
                <a:gd name="connsiteY5" fmla="*/ 653145 h 3750907"/>
                <a:gd name="connsiteX6" fmla="*/ 0 w 3620278"/>
                <a:gd name="connsiteY6" fmla="*/ 961053 h 3750907"/>
                <a:gd name="connsiteX7" fmla="*/ 671806 w 3620278"/>
                <a:gd name="connsiteY7" fmla="*/ 1546548 h 3750907"/>
                <a:gd name="connsiteX8" fmla="*/ 1660850 w 3620278"/>
                <a:gd name="connsiteY8" fmla="*/ 1705169 h 3750907"/>
                <a:gd name="connsiteX9" fmla="*/ 2593911 w 3620278"/>
                <a:gd name="connsiteY9" fmla="*/ 1334277 h 3750907"/>
                <a:gd name="connsiteX10" fmla="*/ 2864499 w 3620278"/>
                <a:gd name="connsiteY10" fmla="*/ 1278295 h 3750907"/>
                <a:gd name="connsiteX11" fmla="*/ 2808515 w 3620278"/>
                <a:gd name="connsiteY11" fmla="*/ 3489649 h 3750907"/>
                <a:gd name="connsiteX12" fmla="*/ 3060441 w 3620278"/>
                <a:gd name="connsiteY12" fmla="*/ 3750907 h 3750907"/>
                <a:gd name="connsiteX13" fmla="*/ 3620278 w 3620278"/>
                <a:gd name="connsiteY13" fmla="*/ 3116425 h 3750907"/>
                <a:gd name="connsiteX0" fmla="*/ 3620278 w 4096139"/>
                <a:gd name="connsiteY0" fmla="*/ 3116425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620278 w 4096139"/>
                <a:gd name="connsiteY13" fmla="*/ 3116425 h 3750907"/>
                <a:gd name="connsiteX0" fmla="*/ 3909527 w 4096139"/>
                <a:gd name="connsiteY0" fmla="*/ 1315616 h 3750907"/>
                <a:gd name="connsiteX1" fmla="*/ 4096139 w 4096139"/>
                <a:gd name="connsiteY1" fmla="*/ 158621 h 3750907"/>
                <a:gd name="connsiteX2" fmla="*/ 1362270 w 4096139"/>
                <a:gd name="connsiteY2" fmla="*/ 0 h 3750907"/>
                <a:gd name="connsiteX3" fmla="*/ 1222311 w 4096139"/>
                <a:gd name="connsiteY3" fmla="*/ 317241 h 3750907"/>
                <a:gd name="connsiteX4" fmla="*/ 401217 w 4096139"/>
                <a:gd name="connsiteY4" fmla="*/ 699797 h 3750907"/>
                <a:gd name="connsiteX5" fmla="*/ 27991 w 4096139"/>
                <a:gd name="connsiteY5" fmla="*/ 653145 h 3750907"/>
                <a:gd name="connsiteX6" fmla="*/ 0 w 4096139"/>
                <a:gd name="connsiteY6" fmla="*/ 961053 h 3750907"/>
                <a:gd name="connsiteX7" fmla="*/ 671806 w 4096139"/>
                <a:gd name="connsiteY7" fmla="*/ 1546548 h 3750907"/>
                <a:gd name="connsiteX8" fmla="*/ 1660850 w 4096139"/>
                <a:gd name="connsiteY8" fmla="*/ 1705169 h 3750907"/>
                <a:gd name="connsiteX9" fmla="*/ 2593911 w 4096139"/>
                <a:gd name="connsiteY9" fmla="*/ 1334277 h 3750907"/>
                <a:gd name="connsiteX10" fmla="*/ 2864499 w 4096139"/>
                <a:gd name="connsiteY10" fmla="*/ 1278295 h 3750907"/>
                <a:gd name="connsiteX11" fmla="*/ 2808515 w 4096139"/>
                <a:gd name="connsiteY11" fmla="*/ 3489649 h 3750907"/>
                <a:gd name="connsiteX12" fmla="*/ 3060441 w 4096139"/>
                <a:gd name="connsiteY12" fmla="*/ 3750907 h 3750907"/>
                <a:gd name="connsiteX13" fmla="*/ 3909527 w 4096139"/>
                <a:gd name="connsiteY13" fmla="*/ 1315616 h 3750907"/>
                <a:gd name="connsiteX0" fmla="*/ 3909527 w 4096139"/>
                <a:gd name="connsiteY0" fmla="*/ 1315616 h 3489649"/>
                <a:gd name="connsiteX1" fmla="*/ 4096139 w 4096139"/>
                <a:gd name="connsiteY1" fmla="*/ 158621 h 3489649"/>
                <a:gd name="connsiteX2" fmla="*/ 1362270 w 4096139"/>
                <a:gd name="connsiteY2" fmla="*/ 0 h 3489649"/>
                <a:gd name="connsiteX3" fmla="*/ 1222311 w 4096139"/>
                <a:gd name="connsiteY3" fmla="*/ 317241 h 3489649"/>
                <a:gd name="connsiteX4" fmla="*/ 401217 w 4096139"/>
                <a:gd name="connsiteY4" fmla="*/ 699797 h 3489649"/>
                <a:gd name="connsiteX5" fmla="*/ 27991 w 4096139"/>
                <a:gd name="connsiteY5" fmla="*/ 653145 h 3489649"/>
                <a:gd name="connsiteX6" fmla="*/ 0 w 4096139"/>
                <a:gd name="connsiteY6" fmla="*/ 961053 h 3489649"/>
                <a:gd name="connsiteX7" fmla="*/ 671806 w 4096139"/>
                <a:gd name="connsiteY7" fmla="*/ 1546548 h 3489649"/>
                <a:gd name="connsiteX8" fmla="*/ 1660850 w 4096139"/>
                <a:gd name="connsiteY8" fmla="*/ 1705169 h 3489649"/>
                <a:gd name="connsiteX9" fmla="*/ 2593911 w 4096139"/>
                <a:gd name="connsiteY9" fmla="*/ 1334277 h 3489649"/>
                <a:gd name="connsiteX10" fmla="*/ 2864499 w 4096139"/>
                <a:gd name="connsiteY10" fmla="*/ 1278295 h 3489649"/>
                <a:gd name="connsiteX11" fmla="*/ 2808515 w 4096139"/>
                <a:gd name="connsiteY11" fmla="*/ 3489649 h 3489649"/>
                <a:gd name="connsiteX12" fmla="*/ 3415005 w 4096139"/>
                <a:gd name="connsiteY12" fmla="*/ 1343609 h 3489649"/>
                <a:gd name="connsiteX13" fmla="*/ 3909527 w 4096139"/>
                <a:gd name="connsiteY13" fmla="*/ 1315616 h 348964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15005 w 4096139"/>
                <a:gd name="connsiteY12" fmla="*/ 1343609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70989 w 4096139"/>
                <a:gd name="connsiteY12" fmla="*/ 1175658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64499 w 4096139"/>
                <a:gd name="connsiteY10" fmla="*/ 1278295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3237723 w 4096139"/>
                <a:gd name="connsiteY11" fmla="*/ 1166327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593911 w 4096139"/>
                <a:gd name="connsiteY9" fmla="*/ 1334277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892491 w 4096139"/>
                <a:gd name="connsiteY10" fmla="*/ 858417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1222311 w 4096139"/>
                <a:gd name="connsiteY3" fmla="*/ 317241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315616 h 1705169"/>
                <a:gd name="connsiteX1" fmla="*/ 4096139 w 4096139"/>
                <a:gd name="connsiteY1" fmla="*/ 158621 h 1705169"/>
                <a:gd name="connsiteX2" fmla="*/ 1362270 w 4096139"/>
                <a:gd name="connsiteY2" fmla="*/ 0 h 1705169"/>
                <a:gd name="connsiteX3" fmla="*/ 643813 w 4096139"/>
                <a:gd name="connsiteY3" fmla="*/ 37322 h 1705169"/>
                <a:gd name="connsiteX4" fmla="*/ 401217 w 4096139"/>
                <a:gd name="connsiteY4" fmla="*/ 699797 h 1705169"/>
                <a:gd name="connsiteX5" fmla="*/ 27991 w 4096139"/>
                <a:gd name="connsiteY5" fmla="*/ 653145 h 1705169"/>
                <a:gd name="connsiteX6" fmla="*/ 0 w 4096139"/>
                <a:gd name="connsiteY6" fmla="*/ 961053 h 1705169"/>
                <a:gd name="connsiteX7" fmla="*/ 671806 w 4096139"/>
                <a:gd name="connsiteY7" fmla="*/ 1546548 h 1705169"/>
                <a:gd name="connsiteX8" fmla="*/ 1660850 w 4096139"/>
                <a:gd name="connsiteY8" fmla="*/ 1705169 h 1705169"/>
                <a:gd name="connsiteX9" fmla="*/ 2192694 w 4096139"/>
                <a:gd name="connsiteY9" fmla="*/ 1586204 h 1705169"/>
                <a:gd name="connsiteX10" fmla="*/ 2407299 w 4096139"/>
                <a:gd name="connsiteY10" fmla="*/ 1408923 h 1705169"/>
                <a:gd name="connsiteX11" fmla="*/ 2827176 w 4096139"/>
                <a:gd name="connsiteY11" fmla="*/ 1268964 h 1705169"/>
                <a:gd name="connsiteX12" fmla="*/ 3424335 w 4096139"/>
                <a:gd name="connsiteY12" fmla="*/ 1278294 h 1705169"/>
                <a:gd name="connsiteX13" fmla="*/ 3909527 w 4096139"/>
                <a:gd name="connsiteY13" fmla="*/ 1315616 h 1705169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43609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34278 w 4096139"/>
                <a:gd name="connsiteY2" fmla="*/ 83976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71806 w 4096139"/>
                <a:gd name="connsiteY7" fmla="*/ 1509226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09527 w 4096139"/>
                <a:gd name="connsiteY0" fmla="*/ 1278294 h 1667847"/>
                <a:gd name="connsiteX1" fmla="*/ 4096139 w 4096139"/>
                <a:gd name="connsiteY1" fmla="*/ 121299 h 1667847"/>
                <a:gd name="connsiteX2" fmla="*/ 1362270 w 4096139"/>
                <a:gd name="connsiteY2" fmla="*/ 27992 h 1667847"/>
                <a:gd name="connsiteX3" fmla="*/ 643813 w 4096139"/>
                <a:gd name="connsiteY3" fmla="*/ 0 h 1667847"/>
                <a:gd name="connsiteX4" fmla="*/ 401217 w 4096139"/>
                <a:gd name="connsiteY4" fmla="*/ 662475 h 1667847"/>
                <a:gd name="connsiteX5" fmla="*/ 27991 w 4096139"/>
                <a:gd name="connsiteY5" fmla="*/ 615823 h 1667847"/>
                <a:gd name="connsiteX6" fmla="*/ 0 w 4096139"/>
                <a:gd name="connsiteY6" fmla="*/ 923731 h 1667847"/>
                <a:gd name="connsiteX7" fmla="*/ 634484 w 4096139"/>
                <a:gd name="connsiteY7" fmla="*/ 1527888 h 1667847"/>
                <a:gd name="connsiteX8" fmla="*/ 1660850 w 4096139"/>
                <a:gd name="connsiteY8" fmla="*/ 1667847 h 1667847"/>
                <a:gd name="connsiteX9" fmla="*/ 2192694 w 4096139"/>
                <a:gd name="connsiteY9" fmla="*/ 1548882 h 1667847"/>
                <a:gd name="connsiteX10" fmla="*/ 2407299 w 4096139"/>
                <a:gd name="connsiteY10" fmla="*/ 1371601 h 1667847"/>
                <a:gd name="connsiteX11" fmla="*/ 2827176 w 4096139"/>
                <a:gd name="connsiteY11" fmla="*/ 1231642 h 1667847"/>
                <a:gd name="connsiteX12" fmla="*/ 3424335 w 4096139"/>
                <a:gd name="connsiteY12" fmla="*/ 1240972 h 1667847"/>
                <a:gd name="connsiteX13" fmla="*/ 3909527 w 4096139"/>
                <a:gd name="connsiteY13" fmla="*/ 1278294 h 1667847"/>
                <a:gd name="connsiteX0" fmla="*/ 3918857 w 4105469"/>
                <a:gd name="connsiteY0" fmla="*/ 1278294 h 1667847"/>
                <a:gd name="connsiteX1" fmla="*/ 4105469 w 4105469"/>
                <a:gd name="connsiteY1" fmla="*/ 121299 h 1667847"/>
                <a:gd name="connsiteX2" fmla="*/ 1371600 w 4105469"/>
                <a:gd name="connsiteY2" fmla="*/ 27992 h 1667847"/>
                <a:gd name="connsiteX3" fmla="*/ 653143 w 4105469"/>
                <a:gd name="connsiteY3" fmla="*/ 0 h 1667847"/>
                <a:gd name="connsiteX4" fmla="*/ 410547 w 4105469"/>
                <a:gd name="connsiteY4" fmla="*/ 662475 h 1667847"/>
                <a:gd name="connsiteX5" fmla="*/ 37321 w 4105469"/>
                <a:gd name="connsiteY5" fmla="*/ 615823 h 1667847"/>
                <a:gd name="connsiteX6" fmla="*/ 0 w 4105469"/>
                <a:gd name="connsiteY6" fmla="*/ 951723 h 1667847"/>
                <a:gd name="connsiteX7" fmla="*/ 643814 w 4105469"/>
                <a:gd name="connsiteY7" fmla="*/ 1527888 h 1667847"/>
                <a:gd name="connsiteX8" fmla="*/ 1670180 w 4105469"/>
                <a:gd name="connsiteY8" fmla="*/ 1667847 h 1667847"/>
                <a:gd name="connsiteX9" fmla="*/ 2202024 w 4105469"/>
                <a:gd name="connsiteY9" fmla="*/ 1548882 h 1667847"/>
                <a:gd name="connsiteX10" fmla="*/ 2416629 w 4105469"/>
                <a:gd name="connsiteY10" fmla="*/ 1371601 h 1667847"/>
                <a:gd name="connsiteX11" fmla="*/ 2836506 w 4105469"/>
                <a:gd name="connsiteY11" fmla="*/ 1231642 h 1667847"/>
                <a:gd name="connsiteX12" fmla="*/ 3433665 w 4105469"/>
                <a:gd name="connsiteY12" fmla="*/ 1240972 h 1667847"/>
                <a:gd name="connsiteX13" fmla="*/ 3918857 w 4105469"/>
                <a:gd name="connsiteY13" fmla="*/ 1278294 h 16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105469" h="1667847">
                  <a:moveTo>
                    <a:pt x="3918857" y="1278294"/>
                  </a:moveTo>
                  <a:lnTo>
                    <a:pt x="4105469" y="121299"/>
                  </a:lnTo>
                  <a:lnTo>
                    <a:pt x="1371600" y="27992"/>
                  </a:lnTo>
                  <a:lnTo>
                    <a:pt x="653143" y="0"/>
                  </a:lnTo>
                  <a:lnTo>
                    <a:pt x="410547" y="662475"/>
                  </a:lnTo>
                  <a:lnTo>
                    <a:pt x="37321" y="615823"/>
                  </a:lnTo>
                  <a:lnTo>
                    <a:pt x="0" y="951723"/>
                  </a:lnTo>
                  <a:cubicBezTo>
                    <a:pt x="183503" y="1162439"/>
                    <a:pt x="460311" y="1317172"/>
                    <a:pt x="643814" y="1527888"/>
                  </a:cubicBezTo>
                  <a:cubicBezTo>
                    <a:pt x="762002" y="1692729"/>
                    <a:pt x="1551992" y="1503006"/>
                    <a:pt x="1670180" y="1667847"/>
                  </a:cubicBezTo>
                  <a:lnTo>
                    <a:pt x="2202024" y="1548882"/>
                  </a:lnTo>
                  <a:lnTo>
                    <a:pt x="2416629" y="1371601"/>
                  </a:lnTo>
                  <a:lnTo>
                    <a:pt x="2836506" y="1231642"/>
                  </a:lnTo>
                  <a:lnTo>
                    <a:pt x="3433665" y="1240972"/>
                  </a:lnTo>
                  <a:lnTo>
                    <a:pt x="3918857" y="1278294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자유형: 도형 197">
              <a:extLst>
                <a:ext uri="{FF2B5EF4-FFF2-40B4-BE49-F238E27FC236}">
                  <a16:creationId xmlns:a16="http://schemas.microsoft.com/office/drawing/2014/main" id="{7AC016E9-20C1-22FE-AB67-14C4DB56036D}"/>
                </a:ext>
              </a:extLst>
            </p:cNvPr>
            <p:cNvSpPr/>
            <p:nvPr/>
          </p:nvSpPr>
          <p:spPr>
            <a:xfrm>
              <a:off x="8761445" y="1285097"/>
              <a:ext cx="1660849" cy="2174033"/>
            </a:xfrm>
            <a:custGeom>
              <a:avLst/>
              <a:gdLst>
                <a:gd name="connsiteX0" fmla="*/ 0 w 1660849"/>
                <a:gd name="connsiteY0" fmla="*/ 18662 h 2174033"/>
                <a:gd name="connsiteX1" fmla="*/ 1194318 w 1660849"/>
                <a:gd name="connsiteY1" fmla="*/ 0 h 2174033"/>
                <a:gd name="connsiteX2" fmla="*/ 1660849 w 1660849"/>
                <a:gd name="connsiteY2" fmla="*/ 485192 h 2174033"/>
                <a:gd name="connsiteX3" fmla="*/ 895739 w 1660849"/>
                <a:gd name="connsiteY3" fmla="*/ 1847462 h 2174033"/>
                <a:gd name="connsiteX4" fmla="*/ 597159 w 1660849"/>
                <a:gd name="connsiteY4" fmla="*/ 2174033 h 2174033"/>
                <a:gd name="connsiteX5" fmla="*/ 317241 w 1660849"/>
                <a:gd name="connsiteY5" fmla="*/ 1408923 h 2174033"/>
                <a:gd name="connsiteX6" fmla="*/ 0 w 1660849"/>
                <a:gd name="connsiteY6" fmla="*/ 18662 h 2174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0849" h="2174033">
                  <a:moveTo>
                    <a:pt x="0" y="18662"/>
                  </a:moveTo>
                  <a:lnTo>
                    <a:pt x="1194318" y="0"/>
                  </a:lnTo>
                  <a:lnTo>
                    <a:pt x="1660849" y="485192"/>
                  </a:lnTo>
                  <a:lnTo>
                    <a:pt x="895739" y="1847462"/>
                  </a:lnTo>
                  <a:lnTo>
                    <a:pt x="597159" y="2174033"/>
                  </a:lnTo>
                  <a:lnTo>
                    <a:pt x="317241" y="1408923"/>
                  </a:lnTo>
                  <a:lnTo>
                    <a:pt x="0" y="18662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자유형: 도형 198">
              <a:extLst>
                <a:ext uri="{FF2B5EF4-FFF2-40B4-BE49-F238E27FC236}">
                  <a16:creationId xmlns:a16="http://schemas.microsoft.com/office/drawing/2014/main" id="{0B7EFA53-8850-AB18-A4F1-EE632947C567}"/>
                </a:ext>
              </a:extLst>
            </p:cNvPr>
            <p:cNvSpPr/>
            <p:nvPr/>
          </p:nvSpPr>
          <p:spPr>
            <a:xfrm>
              <a:off x="9638522" y="1749451"/>
              <a:ext cx="1540307" cy="1383108"/>
            </a:xfrm>
            <a:custGeom>
              <a:avLst/>
              <a:gdLst>
                <a:gd name="connsiteX0" fmla="*/ 765111 w 1352939"/>
                <a:gd name="connsiteY0" fmla="*/ 0 h 1352939"/>
                <a:gd name="connsiteX1" fmla="*/ 0 w 1352939"/>
                <a:gd name="connsiteY1" fmla="*/ 1352939 h 1352939"/>
                <a:gd name="connsiteX2" fmla="*/ 1343609 w 1352939"/>
                <a:gd name="connsiteY2" fmla="*/ 1166326 h 1352939"/>
                <a:gd name="connsiteX3" fmla="*/ 1352939 w 1352939"/>
                <a:gd name="connsiteY3" fmla="*/ 167951 h 1352939"/>
                <a:gd name="connsiteX4" fmla="*/ 1045029 w 1352939"/>
                <a:gd name="connsiteY4" fmla="*/ 270588 h 1352939"/>
                <a:gd name="connsiteX5" fmla="*/ 765111 w 1352939"/>
                <a:gd name="connsiteY5" fmla="*/ 0 h 1352939"/>
                <a:gd name="connsiteX0" fmla="*/ 765111 w 1530221"/>
                <a:gd name="connsiteY0" fmla="*/ 0 h 1352939"/>
                <a:gd name="connsiteX1" fmla="*/ 0 w 1530221"/>
                <a:gd name="connsiteY1" fmla="*/ 1352939 h 1352939"/>
                <a:gd name="connsiteX2" fmla="*/ 1343609 w 1530221"/>
                <a:gd name="connsiteY2" fmla="*/ 1166326 h 1352939"/>
                <a:gd name="connsiteX3" fmla="*/ 1530221 w 1530221"/>
                <a:gd name="connsiteY3" fmla="*/ 830424 h 1352939"/>
                <a:gd name="connsiteX4" fmla="*/ 1352939 w 1530221"/>
                <a:gd name="connsiteY4" fmla="*/ 167951 h 1352939"/>
                <a:gd name="connsiteX5" fmla="*/ 1045029 w 1530221"/>
                <a:gd name="connsiteY5" fmla="*/ 270588 h 1352939"/>
                <a:gd name="connsiteX6" fmla="*/ 765111 w 1530221"/>
                <a:gd name="connsiteY6" fmla="*/ 0 h 1352939"/>
                <a:gd name="connsiteX0" fmla="*/ 765111 w 1540307"/>
                <a:gd name="connsiteY0" fmla="*/ 0 h 1352939"/>
                <a:gd name="connsiteX1" fmla="*/ 0 w 1540307"/>
                <a:gd name="connsiteY1" fmla="*/ 1352939 h 1352939"/>
                <a:gd name="connsiteX2" fmla="*/ 1343609 w 1540307"/>
                <a:gd name="connsiteY2" fmla="*/ 1166326 h 1352939"/>
                <a:gd name="connsiteX3" fmla="*/ 1530221 w 1540307"/>
                <a:gd name="connsiteY3" fmla="*/ 830424 h 1352939"/>
                <a:gd name="connsiteX4" fmla="*/ 1352939 w 1540307"/>
                <a:gd name="connsiteY4" fmla="*/ 167951 h 1352939"/>
                <a:gd name="connsiteX5" fmla="*/ 1045029 w 1540307"/>
                <a:gd name="connsiteY5" fmla="*/ 270588 h 1352939"/>
                <a:gd name="connsiteX6" fmla="*/ 765111 w 1540307"/>
                <a:gd name="connsiteY6" fmla="*/ 0 h 1352939"/>
                <a:gd name="connsiteX0" fmla="*/ 765111 w 1540307"/>
                <a:gd name="connsiteY0" fmla="*/ 11352 h 1364291"/>
                <a:gd name="connsiteX1" fmla="*/ 0 w 1540307"/>
                <a:gd name="connsiteY1" fmla="*/ 1364291 h 1364291"/>
                <a:gd name="connsiteX2" fmla="*/ 1343609 w 1540307"/>
                <a:gd name="connsiteY2" fmla="*/ 1177678 h 1364291"/>
                <a:gd name="connsiteX3" fmla="*/ 1530221 w 1540307"/>
                <a:gd name="connsiteY3" fmla="*/ 841776 h 1364291"/>
                <a:gd name="connsiteX4" fmla="*/ 1352939 w 1540307"/>
                <a:gd name="connsiteY4" fmla="*/ 179303 h 1364291"/>
                <a:gd name="connsiteX5" fmla="*/ 1067889 w 1540307"/>
                <a:gd name="connsiteY5" fmla="*/ 0 h 1364291"/>
                <a:gd name="connsiteX6" fmla="*/ 765111 w 1540307"/>
                <a:gd name="connsiteY6" fmla="*/ 11352 h 1364291"/>
                <a:gd name="connsiteX0" fmla="*/ 765111 w 1540307"/>
                <a:gd name="connsiteY0" fmla="*/ 30169 h 1383108"/>
                <a:gd name="connsiteX1" fmla="*/ 0 w 1540307"/>
                <a:gd name="connsiteY1" fmla="*/ 1383108 h 1383108"/>
                <a:gd name="connsiteX2" fmla="*/ 1343609 w 1540307"/>
                <a:gd name="connsiteY2" fmla="*/ 1196495 h 1383108"/>
                <a:gd name="connsiteX3" fmla="*/ 1530221 w 1540307"/>
                <a:gd name="connsiteY3" fmla="*/ 860593 h 1383108"/>
                <a:gd name="connsiteX4" fmla="*/ 1322459 w 1540307"/>
                <a:gd name="connsiteY4" fmla="*/ 0 h 1383108"/>
                <a:gd name="connsiteX5" fmla="*/ 1067889 w 1540307"/>
                <a:gd name="connsiteY5" fmla="*/ 18817 h 1383108"/>
                <a:gd name="connsiteX6" fmla="*/ 765111 w 1540307"/>
                <a:gd name="connsiteY6" fmla="*/ 30169 h 138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0307" h="1383108">
                  <a:moveTo>
                    <a:pt x="765111" y="30169"/>
                  </a:moveTo>
                  <a:lnTo>
                    <a:pt x="0" y="1383108"/>
                  </a:lnTo>
                  <a:lnTo>
                    <a:pt x="1343609" y="1196495"/>
                  </a:lnTo>
                  <a:cubicBezTo>
                    <a:pt x="1346719" y="1068977"/>
                    <a:pt x="1592425" y="1212045"/>
                    <a:pt x="1530221" y="860593"/>
                  </a:cubicBezTo>
                  <a:lnTo>
                    <a:pt x="1322459" y="0"/>
                  </a:lnTo>
                  <a:lnTo>
                    <a:pt x="1067889" y="18817"/>
                  </a:lnTo>
                  <a:lnTo>
                    <a:pt x="765111" y="3016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자유형: 도형 199">
              <a:extLst>
                <a:ext uri="{FF2B5EF4-FFF2-40B4-BE49-F238E27FC236}">
                  <a16:creationId xmlns:a16="http://schemas.microsoft.com/office/drawing/2014/main" id="{50DE079F-38F3-44CA-8FD5-F1ABCEA70D49}"/>
                </a:ext>
              </a:extLst>
            </p:cNvPr>
            <p:cNvSpPr/>
            <p:nvPr/>
          </p:nvSpPr>
          <p:spPr>
            <a:xfrm>
              <a:off x="2593910" y="2722012"/>
              <a:ext cx="2099388" cy="1903445"/>
            </a:xfrm>
            <a:custGeom>
              <a:avLst/>
              <a:gdLst>
                <a:gd name="connsiteX0" fmla="*/ 317241 w 2099388"/>
                <a:gd name="connsiteY0" fmla="*/ 0 h 1903445"/>
                <a:gd name="connsiteX1" fmla="*/ 419878 w 2099388"/>
                <a:gd name="connsiteY1" fmla="*/ 102636 h 1903445"/>
                <a:gd name="connsiteX2" fmla="*/ 1184988 w 2099388"/>
                <a:gd name="connsiteY2" fmla="*/ 74645 h 1903445"/>
                <a:gd name="connsiteX3" fmla="*/ 1380931 w 2099388"/>
                <a:gd name="connsiteY3" fmla="*/ 158620 h 1903445"/>
                <a:gd name="connsiteX4" fmla="*/ 1847461 w 2099388"/>
                <a:gd name="connsiteY4" fmla="*/ 74645 h 1903445"/>
                <a:gd name="connsiteX5" fmla="*/ 1847461 w 2099388"/>
                <a:gd name="connsiteY5" fmla="*/ 531845 h 1903445"/>
                <a:gd name="connsiteX6" fmla="*/ 1763486 w 2099388"/>
                <a:gd name="connsiteY6" fmla="*/ 765110 h 1903445"/>
                <a:gd name="connsiteX7" fmla="*/ 2099388 w 2099388"/>
                <a:gd name="connsiteY7" fmla="*/ 1539551 h 1903445"/>
                <a:gd name="connsiteX8" fmla="*/ 793102 w 2099388"/>
                <a:gd name="connsiteY8" fmla="*/ 1903445 h 1903445"/>
                <a:gd name="connsiteX9" fmla="*/ 681135 w 2099388"/>
                <a:gd name="connsiteY9" fmla="*/ 1399592 h 1903445"/>
                <a:gd name="connsiteX10" fmla="*/ 0 w 2099388"/>
                <a:gd name="connsiteY10" fmla="*/ 970383 h 1903445"/>
                <a:gd name="connsiteX11" fmla="*/ 317241 w 2099388"/>
                <a:gd name="connsiteY11" fmla="*/ 0 h 1903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99388" h="1903445">
                  <a:moveTo>
                    <a:pt x="317241" y="0"/>
                  </a:moveTo>
                  <a:lnTo>
                    <a:pt x="419878" y="102636"/>
                  </a:lnTo>
                  <a:lnTo>
                    <a:pt x="1184988" y="74645"/>
                  </a:lnTo>
                  <a:lnTo>
                    <a:pt x="1380931" y="158620"/>
                  </a:lnTo>
                  <a:lnTo>
                    <a:pt x="1847461" y="74645"/>
                  </a:lnTo>
                  <a:lnTo>
                    <a:pt x="1847461" y="531845"/>
                  </a:lnTo>
                  <a:lnTo>
                    <a:pt x="1763486" y="765110"/>
                  </a:lnTo>
                  <a:lnTo>
                    <a:pt x="2099388" y="1539551"/>
                  </a:lnTo>
                  <a:lnTo>
                    <a:pt x="793102" y="1903445"/>
                  </a:lnTo>
                  <a:lnTo>
                    <a:pt x="681135" y="1399592"/>
                  </a:lnTo>
                  <a:lnTo>
                    <a:pt x="0" y="970383"/>
                  </a:lnTo>
                  <a:lnTo>
                    <a:pt x="317241" y="0"/>
                  </a:lnTo>
                  <a:close/>
                </a:path>
              </a:pathLst>
            </a:custGeom>
            <a:solidFill>
              <a:srgbClr val="548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자유형: 도형 200">
              <a:extLst>
                <a:ext uri="{FF2B5EF4-FFF2-40B4-BE49-F238E27FC236}">
                  <a16:creationId xmlns:a16="http://schemas.microsoft.com/office/drawing/2014/main" id="{16DB7C7F-13F0-28AA-A045-41F3514CB87E}"/>
                </a:ext>
              </a:extLst>
            </p:cNvPr>
            <p:cNvSpPr/>
            <p:nvPr/>
          </p:nvSpPr>
          <p:spPr>
            <a:xfrm>
              <a:off x="5243412" y="3762375"/>
              <a:ext cx="1772816" cy="914400"/>
            </a:xfrm>
            <a:custGeom>
              <a:avLst/>
              <a:gdLst>
                <a:gd name="connsiteX0" fmla="*/ 0 w 1772816"/>
                <a:gd name="connsiteY0" fmla="*/ 335902 h 914400"/>
                <a:gd name="connsiteX1" fmla="*/ 494522 w 1772816"/>
                <a:gd name="connsiteY1" fmla="*/ 914400 h 914400"/>
                <a:gd name="connsiteX2" fmla="*/ 1688841 w 1772816"/>
                <a:gd name="connsiteY2" fmla="*/ 849085 h 914400"/>
                <a:gd name="connsiteX3" fmla="*/ 1772816 w 1772816"/>
                <a:gd name="connsiteY3" fmla="*/ 0 h 914400"/>
                <a:gd name="connsiteX4" fmla="*/ 606490 w 1772816"/>
                <a:gd name="connsiteY4" fmla="*/ 130628 h 914400"/>
                <a:gd name="connsiteX5" fmla="*/ 0 w 1772816"/>
                <a:gd name="connsiteY5" fmla="*/ 335902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72816" h="914400">
                  <a:moveTo>
                    <a:pt x="0" y="335902"/>
                  </a:moveTo>
                  <a:lnTo>
                    <a:pt x="494522" y="914400"/>
                  </a:lnTo>
                  <a:lnTo>
                    <a:pt x="1688841" y="849085"/>
                  </a:lnTo>
                  <a:lnTo>
                    <a:pt x="1772816" y="0"/>
                  </a:lnTo>
                  <a:lnTo>
                    <a:pt x="606490" y="130628"/>
                  </a:lnTo>
                  <a:lnTo>
                    <a:pt x="0" y="335902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2723ACC0-95FA-D15E-3A1E-B7E6A5B66A20}"/>
                </a:ext>
              </a:extLst>
            </p:cNvPr>
            <p:cNvSpPr/>
            <p:nvPr/>
          </p:nvSpPr>
          <p:spPr>
            <a:xfrm>
              <a:off x="4366727" y="2470085"/>
              <a:ext cx="1819469" cy="989045"/>
            </a:xfrm>
            <a:custGeom>
              <a:avLst/>
              <a:gdLst>
                <a:gd name="connsiteX0" fmla="*/ 1819469 w 1819469"/>
                <a:gd name="connsiteY0" fmla="*/ 37323 h 989045"/>
                <a:gd name="connsiteX1" fmla="*/ 783771 w 1819469"/>
                <a:gd name="connsiteY1" fmla="*/ 0 h 989045"/>
                <a:gd name="connsiteX2" fmla="*/ 298579 w 1819469"/>
                <a:gd name="connsiteY2" fmla="*/ 121298 h 989045"/>
                <a:gd name="connsiteX3" fmla="*/ 102636 w 1819469"/>
                <a:gd name="connsiteY3" fmla="*/ 410547 h 989045"/>
                <a:gd name="connsiteX4" fmla="*/ 74644 w 1819469"/>
                <a:gd name="connsiteY4" fmla="*/ 737119 h 989045"/>
                <a:gd name="connsiteX5" fmla="*/ 0 w 1819469"/>
                <a:gd name="connsiteY5" fmla="*/ 989045 h 98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9469" h="989045">
                  <a:moveTo>
                    <a:pt x="1819469" y="37323"/>
                  </a:moveTo>
                  <a:lnTo>
                    <a:pt x="783771" y="0"/>
                  </a:lnTo>
                  <a:lnTo>
                    <a:pt x="298579" y="121298"/>
                  </a:lnTo>
                  <a:lnTo>
                    <a:pt x="102636" y="410547"/>
                  </a:lnTo>
                  <a:lnTo>
                    <a:pt x="74644" y="737119"/>
                  </a:lnTo>
                  <a:lnTo>
                    <a:pt x="0" y="98904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자유형: 도형 203">
              <a:extLst>
                <a:ext uri="{FF2B5EF4-FFF2-40B4-BE49-F238E27FC236}">
                  <a16:creationId xmlns:a16="http://schemas.microsoft.com/office/drawing/2014/main" id="{B4C49DAA-D2D8-B4C3-D4F8-BC1A53A07460}"/>
                </a:ext>
              </a:extLst>
            </p:cNvPr>
            <p:cNvSpPr/>
            <p:nvPr/>
          </p:nvSpPr>
          <p:spPr>
            <a:xfrm>
              <a:off x="4506686" y="2460755"/>
              <a:ext cx="2603241" cy="1772816"/>
            </a:xfrm>
            <a:custGeom>
              <a:avLst/>
              <a:gdLst>
                <a:gd name="connsiteX0" fmla="*/ 2164702 w 2603241"/>
                <a:gd name="connsiteY0" fmla="*/ 0 h 1772816"/>
                <a:gd name="connsiteX1" fmla="*/ 2603241 w 2603241"/>
                <a:gd name="connsiteY1" fmla="*/ 139959 h 1772816"/>
                <a:gd name="connsiteX2" fmla="*/ 2453951 w 2603241"/>
                <a:gd name="connsiteY2" fmla="*/ 746449 h 1772816"/>
                <a:gd name="connsiteX3" fmla="*/ 2491273 w 2603241"/>
                <a:gd name="connsiteY3" fmla="*/ 1315616 h 1772816"/>
                <a:gd name="connsiteX4" fmla="*/ 1408922 w 2603241"/>
                <a:gd name="connsiteY4" fmla="*/ 1427583 h 1772816"/>
                <a:gd name="connsiteX5" fmla="*/ 186612 w 2603241"/>
                <a:gd name="connsiteY5" fmla="*/ 1772816 h 1772816"/>
                <a:gd name="connsiteX6" fmla="*/ 0 w 2603241"/>
                <a:gd name="connsiteY6" fmla="*/ 1380930 h 177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03241" h="1772816">
                  <a:moveTo>
                    <a:pt x="2164702" y="0"/>
                  </a:moveTo>
                  <a:lnTo>
                    <a:pt x="2603241" y="139959"/>
                  </a:lnTo>
                  <a:lnTo>
                    <a:pt x="2453951" y="746449"/>
                  </a:lnTo>
                  <a:lnTo>
                    <a:pt x="2491273" y="1315616"/>
                  </a:lnTo>
                  <a:lnTo>
                    <a:pt x="1408922" y="1427583"/>
                  </a:lnTo>
                  <a:lnTo>
                    <a:pt x="186612" y="1772816"/>
                  </a:lnTo>
                  <a:lnTo>
                    <a:pt x="0" y="138093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자유형: 도형 204">
              <a:extLst>
                <a:ext uri="{FF2B5EF4-FFF2-40B4-BE49-F238E27FC236}">
                  <a16:creationId xmlns:a16="http://schemas.microsoft.com/office/drawing/2014/main" id="{5A7D509A-8B67-EAE4-66AF-9FD831C219E3}"/>
                </a:ext>
              </a:extLst>
            </p:cNvPr>
            <p:cNvSpPr/>
            <p:nvPr/>
          </p:nvSpPr>
          <p:spPr>
            <a:xfrm>
              <a:off x="5281127" y="3795032"/>
              <a:ext cx="1735493" cy="839755"/>
            </a:xfrm>
            <a:custGeom>
              <a:avLst/>
              <a:gdLst>
                <a:gd name="connsiteX0" fmla="*/ 0 w 1735493"/>
                <a:gd name="connsiteY0" fmla="*/ 317241 h 839755"/>
                <a:gd name="connsiteX1" fmla="*/ 625151 w 1735493"/>
                <a:gd name="connsiteY1" fmla="*/ 102637 h 839755"/>
                <a:gd name="connsiteX2" fmla="*/ 1735493 w 1735493"/>
                <a:gd name="connsiteY2" fmla="*/ 0 h 839755"/>
                <a:gd name="connsiteX3" fmla="*/ 1660849 w 1735493"/>
                <a:gd name="connsiteY3" fmla="*/ 830425 h 839755"/>
                <a:gd name="connsiteX4" fmla="*/ 1287624 w 1735493"/>
                <a:gd name="connsiteY4" fmla="*/ 839755 h 839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5493" h="839755">
                  <a:moveTo>
                    <a:pt x="0" y="317241"/>
                  </a:moveTo>
                  <a:lnTo>
                    <a:pt x="625151" y="102637"/>
                  </a:lnTo>
                  <a:lnTo>
                    <a:pt x="1735493" y="0"/>
                  </a:lnTo>
                  <a:lnTo>
                    <a:pt x="1660849" y="830425"/>
                  </a:lnTo>
                  <a:lnTo>
                    <a:pt x="1287624" y="83975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자유형: 도형 205">
              <a:extLst>
                <a:ext uri="{FF2B5EF4-FFF2-40B4-BE49-F238E27FC236}">
                  <a16:creationId xmlns:a16="http://schemas.microsoft.com/office/drawing/2014/main" id="{5C754411-8C31-E00D-25B5-1A5AE52B67BF}"/>
                </a:ext>
              </a:extLst>
            </p:cNvPr>
            <p:cNvSpPr/>
            <p:nvPr/>
          </p:nvSpPr>
          <p:spPr>
            <a:xfrm>
              <a:off x="5262465" y="4112273"/>
              <a:ext cx="886408" cy="587829"/>
            </a:xfrm>
            <a:custGeom>
              <a:avLst/>
              <a:gdLst>
                <a:gd name="connsiteX0" fmla="*/ 0 w 886408"/>
                <a:gd name="connsiteY0" fmla="*/ 0 h 587829"/>
                <a:gd name="connsiteX1" fmla="*/ 466531 w 886408"/>
                <a:gd name="connsiteY1" fmla="*/ 587829 h 587829"/>
                <a:gd name="connsiteX2" fmla="*/ 886408 w 886408"/>
                <a:gd name="connsiteY2" fmla="*/ 541175 h 58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6408" h="587829">
                  <a:moveTo>
                    <a:pt x="0" y="0"/>
                  </a:moveTo>
                  <a:lnTo>
                    <a:pt x="466531" y="587829"/>
                  </a:lnTo>
                  <a:lnTo>
                    <a:pt x="886408" y="5411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자유형: 도형 206">
              <a:extLst>
                <a:ext uri="{FF2B5EF4-FFF2-40B4-BE49-F238E27FC236}">
                  <a16:creationId xmlns:a16="http://schemas.microsoft.com/office/drawing/2014/main" id="{B737ED19-D090-5206-F8EF-5F131B05C06B}"/>
                </a:ext>
              </a:extLst>
            </p:cNvPr>
            <p:cNvSpPr/>
            <p:nvPr/>
          </p:nvSpPr>
          <p:spPr>
            <a:xfrm>
              <a:off x="3396343" y="4504159"/>
              <a:ext cx="447869" cy="802432"/>
            </a:xfrm>
            <a:custGeom>
              <a:avLst/>
              <a:gdLst>
                <a:gd name="connsiteX0" fmla="*/ 149290 w 447869"/>
                <a:gd name="connsiteY0" fmla="*/ 802432 h 802432"/>
                <a:gd name="connsiteX1" fmla="*/ 0 w 447869"/>
                <a:gd name="connsiteY1" fmla="*/ 102636 h 802432"/>
                <a:gd name="connsiteX2" fmla="*/ 447869 w 447869"/>
                <a:gd name="connsiteY2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7869" h="802432">
                  <a:moveTo>
                    <a:pt x="149290" y="802432"/>
                  </a:moveTo>
                  <a:lnTo>
                    <a:pt x="0" y="102636"/>
                  </a:lnTo>
                  <a:lnTo>
                    <a:pt x="447869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자유형: 도형 207">
              <a:extLst>
                <a:ext uri="{FF2B5EF4-FFF2-40B4-BE49-F238E27FC236}">
                  <a16:creationId xmlns:a16="http://schemas.microsoft.com/office/drawing/2014/main" id="{4F584467-FDFA-F7D9-4A9D-10BE02B4B80F}"/>
                </a:ext>
              </a:extLst>
            </p:cNvPr>
            <p:cNvSpPr/>
            <p:nvPr/>
          </p:nvSpPr>
          <p:spPr>
            <a:xfrm>
              <a:off x="4264090" y="4261563"/>
              <a:ext cx="419877" cy="139959"/>
            </a:xfrm>
            <a:custGeom>
              <a:avLst/>
              <a:gdLst>
                <a:gd name="connsiteX0" fmla="*/ 0 w 419877"/>
                <a:gd name="connsiteY0" fmla="*/ 139959 h 139959"/>
                <a:gd name="connsiteX1" fmla="*/ 419877 w 419877"/>
                <a:gd name="connsiteY1" fmla="*/ 0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9877" h="139959">
                  <a:moveTo>
                    <a:pt x="0" y="139959"/>
                  </a:moveTo>
                  <a:lnTo>
                    <a:pt x="419877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자유형: 도형 208">
              <a:extLst>
                <a:ext uri="{FF2B5EF4-FFF2-40B4-BE49-F238E27FC236}">
                  <a16:creationId xmlns:a16="http://schemas.microsoft.com/office/drawing/2014/main" id="{C46B2774-DEEF-36E6-A891-D9E36FDABC3D}"/>
                </a:ext>
              </a:extLst>
            </p:cNvPr>
            <p:cNvSpPr/>
            <p:nvPr/>
          </p:nvSpPr>
          <p:spPr>
            <a:xfrm>
              <a:off x="3610947" y="5446551"/>
              <a:ext cx="4945224" cy="1231640"/>
            </a:xfrm>
            <a:custGeom>
              <a:avLst/>
              <a:gdLst>
                <a:gd name="connsiteX0" fmla="*/ 0 w 4945224"/>
                <a:gd name="connsiteY0" fmla="*/ 242595 h 1231640"/>
                <a:gd name="connsiteX1" fmla="*/ 111967 w 4945224"/>
                <a:gd name="connsiteY1" fmla="*/ 615820 h 1231640"/>
                <a:gd name="connsiteX2" fmla="*/ 391886 w 4945224"/>
                <a:gd name="connsiteY2" fmla="*/ 1082351 h 1231640"/>
                <a:gd name="connsiteX3" fmla="*/ 1343608 w 4945224"/>
                <a:gd name="connsiteY3" fmla="*/ 1110342 h 1231640"/>
                <a:gd name="connsiteX4" fmla="*/ 2127380 w 4945224"/>
                <a:gd name="connsiteY4" fmla="*/ 951722 h 1231640"/>
                <a:gd name="connsiteX5" fmla="*/ 3069771 w 4945224"/>
                <a:gd name="connsiteY5" fmla="*/ 1231640 h 1231640"/>
                <a:gd name="connsiteX6" fmla="*/ 3993502 w 4945224"/>
                <a:gd name="connsiteY6" fmla="*/ 1194318 h 1231640"/>
                <a:gd name="connsiteX7" fmla="*/ 4917233 w 4945224"/>
                <a:gd name="connsiteY7" fmla="*/ 270587 h 1231640"/>
                <a:gd name="connsiteX8" fmla="*/ 4945224 w 4945224"/>
                <a:gd name="connsiteY8" fmla="*/ 0 h 12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45224" h="1231640">
                  <a:moveTo>
                    <a:pt x="0" y="242595"/>
                  </a:moveTo>
                  <a:lnTo>
                    <a:pt x="111967" y="615820"/>
                  </a:lnTo>
                  <a:lnTo>
                    <a:pt x="391886" y="1082351"/>
                  </a:lnTo>
                  <a:lnTo>
                    <a:pt x="1343608" y="1110342"/>
                  </a:lnTo>
                  <a:lnTo>
                    <a:pt x="2127380" y="951722"/>
                  </a:lnTo>
                  <a:lnTo>
                    <a:pt x="3069771" y="1231640"/>
                  </a:lnTo>
                  <a:lnTo>
                    <a:pt x="3993502" y="1194318"/>
                  </a:lnTo>
                  <a:lnTo>
                    <a:pt x="4917233" y="270587"/>
                  </a:lnTo>
                  <a:lnTo>
                    <a:pt x="4945224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자유형: 도형 209">
              <a:extLst>
                <a:ext uri="{FF2B5EF4-FFF2-40B4-BE49-F238E27FC236}">
                  <a16:creationId xmlns:a16="http://schemas.microsoft.com/office/drawing/2014/main" id="{53A975AE-90EA-1F85-C1F1-7DFF647100A3}"/>
                </a:ext>
              </a:extLst>
            </p:cNvPr>
            <p:cNvSpPr/>
            <p:nvPr/>
          </p:nvSpPr>
          <p:spPr>
            <a:xfrm>
              <a:off x="7744408" y="3729718"/>
              <a:ext cx="1194319" cy="1334277"/>
            </a:xfrm>
            <a:custGeom>
              <a:avLst/>
              <a:gdLst>
                <a:gd name="connsiteX0" fmla="*/ 0 w 1194319"/>
                <a:gd name="connsiteY0" fmla="*/ 9330 h 1334277"/>
                <a:gd name="connsiteX1" fmla="*/ 130629 w 1194319"/>
                <a:gd name="connsiteY1" fmla="*/ 0 h 1334277"/>
                <a:gd name="connsiteX2" fmla="*/ 1194319 w 1194319"/>
                <a:gd name="connsiteY2" fmla="*/ 438539 h 1334277"/>
                <a:gd name="connsiteX3" fmla="*/ 942392 w 1194319"/>
                <a:gd name="connsiteY3" fmla="*/ 1334277 h 1334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4319" h="1334277">
                  <a:moveTo>
                    <a:pt x="0" y="9330"/>
                  </a:moveTo>
                  <a:lnTo>
                    <a:pt x="130629" y="0"/>
                  </a:lnTo>
                  <a:lnTo>
                    <a:pt x="1194319" y="438539"/>
                  </a:lnTo>
                  <a:lnTo>
                    <a:pt x="942392" y="1334277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자유형: 도형 210">
              <a:extLst>
                <a:ext uri="{FF2B5EF4-FFF2-40B4-BE49-F238E27FC236}">
                  <a16:creationId xmlns:a16="http://schemas.microsoft.com/office/drawing/2014/main" id="{2F0C328F-6065-8F47-CCBC-1D72D754922F}"/>
                </a:ext>
              </a:extLst>
            </p:cNvPr>
            <p:cNvSpPr/>
            <p:nvPr/>
          </p:nvSpPr>
          <p:spPr>
            <a:xfrm>
              <a:off x="7016620" y="3767040"/>
              <a:ext cx="391886" cy="9331"/>
            </a:xfrm>
            <a:custGeom>
              <a:avLst/>
              <a:gdLst>
                <a:gd name="connsiteX0" fmla="*/ 0 w 391886"/>
                <a:gd name="connsiteY0" fmla="*/ 9331 h 9331"/>
                <a:gd name="connsiteX1" fmla="*/ 391886 w 391886"/>
                <a:gd name="connsiteY1" fmla="*/ 0 h 9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886" h="9331">
                  <a:moveTo>
                    <a:pt x="0" y="9331"/>
                  </a:moveTo>
                  <a:lnTo>
                    <a:pt x="391886" y="0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자유형: 도형 211">
              <a:extLst>
                <a:ext uri="{FF2B5EF4-FFF2-40B4-BE49-F238E27FC236}">
                  <a16:creationId xmlns:a16="http://schemas.microsoft.com/office/drawing/2014/main" id="{3E86A427-83BD-96D3-D082-1476651E85EF}"/>
                </a:ext>
              </a:extLst>
            </p:cNvPr>
            <p:cNvSpPr/>
            <p:nvPr/>
          </p:nvSpPr>
          <p:spPr>
            <a:xfrm>
              <a:off x="9647853" y="2516738"/>
              <a:ext cx="475861" cy="625151"/>
            </a:xfrm>
            <a:custGeom>
              <a:avLst/>
              <a:gdLst>
                <a:gd name="connsiteX0" fmla="*/ 307910 w 475861"/>
                <a:gd name="connsiteY0" fmla="*/ 0 h 625151"/>
                <a:gd name="connsiteX1" fmla="*/ 0 w 475861"/>
                <a:gd name="connsiteY1" fmla="*/ 625151 h 625151"/>
                <a:gd name="connsiteX2" fmla="*/ 475861 w 475861"/>
                <a:gd name="connsiteY2" fmla="*/ 550506 h 625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861" h="625151">
                  <a:moveTo>
                    <a:pt x="307910" y="0"/>
                  </a:moveTo>
                  <a:lnTo>
                    <a:pt x="0" y="625151"/>
                  </a:lnTo>
                  <a:lnTo>
                    <a:pt x="475861" y="55050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자유형: 도형 212">
              <a:extLst>
                <a:ext uri="{FF2B5EF4-FFF2-40B4-BE49-F238E27FC236}">
                  <a16:creationId xmlns:a16="http://schemas.microsoft.com/office/drawing/2014/main" id="{776190D9-7C8F-73CE-EE5A-1C10C28D34BB}"/>
                </a:ext>
              </a:extLst>
            </p:cNvPr>
            <p:cNvSpPr/>
            <p:nvPr/>
          </p:nvSpPr>
          <p:spPr>
            <a:xfrm>
              <a:off x="10189029" y="1760647"/>
              <a:ext cx="998375" cy="1231951"/>
            </a:xfrm>
            <a:custGeom>
              <a:avLst/>
              <a:gdLst>
                <a:gd name="connsiteX0" fmla="*/ 363893 w 998375"/>
                <a:gd name="connsiteY0" fmla="*/ 1222310 h 1222310"/>
                <a:gd name="connsiteX1" fmla="*/ 858416 w 998375"/>
                <a:gd name="connsiteY1" fmla="*/ 1156996 h 1222310"/>
                <a:gd name="connsiteX2" fmla="*/ 989044 w 998375"/>
                <a:gd name="connsiteY2" fmla="*/ 989045 h 1222310"/>
                <a:gd name="connsiteX3" fmla="*/ 998375 w 998375"/>
                <a:gd name="connsiteY3" fmla="*/ 886408 h 1222310"/>
                <a:gd name="connsiteX4" fmla="*/ 774440 w 998375"/>
                <a:gd name="connsiteY4" fmla="*/ 167951 h 1222310"/>
                <a:gd name="connsiteX5" fmla="*/ 485191 w 998375"/>
                <a:gd name="connsiteY5" fmla="*/ 279919 h 1222310"/>
                <a:gd name="connsiteX6" fmla="*/ 214604 w 998375"/>
                <a:gd name="connsiteY6" fmla="*/ 0 h 1222310"/>
                <a:gd name="connsiteX7" fmla="*/ 0 w 998375"/>
                <a:gd name="connsiteY7" fmla="*/ 354564 h 1222310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74440 w 998375"/>
                <a:gd name="connsiteY4" fmla="*/ 17759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  <a:gd name="connsiteX0" fmla="*/ 363893 w 998375"/>
                <a:gd name="connsiteY0" fmla="*/ 1231951 h 1231951"/>
                <a:gd name="connsiteX1" fmla="*/ 858416 w 998375"/>
                <a:gd name="connsiteY1" fmla="*/ 1166637 h 1231951"/>
                <a:gd name="connsiteX2" fmla="*/ 989044 w 998375"/>
                <a:gd name="connsiteY2" fmla="*/ 998686 h 1231951"/>
                <a:gd name="connsiteX3" fmla="*/ 998375 w 998375"/>
                <a:gd name="connsiteY3" fmla="*/ 896049 h 1231951"/>
                <a:gd name="connsiteX4" fmla="*/ 766820 w 998375"/>
                <a:gd name="connsiteY4" fmla="*/ 9952 h 1231951"/>
                <a:gd name="connsiteX5" fmla="*/ 500431 w 998375"/>
                <a:gd name="connsiteY5" fmla="*/ 0 h 1231951"/>
                <a:gd name="connsiteX6" fmla="*/ 214604 w 998375"/>
                <a:gd name="connsiteY6" fmla="*/ 9641 h 1231951"/>
                <a:gd name="connsiteX7" fmla="*/ 0 w 998375"/>
                <a:gd name="connsiteY7" fmla="*/ 364205 h 123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98375" h="1231951">
                  <a:moveTo>
                    <a:pt x="363893" y="1231951"/>
                  </a:moveTo>
                  <a:lnTo>
                    <a:pt x="858416" y="1166637"/>
                  </a:lnTo>
                  <a:lnTo>
                    <a:pt x="989044" y="998686"/>
                  </a:lnTo>
                  <a:lnTo>
                    <a:pt x="998375" y="896049"/>
                  </a:lnTo>
                  <a:lnTo>
                    <a:pt x="766820" y="9952"/>
                  </a:lnTo>
                  <a:lnTo>
                    <a:pt x="500431" y="0"/>
                  </a:lnTo>
                  <a:lnTo>
                    <a:pt x="214604" y="9641"/>
                  </a:lnTo>
                  <a:lnTo>
                    <a:pt x="0" y="36420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자유형: 도형 213">
              <a:extLst>
                <a:ext uri="{FF2B5EF4-FFF2-40B4-BE49-F238E27FC236}">
                  <a16:creationId xmlns:a16="http://schemas.microsoft.com/office/drawing/2014/main" id="{2137F0A6-27FB-AD24-7A7F-5F6F80474668}"/>
                </a:ext>
              </a:extLst>
            </p:cNvPr>
            <p:cNvSpPr/>
            <p:nvPr/>
          </p:nvSpPr>
          <p:spPr>
            <a:xfrm>
              <a:off x="9265298" y="3132559"/>
              <a:ext cx="363894" cy="335902"/>
            </a:xfrm>
            <a:custGeom>
              <a:avLst/>
              <a:gdLst>
                <a:gd name="connsiteX0" fmla="*/ 363894 w 363894"/>
                <a:gd name="connsiteY0" fmla="*/ 0 h 335902"/>
                <a:gd name="connsiteX1" fmla="*/ 121298 w 363894"/>
                <a:gd name="connsiteY1" fmla="*/ 335902 h 335902"/>
                <a:gd name="connsiteX2" fmla="*/ 0 w 363894"/>
                <a:gd name="connsiteY2" fmla="*/ 65314 h 33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894" h="335902">
                  <a:moveTo>
                    <a:pt x="363894" y="0"/>
                  </a:moveTo>
                  <a:lnTo>
                    <a:pt x="121298" y="335902"/>
                  </a:lnTo>
                  <a:lnTo>
                    <a:pt x="0" y="653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BDF1E5C8-496B-E151-4C9C-23391B751A21}"/>
                </a:ext>
              </a:extLst>
            </p:cNvPr>
            <p:cNvCxnSpPr>
              <a:cxnSpLocks/>
            </p:cNvCxnSpPr>
            <p:nvPr/>
          </p:nvCxnSpPr>
          <p:spPr>
            <a:xfrm>
              <a:off x="9022702" y="2456089"/>
              <a:ext cx="111968" cy="396551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6" name="자유형: 도형 215">
              <a:extLst>
                <a:ext uri="{FF2B5EF4-FFF2-40B4-BE49-F238E27FC236}">
                  <a16:creationId xmlns:a16="http://schemas.microsoft.com/office/drawing/2014/main" id="{4EB713ED-D75A-435E-FE58-1B3DCAE9CDBC}"/>
                </a:ext>
              </a:extLst>
            </p:cNvPr>
            <p:cNvSpPr/>
            <p:nvPr/>
          </p:nvSpPr>
          <p:spPr>
            <a:xfrm>
              <a:off x="8752114" y="1285097"/>
              <a:ext cx="1623527" cy="746449"/>
            </a:xfrm>
            <a:custGeom>
              <a:avLst/>
              <a:gdLst>
                <a:gd name="connsiteX0" fmla="*/ 158621 w 1623527"/>
                <a:gd name="connsiteY0" fmla="*/ 746449 h 746449"/>
                <a:gd name="connsiteX1" fmla="*/ 0 w 1623527"/>
                <a:gd name="connsiteY1" fmla="*/ 9331 h 746449"/>
                <a:gd name="connsiteX2" fmla="*/ 1212980 w 1623527"/>
                <a:gd name="connsiteY2" fmla="*/ 0 h 746449"/>
                <a:gd name="connsiteX3" fmla="*/ 1623527 w 1623527"/>
                <a:gd name="connsiteY3" fmla="*/ 429209 h 746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527" h="746449">
                  <a:moveTo>
                    <a:pt x="158621" y="746449"/>
                  </a:moveTo>
                  <a:lnTo>
                    <a:pt x="0" y="9331"/>
                  </a:lnTo>
                  <a:lnTo>
                    <a:pt x="1212980" y="0"/>
                  </a:lnTo>
                  <a:lnTo>
                    <a:pt x="1623527" y="42920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자유형: 도형 216">
              <a:extLst>
                <a:ext uri="{FF2B5EF4-FFF2-40B4-BE49-F238E27FC236}">
                  <a16:creationId xmlns:a16="http://schemas.microsoft.com/office/drawing/2014/main" id="{D8E9F76D-16AF-3564-0076-55F9CB935702}"/>
                </a:ext>
              </a:extLst>
            </p:cNvPr>
            <p:cNvSpPr/>
            <p:nvPr/>
          </p:nvSpPr>
          <p:spPr>
            <a:xfrm>
              <a:off x="1474237" y="2190167"/>
              <a:ext cx="793102" cy="998375"/>
            </a:xfrm>
            <a:custGeom>
              <a:avLst/>
              <a:gdLst>
                <a:gd name="connsiteX0" fmla="*/ 793102 w 793102"/>
                <a:gd name="connsiteY0" fmla="*/ 0 h 998375"/>
                <a:gd name="connsiteX1" fmla="*/ 0 w 793102"/>
                <a:gd name="connsiteY1" fmla="*/ 774441 h 998375"/>
                <a:gd name="connsiteX2" fmla="*/ 391885 w 793102"/>
                <a:gd name="connsiteY2" fmla="*/ 998375 h 998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3102" h="998375">
                  <a:moveTo>
                    <a:pt x="793102" y="0"/>
                  </a:moveTo>
                  <a:lnTo>
                    <a:pt x="0" y="774441"/>
                  </a:lnTo>
                  <a:lnTo>
                    <a:pt x="391885" y="998375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자유형: 도형 217">
              <a:extLst>
                <a:ext uri="{FF2B5EF4-FFF2-40B4-BE49-F238E27FC236}">
                  <a16:creationId xmlns:a16="http://schemas.microsoft.com/office/drawing/2014/main" id="{4D99F7C7-2D3A-7EBE-D4AC-3DE415B1EA16}"/>
                </a:ext>
              </a:extLst>
            </p:cNvPr>
            <p:cNvSpPr/>
            <p:nvPr/>
          </p:nvSpPr>
          <p:spPr>
            <a:xfrm>
              <a:off x="2258008" y="2180836"/>
              <a:ext cx="214604" cy="139959"/>
            </a:xfrm>
            <a:custGeom>
              <a:avLst/>
              <a:gdLst>
                <a:gd name="connsiteX0" fmla="*/ 0 w 214604"/>
                <a:gd name="connsiteY0" fmla="*/ 0 h 139959"/>
                <a:gd name="connsiteX1" fmla="*/ 214604 w 214604"/>
                <a:gd name="connsiteY1" fmla="*/ 139959 h 139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604" h="139959">
                  <a:moveTo>
                    <a:pt x="0" y="0"/>
                  </a:moveTo>
                  <a:lnTo>
                    <a:pt x="214604" y="139959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자유형: 도형 218">
              <a:extLst>
                <a:ext uri="{FF2B5EF4-FFF2-40B4-BE49-F238E27FC236}">
                  <a16:creationId xmlns:a16="http://schemas.microsoft.com/office/drawing/2014/main" id="{C074F48D-AF0B-AB76-4882-1AF204A36F18}"/>
                </a:ext>
              </a:extLst>
            </p:cNvPr>
            <p:cNvSpPr/>
            <p:nvPr/>
          </p:nvSpPr>
          <p:spPr>
            <a:xfrm>
              <a:off x="2687216" y="2526069"/>
              <a:ext cx="251927" cy="522514"/>
            </a:xfrm>
            <a:custGeom>
              <a:avLst/>
              <a:gdLst>
                <a:gd name="connsiteX0" fmla="*/ 0 w 251927"/>
                <a:gd name="connsiteY0" fmla="*/ 0 h 522514"/>
                <a:gd name="connsiteX1" fmla="*/ 251927 w 251927"/>
                <a:gd name="connsiteY1" fmla="*/ 223935 h 522514"/>
                <a:gd name="connsiteX2" fmla="*/ 121298 w 251927"/>
                <a:gd name="connsiteY2" fmla="*/ 522514 h 522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27" h="522514">
                  <a:moveTo>
                    <a:pt x="0" y="0"/>
                  </a:moveTo>
                  <a:lnTo>
                    <a:pt x="251927" y="223935"/>
                  </a:lnTo>
                  <a:lnTo>
                    <a:pt x="121298" y="522514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자유형: 도형 219">
              <a:extLst>
                <a:ext uri="{FF2B5EF4-FFF2-40B4-BE49-F238E27FC236}">
                  <a16:creationId xmlns:a16="http://schemas.microsoft.com/office/drawing/2014/main" id="{C161C877-D8DE-CA99-79E4-567B8FFD3110}"/>
                </a:ext>
              </a:extLst>
            </p:cNvPr>
            <p:cNvSpPr/>
            <p:nvPr/>
          </p:nvSpPr>
          <p:spPr>
            <a:xfrm>
              <a:off x="2174033" y="3309840"/>
              <a:ext cx="522514" cy="401217"/>
            </a:xfrm>
            <a:custGeom>
              <a:avLst/>
              <a:gdLst>
                <a:gd name="connsiteX0" fmla="*/ 522514 w 522514"/>
                <a:gd name="connsiteY0" fmla="*/ 0 h 401217"/>
                <a:gd name="connsiteX1" fmla="*/ 438538 w 522514"/>
                <a:gd name="connsiteY1" fmla="*/ 401217 h 401217"/>
                <a:gd name="connsiteX2" fmla="*/ 0 w 522514"/>
                <a:gd name="connsiteY2" fmla="*/ 83976 h 401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2514" h="401217">
                  <a:moveTo>
                    <a:pt x="522514" y="0"/>
                  </a:moveTo>
                  <a:lnTo>
                    <a:pt x="438538" y="401217"/>
                  </a:lnTo>
                  <a:lnTo>
                    <a:pt x="0" y="83976"/>
                  </a:lnTo>
                </a:path>
              </a:pathLst>
            </a:cu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자유형: 도형 220">
              <a:extLst>
                <a:ext uri="{FF2B5EF4-FFF2-40B4-BE49-F238E27FC236}">
                  <a16:creationId xmlns:a16="http://schemas.microsoft.com/office/drawing/2014/main" id="{155D4B73-0AC7-682A-FB49-86A44160DECA}"/>
                </a:ext>
              </a:extLst>
            </p:cNvPr>
            <p:cNvSpPr/>
            <p:nvPr/>
          </p:nvSpPr>
          <p:spPr>
            <a:xfrm>
              <a:off x="5719665" y="5642493"/>
              <a:ext cx="2435290" cy="1007706"/>
            </a:xfrm>
            <a:custGeom>
              <a:avLst/>
              <a:gdLst>
                <a:gd name="connsiteX0" fmla="*/ 0 w 2435290"/>
                <a:gd name="connsiteY0" fmla="*/ 709127 h 1007706"/>
                <a:gd name="connsiteX1" fmla="*/ 214604 w 2435290"/>
                <a:gd name="connsiteY1" fmla="*/ 0 h 1007706"/>
                <a:gd name="connsiteX2" fmla="*/ 1380931 w 2435290"/>
                <a:gd name="connsiteY2" fmla="*/ 46653 h 1007706"/>
                <a:gd name="connsiteX3" fmla="*/ 2435290 w 2435290"/>
                <a:gd name="connsiteY3" fmla="*/ 419878 h 1007706"/>
                <a:gd name="connsiteX4" fmla="*/ 1866123 w 2435290"/>
                <a:gd name="connsiteY4" fmla="*/ 961053 h 1007706"/>
                <a:gd name="connsiteX5" fmla="*/ 979715 w 2435290"/>
                <a:gd name="connsiteY5" fmla="*/ 1007706 h 1007706"/>
                <a:gd name="connsiteX6" fmla="*/ 0 w 2435290"/>
                <a:gd name="connsiteY6" fmla="*/ 709127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5290" h="1007706">
                  <a:moveTo>
                    <a:pt x="0" y="709127"/>
                  </a:moveTo>
                  <a:lnTo>
                    <a:pt x="214604" y="0"/>
                  </a:lnTo>
                  <a:lnTo>
                    <a:pt x="1380931" y="46653"/>
                  </a:lnTo>
                  <a:lnTo>
                    <a:pt x="2435290" y="419878"/>
                  </a:lnTo>
                  <a:lnTo>
                    <a:pt x="1866123" y="961053"/>
                  </a:lnTo>
                  <a:lnTo>
                    <a:pt x="979715" y="1007706"/>
                  </a:lnTo>
                  <a:lnTo>
                    <a:pt x="0" y="709127"/>
                  </a:lnTo>
                  <a:close/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자유형: 도형 222">
              <a:extLst>
                <a:ext uri="{FF2B5EF4-FFF2-40B4-BE49-F238E27FC236}">
                  <a16:creationId xmlns:a16="http://schemas.microsoft.com/office/drawing/2014/main" id="{1AFC8593-1190-C890-67ED-2AD296840E6E}"/>
                </a:ext>
              </a:extLst>
            </p:cNvPr>
            <p:cNvSpPr/>
            <p:nvPr/>
          </p:nvSpPr>
          <p:spPr>
            <a:xfrm>
              <a:off x="5728996" y="5642493"/>
              <a:ext cx="2397967" cy="1007706"/>
            </a:xfrm>
            <a:custGeom>
              <a:avLst/>
              <a:gdLst>
                <a:gd name="connsiteX0" fmla="*/ 671804 w 2397967"/>
                <a:gd name="connsiteY0" fmla="*/ 9331 h 1007706"/>
                <a:gd name="connsiteX1" fmla="*/ 205273 w 2397967"/>
                <a:gd name="connsiteY1" fmla="*/ 0 h 1007706"/>
                <a:gd name="connsiteX2" fmla="*/ 0 w 2397967"/>
                <a:gd name="connsiteY2" fmla="*/ 737119 h 1007706"/>
                <a:gd name="connsiteX3" fmla="*/ 1007706 w 2397967"/>
                <a:gd name="connsiteY3" fmla="*/ 1007706 h 1007706"/>
                <a:gd name="connsiteX4" fmla="*/ 1866122 w 2397967"/>
                <a:gd name="connsiteY4" fmla="*/ 970384 h 1007706"/>
                <a:gd name="connsiteX5" fmla="*/ 2397967 w 2397967"/>
                <a:gd name="connsiteY5" fmla="*/ 410547 h 1007706"/>
                <a:gd name="connsiteX6" fmla="*/ 1380931 w 2397967"/>
                <a:gd name="connsiteY6" fmla="*/ 27992 h 1007706"/>
                <a:gd name="connsiteX7" fmla="*/ 1054359 w 2397967"/>
                <a:gd name="connsiteY7" fmla="*/ 27992 h 100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7967" h="1007706">
                  <a:moveTo>
                    <a:pt x="671804" y="9331"/>
                  </a:moveTo>
                  <a:lnTo>
                    <a:pt x="205273" y="0"/>
                  </a:lnTo>
                  <a:lnTo>
                    <a:pt x="0" y="737119"/>
                  </a:lnTo>
                  <a:lnTo>
                    <a:pt x="1007706" y="1007706"/>
                  </a:lnTo>
                  <a:lnTo>
                    <a:pt x="1866122" y="970384"/>
                  </a:lnTo>
                  <a:lnTo>
                    <a:pt x="2397967" y="410547"/>
                  </a:lnTo>
                  <a:lnTo>
                    <a:pt x="1380931" y="27992"/>
                  </a:lnTo>
                  <a:lnTo>
                    <a:pt x="1054359" y="27992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6EF44D8-DAAF-34AC-3C58-39EECEF9EFAE}"/>
                </a:ext>
              </a:extLst>
            </p:cNvPr>
            <p:cNvSpPr/>
            <p:nvPr/>
          </p:nvSpPr>
          <p:spPr>
            <a:xfrm>
              <a:off x="3261482" y="3202372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BD6AAEE-202A-8780-548A-1374021A35AF}"/>
                </a:ext>
              </a:extLst>
            </p:cNvPr>
            <p:cNvSpPr/>
            <p:nvPr/>
          </p:nvSpPr>
          <p:spPr>
            <a:xfrm>
              <a:off x="3702307" y="3784528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5CF6EFB-87CA-C5D8-7D95-804AE4281E07}"/>
                </a:ext>
              </a:extLst>
            </p:cNvPr>
            <p:cNvSpPr/>
            <p:nvPr/>
          </p:nvSpPr>
          <p:spPr>
            <a:xfrm>
              <a:off x="9229156" y="4709654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D0358D0-027A-4041-BE09-8D7E4DD10F42}"/>
                </a:ext>
              </a:extLst>
            </p:cNvPr>
            <p:cNvSpPr/>
            <p:nvPr/>
          </p:nvSpPr>
          <p:spPr>
            <a:xfrm>
              <a:off x="10229843" y="341976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535F2B9-8B02-2308-9A7F-DF3F8C86F967}"/>
                </a:ext>
              </a:extLst>
            </p:cNvPr>
            <p:cNvSpPr/>
            <p:nvPr/>
          </p:nvSpPr>
          <p:spPr>
            <a:xfrm>
              <a:off x="9546061" y="4016047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29" name="자유형: 도형 228">
              <a:extLst>
                <a:ext uri="{FF2B5EF4-FFF2-40B4-BE49-F238E27FC236}">
                  <a16:creationId xmlns:a16="http://schemas.microsoft.com/office/drawing/2014/main" id="{0B81ADA7-42CE-C9E1-D064-9852C70F1E86}"/>
                </a:ext>
              </a:extLst>
            </p:cNvPr>
            <p:cNvSpPr/>
            <p:nvPr/>
          </p:nvSpPr>
          <p:spPr>
            <a:xfrm>
              <a:off x="4002833" y="5614502"/>
              <a:ext cx="1922106" cy="942391"/>
            </a:xfrm>
            <a:custGeom>
              <a:avLst/>
              <a:gdLst>
                <a:gd name="connsiteX0" fmla="*/ 475861 w 1922106"/>
                <a:gd name="connsiteY0" fmla="*/ 895738 h 942391"/>
                <a:gd name="connsiteX1" fmla="*/ 0 w 1922106"/>
                <a:gd name="connsiteY1" fmla="*/ 914400 h 942391"/>
                <a:gd name="connsiteX2" fmla="*/ 177281 w 1922106"/>
                <a:gd name="connsiteY2" fmla="*/ 391885 h 942391"/>
                <a:gd name="connsiteX3" fmla="*/ 1054359 w 1922106"/>
                <a:gd name="connsiteY3" fmla="*/ 326571 h 942391"/>
                <a:gd name="connsiteX4" fmla="*/ 1194318 w 1922106"/>
                <a:gd name="connsiteY4" fmla="*/ 0 h 942391"/>
                <a:gd name="connsiteX5" fmla="*/ 1922106 w 1922106"/>
                <a:gd name="connsiteY5" fmla="*/ 27991 h 942391"/>
                <a:gd name="connsiteX6" fmla="*/ 1726163 w 1922106"/>
                <a:gd name="connsiteY6" fmla="*/ 765110 h 942391"/>
                <a:gd name="connsiteX7" fmla="*/ 961053 w 1922106"/>
                <a:gd name="connsiteY7" fmla="*/ 942391 h 942391"/>
                <a:gd name="connsiteX8" fmla="*/ 410547 w 1922106"/>
                <a:gd name="connsiteY8" fmla="*/ 895738 h 942391"/>
                <a:gd name="connsiteX9" fmla="*/ 475861 w 1922106"/>
                <a:gd name="connsiteY9" fmla="*/ 895738 h 94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22106" h="942391">
                  <a:moveTo>
                    <a:pt x="475861" y="895738"/>
                  </a:moveTo>
                  <a:lnTo>
                    <a:pt x="0" y="914400"/>
                  </a:lnTo>
                  <a:lnTo>
                    <a:pt x="177281" y="391885"/>
                  </a:lnTo>
                  <a:lnTo>
                    <a:pt x="1054359" y="326571"/>
                  </a:lnTo>
                  <a:lnTo>
                    <a:pt x="1194318" y="0"/>
                  </a:lnTo>
                  <a:lnTo>
                    <a:pt x="1922106" y="27991"/>
                  </a:lnTo>
                  <a:lnTo>
                    <a:pt x="1726163" y="765110"/>
                  </a:lnTo>
                  <a:lnTo>
                    <a:pt x="961053" y="942391"/>
                  </a:lnTo>
                  <a:lnTo>
                    <a:pt x="410547" y="895738"/>
                  </a:lnTo>
                  <a:lnTo>
                    <a:pt x="475861" y="895738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자유형: 도형 229">
              <a:extLst>
                <a:ext uri="{FF2B5EF4-FFF2-40B4-BE49-F238E27FC236}">
                  <a16:creationId xmlns:a16="http://schemas.microsoft.com/office/drawing/2014/main" id="{2546315A-C0B3-46A1-7BCD-DDA2A0F212F4}"/>
                </a:ext>
              </a:extLst>
            </p:cNvPr>
            <p:cNvSpPr/>
            <p:nvPr/>
          </p:nvSpPr>
          <p:spPr>
            <a:xfrm>
              <a:off x="4012163" y="5633163"/>
              <a:ext cx="1912776" cy="914400"/>
            </a:xfrm>
            <a:custGeom>
              <a:avLst/>
              <a:gdLst>
                <a:gd name="connsiteX0" fmla="*/ 699796 w 1912776"/>
                <a:gd name="connsiteY0" fmla="*/ 335902 h 914400"/>
                <a:gd name="connsiteX1" fmla="*/ 1054359 w 1912776"/>
                <a:gd name="connsiteY1" fmla="*/ 335902 h 914400"/>
                <a:gd name="connsiteX2" fmla="*/ 1166327 w 1912776"/>
                <a:gd name="connsiteY2" fmla="*/ 0 h 914400"/>
                <a:gd name="connsiteX3" fmla="*/ 1912776 w 1912776"/>
                <a:gd name="connsiteY3" fmla="*/ 18661 h 914400"/>
                <a:gd name="connsiteX4" fmla="*/ 1726164 w 1912776"/>
                <a:gd name="connsiteY4" fmla="*/ 746449 h 914400"/>
                <a:gd name="connsiteX5" fmla="*/ 933061 w 1912776"/>
                <a:gd name="connsiteY5" fmla="*/ 914400 h 914400"/>
                <a:gd name="connsiteX6" fmla="*/ 0 w 1912776"/>
                <a:gd name="connsiteY6" fmla="*/ 905069 h 914400"/>
                <a:gd name="connsiteX7" fmla="*/ 158621 w 1912776"/>
                <a:gd name="connsiteY7" fmla="*/ 382555 h 914400"/>
                <a:gd name="connsiteX8" fmla="*/ 391886 w 1912776"/>
                <a:gd name="connsiteY8" fmla="*/ 363894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2776" h="914400">
                  <a:moveTo>
                    <a:pt x="699796" y="335902"/>
                  </a:moveTo>
                  <a:lnTo>
                    <a:pt x="1054359" y="335902"/>
                  </a:lnTo>
                  <a:lnTo>
                    <a:pt x="1166327" y="0"/>
                  </a:lnTo>
                  <a:lnTo>
                    <a:pt x="1912776" y="18661"/>
                  </a:lnTo>
                  <a:lnTo>
                    <a:pt x="1726164" y="746449"/>
                  </a:lnTo>
                  <a:lnTo>
                    <a:pt x="933061" y="914400"/>
                  </a:lnTo>
                  <a:lnTo>
                    <a:pt x="0" y="905069"/>
                  </a:lnTo>
                  <a:lnTo>
                    <a:pt x="158621" y="382555"/>
                  </a:lnTo>
                  <a:lnTo>
                    <a:pt x="391886" y="363894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자유형: 도형 231">
              <a:extLst>
                <a:ext uri="{FF2B5EF4-FFF2-40B4-BE49-F238E27FC236}">
                  <a16:creationId xmlns:a16="http://schemas.microsoft.com/office/drawing/2014/main" id="{A81A6E06-D48D-433D-7E5A-3925B7C1D1DB}"/>
                </a:ext>
              </a:extLst>
            </p:cNvPr>
            <p:cNvSpPr/>
            <p:nvPr/>
          </p:nvSpPr>
          <p:spPr>
            <a:xfrm>
              <a:off x="1240971" y="3515114"/>
              <a:ext cx="2286000" cy="3247053"/>
            </a:xfrm>
            <a:custGeom>
              <a:avLst/>
              <a:gdLst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436915 w 2286000"/>
                <a:gd name="connsiteY11" fmla="*/ 1679510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  <a:gd name="connsiteX0" fmla="*/ 27992 w 2286000"/>
                <a:gd name="connsiteY0" fmla="*/ 93306 h 3247053"/>
                <a:gd name="connsiteX1" fmla="*/ 0 w 2286000"/>
                <a:gd name="connsiteY1" fmla="*/ 457200 h 3247053"/>
                <a:gd name="connsiteX2" fmla="*/ 317241 w 2286000"/>
                <a:gd name="connsiteY2" fmla="*/ 1203649 h 3247053"/>
                <a:gd name="connsiteX3" fmla="*/ 447870 w 2286000"/>
                <a:gd name="connsiteY3" fmla="*/ 1156996 h 3247053"/>
                <a:gd name="connsiteX4" fmla="*/ 1296956 w 2286000"/>
                <a:gd name="connsiteY4" fmla="*/ 3247053 h 3247053"/>
                <a:gd name="connsiteX5" fmla="*/ 1558213 w 2286000"/>
                <a:gd name="connsiteY5" fmla="*/ 3209730 h 3247053"/>
                <a:gd name="connsiteX6" fmla="*/ 1651519 w 2286000"/>
                <a:gd name="connsiteY6" fmla="*/ 2948473 h 3247053"/>
                <a:gd name="connsiteX7" fmla="*/ 1903445 w 2286000"/>
                <a:gd name="connsiteY7" fmla="*/ 3172408 h 3247053"/>
                <a:gd name="connsiteX8" fmla="*/ 2286000 w 2286000"/>
                <a:gd name="connsiteY8" fmla="*/ 2724539 h 3247053"/>
                <a:gd name="connsiteX9" fmla="*/ 1987421 w 2286000"/>
                <a:gd name="connsiteY9" fmla="*/ 2453951 h 3247053"/>
                <a:gd name="connsiteX10" fmla="*/ 1492898 w 2286000"/>
                <a:gd name="connsiteY10" fmla="*/ 2416628 h 3247053"/>
                <a:gd name="connsiteX11" fmla="*/ 1203650 w 2286000"/>
                <a:gd name="connsiteY11" fmla="*/ 1810139 h 3247053"/>
                <a:gd name="connsiteX12" fmla="*/ 877078 w 2286000"/>
                <a:gd name="connsiteY12" fmla="*/ 1194318 h 3247053"/>
                <a:gd name="connsiteX13" fmla="*/ 793102 w 2286000"/>
                <a:gd name="connsiteY13" fmla="*/ 522514 h 3247053"/>
                <a:gd name="connsiteX14" fmla="*/ 354564 w 2286000"/>
                <a:gd name="connsiteY14" fmla="*/ 354563 h 3247053"/>
                <a:gd name="connsiteX15" fmla="*/ 279919 w 2286000"/>
                <a:gd name="connsiteY15" fmla="*/ 0 h 3247053"/>
                <a:gd name="connsiteX16" fmla="*/ 27992 w 2286000"/>
                <a:gd name="connsiteY16" fmla="*/ 93306 h 32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86000" h="3247053">
                  <a:moveTo>
                    <a:pt x="27992" y="93306"/>
                  </a:moveTo>
                  <a:lnTo>
                    <a:pt x="0" y="457200"/>
                  </a:lnTo>
                  <a:lnTo>
                    <a:pt x="317241" y="1203649"/>
                  </a:lnTo>
                  <a:lnTo>
                    <a:pt x="447870" y="1156996"/>
                  </a:lnTo>
                  <a:lnTo>
                    <a:pt x="1296956" y="3247053"/>
                  </a:lnTo>
                  <a:lnTo>
                    <a:pt x="1558213" y="3209730"/>
                  </a:lnTo>
                  <a:lnTo>
                    <a:pt x="1651519" y="2948473"/>
                  </a:lnTo>
                  <a:lnTo>
                    <a:pt x="1903445" y="3172408"/>
                  </a:lnTo>
                  <a:lnTo>
                    <a:pt x="2286000" y="2724539"/>
                  </a:lnTo>
                  <a:cubicBezTo>
                    <a:pt x="2186474" y="2634343"/>
                    <a:pt x="2366865" y="2394857"/>
                    <a:pt x="1987421" y="2453951"/>
                  </a:cubicBezTo>
                  <a:cubicBezTo>
                    <a:pt x="1822580" y="2441510"/>
                    <a:pt x="1620417" y="3072881"/>
                    <a:pt x="1492898" y="2416628"/>
                  </a:cubicBezTo>
                  <a:cubicBezTo>
                    <a:pt x="1474237" y="2170922"/>
                    <a:pt x="1063691" y="2662335"/>
                    <a:pt x="1203650" y="1810139"/>
                  </a:cubicBezTo>
                  <a:cubicBezTo>
                    <a:pt x="662475" y="1359160"/>
                    <a:pt x="1418254" y="1076130"/>
                    <a:pt x="877078" y="1194318"/>
                  </a:cubicBezTo>
                  <a:cubicBezTo>
                    <a:pt x="494523" y="989044"/>
                    <a:pt x="821094" y="746449"/>
                    <a:pt x="793102" y="522514"/>
                  </a:cubicBezTo>
                  <a:cubicBezTo>
                    <a:pt x="646923" y="466530"/>
                    <a:pt x="678025" y="307911"/>
                    <a:pt x="354564" y="354563"/>
                  </a:cubicBezTo>
                  <a:cubicBezTo>
                    <a:pt x="329682" y="236375"/>
                    <a:pt x="416768" y="127519"/>
                    <a:pt x="279919" y="0"/>
                  </a:cubicBezTo>
                  <a:lnTo>
                    <a:pt x="27992" y="9330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자유형: 도형 232">
              <a:extLst>
                <a:ext uri="{FF2B5EF4-FFF2-40B4-BE49-F238E27FC236}">
                  <a16:creationId xmlns:a16="http://schemas.microsoft.com/office/drawing/2014/main" id="{7EB560C3-EF9A-A457-8510-BA46BCBF5DFC}"/>
                </a:ext>
              </a:extLst>
            </p:cNvPr>
            <p:cNvSpPr/>
            <p:nvPr/>
          </p:nvSpPr>
          <p:spPr>
            <a:xfrm>
              <a:off x="2724539" y="1210453"/>
              <a:ext cx="3163077" cy="828572"/>
            </a:xfrm>
            <a:custGeom>
              <a:avLst/>
              <a:gdLst>
                <a:gd name="connsiteX0" fmla="*/ 0 w 3163077"/>
                <a:gd name="connsiteY0" fmla="*/ 681134 h 709126"/>
                <a:gd name="connsiteX1" fmla="*/ 699796 w 3163077"/>
                <a:gd name="connsiteY1" fmla="*/ 709126 h 709126"/>
                <a:gd name="connsiteX2" fmla="*/ 1166326 w 3163077"/>
                <a:gd name="connsiteY2" fmla="*/ 401216 h 709126"/>
                <a:gd name="connsiteX3" fmla="*/ 1968759 w 3163077"/>
                <a:gd name="connsiteY3" fmla="*/ 475861 h 709126"/>
                <a:gd name="connsiteX4" fmla="*/ 2696547 w 3163077"/>
                <a:gd name="connsiteY4" fmla="*/ 363893 h 709126"/>
                <a:gd name="connsiteX5" fmla="*/ 3163077 w 3163077"/>
                <a:gd name="connsiteY5" fmla="*/ 102636 h 709126"/>
                <a:gd name="connsiteX6" fmla="*/ 223934 w 3163077"/>
                <a:gd name="connsiteY6" fmla="*/ 0 h 709126"/>
                <a:gd name="connsiteX7" fmla="*/ 0 w 3163077"/>
                <a:gd name="connsiteY7" fmla="*/ 681134 h 709126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96547 w 3163077"/>
                <a:gd name="connsiteY4" fmla="*/ 363893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  <a:gd name="connsiteX0" fmla="*/ 0 w 3163077"/>
                <a:gd name="connsiteY0" fmla="*/ 681134 h 828572"/>
                <a:gd name="connsiteX1" fmla="*/ 699796 w 3163077"/>
                <a:gd name="connsiteY1" fmla="*/ 709126 h 828572"/>
                <a:gd name="connsiteX2" fmla="*/ 1166326 w 3163077"/>
                <a:gd name="connsiteY2" fmla="*/ 401216 h 828572"/>
                <a:gd name="connsiteX3" fmla="*/ 1968759 w 3163077"/>
                <a:gd name="connsiteY3" fmla="*/ 475861 h 828572"/>
                <a:gd name="connsiteX4" fmla="*/ 2649894 w 3163077"/>
                <a:gd name="connsiteY4" fmla="*/ 233265 h 828572"/>
                <a:gd name="connsiteX5" fmla="*/ 3163077 w 3163077"/>
                <a:gd name="connsiteY5" fmla="*/ 102636 h 828572"/>
                <a:gd name="connsiteX6" fmla="*/ 223934 w 3163077"/>
                <a:gd name="connsiteY6" fmla="*/ 0 h 828572"/>
                <a:gd name="connsiteX7" fmla="*/ 0 w 3163077"/>
                <a:gd name="connsiteY7" fmla="*/ 681134 h 82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63077" h="828572">
                  <a:moveTo>
                    <a:pt x="0" y="681134"/>
                  </a:moveTo>
                  <a:cubicBezTo>
                    <a:pt x="233265" y="690465"/>
                    <a:pt x="317242" y="989044"/>
                    <a:pt x="699796" y="709126"/>
                  </a:cubicBezTo>
                  <a:cubicBezTo>
                    <a:pt x="1032588" y="690464"/>
                    <a:pt x="1010816" y="503853"/>
                    <a:pt x="1166326" y="401216"/>
                  </a:cubicBezTo>
                  <a:cubicBezTo>
                    <a:pt x="1555102" y="136849"/>
                    <a:pt x="1701281" y="450979"/>
                    <a:pt x="1968759" y="475861"/>
                  </a:cubicBezTo>
                  <a:cubicBezTo>
                    <a:pt x="2267339" y="643811"/>
                    <a:pt x="2407298" y="270588"/>
                    <a:pt x="2649894" y="233265"/>
                  </a:cubicBezTo>
                  <a:cubicBezTo>
                    <a:pt x="3131976" y="276807"/>
                    <a:pt x="3007567" y="189722"/>
                    <a:pt x="3163077" y="102636"/>
                  </a:cubicBezTo>
                  <a:lnTo>
                    <a:pt x="223934" y="0"/>
                  </a:lnTo>
                  <a:lnTo>
                    <a:pt x="0" y="681134"/>
                  </a:lnTo>
                  <a:close/>
                </a:path>
              </a:pathLst>
            </a:custGeom>
            <a:solidFill>
              <a:srgbClr val="2E75B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86AD7828-DC00-26F7-0564-870964B6CD4E}"/>
                </a:ext>
              </a:extLst>
            </p:cNvPr>
            <p:cNvSpPr/>
            <p:nvPr/>
          </p:nvSpPr>
          <p:spPr>
            <a:xfrm>
              <a:off x="2435290" y="1951650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59A5E9F2-D5EB-C1C2-0249-DC0C2C799CED}"/>
                </a:ext>
              </a:extLst>
            </p:cNvPr>
            <p:cNvSpPr/>
            <p:nvPr/>
          </p:nvSpPr>
          <p:spPr>
            <a:xfrm>
              <a:off x="2435290" y="4298053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F83B30B8-718B-DCEA-C246-FCB92637944B}"/>
                </a:ext>
              </a:extLst>
            </p:cNvPr>
            <p:cNvSpPr/>
            <p:nvPr/>
          </p:nvSpPr>
          <p:spPr>
            <a:xfrm>
              <a:off x="4295186" y="2373859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9F97610F-C85F-48C0-8CC4-0354999F86B1}"/>
                </a:ext>
              </a:extLst>
            </p:cNvPr>
            <p:cNvSpPr/>
            <p:nvPr/>
          </p:nvSpPr>
          <p:spPr>
            <a:xfrm>
              <a:off x="2842917" y="5061076"/>
              <a:ext cx="192451" cy="192451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7BFF210D-28F1-3899-84DA-8B7C684DD076}"/>
                </a:ext>
              </a:extLst>
            </p:cNvPr>
            <p:cNvSpPr/>
            <p:nvPr/>
          </p:nvSpPr>
          <p:spPr>
            <a:xfrm>
              <a:off x="2349661" y="4222702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FB461C-5B15-C00A-B63B-A4C7FFB67F80}"/>
                </a:ext>
              </a:extLst>
            </p:cNvPr>
            <p:cNvSpPr/>
            <p:nvPr/>
          </p:nvSpPr>
          <p:spPr>
            <a:xfrm>
              <a:off x="2759815" y="4977974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E0B8D6B-53D2-B5D6-BEF0-492B25D8E3FA}"/>
                </a:ext>
              </a:extLst>
            </p:cNvPr>
            <p:cNvSpPr/>
            <p:nvPr/>
          </p:nvSpPr>
          <p:spPr>
            <a:xfrm>
              <a:off x="2355877" y="186133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01B44329-F84B-6C21-2DD3-008B9196D86C}"/>
                </a:ext>
              </a:extLst>
            </p:cNvPr>
            <p:cNvSpPr/>
            <p:nvPr/>
          </p:nvSpPr>
          <p:spPr>
            <a:xfrm>
              <a:off x="4214462" y="229047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04DC7330-9B84-49FF-F2B5-958C638C9729}"/>
                </a:ext>
              </a:extLst>
            </p:cNvPr>
            <p:cNvSpPr/>
            <p:nvPr/>
          </p:nvSpPr>
          <p:spPr>
            <a:xfrm>
              <a:off x="9457883" y="39329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75B3738B-9174-0F29-B616-FB1BBE086D51}"/>
                </a:ext>
              </a:extLst>
            </p:cNvPr>
            <p:cNvSpPr/>
            <p:nvPr/>
          </p:nvSpPr>
          <p:spPr>
            <a:xfrm>
              <a:off x="10146741" y="3343376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6E2FCD5E-26A3-AB5A-DC0A-5FA74684E12F}"/>
                </a:ext>
              </a:extLst>
            </p:cNvPr>
            <p:cNvSpPr/>
            <p:nvPr/>
          </p:nvSpPr>
          <p:spPr>
            <a:xfrm>
              <a:off x="9145470" y="4619845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1B32F45-473A-E47F-0742-9D9856D87923}"/>
                </a:ext>
              </a:extLst>
            </p:cNvPr>
            <p:cNvSpPr/>
            <p:nvPr/>
          </p:nvSpPr>
          <p:spPr>
            <a:xfrm>
              <a:off x="3174533" y="3132559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E1EB9F9C-A5FC-5E32-85B1-8BE1151F13D2}"/>
                </a:ext>
              </a:extLst>
            </p:cNvPr>
            <p:cNvSpPr/>
            <p:nvPr/>
          </p:nvSpPr>
          <p:spPr>
            <a:xfrm>
              <a:off x="3610073" y="3720007"/>
              <a:ext cx="358653" cy="358653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자유형: 도형 246">
              <a:extLst>
                <a:ext uri="{FF2B5EF4-FFF2-40B4-BE49-F238E27FC236}">
                  <a16:creationId xmlns:a16="http://schemas.microsoft.com/office/drawing/2014/main" id="{0D23612B-D0C0-9CF6-7824-3DD88AAD4DDC}"/>
                </a:ext>
              </a:extLst>
            </p:cNvPr>
            <p:cNvSpPr/>
            <p:nvPr/>
          </p:nvSpPr>
          <p:spPr>
            <a:xfrm>
              <a:off x="1257300" y="3503295"/>
              <a:ext cx="2278380" cy="3192780"/>
            </a:xfrm>
            <a:custGeom>
              <a:avLst/>
              <a:gdLst>
                <a:gd name="connsiteX0" fmla="*/ 0 w 2278380"/>
                <a:gd name="connsiteY0" fmla="*/ 45720 h 3192780"/>
                <a:gd name="connsiteX1" fmla="*/ 304800 w 2278380"/>
                <a:gd name="connsiteY1" fmla="*/ 0 h 3192780"/>
                <a:gd name="connsiteX2" fmla="*/ 350520 w 2278380"/>
                <a:gd name="connsiteY2" fmla="*/ 121920 h 3192780"/>
                <a:gd name="connsiteX3" fmla="*/ 358140 w 2278380"/>
                <a:gd name="connsiteY3" fmla="*/ 365760 h 3192780"/>
                <a:gd name="connsiteX4" fmla="*/ 548640 w 2278380"/>
                <a:gd name="connsiteY4" fmla="*/ 342900 h 3192780"/>
                <a:gd name="connsiteX5" fmla="*/ 800100 w 2278380"/>
                <a:gd name="connsiteY5" fmla="*/ 548640 h 3192780"/>
                <a:gd name="connsiteX6" fmla="*/ 693420 w 2278380"/>
                <a:gd name="connsiteY6" fmla="*/ 937260 h 3192780"/>
                <a:gd name="connsiteX7" fmla="*/ 807720 w 2278380"/>
                <a:gd name="connsiteY7" fmla="*/ 1181100 h 3192780"/>
                <a:gd name="connsiteX8" fmla="*/ 1066800 w 2278380"/>
                <a:gd name="connsiteY8" fmla="*/ 1158240 h 3192780"/>
                <a:gd name="connsiteX9" fmla="*/ 1120140 w 2278380"/>
                <a:gd name="connsiteY9" fmla="*/ 1257300 h 3192780"/>
                <a:gd name="connsiteX10" fmla="*/ 1013460 w 2278380"/>
                <a:gd name="connsiteY10" fmla="*/ 1463040 h 3192780"/>
                <a:gd name="connsiteX11" fmla="*/ 1089660 w 2278380"/>
                <a:gd name="connsiteY11" fmla="*/ 1706880 h 3192780"/>
                <a:gd name="connsiteX12" fmla="*/ 1226820 w 2278380"/>
                <a:gd name="connsiteY12" fmla="*/ 1813560 h 3192780"/>
                <a:gd name="connsiteX13" fmla="*/ 1188720 w 2278380"/>
                <a:gd name="connsiteY13" fmla="*/ 2255520 h 3192780"/>
                <a:gd name="connsiteX14" fmla="*/ 1234440 w 2278380"/>
                <a:gd name="connsiteY14" fmla="*/ 2324100 h 3192780"/>
                <a:gd name="connsiteX15" fmla="*/ 1447800 w 2278380"/>
                <a:gd name="connsiteY15" fmla="*/ 2324100 h 3192780"/>
                <a:gd name="connsiteX16" fmla="*/ 1508760 w 2278380"/>
                <a:gd name="connsiteY16" fmla="*/ 2415540 h 3192780"/>
                <a:gd name="connsiteX17" fmla="*/ 1546860 w 2278380"/>
                <a:gd name="connsiteY17" fmla="*/ 2636520 h 3192780"/>
                <a:gd name="connsiteX18" fmla="*/ 1630680 w 2278380"/>
                <a:gd name="connsiteY18" fmla="*/ 2720340 h 3192780"/>
                <a:gd name="connsiteX19" fmla="*/ 1760220 w 2278380"/>
                <a:gd name="connsiteY19" fmla="*/ 2613660 h 3192780"/>
                <a:gd name="connsiteX20" fmla="*/ 1882140 w 2278380"/>
                <a:gd name="connsiteY20" fmla="*/ 2438400 h 3192780"/>
                <a:gd name="connsiteX21" fmla="*/ 2194560 w 2278380"/>
                <a:gd name="connsiteY21" fmla="*/ 2438400 h 3192780"/>
                <a:gd name="connsiteX22" fmla="*/ 2278380 w 2278380"/>
                <a:gd name="connsiteY22" fmla="*/ 2567940 h 3192780"/>
                <a:gd name="connsiteX23" fmla="*/ 2263140 w 2278380"/>
                <a:gd name="connsiteY23" fmla="*/ 2689860 h 3192780"/>
                <a:gd name="connsiteX24" fmla="*/ 2270760 w 2278380"/>
                <a:gd name="connsiteY24" fmla="*/ 2758440 h 3192780"/>
                <a:gd name="connsiteX25" fmla="*/ 1874520 w 2278380"/>
                <a:gd name="connsiteY25" fmla="*/ 3192780 h 3192780"/>
                <a:gd name="connsiteX26" fmla="*/ 1653540 w 2278380"/>
                <a:gd name="connsiteY26" fmla="*/ 2948940 h 3192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78380" h="3192780">
                  <a:moveTo>
                    <a:pt x="0" y="45720"/>
                  </a:moveTo>
                  <a:lnTo>
                    <a:pt x="304800" y="0"/>
                  </a:lnTo>
                  <a:lnTo>
                    <a:pt x="350520" y="121920"/>
                  </a:lnTo>
                  <a:lnTo>
                    <a:pt x="358140" y="365760"/>
                  </a:lnTo>
                  <a:lnTo>
                    <a:pt x="548640" y="342900"/>
                  </a:lnTo>
                  <a:lnTo>
                    <a:pt x="800100" y="548640"/>
                  </a:lnTo>
                  <a:lnTo>
                    <a:pt x="693420" y="937260"/>
                  </a:lnTo>
                  <a:lnTo>
                    <a:pt x="807720" y="1181100"/>
                  </a:lnTo>
                  <a:lnTo>
                    <a:pt x="1066800" y="1158240"/>
                  </a:lnTo>
                  <a:lnTo>
                    <a:pt x="1120140" y="1257300"/>
                  </a:lnTo>
                  <a:lnTo>
                    <a:pt x="1013460" y="1463040"/>
                  </a:lnTo>
                  <a:lnTo>
                    <a:pt x="1089660" y="1706880"/>
                  </a:lnTo>
                  <a:lnTo>
                    <a:pt x="1226820" y="1813560"/>
                  </a:lnTo>
                  <a:lnTo>
                    <a:pt x="1188720" y="2255520"/>
                  </a:lnTo>
                  <a:lnTo>
                    <a:pt x="1234440" y="2324100"/>
                  </a:lnTo>
                  <a:lnTo>
                    <a:pt x="1447800" y="2324100"/>
                  </a:lnTo>
                  <a:lnTo>
                    <a:pt x="1508760" y="2415540"/>
                  </a:lnTo>
                  <a:lnTo>
                    <a:pt x="1546860" y="2636520"/>
                  </a:lnTo>
                  <a:lnTo>
                    <a:pt x="1630680" y="2720340"/>
                  </a:lnTo>
                  <a:lnTo>
                    <a:pt x="1760220" y="2613660"/>
                  </a:lnTo>
                  <a:lnTo>
                    <a:pt x="1882140" y="2438400"/>
                  </a:lnTo>
                  <a:lnTo>
                    <a:pt x="2194560" y="2438400"/>
                  </a:lnTo>
                  <a:lnTo>
                    <a:pt x="2278380" y="2567940"/>
                  </a:lnTo>
                  <a:lnTo>
                    <a:pt x="2263140" y="2689860"/>
                  </a:lnTo>
                  <a:lnTo>
                    <a:pt x="2270760" y="2758440"/>
                  </a:lnTo>
                  <a:lnTo>
                    <a:pt x="1874520" y="3192780"/>
                  </a:lnTo>
                  <a:lnTo>
                    <a:pt x="1653540" y="294894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8" name="자유형: 도형 247">
              <a:extLst>
                <a:ext uri="{FF2B5EF4-FFF2-40B4-BE49-F238E27FC236}">
                  <a16:creationId xmlns:a16="http://schemas.microsoft.com/office/drawing/2014/main" id="{8F03A8A2-4791-1198-B461-EF41F68B752C}"/>
                </a:ext>
              </a:extLst>
            </p:cNvPr>
            <p:cNvSpPr/>
            <p:nvPr/>
          </p:nvSpPr>
          <p:spPr>
            <a:xfrm rot="519003">
              <a:off x="6145785" y="3314583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육각형 248">
              <a:extLst>
                <a:ext uri="{FF2B5EF4-FFF2-40B4-BE49-F238E27FC236}">
                  <a16:creationId xmlns:a16="http://schemas.microsoft.com/office/drawing/2014/main" id="{4D369762-0FA4-37E5-BC8A-C9DB2E68FBAA}"/>
                </a:ext>
              </a:extLst>
            </p:cNvPr>
            <p:cNvSpPr/>
            <p:nvPr/>
          </p:nvSpPr>
          <p:spPr>
            <a:xfrm>
              <a:off x="5884745" y="3077800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육각형 249">
              <a:extLst>
                <a:ext uri="{FF2B5EF4-FFF2-40B4-BE49-F238E27FC236}">
                  <a16:creationId xmlns:a16="http://schemas.microsoft.com/office/drawing/2014/main" id="{24EBDD8B-77DB-EBF3-8BB6-68F23CDC138A}"/>
                </a:ext>
              </a:extLst>
            </p:cNvPr>
            <p:cNvSpPr/>
            <p:nvPr/>
          </p:nvSpPr>
          <p:spPr>
            <a:xfrm>
              <a:off x="5065664" y="3349345"/>
              <a:ext cx="222739" cy="192016"/>
            </a:xfrm>
            <a:prstGeom prst="hexagon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직사각형 250">
              <a:extLst>
                <a:ext uri="{FF2B5EF4-FFF2-40B4-BE49-F238E27FC236}">
                  <a16:creationId xmlns:a16="http://schemas.microsoft.com/office/drawing/2014/main" id="{24E86B4D-E8A9-74AB-F6CA-0BFF9AD563D6}"/>
                </a:ext>
              </a:extLst>
            </p:cNvPr>
            <p:cNvSpPr/>
            <p:nvPr/>
          </p:nvSpPr>
          <p:spPr>
            <a:xfrm>
              <a:off x="5215813" y="5656558"/>
              <a:ext cx="569167" cy="2769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11EB65D2-515E-521F-3462-0EC4A272EB85}"/>
                </a:ext>
              </a:extLst>
            </p:cNvPr>
            <p:cNvSpPr/>
            <p:nvPr/>
          </p:nvSpPr>
          <p:spPr>
            <a:xfrm rot="21261823">
              <a:off x="5964507" y="3868394"/>
              <a:ext cx="1010595" cy="135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686847F9-0607-E844-6AFD-A8FF508E4B70}"/>
                </a:ext>
              </a:extLst>
            </p:cNvPr>
            <p:cNvGrpSpPr/>
            <p:nvPr/>
          </p:nvGrpSpPr>
          <p:grpSpPr>
            <a:xfrm rot="20775601">
              <a:off x="5442045" y="4072005"/>
              <a:ext cx="347099" cy="470432"/>
              <a:chOff x="5441500" y="3228082"/>
              <a:chExt cx="347099" cy="470432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B256B46-B4E9-3E9F-0188-9EE1998F671B}"/>
                  </a:ext>
                </a:extLst>
              </p:cNvPr>
              <p:cNvSpPr/>
              <p:nvPr/>
            </p:nvSpPr>
            <p:spPr>
              <a:xfrm rot="20185896">
                <a:off x="5441500" y="3228082"/>
                <a:ext cx="347099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CA782C95-5F67-CE1E-1BCF-D5444395D9F9}"/>
                  </a:ext>
                </a:extLst>
              </p:cNvPr>
              <p:cNvSpPr/>
              <p:nvPr/>
            </p:nvSpPr>
            <p:spPr>
              <a:xfrm rot="20185896">
                <a:off x="5523298" y="3421801"/>
                <a:ext cx="174100" cy="276713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4" name="육각형 253">
              <a:extLst>
                <a:ext uri="{FF2B5EF4-FFF2-40B4-BE49-F238E27FC236}">
                  <a16:creationId xmlns:a16="http://schemas.microsoft.com/office/drawing/2014/main" id="{A74E168C-D1A0-5FE7-1434-B1453853BF92}"/>
                </a:ext>
              </a:extLst>
            </p:cNvPr>
            <p:cNvSpPr/>
            <p:nvPr/>
          </p:nvSpPr>
          <p:spPr>
            <a:xfrm>
              <a:off x="7408506" y="1765221"/>
              <a:ext cx="453083" cy="390589"/>
            </a:xfrm>
            <a:prstGeom prst="hexagon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C9212A4A-DFE4-FEF2-330D-318398D532BA}"/>
                </a:ext>
              </a:extLst>
            </p:cNvPr>
            <p:cNvSpPr/>
            <p:nvPr/>
          </p:nvSpPr>
          <p:spPr>
            <a:xfrm>
              <a:off x="9078686" y="130721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47536894-F30C-BDCB-1997-DD2F4B082B4B}"/>
                </a:ext>
              </a:extLst>
            </p:cNvPr>
            <p:cNvSpPr/>
            <p:nvPr/>
          </p:nvSpPr>
          <p:spPr>
            <a:xfrm rot="17544413">
              <a:off x="9489551" y="2562374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1ED1B23F-EFEA-78DD-1230-8B4A7D65B1C0}"/>
                </a:ext>
              </a:extLst>
            </p:cNvPr>
            <p:cNvSpPr/>
            <p:nvPr/>
          </p:nvSpPr>
          <p:spPr>
            <a:xfrm rot="18913024">
              <a:off x="1793052" y="25216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B15585FE-8159-3D2F-4113-586FD0377EE4}"/>
                </a:ext>
              </a:extLst>
            </p:cNvPr>
            <p:cNvSpPr/>
            <p:nvPr/>
          </p:nvSpPr>
          <p:spPr>
            <a:xfrm>
              <a:off x="10451428" y="1792497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자유형: 도형 258">
              <a:extLst>
                <a:ext uri="{FF2B5EF4-FFF2-40B4-BE49-F238E27FC236}">
                  <a16:creationId xmlns:a16="http://schemas.microsoft.com/office/drawing/2014/main" id="{1A33C601-8E21-10F7-661C-5714685EA1B4}"/>
                </a:ext>
              </a:extLst>
            </p:cNvPr>
            <p:cNvSpPr/>
            <p:nvPr/>
          </p:nvSpPr>
          <p:spPr>
            <a:xfrm>
              <a:off x="7848600" y="3739515"/>
              <a:ext cx="1089660" cy="1226820"/>
            </a:xfrm>
            <a:custGeom>
              <a:avLst/>
              <a:gdLst>
                <a:gd name="connsiteX0" fmla="*/ 0 w 1089660"/>
                <a:gd name="connsiteY0" fmla="*/ 22860 h 1226820"/>
                <a:gd name="connsiteX1" fmla="*/ 60960 w 1089660"/>
                <a:gd name="connsiteY1" fmla="*/ 678180 h 1226820"/>
                <a:gd name="connsiteX2" fmla="*/ 868680 w 1089660"/>
                <a:gd name="connsiteY2" fmla="*/ 1226820 h 1226820"/>
                <a:gd name="connsiteX3" fmla="*/ 1089660 w 1089660"/>
                <a:gd name="connsiteY3" fmla="*/ 419100 h 1226820"/>
                <a:gd name="connsiteX4" fmla="*/ 83820 w 1089660"/>
                <a:gd name="connsiteY4" fmla="*/ 0 h 1226820"/>
                <a:gd name="connsiteX5" fmla="*/ 0 w 1089660"/>
                <a:gd name="connsiteY5" fmla="*/ 22860 h 122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26820">
                  <a:moveTo>
                    <a:pt x="0" y="22860"/>
                  </a:moveTo>
                  <a:lnTo>
                    <a:pt x="60960" y="678180"/>
                  </a:lnTo>
                  <a:lnTo>
                    <a:pt x="868680" y="1226820"/>
                  </a:lnTo>
                  <a:lnTo>
                    <a:pt x="1089660" y="419100"/>
                  </a:lnTo>
                  <a:lnTo>
                    <a:pt x="83820" y="0"/>
                  </a:lnTo>
                  <a:lnTo>
                    <a:pt x="0" y="2286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D0D8CD93-BAA0-8B56-4305-F703B00B8D42}"/>
                </a:ext>
              </a:extLst>
            </p:cNvPr>
            <p:cNvSpPr/>
            <p:nvPr/>
          </p:nvSpPr>
          <p:spPr>
            <a:xfrm rot="1496229">
              <a:off x="8131026" y="3948195"/>
              <a:ext cx="443353" cy="25537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2" name="자유형: 도형 261">
              <a:extLst>
                <a:ext uri="{FF2B5EF4-FFF2-40B4-BE49-F238E27FC236}">
                  <a16:creationId xmlns:a16="http://schemas.microsoft.com/office/drawing/2014/main" id="{D9A9CCBF-081B-C23A-4136-99383026FA37}"/>
                </a:ext>
              </a:extLst>
            </p:cNvPr>
            <p:cNvSpPr/>
            <p:nvPr/>
          </p:nvSpPr>
          <p:spPr>
            <a:xfrm>
              <a:off x="7833360" y="3724275"/>
              <a:ext cx="1089660" cy="1203960"/>
            </a:xfrm>
            <a:custGeom>
              <a:avLst/>
              <a:gdLst>
                <a:gd name="connsiteX0" fmla="*/ 274320 w 1089660"/>
                <a:gd name="connsiteY0" fmla="*/ 830580 h 1203960"/>
                <a:gd name="connsiteX1" fmla="*/ 68580 w 1089660"/>
                <a:gd name="connsiteY1" fmla="*/ 678180 h 1203960"/>
                <a:gd name="connsiteX2" fmla="*/ 0 w 1089660"/>
                <a:gd name="connsiteY2" fmla="*/ 0 h 1203960"/>
                <a:gd name="connsiteX3" fmla="*/ 1089660 w 1089660"/>
                <a:gd name="connsiteY3" fmla="*/ 434340 h 1203960"/>
                <a:gd name="connsiteX4" fmla="*/ 868680 w 1089660"/>
                <a:gd name="connsiteY4" fmla="*/ 1203960 h 1203960"/>
                <a:gd name="connsiteX5" fmla="*/ 518160 w 1089660"/>
                <a:gd name="connsiteY5" fmla="*/ 1021080 h 12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9660" h="1203960">
                  <a:moveTo>
                    <a:pt x="274320" y="830580"/>
                  </a:moveTo>
                  <a:lnTo>
                    <a:pt x="68580" y="678180"/>
                  </a:lnTo>
                  <a:lnTo>
                    <a:pt x="0" y="0"/>
                  </a:lnTo>
                  <a:lnTo>
                    <a:pt x="1089660" y="434340"/>
                  </a:lnTo>
                  <a:lnTo>
                    <a:pt x="868680" y="1203960"/>
                  </a:lnTo>
                  <a:lnTo>
                    <a:pt x="518160" y="102108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자유형: 도형 262">
              <a:extLst>
                <a:ext uri="{FF2B5EF4-FFF2-40B4-BE49-F238E27FC236}">
                  <a16:creationId xmlns:a16="http://schemas.microsoft.com/office/drawing/2014/main" id="{7DBE9FB3-C192-E983-B9F4-4139B41D0FAB}"/>
                </a:ext>
              </a:extLst>
            </p:cNvPr>
            <p:cNvSpPr/>
            <p:nvPr/>
          </p:nvSpPr>
          <p:spPr>
            <a:xfrm>
              <a:off x="7330440" y="5324475"/>
              <a:ext cx="1196340" cy="762000"/>
            </a:xfrm>
            <a:custGeom>
              <a:avLst/>
              <a:gdLst>
                <a:gd name="connsiteX0" fmla="*/ 1173480 w 1196340"/>
                <a:gd name="connsiteY0" fmla="*/ 167640 h 762000"/>
                <a:gd name="connsiteX1" fmla="*/ 403860 w 1196340"/>
                <a:gd name="connsiteY1" fmla="*/ 0 h 762000"/>
                <a:gd name="connsiteX2" fmla="*/ 0 w 1196340"/>
                <a:gd name="connsiteY2" fmla="*/ 419100 h 762000"/>
                <a:gd name="connsiteX3" fmla="*/ 815340 w 1196340"/>
                <a:gd name="connsiteY3" fmla="*/ 762000 h 762000"/>
                <a:gd name="connsiteX4" fmla="*/ 1196340 w 1196340"/>
                <a:gd name="connsiteY4" fmla="*/ 388620 h 762000"/>
                <a:gd name="connsiteX5" fmla="*/ 1173480 w 1196340"/>
                <a:gd name="connsiteY5" fmla="*/ 16764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6340" h="762000">
                  <a:moveTo>
                    <a:pt x="1173480" y="167640"/>
                  </a:moveTo>
                  <a:lnTo>
                    <a:pt x="403860" y="0"/>
                  </a:lnTo>
                  <a:lnTo>
                    <a:pt x="0" y="419100"/>
                  </a:lnTo>
                  <a:lnTo>
                    <a:pt x="815340" y="762000"/>
                  </a:lnTo>
                  <a:lnTo>
                    <a:pt x="1196340" y="388620"/>
                  </a:lnTo>
                  <a:lnTo>
                    <a:pt x="1173480" y="16764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자유형: 도형 263">
              <a:extLst>
                <a:ext uri="{FF2B5EF4-FFF2-40B4-BE49-F238E27FC236}">
                  <a16:creationId xmlns:a16="http://schemas.microsoft.com/office/drawing/2014/main" id="{D59CFBBD-3B8D-A3B5-8C77-246198AA2E4B}"/>
                </a:ext>
              </a:extLst>
            </p:cNvPr>
            <p:cNvSpPr/>
            <p:nvPr/>
          </p:nvSpPr>
          <p:spPr>
            <a:xfrm>
              <a:off x="7330440" y="5316855"/>
              <a:ext cx="1188720" cy="754380"/>
            </a:xfrm>
            <a:custGeom>
              <a:avLst/>
              <a:gdLst>
                <a:gd name="connsiteX0" fmla="*/ 160020 w 1188720"/>
                <a:gd name="connsiteY0" fmla="*/ 251460 h 754380"/>
                <a:gd name="connsiteX1" fmla="*/ 0 w 1188720"/>
                <a:gd name="connsiteY1" fmla="*/ 434340 h 754380"/>
                <a:gd name="connsiteX2" fmla="*/ 830580 w 1188720"/>
                <a:gd name="connsiteY2" fmla="*/ 754380 h 754380"/>
                <a:gd name="connsiteX3" fmla="*/ 1188720 w 1188720"/>
                <a:gd name="connsiteY3" fmla="*/ 449580 h 754380"/>
                <a:gd name="connsiteX4" fmla="*/ 1181100 w 1188720"/>
                <a:gd name="connsiteY4" fmla="*/ 182880 h 754380"/>
                <a:gd name="connsiteX5" fmla="*/ 396240 w 1188720"/>
                <a:gd name="connsiteY5" fmla="*/ 0 h 754380"/>
                <a:gd name="connsiteX6" fmla="*/ 289560 w 1188720"/>
                <a:gd name="connsiteY6" fmla="*/ 12192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8720" h="754380">
                  <a:moveTo>
                    <a:pt x="160020" y="251460"/>
                  </a:moveTo>
                  <a:lnTo>
                    <a:pt x="0" y="434340"/>
                  </a:lnTo>
                  <a:lnTo>
                    <a:pt x="830580" y="754380"/>
                  </a:lnTo>
                  <a:lnTo>
                    <a:pt x="1188720" y="449580"/>
                  </a:lnTo>
                  <a:lnTo>
                    <a:pt x="1181100" y="182880"/>
                  </a:lnTo>
                  <a:lnTo>
                    <a:pt x="396240" y="0"/>
                  </a:lnTo>
                  <a:lnTo>
                    <a:pt x="289560" y="12192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육각형 264">
              <a:extLst>
                <a:ext uri="{FF2B5EF4-FFF2-40B4-BE49-F238E27FC236}">
                  <a16:creationId xmlns:a16="http://schemas.microsoft.com/office/drawing/2014/main" id="{AF76EFF1-8C55-D4DC-8F4F-D0FC08198AC8}"/>
                </a:ext>
              </a:extLst>
            </p:cNvPr>
            <p:cNvSpPr/>
            <p:nvPr/>
          </p:nvSpPr>
          <p:spPr>
            <a:xfrm>
              <a:off x="6099109" y="263816"/>
              <a:ext cx="2662335" cy="914400"/>
            </a:xfrm>
            <a:prstGeom prst="hexagon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배</a:t>
              </a: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A5203157-BC9F-2D11-E8CA-0403EB365D61}"/>
                </a:ext>
              </a:extLst>
            </p:cNvPr>
            <p:cNvSpPr/>
            <p:nvPr/>
          </p:nvSpPr>
          <p:spPr>
            <a:xfrm>
              <a:off x="6443637" y="1416280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FE97790B-5331-9E88-14F6-65240A092701}"/>
                </a:ext>
              </a:extLst>
            </p:cNvPr>
            <p:cNvSpPr/>
            <p:nvPr/>
          </p:nvSpPr>
          <p:spPr>
            <a:xfrm>
              <a:off x="8177398" y="1368353"/>
              <a:ext cx="436018" cy="18344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자유형: 도형 267">
              <a:extLst>
                <a:ext uri="{FF2B5EF4-FFF2-40B4-BE49-F238E27FC236}">
                  <a16:creationId xmlns:a16="http://schemas.microsoft.com/office/drawing/2014/main" id="{74657E83-4D33-EAB3-DCC3-2805725C8304}"/>
                </a:ext>
              </a:extLst>
            </p:cNvPr>
            <p:cNvSpPr/>
            <p:nvPr/>
          </p:nvSpPr>
          <p:spPr>
            <a:xfrm>
              <a:off x="4371975" y="4067175"/>
              <a:ext cx="1371600" cy="847725"/>
            </a:xfrm>
            <a:custGeom>
              <a:avLst/>
              <a:gdLst>
                <a:gd name="connsiteX0" fmla="*/ 28575 w 1390650"/>
                <a:gd name="connsiteY0" fmla="*/ 342900 h 847725"/>
                <a:gd name="connsiteX1" fmla="*/ 123825 w 1390650"/>
                <a:gd name="connsiteY1" fmla="*/ 847725 h 847725"/>
                <a:gd name="connsiteX2" fmla="*/ 1390650 w 1390650"/>
                <a:gd name="connsiteY2" fmla="*/ 647700 h 847725"/>
                <a:gd name="connsiteX3" fmla="*/ 914400 w 1390650"/>
                <a:gd name="connsiteY3" fmla="*/ 0 h 847725"/>
                <a:gd name="connsiteX4" fmla="*/ 0 w 1390650"/>
                <a:gd name="connsiteY4" fmla="*/ 238125 h 847725"/>
                <a:gd name="connsiteX5" fmla="*/ 28575 w 1390650"/>
                <a:gd name="connsiteY5" fmla="*/ 342900 h 847725"/>
                <a:gd name="connsiteX0" fmla="*/ 9525 w 1371600"/>
                <a:gd name="connsiteY0" fmla="*/ 342900 h 847725"/>
                <a:gd name="connsiteX1" fmla="*/ 104775 w 1371600"/>
                <a:gd name="connsiteY1" fmla="*/ 847725 h 847725"/>
                <a:gd name="connsiteX2" fmla="*/ 1371600 w 1371600"/>
                <a:gd name="connsiteY2" fmla="*/ 647700 h 847725"/>
                <a:gd name="connsiteX3" fmla="*/ 895350 w 1371600"/>
                <a:gd name="connsiteY3" fmla="*/ 0 h 847725"/>
                <a:gd name="connsiteX4" fmla="*/ 0 w 1371600"/>
                <a:gd name="connsiteY4" fmla="*/ 295275 h 847725"/>
                <a:gd name="connsiteX5" fmla="*/ 9525 w 1371600"/>
                <a:gd name="connsiteY5" fmla="*/ 342900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600" h="847725">
                  <a:moveTo>
                    <a:pt x="9525" y="342900"/>
                  </a:moveTo>
                  <a:lnTo>
                    <a:pt x="104775" y="847725"/>
                  </a:lnTo>
                  <a:lnTo>
                    <a:pt x="1371600" y="647700"/>
                  </a:lnTo>
                  <a:lnTo>
                    <a:pt x="895350" y="0"/>
                  </a:lnTo>
                  <a:lnTo>
                    <a:pt x="0" y="295275"/>
                  </a:lnTo>
                  <a:lnTo>
                    <a:pt x="9525" y="342900"/>
                  </a:lnTo>
                  <a:close/>
                </a:path>
              </a:pathLst>
            </a:cu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자유형: 도형 268">
              <a:extLst>
                <a:ext uri="{FF2B5EF4-FFF2-40B4-BE49-F238E27FC236}">
                  <a16:creationId xmlns:a16="http://schemas.microsoft.com/office/drawing/2014/main" id="{33A30C99-09F8-74CD-070C-60C2DE4CF052}"/>
                </a:ext>
              </a:extLst>
            </p:cNvPr>
            <p:cNvSpPr/>
            <p:nvPr/>
          </p:nvSpPr>
          <p:spPr>
            <a:xfrm>
              <a:off x="4391025" y="4076700"/>
              <a:ext cx="1333500" cy="847725"/>
            </a:xfrm>
            <a:custGeom>
              <a:avLst/>
              <a:gdLst>
                <a:gd name="connsiteX0" fmla="*/ 57150 w 1333500"/>
                <a:gd name="connsiteY0" fmla="*/ 666750 h 847725"/>
                <a:gd name="connsiteX1" fmla="*/ 95250 w 1333500"/>
                <a:gd name="connsiteY1" fmla="*/ 847725 h 847725"/>
                <a:gd name="connsiteX2" fmla="*/ 1333500 w 1333500"/>
                <a:gd name="connsiteY2" fmla="*/ 638175 h 847725"/>
                <a:gd name="connsiteX3" fmla="*/ 857250 w 1333500"/>
                <a:gd name="connsiteY3" fmla="*/ 0 h 847725"/>
                <a:gd name="connsiteX4" fmla="*/ 0 w 1333500"/>
                <a:gd name="connsiteY4" fmla="*/ 266700 h 847725"/>
                <a:gd name="connsiteX5" fmla="*/ 19050 w 1333500"/>
                <a:gd name="connsiteY5" fmla="*/ 409575 h 84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33500" h="847725">
                  <a:moveTo>
                    <a:pt x="57150" y="666750"/>
                  </a:moveTo>
                  <a:lnTo>
                    <a:pt x="95250" y="847725"/>
                  </a:lnTo>
                  <a:lnTo>
                    <a:pt x="1333500" y="638175"/>
                  </a:lnTo>
                  <a:lnTo>
                    <a:pt x="857250" y="0"/>
                  </a:lnTo>
                  <a:lnTo>
                    <a:pt x="0" y="266700"/>
                  </a:lnTo>
                  <a:lnTo>
                    <a:pt x="19050" y="409575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자유형: 도형 269">
              <a:extLst>
                <a:ext uri="{FF2B5EF4-FFF2-40B4-BE49-F238E27FC236}">
                  <a16:creationId xmlns:a16="http://schemas.microsoft.com/office/drawing/2014/main" id="{E5658676-FB0D-FE4F-D7E6-54FC2C796313}"/>
                </a:ext>
              </a:extLst>
            </p:cNvPr>
            <p:cNvSpPr/>
            <p:nvPr/>
          </p:nvSpPr>
          <p:spPr>
            <a:xfrm rot="11732750">
              <a:off x="5079521" y="2412198"/>
              <a:ext cx="807720" cy="541020"/>
            </a:xfrm>
            <a:custGeom>
              <a:avLst/>
              <a:gdLst>
                <a:gd name="connsiteX0" fmla="*/ 800100 w 807720"/>
                <a:gd name="connsiteY0" fmla="*/ 160020 h 541020"/>
                <a:gd name="connsiteX1" fmla="*/ 807720 w 807720"/>
                <a:gd name="connsiteY1" fmla="*/ 388620 h 541020"/>
                <a:gd name="connsiteX2" fmla="*/ 144780 w 807720"/>
                <a:gd name="connsiteY2" fmla="*/ 541020 h 541020"/>
                <a:gd name="connsiteX3" fmla="*/ 0 w 807720"/>
                <a:gd name="connsiteY3" fmla="*/ 327660 h 541020"/>
                <a:gd name="connsiteX4" fmla="*/ 304800 w 807720"/>
                <a:gd name="connsiteY4" fmla="*/ 0 h 541020"/>
                <a:gd name="connsiteX5" fmla="*/ 685800 w 807720"/>
                <a:gd name="connsiteY5" fmla="*/ 38100 h 541020"/>
                <a:gd name="connsiteX6" fmla="*/ 800100 w 807720"/>
                <a:gd name="connsiteY6" fmla="*/ 160020 h 54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7720" h="541020">
                  <a:moveTo>
                    <a:pt x="800100" y="160020"/>
                  </a:moveTo>
                  <a:lnTo>
                    <a:pt x="807720" y="388620"/>
                  </a:lnTo>
                  <a:lnTo>
                    <a:pt x="144780" y="541020"/>
                  </a:lnTo>
                  <a:lnTo>
                    <a:pt x="0" y="327660"/>
                  </a:lnTo>
                  <a:lnTo>
                    <a:pt x="304800" y="0"/>
                  </a:lnTo>
                  <a:lnTo>
                    <a:pt x="685800" y="38100"/>
                  </a:lnTo>
                  <a:lnTo>
                    <a:pt x="800100" y="160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01B8E448-2A03-37F2-CF0E-2F30EA7ED268}"/>
                </a:ext>
              </a:extLst>
            </p:cNvPr>
            <p:cNvSpPr/>
            <p:nvPr/>
          </p:nvSpPr>
          <p:spPr>
            <a:xfrm rot="20672867">
              <a:off x="6017037" y="3222179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7CF0707A-DE79-092D-A85F-11C276042CA6}"/>
                </a:ext>
              </a:extLst>
            </p:cNvPr>
            <p:cNvSpPr/>
            <p:nvPr/>
          </p:nvSpPr>
          <p:spPr>
            <a:xfrm>
              <a:off x="4956475" y="2451403"/>
              <a:ext cx="991149" cy="638581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직사각형 272">
              <a:extLst>
                <a:ext uri="{FF2B5EF4-FFF2-40B4-BE49-F238E27FC236}">
                  <a16:creationId xmlns:a16="http://schemas.microsoft.com/office/drawing/2014/main" id="{D5F7548A-AC1B-FF2E-226C-12AC751B771D}"/>
                </a:ext>
              </a:extLst>
            </p:cNvPr>
            <p:cNvSpPr/>
            <p:nvPr/>
          </p:nvSpPr>
          <p:spPr>
            <a:xfrm rot="21216243">
              <a:off x="5879922" y="3856954"/>
              <a:ext cx="1107634" cy="255378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77D6D546-29DC-DCA3-32A1-CE146DB29D09}"/>
                </a:ext>
              </a:extLst>
            </p:cNvPr>
            <p:cNvSpPr/>
            <p:nvPr/>
          </p:nvSpPr>
          <p:spPr>
            <a:xfrm rot="1331206">
              <a:off x="8055436" y="397009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8095ECD7-9F7D-4DD6-7736-E52B951453C9}"/>
                </a:ext>
              </a:extLst>
            </p:cNvPr>
            <p:cNvSpPr/>
            <p:nvPr/>
          </p:nvSpPr>
          <p:spPr>
            <a:xfrm rot="18808797">
              <a:off x="1737523" y="25111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9FBA5E90-D066-9336-0812-8A5BC8912F6A}"/>
                </a:ext>
              </a:extLst>
            </p:cNvPr>
            <p:cNvSpPr/>
            <p:nvPr/>
          </p:nvSpPr>
          <p:spPr>
            <a:xfrm>
              <a:off x="5173308" y="5661349"/>
              <a:ext cx="695835" cy="331084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7" name="직사각형 276">
              <a:extLst>
                <a:ext uri="{FF2B5EF4-FFF2-40B4-BE49-F238E27FC236}">
                  <a16:creationId xmlns:a16="http://schemas.microsoft.com/office/drawing/2014/main" id="{9A5E3538-416F-FC57-A2D5-C5FE4424CC98}"/>
                </a:ext>
              </a:extLst>
            </p:cNvPr>
            <p:cNvSpPr/>
            <p:nvPr/>
          </p:nvSpPr>
          <p:spPr>
            <a:xfrm rot="1499535">
              <a:off x="6984298" y="5706578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8" name="직사각형 277">
              <a:extLst>
                <a:ext uri="{FF2B5EF4-FFF2-40B4-BE49-F238E27FC236}">
                  <a16:creationId xmlns:a16="http://schemas.microsoft.com/office/drawing/2014/main" id="{BEC8E51C-5097-3833-055C-5FDBCD48DE3B}"/>
                </a:ext>
              </a:extLst>
            </p:cNvPr>
            <p:cNvSpPr/>
            <p:nvPr/>
          </p:nvSpPr>
          <p:spPr>
            <a:xfrm rot="1499535">
              <a:off x="7275672" y="58343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9" name="직사각형 278">
              <a:extLst>
                <a:ext uri="{FF2B5EF4-FFF2-40B4-BE49-F238E27FC236}">
                  <a16:creationId xmlns:a16="http://schemas.microsoft.com/office/drawing/2014/main" id="{11BC31D6-0D5D-12C8-AF27-3620A2A8A903}"/>
                </a:ext>
              </a:extLst>
            </p:cNvPr>
            <p:cNvSpPr/>
            <p:nvPr/>
          </p:nvSpPr>
          <p:spPr>
            <a:xfrm rot="1499535">
              <a:off x="7602243" y="5954690"/>
              <a:ext cx="280079" cy="375017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80" name="그룹 279">
              <a:extLst>
                <a:ext uri="{FF2B5EF4-FFF2-40B4-BE49-F238E27FC236}">
                  <a16:creationId xmlns:a16="http://schemas.microsoft.com/office/drawing/2014/main" id="{505AB5F1-14B2-7D6D-7AD6-D139D6EF1151}"/>
                </a:ext>
              </a:extLst>
            </p:cNvPr>
            <p:cNvGrpSpPr/>
            <p:nvPr/>
          </p:nvGrpSpPr>
          <p:grpSpPr>
            <a:xfrm>
              <a:off x="7010043" y="5598278"/>
              <a:ext cx="276567" cy="452814"/>
              <a:chOff x="7010043" y="5598278"/>
              <a:chExt cx="276567" cy="452814"/>
            </a:xfrm>
          </p:grpSpPr>
          <p:sp>
            <p:nvSpPr>
              <p:cNvPr id="316" name="순서도: 자기 디스크 315">
                <a:extLst>
                  <a:ext uri="{FF2B5EF4-FFF2-40B4-BE49-F238E27FC236}">
                    <a16:creationId xmlns:a16="http://schemas.microsoft.com/office/drawing/2014/main" id="{950A4DDF-4F12-D406-7DBF-55942FE4F4D6}"/>
                  </a:ext>
                </a:extLst>
              </p:cNvPr>
              <p:cNvSpPr/>
              <p:nvPr/>
            </p:nvSpPr>
            <p:spPr>
              <a:xfrm>
                <a:off x="7073706" y="5598278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:a16="http://schemas.microsoft.com/office/drawing/2014/main" id="{929547E9-2AA4-8836-08B3-85BFB192CFC5}"/>
                  </a:ext>
                </a:extLst>
              </p:cNvPr>
              <p:cNvGrpSpPr/>
              <p:nvPr/>
            </p:nvGrpSpPr>
            <p:grpSpPr>
              <a:xfrm>
                <a:off x="7010043" y="5869730"/>
                <a:ext cx="198209" cy="181362"/>
                <a:chOff x="230403" y="979713"/>
                <a:chExt cx="478257" cy="43760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DBB33B78-2E6F-DD5C-0506-98FC28AAD27B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9" name="평행 사변형 318">
                  <a:extLst>
                    <a:ext uri="{FF2B5EF4-FFF2-40B4-BE49-F238E27FC236}">
                      <a16:creationId xmlns:a16="http://schemas.microsoft.com/office/drawing/2014/main" id="{DDC29352-684C-B3D1-0363-DA0F10B7BDD9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0" name="자유형: 도형 319">
                  <a:extLst>
                    <a:ext uri="{FF2B5EF4-FFF2-40B4-BE49-F238E27FC236}">
                      <a16:creationId xmlns:a16="http://schemas.microsoft.com/office/drawing/2014/main" id="{6ADC2313-9F0B-8645-4630-233CE44DA473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1" name="그룹 280">
              <a:extLst>
                <a:ext uri="{FF2B5EF4-FFF2-40B4-BE49-F238E27FC236}">
                  <a16:creationId xmlns:a16="http://schemas.microsoft.com/office/drawing/2014/main" id="{6983030D-7790-5F7E-926A-C2071ABA3589}"/>
                </a:ext>
              </a:extLst>
            </p:cNvPr>
            <p:cNvGrpSpPr/>
            <p:nvPr/>
          </p:nvGrpSpPr>
          <p:grpSpPr>
            <a:xfrm>
              <a:off x="7286610" y="5713044"/>
              <a:ext cx="270905" cy="453081"/>
              <a:chOff x="7286610" y="5713044"/>
              <a:chExt cx="270905" cy="453081"/>
            </a:xfrm>
          </p:grpSpPr>
          <p:sp>
            <p:nvSpPr>
              <p:cNvPr id="311" name="순서도: 자기 디스크 310">
                <a:extLst>
                  <a:ext uri="{FF2B5EF4-FFF2-40B4-BE49-F238E27FC236}">
                    <a16:creationId xmlns:a16="http://schemas.microsoft.com/office/drawing/2014/main" id="{8A790B34-ABFA-1601-7C28-BE6A45DD4143}"/>
                  </a:ext>
                </a:extLst>
              </p:cNvPr>
              <p:cNvSpPr/>
              <p:nvPr/>
            </p:nvSpPr>
            <p:spPr>
              <a:xfrm>
                <a:off x="7344611" y="5713044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3AE6B0F0-87FC-3DD5-7335-761CD7AE7C6D}"/>
                  </a:ext>
                </a:extLst>
              </p:cNvPr>
              <p:cNvGrpSpPr/>
              <p:nvPr/>
            </p:nvGrpSpPr>
            <p:grpSpPr>
              <a:xfrm>
                <a:off x="7286610" y="5984763"/>
                <a:ext cx="198209" cy="181362"/>
                <a:chOff x="230403" y="979713"/>
                <a:chExt cx="478257" cy="437607"/>
              </a:xfrm>
            </p:grpSpPr>
            <p:sp>
              <p:nvSpPr>
                <p:cNvPr id="313" name="직사각형 312">
                  <a:extLst>
                    <a:ext uri="{FF2B5EF4-FFF2-40B4-BE49-F238E27FC236}">
                      <a16:creationId xmlns:a16="http://schemas.microsoft.com/office/drawing/2014/main" id="{4CFBFCDD-D80C-38A0-C986-956EDFCE7031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4" name="평행 사변형 313">
                  <a:extLst>
                    <a:ext uri="{FF2B5EF4-FFF2-40B4-BE49-F238E27FC236}">
                      <a16:creationId xmlns:a16="http://schemas.microsoft.com/office/drawing/2014/main" id="{6A079A18-BC4E-4150-4EC5-08D362792E3D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5" name="자유형: 도형 314">
                  <a:extLst>
                    <a:ext uri="{FF2B5EF4-FFF2-40B4-BE49-F238E27FC236}">
                      <a16:creationId xmlns:a16="http://schemas.microsoft.com/office/drawing/2014/main" id="{83CEEAC6-74A7-2E2D-50B8-1428B00CA4AF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573FA415-7B2C-0641-8807-3875D03E2673}"/>
                </a:ext>
              </a:extLst>
            </p:cNvPr>
            <p:cNvGrpSpPr/>
            <p:nvPr/>
          </p:nvGrpSpPr>
          <p:grpSpPr>
            <a:xfrm>
              <a:off x="7566846" y="5825227"/>
              <a:ext cx="276176" cy="422480"/>
              <a:chOff x="7566846" y="5825227"/>
              <a:chExt cx="276176" cy="422480"/>
            </a:xfrm>
          </p:grpSpPr>
          <p:sp>
            <p:nvSpPr>
              <p:cNvPr id="306" name="순서도: 자기 디스크 305">
                <a:extLst>
                  <a:ext uri="{FF2B5EF4-FFF2-40B4-BE49-F238E27FC236}">
                    <a16:creationId xmlns:a16="http://schemas.microsoft.com/office/drawing/2014/main" id="{24462D1E-0D8A-693F-CEA0-82AE394DFB9C}"/>
                  </a:ext>
                </a:extLst>
              </p:cNvPr>
              <p:cNvSpPr/>
              <p:nvPr/>
            </p:nvSpPr>
            <p:spPr>
              <a:xfrm>
                <a:off x="7630118" y="5825227"/>
                <a:ext cx="212904" cy="353069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4442C294-5B6A-FA36-1D31-00A7ED9A848D}"/>
                  </a:ext>
                </a:extLst>
              </p:cNvPr>
              <p:cNvGrpSpPr/>
              <p:nvPr/>
            </p:nvGrpSpPr>
            <p:grpSpPr>
              <a:xfrm>
                <a:off x="7566846" y="6066345"/>
                <a:ext cx="198209" cy="181362"/>
                <a:chOff x="230403" y="979713"/>
                <a:chExt cx="478257" cy="437607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:a16="http://schemas.microsoft.com/office/drawing/2014/main" id="{BE9C25DC-10BB-C9F3-4181-4C8DF182A445}"/>
                    </a:ext>
                  </a:extLst>
                </p:cNvPr>
                <p:cNvSpPr/>
                <p:nvPr/>
              </p:nvSpPr>
              <p:spPr>
                <a:xfrm>
                  <a:off x="230403" y="1108010"/>
                  <a:ext cx="298579" cy="29857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9" name="평행 사변형 308">
                  <a:extLst>
                    <a:ext uri="{FF2B5EF4-FFF2-40B4-BE49-F238E27FC236}">
                      <a16:creationId xmlns:a16="http://schemas.microsoft.com/office/drawing/2014/main" id="{B4555C06-7AB1-4747-D1E5-8EF0DC9BD307}"/>
                    </a:ext>
                  </a:extLst>
                </p:cNvPr>
                <p:cNvSpPr/>
                <p:nvPr/>
              </p:nvSpPr>
              <p:spPr>
                <a:xfrm>
                  <a:off x="230403" y="979713"/>
                  <a:ext cx="453838" cy="128297"/>
                </a:xfrm>
                <a:prstGeom prst="parallelogram">
                  <a:avLst>
                    <a:gd name="adj" fmla="val 11681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7132847-F39F-DA64-D289-13C288411C9C}"/>
                    </a:ext>
                  </a:extLst>
                </p:cNvPr>
                <p:cNvSpPr/>
                <p:nvPr/>
              </p:nvSpPr>
              <p:spPr>
                <a:xfrm>
                  <a:off x="518160" y="998220"/>
                  <a:ext cx="190500" cy="419100"/>
                </a:xfrm>
                <a:custGeom>
                  <a:avLst/>
                  <a:gdLst>
                    <a:gd name="connsiteX0" fmla="*/ 0 w 190500"/>
                    <a:gd name="connsiteY0" fmla="*/ 121920 h 419100"/>
                    <a:gd name="connsiteX1" fmla="*/ 0 w 190500"/>
                    <a:gd name="connsiteY1" fmla="*/ 419100 h 419100"/>
                    <a:gd name="connsiteX2" fmla="*/ 190500 w 190500"/>
                    <a:gd name="connsiteY2" fmla="*/ 243840 h 419100"/>
                    <a:gd name="connsiteX3" fmla="*/ 167640 w 190500"/>
                    <a:gd name="connsiteY3" fmla="*/ 0 h 419100"/>
                    <a:gd name="connsiteX4" fmla="*/ 0 w 190500"/>
                    <a:gd name="connsiteY4" fmla="*/ 121920 h 419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0" h="419100">
                      <a:moveTo>
                        <a:pt x="0" y="121920"/>
                      </a:moveTo>
                      <a:lnTo>
                        <a:pt x="0" y="419100"/>
                      </a:lnTo>
                      <a:lnTo>
                        <a:pt x="190500" y="243840"/>
                      </a:lnTo>
                      <a:lnTo>
                        <a:pt x="167640" y="0"/>
                      </a:lnTo>
                      <a:lnTo>
                        <a:pt x="0" y="12192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AD9568D5-BB65-4DF9-69DA-087C22120919}"/>
                </a:ext>
              </a:extLst>
            </p:cNvPr>
            <p:cNvSpPr/>
            <p:nvPr/>
          </p:nvSpPr>
          <p:spPr>
            <a:xfrm rot="17771797">
              <a:off x="9422712" y="2536808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7AFF7CD0-640C-3170-55F7-B3435B51BABC}"/>
                </a:ext>
              </a:extLst>
            </p:cNvPr>
            <p:cNvSpPr/>
            <p:nvPr/>
          </p:nvSpPr>
          <p:spPr>
            <a:xfrm>
              <a:off x="9023477" y="129541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7721DBC3-0318-99B5-5DD7-D44D734354BC}"/>
                </a:ext>
              </a:extLst>
            </p:cNvPr>
            <p:cNvSpPr/>
            <p:nvPr/>
          </p:nvSpPr>
          <p:spPr>
            <a:xfrm>
              <a:off x="10396873" y="1802083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6" name="자유형: 도형 285">
              <a:extLst>
                <a:ext uri="{FF2B5EF4-FFF2-40B4-BE49-F238E27FC236}">
                  <a16:creationId xmlns:a16="http://schemas.microsoft.com/office/drawing/2014/main" id="{DF367F08-7839-D2C4-8E83-EA981ECC5500}"/>
                </a:ext>
              </a:extLst>
            </p:cNvPr>
            <p:cNvSpPr/>
            <p:nvPr/>
          </p:nvSpPr>
          <p:spPr>
            <a:xfrm>
              <a:off x="2677886" y="1334278"/>
              <a:ext cx="3247053" cy="802432"/>
            </a:xfrm>
            <a:custGeom>
              <a:avLst/>
              <a:gdLst>
                <a:gd name="connsiteX0" fmla="*/ 0 w 3247053"/>
                <a:gd name="connsiteY0" fmla="*/ 569167 h 802432"/>
                <a:gd name="connsiteX1" fmla="*/ 522514 w 3247053"/>
                <a:gd name="connsiteY1" fmla="*/ 802432 h 802432"/>
                <a:gd name="connsiteX2" fmla="*/ 1156996 w 3247053"/>
                <a:gd name="connsiteY2" fmla="*/ 485191 h 802432"/>
                <a:gd name="connsiteX3" fmla="*/ 1362269 w 3247053"/>
                <a:gd name="connsiteY3" fmla="*/ 307910 h 802432"/>
                <a:gd name="connsiteX4" fmla="*/ 1586204 w 3247053"/>
                <a:gd name="connsiteY4" fmla="*/ 251926 h 802432"/>
                <a:gd name="connsiteX5" fmla="*/ 1968759 w 3247053"/>
                <a:gd name="connsiteY5" fmla="*/ 410546 h 802432"/>
                <a:gd name="connsiteX6" fmla="*/ 2258008 w 3247053"/>
                <a:gd name="connsiteY6" fmla="*/ 485191 h 802432"/>
                <a:gd name="connsiteX7" fmla="*/ 2537926 w 3247053"/>
                <a:gd name="connsiteY7" fmla="*/ 270587 h 802432"/>
                <a:gd name="connsiteX8" fmla="*/ 2715208 w 3247053"/>
                <a:gd name="connsiteY8" fmla="*/ 186612 h 802432"/>
                <a:gd name="connsiteX9" fmla="*/ 3097763 w 3247053"/>
                <a:gd name="connsiteY9" fmla="*/ 167951 h 802432"/>
                <a:gd name="connsiteX10" fmla="*/ 3247053 w 3247053"/>
                <a:gd name="connsiteY10" fmla="*/ 0 h 80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47053" h="802432">
                  <a:moveTo>
                    <a:pt x="0" y="569167"/>
                  </a:moveTo>
                  <a:lnTo>
                    <a:pt x="522514" y="802432"/>
                  </a:lnTo>
                  <a:lnTo>
                    <a:pt x="1156996" y="485191"/>
                  </a:lnTo>
                  <a:lnTo>
                    <a:pt x="1362269" y="307910"/>
                  </a:lnTo>
                  <a:lnTo>
                    <a:pt x="1586204" y="251926"/>
                  </a:lnTo>
                  <a:lnTo>
                    <a:pt x="1968759" y="410546"/>
                  </a:lnTo>
                  <a:lnTo>
                    <a:pt x="2258008" y="485191"/>
                  </a:lnTo>
                  <a:lnTo>
                    <a:pt x="2537926" y="270587"/>
                  </a:lnTo>
                  <a:lnTo>
                    <a:pt x="2715208" y="186612"/>
                  </a:lnTo>
                  <a:lnTo>
                    <a:pt x="3097763" y="167951"/>
                  </a:lnTo>
                  <a:lnTo>
                    <a:pt x="3247053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자유형: 도형 286">
              <a:extLst>
                <a:ext uri="{FF2B5EF4-FFF2-40B4-BE49-F238E27FC236}">
                  <a16:creationId xmlns:a16="http://schemas.microsoft.com/office/drawing/2014/main" id="{C35D18F5-9005-B0DF-9EE0-801ADF3FE27C}"/>
                </a:ext>
              </a:extLst>
            </p:cNvPr>
            <p:cNvSpPr/>
            <p:nvPr/>
          </p:nvSpPr>
          <p:spPr>
            <a:xfrm>
              <a:off x="6941976" y="1343608"/>
              <a:ext cx="1045028" cy="65314"/>
            </a:xfrm>
            <a:custGeom>
              <a:avLst/>
              <a:gdLst>
                <a:gd name="connsiteX0" fmla="*/ 0 w 1045028"/>
                <a:gd name="connsiteY0" fmla="*/ 9331 h 65314"/>
                <a:gd name="connsiteX1" fmla="*/ 849085 w 1045028"/>
                <a:gd name="connsiteY1" fmla="*/ 65314 h 65314"/>
                <a:gd name="connsiteX2" fmla="*/ 1045028 w 1045028"/>
                <a:gd name="connsiteY2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028" h="65314">
                  <a:moveTo>
                    <a:pt x="0" y="9331"/>
                  </a:moveTo>
                  <a:lnTo>
                    <a:pt x="849085" y="65314"/>
                  </a:lnTo>
                  <a:lnTo>
                    <a:pt x="1045028" y="0"/>
                  </a:lnTo>
                </a:path>
              </a:pathLst>
            </a:cu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D34E618-63C7-2ECC-4F2F-00D4656FFA3F}"/>
                </a:ext>
              </a:extLst>
            </p:cNvPr>
            <p:cNvSpPr/>
            <p:nvPr/>
          </p:nvSpPr>
          <p:spPr>
            <a:xfrm rot="20509255">
              <a:off x="4633580" y="4252863"/>
              <a:ext cx="443353" cy="25537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1614E559-06F3-7154-A69B-6BC9DC6C1878}"/>
                </a:ext>
              </a:extLst>
            </p:cNvPr>
            <p:cNvSpPr/>
            <p:nvPr/>
          </p:nvSpPr>
          <p:spPr>
            <a:xfrm rot="20405028">
              <a:off x="4578051" y="4242306"/>
              <a:ext cx="568392" cy="299133"/>
            </a:xfrm>
            <a:prstGeom prst="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D2064754-F864-F4F6-0345-AB7D787A3B68}"/>
                </a:ext>
              </a:extLst>
            </p:cNvPr>
            <p:cNvSpPr/>
            <p:nvPr/>
          </p:nvSpPr>
          <p:spPr>
            <a:xfrm rot="19192136">
              <a:off x="8113597" y="5668176"/>
              <a:ext cx="326406" cy="2191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AAD68AE-8223-E68A-BFC3-194DD049AA2B}"/>
                </a:ext>
              </a:extLst>
            </p:cNvPr>
            <p:cNvSpPr txBox="1"/>
            <p:nvPr/>
          </p:nvSpPr>
          <p:spPr>
            <a:xfrm>
              <a:off x="7576110" y="5494749"/>
              <a:ext cx="501004" cy="2128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"/>
                <a:t>충전기 </a:t>
              </a:r>
              <a:r>
                <a:rPr lang="ko-KR" altLang="en-US" sz="100" dirty="0"/>
                <a:t>창고</a:t>
              </a:r>
            </a:p>
          </p:txBody>
        </p:sp>
        <p:sp>
          <p:nvSpPr>
            <p:cNvPr id="303" name="원호 302">
              <a:extLst>
                <a:ext uri="{FF2B5EF4-FFF2-40B4-BE49-F238E27FC236}">
                  <a16:creationId xmlns:a16="http://schemas.microsoft.com/office/drawing/2014/main" id="{E934A176-CAB9-EAE0-61F1-A0858707C727}"/>
                </a:ext>
              </a:extLst>
            </p:cNvPr>
            <p:cNvSpPr/>
            <p:nvPr/>
          </p:nvSpPr>
          <p:spPr>
            <a:xfrm>
              <a:off x="7295625" y="2776477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원호 303">
              <a:extLst>
                <a:ext uri="{FF2B5EF4-FFF2-40B4-BE49-F238E27FC236}">
                  <a16:creationId xmlns:a16="http://schemas.microsoft.com/office/drawing/2014/main" id="{5137E057-F2EC-E2FB-1EDB-D5E536BF918C}"/>
                </a:ext>
              </a:extLst>
            </p:cNvPr>
            <p:cNvSpPr/>
            <p:nvPr/>
          </p:nvSpPr>
          <p:spPr>
            <a:xfrm>
              <a:off x="7286295" y="3113898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원호 304">
              <a:extLst>
                <a:ext uri="{FF2B5EF4-FFF2-40B4-BE49-F238E27FC236}">
                  <a16:creationId xmlns:a16="http://schemas.microsoft.com/office/drawing/2014/main" id="{75E6EB78-199E-1693-316F-29F6B7E7CEEB}"/>
                </a:ext>
              </a:extLst>
            </p:cNvPr>
            <p:cNvSpPr/>
            <p:nvPr/>
          </p:nvSpPr>
          <p:spPr>
            <a:xfrm>
              <a:off x="7287205" y="3434125"/>
              <a:ext cx="1678091" cy="914400"/>
            </a:xfrm>
            <a:prstGeom prst="arc">
              <a:avLst>
                <a:gd name="adj1" fmla="val 11975824"/>
                <a:gd name="adj2" fmla="val 20654553"/>
              </a:avLst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9346305-3494-4D2F-8F77-DB23CA74EB88}"/>
              </a:ext>
            </a:extLst>
          </p:cNvPr>
          <p:cNvSpPr txBox="1"/>
          <p:nvPr/>
        </p:nvSpPr>
        <p:spPr>
          <a:xfrm>
            <a:off x="7080773" y="4099795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C84F47-38A6-4523-B767-1F41D1FA4036}"/>
              </a:ext>
            </a:extLst>
          </p:cNvPr>
          <p:cNvSpPr txBox="1"/>
          <p:nvPr/>
        </p:nvSpPr>
        <p:spPr>
          <a:xfrm>
            <a:off x="5791056" y="3726545"/>
            <a:ext cx="389850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동굴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366D58-2F55-4AE7-83C6-31C4FBC136D6}"/>
              </a:ext>
            </a:extLst>
          </p:cNvPr>
          <p:cNvSpPr txBox="1"/>
          <p:nvPr/>
        </p:nvSpPr>
        <p:spPr>
          <a:xfrm>
            <a:off x="7344248" y="3519994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정제소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13E204-4342-4EFD-9155-70775DB3E1A0}"/>
              </a:ext>
            </a:extLst>
          </p:cNvPr>
          <p:cNvSpPr txBox="1"/>
          <p:nvPr/>
        </p:nvSpPr>
        <p:spPr>
          <a:xfrm>
            <a:off x="6296163" y="331895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메인로비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2ABB4-CE8D-462D-9B0D-2DB0245B0D6C}"/>
              </a:ext>
            </a:extLst>
          </p:cNvPr>
          <p:cNvSpPr txBox="1"/>
          <p:nvPr/>
        </p:nvSpPr>
        <p:spPr>
          <a:xfrm>
            <a:off x="5254485" y="3316904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11D3407E-26AC-DD42-DB97-6F469C50DE3D}"/>
              </a:ext>
            </a:extLst>
          </p:cNvPr>
          <p:cNvSpPr txBox="1"/>
          <p:nvPr/>
        </p:nvSpPr>
        <p:spPr>
          <a:xfrm>
            <a:off x="4613680" y="4327902"/>
            <a:ext cx="595035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모래사장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DE05AA58-E3C2-351F-997E-0F30334F906C}"/>
              </a:ext>
            </a:extLst>
          </p:cNvPr>
          <p:cNvSpPr txBox="1"/>
          <p:nvPr/>
        </p:nvSpPr>
        <p:spPr>
          <a:xfrm>
            <a:off x="6944724" y="3301949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A7C8C11-6766-B023-1563-6A2B4BA850A0}"/>
              </a:ext>
            </a:extLst>
          </p:cNvPr>
          <p:cNvSpPr txBox="1"/>
          <p:nvPr/>
        </p:nvSpPr>
        <p:spPr>
          <a:xfrm>
            <a:off x="4569005" y="3640857"/>
            <a:ext cx="492443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제련소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E4C7F010-7D61-8717-F203-EA19E8E81B92}"/>
              </a:ext>
            </a:extLst>
          </p:cNvPr>
          <p:cNvSpPr txBox="1"/>
          <p:nvPr/>
        </p:nvSpPr>
        <p:spPr>
          <a:xfrm>
            <a:off x="5123210" y="3860093"/>
            <a:ext cx="287258" cy="21544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숲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FA6520B-0AC8-4EB7-EC68-17EFA9F70E04}"/>
              </a:ext>
            </a:extLst>
          </p:cNvPr>
          <p:cNvSpPr txBox="1"/>
          <p:nvPr/>
        </p:nvSpPr>
        <p:spPr>
          <a:xfrm>
            <a:off x="6582102" y="4063793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정제소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310CAA3-2EB9-6885-AB20-6C0A6B9AA20F}"/>
              </a:ext>
            </a:extLst>
          </p:cNvPr>
          <p:cNvSpPr txBox="1"/>
          <p:nvPr/>
        </p:nvSpPr>
        <p:spPr>
          <a:xfrm>
            <a:off x="6061227" y="4693584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충전소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7599E9B2-7DB9-9510-3FAC-773823F7FC75}"/>
              </a:ext>
            </a:extLst>
          </p:cNvPr>
          <p:cNvSpPr txBox="1"/>
          <p:nvPr/>
        </p:nvSpPr>
        <p:spPr>
          <a:xfrm>
            <a:off x="5476502" y="4687652"/>
            <a:ext cx="463089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 err="1">
                <a:solidFill>
                  <a:schemeClr val="bg1"/>
                </a:solidFill>
              </a:rPr>
              <a:t>엔진실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680CB8EC-00A0-A0F0-F64B-7068FFA802DB}"/>
              </a:ext>
            </a:extLst>
          </p:cNvPr>
          <p:cNvSpPr txBox="1"/>
          <p:nvPr/>
        </p:nvSpPr>
        <p:spPr>
          <a:xfrm>
            <a:off x="5489723" y="4167603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E4C9BF1D-84DB-AFC1-D6D4-17CF580A54B9}"/>
              </a:ext>
            </a:extLst>
          </p:cNvPr>
          <p:cNvSpPr txBox="1"/>
          <p:nvPr/>
        </p:nvSpPr>
        <p:spPr>
          <a:xfrm>
            <a:off x="6492836" y="4506108"/>
            <a:ext cx="382498" cy="2000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>
                <a:solidFill>
                  <a:schemeClr val="bg1"/>
                </a:solidFill>
              </a:rPr>
              <a:t>창고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01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776</Words>
  <Application>Microsoft Office PowerPoint</Application>
  <PresentationFormat>와이드스크린</PresentationFormat>
  <Paragraphs>302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ESCAPE ISLAND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ESCAPE ISLAND</dc:title>
  <dc:creator>유 지호</dc:creator>
  <cp:lastModifiedBy>유 지호</cp:lastModifiedBy>
  <cp:revision>12</cp:revision>
  <dcterms:created xsi:type="dcterms:W3CDTF">2022-03-03T03:25:58Z</dcterms:created>
  <dcterms:modified xsi:type="dcterms:W3CDTF">2022-05-24T07:30:32Z</dcterms:modified>
</cp:coreProperties>
</file>