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81" r:id="rId4"/>
    <p:sldId id="282" r:id="rId5"/>
    <p:sldId id="285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281" name="자유형: 도형 280">
            <a:extLst>
              <a:ext uri="{FF2B5EF4-FFF2-40B4-BE49-F238E27FC236}">
                <a16:creationId xmlns:a16="http://schemas.microsoft.com/office/drawing/2014/main" id="{1987D024-BBD3-4270-8172-A231E699985B}"/>
              </a:ext>
            </a:extLst>
          </p:cNvPr>
          <p:cNvSpPr/>
          <p:nvPr/>
        </p:nvSpPr>
        <p:spPr>
          <a:xfrm>
            <a:off x="1694011" y="2885676"/>
            <a:ext cx="4722258" cy="2616093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434125 w 10483266"/>
              <a:gd name="connsiteY29" fmla="*/ 146187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419669 w 10483266"/>
              <a:gd name="connsiteY33" fmla="*/ 69700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9972206" y="1315649"/>
                </a:lnTo>
                <a:cubicBezTo>
                  <a:pt x="10931227" y="1266768"/>
                  <a:pt x="10160513" y="800088"/>
                  <a:pt x="10254666" y="542307"/>
                </a:cubicBezTo>
                <a:lnTo>
                  <a:pt x="9908446" y="620783"/>
                </a:lnTo>
                <a:lnTo>
                  <a:pt x="9186206" y="43594"/>
                </a:lnTo>
                <a:lnTo>
                  <a:pt x="7419669" y="69700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자유형: 도형 281">
            <a:extLst>
              <a:ext uri="{FF2B5EF4-FFF2-40B4-BE49-F238E27FC236}">
                <a16:creationId xmlns:a16="http://schemas.microsoft.com/office/drawing/2014/main" id="{63D4D13C-9B78-4BCA-AD8A-75C1CE93C064}"/>
              </a:ext>
            </a:extLst>
          </p:cNvPr>
          <p:cNvSpPr/>
          <p:nvPr/>
        </p:nvSpPr>
        <p:spPr>
          <a:xfrm>
            <a:off x="1683684" y="3708853"/>
            <a:ext cx="1173185" cy="1806262"/>
          </a:xfrm>
          <a:custGeom>
            <a:avLst/>
            <a:gdLst>
              <a:gd name="connsiteX0" fmla="*/ 2472612 w 2472612"/>
              <a:gd name="connsiteY0" fmla="*/ 3116425 h 3806890"/>
              <a:gd name="connsiteX1" fmla="*/ 2043404 w 2472612"/>
              <a:gd name="connsiteY1" fmla="*/ 1194319 h 3806890"/>
              <a:gd name="connsiteX2" fmla="*/ 214604 w 2472612"/>
              <a:gd name="connsiteY2" fmla="*/ 0 h 3806890"/>
              <a:gd name="connsiteX3" fmla="*/ 74645 w 2472612"/>
              <a:gd name="connsiteY3" fmla="*/ 317241 h 3806890"/>
              <a:gd name="connsiteX4" fmla="*/ 0 w 2472612"/>
              <a:gd name="connsiteY4" fmla="*/ 1026368 h 3806890"/>
              <a:gd name="connsiteX5" fmla="*/ 326571 w 2472612"/>
              <a:gd name="connsiteY5" fmla="*/ 1744825 h 3806890"/>
              <a:gd name="connsiteX6" fmla="*/ 466530 w 2472612"/>
              <a:gd name="connsiteY6" fmla="*/ 1688841 h 3806890"/>
              <a:gd name="connsiteX7" fmla="*/ 1296955 w 2472612"/>
              <a:gd name="connsiteY7" fmla="*/ 3806890 h 3806890"/>
              <a:gd name="connsiteX8" fmla="*/ 1539551 w 2472612"/>
              <a:gd name="connsiteY8" fmla="*/ 3788229 h 3806890"/>
              <a:gd name="connsiteX9" fmla="*/ 1660849 w 2472612"/>
              <a:gd name="connsiteY9" fmla="*/ 3489649 h 3806890"/>
              <a:gd name="connsiteX10" fmla="*/ 1912775 w 2472612"/>
              <a:gd name="connsiteY10" fmla="*/ 3750907 h 3806890"/>
              <a:gd name="connsiteX11" fmla="*/ 2472612 w 2472612"/>
              <a:gd name="connsiteY11" fmla="*/ 3116425 h 38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72612" h="3806890">
                <a:moveTo>
                  <a:pt x="2472612" y="3116425"/>
                </a:moveTo>
                <a:lnTo>
                  <a:pt x="2043404" y="1194319"/>
                </a:lnTo>
                <a:lnTo>
                  <a:pt x="214604" y="0"/>
                </a:lnTo>
                <a:lnTo>
                  <a:pt x="74645" y="317241"/>
                </a:lnTo>
                <a:lnTo>
                  <a:pt x="0" y="1026368"/>
                </a:lnTo>
                <a:lnTo>
                  <a:pt x="326571" y="1744825"/>
                </a:lnTo>
                <a:lnTo>
                  <a:pt x="466530" y="1688841"/>
                </a:lnTo>
                <a:lnTo>
                  <a:pt x="1296955" y="3806890"/>
                </a:lnTo>
                <a:lnTo>
                  <a:pt x="1539551" y="3788229"/>
                </a:lnTo>
                <a:lnTo>
                  <a:pt x="1660849" y="3489649"/>
                </a:lnTo>
                <a:lnTo>
                  <a:pt x="1912775" y="3750907"/>
                </a:lnTo>
                <a:lnTo>
                  <a:pt x="2472612" y="311642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자유형: 도형 282">
            <a:extLst>
              <a:ext uri="{FF2B5EF4-FFF2-40B4-BE49-F238E27FC236}">
                <a16:creationId xmlns:a16="http://schemas.microsoft.com/office/drawing/2014/main" id="{14E6591F-E58B-47CC-A391-DCB51D5AA0D3}"/>
              </a:ext>
            </a:extLst>
          </p:cNvPr>
          <p:cNvSpPr/>
          <p:nvPr/>
        </p:nvSpPr>
        <p:spPr>
          <a:xfrm>
            <a:off x="1798789" y="3350257"/>
            <a:ext cx="695057" cy="708338"/>
          </a:xfrm>
          <a:custGeom>
            <a:avLst/>
            <a:gdLst>
              <a:gd name="connsiteX0" fmla="*/ 1119673 w 1464906"/>
              <a:gd name="connsiteY0" fmla="*/ 1492898 h 1492898"/>
              <a:gd name="connsiteX1" fmla="*/ 1464906 w 1464906"/>
              <a:gd name="connsiteY1" fmla="*/ 531845 h 1492898"/>
              <a:gd name="connsiteX2" fmla="*/ 821094 w 1464906"/>
              <a:gd name="connsiteY2" fmla="*/ 0 h 1492898"/>
              <a:gd name="connsiteX3" fmla="*/ 0 w 1464906"/>
              <a:gd name="connsiteY3" fmla="*/ 774441 h 1492898"/>
              <a:gd name="connsiteX4" fmla="*/ 1119673 w 1464906"/>
              <a:gd name="connsiteY4" fmla="*/ 1492898 h 149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06" h="1492898">
                <a:moveTo>
                  <a:pt x="1119673" y="1492898"/>
                </a:moveTo>
                <a:lnTo>
                  <a:pt x="1464906" y="531845"/>
                </a:lnTo>
                <a:lnTo>
                  <a:pt x="821094" y="0"/>
                </a:lnTo>
                <a:lnTo>
                  <a:pt x="0" y="774441"/>
                </a:lnTo>
                <a:lnTo>
                  <a:pt x="1119673" y="149289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자유형: 도형 283">
            <a:extLst>
              <a:ext uri="{FF2B5EF4-FFF2-40B4-BE49-F238E27FC236}">
                <a16:creationId xmlns:a16="http://schemas.microsoft.com/office/drawing/2014/main" id="{FBDC00F4-21C6-420A-8A87-C1617C7B92B0}"/>
              </a:ext>
            </a:extLst>
          </p:cNvPr>
          <p:cNvSpPr/>
          <p:nvPr/>
        </p:nvSpPr>
        <p:spPr>
          <a:xfrm>
            <a:off x="2710774" y="4085158"/>
            <a:ext cx="2647414" cy="1385687"/>
          </a:xfrm>
          <a:custGeom>
            <a:avLst/>
            <a:gdLst>
              <a:gd name="connsiteX0" fmla="*/ 1026368 w 4264090"/>
              <a:gd name="connsiteY0" fmla="*/ 2659225 h 2920482"/>
              <a:gd name="connsiteX1" fmla="*/ 0 w 4264090"/>
              <a:gd name="connsiteY1" fmla="*/ 1632858 h 2920482"/>
              <a:gd name="connsiteX2" fmla="*/ 27992 w 4264090"/>
              <a:gd name="connsiteY2" fmla="*/ 531845 h 2920482"/>
              <a:gd name="connsiteX3" fmla="*/ 1418253 w 4264090"/>
              <a:gd name="connsiteY3" fmla="*/ 121298 h 2920482"/>
              <a:gd name="connsiteX4" fmla="*/ 3172408 w 4264090"/>
              <a:gd name="connsiteY4" fmla="*/ 0 h 2920482"/>
              <a:gd name="connsiteX5" fmla="*/ 4264090 w 4264090"/>
              <a:gd name="connsiteY5" fmla="*/ 447870 h 2920482"/>
              <a:gd name="connsiteX6" fmla="*/ 3778898 w 4264090"/>
              <a:gd name="connsiteY6" fmla="*/ 2024743 h 2920482"/>
              <a:gd name="connsiteX7" fmla="*/ 2808514 w 4264090"/>
              <a:gd name="connsiteY7" fmla="*/ 2911151 h 2920482"/>
              <a:gd name="connsiteX8" fmla="*/ 1950098 w 4264090"/>
              <a:gd name="connsiteY8" fmla="*/ 2920482 h 2920482"/>
              <a:gd name="connsiteX9" fmla="*/ 1026368 w 4264090"/>
              <a:gd name="connsiteY9" fmla="*/ 2659225 h 2920482"/>
              <a:gd name="connsiteX0" fmla="*/ 998376 w 4236098"/>
              <a:gd name="connsiteY0" fmla="*/ 2659225 h 2920482"/>
              <a:gd name="connsiteX1" fmla="*/ 522514 w 4236098"/>
              <a:gd name="connsiteY1" fmla="*/ 1558213 h 2920482"/>
              <a:gd name="connsiteX2" fmla="*/ 0 w 4236098"/>
              <a:gd name="connsiteY2" fmla="*/ 531845 h 2920482"/>
              <a:gd name="connsiteX3" fmla="*/ 1390261 w 4236098"/>
              <a:gd name="connsiteY3" fmla="*/ 121298 h 2920482"/>
              <a:gd name="connsiteX4" fmla="*/ 3144416 w 4236098"/>
              <a:gd name="connsiteY4" fmla="*/ 0 h 2920482"/>
              <a:gd name="connsiteX5" fmla="*/ 4236098 w 4236098"/>
              <a:gd name="connsiteY5" fmla="*/ 447870 h 2920482"/>
              <a:gd name="connsiteX6" fmla="*/ 3750906 w 4236098"/>
              <a:gd name="connsiteY6" fmla="*/ 2024743 h 2920482"/>
              <a:gd name="connsiteX7" fmla="*/ 2780522 w 4236098"/>
              <a:gd name="connsiteY7" fmla="*/ 2911151 h 2920482"/>
              <a:gd name="connsiteX8" fmla="*/ 1922106 w 4236098"/>
              <a:gd name="connsiteY8" fmla="*/ 2920482 h 2920482"/>
              <a:gd name="connsiteX9" fmla="*/ 998376 w 4236098"/>
              <a:gd name="connsiteY9" fmla="*/ 2659225 h 2920482"/>
              <a:gd name="connsiteX0" fmla="*/ 2341984 w 5579706"/>
              <a:gd name="connsiteY0" fmla="*/ 2659225 h 2920482"/>
              <a:gd name="connsiteX1" fmla="*/ 0 w 5579706"/>
              <a:gd name="connsiteY1" fmla="*/ 877079 h 2920482"/>
              <a:gd name="connsiteX2" fmla="*/ 1343608 w 5579706"/>
              <a:gd name="connsiteY2" fmla="*/ 531845 h 2920482"/>
              <a:gd name="connsiteX3" fmla="*/ 2733869 w 5579706"/>
              <a:gd name="connsiteY3" fmla="*/ 121298 h 2920482"/>
              <a:gd name="connsiteX4" fmla="*/ 4488024 w 5579706"/>
              <a:gd name="connsiteY4" fmla="*/ 0 h 2920482"/>
              <a:gd name="connsiteX5" fmla="*/ 5579706 w 5579706"/>
              <a:gd name="connsiteY5" fmla="*/ 447870 h 2920482"/>
              <a:gd name="connsiteX6" fmla="*/ 5094514 w 5579706"/>
              <a:gd name="connsiteY6" fmla="*/ 2024743 h 2920482"/>
              <a:gd name="connsiteX7" fmla="*/ 4124130 w 5579706"/>
              <a:gd name="connsiteY7" fmla="*/ 2911151 h 2920482"/>
              <a:gd name="connsiteX8" fmla="*/ 3265714 w 5579706"/>
              <a:gd name="connsiteY8" fmla="*/ 2920482 h 2920482"/>
              <a:gd name="connsiteX9" fmla="*/ 2341984 w 5579706"/>
              <a:gd name="connsiteY9" fmla="*/ 2659225 h 2920482"/>
              <a:gd name="connsiteX0" fmla="*/ 2341984 w 5579706"/>
              <a:gd name="connsiteY0" fmla="*/ 2659225 h 2920482"/>
              <a:gd name="connsiteX1" fmla="*/ 335902 w 5579706"/>
              <a:gd name="connsiteY1" fmla="*/ 2313992 h 2920482"/>
              <a:gd name="connsiteX2" fmla="*/ 0 w 5579706"/>
              <a:gd name="connsiteY2" fmla="*/ 877079 h 2920482"/>
              <a:gd name="connsiteX3" fmla="*/ 1343608 w 5579706"/>
              <a:gd name="connsiteY3" fmla="*/ 531845 h 2920482"/>
              <a:gd name="connsiteX4" fmla="*/ 2733869 w 5579706"/>
              <a:gd name="connsiteY4" fmla="*/ 121298 h 2920482"/>
              <a:gd name="connsiteX5" fmla="*/ 4488024 w 5579706"/>
              <a:gd name="connsiteY5" fmla="*/ 0 h 2920482"/>
              <a:gd name="connsiteX6" fmla="*/ 5579706 w 5579706"/>
              <a:gd name="connsiteY6" fmla="*/ 447870 h 2920482"/>
              <a:gd name="connsiteX7" fmla="*/ 5094514 w 5579706"/>
              <a:gd name="connsiteY7" fmla="*/ 2024743 h 2920482"/>
              <a:gd name="connsiteX8" fmla="*/ 4124130 w 5579706"/>
              <a:gd name="connsiteY8" fmla="*/ 2911151 h 2920482"/>
              <a:gd name="connsiteX9" fmla="*/ 3265714 w 5579706"/>
              <a:gd name="connsiteY9" fmla="*/ 2920482 h 2920482"/>
              <a:gd name="connsiteX10" fmla="*/ 2341984 w 5579706"/>
              <a:gd name="connsiteY10" fmla="*/ 2659225 h 2920482"/>
              <a:gd name="connsiteX0" fmla="*/ 2341984 w 5579706"/>
              <a:gd name="connsiteY0" fmla="*/ 2659225 h 2920482"/>
              <a:gd name="connsiteX1" fmla="*/ 681135 w 5579706"/>
              <a:gd name="connsiteY1" fmla="*/ 2780523 h 2920482"/>
              <a:gd name="connsiteX2" fmla="*/ 335902 w 5579706"/>
              <a:gd name="connsiteY2" fmla="*/ 2313992 h 2920482"/>
              <a:gd name="connsiteX3" fmla="*/ 0 w 5579706"/>
              <a:gd name="connsiteY3" fmla="*/ 877079 h 2920482"/>
              <a:gd name="connsiteX4" fmla="*/ 1343608 w 5579706"/>
              <a:gd name="connsiteY4" fmla="*/ 531845 h 2920482"/>
              <a:gd name="connsiteX5" fmla="*/ 2733869 w 5579706"/>
              <a:gd name="connsiteY5" fmla="*/ 121298 h 2920482"/>
              <a:gd name="connsiteX6" fmla="*/ 4488024 w 5579706"/>
              <a:gd name="connsiteY6" fmla="*/ 0 h 2920482"/>
              <a:gd name="connsiteX7" fmla="*/ 5579706 w 5579706"/>
              <a:gd name="connsiteY7" fmla="*/ 447870 h 2920482"/>
              <a:gd name="connsiteX8" fmla="*/ 5094514 w 5579706"/>
              <a:gd name="connsiteY8" fmla="*/ 2024743 h 2920482"/>
              <a:gd name="connsiteX9" fmla="*/ 4124130 w 5579706"/>
              <a:gd name="connsiteY9" fmla="*/ 2911151 h 2920482"/>
              <a:gd name="connsiteX10" fmla="*/ 3265714 w 5579706"/>
              <a:gd name="connsiteY10" fmla="*/ 2920482 h 2920482"/>
              <a:gd name="connsiteX11" fmla="*/ 2341984 w 5579706"/>
              <a:gd name="connsiteY11" fmla="*/ 2659225 h 2920482"/>
              <a:gd name="connsiteX0" fmla="*/ 2341984 w 5579706"/>
              <a:gd name="connsiteY0" fmla="*/ 2659225 h 2920482"/>
              <a:gd name="connsiteX1" fmla="*/ 1455575 w 5579706"/>
              <a:gd name="connsiteY1" fmla="*/ 2817845 h 2920482"/>
              <a:gd name="connsiteX2" fmla="*/ 681135 w 5579706"/>
              <a:gd name="connsiteY2" fmla="*/ 2780523 h 2920482"/>
              <a:gd name="connsiteX3" fmla="*/ 335902 w 5579706"/>
              <a:gd name="connsiteY3" fmla="*/ 2313992 h 2920482"/>
              <a:gd name="connsiteX4" fmla="*/ 0 w 5579706"/>
              <a:gd name="connsiteY4" fmla="*/ 877079 h 2920482"/>
              <a:gd name="connsiteX5" fmla="*/ 1343608 w 5579706"/>
              <a:gd name="connsiteY5" fmla="*/ 531845 h 2920482"/>
              <a:gd name="connsiteX6" fmla="*/ 2733869 w 5579706"/>
              <a:gd name="connsiteY6" fmla="*/ 121298 h 2920482"/>
              <a:gd name="connsiteX7" fmla="*/ 4488024 w 5579706"/>
              <a:gd name="connsiteY7" fmla="*/ 0 h 2920482"/>
              <a:gd name="connsiteX8" fmla="*/ 5579706 w 5579706"/>
              <a:gd name="connsiteY8" fmla="*/ 447870 h 2920482"/>
              <a:gd name="connsiteX9" fmla="*/ 5094514 w 5579706"/>
              <a:gd name="connsiteY9" fmla="*/ 2024743 h 2920482"/>
              <a:gd name="connsiteX10" fmla="*/ 4124130 w 5579706"/>
              <a:gd name="connsiteY10" fmla="*/ 2911151 h 2920482"/>
              <a:gd name="connsiteX11" fmla="*/ 3265714 w 5579706"/>
              <a:gd name="connsiteY11" fmla="*/ 2920482 h 2920482"/>
              <a:gd name="connsiteX12" fmla="*/ 2341984 w 5579706"/>
              <a:gd name="connsiteY12" fmla="*/ 2659225 h 292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79706" h="2920482">
                <a:moveTo>
                  <a:pt x="2341984" y="2659225"/>
                </a:moveTo>
                <a:cubicBezTo>
                  <a:pt x="2044960" y="2621903"/>
                  <a:pt x="1732383" y="2797629"/>
                  <a:pt x="1455575" y="2817845"/>
                </a:cubicBezTo>
                <a:cubicBezTo>
                  <a:pt x="1178767" y="2838061"/>
                  <a:pt x="872412" y="2844282"/>
                  <a:pt x="681135" y="2780523"/>
                </a:cubicBezTo>
                <a:cubicBezTo>
                  <a:pt x="489858" y="2716764"/>
                  <a:pt x="562947" y="2581469"/>
                  <a:pt x="335902" y="2313992"/>
                </a:cubicBezTo>
                <a:lnTo>
                  <a:pt x="0" y="877079"/>
                </a:lnTo>
                <a:lnTo>
                  <a:pt x="1343608" y="531845"/>
                </a:lnTo>
                <a:lnTo>
                  <a:pt x="2733869" y="121298"/>
                </a:lnTo>
                <a:lnTo>
                  <a:pt x="4488024" y="0"/>
                </a:lnTo>
                <a:lnTo>
                  <a:pt x="5579706" y="447870"/>
                </a:lnTo>
                <a:lnTo>
                  <a:pt x="5094514" y="2024743"/>
                </a:lnTo>
                <a:lnTo>
                  <a:pt x="4124130" y="2911151"/>
                </a:lnTo>
                <a:lnTo>
                  <a:pt x="3265714" y="2920482"/>
                </a:lnTo>
                <a:lnTo>
                  <a:pt x="2341984" y="2659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42BC2BCC-438D-44FE-9177-F8BD60992E21}"/>
              </a:ext>
            </a:extLst>
          </p:cNvPr>
          <p:cNvSpPr/>
          <p:nvPr/>
        </p:nvSpPr>
        <p:spPr>
          <a:xfrm>
            <a:off x="3170571" y="3476430"/>
            <a:ext cx="1306435" cy="858860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  <a:gd name="connsiteX0" fmla="*/ 193183 w 2846231"/>
              <a:gd name="connsiteY0" fmla="*/ 425003 h 1912775"/>
              <a:gd name="connsiteX1" fmla="*/ 0 w 2846231"/>
              <a:gd name="connsiteY1" fmla="*/ 798491 h 1912775"/>
              <a:gd name="connsiteX2" fmla="*/ 115909 w 2846231"/>
              <a:gd name="connsiteY2" fmla="*/ 1210614 h 1912775"/>
              <a:gd name="connsiteX3" fmla="*/ 270456 w 2846231"/>
              <a:gd name="connsiteY3" fmla="*/ 1609859 h 1912775"/>
              <a:gd name="connsiteX4" fmla="*/ 1234006 w 2846231"/>
              <a:gd name="connsiteY4" fmla="*/ 1912775 h 1912775"/>
              <a:gd name="connsiteX5" fmla="*/ 2137893 w 2846231"/>
              <a:gd name="connsiteY5" fmla="*/ 1648496 h 1912775"/>
              <a:gd name="connsiteX6" fmla="*/ 2305318 w 2846231"/>
              <a:gd name="connsiteY6" fmla="*/ 1081826 h 1912775"/>
              <a:gd name="connsiteX7" fmla="*/ 2846231 w 2846231"/>
              <a:gd name="connsiteY7" fmla="*/ 656823 h 1912775"/>
              <a:gd name="connsiteX8" fmla="*/ 2794715 w 2846231"/>
              <a:gd name="connsiteY8" fmla="*/ 386367 h 1912775"/>
              <a:gd name="connsiteX9" fmla="*/ 2728400 w 2846231"/>
              <a:gd name="connsiteY9" fmla="*/ 228600 h 1912775"/>
              <a:gd name="connsiteX10" fmla="*/ 1841678 w 2846231"/>
              <a:gd name="connsiteY10" fmla="*/ 0 h 1912775"/>
              <a:gd name="connsiteX11" fmla="*/ 1622738 w 2846231"/>
              <a:gd name="connsiteY11" fmla="*/ 128789 h 1912775"/>
              <a:gd name="connsiteX12" fmla="*/ 193183 w 2846231"/>
              <a:gd name="connsiteY12" fmla="*/ 425003 h 1912775"/>
              <a:gd name="connsiteX0" fmla="*/ 193183 w 2903003"/>
              <a:gd name="connsiteY0" fmla="*/ 425003 h 1912775"/>
              <a:gd name="connsiteX1" fmla="*/ 0 w 2903003"/>
              <a:gd name="connsiteY1" fmla="*/ 798491 h 1912775"/>
              <a:gd name="connsiteX2" fmla="*/ 115909 w 2903003"/>
              <a:gd name="connsiteY2" fmla="*/ 1210614 h 1912775"/>
              <a:gd name="connsiteX3" fmla="*/ 270456 w 2903003"/>
              <a:gd name="connsiteY3" fmla="*/ 1609859 h 1912775"/>
              <a:gd name="connsiteX4" fmla="*/ 1234006 w 2903003"/>
              <a:gd name="connsiteY4" fmla="*/ 1912775 h 1912775"/>
              <a:gd name="connsiteX5" fmla="*/ 2903003 w 2903003"/>
              <a:gd name="connsiteY5" fmla="*/ 1424562 h 1912775"/>
              <a:gd name="connsiteX6" fmla="*/ 2305318 w 2903003"/>
              <a:gd name="connsiteY6" fmla="*/ 1081826 h 1912775"/>
              <a:gd name="connsiteX7" fmla="*/ 2846231 w 2903003"/>
              <a:gd name="connsiteY7" fmla="*/ 656823 h 1912775"/>
              <a:gd name="connsiteX8" fmla="*/ 2794715 w 2903003"/>
              <a:gd name="connsiteY8" fmla="*/ 386367 h 1912775"/>
              <a:gd name="connsiteX9" fmla="*/ 2728400 w 2903003"/>
              <a:gd name="connsiteY9" fmla="*/ 228600 h 1912775"/>
              <a:gd name="connsiteX10" fmla="*/ 1841678 w 2903003"/>
              <a:gd name="connsiteY10" fmla="*/ 0 h 1912775"/>
              <a:gd name="connsiteX11" fmla="*/ 1622738 w 2903003"/>
              <a:gd name="connsiteY11" fmla="*/ 128789 h 1912775"/>
              <a:gd name="connsiteX12" fmla="*/ 193183 w 2903003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2846231 w 3816877"/>
              <a:gd name="connsiteY7" fmla="*/ 656823 h 1912775"/>
              <a:gd name="connsiteX8" fmla="*/ 2794715 w 3816877"/>
              <a:gd name="connsiteY8" fmla="*/ 386367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3415398 w 3816877"/>
              <a:gd name="connsiteY7" fmla="*/ 479542 h 1912775"/>
              <a:gd name="connsiteX8" fmla="*/ 2794715 w 3816877"/>
              <a:gd name="connsiteY8" fmla="*/ 386367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3415398 w 3816877"/>
              <a:gd name="connsiteY7" fmla="*/ 479542 h 1912775"/>
              <a:gd name="connsiteX8" fmla="*/ 3037311 w 3816877"/>
              <a:gd name="connsiteY8" fmla="*/ 143771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270456 w 3816877"/>
              <a:gd name="connsiteY3" fmla="*/ 1698500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622738 w 3816877"/>
              <a:gd name="connsiteY11" fmla="*/ 217430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270456 w 3816877"/>
              <a:gd name="connsiteY3" fmla="*/ 1698500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93174 w 3816877"/>
              <a:gd name="connsiteY3" fmla="*/ 1754483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655460 w 3816877"/>
              <a:gd name="connsiteY2" fmla="*/ 926030 h 2001416"/>
              <a:gd name="connsiteX3" fmla="*/ 93174 w 3816877"/>
              <a:gd name="connsiteY3" fmla="*/ 1754483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655460 w 3816877"/>
              <a:gd name="connsiteY2" fmla="*/ 926030 h 2001416"/>
              <a:gd name="connsiteX3" fmla="*/ 1576741 w 3816877"/>
              <a:gd name="connsiteY3" fmla="*/ 1465234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1908110"/>
              <a:gd name="connsiteX1" fmla="*/ 0 w 3816877"/>
              <a:gd name="connsiteY1" fmla="*/ 887132 h 1908110"/>
              <a:gd name="connsiteX2" fmla="*/ 1655460 w 3816877"/>
              <a:gd name="connsiteY2" fmla="*/ 926030 h 1908110"/>
              <a:gd name="connsiteX3" fmla="*/ 1576741 w 3816877"/>
              <a:gd name="connsiteY3" fmla="*/ 1465234 h 1908110"/>
              <a:gd name="connsiteX4" fmla="*/ 1523255 w 3816877"/>
              <a:gd name="connsiteY4" fmla="*/ 1908110 h 1908110"/>
              <a:gd name="connsiteX5" fmla="*/ 2903003 w 3816877"/>
              <a:gd name="connsiteY5" fmla="*/ 1513203 h 1908110"/>
              <a:gd name="connsiteX6" fmla="*/ 3816877 w 3816877"/>
              <a:gd name="connsiteY6" fmla="*/ 1422394 h 1908110"/>
              <a:gd name="connsiteX7" fmla="*/ 3415398 w 3816877"/>
              <a:gd name="connsiteY7" fmla="*/ 568183 h 1908110"/>
              <a:gd name="connsiteX8" fmla="*/ 3037311 w 3816877"/>
              <a:gd name="connsiteY8" fmla="*/ 232412 h 1908110"/>
              <a:gd name="connsiteX9" fmla="*/ 2747061 w 3816877"/>
              <a:gd name="connsiteY9" fmla="*/ 0 h 1908110"/>
              <a:gd name="connsiteX10" fmla="*/ 1841678 w 3816877"/>
              <a:gd name="connsiteY10" fmla="*/ 88641 h 1908110"/>
              <a:gd name="connsiteX11" fmla="*/ 1230852 w 3816877"/>
              <a:gd name="connsiteY11" fmla="*/ 86801 h 1908110"/>
              <a:gd name="connsiteX12" fmla="*/ 193183 w 3816877"/>
              <a:gd name="connsiteY12" fmla="*/ 513644 h 1908110"/>
              <a:gd name="connsiteX0" fmla="*/ 193183 w 3816877"/>
              <a:gd name="connsiteY0" fmla="*/ 513644 h 1908110"/>
              <a:gd name="connsiteX1" fmla="*/ 0 w 3816877"/>
              <a:gd name="connsiteY1" fmla="*/ 887132 h 1908110"/>
              <a:gd name="connsiteX2" fmla="*/ 1179599 w 3816877"/>
              <a:gd name="connsiteY2" fmla="*/ 1112643 h 1908110"/>
              <a:gd name="connsiteX3" fmla="*/ 1576741 w 3816877"/>
              <a:gd name="connsiteY3" fmla="*/ 1465234 h 1908110"/>
              <a:gd name="connsiteX4" fmla="*/ 1523255 w 3816877"/>
              <a:gd name="connsiteY4" fmla="*/ 1908110 h 1908110"/>
              <a:gd name="connsiteX5" fmla="*/ 2903003 w 3816877"/>
              <a:gd name="connsiteY5" fmla="*/ 1513203 h 1908110"/>
              <a:gd name="connsiteX6" fmla="*/ 3816877 w 3816877"/>
              <a:gd name="connsiteY6" fmla="*/ 1422394 h 1908110"/>
              <a:gd name="connsiteX7" fmla="*/ 3415398 w 3816877"/>
              <a:gd name="connsiteY7" fmla="*/ 568183 h 1908110"/>
              <a:gd name="connsiteX8" fmla="*/ 3037311 w 3816877"/>
              <a:gd name="connsiteY8" fmla="*/ 232412 h 1908110"/>
              <a:gd name="connsiteX9" fmla="*/ 2747061 w 3816877"/>
              <a:gd name="connsiteY9" fmla="*/ 0 h 1908110"/>
              <a:gd name="connsiteX10" fmla="*/ 1841678 w 3816877"/>
              <a:gd name="connsiteY10" fmla="*/ 88641 h 1908110"/>
              <a:gd name="connsiteX11" fmla="*/ 1230852 w 3816877"/>
              <a:gd name="connsiteY11" fmla="*/ 86801 h 1908110"/>
              <a:gd name="connsiteX12" fmla="*/ 193183 w 3816877"/>
              <a:gd name="connsiteY12" fmla="*/ 513644 h 1908110"/>
              <a:gd name="connsiteX0" fmla="*/ 0 w 3623694"/>
              <a:gd name="connsiteY0" fmla="*/ 513644 h 1908110"/>
              <a:gd name="connsiteX1" fmla="*/ 730547 w 3623694"/>
              <a:gd name="connsiteY1" fmla="*/ 747173 h 1908110"/>
              <a:gd name="connsiteX2" fmla="*/ 986416 w 3623694"/>
              <a:gd name="connsiteY2" fmla="*/ 1112643 h 1908110"/>
              <a:gd name="connsiteX3" fmla="*/ 1383558 w 3623694"/>
              <a:gd name="connsiteY3" fmla="*/ 1465234 h 1908110"/>
              <a:gd name="connsiteX4" fmla="*/ 1330072 w 3623694"/>
              <a:gd name="connsiteY4" fmla="*/ 1908110 h 1908110"/>
              <a:gd name="connsiteX5" fmla="*/ 2709820 w 3623694"/>
              <a:gd name="connsiteY5" fmla="*/ 1513203 h 1908110"/>
              <a:gd name="connsiteX6" fmla="*/ 3623694 w 3623694"/>
              <a:gd name="connsiteY6" fmla="*/ 1422394 h 1908110"/>
              <a:gd name="connsiteX7" fmla="*/ 3222215 w 3623694"/>
              <a:gd name="connsiteY7" fmla="*/ 568183 h 1908110"/>
              <a:gd name="connsiteX8" fmla="*/ 2844128 w 3623694"/>
              <a:gd name="connsiteY8" fmla="*/ 232412 h 1908110"/>
              <a:gd name="connsiteX9" fmla="*/ 2553878 w 3623694"/>
              <a:gd name="connsiteY9" fmla="*/ 0 h 1908110"/>
              <a:gd name="connsiteX10" fmla="*/ 1648495 w 3623694"/>
              <a:gd name="connsiteY10" fmla="*/ 88641 h 1908110"/>
              <a:gd name="connsiteX11" fmla="*/ 1037669 w 3623694"/>
              <a:gd name="connsiteY11" fmla="*/ 86801 h 1908110"/>
              <a:gd name="connsiteX12" fmla="*/ 0 w 3623694"/>
              <a:gd name="connsiteY12" fmla="*/ 513644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653011 w 2893147"/>
              <a:gd name="connsiteY3" fmla="*/ 1465234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491668 w 2893147"/>
              <a:gd name="connsiteY7" fmla="*/ 568183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491668 w 2893147"/>
              <a:gd name="connsiteY7" fmla="*/ 568183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864893 w 2893147"/>
              <a:gd name="connsiteY7" fmla="*/ 764126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864893 w 2893147"/>
              <a:gd name="connsiteY7" fmla="*/ 764126 h 1908110"/>
              <a:gd name="connsiteX8" fmla="*/ 2402830 w 2893147"/>
              <a:gd name="connsiteY8" fmla="*/ 325719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917948 w 2893147"/>
              <a:gd name="connsiteY10" fmla="*/ 41988 h 1861457"/>
              <a:gd name="connsiteX11" fmla="*/ 307122 w 2893147"/>
              <a:gd name="connsiteY11" fmla="*/ 40148 h 1861457"/>
              <a:gd name="connsiteX12" fmla="*/ 81216 w 2893147"/>
              <a:gd name="connsiteY12" fmla="*/ 327032 h 1861457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307122 w 2893147"/>
              <a:gd name="connsiteY11" fmla="*/ 40148 h 1861457"/>
              <a:gd name="connsiteX12" fmla="*/ 81216 w 2893147"/>
              <a:gd name="connsiteY12" fmla="*/ 327032 h 1861457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568379 w 2893147"/>
              <a:gd name="connsiteY11" fmla="*/ 198769 h 1861457"/>
              <a:gd name="connsiteX12" fmla="*/ 81216 w 2893147"/>
              <a:gd name="connsiteY12" fmla="*/ 327032 h 1861457"/>
              <a:gd name="connsiteX0" fmla="*/ 361134 w 2893147"/>
              <a:gd name="connsiteY0" fmla="*/ 411008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568379 w 2893147"/>
              <a:gd name="connsiteY11" fmla="*/ 198769 h 1861457"/>
              <a:gd name="connsiteX12" fmla="*/ 361134 w 2893147"/>
              <a:gd name="connsiteY12" fmla="*/ 411008 h 1861457"/>
              <a:gd name="connsiteX0" fmla="*/ 105265 w 2637278"/>
              <a:gd name="connsiteY0" fmla="*/ 411008 h 1861457"/>
              <a:gd name="connsiteX1" fmla="*/ 70703 w 2637278"/>
              <a:gd name="connsiteY1" fmla="*/ 737842 h 1861457"/>
              <a:gd name="connsiteX2" fmla="*/ 0 w 2637278"/>
              <a:gd name="connsiteY2" fmla="*/ 1065990 h 1861457"/>
              <a:gd name="connsiteX3" fmla="*/ 154546 w 2637278"/>
              <a:gd name="connsiteY3" fmla="*/ 1483895 h 1861457"/>
              <a:gd name="connsiteX4" fmla="*/ 343656 w 2637278"/>
              <a:gd name="connsiteY4" fmla="*/ 1861457 h 1861457"/>
              <a:gd name="connsiteX5" fmla="*/ 1723404 w 2637278"/>
              <a:gd name="connsiteY5" fmla="*/ 1466550 h 1861457"/>
              <a:gd name="connsiteX6" fmla="*/ 2637278 w 2637278"/>
              <a:gd name="connsiteY6" fmla="*/ 1375741 h 1861457"/>
              <a:gd name="connsiteX7" fmla="*/ 2609024 w 2637278"/>
              <a:gd name="connsiteY7" fmla="*/ 717473 h 1861457"/>
              <a:gd name="connsiteX8" fmla="*/ 2146961 w 2637278"/>
              <a:gd name="connsiteY8" fmla="*/ 279066 h 1861457"/>
              <a:gd name="connsiteX9" fmla="*/ 1679429 w 2637278"/>
              <a:gd name="connsiteY9" fmla="*/ 0 h 1861457"/>
              <a:gd name="connsiteX10" fmla="*/ 811369 w 2637278"/>
              <a:gd name="connsiteY10" fmla="*/ 172616 h 1861457"/>
              <a:gd name="connsiteX11" fmla="*/ 312510 w 2637278"/>
              <a:gd name="connsiteY11" fmla="*/ 198769 h 1861457"/>
              <a:gd name="connsiteX12" fmla="*/ 105265 w 2637278"/>
              <a:gd name="connsiteY12" fmla="*/ 411008 h 1861457"/>
              <a:gd name="connsiteX0" fmla="*/ 105265 w 2641483"/>
              <a:gd name="connsiteY0" fmla="*/ 509459 h 1959908"/>
              <a:gd name="connsiteX1" fmla="*/ 70703 w 2641483"/>
              <a:gd name="connsiteY1" fmla="*/ 836293 h 1959908"/>
              <a:gd name="connsiteX2" fmla="*/ 0 w 2641483"/>
              <a:gd name="connsiteY2" fmla="*/ 1164441 h 1959908"/>
              <a:gd name="connsiteX3" fmla="*/ 154546 w 2641483"/>
              <a:gd name="connsiteY3" fmla="*/ 1582346 h 1959908"/>
              <a:gd name="connsiteX4" fmla="*/ 343656 w 2641483"/>
              <a:gd name="connsiteY4" fmla="*/ 1959908 h 1959908"/>
              <a:gd name="connsiteX5" fmla="*/ 1723404 w 2641483"/>
              <a:gd name="connsiteY5" fmla="*/ 1565001 h 1959908"/>
              <a:gd name="connsiteX6" fmla="*/ 2637278 w 2641483"/>
              <a:gd name="connsiteY6" fmla="*/ 1474192 h 1959908"/>
              <a:gd name="connsiteX7" fmla="*/ 2609024 w 2641483"/>
              <a:gd name="connsiteY7" fmla="*/ 815924 h 1959908"/>
              <a:gd name="connsiteX8" fmla="*/ 2641483 w 2641483"/>
              <a:gd name="connsiteY8" fmla="*/ 13623 h 1959908"/>
              <a:gd name="connsiteX9" fmla="*/ 1679429 w 2641483"/>
              <a:gd name="connsiteY9" fmla="*/ 98451 h 1959908"/>
              <a:gd name="connsiteX10" fmla="*/ 811369 w 2641483"/>
              <a:gd name="connsiteY10" fmla="*/ 271067 h 1959908"/>
              <a:gd name="connsiteX11" fmla="*/ 312510 w 2641483"/>
              <a:gd name="connsiteY11" fmla="*/ 297220 h 1959908"/>
              <a:gd name="connsiteX12" fmla="*/ 105265 w 2641483"/>
              <a:gd name="connsiteY12" fmla="*/ 509459 h 1959908"/>
              <a:gd name="connsiteX0" fmla="*/ 105265 w 2641483"/>
              <a:gd name="connsiteY0" fmla="*/ 532306 h 1982755"/>
              <a:gd name="connsiteX1" fmla="*/ 70703 w 2641483"/>
              <a:gd name="connsiteY1" fmla="*/ 859140 h 1982755"/>
              <a:gd name="connsiteX2" fmla="*/ 0 w 2641483"/>
              <a:gd name="connsiteY2" fmla="*/ 1187288 h 1982755"/>
              <a:gd name="connsiteX3" fmla="*/ 154546 w 2641483"/>
              <a:gd name="connsiteY3" fmla="*/ 1605193 h 1982755"/>
              <a:gd name="connsiteX4" fmla="*/ 343656 w 2641483"/>
              <a:gd name="connsiteY4" fmla="*/ 1982755 h 1982755"/>
              <a:gd name="connsiteX5" fmla="*/ 1723404 w 2641483"/>
              <a:gd name="connsiteY5" fmla="*/ 1587848 h 1982755"/>
              <a:gd name="connsiteX6" fmla="*/ 2637278 w 2641483"/>
              <a:gd name="connsiteY6" fmla="*/ 1497039 h 1982755"/>
              <a:gd name="connsiteX7" fmla="*/ 2609024 w 2641483"/>
              <a:gd name="connsiteY7" fmla="*/ 838771 h 1982755"/>
              <a:gd name="connsiteX8" fmla="*/ 2641483 w 2641483"/>
              <a:gd name="connsiteY8" fmla="*/ 36470 h 1982755"/>
              <a:gd name="connsiteX9" fmla="*/ 1828719 w 2641483"/>
              <a:gd name="connsiteY9" fmla="*/ 0 h 1982755"/>
              <a:gd name="connsiteX10" fmla="*/ 811369 w 2641483"/>
              <a:gd name="connsiteY10" fmla="*/ 293914 h 1982755"/>
              <a:gd name="connsiteX11" fmla="*/ 312510 w 2641483"/>
              <a:gd name="connsiteY11" fmla="*/ 320067 h 1982755"/>
              <a:gd name="connsiteX12" fmla="*/ 105265 w 2641483"/>
              <a:gd name="connsiteY12" fmla="*/ 532306 h 1982755"/>
              <a:gd name="connsiteX0" fmla="*/ 105265 w 2641483"/>
              <a:gd name="connsiteY0" fmla="*/ 532306 h 1982755"/>
              <a:gd name="connsiteX1" fmla="*/ 70703 w 2641483"/>
              <a:gd name="connsiteY1" fmla="*/ 859140 h 1982755"/>
              <a:gd name="connsiteX2" fmla="*/ 0 w 2641483"/>
              <a:gd name="connsiteY2" fmla="*/ 1187288 h 1982755"/>
              <a:gd name="connsiteX3" fmla="*/ 154546 w 2641483"/>
              <a:gd name="connsiteY3" fmla="*/ 1605193 h 1982755"/>
              <a:gd name="connsiteX4" fmla="*/ 343656 w 2641483"/>
              <a:gd name="connsiteY4" fmla="*/ 1982755 h 1982755"/>
              <a:gd name="connsiteX5" fmla="*/ 1723404 w 2641483"/>
              <a:gd name="connsiteY5" fmla="*/ 1587848 h 1982755"/>
              <a:gd name="connsiteX6" fmla="*/ 2637278 w 2641483"/>
              <a:gd name="connsiteY6" fmla="*/ 1497039 h 1982755"/>
              <a:gd name="connsiteX7" fmla="*/ 2609024 w 2641483"/>
              <a:gd name="connsiteY7" fmla="*/ 838771 h 1982755"/>
              <a:gd name="connsiteX8" fmla="*/ 2641483 w 2641483"/>
              <a:gd name="connsiteY8" fmla="*/ 36470 h 1982755"/>
              <a:gd name="connsiteX9" fmla="*/ 1828719 w 2641483"/>
              <a:gd name="connsiteY9" fmla="*/ 0 h 1982755"/>
              <a:gd name="connsiteX10" fmla="*/ 783378 w 2641483"/>
              <a:gd name="connsiteY10" fmla="*/ 172617 h 1982755"/>
              <a:gd name="connsiteX11" fmla="*/ 312510 w 2641483"/>
              <a:gd name="connsiteY11" fmla="*/ 320067 h 1982755"/>
              <a:gd name="connsiteX12" fmla="*/ 105265 w 2641483"/>
              <a:gd name="connsiteY12" fmla="*/ 532306 h 1982755"/>
              <a:gd name="connsiteX0" fmla="*/ 105265 w 2641483"/>
              <a:gd name="connsiteY0" fmla="*/ 501513 h 1951962"/>
              <a:gd name="connsiteX1" fmla="*/ 70703 w 2641483"/>
              <a:gd name="connsiteY1" fmla="*/ 828347 h 1951962"/>
              <a:gd name="connsiteX2" fmla="*/ 0 w 2641483"/>
              <a:gd name="connsiteY2" fmla="*/ 1156495 h 1951962"/>
              <a:gd name="connsiteX3" fmla="*/ 154546 w 2641483"/>
              <a:gd name="connsiteY3" fmla="*/ 1574400 h 1951962"/>
              <a:gd name="connsiteX4" fmla="*/ 343656 w 2641483"/>
              <a:gd name="connsiteY4" fmla="*/ 1951962 h 1951962"/>
              <a:gd name="connsiteX5" fmla="*/ 1723404 w 2641483"/>
              <a:gd name="connsiteY5" fmla="*/ 1557055 h 1951962"/>
              <a:gd name="connsiteX6" fmla="*/ 2637278 w 2641483"/>
              <a:gd name="connsiteY6" fmla="*/ 1466246 h 1951962"/>
              <a:gd name="connsiteX7" fmla="*/ 2609024 w 2641483"/>
              <a:gd name="connsiteY7" fmla="*/ 807978 h 1951962"/>
              <a:gd name="connsiteX8" fmla="*/ 2641483 w 2641483"/>
              <a:gd name="connsiteY8" fmla="*/ 5677 h 1951962"/>
              <a:gd name="connsiteX9" fmla="*/ 1716752 w 2641483"/>
              <a:gd name="connsiteY9" fmla="*/ 463729 h 1951962"/>
              <a:gd name="connsiteX10" fmla="*/ 783378 w 2641483"/>
              <a:gd name="connsiteY10" fmla="*/ 141824 h 1951962"/>
              <a:gd name="connsiteX11" fmla="*/ 312510 w 2641483"/>
              <a:gd name="connsiteY11" fmla="*/ 289274 h 1951962"/>
              <a:gd name="connsiteX12" fmla="*/ 105265 w 2641483"/>
              <a:gd name="connsiteY12" fmla="*/ 501513 h 1951962"/>
              <a:gd name="connsiteX0" fmla="*/ 105265 w 2637278"/>
              <a:gd name="connsiteY0" fmla="*/ 359689 h 1810138"/>
              <a:gd name="connsiteX1" fmla="*/ 70703 w 2637278"/>
              <a:gd name="connsiteY1" fmla="*/ 686523 h 1810138"/>
              <a:gd name="connsiteX2" fmla="*/ 0 w 2637278"/>
              <a:gd name="connsiteY2" fmla="*/ 1014671 h 1810138"/>
              <a:gd name="connsiteX3" fmla="*/ 154546 w 2637278"/>
              <a:gd name="connsiteY3" fmla="*/ 1432576 h 1810138"/>
              <a:gd name="connsiteX4" fmla="*/ 343656 w 2637278"/>
              <a:gd name="connsiteY4" fmla="*/ 1810138 h 1810138"/>
              <a:gd name="connsiteX5" fmla="*/ 1723404 w 2637278"/>
              <a:gd name="connsiteY5" fmla="*/ 1415231 h 1810138"/>
              <a:gd name="connsiteX6" fmla="*/ 2637278 w 2637278"/>
              <a:gd name="connsiteY6" fmla="*/ 1324422 h 1810138"/>
              <a:gd name="connsiteX7" fmla="*/ 2609024 w 2637278"/>
              <a:gd name="connsiteY7" fmla="*/ 666154 h 1810138"/>
              <a:gd name="connsiteX8" fmla="*/ 2352234 w 2637278"/>
              <a:gd name="connsiteY8" fmla="*/ 377036 h 1810138"/>
              <a:gd name="connsiteX9" fmla="*/ 1716752 w 2637278"/>
              <a:gd name="connsiteY9" fmla="*/ 321905 h 1810138"/>
              <a:gd name="connsiteX10" fmla="*/ 783378 w 2637278"/>
              <a:gd name="connsiteY10" fmla="*/ 0 h 1810138"/>
              <a:gd name="connsiteX11" fmla="*/ 312510 w 2637278"/>
              <a:gd name="connsiteY11" fmla="*/ 147450 h 1810138"/>
              <a:gd name="connsiteX12" fmla="*/ 105265 w 2637278"/>
              <a:gd name="connsiteY12" fmla="*/ 359689 h 1810138"/>
              <a:gd name="connsiteX0" fmla="*/ 105265 w 2637278"/>
              <a:gd name="connsiteY0" fmla="*/ 359689 h 1810138"/>
              <a:gd name="connsiteX1" fmla="*/ 70703 w 2637278"/>
              <a:gd name="connsiteY1" fmla="*/ 686523 h 1810138"/>
              <a:gd name="connsiteX2" fmla="*/ 0 w 2637278"/>
              <a:gd name="connsiteY2" fmla="*/ 1014671 h 1810138"/>
              <a:gd name="connsiteX3" fmla="*/ 154546 w 2637278"/>
              <a:gd name="connsiteY3" fmla="*/ 1432576 h 1810138"/>
              <a:gd name="connsiteX4" fmla="*/ 343656 w 2637278"/>
              <a:gd name="connsiteY4" fmla="*/ 1810138 h 1810138"/>
              <a:gd name="connsiteX5" fmla="*/ 1723404 w 2637278"/>
              <a:gd name="connsiteY5" fmla="*/ 1415231 h 1810138"/>
              <a:gd name="connsiteX6" fmla="*/ 2637278 w 2637278"/>
              <a:gd name="connsiteY6" fmla="*/ 1324422 h 1810138"/>
              <a:gd name="connsiteX7" fmla="*/ 2637015 w 2637278"/>
              <a:gd name="connsiteY7" fmla="*/ 684815 h 1810138"/>
              <a:gd name="connsiteX8" fmla="*/ 2352234 w 2637278"/>
              <a:gd name="connsiteY8" fmla="*/ 377036 h 1810138"/>
              <a:gd name="connsiteX9" fmla="*/ 1716752 w 2637278"/>
              <a:gd name="connsiteY9" fmla="*/ 321905 h 1810138"/>
              <a:gd name="connsiteX10" fmla="*/ 783378 w 2637278"/>
              <a:gd name="connsiteY10" fmla="*/ 0 h 1810138"/>
              <a:gd name="connsiteX11" fmla="*/ 312510 w 2637278"/>
              <a:gd name="connsiteY11" fmla="*/ 147450 h 1810138"/>
              <a:gd name="connsiteX12" fmla="*/ 105265 w 2637278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716752 w 2753450"/>
              <a:gd name="connsiteY9" fmla="*/ 321905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838050 w 2753450"/>
              <a:gd name="connsiteY9" fmla="*/ 41987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838050 w 2753450"/>
              <a:gd name="connsiteY9" fmla="*/ 41987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3450" h="1810138">
                <a:moveTo>
                  <a:pt x="105265" y="359689"/>
                </a:moveTo>
                <a:lnTo>
                  <a:pt x="70703" y="686523"/>
                </a:lnTo>
                <a:lnTo>
                  <a:pt x="0" y="1014671"/>
                </a:lnTo>
                <a:lnTo>
                  <a:pt x="154546" y="1432576"/>
                </a:lnTo>
                <a:lnTo>
                  <a:pt x="343656" y="1810138"/>
                </a:lnTo>
                <a:lnTo>
                  <a:pt x="1723404" y="1415231"/>
                </a:lnTo>
                <a:lnTo>
                  <a:pt x="2637278" y="1324422"/>
                </a:lnTo>
                <a:cubicBezTo>
                  <a:pt x="2637190" y="1111220"/>
                  <a:pt x="2637103" y="898017"/>
                  <a:pt x="2637015" y="684815"/>
                </a:cubicBezTo>
                <a:lnTo>
                  <a:pt x="2753450" y="97118"/>
                </a:lnTo>
                <a:cubicBezTo>
                  <a:pt x="2598263" y="27357"/>
                  <a:pt x="2170519" y="-18881"/>
                  <a:pt x="1838050" y="41987"/>
                </a:cubicBezTo>
                <a:lnTo>
                  <a:pt x="783378" y="0"/>
                </a:lnTo>
                <a:lnTo>
                  <a:pt x="312510" y="147450"/>
                </a:lnTo>
                <a:lnTo>
                  <a:pt x="105265" y="35968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자유형: 도형 285">
            <a:extLst>
              <a:ext uri="{FF2B5EF4-FFF2-40B4-BE49-F238E27FC236}">
                <a16:creationId xmlns:a16="http://schemas.microsoft.com/office/drawing/2014/main" id="{FC47F034-1799-419A-A487-5FF79A022E28}"/>
              </a:ext>
            </a:extLst>
          </p:cNvPr>
          <p:cNvSpPr/>
          <p:nvPr/>
        </p:nvSpPr>
        <p:spPr>
          <a:xfrm>
            <a:off x="4415213" y="3522915"/>
            <a:ext cx="1120059" cy="770317"/>
          </a:xfrm>
          <a:custGeom>
            <a:avLst/>
            <a:gdLst>
              <a:gd name="connsiteX0" fmla="*/ 18661 w 2360644"/>
              <a:gd name="connsiteY0" fmla="*/ 1558212 h 1940767"/>
              <a:gd name="connsiteX1" fmla="*/ 877077 w 2360644"/>
              <a:gd name="connsiteY1" fmla="*/ 1492898 h 1940767"/>
              <a:gd name="connsiteX2" fmla="*/ 1959428 w 2360644"/>
              <a:gd name="connsiteY2" fmla="*/ 1940767 h 1940767"/>
              <a:gd name="connsiteX3" fmla="*/ 2360644 w 2360644"/>
              <a:gd name="connsiteY3" fmla="*/ 1212979 h 1940767"/>
              <a:gd name="connsiteX4" fmla="*/ 2090057 w 2360644"/>
              <a:gd name="connsiteY4" fmla="*/ 457200 h 1940767"/>
              <a:gd name="connsiteX5" fmla="*/ 998375 w 2360644"/>
              <a:gd name="connsiteY5" fmla="*/ 0 h 1940767"/>
              <a:gd name="connsiteX6" fmla="*/ 121298 w 2360644"/>
              <a:gd name="connsiteY6" fmla="*/ 317241 h 1940767"/>
              <a:gd name="connsiteX7" fmla="*/ 0 w 2360644"/>
              <a:gd name="connsiteY7" fmla="*/ 923731 h 1940767"/>
              <a:gd name="connsiteX8" fmla="*/ 18661 w 2360644"/>
              <a:gd name="connsiteY8" fmla="*/ 1558212 h 1940767"/>
              <a:gd name="connsiteX0" fmla="*/ 18661 w 2360644"/>
              <a:gd name="connsiteY0" fmla="*/ 1240971 h 1623526"/>
              <a:gd name="connsiteX1" fmla="*/ 877077 w 2360644"/>
              <a:gd name="connsiteY1" fmla="*/ 1175657 h 1623526"/>
              <a:gd name="connsiteX2" fmla="*/ 1959428 w 2360644"/>
              <a:gd name="connsiteY2" fmla="*/ 1623526 h 1623526"/>
              <a:gd name="connsiteX3" fmla="*/ 2360644 w 2360644"/>
              <a:gd name="connsiteY3" fmla="*/ 895738 h 1623526"/>
              <a:gd name="connsiteX4" fmla="*/ 2090057 w 2360644"/>
              <a:gd name="connsiteY4" fmla="*/ 139959 h 1623526"/>
              <a:gd name="connsiteX5" fmla="*/ 998375 w 2360644"/>
              <a:gd name="connsiteY5" fmla="*/ 55984 h 1623526"/>
              <a:gd name="connsiteX6" fmla="*/ 121298 w 2360644"/>
              <a:gd name="connsiteY6" fmla="*/ 0 h 1623526"/>
              <a:gd name="connsiteX7" fmla="*/ 0 w 2360644"/>
              <a:gd name="connsiteY7" fmla="*/ 606490 h 1623526"/>
              <a:gd name="connsiteX8" fmla="*/ 18661 w 2360644"/>
              <a:gd name="connsiteY8" fmla="*/ 1240971 h 162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644" h="1623526">
                <a:moveTo>
                  <a:pt x="18661" y="1240971"/>
                </a:moveTo>
                <a:lnTo>
                  <a:pt x="877077" y="1175657"/>
                </a:lnTo>
                <a:lnTo>
                  <a:pt x="1959428" y="1623526"/>
                </a:lnTo>
                <a:lnTo>
                  <a:pt x="2360644" y="895738"/>
                </a:lnTo>
                <a:lnTo>
                  <a:pt x="2090057" y="139959"/>
                </a:lnTo>
                <a:lnTo>
                  <a:pt x="998375" y="55984"/>
                </a:lnTo>
                <a:lnTo>
                  <a:pt x="121298" y="0"/>
                </a:lnTo>
                <a:lnTo>
                  <a:pt x="0" y="606490"/>
                </a:lnTo>
                <a:lnTo>
                  <a:pt x="18661" y="124097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자유형: 도형 286">
            <a:extLst>
              <a:ext uri="{FF2B5EF4-FFF2-40B4-BE49-F238E27FC236}">
                <a16:creationId xmlns:a16="http://schemas.microsoft.com/office/drawing/2014/main" id="{9702F364-FB1F-42DF-BA40-43AA9AD40CF0}"/>
              </a:ext>
            </a:extLst>
          </p:cNvPr>
          <p:cNvSpPr/>
          <p:nvPr/>
        </p:nvSpPr>
        <p:spPr>
          <a:xfrm>
            <a:off x="5123552" y="3717708"/>
            <a:ext cx="1297144" cy="1398968"/>
          </a:xfrm>
          <a:custGeom>
            <a:avLst/>
            <a:gdLst>
              <a:gd name="connsiteX0" fmla="*/ 0 w 2733869"/>
              <a:gd name="connsiteY0" fmla="*/ 2761861 h 2948473"/>
              <a:gd name="connsiteX1" fmla="*/ 541175 w 2733869"/>
              <a:gd name="connsiteY1" fmla="*/ 2948473 h 2948473"/>
              <a:gd name="connsiteX2" fmla="*/ 961053 w 2733869"/>
              <a:gd name="connsiteY2" fmla="*/ 2929812 h 2948473"/>
              <a:gd name="connsiteX3" fmla="*/ 1129004 w 2733869"/>
              <a:gd name="connsiteY3" fmla="*/ 2612571 h 2948473"/>
              <a:gd name="connsiteX4" fmla="*/ 1427583 w 2733869"/>
              <a:gd name="connsiteY4" fmla="*/ 2407298 h 2948473"/>
              <a:gd name="connsiteX5" fmla="*/ 1464906 w 2733869"/>
              <a:gd name="connsiteY5" fmla="*/ 1707502 h 2948473"/>
              <a:gd name="connsiteX6" fmla="*/ 1558212 w 2733869"/>
              <a:gd name="connsiteY6" fmla="*/ 1595534 h 2948473"/>
              <a:gd name="connsiteX7" fmla="*/ 1576873 w 2733869"/>
              <a:gd name="connsiteY7" fmla="*/ 1408922 h 2948473"/>
              <a:gd name="connsiteX8" fmla="*/ 2341983 w 2733869"/>
              <a:gd name="connsiteY8" fmla="*/ 998375 h 2948473"/>
              <a:gd name="connsiteX9" fmla="*/ 2733869 w 2733869"/>
              <a:gd name="connsiteY9" fmla="*/ 457200 h 2948473"/>
              <a:gd name="connsiteX10" fmla="*/ 2211355 w 2733869"/>
              <a:gd name="connsiteY10" fmla="*/ 0 h 2948473"/>
              <a:gd name="connsiteX11" fmla="*/ 1194318 w 2733869"/>
              <a:gd name="connsiteY11" fmla="*/ 149289 h 2948473"/>
              <a:gd name="connsiteX12" fmla="*/ 839755 w 2733869"/>
              <a:gd name="connsiteY12" fmla="*/ 541175 h 2948473"/>
              <a:gd name="connsiteX13" fmla="*/ 466530 w 2733869"/>
              <a:gd name="connsiteY13" fmla="*/ 1231640 h 2948473"/>
              <a:gd name="connsiteX14" fmla="*/ 0 w 2733869"/>
              <a:gd name="connsiteY14" fmla="*/ 2761861 h 294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3869" h="2948473">
                <a:moveTo>
                  <a:pt x="0" y="2761861"/>
                </a:moveTo>
                <a:lnTo>
                  <a:pt x="541175" y="2948473"/>
                </a:lnTo>
                <a:lnTo>
                  <a:pt x="961053" y="2929812"/>
                </a:lnTo>
                <a:lnTo>
                  <a:pt x="1129004" y="2612571"/>
                </a:lnTo>
                <a:lnTo>
                  <a:pt x="1427583" y="2407298"/>
                </a:lnTo>
                <a:lnTo>
                  <a:pt x="1464906" y="1707502"/>
                </a:lnTo>
                <a:lnTo>
                  <a:pt x="1558212" y="1595534"/>
                </a:lnTo>
                <a:lnTo>
                  <a:pt x="1576873" y="1408922"/>
                </a:lnTo>
                <a:lnTo>
                  <a:pt x="2341983" y="998375"/>
                </a:lnTo>
                <a:lnTo>
                  <a:pt x="2733869" y="457200"/>
                </a:lnTo>
                <a:lnTo>
                  <a:pt x="2211355" y="0"/>
                </a:lnTo>
                <a:lnTo>
                  <a:pt x="1194318" y="149289"/>
                </a:lnTo>
                <a:lnTo>
                  <a:pt x="839755" y="541175"/>
                </a:lnTo>
                <a:lnTo>
                  <a:pt x="466530" y="1231640"/>
                </a:lnTo>
                <a:lnTo>
                  <a:pt x="0" y="276186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자유형: 도형 287">
            <a:extLst>
              <a:ext uri="{FF2B5EF4-FFF2-40B4-BE49-F238E27FC236}">
                <a16:creationId xmlns:a16="http://schemas.microsoft.com/office/drawing/2014/main" id="{E72AE2CA-C54C-4D26-A4CD-5961B1B28F31}"/>
              </a:ext>
            </a:extLst>
          </p:cNvPr>
          <p:cNvSpPr/>
          <p:nvPr/>
        </p:nvSpPr>
        <p:spPr>
          <a:xfrm>
            <a:off x="4030054" y="2894265"/>
            <a:ext cx="1372405" cy="690629"/>
          </a:xfrm>
          <a:custGeom>
            <a:avLst/>
            <a:gdLst>
              <a:gd name="connsiteX0" fmla="*/ 177281 w 2444620"/>
              <a:gd name="connsiteY0" fmla="*/ 149290 h 1455575"/>
              <a:gd name="connsiteX1" fmla="*/ 0 w 2444620"/>
              <a:gd name="connsiteY1" fmla="*/ 802432 h 1455575"/>
              <a:gd name="connsiteX2" fmla="*/ 485192 w 2444620"/>
              <a:gd name="connsiteY2" fmla="*/ 1352939 h 1455575"/>
              <a:gd name="connsiteX3" fmla="*/ 1371600 w 2444620"/>
              <a:gd name="connsiteY3" fmla="*/ 1380930 h 1455575"/>
              <a:gd name="connsiteX4" fmla="*/ 2444620 w 2444620"/>
              <a:gd name="connsiteY4" fmla="*/ 1455575 h 1455575"/>
              <a:gd name="connsiteX5" fmla="*/ 2146041 w 2444620"/>
              <a:gd name="connsiteY5" fmla="*/ 55983 h 1455575"/>
              <a:gd name="connsiteX6" fmla="*/ 1324947 w 2444620"/>
              <a:gd name="connsiteY6" fmla="*/ 102637 h 1455575"/>
              <a:gd name="connsiteX7" fmla="*/ 615820 w 2444620"/>
              <a:gd name="connsiteY7" fmla="*/ 0 h 1455575"/>
              <a:gd name="connsiteX8" fmla="*/ 177281 w 2444620"/>
              <a:gd name="connsiteY8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1278294 w 3237722"/>
              <a:gd name="connsiteY2" fmla="*/ 1352939 h 1455575"/>
              <a:gd name="connsiteX3" fmla="*/ 2164702 w 3237722"/>
              <a:gd name="connsiteY3" fmla="*/ 1380930 h 1455575"/>
              <a:gd name="connsiteX4" fmla="*/ 3237722 w 3237722"/>
              <a:gd name="connsiteY4" fmla="*/ 1455575 h 1455575"/>
              <a:gd name="connsiteX5" fmla="*/ 2939143 w 3237722"/>
              <a:gd name="connsiteY5" fmla="*/ 55983 h 1455575"/>
              <a:gd name="connsiteX6" fmla="*/ 2118049 w 3237722"/>
              <a:gd name="connsiteY6" fmla="*/ 102637 h 1455575"/>
              <a:gd name="connsiteX7" fmla="*/ 1408922 w 3237722"/>
              <a:gd name="connsiteY7" fmla="*/ 0 h 1455575"/>
              <a:gd name="connsiteX8" fmla="*/ 970383 w 3237722"/>
              <a:gd name="connsiteY8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494522 w 3237722"/>
              <a:gd name="connsiteY2" fmla="*/ 597159 h 1455575"/>
              <a:gd name="connsiteX3" fmla="*/ 1278294 w 3237722"/>
              <a:gd name="connsiteY3" fmla="*/ 1352939 h 1455575"/>
              <a:gd name="connsiteX4" fmla="*/ 2164702 w 3237722"/>
              <a:gd name="connsiteY4" fmla="*/ 1380930 h 1455575"/>
              <a:gd name="connsiteX5" fmla="*/ 3237722 w 3237722"/>
              <a:gd name="connsiteY5" fmla="*/ 1455575 h 1455575"/>
              <a:gd name="connsiteX6" fmla="*/ 2939143 w 3237722"/>
              <a:gd name="connsiteY6" fmla="*/ 55983 h 1455575"/>
              <a:gd name="connsiteX7" fmla="*/ 2118049 w 3237722"/>
              <a:gd name="connsiteY7" fmla="*/ 102637 h 1455575"/>
              <a:gd name="connsiteX8" fmla="*/ 1408922 w 3237722"/>
              <a:gd name="connsiteY8" fmla="*/ 0 h 1455575"/>
              <a:gd name="connsiteX9" fmla="*/ 970383 w 3237722"/>
              <a:gd name="connsiteY9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849086 w 3237722"/>
              <a:gd name="connsiteY2" fmla="*/ 1250302 h 1455575"/>
              <a:gd name="connsiteX3" fmla="*/ 1278294 w 3237722"/>
              <a:gd name="connsiteY3" fmla="*/ 1352939 h 1455575"/>
              <a:gd name="connsiteX4" fmla="*/ 2164702 w 3237722"/>
              <a:gd name="connsiteY4" fmla="*/ 1380930 h 1455575"/>
              <a:gd name="connsiteX5" fmla="*/ 3237722 w 3237722"/>
              <a:gd name="connsiteY5" fmla="*/ 1455575 h 1455575"/>
              <a:gd name="connsiteX6" fmla="*/ 2939143 w 3237722"/>
              <a:gd name="connsiteY6" fmla="*/ 55983 h 1455575"/>
              <a:gd name="connsiteX7" fmla="*/ 2118049 w 3237722"/>
              <a:gd name="connsiteY7" fmla="*/ 102637 h 1455575"/>
              <a:gd name="connsiteX8" fmla="*/ 1408922 w 3237722"/>
              <a:gd name="connsiteY8" fmla="*/ 0 h 1455575"/>
              <a:gd name="connsiteX9" fmla="*/ 970383 w 3237722"/>
              <a:gd name="connsiteY9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429208 w 3237722"/>
              <a:gd name="connsiteY2" fmla="*/ 727788 h 1455575"/>
              <a:gd name="connsiteX3" fmla="*/ 849086 w 3237722"/>
              <a:gd name="connsiteY3" fmla="*/ 1250302 h 1455575"/>
              <a:gd name="connsiteX4" fmla="*/ 1278294 w 3237722"/>
              <a:gd name="connsiteY4" fmla="*/ 1352939 h 1455575"/>
              <a:gd name="connsiteX5" fmla="*/ 2164702 w 3237722"/>
              <a:gd name="connsiteY5" fmla="*/ 1380930 h 1455575"/>
              <a:gd name="connsiteX6" fmla="*/ 3237722 w 3237722"/>
              <a:gd name="connsiteY6" fmla="*/ 1455575 h 1455575"/>
              <a:gd name="connsiteX7" fmla="*/ 2939143 w 3237722"/>
              <a:gd name="connsiteY7" fmla="*/ 55983 h 1455575"/>
              <a:gd name="connsiteX8" fmla="*/ 2118049 w 3237722"/>
              <a:gd name="connsiteY8" fmla="*/ 102637 h 1455575"/>
              <a:gd name="connsiteX9" fmla="*/ 1408922 w 3237722"/>
              <a:gd name="connsiteY9" fmla="*/ 0 h 1455575"/>
              <a:gd name="connsiteX10" fmla="*/ 970383 w 3237722"/>
              <a:gd name="connsiteY10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345232 w 3237722"/>
              <a:gd name="connsiteY2" fmla="*/ 1268963 h 1455575"/>
              <a:gd name="connsiteX3" fmla="*/ 849086 w 3237722"/>
              <a:gd name="connsiteY3" fmla="*/ 1250302 h 1455575"/>
              <a:gd name="connsiteX4" fmla="*/ 1278294 w 3237722"/>
              <a:gd name="connsiteY4" fmla="*/ 1352939 h 1455575"/>
              <a:gd name="connsiteX5" fmla="*/ 2164702 w 3237722"/>
              <a:gd name="connsiteY5" fmla="*/ 1380930 h 1455575"/>
              <a:gd name="connsiteX6" fmla="*/ 3237722 w 3237722"/>
              <a:gd name="connsiteY6" fmla="*/ 1455575 h 1455575"/>
              <a:gd name="connsiteX7" fmla="*/ 2939143 w 3237722"/>
              <a:gd name="connsiteY7" fmla="*/ 55983 h 1455575"/>
              <a:gd name="connsiteX8" fmla="*/ 2118049 w 3237722"/>
              <a:gd name="connsiteY8" fmla="*/ 102637 h 1455575"/>
              <a:gd name="connsiteX9" fmla="*/ 1408922 w 3237722"/>
              <a:gd name="connsiteY9" fmla="*/ 0 h 1455575"/>
              <a:gd name="connsiteX10" fmla="*/ 970383 w 3237722"/>
              <a:gd name="connsiteY10" fmla="*/ 149290 h 1455575"/>
              <a:gd name="connsiteX0" fmla="*/ 625151 w 2892490"/>
              <a:gd name="connsiteY0" fmla="*/ 149290 h 1455575"/>
              <a:gd name="connsiteX1" fmla="*/ 139960 w 2892490"/>
              <a:gd name="connsiteY1" fmla="*/ 149289 h 1455575"/>
              <a:gd name="connsiteX2" fmla="*/ 0 w 2892490"/>
              <a:gd name="connsiteY2" fmla="*/ 1268963 h 1455575"/>
              <a:gd name="connsiteX3" fmla="*/ 503854 w 2892490"/>
              <a:gd name="connsiteY3" fmla="*/ 1250302 h 1455575"/>
              <a:gd name="connsiteX4" fmla="*/ 933062 w 2892490"/>
              <a:gd name="connsiteY4" fmla="*/ 1352939 h 1455575"/>
              <a:gd name="connsiteX5" fmla="*/ 1819470 w 2892490"/>
              <a:gd name="connsiteY5" fmla="*/ 1380930 h 1455575"/>
              <a:gd name="connsiteX6" fmla="*/ 2892490 w 2892490"/>
              <a:gd name="connsiteY6" fmla="*/ 1455575 h 1455575"/>
              <a:gd name="connsiteX7" fmla="*/ 2593911 w 2892490"/>
              <a:gd name="connsiteY7" fmla="*/ 55983 h 1455575"/>
              <a:gd name="connsiteX8" fmla="*/ 1772817 w 2892490"/>
              <a:gd name="connsiteY8" fmla="*/ 102637 h 1455575"/>
              <a:gd name="connsiteX9" fmla="*/ 1063690 w 2892490"/>
              <a:gd name="connsiteY9" fmla="*/ 0 h 1455575"/>
              <a:gd name="connsiteX10" fmla="*/ 625151 w 2892490"/>
              <a:gd name="connsiteY10" fmla="*/ 149290 h 14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2490" h="1455575">
                <a:moveTo>
                  <a:pt x="625151" y="149290"/>
                </a:moveTo>
                <a:lnTo>
                  <a:pt x="139960" y="149289"/>
                </a:lnTo>
                <a:lnTo>
                  <a:pt x="0" y="1268963"/>
                </a:lnTo>
                <a:lnTo>
                  <a:pt x="503854" y="1250302"/>
                </a:lnTo>
                <a:lnTo>
                  <a:pt x="933062" y="1352939"/>
                </a:lnTo>
                <a:lnTo>
                  <a:pt x="1819470" y="1380930"/>
                </a:lnTo>
                <a:lnTo>
                  <a:pt x="2892490" y="1455575"/>
                </a:lnTo>
                <a:lnTo>
                  <a:pt x="2593911" y="55983"/>
                </a:lnTo>
                <a:lnTo>
                  <a:pt x="1772817" y="102637"/>
                </a:lnTo>
                <a:lnTo>
                  <a:pt x="1063690" y="0"/>
                </a:lnTo>
                <a:lnTo>
                  <a:pt x="625151" y="14929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자유형: 도형 288">
            <a:extLst>
              <a:ext uri="{FF2B5EF4-FFF2-40B4-BE49-F238E27FC236}">
                <a16:creationId xmlns:a16="http://schemas.microsoft.com/office/drawing/2014/main" id="{5B34CEEF-810D-483B-9E55-0C063E6D7DB0}"/>
              </a:ext>
            </a:extLst>
          </p:cNvPr>
          <p:cNvSpPr/>
          <p:nvPr/>
        </p:nvSpPr>
        <p:spPr>
          <a:xfrm>
            <a:off x="2189230" y="2890037"/>
            <a:ext cx="1947930" cy="791347"/>
          </a:xfrm>
          <a:custGeom>
            <a:avLst/>
            <a:gdLst>
              <a:gd name="connsiteX0" fmla="*/ 2472612 w 2472612"/>
              <a:gd name="connsiteY0" fmla="*/ 3116425 h 3806890"/>
              <a:gd name="connsiteX1" fmla="*/ 2043404 w 2472612"/>
              <a:gd name="connsiteY1" fmla="*/ 1194319 h 3806890"/>
              <a:gd name="connsiteX2" fmla="*/ 214604 w 2472612"/>
              <a:gd name="connsiteY2" fmla="*/ 0 h 3806890"/>
              <a:gd name="connsiteX3" fmla="*/ 74645 w 2472612"/>
              <a:gd name="connsiteY3" fmla="*/ 317241 h 3806890"/>
              <a:gd name="connsiteX4" fmla="*/ 0 w 2472612"/>
              <a:gd name="connsiteY4" fmla="*/ 1026368 h 3806890"/>
              <a:gd name="connsiteX5" fmla="*/ 326571 w 2472612"/>
              <a:gd name="connsiteY5" fmla="*/ 1744825 h 3806890"/>
              <a:gd name="connsiteX6" fmla="*/ 466530 w 2472612"/>
              <a:gd name="connsiteY6" fmla="*/ 1688841 h 3806890"/>
              <a:gd name="connsiteX7" fmla="*/ 1296955 w 2472612"/>
              <a:gd name="connsiteY7" fmla="*/ 3806890 h 3806890"/>
              <a:gd name="connsiteX8" fmla="*/ 1539551 w 2472612"/>
              <a:gd name="connsiteY8" fmla="*/ 3788229 h 3806890"/>
              <a:gd name="connsiteX9" fmla="*/ 1660849 w 2472612"/>
              <a:gd name="connsiteY9" fmla="*/ 3489649 h 3806890"/>
              <a:gd name="connsiteX10" fmla="*/ 1912775 w 2472612"/>
              <a:gd name="connsiteY10" fmla="*/ 3750907 h 3806890"/>
              <a:gd name="connsiteX11" fmla="*/ 2472612 w 2472612"/>
              <a:gd name="connsiteY11" fmla="*/ 3116425 h 3806890"/>
              <a:gd name="connsiteX0" fmla="*/ 3107094 w 3107094"/>
              <a:gd name="connsiteY0" fmla="*/ 3116425 h 3806890"/>
              <a:gd name="connsiteX1" fmla="*/ 2677886 w 3107094"/>
              <a:gd name="connsiteY1" fmla="*/ 1194319 h 3806890"/>
              <a:gd name="connsiteX2" fmla="*/ 849086 w 3107094"/>
              <a:gd name="connsiteY2" fmla="*/ 0 h 3806890"/>
              <a:gd name="connsiteX3" fmla="*/ 709127 w 3107094"/>
              <a:gd name="connsiteY3" fmla="*/ 317241 h 3806890"/>
              <a:gd name="connsiteX4" fmla="*/ 634482 w 3107094"/>
              <a:gd name="connsiteY4" fmla="*/ 1026368 h 3806890"/>
              <a:gd name="connsiteX5" fmla="*/ 0 w 3107094"/>
              <a:gd name="connsiteY5" fmla="*/ 1436915 h 3806890"/>
              <a:gd name="connsiteX6" fmla="*/ 1101012 w 3107094"/>
              <a:gd name="connsiteY6" fmla="*/ 1688841 h 3806890"/>
              <a:gd name="connsiteX7" fmla="*/ 1931437 w 3107094"/>
              <a:gd name="connsiteY7" fmla="*/ 3806890 h 3806890"/>
              <a:gd name="connsiteX8" fmla="*/ 2174033 w 3107094"/>
              <a:gd name="connsiteY8" fmla="*/ 3788229 h 3806890"/>
              <a:gd name="connsiteX9" fmla="*/ 2295331 w 3107094"/>
              <a:gd name="connsiteY9" fmla="*/ 3489649 h 3806890"/>
              <a:gd name="connsiteX10" fmla="*/ 2547257 w 3107094"/>
              <a:gd name="connsiteY10" fmla="*/ 3750907 h 3806890"/>
              <a:gd name="connsiteX11" fmla="*/ 3107094 w 3107094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1063690 w 3536302"/>
              <a:gd name="connsiteY4" fmla="*/ 1026368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363894 w 3536302"/>
              <a:gd name="connsiteY4" fmla="*/ 1278295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382555 w 3536302"/>
              <a:gd name="connsiteY4" fmla="*/ 765111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601617 w 3601617"/>
              <a:gd name="connsiteY0" fmla="*/ 3116425 h 3806890"/>
              <a:gd name="connsiteX1" fmla="*/ 3172409 w 3601617"/>
              <a:gd name="connsiteY1" fmla="*/ 1194319 h 3806890"/>
              <a:gd name="connsiteX2" fmla="*/ 1343609 w 3601617"/>
              <a:gd name="connsiteY2" fmla="*/ 0 h 3806890"/>
              <a:gd name="connsiteX3" fmla="*/ 1203650 w 3601617"/>
              <a:gd name="connsiteY3" fmla="*/ 317241 h 3806890"/>
              <a:gd name="connsiteX4" fmla="*/ 447870 w 3601617"/>
              <a:gd name="connsiteY4" fmla="*/ 765111 h 3806890"/>
              <a:gd name="connsiteX5" fmla="*/ 0 w 3601617"/>
              <a:gd name="connsiteY5" fmla="*/ 681136 h 3806890"/>
              <a:gd name="connsiteX6" fmla="*/ 1595535 w 3601617"/>
              <a:gd name="connsiteY6" fmla="*/ 1688841 h 3806890"/>
              <a:gd name="connsiteX7" fmla="*/ 2425960 w 3601617"/>
              <a:gd name="connsiteY7" fmla="*/ 3806890 h 3806890"/>
              <a:gd name="connsiteX8" fmla="*/ 2668556 w 3601617"/>
              <a:gd name="connsiteY8" fmla="*/ 3788229 h 3806890"/>
              <a:gd name="connsiteX9" fmla="*/ 2789854 w 3601617"/>
              <a:gd name="connsiteY9" fmla="*/ 3489649 h 3806890"/>
              <a:gd name="connsiteX10" fmla="*/ 3041780 w 3601617"/>
              <a:gd name="connsiteY10" fmla="*/ 3750907 h 3806890"/>
              <a:gd name="connsiteX11" fmla="*/ 3601617 w 3601617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66531 w 3620278"/>
              <a:gd name="connsiteY4" fmla="*/ 765111 h 3806890"/>
              <a:gd name="connsiteX5" fmla="*/ 18661 w 3620278"/>
              <a:gd name="connsiteY5" fmla="*/ 681136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18661 w 3620278"/>
              <a:gd name="connsiteY5" fmla="*/ 681136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34483 w 3620278"/>
              <a:gd name="connsiteY7" fmla="*/ 1630524 h 3806890"/>
              <a:gd name="connsiteX8" fmla="*/ 2444621 w 3620278"/>
              <a:gd name="connsiteY8" fmla="*/ 3806890 h 3806890"/>
              <a:gd name="connsiteX9" fmla="*/ 2687217 w 3620278"/>
              <a:gd name="connsiteY9" fmla="*/ 3788229 h 3806890"/>
              <a:gd name="connsiteX10" fmla="*/ 2808515 w 3620278"/>
              <a:gd name="connsiteY10" fmla="*/ 3489649 h 3806890"/>
              <a:gd name="connsiteX11" fmla="*/ 3060441 w 3620278"/>
              <a:gd name="connsiteY11" fmla="*/ 3750907 h 3806890"/>
              <a:gd name="connsiteX12" fmla="*/ 3620278 w 3620278"/>
              <a:gd name="connsiteY12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71806 w 3620278"/>
              <a:gd name="connsiteY7" fmla="*/ 1546548 h 3806890"/>
              <a:gd name="connsiteX8" fmla="*/ 2444621 w 3620278"/>
              <a:gd name="connsiteY8" fmla="*/ 3806890 h 3806890"/>
              <a:gd name="connsiteX9" fmla="*/ 2687217 w 3620278"/>
              <a:gd name="connsiteY9" fmla="*/ 3788229 h 3806890"/>
              <a:gd name="connsiteX10" fmla="*/ 2808515 w 3620278"/>
              <a:gd name="connsiteY10" fmla="*/ 3489649 h 3806890"/>
              <a:gd name="connsiteX11" fmla="*/ 3060441 w 3620278"/>
              <a:gd name="connsiteY11" fmla="*/ 3750907 h 3806890"/>
              <a:gd name="connsiteX12" fmla="*/ 3620278 w 3620278"/>
              <a:gd name="connsiteY12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71806 w 3620278"/>
              <a:gd name="connsiteY7" fmla="*/ 1546548 h 3806890"/>
              <a:gd name="connsiteX8" fmla="*/ 1660850 w 3620278"/>
              <a:gd name="connsiteY8" fmla="*/ 1705169 h 3806890"/>
              <a:gd name="connsiteX9" fmla="*/ 2444621 w 3620278"/>
              <a:gd name="connsiteY9" fmla="*/ 3806890 h 3806890"/>
              <a:gd name="connsiteX10" fmla="*/ 2687217 w 3620278"/>
              <a:gd name="connsiteY10" fmla="*/ 3788229 h 3806890"/>
              <a:gd name="connsiteX11" fmla="*/ 2808515 w 3620278"/>
              <a:gd name="connsiteY11" fmla="*/ 3489649 h 3806890"/>
              <a:gd name="connsiteX12" fmla="*/ 3060441 w 3620278"/>
              <a:gd name="connsiteY12" fmla="*/ 3750907 h 3806890"/>
              <a:gd name="connsiteX13" fmla="*/ 3620278 w 3620278"/>
              <a:gd name="connsiteY13" fmla="*/ 3116425 h 3806890"/>
              <a:gd name="connsiteX0" fmla="*/ 3620278 w 3620278"/>
              <a:gd name="connsiteY0" fmla="*/ 3116425 h 3788229"/>
              <a:gd name="connsiteX1" fmla="*/ 3191070 w 3620278"/>
              <a:gd name="connsiteY1" fmla="*/ 1194319 h 3788229"/>
              <a:gd name="connsiteX2" fmla="*/ 1362270 w 3620278"/>
              <a:gd name="connsiteY2" fmla="*/ 0 h 3788229"/>
              <a:gd name="connsiteX3" fmla="*/ 1222311 w 3620278"/>
              <a:gd name="connsiteY3" fmla="*/ 317241 h 3788229"/>
              <a:gd name="connsiteX4" fmla="*/ 401217 w 3620278"/>
              <a:gd name="connsiteY4" fmla="*/ 699797 h 3788229"/>
              <a:gd name="connsiteX5" fmla="*/ 27991 w 3620278"/>
              <a:gd name="connsiteY5" fmla="*/ 653145 h 3788229"/>
              <a:gd name="connsiteX6" fmla="*/ 0 w 3620278"/>
              <a:gd name="connsiteY6" fmla="*/ 961053 h 3788229"/>
              <a:gd name="connsiteX7" fmla="*/ 671806 w 3620278"/>
              <a:gd name="connsiteY7" fmla="*/ 1546548 h 3788229"/>
              <a:gd name="connsiteX8" fmla="*/ 1660850 w 3620278"/>
              <a:gd name="connsiteY8" fmla="*/ 1705169 h 3788229"/>
              <a:gd name="connsiteX9" fmla="*/ 2593911 w 3620278"/>
              <a:gd name="connsiteY9" fmla="*/ 1334277 h 3788229"/>
              <a:gd name="connsiteX10" fmla="*/ 2687217 w 3620278"/>
              <a:gd name="connsiteY10" fmla="*/ 3788229 h 3788229"/>
              <a:gd name="connsiteX11" fmla="*/ 2808515 w 3620278"/>
              <a:gd name="connsiteY11" fmla="*/ 3489649 h 3788229"/>
              <a:gd name="connsiteX12" fmla="*/ 3060441 w 3620278"/>
              <a:gd name="connsiteY12" fmla="*/ 3750907 h 3788229"/>
              <a:gd name="connsiteX13" fmla="*/ 3620278 w 3620278"/>
              <a:gd name="connsiteY13" fmla="*/ 3116425 h 3788229"/>
              <a:gd name="connsiteX0" fmla="*/ 3620278 w 3620278"/>
              <a:gd name="connsiteY0" fmla="*/ 3116425 h 3750907"/>
              <a:gd name="connsiteX1" fmla="*/ 3191070 w 3620278"/>
              <a:gd name="connsiteY1" fmla="*/ 1194319 h 3750907"/>
              <a:gd name="connsiteX2" fmla="*/ 1362270 w 3620278"/>
              <a:gd name="connsiteY2" fmla="*/ 0 h 3750907"/>
              <a:gd name="connsiteX3" fmla="*/ 1222311 w 3620278"/>
              <a:gd name="connsiteY3" fmla="*/ 317241 h 3750907"/>
              <a:gd name="connsiteX4" fmla="*/ 401217 w 3620278"/>
              <a:gd name="connsiteY4" fmla="*/ 699797 h 3750907"/>
              <a:gd name="connsiteX5" fmla="*/ 27991 w 3620278"/>
              <a:gd name="connsiteY5" fmla="*/ 653145 h 3750907"/>
              <a:gd name="connsiteX6" fmla="*/ 0 w 3620278"/>
              <a:gd name="connsiteY6" fmla="*/ 961053 h 3750907"/>
              <a:gd name="connsiteX7" fmla="*/ 671806 w 3620278"/>
              <a:gd name="connsiteY7" fmla="*/ 1546548 h 3750907"/>
              <a:gd name="connsiteX8" fmla="*/ 1660850 w 3620278"/>
              <a:gd name="connsiteY8" fmla="*/ 1705169 h 3750907"/>
              <a:gd name="connsiteX9" fmla="*/ 2593911 w 3620278"/>
              <a:gd name="connsiteY9" fmla="*/ 1334277 h 3750907"/>
              <a:gd name="connsiteX10" fmla="*/ 2864499 w 3620278"/>
              <a:gd name="connsiteY10" fmla="*/ 1278295 h 3750907"/>
              <a:gd name="connsiteX11" fmla="*/ 2808515 w 3620278"/>
              <a:gd name="connsiteY11" fmla="*/ 3489649 h 3750907"/>
              <a:gd name="connsiteX12" fmla="*/ 3060441 w 3620278"/>
              <a:gd name="connsiteY12" fmla="*/ 3750907 h 3750907"/>
              <a:gd name="connsiteX13" fmla="*/ 3620278 w 3620278"/>
              <a:gd name="connsiteY13" fmla="*/ 3116425 h 3750907"/>
              <a:gd name="connsiteX0" fmla="*/ 3620278 w 4096139"/>
              <a:gd name="connsiteY0" fmla="*/ 3116425 h 3750907"/>
              <a:gd name="connsiteX1" fmla="*/ 4096139 w 4096139"/>
              <a:gd name="connsiteY1" fmla="*/ 158621 h 3750907"/>
              <a:gd name="connsiteX2" fmla="*/ 1362270 w 4096139"/>
              <a:gd name="connsiteY2" fmla="*/ 0 h 3750907"/>
              <a:gd name="connsiteX3" fmla="*/ 1222311 w 4096139"/>
              <a:gd name="connsiteY3" fmla="*/ 317241 h 3750907"/>
              <a:gd name="connsiteX4" fmla="*/ 401217 w 4096139"/>
              <a:gd name="connsiteY4" fmla="*/ 699797 h 3750907"/>
              <a:gd name="connsiteX5" fmla="*/ 27991 w 4096139"/>
              <a:gd name="connsiteY5" fmla="*/ 653145 h 3750907"/>
              <a:gd name="connsiteX6" fmla="*/ 0 w 4096139"/>
              <a:gd name="connsiteY6" fmla="*/ 961053 h 3750907"/>
              <a:gd name="connsiteX7" fmla="*/ 671806 w 4096139"/>
              <a:gd name="connsiteY7" fmla="*/ 1546548 h 3750907"/>
              <a:gd name="connsiteX8" fmla="*/ 1660850 w 4096139"/>
              <a:gd name="connsiteY8" fmla="*/ 1705169 h 3750907"/>
              <a:gd name="connsiteX9" fmla="*/ 2593911 w 4096139"/>
              <a:gd name="connsiteY9" fmla="*/ 1334277 h 3750907"/>
              <a:gd name="connsiteX10" fmla="*/ 2864499 w 4096139"/>
              <a:gd name="connsiteY10" fmla="*/ 1278295 h 3750907"/>
              <a:gd name="connsiteX11" fmla="*/ 2808515 w 4096139"/>
              <a:gd name="connsiteY11" fmla="*/ 3489649 h 3750907"/>
              <a:gd name="connsiteX12" fmla="*/ 3060441 w 4096139"/>
              <a:gd name="connsiteY12" fmla="*/ 3750907 h 3750907"/>
              <a:gd name="connsiteX13" fmla="*/ 3620278 w 4096139"/>
              <a:gd name="connsiteY13" fmla="*/ 3116425 h 3750907"/>
              <a:gd name="connsiteX0" fmla="*/ 3909527 w 4096139"/>
              <a:gd name="connsiteY0" fmla="*/ 1315616 h 3750907"/>
              <a:gd name="connsiteX1" fmla="*/ 4096139 w 4096139"/>
              <a:gd name="connsiteY1" fmla="*/ 158621 h 3750907"/>
              <a:gd name="connsiteX2" fmla="*/ 1362270 w 4096139"/>
              <a:gd name="connsiteY2" fmla="*/ 0 h 3750907"/>
              <a:gd name="connsiteX3" fmla="*/ 1222311 w 4096139"/>
              <a:gd name="connsiteY3" fmla="*/ 317241 h 3750907"/>
              <a:gd name="connsiteX4" fmla="*/ 401217 w 4096139"/>
              <a:gd name="connsiteY4" fmla="*/ 699797 h 3750907"/>
              <a:gd name="connsiteX5" fmla="*/ 27991 w 4096139"/>
              <a:gd name="connsiteY5" fmla="*/ 653145 h 3750907"/>
              <a:gd name="connsiteX6" fmla="*/ 0 w 4096139"/>
              <a:gd name="connsiteY6" fmla="*/ 961053 h 3750907"/>
              <a:gd name="connsiteX7" fmla="*/ 671806 w 4096139"/>
              <a:gd name="connsiteY7" fmla="*/ 1546548 h 3750907"/>
              <a:gd name="connsiteX8" fmla="*/ 1660850 w 4096139"/>
              <a:gd name="connsiteY8" fmla="*/ 1705169 h 3750907"/>
              <a:gd name="connsiteX9" fmla="*/ 2593911 w 4096139"/>
              <a:gd name="connsiteY9" fmla="*/ 1334277 h 3750907"/>
              <a:gd name="connsiteX10" fmla="*/ 2864499 w 4096139"/>
              <a:gd name="connsiteY10" fmla="*/ 1278295 h 3750907"/>
              <a:gd name="connsiteX11" fmla="*/ 2808515 w 4096139"/>
              <a:gd name="connsiteY11" fmla="*/ 3489649 h 3750907"/>
              <a:gd name="connsiteX12" fmla="*/ 3060441 w 4096139"/>
              <a:gd name="connsiteY12" fmla="*/ 3750907 h 3750907"/>
              <a:gd name="connsiteX13" fmla="*/ 3909527 w 4096139"/>
              <a:gd name="connsiteY13" fmla="*/ 1315616 h 3750907"/>
              <a:gd name="connsiteX0" fmla="*/ 3909527 w 4096139"/>
              <a:gd name="connsiteY0" fmla="*/ 1315616 h 3489649"/>
              <a:gd name="connsiteX1" fmla="*/ 4096139 w 4096139"/>
              <a:gd name="connsiteY1" fmla="*/ 158621 h 3489649"/>
              <a:gd name="connsiteX2" fmla="*/ 1362270 w 4096139"/>
              <a:gd name="connsiteY2" fmla="*/ 0 h 3489649"/>
              <a:gd name="connsiteX3" fmla="*/ 1222311 w 4096139"/>
              <a:gd name="connsiteY3" fmla="*/ 317241 h 3489649"/>
              <a:gd name="connsiteX4" fmla="*/ 401217 w 4096139"/>
              <a:gd name="connsiteY4" fmla="*/ 699797 h 3489649"/>
              <a:gd name="connsiteX5" fmla="*/ 27991 w 4096139"/>
              <a:gd name="connsiteY5" fmla="*/ 653145 h 3489649"/>
              <a:gd name="connsiteX6" fmla="*/ 0 w 4096139"/>
              <a:gd name="connsiteY6" fmla="*/ 961053 h 3489649"/>
              <a:gd name="connsiteX7" fmla="*/ 671806 w 4096139"/>
              <a:gd name="connsiteY7" fmla="*/ 1546548 h 3489649"/>
              <a:gd name="connsiteX8" fmla="*/ 1660850 w 4096139"/>
              <a:gd name="connsiteY8" fmla="*/ 1705169 h 3489649"/>
              <a:gd name="connsiteX9" fmla="*/ 2593911 w 4096139"/>
              <a:gd name="connsiteY9" fmla="*/ 1334277 h 3489649"/>
              <a:gd name="connsiteX10" fmla="*/ 2864499 w 4096139"/>
              <a:gd name="connsiteY10" fmla="*/ 1278295 h 3489649"/>
              <a:gd name="connsiteX11" fmla="*/ 2808515 w 4096139"/>
              <a:gd name="connsiteY11" fmla="*/ 3489649 h 3489649"/>
              <a:gd name="connsiteX12" fmla="*/ 3415005 w 4096139"/>
              <a:gd name="connsiteY12" fmla="*/ 1343609 h 3489649"/>
              <a:gd name="connsiteX13" fmla="*/ 3909527 w 4096139"/>
              <a:gd name="connsiteY13" fmla="*/ 1315616 h 348964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15005 w 4096139"/>
              <a:gd name="connsiteY12" fmla="*/ 1343609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70989 w 4096139"/>
              <a:gd name="connsiteY12" fmla="*/ 1175658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92491 w 4096139"/>
              <a:gd name="connsiteY10" fmla="*/ 858417 h 1705169"/>
              <a:gd name="connsiteX11" fmla="*/ 3237723 w 4096139"/>
              <a:gd name="connsiteY11" fmla="*/ 1166327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92491 w 4096139"/>
              <a:gd name="connsiteY10" fmla="*/ 858417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892491 w 4096139"/>
              <a:gd name="connsiteY10" fmla="*/ 858417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407299 w 4096139"/>
              <a:gd name="connsiteY10" fmla="*/ 1408923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643813 w 4096139"/>
              <a:gd name="connsiteY3" fmla="*/ 37322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407299 w 4096139"/>
              <a:gd name="connsiteY10" fmla="*/ 1408923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43609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34278 w 4096139"/>
              <a:gd name="connsiteY2" fmla="*/ 83976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62270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62270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34484 w 4096139"/>
              <a:gd name="connsiteY7" fmla="*/ 1527888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18857 w 4105469"/>
              <a:gd name="connsiteY0" fmla="*/ 1278294 h 1667847"/>
              <a:gd name="connsiteX1" fmla="*/ 4105469 w 4105469"/>
              <a:gd name="connsiteY1" fmla="*/ 121299 h 1667847"/>
              <a:gd name="connsiteX2" fmla="*/ 1371600 w 4105469"/>
              <a:gd name="connsiteY2" fmla="*/ 27992 h 1667847"/>
              <a:gd name="connsiteX3" fmla="*/ 653143 w 4105469"/>
              <a:gd name="connsiteY3" fmla="*/ 0 h 1667847"/>
              <a:gd name="connsiteX4" fmla="*/ 410547 w 4105469"/>
              <a:gd name="connsiteY4" fmla="*/ 662475 h 1667847"/>
              <a:gd name="connsiteX5" fmla="*/ 37321 w 4105469"/>
              <a:gd name="connsiteY5" fmla="*/ 615823 h 1667847"/>
              <a:gd name="connsiteX6" fmla="*/ 0 w 4105469"/>
              <a:gd name="connsiteY6" fmla="*/ 951723 h 1667847"/>
              <a:gd name="connsiteX7" fmla="*/ 643814 w 4105469"/>
              <a:gd name="connsiteY7" fmla="*/ 1527888 h 1667847"/>
              <a:gd name="connsiteX8" fmla="*/ 1670180 w 4105469"/>
              <a:gd name="connsiteY8" fmla="*/ 1667847 h 1667847"/>
              <a:gd name="connsiteX9" fmla="*/ 2202024 w 4105469"/>
              <a:gd name="connsiteY9" fmla="*/ 1548882 h 1667847"/>
              <a:gd name="connsiteX10" fmla="*/ 2416629 w 4105469"/>
              <a:gd name="connsiteY10" fmla="*/ 1371601 h 1667847"/>
              <a:gd name="connsiteX11" fmla="*/ 2836506 w 4105469"/>
              <a:gd name="connsiteY11" fmla="*/ 1231642 h 1667847"/>
              <a:gd name="connsiteX12" fmla="*/ 3433665 w 4105469"/>
              <a:gd name="connsiteY12" fmla="*/ 1240972 h 1667847"/>
              <a:gd name="connsiteX13" fmla="*/ 3918857 w 4105469"/>
              <a:gd name="connsiteY13" fmla="*/ 1278294 h 16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05469" h="1667847">
                <a:moveTo>
                  <a:pt x="3918857" y="1278294"/>
                </a:moveTo>
                <a:lnTo>
                  <a:pt x="4105469" y="121299"/>
                </a:lnTo>
                <a:lnTo>
                  <a:pt x="1371600" y="27992"/>
                </a:lnTo>
                <a:lnTo>
                  <a:pt x="653143" y="0"/>
                </a:lnTo>
                <a:lnTo>
                  <a:pt x="410547" y="662475"/>
                </a:lnTo>
                <a:lnTo>
                  <a:pt x="37321" y="615823"/>
                </a:lnTo>
                <a:lnTo>
                  <a:pt x="0" y="951723"/>
                </a:lnTo>
                <a:cubicBezTo>
                  <a:pt x="183503" y="1162439"/>
                  <a:pt x="460311" y="1317172"/>
                  <a:pt x="643814" y="1527888"/>
                </a:cubicBezTo>
                <a:cubicBezTo>
                  <a:pt x="762002" y="1692729"/>
                  <a:pt x="1551992" y="1503006"/>
                  <a:pt x="1670180" y="1667847"/>
                </a:cubicBezTo>
                <a:lnTo>
                  <a:pt x="2202024" y="1548882"/>
                </a:lnTo>
                <a:lnTo>
                  <a:pt x="2416629" y="1371601"/>
                </a:lnTo>
                <a:lnTo>
                  <a:pt x="2836506" y="1231642"/>
                </a:lnTo>
                <a:lnTo>
                  <a:pt x="3433665" y="1240972"/>
                </a:lnTo>
                <a:lnTo>
                  <a:pt x="3918857" y="12782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자유형: 도형 289">
            <a:extLst>
              <a:ext uri="{FF2B5EF4-FFF2-40B4-BE49-F238E27FC236}">
                <a16:creationId xmlns:a16="http://schemas.microsoft.com/office/drawing/2014/main" id="{886098CD-BECE-40AE-9388-EB0FDEA04608}"/>
              </a:ext>
            </a:extLst>
          </p:cNvPr>
          <p:cNvSpPr/>
          <p:nvPr/>
        </p:nvSpPr>
        <p:spPr>
          <a:xfrm>
            <a:off x="5256365" y="2920827"/>
            <a:ext cx="788026" cy="1031518"/>
          </a:xfrm>
          <a:custGeom>
            <a:avLst/>
            <a:gdLst>
              <a:gd name="connsiteX0" fmla="*/ 0 w 1660849"/>
              <a:gd name="connsiteY0" fmla="*/ 18662 h 2174033"/>
              <a:gd name="connsiteX1" fmla="*/ 1194318 w 1660849"/>
              <a:gd name="connsiteY1" fmla="*/ 0 h 2174033"/>
              <a:gd name="connsiteX2" fmla="*/ 1660849 w 1660849"/>
              <a:gd name="connsiteY2" fmla="*/ 485192 h 2174033"/>
              <a:gd name="connsiteX3" fmla="*/ 895739 w 1660849"/>
              <a:gd name="connsiteY3" fmla="*/ 1847462 h 2174033"/>
              <a:gd name="connsiteX4" fmla="*/ 597159 w 1660849"/>
              <a:gd name="connsiteY4" fmla="*/ 2174033 h 2174033"/>
              <a:gd name="connsiteX5" fmla="*/ 317241 w 1660849"/>
              <a:gd name="connsiteY5" fmla="*/ 1408923 h 2174033"/>
              <a:gd name="connsiteX6" fmla="*/ 0 w 1660849"/>
              <a:gd name="connsiteY6" fmla="*/ 18662 h 217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49" h="2174033">
                <a:moveTo>
                  <a:pt x="0" y="18662"/>
                </a:moveTo>
                <a:lnTo>
                  <a:pt x="1194318" y="0"/>
                </a:lnTo>
                <a:lnTo>
                  <a:pt x="1660849" y="485192"/>
                </a:lnTo>
                <a:lnTo>
                  <a:pt x="895739" y="1847462"/>
                </a:lnTo>
                <a:lnTo>
                  <a:pt x="597159" y="2174033"/>
                </a:lnTo>
                <a:lnTo>
                  <a:pt x="317241" y="1408923"/>
                </a:lnTo>
                <a:lnTo>
                  <a:pt x="0" y="18662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자유형: 도형 290">
            <a:extLst>
              <a:ext uri="{FF2B5EF4-FFF2-40B4-BE49-F238E27FC236}">
                <a16:creationId xmlns:a16="http://schemas.microsoft.com/office/drawing/2014/main" id="{9776A14D-4FD9-4339-8E5A-46AAF27AC99A}"/>
              </a:ext>
            </a:extLst>
          </p:cNvPr>
          <p:cNvSpPr/>
          <p:nvPr/>
        </p:nvSpPr>
        <p:spPr>
          <a:xfrm>
            <a:off x="5672513" y="3141150"/>
            <a:ext cx="730833" cy="656246"/>
          </a:xfrm>
          <a:custGeom>
            <a:avLst/>
            <a:gdLst>
              <a:gd name="connsiteX0" fmla="*/ 765111 w 1352939"/>
              <a:gd name="connsiteY0" fmla="*/ 0 h 1352939"/>
              <a:gd name="connsiteX1" fmla="*/ 0 w 1352939"/>
              <a:gd name="connsiteY1" fmla="*/ 1352939 h 1352939"/>
              <a:gd name="connsiteX2" fmla="*/ 1343609 w 1352939"/>
              <a:gd name="connsiteY2" fmla="*/ 1166326 h 1352939"/>
              <a:gd name="connsiteX3" fmla="*/ 1352939 w 1352939"/>
              <a:gd name="connsiteY3" fmla="*/ 167951 h 1352939"/>
              <a:gd name="connsiteX4" fmla="*/ 1045029 w 1352939"/>
              <a:gd name="connsiteY4" fmla="*/ 270588 h 1352939"/>
              <a:gd name="connsiteX5" fmla="*/ 765111 w 1352939"/>
              <a:gd name="connsiteY5" fmla="*/ 0 h 1352939"/>
              <a:gd name="connsiteX0" fmla="*/ 765111 w 1530221"/>
              <a:gd name="connsiteY0" fmla="*/ 0 h 1352939"/>
              <a:gd name="connsiteX1" fmla="*/ 0 w 1530221"/>
              <a:gd name="connsiteY1" fmla="*/ 1352939 h 1352939"/>
              <a:gd name="connsiteX2" fmla="*/ 1343609 w 1530221"/>
              <a:gd name="connsiteY2" fmla="*/ 1166326 h 1352939"/>
              <a:gd name="connsiteX3" fmla="*/ 1530221 w 1530221"/>
              <a:gd name="connsiteY3" fmla="*/ 830424 h 1352939"/>
              <a:gd name="connsiteX4" fmla="*/ 1352939 w 1530221"/>
              <a:gd name="connsiteY4" fmla="*/ 167951 h 1352939"/>
              <a:gd name="connsiteX5" fmla="*/ 1045029 w 1530221"/>
              <a:gd name="connsiteY5" fmla="*/ 270588 h 1352939"/>
              <a:gd name="connsiteX6" fmla="*/ 765111 w 1530221"/>
              <a:gd name="connsiteY6" fmla="*/ 0 h 1352939"/>
              <a:gd name="connsiteX0" fmla="*/ 765111 w 1540307"/>
              <a:gd name="connsiteY0" fmla="*/ 0 h 1352939"/>
              <a:gd name="connsiteX1" fmla="*/ 0 w 1540307"/>
              <a:gd name="connsiteY1" fmla="*/ 1352939 h 1352939"/>
              <a:gd name="connsiteX2" fmla="*/ 1343609 w 1540307"/>
              <a:gd name="connsiteY2" fmla="*/ 1166326 h 1352939"/>
              <a:gd name="connsiteX3" fmla="*/ 1530221 w 1540307"/>
              <a:gd name="connsiteY3" fmla="*/ 830424 h 1352939"/>
              <a:gd name="connsiteX4" fmla="*/ 1352939 w 1540307"/>
              <a:gd name="connsiteY4" fmla="*/ 167951 h 1352939"/>
              <a:gd name="connsiteX5" fmla="*/ 1045029 w 1540307"/>
              <a:gd name="connsiteY5" fmla="*/ 270588 h 1352939"/>
              <a:gd name="connsiteX6" fmla="*/ 765111 w 1540307"/>
              <a:gd name="connsiteY6" fmla="*/ 0 h 1352939"/>
              <a:gd name="connsiteX0" fmla="*/ 765111 w 1540307"/>
              <a:gd name="connsiteY0" fmla="*/ 11352 h 1364291"/>
              <a:gd name="connsiteX1" fmla="*/ 0 w 1540307"/>
              <a:gd name="connsiteY1" fmla="*/ 1364291 h 1364291"/>
              <a:gd name="connsiteX2" fmla="*/ 1343609 w 1540307"/>
              <a:gd name="connsiteY2" fmla="*/ 1177678 h 1364291"/>
              <a:gd name="connsiteX3" fmla="*/ 1530221 w 1540307"/>
              <a:gd name="connsiteY3" fmla="*/ 841776 h 1364291"/>
              <a:gd name="connsiteX4" fmla="*/ 1352939 w 1540307"/>
              <a:gd name="connsiteY4" fmla="*/ 179303 h 1364291"/>
              <a:gd name="connsiteX5" fmla="*/ 1067889 w 1540307"/>
              <a:gd name="connsiteY5" fmla="*/ 0 h 1364291"/>
              <a:gd name="connsiteX6" fmla="*/ 765111 w 1540307"/>
              <a:gd name="connsiteY6" fmla="*/ 11352 h 1364291"/>
              <a:gd name="connsiteX0" fmla="*/ 765111 w 1540307"/>
              <a:gd name="connsiteY0" fmla="*/ 30169 h 1383108"/>
              <a:gd name="connsiteX1" fmla="*/ 0 w 1540307"/>
              <a:gd name="connsiteY1" fmla="*/ 1383108 h 1383108"/>
              <a:gd name="connsiteX2" fmla="*/ 1343609 w 1540307"/>
              <a:gd name="connsiteY2" fmla="*/ 1196495 h 1383108"/>
              <a:gd name="connsiteX3" fmla="*/ 1530221 w 1540307"/>
              <a:gd name="connsiteY3" fmla="*/ 860593 h 1383108"/>
              <a:gd name="connsiteX4" fmla="*/ 1322459 w 1540307"/>
              <a:gd name="connsiteY4" fmla="*/ 0 h 1383108"/>
              <a:gd name="connsiteX5" fmla="*/ 1067889 w 1540307"/>
              <a:gd name="connsiteY5" fmla="*/ 18817 h 1383108"/>
              <a:gd name="connsiteX6" fmla="*/ 765111 w 1540307"/>
              <a:gd name="connsiteY6" fmla="*/ 30169 h 138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307" h="1383108">
                <a:moveTo>
                  <a:pt x="765111" y="30169"/>
                </a:moveTo>
                <a:lnTo>
                  <a:pt x="0" y="1383108"/>
                </a:lnTo>
                <a:lnTo>
                  <a:pt x="1343609" y="1196495"/>
                </a:lnTo>
                <a:cubicBezTo>
                  <a:pt x="1346719" y="1068977"/>
                  <a:pt x="1592425" y="1212045"/>
                  <a:pt x="1530221" y="860593"/>
                </a:cubicBezTo>
                <a:lnTo>
                  <a:pt x="1322459" y="0"/>
                </a:lnTo>
                <a:lnTo>
                  <a:pt x="1067889" y="18817"/>
                </a:lnTo>
                <a:lnTo>
                  <a:pt x="765111" y="30169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자유형: 도형 291">
            <a:extLst>
              <a:ext uri="{FF2B5EF4-FFF2-40B4-BE49-F238E27FC236}">
                <a16:creationId xmlns:a16="http://schemas.microsoft.com/office/drawing/2014/main" id="{063F4302-ADDB-466B-895D-B661E06E5E3F}"/>
              </a:ext>
            </a:extLst>
          </p:cNvPr>
          <p:cNvSpPr/>
          <p:nvPr/>
        </p:nvSpPr>
        <p:spPr>
          <a:xfrm>
            <a:off x="2330042" y="3602603"/>
            <a:ext cx="996101" cy="903131"/>
          </a:xfrm>
          <a:custGeom>
            <a:avLst/>
            <a:gdLst>
              <a:gd name="connsiteX0" fmla="*/ 317241 w 2099388"/>
              <a:gd name="connsiteY0" fmla="*/ 0 h 1903445"/>
              <a:gd name="connsiteX1" fmla="*/ 419878 w 2099388"/>
              <a:gd name="connsiteY1" fmla="*/ 102636 h 1903445"/>
              <a:gd name="connsiteX2" fmla="*/ 1184988 w 2099388"/>
              <a:gd name="connsiteY2" fmla="*/ 74645 h 1903445"/>
              <a:gd name="connsiteX3" fmla="*/ 1380931 w 2099388"/>
              <a:gd name="connsiteY3" fmla="*/ 158620 h 1903445"/>
              <a:gd name="connsiteX4" fmla="*/ 1847461 w 2099388"/>
              <a:gd name="connsiteY4" fmla="*/ 74645 h 1903445"/>
              <a:gd name="connsiteX5" fmla="*/ 1847461 w 2099388"/>
              <a:gd name="connsiteY5" fmla="*/ 531845 h 1903445"/>
              <a:gd name="connsiteX6" fmla="*/ 1763486 w 2099388"/>
              <a:gd name="connsiteY6" fmla="*/ 765110 h 1903445"/>
              <a:gd name="connsiteX7" fmla="*/ 2099388 w 2099388"/>
              <a:gd name="connsiteY7" fmla="*/ 1539551 h 1903445"/>
              <a:gd name="connsiteX8" fmla="*/ 793102 w 2099388"/>
              <a:gd name="connsiteY8" fmla="*/ 1903445 h 1903445"/>
              <a:gd name="connsiteX9" fmla="*/ 681135 w 2099388"/>
              <a:gd name="connsiteY9" fmla="*/ 1399592 h 1903445"/>
              <a:gd name="connsiteX10" fmla="*/ 0 w 2099388"/>
              <a:gd name="connsiteY10" fmla="*/ 970383 h 1903445"/>
              <a:gd name="connsiteX11" fmla="*/ 317241 w 2099388"/>
              <a:gd name="connsiteY11" fmla="*/ 0 h 190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9388" h="1903445">
                <a:moveTo>
                  <a:pt x="317241" y="0"/>
                </a:moveTo>
                <a:lnTo>
                  <a:pt x="419878" y="102636"/>
                </a:lnTo>
                <a:lnTo>
                  <a:pt x="1184988" y="74645"/>
                </a:lnTo>
                <a:lnTo>
                  <a:pt x="1380931" y="158620"/>
                </a:lnTo>
                <a:lnTo>
                  <a:pt x="1847461" y="74645"/>
                </a:lnTo>
                <a:lnTo>
                  <a:pt x="1847461" y="531845"/>
                </a:lnTo>
                <a:lnTo>
                  <a:pt x="1763486" y="765110"/>
                </a:lnTo>
                <a:lnTo>
                  <a:pt x="2099388" y="1539551"/>
                </a:lnTo>
                <a:lnTo>
                  <a:pt x="793102" y="1903445"/>
                </a:lnTo>
                <a:lnTo>
                  <a:pt x="681135" y="1399592"/>
                </a:lnTo>
                <a:lnTo>
                  <a:pt x="0" y="970383"/>
                </a:lnTo>
                <a:lnTo>
                  <a:pt x="317241" y="0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자유형: 도형 292">
            <a:extLst>
              <a:ext uri="{FF2B5EF4-FFF2-40B4-BE49-F238E27FC236}">
                <a16:creationId xmlns:a16="http://schemas.microsoft.com/office/drawing/2014/main" id="{5D98FB9D-399C-462C-B29E-E8BC1F842E41}"/>
              </a:ext>
            </a:extLst>
          </p:cNvPr>
          <p:cNvSpPr/>
          <p:nvPr/>
        </p:nvSpPr>
        <p:spPr>
          <a:xfrm>
            <a:off x="3587157" y="4096226"/>
            <a:ext cx="841152" cy="433857"/>
          </a:xfrm>
          <a:custGeom>
            <a:avLst/>
            <a:gdLst>
              <a:gd name="connsiteX0" fmla="*/ 0 w 1772816"/>
              <a:gd name="connsiteY0" fmla="*/ 335902 h 914400"/>
              <a:gd name="connsiteX1" fmla="*/ 494522 w 1772816"/>
              <a:gd name="connsiteY1" fmla="*/ 914400 h 914400"/>
              <a:gd name="connsiteX2" fmla="*/ 1688841 w 1772816"/>
              <a:gd name="connsiteY2" fmla="*/ 849085 h 914400"/>
              <a:gd name="connsiteX3" fmla="*/ 1772816 w 1772816"/>
              <a:gd name="connsiteY3" fmla="*/ 0 h 914400"/>
              <a:gd name="connsiteX4" fmla="*/ 606490 w 1772816"/>
              <a:gd name="connsiteY4" fmla="*/ 130628 h 914400"/>
              <a:gd name="connsiteX5" fmla="*/ 0 w 1772816"/>
              <a:gd name="connsiteY5" fmla="*/ 33590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816" h="914400">
                <a:moveTo>
                  <a:pt x="0" y="335902"/>
                </a:moveTo>
                <a:lnTo>
                  <a:pt x="494522" y="914400"/>
                </a:lnTo>
                <a:lnTo>
                  <a:pt x="1688841" y="849085"/>
                </a:lnTo>
                <a:lnTo>
                  <a:pt x="1772816" y="0"/>
                </a:lnTo>
                <a:lnTo>
                  <a:pt x="606490" y="130628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0E2CA15-91BB-4ADD-B0AF-C076603C1719}"/>
              </a:ext>
            </a:extLst>
          </p:cNvPr>
          <p:cNvSpPr txBox="1"/>
          <p:nvPr/>
        </p:nvSpPr>
        <p:spPr>
          <a:xfrm>
            <a:off x="3901806" y="4235544"/>
            <a:ext cx="395619" cy="172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통신실</a:t>
            </a:r>
          </a:p>
        </p:txBody>
      </p: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D040358E-E86E-4D98-8603-24370137010A}"/>
              </a:ext>
            </a:extLst>
          </p:cNvPr>
          <p:cNvSpPr/>
          <p:nvPr/>
        </p:nvSpPr>
        <p:spPr>
          <a:xfrm>
            <a:off x="3171194" y="3483071"/>
            <a:ext cx="863287" cy="469274"/>
          </a:xfrm>
          <a:custGeom>
            <a:avLst/>
            <a:gdLst>
              <a:gd name="connsiteX0" fmla="*/ 1819469 w 1819469"/>
              <a:gd name="connsiteY0" fmla="*/ 37323 h 989045"/>
              <a:gd name="connsiteX1" fmla="*/ 783771 w 1819469"/>
              <a:gd name="connsiteY1" fmla="*/ 0 h 989045"/>
              <a:gd name="connsiteX2" fmla="*/ 298579 w 1819469"/>
              <a:gd name="connsiteY2" fmla="*/ 121298 h 989045"/>
              <a:gd name="connsiteX3" fmla="*/ 102636 w 1819469"/>
              <a:gd name="connsiteY3" fmla="*/ 410547 h 989045"/>
              <a:gd name="connsiteX4" fmla="*/ 74644 w 1819469"/>
              <a:gd name="connsiteY4" fmla="*/ 737119 h 989045"/>
              <a:gd name="connsiteX5" fmla="*/ 0 w 1819469"/>
              <a:gd name="connsiteY5" fmla="*/ 989045 h 9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9469" h="989045">
                <a:moveTo>
                  <a:pt x="1819469" y="37323"/>
                </a:moveTo>
                <a:lnTo>
                  <a:pt x="783771" y="0"/>
                </a:lnTo>
                <a:lnTo>
                  <a:pt x="298579" y="121298"/>
                </a:lnTo>
                <a:lnTo>
                  <a:pt x="102636" y="410547"/>
                </a:lnTo>
                <a:lnTo>
                  <a:pt x="74644" y="737119"/>
                </a:lnTo>
                <a:lnTo>
                  <a:pt x="0" y="98904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: 도형 295">
            <a:extLst>
              <a:ext uri="{FF2B5EF4-FFF2-40B4-BE49-F238E27FC236}">
                <a16:creationId xmlns:a16="http://schemas.microsoft.com/office/drawing/2014/main" id="{588ADFF1-89A4-49C0-9596-191001DF1DB2}"/>
              </a:ext>
            </a:extLst>
          </p:cNvPr>
          <p:cNvSpPr/>
          <p:nvPr/>
        </p:nvSpPr>
        <p:spPr>
          <a:xfrm>
            <a:off x="3237601" y="3478644"/>
            <a:ext cx="1235165" cy="841151"/>
          </a:xfrm>
          <a:custGeom>
            <a:avLst/>
            <a:gdLst>
              <a:gd name="connsiteX0" fmla="*/ 2164702 w 2603241"/>
              <a:gd name="connsiteY0" fmla="*/ 0 h 1772816"/>
              <a:gd name="connsiteX1" fmla="*/ 2603241 w 2603241"/>
              <a:gd name="connsiteY1" fmla="*/ 139959 h 1772816"/>
              <a:gd name="connsiteX2" fmla="*/ 2453951 w 2603241"/>
              <a:gd name="connsiteY2" fmla="*/ 746449 h 1772816"/>
              <a:gd name="connsiteX3" fmla="*/ 2491273 w 2603241"/>
              <a:gd name="connsiteY3" fmla="*/ 1315616 h 1772816"/>
              <a:gd name="connsiteX4" fmla="*/ 1408922 w 2603241"/>
              <a:gd name="connsiteY4" fmla="*/ 1427583 h 1772816"/>
              <a:gd name="connsiteX5" fmla="*/ 186612 w 2603241"/>
              <a:gd name="connsiteY5" fmla="*/ 1772816 h 1772816"/>
              <a:gd name="connsiteX6" fmla="*/ 0 w 2603241"/>
              <a:gd name="connsiteY6" fmla="*/ 1380930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3241" h="1772816">
                <a:moveTo>
                  <a:pt x="2164702" y="0"/>
                </a:moveTo>
                <a:lnTo>
                  <a:pt x="2603241" y="139959"/>
                </a:lnTo>
                <a:lnTo>
                  <a:pt x="2453951" y="746449"/>
                </a:lnTo>
                <a:lnTo>
                  <a:pt x="2491273" y="1315616"/>
                </a:lnTo>
                <a:lnTo>
                  <a:pt x="1408922" y="1427583"/>
                </a:lnTo>
                <a:lnTo>
                  <a:pt x="186612" y="1772816"/>
                </a:lnTo>
                <a:lnTo>
                  <a:pt x="0" y="138093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자유형: 도형 296">
            <a:extLst>
              <a:ext uri="{FF2B5EF4-FFF2-40B4-BE49-F238E27FC236}">
                <a16:creationId xmlns:a16="http://schemas.microsoft.com/office/drawing/2014/main" id="{3BAED425-8883-4197-8A08-F92B9B23A63C}"/>
              </a:ext>
            </a:extLst>
          </p:cNvPr>
          <p:cNvSpPr/>
          <p:nvPr/>
        </p:nvSpPr>
        <p:spPr>
          <a:xfrm>
            <a:off x="3605052" y="4111721"/>
            <a:ext cx="823443" cy="398440"/>
          </a:xfrm>
          <a:custGeom>
            <a:avLst/>
            <a:gdLst>
              <a:gd name="connsiteX0" fmla="*/ 0 w 1735493"/>
              <a:gd name="connsiteY0" fmla="*/ 317241 h 839755"/>
              <a:gd name="connsiteX1" fmla="*/ 625151 w 1735493"/>
              <a:gd name="connsiteY1" fmla="*/ 102637 h 839755"/>
              <a:gd name="connsiteX2" fmla="*/ 1735493 w 1735493"/>
              <a:gd name="connsiteY2" fmla="*/ 0 h 839755"/>
              <a:gd name="connsiteX3" fmla="*/ 1660849 w 1735493"/>
              <a:gd name="connsiteY3" fmla="*/ 830425 h 839755"/>
              <a:gd name="connsiteX4" fmla="*/ 1287624 w 1735493"/>
              <a:gd name="connsiteY4" fmla="*/ 839755 h 83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493" h="839755">
                <a:moveTo>
                  <a:pt x="0" y="317241"/>
                </a:moveTo>
                <a:lnTo>
                  <a:pt x="625151" y="102637"/>
                </a:lnTo>
                <a:lnTo>
                  <a:pt x="1735493" y="0"/>
                </a:lnTo>
                <a:lnTo>
                  <a:pt x="1660849" y="830425"/>
                </a:lnTo>
                <a:lnTo>
                  <a:pt x="1287624" y="83975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자유형: 도형 297">
            <a:extLst>
              <a:ext uri="{FF2B5EF4-FFF2-40B4-BE49-F238E27FC236}">
                <a16:creationId xmlns:a16="http://schemas.microsoft.com/office/drawing/2014/main" id="{C4415310-05EB-467C-AD96-9263E22FDB1F}"/>
              </a:ext>
            </a:extLst>
          </p:cNvPr>
          <p:cNvSpPr/>
          <p:nvPr/>
        </p:nvSpPr>
        <p:spPr>
          <a:xfrm>
            <a:off x="3596197" y="4262243"/>
            <a:ext cx="420576" cy="278908"/>
          </a:xfrm>
          <a:custGeom>
            <a:avLst/>
            <a:gdLst>
              <a:gd name="connsiteX0" fmla="*/ 0 w 886408"/>
              <a:gd name="connsiteY0" fmla="*/ 0 h 587829"/>
              <a:gd name="connsiteX1" fmla="*/ 466531 w 886408"/>
              <a:gd name="connsiteY1" fmla="*/ 587829 h 587829"/>
              <a:gd name="connsiteX2" fmla="*/ 886408 w 886408"/>
              <a:gd name="connsiteY2" fmla="*/ 541175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8" h="587829">
                <a:moveTo>
                  <a:pt x="0" y="0"/>
                </a:moveTo>
                <a:lnTo>
                  <a:pt x="466531" y="587829"/>
                </a:lnTo>
                <a:lnTo>
                  <a:pt x="886408" y="5411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자유형: 도형 298">
            <a:extLst>
              <a:ext uri="{FF2B5EF4-FFF2-40B4-BE49-F238E27FC236}">
                <a16:creationId xmlns:a16="http://schemas.microsoft.com/office/drawing/2014/main" id="{903BF92C-173A-403B-A9DB-7C6163C21798}"/>
              </a:ext>
            </a:extLst>
          </p:cNvPr>
          <p:cNvSpPr/>
          <p:nvPr/>
        </p:nvSpPr>
        <p:spPr>
          <a:xfrm>
            <a:off x="2710774" y="4448182"/>
            <a:ext cx="212501" cy="380731"/>
          </a:xfrm>
          <a:custGeom>
            <a:avLst/>
            <a:gdLst>
              <a:gd name="connsiteX0" fmla="*/ 149290 w 447869"/>
              <a:gd name="connsiteY0" fmla="*/ 802432 h 802432"/>
              <a:gd name="connsiteX1" fmla="*/ 0 w 447869"/>
              <a:gd name="connsiteY1" fmla="*/ 102636 h 802432"/>
              <a:gd name="connsiteX2" fmla="*/ 447869 w 447869"/>
              <a:gd name="connsiteY2" fmla="*/ 0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69" h="802432">
                <a:moveTo>
                  <a:pt x="149290" y="802432"/>
                </a:moveTo>
                <a:lnTo>
                  <a:pt x="0" y="102636"/>
                </a:lnTo>
                <a:lnTo>
                  <a:pt x="44786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자유형: 도형 299">
            <a:extLst>
              <a:ext uri="{FF2B5EF4-FFF2-40B4-BE49-F238E27FC236}">
                <a16:creationId xmlns:a16="http://schemas.microsoft.com/office/drawing/2014/main" id="{09CB4BC2-F340-4509-85AD-54004FD2116F}"/>
              </a:ext>
            </a:extLst>
          </p:cNvPr>
          <p:cNvSpPr/>
          <p:nvPr/>
        </p:nvSpPr>
        <p:spPr>
          <a:xfrm>
            <a:off x="3122496" y="4333077"/>
            <a:ext cx="199220" cy="66407"/>
          </a:xfrm>
          <a:custGeom>
            <a:avLst/>
            <a:gdLst>
              <a:gd name="connsiteX0" fmla="*/ 0 w 419877"/>
              <a:gd name="connsiteY0" fmla="*/ 139959 h 139959"/>
              <a:gd name="connsiteX1" fmla="*/ 419877 w 419877"/>
              <a:gd name="connsiteY1" fmla="*/ 0 h 13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877" h="139959">
                <a:moveTo>
                  <a:pt x="0" y="139959"/>
                </a:moveTo>
                <a:lnTo>
                  <a:pt x="41987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자유형: 도형 300">
            <a:extLst>
              <a:ext uri="{FF2B5EF4-FFF2-40B4-BE49-F238E27FC236}">
                <a16:creationId xmlns:a16="http://schemas.microsoft.com/office/drawing/2014/main" id="{6E8C3ED9-78F9-4F2A-B1D2-3B35F31E4F96}"/>
              </a:ext>
            </a:extLst>
          </p:cNvPr>
          <p:cNvSpPr/>
          <p:nvPr/>
        </p:nvSpPr>
        <p:spPr>
          <a:xfrm>
            <a:off x="2812598" y="4895320"/>
            <a:ext cx="2346370" cy="584379"/>
          </a:xfrm>
          <a:custGeom>
            <a:avLst/>
            <a:gdLst>
              <a:gd name="connsiteX0" fmla="*/ 0 w 4945224"/>
              <a:gd name="connsiteY0" fmla="*/ 242595 h 1231640"/>
              <a:gd name="connsiteX1" fmla="*/ 111967 w 4945224"/>
              <a:gd name="connsiteY1" fmla="*/ 615820 h 1231640"/>
              <a:gd name="connsiteX2" fmla="*/ 391886 w 4945224"/>
              <a:gd name="connsiteY2" fmla="*/ 1082351 h 1231640"/>
              <a:gd name="connsiteX3" fmla="*/ 1343608 w 4945224"/>
              <a:gd name="connsiteY3" fmla="*/ 1110342 h 1231640"/>
              <a:gd name="connsiteX4" fmla="*/ 2127380 w 4945224"/>
              <a:gd name="connsiteY4" fmla="*/ 951722 h 1231640"/>
              <a:gd name="connsiteX5" fmla="*/ 3069771 w 4945224"/>
              <a:gd name="connsiteY5" fmla="*/ 1231640 h 1231640"/>
              <a:gd name="connsiteX6" fmla="*/ 3993502 w 4945224"/>
              <a:gd name="connsiteY6" fmla="*/ 1194318 h 1231640"/>
              <a:gd name="connsiteX7" fmla="*/ 4917233 w 4945224"/>
              <a:gd name="connsiteY7" fmla="*/ 270587 h 1231640"/>
              <a:gd name="connsiteX8" fmla="*/ 4945224 w 4945224"/>
              <a:gd name="connsiteY8" fmla="*/ 0 h 12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224" h="1231640">
                <a:moveTo>
                  <a:pt x="0" y="242595"/>
                </a:moveTo>
                <a:lnTo>
                  <a:pt x="111967" y="615820"/>
                </a:lnTo>
                <a:lnTo>
                  <a:pt x="391886" y="1082351"/>
                </a:lnTo>
                <a:lnTo>
                  <a:pt x="1343608" y="1110342"/>
                </a:lnTo>
                <a:lnTo>
                  <a:pt x="2127380" y="951722"/>
                </a:lnTo>
                <a:lnTo>
                  <a:pt x="3069771" y="1231640"/>
                </a:lnTo>
                <a:lnTo>
                  <a:pt x="3993502" y="1194318"/>
                </a:lnTo>
                <a:lnTo>
                  <a:pt x="4917233" y="270587"/>
                </a:lnTo>
                <a:lnTo>
                  <a:pt x="4945224" y="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자유형: 도형 301">
            <a:extLst>
              <a:ext uri="{FF2B5EF4-FFF2-40B4-BE49-F238E27FC236}">
                <a16:creationId xmlns:a16="http://schemas.microsoft.com/office/drawing/2014/main" id="{42114B9D-F8C5-4208-B83D-D0D4A83F7127}"/>
              </a:ext>
            </a:extLst>
          </p:cNvPr>
          <p:cNvSpPr/>
          <p:nvPr/>
        </p:nvSpPr>
        <p:spPr>
          <a:xfrm>
            <a:off x="4773809" y="4080731"/>
            <a:ext cx="566671" cy="633077"/>
          </a:xfrm>
          <a:custGeom>
            <a:avLst/>
            <a:gdLst>
              <a:gd name="connsiteX0" fmla="*/ 0 w 1194319"/>
              <a:gd name="connsiteY0" fmla="*/ 9330 h 1334277"/>
              <a:gd name="connsiteX1" fmla="*/ 130629 w 1194319"/>
              <a:gd name="connsiteY1" fmla="*/ 0 h 1334277"/>
              <a:gd name="connsiteX2" fmla="*/ 1194319 w 1194319"/>
              <a:gd name="connsiteY2" fmla="*/ 438539 h 1334277"/>
              <a:gd name="connsiteX3" fmla="*/ 942392 w 1194319"/>
              <a:gd name="connsiteY3" fmla="*/ 1334277 h 133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319" h="1334277">
                <a:moveTo>
                  <a:pt x="0" y="9330"/>
                </a:moveTo>
                <a:lnTo>
                  <a:pt x="130629" y="0"/>
                </a:lnTo>
                <a:lnTo>
                  <a:pt x="1194319" y="438539"/>
                </a:lnTo>
                <a:lnTo>
                  <a:pt x="942392" y="133427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D602E2B0-0EEC-4A38-ACCC-436868610B1E}"/>
              </a:ext>
            </a:extLst>
          </p:cNvPr>
          <p:cNvSpPr/>
          <p:nvPr/>
        </p:nvSpPr>
        <p:spPr>
          <a:xfrm>
            <a:off x="4428494" y="4098439"/>
            <a:ext cx="185939" cy="4427"/>
          </a:xfrm>
          <a:custGeom>
            <a:avLst/>
            <a:gdLst>
              <a:gd name="connsiteX0" fmla="*/ 0 w 391886"/>
              <a:gd name="connsiteY0" fmla="*/ 9331 h 9331"/>
              <a:gd name="connsiteX1" fmla="*/ 391886 w 391886"/>
              <a:gd name="connsiteY1" fmla="*/ 0 h 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886" h="9331">
                <a:moveTo>
                  <a:pt x="0" y="9331"/>
                </a:moveTo>
                <a:lnTo>
                  <a:pt x="391886" y="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자유형: 도형 303">
            <a:extLst>
              <a:ext uri="{FF2B5EF4-FFF2-40B4-BE49-F238E27FC236}">
                <a16:creationId xmlns:a16="http://schemas.microsoft.com/office/drawing/2014/main" id="{202DDD0D-D4D2-4670-B0A5-5EBA31252487}"/>
              </a:ext>
            </a:extLst>
          </p:cNvPr>
          <p:cNvSpPr/>
          <p:nvPr/>
        </p:nvSpPr>
        <p:spPr>
          <a:xfrm>
            <a:off x="5676941" y="3505206"/>
            <a:ext cx="225783" cy="296617"/>
          </a:xfrm>
          <a:custGeom>
            <a:avLst/>
            <a:gdLst>
              <a:gd name="connsiteX0" fmla="*/ 307910 w 475861"/>
              <a:gd name="connsiteY0" fmla="*/ 0 h 625151"/>
              <a:gd name="connsiteX1" fmla="*/ 0 w 475861"/>
              <a:gd name="connsiteY1" fmla="*/ 625151 h 625151"/>
              <a:gd name="connsiteX2" fmla="*/ 475861 w 475861"/>
              <a:gd name="connsiteY2" fmla="*/ 550506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" h="625151">
                <a:moveTo>
                  <a:pt x="307910" y="0"/>
                </a:moveTo>
                <a:lnTo>
                  <a:pt x="0" y="625151"/>
                </a:lnTo>
                <a:lnTo>
                  <a:pt x="475861" y="550506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5150788F-A8E8-4216-9A68-4138ADDCDC5E}"/>
              </a:ext>
            </a:extLst>
          </p:cNvPr>
          <p:cNvSpPr/>
          <p:nvPr/>
        </p:nvSpPr>
        <p:spPr>
          <a:xfrm>
            <a:off x="5933714" y="3146462"/>
            <a:ext cx="473701" cy="584526"/>
          </a:xfrm>
          <a:custGeom>
            <a:avLst/>
            <a:gdLst>
              <a:gd name="connsiteX0" fmla="*/ 363893 w 998375"/>
              <a:gd name="connsiteY0" fmla="*/ 1222310 h 1222310"/>
              <a:gd name="connsiteX1" fmla="*/ 858416 w 998375"/>
              <a:gd name="connsiteY1" fmla="*/ 1156996 h 1222310"/>
              <a:gd name="connsiteX2" fmla="*/ 989044 w 998375"/>
              <a:gd name="connsiteY2" fmla="*/ 989045 h 1222310"/>
              <a:gd name="connsiteX3" fmla="*/ 998375 w 998375"/>
              <a:gd name="connsiteY3" fmla="*/ 886408 h 1222310"/>
              <a:gd name="connsiteX4" fmla="*/ 774440 w 998375"/>
              <a:gd name="connsiteY4" fmla="*/ 167951 h 1222310"/>
              <a:gd name="connsiteX5" fmla="*/ 485191 w 998375"/>
              <a:gd name="connsiteY5" fmla="*/ 279919 h 1222310"/>
              <a:gd name="connsiteX6" fmla="*/ 214604 w 998375"/>
              <a:gd name="connsiteY6" fmla="*/ 0 h 1222310"/>
              <a:gd name="connsiteX7" fmla="*/ 0 w 998375"/>
              <a:gd name="connsiteY7" fmla="*/ 354564 h 1222310"/>
              <a:gd name="connsiteX0" fmla="*/ 363893 w 998375"/>
              <a:gd name="connsiteY0" fmla="*/ 1231951 h 1231951"/>
              <a:gd name="connsiteX1" fmla="*/ 858416 w 998375"/>
              <a:gd name="connsiteY1" fmla="*/ 1166637 h 1231951"/>
              <a:gd name="connsiteX2" fmla="*/ 989044 w 998375"/>
              <a:gd name="connsiteY2" fmla="*/ 998686 h 1231951"/>
              <a:gd name="connsiteX3" fmla="*/ 998375 w 998375"/>
              <a:gd name="connsiteY3" fmla="*/ 896049 h 1231951"/>
              <a:gd name="connsiteX4" fmla="*/ 774440 w 998375"/>
              <a:gd name="connsiteY4" fmla="*/ 177592 h 1231951"/>
              <a:gd name="connsiteX5" fmla="*/ 500431 w 998375"/>
              <a:gd name="connsiteY5" fmla="*/ 0 h 1231951"/>
              <a:gd name="connsiteX6" fmla="*/ 214604 w 998375"/>
              <a:gd name="connsiteY6" fmla="*/ 9641 h 1231951"/>
              <a:gd name="connsiteX7" fmla="*/ 0 w 998375"/>
              <a:gd name="connsiteY7" fmla="*/ 364205 h 1231951"/>
              <a:gd name="connsiteX0" fmla="*/ 363893 w 998375"/>
              <a:gd name="connsiteY0" fmla="*/ 1231951 h 1231951"/>
              <a:gd name="connsiteX1" fmla="*/ 858416 w 998375"/>
              <a:gd name="connsiteY1" fmla="*/ 1166637 h 1231951"/>
              <a:gd name="connsiteX2" fmla="*/ 989044 w 998375"/>
              <a:gd name="connsiteY2" fmla="*/ 998686 h 1231951"/>
              <a:gd name="connsiteX3" fmla="*/ 998375 w 998375"/>
              <a:gd name="connsiteY3" fmla="*/ 896049 h 1231951"/>
              <a:gd name="connsiteX4" fmla="*/ 766820 w 998375"/>
              <a:gd name="connsiteY4" fmla="*/ 9952 h 1231951"/>
              <a:gd name="connsiteX5" fmla="*/ 500431 w 998375"/>
              <a:gd name="connsiteY5" fmla="*/ 0 h 1231951"/>
              <a:gd name="connsiteX6" fmla="*/ 214604 w 998375"/>
              <a:gd name="connsiteY6" fmla="*/ 9641 h 1231951"/>
              <a:gd name="connsiteX7" fmla="*/ 0 w 998375"/>
              <a:gd name="connsiteY7" fmla="*/ 364205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375" h="1231951">
                <a:moveTo>
                  <a:pt x="363893" y="1231951"/>
                </a:moveTo>
                <a:lnTo>
                  <a:pt x="858416" y="1166637"/>
                </a:lnTo>
                <a:lnTo>
                  <a:pt x="989044" y="998686"/>
                </a:lnTo>
                <a:lnTo>
                  <a:pt x="998375" y="896049"/>
                </a:lnTo>
                <a:lnTo>
                  <a:pt x="766820" y="9952"/>
                </a:lnTo>
                <a:lnTo>
                  <a:pt x="500431" y="0"/>
                </a:lnTo>
                <a:lnTo>
                  <a:pt x="214604" y="9641"/>
                </a:lnTo>
                <a:lnTo>
                  <a:pt x="0" y="364205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자유형: 도형 305">
            <a:extLst>
              <a:ext uri="{FF2B5EF4-FFF2-40B4-BE49-F238E27FC236}">
                <a16:creationId xmlns:a16="http://schemas.microsoft.com/office/drawing/2014/main" id="{CE7DD502-77A9-47AE-9737-16F6E969E1B9}"/>
              </a:ext>
            </a:extLst>
          </p:cNvPr>
          <p:cNvSpPr/>
          <p:nvPr/>
        </p:nvSpPr>
        <p:spPr>
          <a:xfrm>
            <a:off x="5495429" y="3797396"/>
            <a:ext cx="172658" cy="159376"/>
          </a:xfrm>
          <a:custGeom>
            <a:avLst/>
            <a:gdLst>
              <a:gd name="connsiteX0" fmla="*/ 363894 w 363894"/>
              <a:gd name="connsiteY0" fmla="*/ 0 h 335902"/>
              <a:gd name="connsiteX1" fmla="*/ 121298 w 363894"/>
              <a:gd name="connsiteY1" fmla="*/ 335902 h 335902"/>
              <a:gd name="connsiteX2" fmla="*/ 0 w 363894"/>
              <a:gd name="connsiteY2" fmla="*/ 65314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94" h="335902">
                <a:moveTo>
                  <a:pt x="363894" y="0"/>
                </a:moveTo>
                <a:lnTo>
                  <a:pt x="121298" y="335902"/>
                </a:lnTo>
                <a:lnTo>
                  <a:pt x="0" y="6531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D486E7C0-73C3-4336-9F5B-9A1F50C5078C}"/>
              </a:ext>
            </a:extLst>
          </p:cNvPr>
          <p:cNvCxnSpPr>
            <a:cxnSpLocks/>
          </p:cNvCxnSpPr>
          <p:nvPr/>
        </p:nvCxnSpPr>
        <p:spPr>
          <a:xfrm>
            <a:off x="5380324" y="3476430"/>
            <a:ext cx="53126" cy="1881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자유형: 도형 307">
            <a:extLst>
              <a:ext uri="{FF2B5EF4-FFF2-40B4-BE49-F238E27FC236}">
                <a16:creationId xmlns:a16="http://schemas.microsoft.com/office/drawing/2014/main" id="{EDBB2785-6EE2-43D7-999E-E51E1DDB81CA}"/>
              </a:ext>
            </a:extLst>
          </p:cNvPr>
          <p:cNvSpPr/>
          <p:nvPr/>
        </p:nvSpPr>
        <p:spPr>
          <a:xfrm>
            <a:off x="5251938" y="2920827"/>
            <a:ext cx="770318" cy="354169"/>
          </a:xfrm>
          <a:custGeom>
            <a:avLst/>
            <a:gdLst>
              <a:gd name="connsiteX0" fmla="*/ 158621 w 1623527"/>
              <a:gd name="connsiteY0" fmla="*/ 746449 h 746449"/>
              <a:gd name="connsiteX1" fmla="*/ 0 w 1623527"/>
              <a:gd name="connsiteY1" fmla="*/ 9331 h 746449"/>
              <a:gd name="connsiteX2" fmla="*/ 1212980 w 1623527"/>
              <a:gd name="connsiteY2" fmla="*/ 0 h 746449"/>
              <a:gd name="connsiteX3" fmla="*/ 1623527 w 1623527"/>
              <a:gd name="connsiteY3" fmla="*/ 429209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527" h="746449">
                <a:moveTo>
                  <a:pt x="158621" y="746449"/>
                </a:moveTo>
                <a:lnTo>
                  <a:pt x="0" y="9331"/>
                </a:lnTo>
                <a:lnTo>
                  <a:pt x="1212980" y="0"/>
                </a:lnTo>
                <a:lnTo>
                  <a:pt x="1623527" y="429209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자유형: 도형 308">
            <a:extLst>
              <a:ext uri="{FF2B5EF4-FFF2-40B4-BE49-F238E27FC236}">
                <a16:creationId xmlns:a16="http://schemas.microsoft.com/office/drawing/2014/main" id="{E0CAEA38-2400-436B-B307-A021D4086A32}"/>
              </a:ext>
            </a:extLst>
          </p:cNvPr>
          <p:cNvSpPr/>
          <p:nvPr/>
        </p:nvSpPr>
        <p:spPr>
          <a:xfrm>
            <a:off x="1798789" y="3350257"/>
            <a:ext cx="376305" cy="473701"/>
          </a:xfrm>
          <a:custGeom>
            <a:avLst/>
            <a:gdLst>
              <a:gd name="connsiteX0" fmla="*/ 793102 w 793102"/>
              <a:gd name="connsiteY0" fmla="*/ 0 h 998375"/>
              <a:gd name="connsiteX1" fmla="*/ 0 w 793102"/>
              <a:gd name="connsiteY1" fmla="*/ 774441 h 998375"/>
              <a:gd name="connsiteX2" fmla="*/ 391885 w 79310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102" h="998375">
                <a:moveTo>
                  <a:pt x="793102" y="0"/>
                </a:moveTo>
                <a:lnTo>
                  <a:pt x="0" y="774441"/>
                </a:lnTo>
                <a:lnTo>
                  <a:pt x="391885" y="998375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자유형: 도형 310">
            <a:extLst>
              <a:ext uri="{FF2B5EF4-FFF2-40B4-BE49-F238E27FC236}">
                <a16:creationId xmlns:a16="http://schemas.microsoft.com/office/drawing/2014/main" id="{E6879817-3019-4BE5-BCB3-425388F9C84D}"/>
              </a:ext>
            </a:extLst>
          </p:cNvPr>
          <p:cNvSpPr/>
          <p:nvPr/>
        </p:nvSpPr>
        <p:spPr>
          <a:xfrm>
            <a:off x="2374314" y="3509633"/>
            <a:ext cx="119532" cy="247918"/>
          </a:xfrm>
          <a:custGeom>
            <a:avLst/>
            <a:gdLst>
              <a:gd name="connsiteX0" fmla="*/ 0 w 251927"/>
              <a:gd name="connsiteY0" fmla="*/ 0 h 522514"/>
              <a:gd name="connsiteX1" fmla="*/ 251927 w 251927"/>
              <a:gd name="connsiteY1" fmla="*/ 223935 h 522514"/>
              <a:gd name="connsiteX2" fmla="*/ 121298 w 251927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27" h="522514">
                <a:moveTo>
                  <a:pt x="0" y="0"/>
                </a:moveTo>
                <a:lnTo>
                  <a:pt x="251927" y="223935"/>
                </a:lnTo>
                <a:lnTo>
                  <a:pt x="121298" y="52251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자유형: 도형 311">
            <a:extLst>
              <a:ext uri="{FF2B5EF4-FFF2-40B4-BE49-F238E27FC236}">
                <a16:creationId xmlns:a16="http://schemas.microsoft.com/office/drawing/2014/main" id="{C68B5E81-1369-42CE-A3D7-1B3AD55FCF58}"/>
              </a:ext>
            </a:extLst>
          </p:cNvPr>
          <p:cNvSpPr/>
          <p:nvPr/>
        </p:nvSpPr>
        <p:spPr>
          <a:xfrm>
            <a:off x="2130823" y="3881511"/>
            <a:ext cx="247918" cy="190366"/>
          </a:xfrm>
          <a:custGeom>
            <a:avLst/>
            <a:gdLst>
              <a:gd name="connsiteX0" fmla="*/ 522514 w 522514"/>
              <a:gd name="connsiteY0" fmla="*/ 0 h 401217"/>
              <a:gd name="connsiteX1" fmla="*/ 438538 w 522514"/>
              <a:gd name="connsiteY1" fmla="*/ 401217 h 401217"/>
              <a:gd name="connsiteX2" fmla="*/ 0 w 522514"/>
              <a:gd name="connsiteY2" fmla="*/ 83976 h 40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401217">
                <a:moveTo>
                  <a:pt x="522514" y="0"/>
                </a:moveTo>
                <a:lnTo>
                  <a:pt x="438538" y="401217"/>
                </a:lnTo>
                <a:lnTo>
                  <a:pt x="0" y="83976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자유형: 도형 312">
            <a:extLst>
              <a:ext uri="{FF2B5EF4-FFF2-40B4-BE49-F238E27FC236}">
                <a16:creationId xmlns:a16="http://schemas.microsoft.com/office/drawing/2014/main" id="{B02FB579-621D-4B7E-815B-1EBF99C3D367}"/>
              </a:ext>
            </a:extLst>
          </p:cNvPr>
          <p:cNvSpPr/>
          <p:nvPr/>
        </p:nvSpPr>
        <p:spPr>
          <a:xfrm>
            <a:off x="3813126" y="4988289"/>
            <a:ext cx="1155477" cy="478128"/>
          </a:xfrm>
          <a:custGeom>
            <a:avLst/>
            <a:gdLst>
              <a:gd name="connsiteX0" fmla="*/ 0 w 2435290"/>
              <a:gd name="connsiteY0" fmla="*/ 709127 h 1007706"/>
              <a:gd name="connsiteX1" fmla="*/ 214604 w 2435290"/>
              <a:gd name="connsiteY1" fmla="*/ 0 h 1007706"/>
              <a:gd name="connsiteX2" fmla="*/ 1380931 w 2435290"/>
              <a:gd name="connsiteY2" fmla="*/ 46653 h 1007706"/>
              <a:gd name="connsiteX3" fmla="*/ 2435290 w 2435290"/>
              <a:gd name="connsiteY3" fmla="*/ 419878 h 1007706"/>
              <a:gd name="connsiteX4" fmla="*/ 1866123 w 2435290"/>
              <a:gd name="connsiteY4" fmla="*/ 961053 h 1007706"/>
              <a:gd name="connsiteX5" fmla="*/ 979715 w 2435290"/>
              <a:gd name="connsiteY5" fmla="*/ 1007706 h 1007706"/>
              <a:gd name="connsiteX6" fmla="*/ 0 w 2435290"/>
              <a:gd name="connsiteY6" fmla="*/ 709127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90" h="1007706">
                <a:moveTo>
                  <a:pt x="0" y="709127"/>
                </a:moveTo>
                <a:lnTo>
                  <a:pt x="214604" y="0"/>
                </a:lnTo>
                <a:lnTo>
                  <a:pt x="1380931" y="46653"/>
                </a:lnTo>
                <a:lnTo>
                  <a:pt x="2435290" y="419878"/>
                </a:lnTo>
                <a:lnTo>
                  <a:pt x="1866123" y="961053"/>
                </a:lnTo>
                <a:lnTo>
                  <a:pt x="979715" y="1007706"/>
                </a:lnTo>
                <a:lnTo>
                  <a:pt x="0" y="70912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114816B-39BA-47EF-BF76-F663E1F08889}"/>
              </a:ext>
            </a:extLst>
          </p:cNvPr>
          <p:cNvSpPr txBox="1"/>
          <p:nvPr/>
        </p:nvSpPr>
        <p:spPr>
          <a:xfrm>
            <a:off x="4173852" y="5161639"/>
            <a:ext cx="395619" cy="172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충전실</a:t>
            </a:r>
            <a:endParaRPr lang="ko-KR" altLang="en-US" sz="900" dirty="0"/>
          </a:p>
        </p:txBody>
      </p: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61F00D08-8143-4A4F-B69C-FE8BFF92AA4A}"/>
              </a:ext>
            </a:extLst>
          </p:cNvPr>
          <p:cNvSpPr/>
          <p:nvPr/>
        </p:nvSpPr>
        <p:spPr>
          <a:xfrm>
            <a:off x="3817553" y="4988289"/>
            <a:ext cx="1137768" cy="478128"/>
          </a:xfrm>
          <a:custGeom>
            <a:avLst/>
            <a:gdLst>
              <a:gd name="connsiteX0" fmla="*/ 671804 w 2397967"/>
              <a:gd name="connsiteY0" fmla="*/ 9331 h 1007706"/>
              <a:gd name="connsiteX1" fmla="*/ 205273 w 2397967"/>
              <a:gd name="connsiteY1" fmla="*/ 0 h 1007706"/>
              <a:gd name="connsiteX2" fmla="*/ 0 w 2397967"/>
              <a:gd name="connsiteY2" fmla="*/ 737119 h 1007706"/>
              <a:gd name="connsiteX3" fmla="*/ 1007706 w 2397967"/>
              <a:gd name="connsiteY3" fmla="*/ 1007706 h 1007706"/>
              <a:gd name="connsiteX4" fmla="*/ 1866122 w 2397967"/>
              <a:gd name="connsiteY4" fmla="*/ 970384 h 1007706"/>
              <a:gd name="connsiteX5" fmla="*/ 2397967 w 2397967"/>
              <a:gd name="connsiteY5" fmla="*/ 410547 h 1007706"/>
              <a:gd name="connsiteX6" fmla="*/ 1380931 w 2397967"/>
              <a:gd name="connsiteY6" fmla="*/ 27992 h 1007706"/>
              <a:gd name="connsiteX7" fmla="*/ 1054359 w 2397967"/>
              <a:gd name="connsiteY7" fmla="*/ 27992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7967" h="1007706">
                <a:moveTo>
                  <a:pt x="671804" y="9331"/>
                </a:moveTo>
                <a:lnTo>
                  <a:pt x="205273" y="0"/>
                </a:lnTo>
                <a:lnTo>
                  <a:pt x="0" y="737119"/>
                </a:lnTo>
                <a:lnTo>
                  <a:pt x="1007706" y="1007706"/>
                </a:lnTo>
                <a:lnTo>
                  <a:pt x="1866122" y="970384"/>
                </a:lnTo>
                <a:lnTo>
                  <a:pt x="2397967" y="410547"/>
                </a:lnTo>
                <a:lnTo>
                  <a:pt x="1380931" y="27992"/>
                </a:lnTo>
                <a:lnTo>
                  <a:pt x="1054359" y="2799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730CD05-D9FD-49DA-AC83-92A96877112C}"/>
              </a:ext>
            </a:extLst>
          </p:cNvPr>
          <p:cNvSpPr/>
          <p:nvPr/>
        </p:nvSpPr>
        <p:spPr>
          <a:xfrm>
            <a:off x="2646787" y="3830520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AF0642B7-B1F3-4D3D-8184-E22338E2558B}"/>
              </a:ext>
            </a:extLst>
          </p:cNvPr>
          <p:cNvSpPr/>
          <p:nvPr/>
        </p:nvSpPr>
        <p:spPr>
          <a:xfrm>
            <a:off x="2855946" y="4106737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635662CE-C8A3-43EB-909C-EFD11441DCC8}"/>
              </a:ext>
            </a:extLst>
          </p:cNvPr>
          <p:cNvSpPr/>
          <p:nvPr/>
        </p:nvSpPr>
        <p:spPr>
          <a:xfrm>
            <a:off x="5478281" y="4545683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A0803BC2-3A6B-4317-9233-C27DAE178CB1}"/>
              </a:ext>
            </a:extLst>
          </p:cNvPr>
          <p:cNvSpPr/>
          <p:nvPr/>
        </p:nvSpPr>
        <p:spPr>
          <a:xfrm>
            <a:off x="5953079" y="3933666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3DB547B3-192E-4135-A3A9-4B12965DE0BA}"/>
              </a:ext>
            </a:extLst>
          </p:cNvPr>
          <p:cNvSpPr/>
          <p:nvPr/>
        </p:nvSpPr>
        <p:spPr>
          <a:xfrm>
            <a:off x="5628643" y="4216586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1" name="자유형: 도형 320">
            <a:extLst>
              <a:ext uri="{FF2B5EF4-FFF2-40B4-BE49-F238E27FC236}">
                <a16:creationId xmlns:a16="http://schemas.microsoft.com/office/drawing/2014/main" id="{2E6FAC3B-096E-4150-AB3A-23AFE35EBAEB}"/>
              </a:ext>
            </a:extLst>
          </p:cNvPr>
          <p:cNvSpPr/>
          <p:nvPr/>
        </p:nvSpPr>
        <p:spPr>
          <a:xfrm>
            <a:off x="2998537" y="4975008"/>
            <a:ext cx="911985" cy="447138"/>
          </a:xfrm>
          <a:custGeom>
            <a:avLst/>
            <a:gdLst>
              <a:gd name="connsiteX0" fmla="*/ 475861 w 1922106"/>
              <a:gd name="connsiteY0" fmla="*/ 895738 h 942391"/>
              <a:gd name="connsiteX1" fmla="*/ 0 w 1922106"/>
              <a:gd name="connsiteY1" fmla="*/ 914400 h 942391"/>
              <a:gd name="connsiteX2" fmla="*/ 177281 w 1922106"/>
              <a:gd name="connsiteY2" fmla="*/ 391885 h 942391"/>
              <a:gd name="connsiteX3" fmla="*/ 1054359 w 1922106"/>
              <a:gd name="connsiteY3" fmla="*/ 326571 h 942391"/>
              <a:gd name="connsiteX4" fmla="*/ 1194318 w 1922106"/>
              <a:gd name="connsiteY4" fmla="*/ 0 h 942391"/>
              <a:gd name="connsiteX5" fmla="*/ 1922106 w 1922106"/>
              <a:gd name="connsiteY5" fmla="*/ 27991 h 942391"/>
              <a:gd name="connsiteX6" fmla="*/ 1726163 w 1922106"/>
              <a:gd name="connsiteY6" fmla="*/ 765110 h 942391"/>
              <a:gd name="connsiteX7" fmla="*/ 961053 w 1922106"/>
              <a:gd name="connsiteY7" fmla="*/ 942391 h 942391"/>
              <a:gd name="connsiteX8" fmla="*/ 410547 w 1922106"/>
              <a:gd name="connsiteY8" fmla="*/ 895738 h 942391"/>
              <a:gd name="connsiteX9" fmla="*/ 475861 w 1922106"/>
              <a:gd name="connsiteY9" fmla="*/ 895738 h 9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2106" h="942391">
                <a:moveTo>
                  <a:pt x="475861" y="895738"/>
                </a:moveTo>
                <a:lnTo>
                  <a:pt x="0" y="914400"/>
                </a:lnTo>
                <a:lnTo>
                  <a:pt x="177281" y="391885"/>
                </a:lnTo>
                <a:lnTo>
                  <a:pt x="1054359" y="326571"/>
                </a:lnTo>
                <a:lnTo>
                  <a:pt x="1194318" y="0"/>
                </a:lnTo>
                <a:lnTo>
                  <a:pt x="1922106" y="27991"/>
                </a:lnTo>
                <a:lnTo>
                  <a:pt x="1726163" y="765110"/>
                </a:lnTo>
                <a:lnTo>
                  <a:pt x="961053" y="942391"/>
                </a:lnTo>
                <a:lnTo>
                  <a:pt x="410547" y="895738"/>
                </a:lnTo>
                <a:lnTo>
                  <a:pt x="475861" y="89573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05565474-DD12-4E53-89B4-2AB762D0C76A}"/>
              </a:ext>
            </a:extLst>
          </p:cNvPr>
          <p:cNvSpPr/>
          <p:nvPr/>
        </p:nvSpPr>
        <p:spPr>
          <a:xfrm>
            <a:off x="3002964" y="4983862"/>
            <a:ext cx="907559" cy="433857"/>
          </a:xfrm>
          <a:custGeom>
            <a:avLst/>
            <a:gdLst>
              <a:gd name="connsiteX0" fmla="*/ 699796 w 1912776"/>
              <a:gd name="connsiteY0" fmla="*/ 335902 h 914400"/>
              <a:gd name="connsiteX1" fmla="*/ 1054359 w 1912776"/>
              <a:gd name="connsiteY1" fmla="*/ 335902 h 914400"/>
              <a:gd name="connsiteX2" fmla="*/ 1166327 w 1912776"/>
              <a:gd name="connsiteY2" fmla="*/ 0 h 914400"/>
              <a:gd name="connsiteX3" fmla="*/ 1912776 w 1912776"/>
              <a:gd name="connsiteY3" fmla="*/ 18661 h 914400"/>
              <a:gd name="connsiteX4" fmla="*/ 1726164 w 1912776"/>
              <a:gd name="connsiteY4" fmla="*/ 746449 h 914400"/>
              <a:gd name="connsiteX5" fmla="*/ 933061 w 1912776"/>
              <a:gd name="connsiteY5" fmla="*/ 914400 h 914400"/>
              <a:gd name="connsiteX6" fmla="*/ 0 w 1912776"/>
              <a:gd name="connsiteY6" fmla="*/ 905069 h 914400"/>
              <a:gd name="connsiteX7" fmla="*/ 158621 w 1912776"/>
              <a:gd name="connsiteY7" fmla="*/ 382555 h 914400"/>
              <a:gd name="connsiteX8" fmla="*/ 391886 w 1912776"/>
              <a:gd name="connsiteY8" fmla="*/ 36389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776" h="914400">
                <a:moveTo>
                  <a:pt x="699796" y="335902"/>
                </a:moveTo>
                <a:lnTo>
                  <a:pt x="1054359" y="335902"/>
                </a:lnTo>
                <a:lnTo>
                  <a:pt x="1166327" y="0"/>
                </a:lnTo>
                <a:lnTo>
                  <a:pt x="1912776" y="18661"/>
                </a:lnTo>
                <a:lnTo>
                  <a:pt x="1726164" y="746449"/>
                </a:lnTo>
                <a:lnTo>
                  <a:pt x="933061" y="914400"/>
                </a:lnTo>
                <a:lnTo>
                  <a:pt x="0" y="905069"/>
                </a:lnTo>
                <a:lnTo>
                  <a:pt x="158621" y="382555"/>
                </a:lnTo>
                <a:lnTo>
                  <a:pt x="391886" y="363894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0432C3B-36F6-4524-86D7-69DED5256B2C}"/>
              </a:ext>
            </a:extLst>
          </p:cNvPr>
          <p:cNvSpPr txBox="1"/>
          <p:nvPr/>
        </p:nvSpPr>
        <p:spPr>
          <a:xfrm>
            <a:off x="3312863" y="5189309"/>
            <a:ext cx="395619" cy="172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발전실</a:t>
            </a:r>
            <a:endParaRPr lang="ko-KR" altLang="en-US" sz="900" dirty="0"/>
          </a:p>
        </p:txBody>
      </p:sp>
      <p:sp>
        <p:nvSpPr>
          <p:cNvPr id="324" name="자유형: 도형 323">
            <a:extLst>
              <a:ext uri="{FF2B5EF4-FFF2-40B4-BE49-F238E27FC236}">
                <a16:creationId xmlns:a16="http://schemas.microsoft.com/office/drawing/2014/main" id="{7B6FD729-20D6-4365-98DD-A3E5CFF59760}"/>
              </a:ext>
            </a:extLst>
          </p:cNvPr>
          <p:cNvSpPr/>
          <p:nvPr/>
        </p:nvSpPr>
        <p:spPr>
          <a:xfrm>
            <a:off x="1688111" y="3978908"/>
            <a:ext cx="1084643" cy="1540635"/>
          </a:xfrm>
          <a:custGeom>
            <a:avLst/>
            <a:gdLst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203650 w 2286000"/>
              <a:gd name="connsiteY11" fmla="*/ 1810139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6000" h="3247053">
                <a:moveTo>
                  <a:pt x="27992" y="93306"/>
                </a:moveTo>
                <a:lnTo>
                  <a:pt x="0" y="457200"/>
                </a:lnTo>
                <a:lnTo>
                  <a:pt x="317241" y="1203649"/>
                </a:lnTo>
                <a:lnTo>
                  <a:pt x="447870" y="1156996"/>
                </a:lnTo>
                <a:lnTo>
                  <a:pt x="1296956" y="3247053"/>
                </a:lnTo>
                <a:lnTo>
                  <a:pt x="1558213" y="3209730"/>
                </a:lnTo>
                <a:lnTo>
                  <a:pt x="1651519" y="2948473"/>
                </a:lnTo>
                <a:lnTo>
                  <a:pt x="1903445" y="3172408"/>
                </a:lnTo>
                <a:lnTo>
                  <a:pt x="2286000" y="2724539"/>
                </a:lnTo>
                <a:cubicBezTo>
                  <a:pt x="2186474" y="2634343"/>
                  <a:pt x="2366865" y="2394857"/>
                  <a:pt x="1987421" y="2453951"/>
                </a:cubicBezTo>
                <a:cubicBezTo>
                  <a:pt x="1822580" y="2441510"/>
                  <a:pt x="1620417" y="3072881"/>
                  <a:pt x="1492898" y="2416628"/>
                </a:cubicBezTo>
                <a:cubicBezTo>
                  <a:pt x="1474237" y="2170922"/>
                  <a:pt x="1063691" y="2662335"/>
                  <a:pt x="1203650" y="1810139"/>
                </a:cubicBezTo>
                <a:cubicBezTo>
                  <a:pt x="662475" y="1359160"/>
                  <a:pt x="1418254" y="1076130"/>
                  <a:pt x="877078" y="1194318"/>
                </a:cubicBezTo>
                <a:cubicBezTo>
                  <a:pt x="494523" y="989044"/>
                  <a:pt x="821094" y="746449"/>
                  <a:pt x="793102" y="522514"/>
                </a:cubicBezTo>
                <a:cubicBezTo>
                  <a:pt x="646923" y="466530"/>
                  <a:pt x="678025" y="307911"/>
                  <a:pt x="354564" y="354563"/>
                </a:cubicBezTo>
                <a:cubicBezTo>
                  <a:pt x="329682" y="236375"/>
                  <a:pt x="416768" y="127519"/>
                  <a:pt x="279919" y="0"/>
                </a:cubicBezTo>
                <a:lnTo>
                  <a:pt x="27992" y="933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자유형: 도형 324">
            <a:extLst>
              <a:ext uri="{FF2B5EF4-FFF2-40B4-BE49-F238E27FC236}">
                <a16:creationId xmlns:a16="http://schemas.microsoft.com/office/drawing/2014/main" id="{6D27DAE8-ACB5-4964-A88C-98B70C410523}"/>
              </a:ext>
            </a:extLst>
          </p:cNvPr>
          <p:cNvSpPr/>
          <p:nvPr/>
        </p:nvSpPr>
        <p:spPr>
          <a:xfrm>
            <a:off x="2392022" y="2885411"/>
            <a:ext cx="1500791" cy="393134"/>
          </a:xfrm>
          <a:custGeom>
            <a:avLst/>
            <a:gdLst>
              <a:gd name="connsiteX0" fmla="*/ 0 w 3163077"/>
              <a:gd name="connsiteY0" fmla="*/ 681134 h 709126"/>
              <a:gd name="connsiteX1" fmla="*/ 699796 w 3163077"/>
              <a:gd name="connsiteY1" fmla="*/ 709126 h 709126"/>
              <a:gd name="connsiteX2" fmla="*/ 1166326 w 3163077"/>
              <a:gd name="connsiteY2" fmla="*/ 401216 h 709126"/>
              <a:gd name="connsiteX3" fmla="*/ 1968759 w 3163077"/>
              <a:gd name="connsiteY3" fmla="*/ 475861 h 709126"/>
              <a:gd name="connsiteX4" fmla="*/ 2696547 w 3163077"/>
              <a:gd name="connsiteY4" fmla="*/ 363893 h 709126"/>
              <a:gd name="connsiteX5" fmla="*/ 3163077 w 3163077"/>
              <a:gd name="connsiteY5" fmla="*/ 102636 h 709126"/>
              <a:gd name="connsiteX6" fmla="*/ 223934 w 3163077"/>
              <a:gd name="connsiteY6" fmla="*/ 0 h 709126"/>
              <a:gd name="connsiteX7" fmla="*/ 0 w 3163077"/>
              <a:gd name="connsiteY7" fmla="*/ 681134 h 709126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49894 w 3163077"/>
              <a:gd name="connsiteY4" fmla="*/ 233265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3077" h="828572">
                <a:moveTo>
                  <a:pt x="0" y="681134"/>
                </a:moveTo>
                <a:cubicBezTo>
                  <a:pt x="233265" y="690465"/>
                  <a:pt x="317242" y="989044"/>
                  <a:pt x="699796" y="709126"/>
                </a:cubicBezTo>
                <a:cubicBezTo>
                  <a:pt x="1032588" y="690464"/>
                  <a:pt x="1010816" y="503853"/>
                  <a:pt x="1166326" y="401216"/>
                </a:cubicBezTo>
                <a:cubicBezTo>
                  <a:pt x="1555102" y="136849"/>
                  <a:pt x="1701281" y="450979"/>
                  <a:pt x="1968759" y="475861"/>
                </a:cubicBezTo>
                <a:cubicBezTo>
                  <a:pt x="2267339" y="643811"/>
                  <a:pt x="2407298" y="270588"/>
                  <a:pt x="2649894" y="233265"/>
                </a:cubicBezTo>
                <a:cubicBezTo>
                  <a:pt x="3131976" y="276807"/>
                  <a:pt x="3007567" y="189722"/>
                  <a:pt x="3163077" y="102636"/>
                </a:cubicBezTo>
                <a:lnTo>
                  <a:pt x="223934" y="0"/>
                </a:lnTo>
                <a:lnTo>
                  <a:pt x="0" y="681134"/>
                </a:lnTo>
                <a:close/>
              </a:path>
            </a:pathLst>
          </a:cu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F1476C4E-78CC-4746-AE22-CD57E0F95830}"/>
              </a:ext>
            </a:extLst>
          </p:cNvPr>
          <p:cNvSpPr/>
          <p:nvPr/>
        </p:nvSpPr>
        <p:spPr>
          <a:xfrm>
            <a:off x="2254782" y="4350390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99C14552-3172-4AB0-98AE-275FB0994379}"/>
              </a:ext>
            </a:extLst>
          </p:cNvPr>
          <p:cNvSpPr/>
          <p:nvPr/>
        </p:nvSpPr>
        <p:spPr>
          <a:xfrm>
            <a:off x="3137250" y="3437414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124095E3-F1F7-43DA-95C1-62175B90C787}"/>
              </a:ext>
            </a:extLst>
          </p:cNvPr>
          <p:cNvSpPr/>
          <p:nvPr/>
        </p:nvSpPr>
        <p:spPr>
          <a:xfrm>
            <a:off x="2448189" y="4712423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98509469-4CCF-4326-A632-2388DF516791}"/>
              </a:ext>
            </a:extLst>
          </p:cNvPr>
          <p:cNvSpPr/>
          <p:nvPr/>
        </p:nvSpPr>
        <p:spPr>
          <a:xfrm>
            <a:off x="2214153" y="4314638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9D7FBE56-3D1E-4CA5-8C92-6AB18A8CFE62}"/>
              </a:ext>
            </a:extLst>
          </p:cNvPr>
          <p:cNvSpPr/>
          <p:nvPr/>
        </p:nvSpPr>
        <p:spPr>
          <a:xfrm>
            <a:off x="2408760" y="4672994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1E92311D-BC54-4F06-80DF-624B7E5BA5F2}"/>
              </a:ext>
            </a:extLst>
          </p:cNvPr>
          <p:cNvSpPr/>
          <p:nvPr/>
        </p:nvSpPr>
        <p:spPr>
          <a:xfrm>
            <a:off x="3098949" y="3397853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3F6F0FC2-66B2-493F-BB40-AFE751347B3C}"/>
              </a:ext>
            </a:extLst>
          </p:cNvPr>
          <p:cNvSpPr/>
          <p:nvPr/>
        </p:nvSpPr>
        <p:spPr>
          <a:xfrm>
            <a:off x="5586805" y="4177157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1EC3ABFF-716A-4208-8772-A828C1BADD0F}"/>
              </a:ext>
            </a:extLst>
          </p:cNvPr>
          <p:cNvSpPr/>
          <p:nvPr/>
        </p:nvSpPr>
        <p:spPr>
          <a:xfrm>
            <a:off x="5913649" y="3897423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37A2C3B3-191C-4E8C-B46C-5361CD4C1423}"/>
              </a:ext>
            </a:extLst>
          </p:cNvPr>
          <p:cNvSpPr/>
          <p:nvPr/>
        </p:nvSpPr>
        <p:spPr>
          <a:xfrm>
            <a:off x="5438574" y="4503071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BC3A3FED-460C-4E52-A2A0-5D69EE136813}"/>
              </a:ext>
            </a:extLst>
          </p:cNvPr>
          <p:cNvSpPr/>
          <p:nvPr/>
        </p:nvSpPr>
        <p:spPr>
          <a:xfrm>
            <a:off x="2605532" y="3797396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E8061767-8BA8-49D1-9265-685641C41B98}"/>
              </a:ext>
            </a:extLst>
          </p:cNvPr>
          <p:cNvSpPr/>
          <p:nvPr/>
        </p:nvSpPr>
        <p:spPr>
          <a:xfrm>
            <a:off x="2812183" y="4076124"/>
            <a:ext cx="170171" cy="17017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자유형: 도형 338">
            <a:extLst>
              <a:ext uri="{FF2B5EF4-FFF2-40B4-BE49-F238E27FC236}">
                <a16:creationId xmlns:a16="http://schemas.microsoft.com/office/drawing/2014/main" id="{BC31D2FF-1234-41DF-B101-FA5710F39019}"/>
              </a:ext>
            </a:extLst>
          </p:cNvPr>
          <p:cNvSpPr/>
          <p:nvPr/>
        </p:nvSpPr>
        <p:spPr>
          <a:xfrm>
            <a:off x="1695858" y="3973300"/>
            <a:ext cx="1081027" cy="1514884"/>
          </a:xfrm>
          <a:custGeom>
            <a:avLst/>
            <a:gdLst>
              <a:gd name="connsiteX0" fmla="*/ 0 w 2278380"/>
              <a:gd name="connsiteY0" fmla="*/ 45720 h 3192780"/>
              <a:gd name="connsiteX1" fmla="*/ 304800 w 2278380"/>
              <a:gd name="connsiteY1" fmla="*/ 0 h 3192780"/>
              <a:gd name="connsiteX2" fmla="*/ 350520 w 2278380"/>
              <a:gd name="connsiteY2" fmla="*/ 121920 h 3192780"/>
              <a:gd name="connsiteX3" fmla="*/ 358140 w 2278380"/>
              <a:gd name="connsiteY3" fmla="*/ 365760 h 3192780"/>
              <a:gd name="connsiteX4" fmla="*/ 548640 w 2278380"/>
              <a:gd name="connsiteY4" fmla="*/ 342900 h 3192780"/>
              <a:gd name="connsiteX5" fmla="*/ 800100 w 2278380"/>
              <a:gd name="connsiteY5" fmla="*/ 548640 h 3192780"/>
              <a:gd name="connsiteX6" fmla="*/ 693420 w 2278380"/>
              <a:gd name="connsiteY6" fmla="*/ 937260 h 3192780"/>
              <a:gd name="connsiteX7" fmla="*/ 807720 w 2278380"/>
              <a:gd name="connsiteY7" fmla="*/ 1181100 h 3192780"/>
              <a:gd name="connsiteX8" fmla="*/ 1066800 w 2278380"/>
              <a:gd name="connsiteY8" fmla="*/ 1158240 h 3192780"/>
              <a:gd name="connsiteX9" fmla="*/ 1120140 w 2278380"/>
              <a:gd name="connsiteY9" fmla="*/ 1257300 h 3192780"/>
              <a:gd name="connsiteX10" fmla="*/ 1013460 w 2278380"/>
              <a:gd name="connsiteY10" fmla="*/ 1463040 h 3192780"/>
              <a:gd name="connsiteX11" fmla="*/ 1089660 w 2278380"/>
              <a:gd name="connsiteY11" fmla="*/ 1706880 h 3192780"/>
              <a:gd name="connsiteX12" fmla="*/ 1226820 w 2278380"/>
              <a:gd name="connsiteY12" fmla="*/ 1813560 h 3192780"/>
              <a:gd name="connsiteX13" fmla="*/ 1188720 w 2278380"/>
              <a:gd name="connsiteY13" fmla="*/ 2255520 h 3192780"/>
              <a:gd name="connsiteX14" fmla="*/ 1234440 w 2278380"/>
              <a:gd name="connsiteY14" fmla="*/ 2324100 h 3192780"/>
              <a:gd name="connsiteX15" fmla="*/ 1447800 w 2278380"/>
              <a:gd name="connsiteY15" fmla="*/ 2324100 h 3192780"/>
              <a:gd name="connsiteX16" fmla="*/ 1508760 w 2278380"/>
              <a:gd name="connsiteY16" fmla="*/ 2415540 h 3192780"/>
              <a:gd name="connsiteX17" fmla="*/ 1546860 w 2278380"/>
              <a:gd name="connsiteY17" fmla="*/ 2636520 h 3192780"/>
              <a:gd name="connsiteX18" fmla="*/ 1630680 w 2278380"/>
              <a:gd name="connsiteY18" fmla="*/ 2720340 h 3192780"/>
              <a:gd name="connsiteX19" fmla="*/ 1760220 w 2278380"/>
              <a:gd name="connsiteY19" fmla="*/ 2613660 h 3192780"/>
              <a:gd name="connsiteX20" fmla="*/ 1882140 w 2278380"/>
              <a:gd name="connsiteY20" fmla="*/ 2438400 h 3192780"/>
              <a:gd name="connsiteX21" fmla="*/ 2194560 w 2278380"/>
              <a:gd name="connsiteY21" fmla="*/ 2438400 h 3192780"/>
              <a:gd name="connsiteX22" fmla="*/ 2278380 w 2278380"/>
              <a:gd name="connsiteY22" fmla="*/ 2567940 h 3192780"/>
              <a:gd name="connsiteX23" fmla="*/ 2263140 w 2278380"/>
              <a:gd name="connsiteY23" fmla="*/ 2689860 h 3192780"/>
              <a:gd name="connsiteX24" fmla="*/ 2270760 w 2278380"/>
              <a:gd name="connsiteY24" fmla="*/ 2758440 h 3192780"/>
              <a:gd name="connsiteX25" fmla="*/ 1874520 w 2278380"/>
              <a:gd name="connsiteY25" fmla="*/ 3192780 h 3192780"/>
              <a:gd name="connsiteX26" fmla="*/ 1653540 w 2278380"/>
              <a:gd name="connsiteY26" fmla="*/ 2948940 h 319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8380" h="3192780">
                <a:moveTo>
                  <a:pt x="0" y="45720"/>
                </a:moveTo>
                <a:lnTo>
                  <a:pt x="304800" y="0"/>
                </a:lnTo>
                <a:lnTo>
                  <a:pt x="350520" y="121920"/>
                </a:lnTo>
                <a:lnTo>
                  <a:pt x="358140" y="365760"/>
                </a:lnTo>
                <a:lnTo>
                  <a:pt x="548640" y="342900"/>
                </a:lnTo>
                <a:lnTo>
                  <a:pt x="800100" y="548640"/>
                </a:lnTo>
                <a:lnTo>
                  <a:pt x="693420" y="937260"/>
                </a:lnTo>
                <a:lnTo>
                  <a:pt x="807720" y="1181100"/>
                </a:lnTo>
                <a:lnTo>
                  <a:pt x="1066800" y="1158240"/>
                </a:lnTo>
                <a:lnTo>
                  <a:pt x="1120140" y="1257300"/>
                </a:lnTo>
                <a:lnTo>
                  <a:pt x="1013460" y="1463040"/>
                </a:lnTo>
                <a:lnTo>
                  <a:pt x="1089660" y="1706880"/>
                </a:lnTo>
                <a:lnTo>
                  <a:pt x="1226820" y="1813560"/>
                </a:lnTo>
                <a:lnTo>
                  <a:pt x="1188720" y="2255520"/>
                </a:lnTo>
                <a:lnTo>
                  <a:pt x="1234440" y="2324100"/>
                </a:lnTo>
                <a:lnTo>
                  <a:pt x="1447800" y="2324100"/>
                </a:lnTo>
                <a:lnTo>
                  <a:pt x="1508760" y="2415540"/>
                </a:lnTo>
                <a:lnTo>
                  <a:pt x="1546860" y="2636520"/>
                </a:lnTo>
                <a:lnTo>
                  <a:pt x="1630680" y="2720340"/>
                </a:lnTo>
                <a:lnTo>
                  <a:pt x="1760220" y="2613660"/>
                </a:lnTo>
                <a:lnTo>
                  <a:pt x="1882140" y="2438400"/>
                </a:lnTo>
                <a:lnTo>
                  <a:pt x="2194560" y="2438400"/>
                </a:lnTo>
                <a:lnTo>
                  <a:pt x="2278380" y="2567940"/>
                </a:lnTo>
                <a:lnTo>
                  <a:pt x="2263140" y="2689860"/>
                </a:lnTo>
                <a:lnTo>
                  <a:pt x="2270760" y="2758440"/>
                </a:lnTo>
                <a:lnTo>
                  <a:pt x="1874520" y="3192780"/>
                </a:lnTo>
                <a:lnTo>
                  <a:pt x="1653540" y="294894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0" name="자유형: 도형 339">
            <a:extLst>
              <a:ext uri="{FF2B5EF4-FFF2-40B4-BE49-F238E27FC236}">
                <a16:creationId xmlns:a16="http://schemas.microsoft.com/office/drawing/2014/main" id="{8A7E0071-E4AD-4789-882A-F24E7C89BCC2}"/>
              </a:ext>
            </a:extLst>
          </p:cNvPr>
          <p:cNvSpPr/>
          <p:nvPr/>
        </p:nvSpPr>
        <p:spPr>
          <a:xfrm rot="519003">
            <a:off x="4015308" y="3883761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육각형 340">
            <a:extLst>
              <a:ext uri="{FF2B5EF4-FFF2-40B4-BE49-F238E27FC236}">
                <a16:creationId xmlns:a16="http://schemas.microsoft.com/office/drawing/2014/main" id="{8CE48232-F478-4867-ABBC-334DD37F83C8}"/>
              </a:ext>
            </a:extLst>
          </p:cNvPr>
          <p:cNvSpPr/>
          <p:nvPr/>
        </p:nvSpPr>
        <p:spPr>
          <a:xfrm>
            <a:off x="3891451" y="3771414"/>
            <a:ext cx="105683" cy="91106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육각형 341">
            <a:extLst>
              <a:ext uri="{FF2B5EF4-FFF2-40B4-BE49-F238E27FC236}">
                <a16:creationId xmlns:a16="http://schemas.microsoft.com/office/drawing/2014/main" id="{99886C31-B1F9-434F-B31A-3A9C2ECA5CD3}"/>
              </a:ext>
            </a:extLst>
          </p:cNvPr>
          <p:cNvSpPr/>
          <p:nvPr/>
        </p:nvSpPr>
        <p:spPr>
          <a:xfrm>
            <a:off x="3502820" y="3900255"/>
            <a:ext cx="105683" cy="91106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28712C8C-1A42-4454-84EC-48BAA7296037}"/>
              </a:ext>
            </a:extLst>
          </p:cNvPr>
          <p:cNvSpPr/>
          <p:nvPr/>
        </p:nvSpPr>
        <p:spPr>
          <a:xfrm>
            <a:off x="3574062" y="4994963"/>
            <a:ext cx="270054" cy="131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C106F912-3BF8-4E9D-8A64-6E898854955C}"/>
              </a:ext>
            </a:extLst>
          </p:cNvPr>
          <p:cNvSpPr/>
          <p:nvPr/>
        </p:nvSpPr>
        <p:spPr>
          <a:xfrm rot="21261823">
            <a:off x="3929296" y="4146529"/>
            <a:ext cx="479499" cy="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F75EFE00-DA09-473A-8414-F87233E94C0E}"/>
              </a:ext>
            </a:extLst>
          </p:cNvPr>
          <p:cNvGrpSpPr/>
          <p:nvPr/>
        </p:nvGrpSpPr>
        <p:grpSpPr>
          <a:xfrm rot="20775601">
            <a:off x="3681403" y="4243137"/>
            <a:ext cx="164689" cy="223207"/>
            <a:chOff x="5441500" y="3228082"/>
            <a:chExt cx="347099" cy="470432"/>
          </a:xfrm>
        </p:grpSpPr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9F94F95-F2EF-48F8-9024-E593C13A3635}"/>
                </a:ext>
              </a:extLst>
            </p:cNvPr>
            <p:cNvSpPr/>
            <p:nvPr/>
          </p:nvSpPr>
          <p:spPr>
            <a:xfrm rot="20185896">
              <a:off x="5441500" y="3228082"/>
              <a:ext cx="347099" cy="27671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82FD68E8-D79F-48A1-92C6-2CBA935F954D}"/>
                </a:ext>
              </a:extLst>
            </p:cNvPr>
            <p:cNvSpPr/>
            <p:nvPr/>
          </p:nvSpPr>
          <p:spPr>
            <a:xfrm rot="20185896">
              <a:off x="5523298" y="3421801"/>
              <a:ext cx="174100" cy="27671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6" name="육각형 345">
            <a:extLst>
              <a:ext uri="{FF2B5EF4-FFF2-40B4-BE49-F238E27FC236}">
                <a16:creationId xmlns:a16="http://schemas.microsoft.com/office/drawing/2014/main" id="{2B4B4E03-C4BB-4BE7-9C4C-BF6570209F56}"/>
              </a:ext>
            </a:extLst>
          </p:cNvPr>
          <p:cNvSpPr/>
          <p:nvPr/>
        </p:nvSpPr>
        <p:spPr>
          <a:xfrm>
            <a:off x="4614433" y="3148632"/>
            <a:ext cx="214975" cy="185324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DCAC8168-FC0D-4AE1-8506-66CF3497F83B}"/>
              </a:ext>
            </a:extLst>
          </p:cNvPr>
          <p:cNvSpPr/>
          <p:nvPr/>
        </p:nvSpPr>
        <p:spPr>
          <a:xfrm>
            <a:off x="5406887" y="2931321"/>
            <a:ext cx="210359" cy="1211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08F86CE-7F82-4934-A424-10CCB82E783A}"/>
              </a:ext>
            </a:extLst>
          </p:cNvPr>
          <p:cNvSpPr/>
          <p:nvPr/>
        </p:nvSpPr>
        <p:spPr>
          <a:xfrm rot="17544413">
            <a:off x="5601831" y="3526859"/>
            <a:ext cx="210359" cy="1211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341E60CA-403F-428C-8777-99E7DA241AD8}"/>
              </a:ext>
            </a:extLst>
          </p:cNvPr>
          <p:cNvSpPr/>
          <p:nvPr/>
        </p:nvSpPr>
        <p:spPr>
          <a:xfrm rot="18913024">
            <a:off x="1950058" y="3507543"/>
            <a:ext cx="210359" cy="1211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BB7D45BD-49B7-455E-A886-0F212E85F3A5}"/>
              </a:ext>
            </a:extLst>
          </p:cNvPr>
          <p:cNvSpPr/>
          <p:nvPr/>
        </p:nvSpPr>
        <p:spPr>
          <a:xfrm>
            <a:off x="6058215" y="3161574"/>
            <a:ext cx="210359" cy="121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1" name="자유형: 도형 350">
            <a:extLst>
              <a:ext uri="{FF2B5EF4-FFF2-40B4-BE49-F238E27FC236}">
                <a16:creationId xmlns:a16="http://schemas.microsoft.com/office/drawing/2014/main" id="{F9633194-1481-4ADB-B36D-007777E4B440}"/>
              </a:ext>
            </a:extLst>
          </p:cNvPr>
          <p:cNvSpPr/>
          <p:nvPr/>
        </p:nvSpPr>
        <p:spPr>
          <a:xfrm>
            <a:off x="4823246" y="4085380"/>
            <a:ext cx="517013" cy="582092"/>
          </a:xfrm>
          <a:custGeom>
            <a:avLst/>
            <a:gdLst>
              <a:gd name="connsiteX0" fmla="*/ 0 w 1089660"/>
              <a:gd name="connsiteY0" fmla="*/ 22860 h 1226820"/>
              <a:gd name="connsiteX1" fmla="*/ 60960 w 1089660"/>
              <a:gd name="connsiteY1" fmla="*/ 678180 h 1226820"/>
              <a:gd name="connsiteX2" fmla="*/ 868680 w 1089660"/>
              <a:gd name="connsiteY2" fmla="*/ 1226820 h 1226820"/>
              <a:gd name="connsiteX3" fmla="*/ 1089660 w 1089660"/>
              <a:gd name="connsiteY3" fmla="*/ 419100 h 1226820"/>
              <a:gd name="connsiteX4" fmla="*/ 83820 w 1089660"/>
              <a:gd name="connsiteY4" fmla="*/ 0 h 1226820"/>
              <a:gd name="connsiteX5" fmla="*/ 0 w 1089660"/>
              <a:gd name="connsiteY5" fmla="*/ 22860 h 122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226820">
                <a:moveTo>
                  <a:pt x="0" y="22860"/>
                </a:moveTo>
                <a:lnTo>
                  <a:pt x="60960" y="678180"/>
                </a:lnTo>
                <a:lnTo>
                  <a:pt x="868680" y="1226820"/>
                </a:lnTo>
                <a:lnTo>
                  <a:pt x="1089660" y="419100"/>
                </a:lnTo>
                <a:lnTo>
                  <a:pt x="83820" y="0"/>
                </a:lnTo>
                <a:lnTo>
                  <a:pt x="0" y="2286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4801D12B-51E1-4BB4-9255-72911550F5F9}"/>
              </a:ext>
            </a:extLst>
          </p:cNvPr>
          <p:cNvSpPr txBox="1"/>
          <p:nvPr/>
        </p:nvSpPr>
        <p:spPr>
          <a:xfrm rot="1592004">
            <a:off x="4859335" y="4272941"/>
            <a:ext cx="395619" cy="172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정제소</a:t>
            </a:r>
            <a:endParaRPr lang="ko-KR" altLang="en-US" sz="900" dirty="0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D72500EA-4C91-4867-89F5-0ABE08D01BF2}"/>
              </a:ext>
            </a:extLst>
          </p:cNvPr>
          <p:cNvSpPr/>
          <p:nvPr/>
        </p:nvSpPr>
        <p:spPr>
          <a:xfrm rot="1496229">
            <a:off x="4957249" y="4184392"/>
            <a:ext cx="210359" cy="121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자유형: 도형 353">
            <a:extLst>
              <a:ext uri="{FF2B5EF4-FFF2-40B4-BE49-F238E27FC236}">
                <a16:creationId xmlns:a16="http://schemas.microsoft.com/office/drawing/2014/main" id="{4BF79CD8-6891-46C3-BD99-6DB052E7C929}"/>
              </a:ext>
            </a:extLst>
          </p:cNvPr>
          <p:cNvSpPr/>
          <p:nvPr/>
        </p:nvSpPr>
        <p:spPr>
          <a:xfrm>
            <a:off x="4816015" y="4078149"/>
            <a:ext cx="517013" cy="571245"/>
          </a:xfrm>
          <a:custGeom>
            <a:avLst/>
            <a:gdLst>
              <a:gd name="connsiteX0" fmla="*/ 274320 w 1089660"/>
              <a:gd name="connsiteY0" fmla="*/ 830580 h 1203960"/>
              <a:gd name="connsiteX1" fmla="*/ 68580 w 1089660"/>
              <a:gd name="connsiteY1" fmla="*/ 678180 h 1203960"/>
              <a:gd name="connsiteX2" fmla="*/ 0 w 1089660"/>
              <a:gd name="connsiteY2" fmla="*/ 0 h 1203960"/>
              <a:gd name="connsiteX3" fmla="*/ 1089660 w 1089660"/>
              <a:gd name="connsiteY3" fmla="*/ 434340 h 1203960"/>
              <a:gd name="connsiteX4" fmla="*/ 868680 w 1089660"/>
              <a:gd name="connsiteY4" fmla="*/ 1203960 h 1203960"/>
              <a:gd name="connsiteX5" fmla="*/ 518160 w 1089660"/>
              <a:gd name="connsiteY5" fmla="*/ 102108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203960">
                <a:moveTo>
                  <a:pt x="274320" y="830580"/>
                </a:moveTo>
                <a:lnTo>
                  <a:pt x="68580" y="678180"/>
                </a:lnTo>
                <a:lnTo>
                  <a:pt x="0" y="0"/>
                </a:lnTo>
                <a:lnTo>
                  <a:pt x="1089660" y="434340"/>
                </a:lnTo>
                <a:lnTo>
                  <a:pt x="868680" y="1203960"/>
                </a:lnTo>
                <a:lnTo>
                  <a:pt x="518160" y="102108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자유형: 도형 354">
            <a:extLst>
              <a:ext uri="{FF2B5EF4-FFF2-40B4-BE49-F238E27FC236}">
                <a16:creationId xmlns:a16="http://schemas.microsoft.com/office/drawing/2014/main" id="{CF6BAD58-40A6-4D0C-81AF-36AEDC83F5DB}"/>
              </a:ext>
            </a:extLst>
          </p:cNvPr>
          <p:cNvSpPr/>
          <p:nvPr/>
        </p:nvSpPr>
        <p:spPr>
          <a:xfrm>
            <a:off x="4577393" y="4837399"/>
            <a:ext cx="567630" cy="361548"/>
          </a:xfrm>
          <a:custGeom>
            <a:avLst/>
            <a:gdLst>
              <a:gd name="connsiteX0" fmla="*/ 1173480 w 1196340"/>
              <a:gd name="connsiteY0" fmla="*/ 167640 h 762000"/>
              <a:gd name="connsiteX1" fmla="*/ 403860 w 1196340"/>
              <a:gd name="connsiteY1" fmla="*/ 0 h 762000"/>
              <a:gd name="connsiteX2" fmla="*/ 0 w 1196340"/>
              <a:gd name="connsiteY2" fmla="*/ 419100 h 762000"/>
              <a:gd name="connsiteX3" fmla="*/ 815340 w 1196340"/>
              <a:gd name="connsiteY3" fmla="*/ 762000 h 762000"/>
              <a:gd name="connsiteX4" fmla="*/ 1196340 w 1196340"/>
              <a:gd name="connsiteY4" fmla="*/ 388620 h 762000"/>
              <a:gd name="connsiteX5" fmla="*/ 1173480 w 1196340"/>
              <a:gd name="connsiteY5" fmla="*/ 1676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340" h="762000">
                <a:moveTo>
                  <a:pt x="1173480" y="167640"/>
                </a:moveTo>
                <a:lnTo>
                  <a:pt x="403860" y="0"/>
                </a:lnTo>
                <a:lnTo>
                  <a:pt x="0" y="419100"/>
                </a:lnTo>
                <a:lnTo>
                  <a:pt x="815340" y="762000"/>
                </a:lnTo>
                <a:lnTo>
                  <a:pt x="1196340" y="388620"/>
                </a:lnTo>
                <a:lnTo>
                  <a:pt x="1173480" y="16764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자유형: 도형 355">
            <a:extLst>
              <a:ext uri="{FF2B5EF4-FFF2-40B4-BE49-F238E27FC236}">
                <a16:creationId xmlns:a16="http://schemas.microsoft.com/office/drawing/2014/main" id="{F8429F6D-B8F7-4219-A20F-FB85B3411246}"/>
              </a:ext>
            </a:extLst>
          </p:cNvPr>
          <p:cNvSpPr/>
          <p:nvPr/>
        </p:nvSpPr>
        <p:spPr>
          <a:xfrm>
            <a:off x="4577393" y="4833783"/>
            <a:ext cx="564014" cy="357932"/>
          </a:xfrm>
          <a:custGeom>
            <a:avLst/>
            <a:gdLst>
              <a:gd name="connsiteX0" fmla="*/ 160020 w 1188720"/>
              <a:gd name="connsiteY0" fmla="*/ 251460 h 754380"/>
              <a:gd name="connsiteX1" fmla="*/ 0 w 1188720"/>
              <a:gd name="connsiteY1" fmla="*/ 434340 h 754380"/>
              <a:gd name="connsiteX2" fmla="*/ 830580 w 1188720"/>
              <a:gd name="connsiteY2" fmla="*/ 754380 h 754380"/>
              <a:gd name="connsiteX3" fmla="*/ 1188720 w 1188720"/>
              <a:gd name="connsiteY3" fmla="*/ 449580 h 754380"/>
              <a:gd name="connsiteX4" fmla="*/ 1181100 w 1188720"/>
              <a:gd name="connsiteY4" fmla="*/ 182880 h 754380"/>
              <a:gd name="connsiteX5" fmla="*/ 396240 w 1188720"/>
              <a:gd name="connsiteY5" fmla="*/ 0 h 754380"/>
              <a:gd name="connsiteX6" fmla="*/ 289560 w 1188720"/>
              <a:gd name="connsiteY6" fmla="*/ 12192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8720" h="754380">
                <a:moveTo>
                  <a:pt x="160020" y="251460"/>
                </a:moveTo>
                <a:lnTo>
                  <a:pt x="0" y="434340"/>
                </a:lnTo>
                <a:lnTo>
                  <a:pt x="830580" y="754380"/>
                </a:lnTo>
                <a:lnTo>
                  <a:pt x="1188720" y="449580"/>
                </a:lnTo>
                <a:lnTo>
                  <a:pt x="1181100" y="182880"/>
                </a:lnTo>
                <a:lnTo>
                  <a:pt x="396240" y="0"/>
                </a:lnTo>
                <a:lnTo>
                  <a:pt x="289560" y="12192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육각형 356">
            <a:extLst>
              <a:ext uri="{FF2B5EF4-FFF2-40B4-BE49-F238E27FC236}">
                <a16:creationId xmlns:a16="http://schemas.microsoft.com/office/drawing/2014/main" id="{BE2A3749-4392-4F35-9106-B5EF35763297}"/>
              </a:ext>
            </a:extLst>
          </p:cNvPr>
          <p:cNvSpPr/>
          <p:nvPr/>
        </p:nvSpPr>
        <p:spPr>
          <a:xfrm>
            <a:off x="511454" y="3542301"/>
            <a:ext cx="1263203" cy="433857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 </a:t>
            </a: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EA860E4-4EFD-455D-8127-7EBCA878C65B}"/>
              </a:ext>
            </a:extLst>
          </p:cNvPr>
          <p:cNvSpPr/>
          <p:nvPr/>
        </p:nvSpPr>
        <p:spPr>
          <a:xfrm>
            <a:off x="4156630" y="2983070"/>
            <a:ext cx="206878" cy="870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3CD3BD2C-F9D0-4FF7-B373-FF8BDC5C99AC}"/>
              </a:ext>
            </a:extLst>
          </p:cNvPr>
          <p:cNvSpPr/>
          <p:nvPr/>
        </p:nvSpPr>
        <p:spPr>
          <a:xfrm>
            <a:off x="4979251" y="2960330"/>
            <a:ext cx="206878" cy="870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자유형: 도형 359">
            <a:extLst>
              <a:ext uri="{FF2B5EF4-FFF2-40B4-BE49-F238E27FC236}">
                <a16:creationId xmlns:a16="http://schemas.microsoft.com/office/drawing/2014/main" id="{3FD54889-4124-4BDF-964C-642EDFB75CCF}"/>
              </a:ext>
            </a:extLst>
          </p:cNvPr>
          <p:cNvSpPr/>
          <p:nvPr/>
        </p:nvSpPr>
        <p:spPr>
          <a:xfrm>
            <a:off x="3173684" y="4240845"/>
            <a:ext cx="650786" cy="402222"/>
          </a:xfrm>
          <a:custGeom>
            <a:avLst/>
            <a:gdLst>
              <a:gd name="connsiteX0" fmla="*/ 28575 w 1390650"/>
              <a:gd name="connsiteY0" fmla="*/ 342900 h 847725"/>
              <a:gd name="connsiteX1" fmla="*/ 123825 w 1390650"/>
              <a:gd name="connsiteY1" fmla="*/ 847725 h 847725"/>
              <a:gd name="connsiteX2" fmla="*/ 1390650 w 1390650"/>
              <a:gd name="connsiteY2" fmla="*/ 647700 h 847725"/>
              <a:gd name="connsiteX3" fmla="*/ 914400 w 1390650"/>
              <a:gd name="connsiteY3" fmla="*/ 0 h 847725"/>
              <a:gd name="connsiteX4" fmla="*/ 0 w 1390650"/>
              <a:gd name="connsiteY4" fmla="*/ 238125 h 847725"/>
              <a:gd name="connsiteX5" fmla="*/ 28575 w 1390650"/>
              <a:gd name="connsiteY5" fmla="*/ 342900 h 847725"/>
              <a:gd name="connsiteX0" fmla="*/ 9525 w 1371600"/>
              <a:gd name="connsiteY0" fmla="*/ 342900 h 847725"/>
              <a:gd name="connsiteX1" fmla="*/ 104775 w 1371600"/>
              <a:gd name="connsiteY1" fmla="*/ 847725 h 847725"/>
              <a:gd name="connsiteX2" fmla="*/ 1371600 w 1371600"/>
              <a:gd name="connsiteY2" fmla="*/ 647700 h 847725"/>
              <a:gd name="connsiteX3" fmla="*/ 895350 w 1371600"/>
              <a:gd name="connsiteY3" fmla="*/ 0 h 847725"/>
              <a:gd name="connsiteX4" fmla="*/ 0 w 1371600"/>
              <a:gd name="connsiteY4" fmla="*/ 295275 h 847725"/>
              <a:gd name="connsiteX5" fmla="*/ 9525 w 1371600"/>
              <a:gd name="connsiteY5" fmla="*/ 34290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600" h="847725">
                <a:moveTo>
                  <a:pt x="9525" y="342900"/>
                </a:moveTo>
                <a:lnTo>
                  <a:pt x="104775" y="847725"/>
                </a:lnTo>
                <a:lnTo>
                  <a:pt x="1371600" y="647700"/>
                </a:lnTo>
                <a:lnTo>
                  <a:pt x="895350" y="0"/>
                </a:lnTo>
                <a:lnTo>
                  <a:pt x="0" y="295275"/>
                </a:lnTo>
                <a:lnTo>
                  <a:pt x="9525" y="3429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자유형: 도형 360">
            <a:extLst>
              <a:ext uri="{FF2B5EF4-FFF2-40B4-BE49-F238E27FC236}">
                <a16:creationId xmlns:a16="http://schemas.microsoft.com/office/drawing/2014/main" id="{52129EB4-997B-4565-B91B-34109090853E}"/>
              </a:ext>
            </a:extLst>
          </p:cNvPr>
          <p:cNvSpPr/>
          <p:nvPr/>
        </p:nvSpPr>
        <p:spPr>
          <a:xfrm>
            <a:off x="3182723" y="4245364"/>
            <a:ext cx="632708" cy="402222"/>
          </a:xfrm>
          <a:custGeom>
            <a:avLst/>
            <a:gdLst>
              <a:gd name="connsiteX0" fmla="*/ 57150 w 1333500"/>
              <a:gd name="connsiteY0" fmla="*/ 666750 h 847725"/>
              <a:gd name="connsiteX1" fmla="*/ 95250 w 1333500"/>
              <a:gd name="connsiteY1" fmla="*/ 847725 h 847725"/>
              <a:gd name="connsiteX2" fmla="*/ 1333500 w 1333500"/>
              <a:gd name="connsiteY2" fmla="*/ 638175 h 847725"/>
              <a:gd name="connsiteX3" fmla="*/ 857250 w 1333500"/>
              <a:gd name="connsiteY3" fmla="*/ 0 h 847725"/>
              <a:gd name="connsiteX4" fmla="*/ 0 w 1333500"/>
              <a:gd name="connsiteY4" fmla="*/ 266700 h 847725"/>
              <a:gd name="connsiteX5" fmla="*/ 19050 w 1333500"/>
              <a:gd name="connsiteY5" fmla="*/ 40957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847725">
                <a:moveTo>
                  <a:pt x="57150" y="666750"/>
                </a:moveTo>
                <a:lnTo>
                  <a:pt x="95250" y="847725"/>
                </a:lnTo>
                <a:lnTo>
                  <a:pt x="1333500" y="638175"/>
                </a:lnTo>
                <a:lnTo>
                  <a:pt x="857250" y="0"/>
                </a:lnTo>
                <a:lnTo>
                  <a:pt x="0" y="266700"/>
                </a:lnTo>
                <a:lnTo>
                  <a:pt x="19050" y="4095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자유형: 도형 361">
            <a:extLst>
              <a:ext uri="{FF2B5EF4-FFF2-40B4-BE49-F238E27FC236}">
                <a16:creationId xmlns:a16="http://schemas.microsoft.com/office/drawing/2014/main" id="{3D4C0056-C5B2-4349-B8B9-33EBA270FAED}"/>
              </a:ext>
            </a:extLst>
          </p:cNvPr>
          <p:cNvSpPr/>
          <p:nvPr/>
        </p:nvSpPr>
        <p:spPr>
          <a:xfrm rot="11732750">
            <a:off x="3509395" y="3455605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D5AA05FB-1250-49EC-BD94-D2255427B094}"/>
              </a:ext>
            </a:extLst>
          </p:cNvPr>
          <p:cNvSpPr/>
          <p:nvPr/>
        </p:nvSpPr>
        <p:spPr>
          <a:xfrm rot="20672867">
            <a:off x="3954220" y="3839918"/>
            <a:ext cx="470272" cy="30298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365633F3-EA3E-480C-853D-058363A37650}"/>
              </a:ext>
            </a:extLst>
          </p:cNvPr>
          <p:cNvSpPr/>
          <p:nvPr/>
        </p:nvSpPr>
        <p:spPr>
          <a:xfrm>
            <a:off x="3451013" y="3474207"/>
            <a:ext cx="470272" cy="30298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1460134B-416D-4DE6-819D-71CCA3CC6367}"/>
              </a:ext>
            </a:extLst>
          </p:cNvPr>
          <p:cNvSpPr/>
          <p:nvPr/>
        </p:nvSpPr>
        <p:spPr>
          <a:xfrm rot="21216243">
            <a:off x="3889163" y="4141101"/>
            <a:ext cx="525541" cy="12117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12735A0D-10E8-4A78-BF66-9DE8DD8B58BF}"/>
              </a:ext>
            </a:extLst>
          </p:cNvPr>
          <p:cNvSpPr/>
          <p:nvPr/>
        </p:nvSpPr>
        <p:spPr>
          <a:xfrm rot="1331206">
            <a:off x="4921384" y="4194782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E94DE289-6055-4C58-B630-9547E74CFD77}"/>
              </a:ext>
            </a:extLst>
          </p:cNvPr>
          <p:cNvSpPr/>
          <p:nvPr/>
        </p:nvSpPr>
        <p:spPr>
          <a:xfrm rot="18808797">
            <a:off x="1923711" y="3502534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07F372EB-C766-4A21-9E28-C10A2A8AE491}"/>
              </a:ext>
            </a:extLst>
          </p:cNvPr>
          <p:cNvSpPr/>
          <p:nvPr/>
        </p:nvSpPr>
        <p:spPr>
          <a:xfrm>
            <a:off x="3553895" y="4997236"/>
            <a:ext cx="330154" cy="15709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7C9D0090-AE68-42F6-8475-45A27366D26A}"/>
              </a:ext>
            </a:extLst>
          </p:cNvPr>
          <p:cNvSpPr/>
          <p:nvPr/>
        </p:nvSpPr>
        <p:spPr>
          <a:xfrm rot="1499535">
            <a:off x="4413159" y="5018696"/>
            <a:ext cx="132890" cy="17793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A4CEED30-CCBB-4FB2-958F-52AA22B988F1}"/>
              </a:ext>
            </a:extLst>
          </p:cNvPr>
          <p:cNvSpPr/>
          <p:nvPr/>
        </p:nvSpPr>
        <p:spPr>
          <a:xfrm rot="1499535">
            <a:off x="4551407" y="5079339"/>
            <a:ext cx="132890" cy="17793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06079D4C-B6EB-4C06-A209-397AA0DCCA1D}"/>
              </a:ext>
            </a:extLst>
          </p:cNvPr>
          <p:cNvSpPr/>
          <p:nvPr/>
        </p:nvSpPr>
        <p:spPr>
          <a:xfrm rot="1499535">
            <a:off x="4706356" y="5136418"/>
            <a:ext cx="132890" cy="17793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6EEDA388-5877-4557-82F6-E2E5AC7C379D}"/>
              </a:ext>
            </a:extLst>
          </p:cNvPr>
          <p:cNvGrpSpPr/>
          <p:nvPr/>
        </p:nvGrpSpPr>
        <p:grpSpPr>
          <a:xfrm>
            <a:off x="4425374" y="4967310"/>
            <a:ext cx="131223" cy="214848"/>
            <a:chOff x="7010043" y="5598278"/>
            <a:chExt cx="276567" cy="452814"/>
          </a:xfrm>
        </p:grpSpPr>
        <p:sp>
          <p:nvSpPr>
            <p:cNvPr id="408" name="순서도: 자기 디스크 407">
              <a:extLst>
                <a:ext uri="{FF2B5EF4-FFF2-40B4-BE49-F238E27FC236}">
                  <a16:creationId xmlns:a16="http://schemas.microsoft.com/office/drawing/2014/main" id="{00EFCF34-B13D-4858-A2FA-0EFAA347FF90}"/>
                </a:ext>
              </a:extLst>
            </p:cNvPr>
            <p:cNvSpPr/>
            <p:nvPr/>
          </p:nvSpPr>
          <p:spPr>
            <a:xfrm>
              <a:off x="7073706" y="5598278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987CCACB-8753-4AFB-9A5F-A3DA93E0BEB4}"/>
                </a:ext>
              </a:extLst>
            </p:cNvPr>
            <p:cNvGrpSpPr/>
            <p:nvPr/>
          </p:nvGrpSpPr>
          <p:grpSpPr>
            <a:xfrm>
              <a:off x="7010043" y="5869730"/>
              <a:ext cx="198209" cy="181362"/>
              <a:chOff x="230403" y="979713"/>
              <a:chExt cx="478257" cy="437607"/>
            </a:xfrm>
          </p:grpSpPr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01D31563-045A-429B-B539-936AF1AE6556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평행 사변형 410">
                <a:extLst>
                  <a:ext uri="{FF2B5EF4-FFF2-40B4-BE49-F238E27FC236}">
                    <a16:creationId xmlns:a16="http://schemas.microsoft.com/office/drawing/2014/main" id="{A754B185-254D-4269-AD7B-28DFB532225E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자유형: 도형 411">
                <a:extLst>
                  <a:ext uri="{FF2B5EF4-FFF2-40B4-BE49-F238E27FC236}">
                    <a16:creationId xmlns:a16="http://schemas.microsoft.com/office/drawing/2014/main" id="{B2BB51F5-3B97-45C0-A0B1-83A88AAF89B1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9276161B-7460-40DF-A4B2-CC0A7F7B0C03}"/>
              </a:ext>
            </a:extLst>
          </p:cNvPr>
          <p:cNvGrpSpPr/>
          <p:nvPr/>
        </p:nvGrpSpPr>
        <p:grpSpPr>
          <a:xfrm>
            <a:off x="4556597" y="5021764"/>
            <a:ext cx="128537" cy="214974"/>
            <a:chOff x="7286610" y="5713044"/>
            <a:chExt cx="270905" cy="453081"/>
          </a:xfrm>
        </p:grpSpPr>
        <p:sp>
          <p:nvSpPr>
            <p:cNvPr id="403" name="순서도: 자기 디스크 402">
              <a:extLst>
                <a:ext uri="{FF2B5EF4-FFF2-40B4-BE49-F238E27FC236}">
                  <a16:creationId xmlns:a16="http://schemas.microsoft.com/office/drawing/2014/main" id="{11885924-0A47-47D9-93AD-B8AE9708B7BA}"/>
                </a:ext>
              </a:extLst>
            </p:cNvPr>
            <p:cNvSpPr/>
            <p:nvPr/>
          </p:nvSpPr>
          <p:spPr>
            <a:xfrm>
              <a:off x="7344611" y="5713044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AC6DEFEB-A391-4E8A-A3E5-B30DBE2B6FE9}"/>
                </a:ext>
              </a:extLst>
            </p:cNvPr>
            <p:cNvGrpSpPr/>
            <p:nvPr/>
          </p:nvGrpSpPr>
          <p:grpSpPr>
            <a:xfrm>
              <a:off x="7286610" y="5984763"/>
              <a:ext cx="198209" cy="181362"/>
              <a:chOff x="230403" y="979713"/>
              <a:chExt cx="478257" cy="437607"/>
            </a:xfrm>
          </p:grpSpPr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CC81445D-77BB-4FE2-A81E-9700704948F3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평행 사변형 405">
                <a:extLst>
                  <a:ext uri="{FF2B5EF4-FFF2-40B4-BE49-F238E27FC236}">
                    <a16:creationId xmlns:a16="http://schemas.microsoft.com/office/drawing/2014/main" id="{F3395C7F-51C4-4F39-A56D-1B7D3EA37D6C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자유형: 도형 406">
                <a:extLst>
                  <a:ext uri="{FF2B5EF4-FFF2-40B4-BE49-F238E27FC236}">
                    <a16:creationId xmlns:a16="http://schemas.microsoft.com/office/drawing/2014/main" id="{EF12002E-6E29-4717-8730-8D968821761A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E84218D7-C420-4DFB-9810-2096C92FAEEE}"/>
              </a:ext>
            </a:extLst>
          </p:cNvPr>
          <p:cNvGrpSpPr/>
          <p:nvPr/>
        </p:nvGrpSpPr>
        <p:grpSpPr>
          <a:xfrm>
            <a:off x="4689561" y="5074991"/>
            <a:ext cx="131038" cy="200455"/>
            <a:chOff x="7566846" y="5825227"/>
            <a:chExt cx="276176" cy="422480"/>
          </a:xfrm>
        </p:grpSpPr>
        <p:sp>
          <p:nvSpPr>
            <p:cNvPr id="398" name="순서도: 자기 디스크 397">
              <a:extLst>
                <a:ext uri="{FF2B5EF4-FFF2-40B4-BE49-F238E27FC236}">
                  <a16:creationId xmlns:a16="http://schemas.microsoft.com/office/drawing/2014/main" id="{BBB38F6B-BD2E-444D-A025-88B0C79BB612}"/>
                </a:ext>
              </a:extLst>
            </p:cNvPr>
            <p:cNvSpPr/>
            <p:nvPr/>
          </p:nvSpPr>
          <p:spPr>
            <a:xfrm>
              <a:off x="7630118" y="5825227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9" name="그룹 398">
              <a:extLst>
                <a:ext uri="{FF2B5EF4-FFF2-40B4-BE49-F238E27FC236}">
                  <a16:creationId xmlns:a16="http://schemas.microsoft.com/office/drawing/2014/main" id="{FBA37759-3376-491D-BC2B-A79B408671D2}"/>
                </a:ext>
              </a:extLst>
            </p:cNvPr>
            <p:cNvGrpSpPr/>
            <p:nvPr/>
          </p:nvGrpSpPr>
          <p:grpSpPr>
            <a:xfrm>
              <a:off x="7566846" y="6066345"/>
              <a:ext cx="198209" cy="181362"/>
              <a:chOff x="230403" y="979713"/>
              <a:chExt cx="478257" cy="437607"/>
            </a:xfrm>
          </p:grpSpPr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429173CE-FB35-4EB1-88EE-8BE4121BF0AD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평행 사변형 400">
                <a:extLst>
                  <a:ext uri="{FF2B5EF4-FFF2-40B4-BE49-F238E27FC236}">
                    <a16:creationId xmlns:a16="http://schemas.microsoft.com/office/drawing/2014/main" id="{816A3716-34DB-4B20-A576-22ADF5B1220F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자유형: 도형 401">
                <a:extLst>
                  <a:ext uri="{FF2B5EF4-FFF2-40B4-BE49-F238E27FC236}">
                    <a16:creationId xmlns:a16="http://schemas.microsoft.com/office/drawing/2014/main" id="{93DD4B71-5FC1-4058-8ACC-AE3A92B81DF9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3F235FB7-F4F6-43E7-871B-2492AB1CE0B0}"/>
              </a:ext>
            </a:extLst>
          </p:cNvPr>
          <p:cNvSpPr/>
          <p:nvPr/>
        </p:nvSpPr>
        <p:spPr>
          <a:xfrm rot="17771797">
            <a:off x="5570118" y="3514729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9297735-C064-4930-A58E-3DE055DCCB5D}"/>
              </a:ext>
            </a:extLst>
          </p:cNvPr>
          <p:cNvSpPr/>
          <p:nvPr/>
        </p:nvSpPr>
        <p:spPr>
          <a:xfrm>
            <a:off x="5380692" y="2925722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1585689-9A04-4D04-BCA8-734E1DE4E494}"/>
              </a:ext>
            </a:extLst>
          </p:cNvPr>
          <p:cNvSpPr/>
          <p:nvPr/>
        </p:nvSpPr>
        <p:spPr>
          <a:xfrm>
            <a:off x="6032330" y="3166122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8" name="자유형: 도형 377">
            <a:extLst>
              <a:ext uri="{FF2B5EF4-FFF2-40B4-BE49-F238E27FC236}">
                <a16:creationId xmlns:a16="http://schemas.microsoft.com/office/drawing/2014/main" id="{4BFBCBC6-700C-40A9-9F68-1ACFE4246EF1}"/>
              </a:ext>
            </a:extLst>
          </p:cNvPr>
          <p:cNvSpPr/>
          <p:nvPr/>
        </p:nvSpPr>
        <p:spPr>
          <a:xfrm>
            <a:off x="2369887" y="2944162"/>
            <a:ext cx="1540636" cy="380731"/>
          </a:xfrm>
          <a:custGeom>
            <a:avLst/>
            <a:gdLst>
              <a:gd name="connsiteX0" fmla="*/ 0 w 3247053"/>
              <a:gd name="connsiteY0" fmla="*/ 569167 h 802432"/>
              <a:gd name="connsiteX1" fmla="*/ 522514 w 3247053"/>
              <a:gd name="connsiteY1" fmla="*/ 802432 h 802432"/>
              <a:gd name="connsiteX2" fmla="*/ 1156996 w 3247053"/>
              <a:gd name="connsiteY2" fmla="*/ 485191 h 802432"/>
              <a:gd name="connsiteX3" fmla="*/ 1362269 w 3247053"/>
              <a:gd name="connsiteY3" fmla="*/ 307910 h 802432"/>
              <a:gd name="connsiteX4" fmla="*/ 1586204 w 3247053"/>
              <a:gd name="connsiteY4" fmla="*/ 251926 h 802432"/>
              <a:gd name="connsiteX5" fmla="*/ 1968759 w 3247053"/>
              <a:gd name="connsiteY5" fmla="*/ 410546 h 802432"/>
              <a:gd name="connsiteX6" fmla="*/ 2258008 w 3247053"/>
              <a:gd name="connsiteY6" fmla="*/ 485191 h 802432"/>
              <a:gd name="connsiteX7" fmla="*/ 2537926 w 3247053"/>
              <a:gd name="connsiteY7" fmla="*/ 270587 h 802432"/>
              <a:gd name="connsiteX8" fmla="*/ 2715208 w 3247053"/>
              <a:gd name="connsiteY8" fmla="*/ 186612 h 802432"/>
              <a:gd name="connsiteX9" fmla="*/ 3097763 w 3247053"/>
              <a:gd name="connsiteY9" fmla="*/ 167951 h 802432"/>
              <a:gd name="connsiteX10" fmla="*/ 3247053 w 3247053"/>
              <a:gd name="connsiteY10" fmla="*/ 0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7053" h="802432">
                <a:moveTo>
                  <a:pt x="0" y="569167"/>
                </a:moveTo>
                <a:lnTo>
                  <a:pt x="522514" y="802432"/>
                </a:lnTo>
                <a:lnTo>
                  <a:pt x="1156996" y="485191"/>
                </a:lnTo>
                <a:lnTo>
                  <a:pt x="1362269" y="307910"/>
                </a:lnTo>
                <a:lnTo>
                  <a:pt x="1586204" y="251926"/>
                </a:lnTo>
                <a:lnTo>
                  <a:pt x="1968759" y="410546"/>
                </a:lnTo>
                <a:lnTo>
                  <a:pt x="2258008" y="485191"/>
                </a:lnTo>
                <a:lnTo>
                  <a:pt x="2537926" y="270587"/>
                </a:lnTo>
                <a:lnTo>
                  <a:pt x="2715208" y="186612"/>
                </a:lnTo>
                <a:lnTo>
                  <a:pt x="3097763" y="167951"/>
                </a:lnTo>
                <a:lnTo>
                  <a:pt x="3247053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자유형: 도형 378">
            <a:extLst>
              <a:ext uri="{FF2B5EF4-FFF2-40B4-BE49-F238E27FC236}">
                <a16:creationId xmlns:a16="http://schemas.microsoft.com/office/drawing/2014/main" id="{81355ACB-4591-43DF-8069-EAF5E58660A3}"/>
              </a:ext>
            </a:extLst>
          </p:cNvPr>
          <p:cNvSpPr/>
          <p:nvPr/>
        </p:nvSpPr>
        <p:spPr>
          <a:xfrm>
            <a:off x="4393078" y="2948589"/>
            <a:ext cx="495837" cy="30990"/>
          </a:xfrm>
          <a:custGeom>
            <a:avLst/>
            <a:gdLst>
              <a:gd name="connsiteX0" fmla="*/ 0 w 1045028"/>
              <a:gd name="connsiteY0" fmla="*/ 9331 h 65314"/>
              <a:gd name="connsiteX1" fmla="*/ 849085 w 1045028"/>
              <a:gd name="connsiteY1" fmla="*/ 65314 h 65314"/>
              <a:gd name="connsiteX2" fmla="*/ 1045028 w 1045028"/>
              <a:gd name="connsiteY2" fmla="*/ 0 h 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8" h="65314">
                <a:moveTo>
                  <a:pt x="0" y="9331"/>
                </a:moveTo>
                <a:lnTo>
                  <a:pt x="849085" y="65314"/>
                </a:lnTo>
                <a:lnTo>
                  <a:pt x="1045028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7418CEE9-F740-4178-908D-7E3DED5A2E84}"/>
              </a:ext>
            </a:extLst>
          </p:cNvPr>
          <p:cNvSpPr/>
          <p:nvPr/>
        </p:nvSpPr>
        <p:spPr>
          <a:xfrm rot="20509255">
            <a:off x="3297809" y="4328949"/>
            <a:ext cx="210359" cy="1211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741E584-A233-4F6F-A2A9-F207FC2E236F}"/>
              </a:ext>
            </a:extLst>
          </p:cNvPr>
          <p:cNvSpPr/>
          <p:nvPr/>
        </p:nvSpPr>
        <p:spPr>
          <a:xfrm rot="20405028">
            <a:off x="3271462" y="4323940"/>
            <a:ext cx="269686" cy="1419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54BC12D6-DF21-4C8A-8651-49D3097AEA5D}"/>
              </a:ext>
            </a:extLst>
          </p:cNvPr>
          <p:cNvSpPr/>
          <p:nvPr/>
        </p:nvSpPr>
        <p:spPr>
          <a:xfrm rot="19192136">
            <a:off x="4948979" y="5000475"/>
            <a:ext cx="154871" cy="103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B358A64-1F9C-43E9-AD61-81E6E8667623}"/>
              </a:ext>
            </a:extLst>
          </p:cNvPr>
          <p:cNvSpPr txBox="1"/>
          <p:nvPr/>
        </p:nvSpPr>
        <p:spPr>
          <a:xfrm rot="20346948">
            <a:off x="3239366" y="4429561"/>
            <a:ext cx="470872" cy="160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물통 창고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93CE2097-04BF-4385-B203-F8163F55BEA9}"/>
              </a:ext>
            </a:extLst>
          </p:cNvPr>
          <p:cNvSpPr txBox="1"/>
          <p:nvPr/>
        </p:nvSpPr>
        <p:spPr>
          <a:xfrm>
            <a:off x="4693957" y="4918189"/>
            <a:ext cx="237712" cy="10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"/>
              <a:t>충전기 </a:t>
            </a:r>
            <a:r>
              <a:rPr lang="ko-KR" altLang="en-US" sz="100" dirty="0"/>
              <a:t>창고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CCCBDE3-2E5B-457C-BF61-02E164957DAF}"/>
              </a:ext>
            </a:extLst>
          </p:cNvPr>
          <p:cNvSpPr txBox="1"/>
          <p:nvPr/>
        </p:nvSpPr>
        <p:spPr>
          <a:xfrm>
            <a:off x="2230968" y="4503581"/>
            <a:ext cx="51984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모래사장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3C9E4EF-A1B5-4CAB-B52E-EAB914BF4B89}"/>
              </a:ext>
            </a:extLst>
          </p:cNvPr>
          <p:cNvSpPr txBox="1"/>
          <p:nvPr/>
        </p:nvSpPr>
        <p:spPr>
          <a:xfrm>
            <a:off x="2995717" y="3234081"/>
            <a:ext cx="51984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모래사장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CC2F22C-FBEA-41AF-9105-4C46AC742B83}"/>
              </a:ext>
            </a:extLst>
          </p:cNvPr>
          <p:cNvSpPr txBox="1"/>
          <p:nvPr/>
        </p:nvSpPr>
        <p:spPr>
          <a:xfrm>
            <a:off x="2781530" y="3892082"/>
            <a:ext cx="242722" cy="194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숲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B26786D-4571-4D22-A13A-18C3F9712C21}"/>
              </a:ext>
            </a:extLst>
          </p:cNvPr>
          <p:cNvSpPr txBox="1"/>
          <p:nvPr/>
        </p:nvSpPr>
        <p:spPr>
          <a:xfrm>
            <a:off x="5521992" y="4350653"/>
            <a:ext cx="242722" cy="194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숲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6B87817-9701-41E8-BDCA-D455615CEC29}"/>
              </a:ext>
            </a:extLst>
          </p:cNvPr>
          <p:cNvSpPr txBox="1"/>
          <p:nvPr/>
        </p:nvSpPr>
        <p:spPr>
          <a:xfrm>
            <a:off x="2058522" y="3648615"/>
            <a:ext cx="42428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제련소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24E87319-6307-4ACE-82E7-73423E2F0C32}"/>
              </a:ext>
            </a:extLst>
          </p:cNvPr>
          <p:cNvSpPr txBox="1"/>
          <p:nvPr/>
        </p:nvSpPr>
        <p:spPr>
          <a:xfrm>
            <a:off x="5455513" y="3181755"/>
            <a:ext cx="42428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제련소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F42F391-689E-44D2-8325-BC05AFEDA634}"/>
              </a:ext>
            </a:extLst>
          </p:cNvPr>
          <p:cNvSpPr txBox="1"/>
          <p:nvPr/>
        </p:nvSpPr>
        <p:spPr>
          <a:xfrm>
            <a:off x="5929286" y="3439864"/>
            <a:ext cx="42428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정제소</a:t>
            </a:r>
            <a:endParaRPr lang="ko-KR" altLang="en-US" sz="10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B0193D6-A26F-40EF-9F94-77CC6EE1AE78}"/>
              </a:ext>
            </a:extLst>
          </p:cNvPr>
          <p:cNvSpPr txBox="1"/>
          <p:nvPr/>
        </p:nvSpPr>
        <p:spPr>
          <a:xfrm>
            <a:off x="4541414" y="3306203"/>
            <a:ext cx="519847" cy="18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메인로비</a:t>
            </a:r>
            <a:endParaRPr lang="ko-KR" altLang="en-US" sz="10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CE18A8A-8E7B-495A-8A4B-9BB38CC0119A}"/>
              </a:ext>
            </a:extLst>
          </p:cNvPr>
          <p:cNvSpPr txBox="1"/>
          <p:nvPr/>
        </p:nvSpPr>
        <p:spPr>
          <a:xfrm>
            <a:off x="4853497" y="3754202"/>
            <a:ext cx="242722" cy="194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밭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2DFE1B5-04B7-4FAC-B597-D6B5B85A53B0}"/>
              </a:ext>
            </a:extLst>
          </p:cNvPr>
          <p:cNvSpPr txBox="1"/>
          <p:nvPr/>
        </p:nvSpPr>
        <p:spPr>
          <a:xfrm>
            <a:off x="3576962" y="3773204"/>
            <a:ext cx="347838" cy="194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동굴</a:t>
            </a:r>
          </a:p>
        </p:txBody>
      </p:sp>
      <p:sp>
        <p:nvSpPr>
          <p:cNvPr id="395" name="원호 394">
            <a:extLst>
              <a:ext uri="{FF2B5EF4-FFF2-40B4-BE49-F238E27FC236}">
                <a16:creationId xmlns:a16="http://schemas.microsoft.com/office/drawing/2014/main" id="{26CF4C3E-14CE-40E0-AD5F-C1D2A2339C0D}"/>
              </a:ext>
            </a:extLst>
          </p:cNvPr>
          <p:cNvSpPr/>
          <p:nvPr/>
        </p:nvSpPr>
        <p:spPr>
          <a:xfrm>
            <a:off x="4560874" y="3628445"/>
            <a:ext cx="796207" cy="433857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원호 395">
            <a:extLst>
              <a:ext uri="{FF2B5EF4-FFF2-40B4-BE49-F238E27FC236}">
                <a16:creationId xmlns:a16="http://schemas.microsoft.com/office/drawing/2014/main" id="{30B42D56-77F8-4D86-A201-427D7B8225D2}"/>
              </a:ext>
            </a:extLst>
          </p:cNvPr>
          <p:cNvSpPr/>
          <p:nvPr/>
        </p:nvSpPr>
        <p:spPr>
          <a:xfrm>
            <a:off x="4556448" y="3788542"/>
            <a:ext cx="796207" cy="433857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원호 396">
            <a:extLst>
              <a:ext uri="{FF2B5EF4-FFF2-40B4-BE49-F238E27FC236}">
                <a16:creationId xmlns:a16="http://schemas.microsoft.com/office/drawing/2014/main" id="{DE73C720-7D1F-4F9A-B05F-2804002867F9}"/>
              </a:ext>
            </a:extLst>
          </p:cNvPr>
          <p:cNvSpPr/>
          <p:nvPr/>
        </p:nvSpPr>
        <p:spPr>
          <a:xfrm>
            <a:off x="4556879" y="3940481"/>
            <a:ext cx="796207" cy="433857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88B9349B-9142-A0C6-5770-35E56C10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6900" y="2922203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1CF1C5EC-6DBB-B754-BE06-1911B694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9769" y="4158802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78C5E8B-390F-11BD-DB5B-FAB1B850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8474" y="4325361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659B53DB-6F8A-EF9D-E7CF-6D8D613C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3102" y="3802266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74998704-F8EF-FAE9-3E75-9DE04658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5858" y="3237746"/>
            <a:ext cx="163294" cy="16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육각형 158">
            <a:extLst>
              <a:ext uri="{FF2B5EF4-FFF2-40B4-BE49-F238E27FC236}">
                <a16:creationId xmlns:a16="http://schemas.microsoft.com/office/drawing/2014/main" id="{E853E6FB-35E9-AE33-EEE3-95D07F18D79E}"/>
              </a:ext>
            </a:extLst>
          </p:cNvPr>
          <p:cNvSpPr/>
          <p:nvPr/>
        </p:nvSpPr>
        <p:spPr>
          <a:xfrm>
            <a:off x="6325296" y="3619013"/>
            <a:ext cx="1263203" cy="433857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9939D1-6DC4-F339-1260-A762278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228682"/>
            <a:ext cx="7678222" cy="240063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C021B-A9AD-BA7A-3A98-5DA1DE049D60}"/>
              </a:ext>
            </a:extLst>
          </p:cNvPr>
          <p:cNvSpPr/>
          <p:nvPr/>
        </p:nvSpPr>
        <p:spPr>
          <a:xfrm>
            <a:off x="8982891" y="4619170"/>
            <a:ext cx="2043404" cy="1855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6DF7613-A090-609F-4158-13E7A23F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797"/>
              </p:ext>
            </p:extLst>
          </p:nvPr>
        </p:nvGraphicFramePr>
        <p:xfrm>
          <a:off x="646546" y="2300257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C8DEF8-91C9-4107-9FE0-FABFCBEC8A86}"/>
              </a:ext>
            </a:extLst>
          </p:cNvPr>
          <p:cNvCxnSpPr>
            <a:cxnSpLocks/>
          </p:cNvCxnSpPr>
          <p:nvPr/>
        </p:nvCxnSpPr>
        <p:spPr>
          <a:xfrm flipH="1" flipV="1">
            <a:off x="2855556" y="2368828"/>
            <a:ext cx="1193627" cy="28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0615-512D-4B11-14C0-5AB9A115C210}"/>
              </a:ext>
            </a:extLst>
          </p:cNvPr>
          <p:cNvSpPr/>
          <p:nvPr/>
        </p:nvSpPr>
        <p:spPr>
          <a:xfrm>
            <a:off x="382756" y="1194208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67DB-7F5D-E105-4590-54CC648E2AE8}"/>
              </a:ext>
            </a:extLst>
          </p:cNvPr>
          <p:cNvSpPr/>
          <p:nvPr/>
        </p:nvSpPr>
        <p:spPr>
          <a:xfrm>
            <a:off x="734656" y="1382320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B6CE65-4502-DD69-AE9B-D14D79F5F849}"/>
              </a:ext>
            </a:extLst>
          </p:cNvPr>
          <p:cNvCxnSpPr/>
          <p:nvPr/>
        </p:nvCxnSpPr>
        <p:spPr>
          <a:xfrm>
            <a:off x="1819275" y="1194208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19D16-7DFC-D24F-723A-31E62CCE62BE}"/>
              </a:ext>
            </a:extLst>
          </p:cNvPr>
          <p:cNvSpPr/>
          <p:nvPr/>
        </p:nvSpPr>
        <p:spPr>
          <a:xfrm>
            <a:off x="2061391" y="1479207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이(가) 표시된 사진&#10;&#10;자동 생성된 설명">
            <a:extLst>
              <a:ext uri="{FF2B5EF4-FFF2-40B4-BE49-F238E27FC236}">
                <a16:creationId xmlns:a16="http://schemas.microsoft.com/office/drawing/2014/main" id="{E3223B02-1791-3530-0C46-E523A28FC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" y="1845657"/>
            <a:ext cx="192646" cy="192646"/>
          </a:xfrm>
          <a:prstGeom prst="rect">
            <a:avLst/>
          </a:prstGeom>
        </p:spPr>
      </p:pic>
      <p:pic>
        <p:nvPicPr>
          <p:cNvPr id="31" name="그림 30" descr="옅은이(가) 표시된 사진&#10;&#10;자동 생성된 설명">
            <a:extLst>
              <a:ext uri="{FF2B5EF4-FFF2-40B4-BE49-F238E27FC236}">
                <a16:creationId xmlns:a16="http://schemas.microsoft.com/office/drawing/2014/main" id="{C15D4DED-8B86-B13D-FD90-7B44D466A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855451"/>
            <a:ext cx="192646" cy="1926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6D2FC-B3D7-8619-6735-FA11581CF8E2}"/>
              </a:ext>
            </a:extLst>
          </p:cNvPr>
          <p:cNvSpPr/>
          <p:nvPr/>
        </p:nvSpPr>
        <p:spPr>
          <a:xfrm>
            <a:off x="954960" y="1877958"/>
            <a:ext cx="137118" cy="13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이(가) 표시된 사진&#10;&#10;자동 생성된 설명">
            <a:extLst>
              <a:ext uri="{FF2B5EF4-FFF2-40B4-BE49-F238E27FC236}">
                <a16:creationId xmlns:a16="http://schemas.microsoft.com/office/drawing/2014/main" id="{406329C7-B4F6-56F1-D969-B59577E1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3" y="2340143"/>
            <a:ext cx="192646" cy="19264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05F9F0-AFC0-B4F1-9048-115FB3D181B7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788116" y="2015076"/>
            <a:ext cx="235403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FA1188-4B6E-08E0-1C18-5EF00812CFDB}"/>
              </a:ext>
            </a:extLst>
          </p:cNvPr>
          <p:cNvSpPr txBox="1"/>
          <p:nvPr/>
        </p:nvSpPr>
        <p:spPr>
          <a:xfrm>
            <a:off x="3052646" y="1181786"/>
            <a:ext cx="2392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코코넛과 베리를 표시된 다음 놓을 곳에</a:t>
            </a:r>
            <a:endParaRPr lang="en-US" altLang="ko-KR" sz="800" dirty="0"/>
          </a:p>
          <a:p>
            <a:r>
              <a:rPr lang="ko-KR" altLang="en-US" sz="800" dirty="0"/>
              <a:t>놓습니다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모아야하는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베리의 양을 모두</a:t>
            </a:r>
            <a:endParaRPr lang="en-US" altLang="ko-KR" sz="800" dirty="0"/>
          </a:p>
          <a:p>
            <a:r>
              <a:rPr lang="ko-KR" altLang="en-US" sz="800" dirty="0"/>
              <a:t>채우면 옆에 있는 뚜껑이 활성화됩니다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뚜껑을 닫으면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 모으는 미션 완료로 </a:t>
            </a:r>
            <a:endParaRPr lang="en-US" altLang="ko-KR" sz="800" dirty="0"/>
          </a:p>
          <a:p>
            <a:r>
              <a:rPr lang="ko-KR" altLang="en-US" sz="800" dirty="0"/>
              <a:t>상호작용이 되지 않습니다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51" name="표 35">
            <a:extLst>
              <a:ext uri="{FF2B5EF4-FFF2-40B4-BE49-F238E27FC236}">
                <a16:creationId xmlns:a16="http://schemas.microsoft.com/office/drawing/2014/main" id="{44A69BAE-4E20-D2FB-BA8E-0A162DCC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2512"/>
              </p:ext>
            </p:extLst>
          </p:nvPr>
        </p:nvGraphicFramePr>
        <p:xfrm>
          <a:off x="5788498" y="2263285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9E8143-05C3-AF2E-3023-E5482A420D3F}"/>
              </a:ext>
            </a:extLst>
          </p:cNvPr>
          <p:cNvSpPr/>
          <p:nvPr/>
        </p:nvSpPr>
        <p:spPr>
          <a:xfrm>
            <a:off x="5524708" y="1157236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DFB68A-D48D-6361-1DCE-45040FB71828}"/>
              </a:ext>
            </a:extLst>
          </p:cNvPr>
          <p:cNvSpPr/>
          <p:nvPr/>
        </p:nvSpPr>
        <p:spPr>
          <a:xfrm>
            <a:off x="5876608" y="1345348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76B0C2-833F-312A-80B4-39623A6895BE}"/>
              </a:ext>
            </a:extLst>
          </p:cNvPr>
          <p:cNvCxnSpPr/>
          <p:nvPr/>
        </p:nvCxnSpPr>
        <p:spPr>
          <a:xfrm>
            <a:off x="6961227" y="1157236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35D15-771B-E39E-B41B-930D1232028A}"/>
              </a:ext>
            </a:extLst>
          </p:cNvPr>
          <p:cNvSpPr/>
          <p:nvPr/>
        </p:nvSpPr>
        <p:spPr>
          <a:xfrm>
            <a:off x="7203343" y="1442235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D9BC72-8833-1214-28F8-FED2950596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27996" y="1993329"/>
            <a:ext cx="213526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5A845323-1DF5-E4BC-FEE7-3850C7D6C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4" y="2271607"/>
            <a:ext cx="241544" cy="241544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2A322605-5DAE-2082-423E-9219D6C2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7" y="1795866"/>
            <a:ext cx="241544" cy="2415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27512A-89B6-D939-95A0-11F2F3409323}"/>
              </a:ext>
            </a:extLst>
          </p:cNvPr>
          <p:cNvSpPr/>
          <p:nvPr/>
        </p:nvSpPr>
        <p:spPr>
          <a:xfrm>
            <a:off x="6051086" y="1811091"/>
            <a:ext cx="180872" cy="1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48B4C60-AAF2-62D1-9503-2C462277B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95" y="6020837"/>
            <a:ext cx="440308" cy="4403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366F487-A0A6-557D-7200-3609E1D8D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422" y="6020837"/>
            <a:ext cx="440308" cy="44030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271EA00-88C4-34DD-B2F4-0D5AF047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59" y="5824314"/>
            <a:ext cx="440308" cy="4403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53B240A-8A60-92CB-A3B2-F0A49FF37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66" y="6021446"/>
            <a:ext cx="440308" cy="4403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7FBBCF6-0C11-2CDB-6921-2243612D3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6044468"/>
            <a:ext cx="440308" cy="44030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F55A7F5-8EA2-D567-C09A-1010765F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85" y="5822134"/>
            <a:ext cx="440308" cy="44030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18AB3E4-E903-2B83-4F32-ED095CCED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39" y="5829284"/>
            <a:ext cx="440308" cy="44030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3E0419-739E-C290-A2E3-8E6AF41E3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2" y="6034321"/>
            <a:ext cx="440308" cy="44030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1A3488B-DF15-912B-BE33-27CC87C5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27" y="6034321"/>
            <a:ext cx="440308" cy="44030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1FAD85D-7F58-095B-CA29-D85D68BA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5" y="5851490"/>
            <a:ext cx="440308" cy="44030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401CB-EA8F-7846-BD90-496463A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12" y="5840764"/>
            <a:ext cx="440308" cy="4403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924A21E-4433-BD4B-3473-0D5C68D52F6C}"/>
              </a:ext>
            </a:extLst>
          </p:cNvPr>
          <p:cNvSpPr txBox="1"/>
          <p:nvPr/>
        </p:nvSpPr>
        <p:spPr>
          <a:xfrm>
            <a:off x="5389322" y="492734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맨 밑에 있어야하는 나무의 개수를 알려줍니다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(5</a:t>
            </a:r>
            <a:r>
              <a:rPr lang="ko-KR" altLang="en-US" sz="1100" dirty="0"/>
              <a:t>개 </a:t>
            </a:r>
            <a:r>
              <a:rPr lang="en-US" altLang="ko-KR" sz="1100" dirty="0"/>
              <a:t>~ 7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BADE5-911D-E217-0A3C-5F97D6A20154}"/>
              </a:ext>
            </a:extLst>
          </p:cNvPr>
          <p:cNvSpPr txBox="1"/>
          <p:nvPr/>
        </p:nvSpPr>
        <p:spPr>
          <a:xfrm>
            <a:off x="9802281" y="495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38248E-B043-B5FE-E35A-E9F1264C0D6C}"/>
              </a:ext>
            </a:extLst>
          </p:cNvPr>
          <p:cNvSpPr/>
          <p:nvPr/>
        </p:nvSpPr>
        <p:spPr>
          <a:xfrm>
            <a:off x="9740985" y="4958903"/>
            <a:ext cx="440308" cy="391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E934F9-7981-A199-132D-47B22990EF97}"/>
              </a:ext>
            </a:extLst>
          </p:cNvPr>
          <p:cNvCxnSpPr>
            <a:stCxn id="83" idx="1"/>
            <a:endCxn id="81" idx="3"/>
          </p:cNvCxnSpPr>
          <p:nvPr/>
        </p:nvCxnSpPr>
        <p:spPr>
          <a:xfrm flipH="1" flipV="1">
            <a:off x="8533131" y="5142785"/>
            <a:ext cx="1207854" cy="1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DCD1A-DF07-6B62-34B1-040D0C3A802E}"/>
              </a:ext>
            </a:extLst>
          </p:cNvPr>
          <p:cNvSpPr txBox="1"/>
          <p:nvPr/>
        </p:nvSpPr>
        <p:spPr>
          <a:xfrm>
            <a:off x="5426044" y="5618822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 뒤로 한층 씩 올릴 때마다 </a:t>
            </a:r>
            <a:endParaRPr lang="en-US" altLang="ko-KR" sz="1200" dirty="0"/>
          </a:p>
          <a:p>
            <a:r>
              <a:rPr lang="ko-KR" altLang="en-US" sz="1200" dirty="0"/>
              <a:t>그 전 층 개수보다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적게 올리면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맨 위가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될 때까지 나무를 모읍니다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81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372</Words>
  <Application>Microsoft Office PowerPoint</Application>
  <PresentationFormat>와이드스크린</PresentationFormat>
  <Paragraphs>96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21</cp:revision>
  <dcterms:created xsi:type="dcterms:W3CDTF">2022-03-03T03:35:02Z</dcterms:created>
  <dcterms:modified xsi:type="dcterms:W3CDTF">2022-06-16T07:01:38Z</dcterms:modified>
</cp:coreProperties>
</file>