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5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Test	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Test</a:t>
            </a:r>
            <a:endParaRPr lang="sv-SE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End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End</a:t>
            </a:r>
            <a:endParaRPr lang="sv-SE" dirty="0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</vt:lpstr>
      <vt:lpstr>End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anglo</dc:creator>
  <cp:lastModifiedBy>anglo</cp:lastModifiedBy>
  <cp:revision>8</cp:revision>
  <dcterms:created xsi:type="dcterms:W3CDTF">2006-08-16T00:00:00Z</dcterms:created>
  <dcterms:modified xsi:type="dcterms:W3CDTF">2018-01-28T14:58:47Z</dcterms:modified>
</cp:coreProperties>
</file>