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Test2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Empty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Test2</vt:lpstr>
      <vt:lpstr>Empty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Test2</dc:title>
  <dc:creator>anglo</dc:creator>
  <cp:lastModifiedBy>anglo</cp:lastModifiedBy>
  <cp:revision>3</cp:revision>
  <dcterms:created xsi:type="dcterms:W3CDTF">2006-08-16T00:00:00Z</dcterms:created>
  <dcterms:modified xsi:type="dcterms:W3CDTF">2018-01-28T15:57:12Z</dcterms:modified>
</cp:coreProperties>
</file>