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Darker Grotesque Medium"/>
      <p:regular r:id="rId19"/>
      <p:bold r:id="rId20"/>
    </p:embeddedFont>
    <p:embeddedFont>
      <p:font typeface="Darker Grotesque ExtraBold"/>
      <p:bold r:id="rId21"/>
    </p:embeddedFont>
    <p:embeddedFont>
      <p:font typeface="Bebas Neue"/>
      <p:regular r:id="rId22"/>
    </p:embeddedFont>
    <p:embeddedFont>
      <p:font typeface="Darker Grotesque"/>
      <p:regular r:id="rId23"/>
      <p:bold r:id="rId24"/>
    </p:embeddedFont>
    <p:embeddedFont>
      <p:font typeface="Darker Grotesque SemiBold"/>
      <p:regular r:id="rId25"/>
      <p:bold r:id="rId26"/>
    </p:embeddedFont>
    <p:embeddedFont>
      <p:font typeface="Orbitron"/>
      <p:regular r:id="rId27"/>
      <p:bold r:id="rId28"/>
    </p:embeddedFont>
    <p:embeddedFont>
      <p:font typeface="Cambria Math"/>
      <p:regular r:id="rId29"/>
    </p:embeddedFont>
    <p:embeddedFont>
      <p:font typeface="Orbitron Black"/>
      <p:bold r:id="rId30"/>
    </p:embeddedFont>
    <p:embeddedFont>
      <p:font typeface="Darker Grotesque Black"/>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E30B3C-D362-41EF-9158-02C8AD3605EC}">
  <a:tblStyle styleId="{4BE30B3C-D362-41EF-9158-02C8AD3605EC}"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CF33779-349A-468A-B2EC-6A8975C951F6}" styleName="Table_1">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arkerGrotesqueBlack-bold.fntdata"/><Relationship Id="rId30" Type="http://schemas.openxmlformats.org/officeDocument/2006/relationships/font" Target="fonts/OrbitronBlack-bold.fntdata"/><Relationship Id="rId20" Type="http://schemas.openxmlformats.org/officeDocument/2006/relationships/font" Target="fonts/DarkerGrotesqueMedium-bold.fntdata"/><Relationship Id="rId22" Type="http://schemas.openxmlformats.org/officeDocument/2006/relationships/font" Target="fonts/BebasNeue-regular.fntdata"/><Relationship Id="rId21" Type="http://schemas.openxmlformats.org/officeDocument/2006/relationships/font" Target="fonts/DarkerGrotesqueExtraBold-bold.fntdata"/><Relationship Id="rId24" Type="http://schemas.openxmlformats.org/officeDocument/2006/relationships/font" Target="fonts/DarkerGrotesque-bold.fntdata"/><Relationship Id="rId23" Type="http://schemas.openxmlformats.org/officeDocument/2006/relationships/font" Target="fonts/DarkerGrotesque-regular.fntdata"/><Relationship Id="rId26" Type="http://schemas.openxmlformats.org/officeDocument/2006/relationships/font" Target="fonts/DarkerGrotesqueSemiBold-bold.fntdata"/><Relationship Id="rId25" Type="http://schemas.openxmlformats.org/officeDocument/2006/relationships/font" Target="fonts/DarkerGrotesqueSemiBold-regular.fntdata"/><Relationship Id="rId28" Type="http://schemas.openxmlformats.org/officeDocument/2006/relationships/font" Target="fonts/Orbitron-bold.fntdata"/><Relationship Id="rId27" Type="http://schemas.openxmlformats.org/officeDocument/2006/relationships/font" Target="fonts/Orbitron-regular.fntdata"/><Relationship Id="rId29" Type="http://schemas.openxmlformats.org/officeDocument/2006/relationships/font" Target="fonts/CambriaMath-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DarkerGrotesqueMedium-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d527f7846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d527f7846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Angelica &amp; Sameeha</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2d4ac273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2d4ac273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Sameeha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2cb0d624a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2cb0d624a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Sameeha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rgbClr val="222222"/>
                </a:solidFill>
              </a:rPr>
              <a:t>Slide 4: Evaluation</a:t>
            </a:r>
            <a:endParaRPr>
              <a:solidFill>
                <a:srgbClr val="222222"/>
              </a:solidFill>
            </a:endParaRPr>
          </a:p>
          <a:p>
            <a:pPr indent="0" lvl="0" marL="0" rtl="0" algn="l">
              <a:spcBef>
                <a:spcPts val="0"/>
              </a:spcBef>
              <a:spcAft>
                <a:spcPts val="0"/>
              </a:spcAft>
              <a:buClr>
                <a:schemeClr val="dk1"/>
              </a:buClr>
              <a:buSzPts val="1100"/>
              <a:buFont typeface="Arial"/>
              <a:buNone/>
            </a:pPr>
            <a:r>
              <a:rPr lang="en">
                <a:solidFill>
                  <a:srgbClr val="222222"/>
                </a:solidFill>
              </a:rPr>
              <a:t>- ROC curve(s) for both models (best to do it on one plot to make it easy to compare)</a:t>
            </a:r>
            <a:endParaRPr>
              <a:solidFill>
                <a:srgbClr val="222222"/>
              </a:solidFill>
            </a:endParaRPr>
          </a:p>
          <a:p>
            <a:pPr indent="0" lvl="0" marL="0" rtl="0" algn="l">
              <a:spcBef>
                <a:spcPts val="0"/>
              </a:spcBef>
              <a:spcAft>
                <a:spcPts val="0"/>
              </a:spcAft>
              <a:buClr>
                <a:schemeClr val="dk1"/>
              </a:buClr>
              <a:buSzPts val="1100"/>
              <a:buFont typeface="Arial"/>
              <a:buNone/>
            </a:pPr>
            <a:r>
              <a:rPr lang="en">
                <a:solidFill>
                  <a:srgbClr val="222222"/>
                </a:solidFill>
              </a:rPr>
              <a:t>- Confusion matrix/matrices for both models</a:t>
            </a:r>
            <a:endParaRPr>
              <a:solidFill>
                <a:srgbClr val="222222"/>
              </a:solidFill>
            </a:endParaRPr>
          </a:p>
          <a:p>
            <a:pPr indent="0" lvl="0" marL="0" rtl="0" algn="l">
              <a:spcBef>
                <a:spcPts val="0"/>
              </a:spcBef>
              <a:spcAft>
                <a:spcPts val="0"/>
              </a:spcAft>
              <a:buClr>
                <a:schemeClr val="dk1"/>
              </a:buClr>
              <a:buSzPts val="1100"/>
              <a:buFont typeface="Arial"/>
              <a:buNone/>
            </a:pPr>
            <a:r>
              <a:rPr lang="en">
                <a:solidFill>
                  <a:srgbClr val="222222"/>
                </a:solidFill>
              </a:rPr>
              <a:t>- metrics for both models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2b9f65d3f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2b9f65d3f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Sameeha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2b9f65d3f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2b9f65d3f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Angelica &amp; Sameeha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Stemming helped get root words of the words within each review. This in turn helped us fix some of the spelling mistakes that occurred in the dataset. So using that as a preprocessing step benefited our results.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expectations we had in regards to our dataset where to have more positive ratings vs negative ratings. And our results prove this point. There were more ratings that were labeled 5 or 4 compared to ratings labeled 1, 2, or 3.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Challenges we faced while coding this classifier was trying to find </a:t>
            </a:r>
            <a:r>
              <a:rPr lang="en"/>
              <a:t>solutions against the and to make a confusion matrix for a multiclass. </a:t>
            </a:r>
            <a:r>
              <a:rPr lang="en"/>
              <a:t>Since we worked with two classes in lecture and our written assignment, constructing a matrix of 5 classes was a bit challenging, but making one for this dataset gave us an opportunity to overcome that challenge.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Improvements we can potentially make to our classifier are: </a:t>
            </a:r>
            <a:endParaRPr b="1"/>
          </a:p>
          <a:p>
            <a:pPr indent="0" lvl="0" marL="0" rtl="0" algn="l">
              <a:spcBef>
                <a:spcPts val="0"/>
              </a:spcBef>
              <a:spcAft>
                <a:spcPts val="0"/>
              </a:spcAft>
              <a:buNone/>
            </a:pPr>
            <a:r>
              <a:rPr lang="en"/>
              <a:t>Using less data structures. A lot of dictionaries and arrays were used when developing this model, and I think if we had more time, we could have cleaned up our code to be more memory efficient. </a:t>
            </a:r>
            <a:endParaRPr/>
          </a:p>
          <a:p>
            <a:pPr indent="0" lvl="0" marL="0" rtl="0" algn="l">
              <a:spcBef>
                <a:spcPts val="0"/>
              </a:spcBef>
              <a:spcAft>
                <a:spcPts val="0"/>
              </a:spcAft>
              <a:buNone/>
            </a:pPr>
            <a:r>
              <a:rPr lang="en"/>
              <a:t>Also, we sort of realize this late, but this assignment </a:t>
            </a:r>
            <a:r>
              <a:rPr lang="en"/>
              <a:t>also posed a lot of opportunities to utilize a few other python libraries and possibly even optimize the runtime of our implementation. For example, we could have used the dask library to parallelize our data structures.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2cf93d11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2cf93d11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Sameeha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2d4ac2731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2d4ac2731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Sameeha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2b9f65d3f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2b9f65d3f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Sameeha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2cb0d624a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2cb0d624a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Sameeha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2cb0d624a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2cb0d624a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222222"/>
              </a:solidFill>
              <a:latin typeface="Darker Grotesque SemiBold"/>
              <a:ea typeface="Darker Grotesque SemiBold"/>
              <a:cs typeface="Darker Grotesque SemiBold"/>
              <a:sym typeface="Darker Grotesque SemiBold"/>
            </a:endParaRPr>
          </a:p>
          <a:p>
            <a:pPr indent="-311150" lvl="0" marL="457200" rtl="0" algn="l">
              <a:spcBef>
                <a:spcPts val="0"/>
              </a:spcBef>
              <a:spcAft>
                <a:spcPts val="0"/>
              </a:spcAft>
              <a:buClr>
                <a:srgbClr val="222222"/>
              </a:buClr>
              <a:buSzPts val="1300"/>
              <a:buFont typeface="Darker Grotesque SemiBold"/>
              <a:buChar char="-"/>
            </a:pPr>
            <a:r>
              <a:rPr lang="en" sz="1300">
                <a:solidFill>
                  <a:srgbClr val="222222"/>
                </a:solidFill>
                <a:latin typeface="Darker Grotesque SemiBold"/>
                <a:ea typeface="Darker Grotesque SemiBold"/>
                <a:cs typeface="Darker Grotesque SemiBold"/>
                <a:sym typeface="Darker Grotesque SemiBold"/>
              </a:rPr>
              <a:t>Pass training dataset in training function</a:t>
            </a:r>
            <a:endParaRPr sz="1300">
              <a:solidFill>
                <a:srgbClr val="222222"/>
              </a:solidFill>
              <a:latin typeface="Darker Grotesque SemiBold"/>
              <a:ea typeface="Darker Grotesque SemiBold"/>
              <a:cs typeface="Darker Grotesque SemiBold"/>
              <a:sym typeface="Darker Grotesque SemiBold"/>
            </a:endParaRPr>
          </a:p>
          <a:p>
            <a:pPr indent="-311150" lvl="0" marL="457200" rtl="0" algn="l">
              <a:spcBef>
                <a:spcPts val="0"/>
              </a:spcBef>
              <a:spcAft>
                <a:spcPts val="0"/>
              </a:spcAft>
              <a:buClr>
                <a:srgbClr val="222222"/>
              </a:buClr>
              <a:buSzPts val="1300"/>
              <a:buFont typeface="Darker Grotesque SemiBold"/>
              <a:buChar char="-"/>
            </a:pPr>
            <a:r>
              <a:rPr lang="en" sz="1300">
                <a:solidFill>
                  <a:srgbClr val="222222"/>
                </a:solidFill>
                <a:latin typeface="Darker Grotesque SemiBold"/>
                <a:ea typeface="Darker Grotesque SemiBold"/>
                <a:cs typeface="Darker Grotesque SemiBold"/>
                <a:sym typeface="Darker Grotesque SemiBold"/>
              </a:rPr>
              <a:t>Where we capture total number of reviews in that training dataset</a:t>
            </a:r>
            <a:endParaRPr sz="1300">
              <a:solidFill>
                <a:srgbClr val="222222"/>
              </a:solidFill>
              <a:latin typeface="Darker Grotesque SemiBold"/>
              <a:ea typeface="Darker Grotesque SemiBold"/>
              <a:cs typeface="Darker Grotesque SemiBold"/>
              <a:sym typeface="Darker Grotesque SemiBold"/>
            </a:endParaRPr>
          </a:p>
          <a:p>
            <a:pPr indent="-311150" lvl="0" marL="457200" rtl="0" algn="l">
              <a:spcBef>
                <a:spcPts val="0"/>
              </a:spcBef>
              <a:spcAft>
                <a:spcPts val="0"/>
              </a:spcAft>
              <a:buClr>
                <a:srgbClr val="222222"/>
              </a:buClr>
              <a:buSzPts val="1300"/>
              <a:buFont typeface="Darker Grotesque SemiBold"/>
              <a:buChar char="-"/>
            </a:pPr>
            <a:r>
              <a:rPr lang="en" sz="1300">
                <a:solidFill>
                  <a:srgbClr val="222222"/>
                </a:solidFill>
                <a:latin typeface="Darker Grotesque SemiBold"/>
                <a:ea typeface="Darker Grotesque SemiBold"/>
                <a:cs typeface="Darker Grotesque SemiBold"/>
                <a:sym typeface="Darker Grotesque SemiBold"/>
              </a:rPr>
              <a:t>We preprocess the review text for every single review in our set</a:t>
            </a:r>
            <a:endParaRPr sz="1300">
              <a:solidFill>
                <a:srgbClr val="222222"/>
              </a:solidFill>
              <a:latin typeface="Darker Grotesque SemiBold"/>
              <a:ea typeface="Darker Grotesque SemiBold"/>
              <a:cs typeface="Darker Grotesque SemiBold"/>
              <a:sym typeface="Darker Grotesque SemiBold"/>
            </a:endParaRPr>
          </a:p>
          <a:p>
            <a:pPr indent="-311150" lvl="0" marL="457200" rtl="0" algn="l">
              <a:spcBef>
                <a:spcPts val="0"/>
              </a:spcBef>
              <a:spcAft>
                <a:spcPts val="0"/>
              </a:spcAft>
              <a:buClr>
                <a:srgbClr val="222222"/>
              </a:buClr>
              <a:buSzPts val="1300"/>
              <a:buFont typeface="Darker Grotesque SemiBold"/>
              <a:buChar char="-"/>
            </a:pPr>
            <a:r>
              <a:rPr lang="en" sz="1300">
                <a:solidFill>
                  <a:srgbClr val="222222"/>
                </a:solidFill>
                <a:latin typeface="Darker Grotesque SemiBold"/>
                <a:ea typeface="Darker Grotesque SemiBold"/>
                <a:cs typeface="Darker Grotesque SemiBold"/>
                <a:sym typeface="Darker Grotesque SemiBold"/>
              </a:rPr>
              <a:t>keeps count of how many reviews there are per rating</a:t>
            </a:r>
            <a:endParaRPr sz="1300">
              <a:solidFill>
                <a:srgbClr val="222222"/>
              </a:solidFill>
              <a:latin typeface="Darker Grotesque SemiBold"/>
              <a:ea typeface="Darker Grotesque SemiBold"/>
              <a:cs typeface="Darker Grotesque SemiBold"/>
              <a:sym typeface="Darker Grotesque SemiBold"/>
            </a:endParaRPr>
          </a:p>
          <a:p>
            <a:pPr indent="0" lvl="0" marL="0" rtl="0" algn="l">
              <a:spcBef>
                <a:spcPts val="0"/>
              </a:spcBef>
              <a:spcAft>
                <a:spcPts val="0"/>
              </a:spcAft>
              <a:buNone/>
            </a:pPr>
            <a:r>
              <a:t/>
            </a:r>
            <a:endParaRPr sz="1300">
              <a:solidFill>
                <a:srgbClr val="222222"/>
              </a:solidFill>
              <a:latin typeface="Darker Grotesque SemiBold"/>
              <a:ea typeface="Darker Grotesque SemiBold"/>
              <a:cs typeface="Darker Grotesque SemiBold"/>
              <a:sym typeface="Darker Grotesque SemiBold"/>
            </a:endParaRPr>
          </a:p>
          <a:p>
            <a:pPr indent="-311150" lvl="0" marL="457200" rtl="0" algn="l">
              <a:spcBef>
                <a:spcPts val="0"/>
              </a:spcBef>
              <a:spcAft>
                <a:spcPts val="0"/>
              </a:spcAft>
              <a:buClr>
                <a:srgbClr val="222222"/>
              </a:buClr>
              <a:buSzPts val="1300"/>
              <a:buFont typeface="Darker Grotesque SemiBold"/>
              <a:buChar char="-"/>
            </a:pPr>
            <a:r>
              <a:rPr lang="en" sz="1300">
                <a:solidFill>
                  <a:srgbClr val="222222"/>
                </a:solidFill>
                <a:latin typeface="Darker Grotesque SemiBold"/>
                <a:ea typeface="Darker Grotesque SemiBold"/>
                <a:cs typeface="Darker Grotesque SemiBold"/>
                <a:sym typeface="Darker Grotesque SemiBold"/>
              </a:rPr>
              <a:t>And we pass the filtered review and the rating to the vocabulary function</a:t>
            </a:r>
            <a:endParaRPr sz="1300">
              <a:solidFill>
                <a:srgbClr val="222222"/>
              </a:solidFill>
              <a:latin typeface="Darker Grotesque SemiBold"/>
              <a:ea typeface="Darker Grotesque SemiBold"/>
              <a:cs typeface="Darker Grotesque SemiBold"/>
              <a:sym typeface="Darker Grotesque SemiBold"/>
            </a:endParaRPr>
          </a:p>
          <a:p>
            <a:pPr indent="-311150" lvl="1" marL="914400" rtl="0" algn="l">
              <a:spcBef>
                <a:spcPts val="0"/>
              </a:spcBef>
              <a:spcAft>
                <a:spcPts val="0"/>
              </a:spcAft>
              <a:buClr>
                <a:srgbClr val="222222"/>
              </a:buClr>
              <a:buSzPts val="1300"/>
              <a:buFont typeface="Darker Grotesque SemiBold"/>
              <a:buChar char="-"/>
            </a:pPr>
            <a:r>
              <a:rPr lang="en" sz="1300">
                <a:solidFill>
                  <a:srgbClr val="222222"/>
                </a:solidFill>
                <a:latin typeface="Darker Grotesque SemiBold"/>
                <a:ea typeface="Darker Grotesque SemiBold"/>
                <a:cs typeface="Darker Grotesque SemiBold"/>
                <a:sym typeface="Darker Grotesque SemiBold"/>
              </a:rPr>
              <a:t>Which is where we maintain our bag of words dictionary</a:t>
            </a:r>
            <a:endParaRPr sz="1300">
              <a:solidFill>
                <a:srgbClr val="222222"/>
              </a:solidFill>
              <a:latin typeface="Darker Grotesque SemiBold"/>
              <a:ea typeface="Darker Grotesque SemiBold"/>
              <a:cs typeface="Darker Grotesque SemiBold"/>
              <a:sym typeface="Darker Grotesque SemiBold"/>
            </a:endParaRPr>
          </a:p>
          <a:p>
            <a:pPr indent="-311150" lvl="2" marL="1371600" rtl="0" algn="l">
              <a:spcBef>
                <a:spcPts val="0"/>
              </a:spcBef>
              <a:spcAft>
                <a:spcPts val="0"/>
              </a:spcAft>
              <a:buClr>
                <a:srgbClr val="222222"/>
              </a:buClr>
              <a:buSzPts val="1300"/>
              <a:buFont typeface="Darker Grotesque SemiBold"/>
              <a:buChar char="-"/>
            </a:pPr>
            <a:r>
              <a:rPr lang="en" sz="1300">
                <a:solidFill>
                  <a:srgbClr val="222222"/>
                </a:solidFill>
                <a:latin typeface="Darker Grotesque SemiBold"/>
                <a:ea typeface="Darker Grotesque SemiBold"/>
                <a:cs typeface="Darker Grotesque SemiBold"/>
                <a:sym typeface="Darker Grotesque SemiBold"/>
              </a:rPr>
              <a:t>If the word does exist in the bag of words, we increment count</a:t>
            </a:r>
            <a:endParaRPr sz="1300">
              <a:solidFill>
                <a:srgbClr val="222222"/>
              </a:solidFill>
              <a:latin typeface="Darker Grotesque SemiBold"/>
              <a:ea typeface="Darker Grotesque SemiBold"/>
              <a:cs typeface="Darker Grotesque SemiBold"/>
              <a:sym typeface="Darker Grotesque SemiBold"/>
            </a:endParaRPr>
          </a:p>
          <a:p>
            <a:pPr indent="-311150" lvl="2" marL="1371600" rtl="0" algn="l">
              <a:spcBef>
                <a:spcPts val="0"/>
              </a:spcBef>
              <a:spcAft>
                <a:spcPts val="0"/>
              </a:spcAft>
              <a:buClr>
                <a:srgbClr val="222222"/>
              </a:buClr>
              <a:buSzPts val="1300"/>
              <a:buFont typeface="Darker Grotesque SemiBold"/>
              <a:buChar char="-"/>
            </a:pPr>
            <a:r>
              <a:rPr lang="en" sz="1300">
                <a:solidFill>
                  <a:srgbClr val="222222"/>
                </a:solidFill>
                <a:latin typeface="Darker Grotesque SemiBold"/>
                <a:ea typeface="Darker Grotesque SemiBold"/>
                <a:cs typeface="Darker Grotesque SemiBold"/>
                <a:sym typeface="Darker Grotesque SemiBold"/>
              </a:rPr>
              <a:t>else, we add the word to the dictionary</a:t>
            </a:r>
            <a:endParaRPr sz="1300">
              <a:solidFill>
                <a:srgbClr val="222222"/>
              </a:solidFill>
              <a:latin typeface="Darker Grotesque SemiBold"/>
              <a:ea typeface="Darker Grotesque SemiBold"/>
              <a:cs typeface="Darker Grotesque SemiBold"/>
              <a:sym typeface="Darker Grotesque SemiBo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1845449a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1845449a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222222"/>
              </a:buClr>
              <a:buSzPts val="1300"/>
              <a:buFont typeface="Darker Grotesque SemiBold"/>
              <a:buChar char="-"/>
            </a:pPr>
            <a:r>
              <a:rPr lang="en" sz="1300">
                <a:solidFill>
                  <a:srgbClr val="222222"/>
                </a:solidFill>
                <a:latin typeface="Darker Grotesque SemiBold"/>
                <a:ea typeface="Darker Grotesque SemiBold"/>
                <a:cs typeface="Darker Grotesque SemiBold"/>
                <a:sym typeface="Darker Grotesque SemiBold"/>
              </a:rPr>
              <a:t>Once training is done, we move to our test function</a:t>
            </a:r>
            <a:endParaRPr sz="1300">
              <a:solidFill>
                <a:srgbClr val="222222"/>
              </a:solidFill>
              <a:latin typeface="Darker Grotesque SemiBold"/>
              <a:ea typeface="Darker Grotesque SemiBold"/>
              <a:cs typeface="Darker Grotesque SemiBold"/>
              <a:sym typeface="Darker Grotesque SemiBold"/>
            </a:endParaRPr>
          </a:p>
          <a:p>
            <a:pPr indent="-311150" lvl="0" marL="457200" rtl="0" algn="l">
              <a:spcBef>
                <a:spcPts val="0"/>
              </a:spcBef>
              <a:spcAft>
                <a:spcPts val="0"/>
              </a:spcAft>
              <a:buClr>
                <a:srgbClr val="222222"/>
              </a:buClr>
              <a:buSzPts val="1300"/>
              <a:buFont typeface="Darker Grotesque SemiBold"/>
              <a:buChar char="-"/>
            </a:pPr>
            <a:r>
              <a:rPr lang="en" sz="1300">
                <a:solidFill>
                  <a:srgbClr val="222222"/>
                </a:solidFill>
                <a:latin typeface="Darker Grotesque SemiBold"/>
                <a:ea typeface="Darker Grotesque SemiBold"/>
                <a:cs typeface="Darker Grotesque SemiBold"/>
                <a:sym typeface="Darker Grotesque SemiBold"/>
              </a:rPr>
              <a:t>Takes in test dataset</a:t>
            </a:r>
            <a:endParaRPr sz="1300">
              <a:solidFill>
                <a:srgbClr val="222222"/>
              </a:solidFill>
              <a:latin typeface="Darker Grotesque SemiBold"/>
              <a:ea typeface="Darker Grotesque SemiBold"/>
              <a:cs typeface="Darker Grotesque SemiBold"/>
              <a:sym typeface="Darker Grotesque SemiBold"/>
            </a:endParaRPr>
          </a:p>
          <a:p>
            <a:pPr indent="-311150" lvl="0" marL="457200" rtl="0" algn="l">
              <a:spcBef>
                <a:spcPts val="0"/>
              </a:spcBef>
              <a:spcAft>
                <a:spcPts val="0"/>
              </a:spcAft>
              <a:buClr>
                <a:srgbClr val="222222"/>
              </a:buClr>
              <a:buSzPts val="1300"/>
              <a:buFont typeface="Darker Grotesque SemiBold"/>
              <a:buChar char="-"/>
            </a:pPr>
            <a:r>
              <a:rPr lang="en" sz="1300">
                <a:solidFill>
                  <a:srgbClr val="222222"/>
                </a:solidFill>
                <a:latin typeface="Darker Grotesque SemiBold"/>
                <a:ea typeface="Darker Grotesque SemiBold"/>
                <a:cs typeface="Darker Grotesque SemiBold"/>
                <a:sym typeface="Darker Grotesque SemiBold"/>
              </a:rPr>
              <a:t>We once again, calculate the total number of reviews in that set</a:t>
            </a:r>
            <a:endParaRPr sz="1300">
              <a:solidFill>
                <a:srgbClr val="222222"/>
              </a:solidFill>
              <a:latin typeface="Darker Grotesque SemiBold"/>
              <a:ea typeface="Darker Grotesque SemiBold"/>
              <a:cs typeface="Darker Grotesque SemiBold"/>
              <a:sym typeface="Darker Grotesque SemiBold"/>
            </a:endParaRPr>
          </a:p>
          <a:p>
            <a:pPr indent="-311150" lvl="0" marL="457200" rtl="0" algn="l">
              <a:spcBef>
                <a:spcPts val="0"/>
              </a:spcBef>
              <a:spcAft>
                <a:spcPts val="0"/>
              </a:spcAft>
              <a:buClr>
                <a:srgbClr val="222222"/>
              </a:buClr>
              <a:buSzPts val="1300"/>
              <a:buFont typeface="Darker Grotesque SemiBold"/>
              <a:buChar char="-"/>
            </a:pPr>
            <a:r>
              <a:rPr lang="en" sz="1300">
                <a:solidFill>
                  <a:srgbClr val="222222"/>
                </a:solidFill>
                <a:latin typeface="Darker Grotesque SemiBold"/>
                <a:ea typeface="Darker Grotesque SemiBold"/>
                <a:cs typeface="Darker Grotesque SemiBold"/>
                <a:sym typeface="Darker Grotesque SemiBold"/>
              </a:rPr>
              <a:t>starts by </a:t>
            </a:r>
            <a:r>
              <a:rPr lang="en" sz="1300">
                <a:solidFill>
                  <a:srgbClr val="222222"/>
                </a:solidFill>
                <a:latin typeface="Darker Grotesque SemiBold"/>
                <a:ea typeface="Darker Grotesque SemiBold"/>
                <a:cs typeface="Darker Grotesque SemiBold"/>
                <a:sym typeface="Darker Grotesque SemiBold"/>
              </a:rPr>
              <a:t>preprocessing</a:t>
            </a:r>
            <a:r>
              <a:rPr lang="en" sz="1300">
                <a:solidFill>
                  <a:srgbClr val="222222"/>
                </a:solidFill>
                <a:latin typeface="Darker Grotesque SemiBold"/>
                <a:ea typeface="Darker Grotesque SemiBold"/>
                <a:cs typeface="Darker Grotesque SemiBold"/>
                <a:sym typeface="Darker Grotesque SemiBold"/>
              </a:rPr>
              <a:t> each review</a:t>
            </a:r>
            <a:endParaRPr sz="1300">
              <a:solidFill>
                <a:srgbClr val="222222"/>
              </a:solidFill>
              <a:latin typeface="Darker Grotesque SemiBold"/>
              <a:ea typeface="Darker Grotesque SemiBold"/>
              <a:cs typeface="Darker Grotesque SemiBold"/>
              <a:sym typeface="Darker Grotesque SemiBold"/>
            </a:endParaRPr>
          </a:p>
          <a:p>
            <a:pPr indent="-311150" lvl="0" marL="457200" rtl="0" algn="l">
              <a:spcBef>
                <a:spcPts val="0"/>
              </a:spcBef>
              <a:spcAft>
                <a:spcPts val="0"/>
              </a:spcAft>
              <a:buClr>
                <a:srgbClr val="222222"/>
              </a:buClr>
              <a:buSzPts val="1300"/>
              <a:buFont typeface="Darker Grotesque SemiBold"/>
              <a:buChar char="-"/>
            </a:pPr>
            <a:r>
              <a:rPr lang="en" sz="1300">
                <a:solidFill>
                  <a:srgbClr val="222222"/>
                </a:solidFill>
                <a:latin typeface="Darker Grotesque SemiBold"/>
                <a:ea typeface="Darker Grotesque SemiBold"/>
                <a:cs typeface="Darker Grotesque SemiBold"/>
                <a:sym typeface="Darker Grotesque SemiBold"/>
              </a:rPr>
              <a:t>For each review, we calculate the </a:t>
            </a:r>
            <a:r>
              <a:rPr lang="en" sz="1300">
                <a:solidFill>
                  <a:srgbClr val="222222"/>
                </a:solidFill>
                <a:latin typeface="Darker Grotesque SemiBold"/>
                <a:ea typeface="Darker Grotesque SemiBold"/>
                <a:cs typeface="Darker Grotesque SemiBold"/>
                <a:sym typeface="Darker Grotesque SemiBold"/>
              </a:rPr>
              <a:t>probabilities</a:t>
            </a:r>
            <a:r>
              <a:rPr lang="en" sz="1300">
                <a:solidFill>
                  <a:srgbClr val="222222"/>
                </a:solidFill>
                <a:latin typeface="Darker Grotesque SemiBold"/>
                <a:ea typeface="Darker Grotesque SemiBold"/>
                <a:cs typeface="Darker Grotesque SemiBold"/>
                <a:sym typeface="Darker Grotesque SemiBold"/>
              </a:rPr>
              <a:t> per each rating</a:t>
            </a:r>
            <a:endParaRPr sz="1300">
              <a:solidFill>
                <a:srgbClr val="222222"/>
              </a:solidFill>
              <a:latin typeface="Darker Grotesque SemiBold"/>
              <a:ea typeface="Darker Grotesque SemiBold"/>
              <a:cs typeface="Darker Grotesque SemiBold"/>
              <a:sym typeface="Darker Grotesque SemiBold"/>
            </a:endParaRPr>
          </a:p>
          <a:p>
            <a:pPr indent="-311150" lvl="0" marL="457200" rtl="0" algn="l">
              <a:spcBef>
                <a:spcPts val="0"/>
              </a:spcBef>
              <a:spcAft>
                <a:spcPts val="0"/>
              </a:spcAft>
              <a:buClr>
                <a:srgbClr val="222222"/>
              </a:buClr>
              <a:buSzPts val="1300"/>
              <a:buFont typeface="Darker Grotesque SemiBold"/>
              <a:buChar char="-"/>
            </a:pPr>
            <a:r>
              <a:rPr lang="en" sz="1300">
                <a:solidFill>
                  <a:srgbClr val="222222"/>
                </a:solidFill>
                <a:latin typeface="Darker Grotesque SemiBold"/>
                <a:ea typeface="Darker Grotesque SemiBold"/>
                <a:cs typeface="Darker Grotesque SemiBold"/>
                <a:sym typeface="Darker Grotesque SemiBold"/>
              </a:rPr>
              <a:t>Once we find those numbers, out of those five probabilities, we choose the rating with the highest probability</a:t>
            </a:r>
            <a:endParaRPr sz="1300">
              <a:solidFill>
                <a:srgbClr val="222222"/>
              </a:solidFill>
              <a:latin typeface="Darker Grotesque SemiBold"/>
              <a:ea typeface="Darker Grotesque SemiBold"/>
              <a:cs typeface="Darker Grotesque SemiBold"/>
              <a:sym typeface="Darker Grotesque SemiBold"/>
            </a:endParaRPr>
          </a:p>
          <a:p>
            <a:pPr indent="-311150" lvl="0" marL="457200" rtl="0" algn="l">
              <a:spcBef>
                <a:spcPts val="0"/>
              </a:spcBef>
              <a:spcAft>
                <a:spcPts val="0"/>
              </a:spcAft>
              <a:buClr>
                <a:srgbClr val="222222"/>
              </a:buClr>
              <a:buSzPts val="1300"/>
              <a:buFont typeface="Darker Grotesque SemiBold"/>
              <a:buChar char="-"/>
            </a:pPr>
            <a:r>
              <a:rPr lang="en" sz="1300">
                <a:solidFill>
                  <a:srgbClr val="222222"/>
                </a:solidFill>
                <a:latin typeface="Darker Grotesque SemiBold"/>
                <a:ea typeface="Darker Grotesque SemiBold"/>
                <a:cs typeface="Darker Grotesque SemiBold"/>
                <a:sym typeface="Darker Grotesque SemiBold"/>
              </a:rPr>
              <a:t>we increment our confusion matrix accordingly with our guessed results.</a:t>
            </a:r>
            <a:endParaRPr sz="1300">
              <a:solidFill>
                <a:srgbClr val="222222"/>
              </a:solidFill>
              <a:latin typeface="Darker Grotesque SemiBold"/>
              <a:ea typeface="Darker Grotesque SemiBold"/>
              <a:cs typeface="Darker Grotesque SemiBold"/>
              <a:sym typeface="Darker Grotesque SemiBold"/>
            </a:endParaRPr>
          </a:p>
          <a:p>
            <a:pPr indent="0" lvl="0" marL="0" rtl="0" algn="l">
              <a:spcBef>
                <a:spcPts val="0"/>
              </a:spcBef>
              <a:spcAft>
                <a:spcPts val="0"/>
              </a:spcAft>
              <a:buNone/>
            </a:pPr>
            <a:r>
              <a:t/>
            </a:r>
            <a:endParaRPr sz="1300">
              <a:solidFill>
                <a:srgbClr val="222222"/>
              </a:solidFill>
              <a:latin typeface="Darker Grotesque SemiBold"/>
              <a:ea typeface="Darker Grotesque SemiBold"/>
              <a:cs typeface="Darker Grotesque SemiBold"/>
              <a:sym typeface="Darker Grotesque SemiBold"/>
            </a:endParaRPr>
          </a:p>
          <a:p>
            <a:pPr indent="-311150" lvl="0" marL="457200" rtl="0" algn="l">
              <a:spcBef>
                <a:spcPts val="0"/>
              </a:spcBef>
              <a:spcAft>
                <a:spcPts val="0"/>
              </a:spcAft>
              <a:buClr>
                <a:srgbClr val="222222"/>
              </a:buClr>
              <a:buSzPts val="1300"/>
              <a:buFont typeface="Darker Grotesque SemiBold"/>
              <a:buChar char="-"/>
            </a:pPr>
            <a:r>
              <a:rPr lang="en" sz="1300">
                <a:solidFill>
                  <a:srgbClr val="222222"/>
                </a:solidFill>
                <a:latin typeface="Darker Grotesque SemiBold"/>
                <a:ea typeface="Darker Grotesque SemiBold"/>
                <a:cs typeface="Darker Grotesque SemiBold"/>
                <a:sym typeface="Darker Grotesque SemiBold"/>
              </a:rPr>
              <a:t>We developed the probability function to calculate the </a:t>
            </a:r>
            <a:r>
              <a:rPr lang="en" sz="1300">
                <a:solidFill>
                  <a:srgbClr val="222222"/>
                </a:solidFill>
                <a:latin typeface="Darker Grotesque SemiBold"/>
                <a:ea typeface="Darker Grotesque SemiBold"/>
                <a:cs typeface="Darker Grotesque SemiBold"/>
                <a:sym typeface="Darker Grotesque SemiBold"/>
              </a:rPr>
              <a:t>probability</a:t>
            </a:r>
            <a:r>
              <a:rPr lang="en" sz="1300">
                <a:solidFill>
                  <a:srgbClr val="222222"/>
                </a:solidFill>
                <a:latin typeface="Darker Grotesque SemiBold"/>
                <a:ea typeface="Darker Grotesque SemiBold"/>
                <a:cs typeface="Darker Grotesque SemiBold"/>
                <a:sym typeface="Darker Grotesque SemiBold"/>
              </a:rPr>
              <a:t> of each filtered review given a rating</a:t>
            </a:r>
            <a:endParaRPr sz="1300">
              <a:solidFill>
                <a:srgbClr val="222222"/>
              </a:solidFill>
              <a:latin typeface="Darker Grotesque SemiBold"/>
              <a:ea typeface="Darker Grotesque SemiBold"/>
              <a:cs typeface="Darker Grotesque SemiBold"/>
              <a:sym typeface="Darker Grotesque SemiBold"/>
            </a:endParaRPr>
          </a:p>
          <a:p>
            <a:pPr indent="-311150" lvl="1" marL="914400" rtl="0" algn="l">
              <a:spcBef>
                <a:spcPts val="0"/>
              </a:spcBef>
              <a:spcAft>
                <a:spcPts val="0"/>
              </a:spcAft>
              <a:buClr>
                <a:srgbClr val="222222"/>
              </a:buClr>
              <a:buSzPts val="1300"/>
              <a:buFont typeface="Darker Grotesque SemiBold"/>
              <a:buChar char="-"/>
            </a:pPr>
            <a:r>
              <a:t/>
            </a:r>
            <a:endParaRPr sz="1300">
              <a:solidFill>
                <a:srgbClr val="222222"/>
              </a:solidFill>
              <a:latin typeface="Darker Grotesque SemiBold"/>
              <a:ea typeface="Darker Grotesque SemiBold"/>
              <a:cs typeface="Darker Grotesque SemiBold"/>
              <a:sym typeface="Darker Grotesque SemiBold"/>
            </a:endParaRPr>
          </a:p>
          <a:p>
            <a:pPr indent="0" lvl="0" marL="0" rtl="0" algn="l">
              <a:spcBef>
                <a:spcPts val="0"/>
              </a:spcBef>
              <a:spcAft>
                <a:spcPts val="0"/>
              </a:spcAft>
              <a:buNone/>
            </a:pPr>
            <a:r>
              <a:t/>
            </a:r>
            <a:endParaRPr sz="1300">
              <a:solidFill>
                <a:srgbClr val="222222"/>
              </a:solidFill>
              <a:latin typeface="Darker Grotesque SemiBold"/>
              <a:ea typeface="Darker Grotesque SemiBold"/>
              <a:cs typeface="Darker Grotesque SemiBold"/>
              <a:sym typeface="Darker Grotesque SemiBold"/>
            </a:endParaRPr>
          </a:p>
          <a:p>
            <a:pPr indent="0" lvl="0" marL="0" rtl="0" algn="l">
              <a:spcBef>
                <a:spcPts val="0"/>
              </a:spcBef>
              <a:spcAft>
                <a:spcPts val="0"/>
              </a:spcAft>
              <a:buNone/>
            </a:pPr>
            <a:r>
              <a:t/>
            </a:r>
            <a:endParaRPr sz="1300">
              <a:solidFill>
                <a:srgbClr val="222222"/>
              </a:solidFill>
              <a:latin typeface="Darker Grotesque SemiBold"/>
              <a:ea typeface="Darker Grotesque SemiBold"/>
              <a:cs typeface="Darker Grotesque SemiBold"/>
              <a:sym typeface="Darker Grotesque SemiBold"/>
            </a:endParaRPr>
          </a:p>
          <a:p>
            <a:pPr indent="0" lvl="0" marL="0" rtl="0" algn="l">
              <a:spcBef>
                <a:spcPts val="0"/>
              </a:spcBef>
              <a:spcAft>
                <a:spcPts val="0"/>
              </a:spcAft>
              <a:buNone/>
            </a:pPr>
            <a:r>
              <a:t/>
            </a:r>
            <a:endParaRPr sz="1300">
              <a:solidFill>
                <a:srgbClr val="222222"/>
              </a:solidFill>
              <a:latin typeface="Darker Grotesque SemiBold"/>
              <a:ea typeface="Darker Grotesque SemiBold"/>
              <a:cs typeface="Darker Grotesque SemiBold"/>
              <a:sym typeface="Darker Grotesque SemiBold"/>
            </a:endParaRPr>
          </a:p>
          <a:p>
            <a:pPr indent="-311150" lvl="0" marL="457200" rtl="0" algn="l">
              <a:spcBef>
                <a:spcPts val="0"/>
              </a:spcBef>
              <a:spcAft>
                <a:spcPts val="0"/>
              </a:spcAft>
              <a:buClr>
                <a:srgbClr val="222222"/>
              </a:buClr>
              <a:buSzPts val="1300"/>
              <a:buFont typeface="Darker Grotesque SemiBold"/>
              <a:buChar char="-"/>
            </a:pPr>
            <a:r>
              <a:rPr lang="en" sz="1300">
                <a:solidFill>
                  <a:srgbClr val="222222"/>
                </a:solidFill>
                <a:latin typeface="Darker Grotesque SemiBold"/>
                <a:ea typeface="Darker Grotesque SemiBold"/>
                <a:cs typeface="Darker Grotesque SemiBold"/>
                <a:sym typeface="Darker Grotesque SemiBold"/>
              </a:rPr>
              <a:t>r</a:t>
            </a:r>
            <a:r>
              <a:rPr lang="en" sz="1300">
                <a:solidFill>
                  <a:srgbClr val="222222"/>
                </a:solidFill>
                <a:latin typeface="Darker Grotesque SemiBold"/>
                <a:ea typeface="Darker Grotesque SemiBold"/>
                <a:cs typeface="Darker Grotesque SemiBold"/>
                <a:sym typeface="Darker Grotesque SemiBold"/>
              </a:rPr>
              <a:t>atingProb and wordProb</a:t>
            </a:r>
            <a:endParaRPr sz="1300">
              <a:solidFill>
                <a:srgbClr val="222222"/>
              </a:solidFill>
              <a:latin typeface="Darker Grotesque SemiBold"/>
              <a:ea typeface="Darker Grotesque SemiBold"/>
              <a:cs typeface="Darker Grotesque SemiBold"/>
              <a:sym typeface="Darker Grotesque SemiBold"/>
            </a:endParaRPr>
          </a:p>
          <a:p>
            <a:pPr indent="-311150" lvl="1" marL="914400" rtl="0" algn="l">
              <a:spcBef>
                <a:spcPts val="0"/>
              </a:spcBef>
              <a:spcAft>
                <a:spcPts val="0"/>
              </a:spcAft>
              <a:buClr>
                <a:srgbClr val="222222"/>
              </a:buClr>
              <a:buSzPts val="1300"/>
              <a:buFont typeface="Darker Grotesque SemiBold"/>
              <a:buChar char="-"/>
            </a:pPr>
            <a:r>
              <a:rPr lang="en" sz="1300">
                <a:solidFill>
                  <a:srgbClr val="222222"/>
                </a:solidFill>
                <a:latin typeface="Darker Grotesque SemiBold"/>
                <a:ea typeface="Darker Grotesque SemiBold"/>
                <a:cs typeface="Darker Grotesque SemiBold"/>
                <a:sym typeface="Darker Grotesque SemiBold"/>
              </a:rPr>
              <a:t>Just helper functions to calculate both the probability of a review being labeled a rating and probability of a word given a rating </a:t>
            </a:r>
            <a:r>
              <a:rPr lang="en" sz="1300">
                <a:solidFill>
                  <a:srgbClr val="222222"/>
                </a:solidFill>
                <a:latin typeface="Darker Grotesque SemiBold"/>
                <a:ea typeface="Darker Grotesque SemiBold"/>
                <a:cs typeface="Darker Grotesque SemiBold"/>
                <a:sym typeface="Darker Grotesque SemiBold"/>
              </a:rPr>
              <a:t>respectively</a:t>
            </a:r>
            <a:endParaRPr sz="1300">
              <a:solidFill>
                <a:srgbClr val="222222"/>
              </a:solidFill>
              <a:latin typeface="Darker Grotesque SemiBold"/>
              <a:ea typeface="Darker Grotesque SemiBold"/>
              <a:cs typeface="Darker Grotesque SemiBold"/>
              <a:sym typeface="Darker Grotesque SemiBo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2cb0d624a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2cb0d624a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222222"/>
                </a:solidFill>
                <a:latin typeface="Darker Grotesque SemiBold"/>
                <a:ea typeface="Darker Grotesque SemiBold"/>
                <a:cs typeface="Darker Grotesque SemiBold"/>
                <a:sym typeface="Darker Grotesque SemiBold"/>
              </a:rPr>
              <a:t>Angelica</a:t>
            </a:r>
            <a:endParaRPr sz="1300">
              <a:solidFill>
                <a:srgbClr val="222222"/>
              </a:solidFill>
              <a:latin typeface="Darker Grotesque SemiBold"/>
              <a:ea typeface="Darker Grotesque SemiBold"/>
              <a:cs typeface="Darker Grotesque SemiBold"/>
              <a:sym typeface="Darker Grotesque SemiBold"/>
            </a:endParaRPr>
          </a:p>
          <a:p>
            <a:pPr indent="-311150" lvl="0" marL="457200" rtl="0" algn="l">
              <a:spcBef>
                <a:spcPts val="0"/>
              </a:spcBef>
              <a:spcAft>
                <a:spcPts val="0"/>
              </a:spcAft>
              <a:buClr>
                <a:srgbClr val="222222"/>
              </a:buClr>
              <a:buSzPts val="1300"/>
              <a:buFont typeface="Darker Grotesque SemiBold"/>
              <a:buChar char="-"/>
            </a:pPr>
            <a:r>
              <a:rPr lang="en" sz="1300">
                <a:solidFill>
                  <a:srgbClr val="222222"/>
                </a:solidFill>
                <a:latin typeface="Darker Grotesque SemiBold"/>
                <a:ea typeface="Darker Grotesque SemiBold"/>
                <a:cs typeface="Darker Grotesque SemiBold"/>
                <a:sym typeface="Darker Grotesque SemiBold"/>
              </a:rPr>
              <a:t>This is our actual preprocessing function we have in our code</a:t>
            </a:r>
            <a:endParaRPr sz="1300">
              <a:solidFill>
                <a:srgbClr val="222222"/>
              </a:solidFill>
              <a:latin typeface="Darker Grotesque SemiBold"/>
              <a:ea typeface="Darker Grotesque SemiBold"/>
              <a:cs typeface="Darker Grotesque SemiBold"/>
              <a:sym typeface="Darker Grotesque SemiBold"/>
            </a:endParaRPr>
          </a:p>
          <a:p>
            <a:pPr indent="-311150" lvl="0" marL="457200" rtl="0" algn="l">
              <a:spcBef>
                <a:spcPts val="0"/>
              </a:spcBef>
              <a:spcAft>
                <a:spcPts val="0"/>
              </a:spcAft>
              <a:buClr>
                <a:srgbClr val="222222"/>
              </a:buClr>
              <a:buSzPts val="1300"/>
              <a:buFont typeface="Darker Grotesque SemiBold"/>
              <a:buChar char="-"/>
            </a:pPr>
            <a:r>
              <a:rPr lang="en" sz="1300">
                <a:solidFill>
                  <a:srgbClr val="222222"/>
                </a:solidFill>
                <a:latin typeface="Darker Grotesque SemiBold"/>
                <a:ea typeface="Darker Grotesque SemiBold"/>
                <a:cs typeface="Darker Grotesque SemiBold"/>
                <a:sym typeface="Darker Grotesque SemiBold"/>
              </a:rPr>
              <a:t>Which uses a condition statement to determine what type of model we will train and test against</a:t>
            </a:r>
            <a:endParaRPr sz="1300">
              <a:solidFill>
                <a:srgbClr val="222222"/>
              </a:solidFill>
              <a:latin typeface="Darker Grotesque SemiBold"/>
              <a:ea typeface="Darker Grotesque SemiBold"/>
              <a:cs typeface="Darker Grotesque SemiBold"/>
              <a:sym typeface="Darker Grotesque SemiBold"/>
            </a:endParaRPr>
          </a:p>
          <a:p>
            <a:pPr indent="-311150" lvl="0" marL="457200" rtl="0" algn="l">
              <a:spcBef>
                <a:spcPts val="0"/>
              </a:spcBef>
              <a:spcAft>
                <a:spcPts val="0"/>
              </a:spcAft>
              <a:buClr>
                <a:srgbClr val="222222"/>
              </a:buClr>
              <a:buSzPts val="1300"/>
              <a:buFont typeface="Darker Grotesque SemiBold"/>
              <a:buChar char="-"/>
            </a:pPr>
            <a:r>
              <a:rPr lang="en" sz="1300">
                <a:solidFill>
                  <a:srgbClr val="222222"/>
                </a:solidFill>
                <a:latin typeface="Darker Grotesque SemiBold"/>
                <a:ea typeface="Darker Grotesque SemiBold"/>
                <a:cs typeface="Darker Grotesque SemiBold"/>
                <a:sym typeface="Darker Grotesque SemiBold"/>
              </a:rPr>
              <a:t>If the user inputs yes, it will ignore stemming</a:t>
            </a:r>
            <a:endParaRPr sz="1300">
              <a:solidFill>
                <a:srgbClr val="222222"/>
              </a:solidFill>
              <a:latin typeface="Darker Grotesque SemiBold"/>
              <a:ea typeface="Darker Grotesque SemiBold"/>
              <a:cs typeface="Darker Grotesque SemiBold"/>
              <a:sym typeface="Darker Grotesque SemiBold"/>
            </a:endParaRPr>
          </a:p>
          <a:p>
            <a:pPr indent="-311150" lvl="0" marL="457200" rtl="0" algn="l">
              <a:spcBef>
                <a:spcPts val="0"/>
              </a:spcBef>
              <a:spcAft>
                <a:spcPts val="0"/>
              </a:spcAft>
              <a:buClr>
                <a:srgbClr val="222222"/>
              </a:buClr>
              <a:buSzPts val="1300"/>
              <a:buFont typeface="Darker Grotesque SemiBold"/>
              <a:buChar char="-"/>
            </a:pPr>
            <a:r>
              <a:rPr lang="en" sz="1300">
                <a:solidFill>
                  <a:srgbClr val="222222"/>
                </a:solidFill>
                <a:latin typeface="Darker Grotesque SemiBold"/>
                <a:ea typeface="Darker Grotesque SemiBold"/>
                <a:cs typeface="Darker Grotesque SemiBold"/>
                <a:sym typeface="Darker Grotesque SemiBold"/>
              </a:rPr>
              <a:t>Else, it will proceed with incorporating stemming</a:t>
            </a:r>
            <a:endParaRPr sz="1300">
              <a:solidFill>
                <a:srgbClr val="222222"/>
              </a:solidFill>
              <a:latin typeface="Darker Grotesque SemiBold"/>
              <a:ea typeface="Darker Grotesque SemiBold"/>
              <a:cs typeface="Darker Grotesque SemiBold"/>
              <a:sym typeface="Darker Grotesque SemiBo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2d621491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2d621491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end, we did end up using a handful of python libraries and packages, </a:t>
            </a:r>
            <a:r>
              <a:rPr lang="en"/>
              <a:t>which</a:t>
            </a:r>
            <a:r>
              <a:rPr lang="en"/>
              <a:t> includes</a:t>
            </a:r>
            <a:endParaRPr/>
          </a:p>
          <a:p>
            <a:pPr indent="-298450" lvl="0" marL="457200" rtl="0" algn="l">
              <a:spcBef>
                <a:spcPts val="0"/>
              </a:spcBef>
              <a:spcAft>
                <a:spcPts val="0"/>
              </a:spcAft>
              <a:buSzPts val="1100"/>
              <a:buChar char="-"/>
            </a:pPr>
            <a:r>
              <a:rPr lang="en"/>
              <a:t>c</a:t>
            </a:r>
            <a:r>
              <a:rPr lang="en"/>
              <a:t>sv library to read in our dataset</a:t>
            </a:r>
            <a:endParaRPr/>
          </a:p>
          <a:p>
            <a:pPr indent="-298450" lvl="0" marL="457200" rtl="0" algn="l">
              <a:spcBef>
                <a:spcPts val="0"/>
              </a:spcBef>
              <a:spcAft>
                <a:spcPts val="0"/>
              </a:spcAft>
              <a:buSzPts val="1100"/>
              <a:buChar char="-"/>
            </a:pPr>
            <a:r>
              <a:rPr lang="en"/>
              <a:t>n</a:t>
            </a:r>
            <a:r>
              <a:rPr lang="en"/>
              <a:t>ltk to </a:t>
            </a:r>
            <a:r>
              <a:rPr lang="en"/>
              <a:t>preprocess</a:t>
            </a:r>
            <a:r>
              <a:rPr lang="en"/>
              <a:t> the review text</a:t>
            </a:r>
            <a:endParaRPr/>
          </a:p>
          <a:p>
            <a:pPr indent="-298450" lvl="0" marL="457200" rtl="0" algn="l">
              <a:spcBef>
                <a:spcPts val="0"/>
              </a:spcBef>
              <a:spcAft>
                <a:spcPts val="0"/>
              </a:spcAft>
              <a:buSzPts val="1100"/>
              <a:buChar char="-"/>
            </a:pPr>
            <a:r>
              <a:rPr lang="en"/>
              <a:t>m</a:t>
            </a:r>
            <a:r>
              <a:rPr lang="en"/>
              <a:t>ath library to use log function when calculating log space</a:t>
            </a:r>
            <a:endParaRPr/>
          </a:p>
          <a:p>
            <a:pPr indent="-298450" lvl="0" marL="457200" rtl="0" algn="l">
              <a:spcBef>
                <a:spcPts val="0"/>
              </a:spcBef>
              <a:spcAft>
                <a:spcPts val="0"/>
              </a:spcAft>
              <a:buSzPts val="1100"/>
              <a:buChar char="-"/>
            </a:pPr>
            <a:r>
              <a:rPr lang="en"/>
              <a:t>NumPy to use really basic functions like finding the product or sum or all elements in an array</a:t>
            </a:r>
            <a:endParaRPr/>
          </a:p>
          <a:p>
            <a:pPr indent="-298450" lvl="0" marL="457200" rtl="0" algn="l">
              <a:spcBef>
                <a:spcPts val="0"/>
              </a:spcBef>
              <a:spcAft>
                <a:spcPts val="0"/>
              </a:spcAft>
              <a:buSzPts val="1100"/>
              <a:buChar char="-"/>
            </a:pPr>
            <a:r>
              <a:rPr lang="en"/>
              <a:t>Matplotlib to plot our roc curve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42250" y="1870875"/>
            <a:ext cx="5804400" cy="12213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Clr>
                <a:srgbClr val="191919"/>
              </a:buClr>
              <a:buSzPts val="5200"/>
              <a:buNone/>
              <a:defRPr sz="4800">
                <a:latin typeface="Orbitron Black"/>
                <a:ea typeface="Orbitron Black"/>
                <a:cs typeface="Orbitron Black"/>
                <a:sym typeface="Orbitron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392500" y="3238050"/>
            <a:ext cx="43590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2" name="Shape 72"/>
        <p:cNvGrpSpPr/>
        <p:nvPr/>
      </p:nvGrpSpPr>
      <p:grpSpPr>
        <a:xfrm>
          <a:off x="0" y="0"/>
          <a:ext cx="0" cy="0"/>
          <a:chOff x="0" y="0"/>
          <a:chExt cx="0" cy="0"/>
        </a:xfrm>
      </p:grpSpPr>
      <p:grpSp>
        <p:nvGrpSpPr>
          <p:cNvPr id="73" name="Google Shape;73;p11"/>
          <p:cNvGrpSpPr/>
          <p:nvPr/>
        </p:nvGrpSpPr>
        <p:grpSpPr>
          <a:xfrm>
            <a:off x="594425" y="-3271875"/>
            <a:ext cx="7809875" cy="10614975"/>
            <a:chOff x="594425" y="-3271875"/>
            <a:chExt cx="7809875" cy="10614975"/>
          </a:xfrm>
        </p:grpSpPr>
        <p:sp>
          <p:nvSpPr>
            <p:cNvPr id="74" name="Google Shape;74;p11"/>
            <p:cNvSpPr/>
            <p:nvPr/>
          </p:nvSpPr>
          <p:spPr>
            <a:xfrm>
              <a:off x="4636925" y="-2618775"/>
              <a:ext cx="3524100" cy="35241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3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a:off x="4880200" y="3819000"/>
              <a:ext cx="3524100" cy="35241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3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a:off x="976800" y="-3271875"/>
              <a:ext cx="4830000" cy="4830300"/>
            </a:xfrm>
            <a:prstGeom prst="ellipse">
              <a:avLst/>
            </a:prstGeom>
            <a:solidFill>
              <a:schemeClr val="dk2"/>
            </a:solidFill>
            <a:ln>
              <a:noFill/>
            </a:ln>
            <a:effectLst>
              <a:outerShdw blurRad="57150" rotWithShape="0" algn="bl" dir="5400000" dist="19050">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a:off x="594425" y="3889300"/>
              <a:ext cx="3058800" cy="30588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1"/>
          <p:cNvSpPr txBox="1"/>
          <p:nvPr>
            <p:ph hasCustomPrompt="1" type="title"/>
          </p:nvPr>
        </p:nvSpPr>
        <p:spPr>
          <a:xfrm>
            <a:off x="720000" y="1785663"/>
            <a:ext cx="7704000" cy="1026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9" name="Google Shape;79;p11"/>
          <p:cNvSpPr txBox="1"/>
          <p:nvPr>
            <p:ph idx="1" type="subTitle"/>
          </p:nvPr>
        </p:nvSpPr>
        <p:spPr>
          <a:xfrm>
            <a:off x="1284000" y="2828400"/>
            <a:ext cx="65760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atin typeface="Darker Grotesque"/>
                <a:ea typeface="Darker Grotesque"/>
                <a:cs typeface="Darker Grotesque"/>
                <a:sym typeface="Darker Grotesqu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0" name="Google Shape;80;p11"/>
          <p:cNvSpPr/>
          <p:nvPr/>
        </p:nvSpPr>
        <p:spPr>
          <a:xfrm>
            <a:off x="2894450" y="4635025"/>
            <a:ext cx="1474500" cy="14742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3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1" name="Shape 8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82" name="Shape 82"/>
        <p:cNvGrpSpPr/>
        <p:nvPr/>
      </p:nvGrpSpPr>
      <p:grpSpPr>
        <a:xfrm>
          <a:off x="0" y="0"/>
          <a:ext cx="0" cy="0"/>
          <a:chOff x="0" y="0"/>
          <a:chExt cx="0" cy="0"/>
        </a:xfrm>
      </p:grpSpPr>
      <p:grpSp>
        <p:nvGrpSpPr>
          <p:cNvPr id="83" name="Google Shape;83;p13"/>
          <p:cNvGrpSpPr/>
          <p:nvPr/>
        </p:nvGrpSpPr>
        <p:grpSpPr>
          <a:xfrm>
            <a:off x="-2519465" y="-1064375"/>
            <a:ext cx="13382030" cy="8111790"/>
            <a:chOff x="-2519465" y="-1064375"/>
            <a:chExt cx="13382030" cy="8111790"/>
          </a:xfrm>
        </p:grpSpPr>
        <p:sp>
          <p:nvSpPr>
            <p:cNvPr id="84" name="Google Shape;84;p13"/>
            <p:cNvSpPr/>
            <p:nvPr/>
          </p:nvSpPr>
          <p:spPr>
            <a:xfrm>
              <a:off x="-2305525" y="1750825"/>
              <a:ext cx="2815200" cy="2815200"/>
            </a:xfrm>
            <a:prstGeom prst="ellipse">
              <a:avLst/>
            </a:prstGeom>
            <a:solidFill>
              <a:schemeClr val="dk2"/>
            </a:solidFill>
            <a:ln>
              <a:noFill/>
            </a:ln>
            <a:effectLst>
              <a:outerShdw blurRad="57150" rotWithShape="0" algn="bl" dir="5400000" dist="19050">
                <a:srgbClr val="4877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7362900" y="-1064375"/>
              <a:ext cx="2815200" cy="2815200"/>
            </a:xfrm>
            <a:prstGeom prst="ellipse">
              <a:avLst/>
            </a:prstGeom>
            <a:solidFill>
              <a:schemeClr val="dk2"/>
            </a:solidFill>
            <a:ln>
              <a:noFill/>
            </a:ln>
            <a:effectLst>
              <a:outerShdw blurRad="57150" rotWithShape="0" algn="bl" dir="5400000" dist="19050">
                <a:srgbClr val="4877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13"/>
            <p:cNvPicPr preferRelativeResize="0"/>
            <p:nvPr/>
          </p:nvPicPr>
          <p:blipFill>
            <a:blip r:embed="rId2">
              <a:alphaModFix/>
            </a:blip>
            <a:stretch>
              <a:fillRect/>
            </a:stretch>
          </p:blipFill>
          <p:spPr>
            <a:xfrm rot="2051225">
              <a:off x="8058638" y="215269"/>
              <a:ext cx="1005627" cy="762066"/>
            </a:xfrm>
            <a:prstGeom prst="rect">
              <a:avLst/>
            </a:prstGeom>
            <a:noFill/>
            <a:ln>
              <a:noFill/>
            </a:ln>
          </p:spPr>
        </p:pic>
        <p:pic>
          <p:nvPicPr>
            <p:cNvPr id="87" name="Google Shape;87;p13"/>
            <p:cNvPicPr preferRelativeResize="0"/>
            <p:nvPr/>
          </p:nvPicPr>
          <p:blipFill rotWithShape="1">
            <a:blip r:embed="rId3">
              <a:alphaModFix/>
            </a:blip>
            <a:srcRect b="19768" l="7340" r="4538" t="0"/>
            <a:stretch/>
          </p:blipFill>
          <p:spPr>
            <a:xfrm rot="10666232">
              <a:off x="-1063726" y="-337746"/>
              <a:ext cx="2544482" cy="1755493"/>
            </a:xfrm>
            <a:prstGeom prst="rect">
              <a:avLst/>
            </a:prstGeom>
            <a:noFill/>
            <a:ln>
              <a:noFill/>
            </a:ln>
          </p:spPr>
        </p:pic>
        <p:pic>
          <p:nvPicPr>
            <p:cNvPr id="88" name="Google Shape;88;p13"/>
            <p:cNvPicPr preferRelativeResize="0"/>
            <p:nvPr/>
          </p:nvPicPr>
          <p:blipFill rotWithShape="1">
            <a:blip r:embed="rId3">
              <a:alphaModFix/>
            </a:blip>
            <a:srcRect b="19768" l="7340" r="4538" t="0"/>
            <a:stretch/>
          </p:blipFill>
          <p:spPr>
            <a:xfrm rot="8474785">
              <a:off x="7529762" y="3538855"/>
              <a:ext cx="3013777" cy="2079243"/>
            </a:xfrm>
            <a:prstGeom prst="rect">
              <a:avLst/>
            </a:prstGeom>
            <a:noFill/>
            <a:ln>
              <a:noFill/>
            </a:ln>
          </p:spPr>
        </p:pic>
        <p:pic>
          <p:nvPicPr>
            <p:cNvPr id="89" name="Google Shape;89;p13"/>
            <p:cNvPicPr preferRelativeResize="0"/>
            <p:nvPr/>
          </p:nvPicPr>
          <p:blipFill rotWithShape="1">
            <a:blip r:embed="rId3">
              <a:alphaModFix/>
            </a:blip>
            <a:srcRect b="19768" l="7340" r="4538" t="0"/>
            <a:stretch/>
          </p:blipFill>
          <p:spPr>
            <a:xfrm rot="8474785">
              <a:off x="-2200438" y="4253780"/>
              <a:ext cx="3013777" cy="2079243"/>
            </a:xfrm>
            <a:prstGeom prst="rect">
              <a:avLst/>
            </a:prstGeom>
            <a:noFill/>
            <a:ln>
              <a:noFill/>
            </a:ln>
          </p:spPr>
        </p:pic>
      </p:grpSp>
      <p:sp>
        <p:nvSpPr>
          <p:cNvPr id="90" name="Google Shape;90;p13"/>
          <p:cNvSpPr txBox="1"/>
          <p:nvPr>
            <p:ph type="title"/>
          </p:nvPr>
        </p:nvSpPr>
        <p:spPr>
          <a:xfrm>
            <a:off x="720000" y="19459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3"/>
          <p:cNvSpPr txBox="1"/>
          <p:nvPr>
            <p:ph hasCustomPrompt="1" idx="2" type="title"/>
          </p:nvPr>
        </p:nvSpPr>
        <p:spPr>
          <a:xfrm>
            <a:off x="720000" y="15052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p:nvPr>
            <p:ph idx="1" type="subTitle"/>
          </p:nvPr>
        </p:nvSpPr>
        <p:spPr>
          <a:xfrm>
            <a:off x="720000" y="23801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a:ea typeface="Darker Grotesque"/>
                <a:cs typeface="Darker Grotesque"/>
                <a:sym typeface="Darker Grotesqu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3"/>
          <p:cNvSpPr txBox="1"/>
          <p:nvPr>
            <p:ph idx="3" type="title"/>
          </p:nvPr>
        </p:nvSpPr>
        <p:spPr>
          <a:xfrm>
            <a:off x="3403800" y="19459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3"/>
          <p:cNvSpPr txBox="1"/>
          <p:nvPr>
            <p:ph hasCustomPrompt="1" idx="4" type="title"/>
          </p:nvPr>
        </p:nvSpPr>
        <p:spPr>
          <a:xfrm>
            <a:off x="3403800" y="15052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p:nvPr>
            <p:ph idx="5" type="subTitle"/>
          </p:nvPr>
        </p:nvSpPr>
        <p:spPr>
          <a:xfrm>
            <a:off x="3403800" y="23801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a:ea typeface="Darker Grotesque"/>
                <a:cs typeface="Darker Grotesque"/>
                <a:sym typeface="Darker Grotesqu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3"/>
          <p:cNvSpPr txBox="1"/>
          <p:nvPr>
            <p:ph idx="6" type="title"/>
          </p:nvPr>
        </p:nvSpPr>
        <p:spPr>
          <a:xfrm>
            <a:off x="6087600" y="19459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3"/>
          <p:cNvSpPr txBox="1"/>
          <p:nvPr>
            <p:ph hasCustomPrompt="1" idx="7" type="title"/>
          </p:nvPr>
        </p:nvSpPr>
        <p:spPr>
          <a:xfrm>
            <a:off x="6087600" y="15052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p:nvPr>
            <p:ph idx="8" type="subTitle"/>
          </p:nvPr>
        </p:nvSpPr>
        <p:spPr>
          <a:xfrm>
            <a:off x="6087600" y="23801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a:ea typeface="Darker Grotesque"/>
                <a:cs typeface="Darker Grotesque"/>
                <a:sym typeface="Darker Grotesqu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3"/>
          <p:cNvSpPr txBox="1"/>
          <p:nvPr>
            <p:ph idx="9" type="title"/>
          </p:nvPr>
        </p:nvSpPr>
        <p:spPr>
          <a:xfrm>
            <a:off x="720000" y="36591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3"/>
          <p:cNvSpPr txBox="1"/>
          <p:nvPr>
            <p:ph hasCustomPrompt="1" idx="13" type="title"/>
          </p:nvPr>
        </p:nvSpPr>
        <p:spPr>
          <a:xfrm>
            <a:off x="720000" y="32184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p:nvPr>
            <p:ph idx="14" type="subTitle"/>
          </p:nvPr>
        </p:nvSpPr>
        <p:spPr>
          <a:xfrm>
            <a:off x="720000" y="40933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a:ea typeface="Darker Grotesque"/>
                <a:cs typeface="Darker Grotesque"/>
                <a:sym typeface="Darker Grotesqu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3"/>
          <p:cNvSpPr txBox="1"/>
          <p:nvPr>
            <p:ph idx="15" type="title"/>
          </p:nvPr>
        </p:nvSpPr>
        <p:spPr>
          <a:xfrm>
            <a:off x="3403800" y="36591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3"/>
          <p:cNvSpPr txBox="1"/>
          <p:nvPr>
            <p:ph hasCustomPrompt="1" idx="16" type="title"/>
          </p:nvPr>
        </p:nvSpPr>
        <p:spPr>
          <a:xfrm>
            <a:off x="3403800" y="32184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p:nvPr>
            <p:ph idx="17" type="subTitle"/>
          </p:nvPr>
        </p:nvSpPr>
        <p:spPr>
          <a:xfrm>
            <a:off x="3403800" y="40933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a:ea typeface="Darker Grotesque"/>
                <a:cs typeface="Darker Grotesque"/>
                <a:sym typeface="Darker Grotesqu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3"/>
          <p:cNvSpPr txBox="1"/>
          <p:nvPr>
            <p:ph idx="18" type="title"/>
          </p:nvPr>
        </p:nvSpPr>
        <p:spPr>
          <a:xfrm>
            <a:off x="6087600" y="36591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3"/>
          <p:cNvSpPr txBox="1"/>
          <p:nvPr>
            <p:ph hasCustomPrompt="1" idx="19" type="title"/>
          </p:nvPr>
        </p:nvSpPr>
        <p:spPr>
          <a:xfrm>
            <a:off x="6087600" y="32184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p:nvPr>
            <p:ph idx="20" type="subTitle"/>
          </p:nvPr>
        </p:nvSpPr>
        <p:spPr>
          <a:xfrm>
            <a:off x="6087600" y="40933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a:ea typeface="Darker Grotesque"/>
                <a:cs typeface="Darker Grotesque"/>
                <a:sym typeface="Darker Grotesqu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3"/>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9" name="Shape 109"/>
        <p:cNvGrpSpPr/>
        <p:nvPr/>
      </p:nvGrpSpPr>
      <p:grpSpPr>
        <a:xfrm>
          <a:off x="0" y="0"/>
          <a:ext cx="0" cy="0"/>
          <a:chOff x="0" y="0"/>
          <a:chExt cx="0" cy="0"/>
        </a:xfrm>
      </p:grpSpPr>
      <p:grpSp>
        <p:nvGrpSpPr>
          <p:cNvPr id="110" name="Google Shape;110;p14"/>
          <p:cNvGrpSpPr/>
          <p:nvPr/>
        </p:nvGrpSpPr>
        <p:grpSpPr>
          <a:xfrm>
            <a:off x="-2287613" y="-2849757"/>
            <a:ext cx="13137064" cy="11818857"/>
            <a:chOff x="-2287613" y="-2849757"/>
            <a:chExt cx="13137064" cy="11818857"/>
          </a:xfrm>
        </p:grpSpPr>
        <p:sp>
          <p:nvSpPr>
            <p:cNvPr id="111" name="Google Shape;111;p14"/>
            <p:cNvSpPr/>
            <p:nvPr/>
          </p:nvSpPr>
          <p:spPr>
            <a:xfrm>
              <a:off x="2730925" y="4136100"/>
              <a:ext cx="4833000" cy="4833000"/>
            </a:xfrm>
            <a:prstGeom prst="ellipse">
              <a:avLst/>
            </a:prstGeom>
            <a:solidFill>
              <a:schemeClr val="dk2"/>
            </a:solidFill>
            <a:ln cap="flat" cmpd="sng" w="9525">
              <a:solidFill>
                <a:schemeClr val="dk2"/>
              </a:solidFill>
              <a:prstDash val="solid"/>
              <a:round/>
              <a:headEnd len="sm" w="sm" type="none"/>
              <a:tailEnd len="sm" w="sm" type="none"/>
            </a:ln>
            <a:effectLst>
              <a:outerShdw blurRad="57150" rotWithShape="0" algn="bl" dir="13560000" dist="19050">
                <a:srgbClr val="4877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14"/>
            <p:cNvPicPr preferRelativeResize="0"/>
            <p:nvPr/>
          </p:nvPicPr>
          <p:blipFill rotWithShape="1">
            <a:blip r:embed="rId2">
              <a:alphaModFix/>
            </a:blip>
            <a:srcRect b="19768" l="7340" r="4538" t="0"/>
            <a:stretch/>
          </p:blipFill>
          <p:spPr>
            <a:xfrm rot="-1024815">
              <a:off x="-1813499" y="-2062374"/>
              <a:ext cx="5981303" cy="4126626"/>
            </a:xfrm>
            <a:prstGeom prst="rect">
              <a:avLst/>
            </a:prstGeom>
            <a:noFill/>
            <a:ln>
              <a:noFill/>
            </a:ln>
          </p:spPr>
        </p:pic>
        <p:sp>
          <p:nvSpPr>
            <p:cNvPr id="113" name="Google Shape;113;p14"/>
            <p:cNvSpPr/>
            <p:nvPr/>
          </p:nvSpPr>
          <p:spPr>
            <a:xfrm>
              <a:off x="6320525" y="-2551325"/>
              <a:ext cx="3524100" cy="35241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rgbClr val="4877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753300" y="4387750"/>
              <a:ext cx="4510200" cy="45102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rgbClr val="4877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14"/>
            <p:cNvPicPr preferRelativeResize="0"/>
            <p:nvPr/>
          </p:nvPicPr>
          <p:blipFill rotWithShape="1">
            <a:blip r:embed="rId2">
              <a:alphaModFix/>
            </a:blip>
            <a:srcRect b="19768" l="7340" r="4538" t="0"/>
            <a:stretch/>
          </p:blipFill>
          <p:spPr>
            <a:xfrm rot="8440460">
              <a:off x="6573591" y="3723802"/>
              <a:ext cx="3498423" cy="2413614"/>
            </a:xfrm>
            <a:prstGeom prst="rect">
              <a:avLst/>
            </a:prstGeom>
            <a:noFill/>
            <a:ln>
              <a:noFill/>
            </a:ln>
          </p:spPr>
        </p:pic>
        <p:pic>
          <p:nvPicPr>
            <p:cNvPr id="116" name="Google Shape;116;p14"/>
            <p:cNvPicPr preferRelativeResize="0"/>
            <p:nvPr/>
          </p:nvPicPr>
          <p:blipFill rotWithShape="1">
            <a:blip r:embed="rId2">
              <a:alphaModFix/>
            </a:blip>
            <a:srcRect b="19768" l="7340" r="4538" t="0"/>
            <a:stretch/>
          </p:blipFill>
          <p:spPr>
            <a:xfrm rot="2700007">
              <a:off x="-1549410" y="3811827"/>
              <a:ext cx="3498423" cy="2413616"/>
            </a:xfrm>
            <a:prstGeom prst="rect">
              <a:avLst/>
            </a:prstGeom>
            <a:noFill/>
            <a:ln>
              <a:noFill/>
            </a:ln>
          </p:spPr>
        </p:pic>
        <p:pic>
          <p:nvPicPr>
            <p:cNvPr id="117" name="Google Shape;117;p14"/>
            <p:cNvPicPr preferRelativeResize="0"/>
            <p:nvPr/>
          </p:nvPicPr>
          <p:blipFill rotWithShape="1">
            <a:blip r:embed="rId2">
              <a:alphaModFix/>
            </a:blip>
            <a:srcRect b="19768" l="7340" r="4538" t="0"/>
            <a:stretch/>
          </p:blipFill>
          <p:spPr>
            <a:xfrm rot="-2700067">
              <a:off x="8196332" y="-663976"/>
              <a:ext cx="2417488" cy="1667874"/>
            </a:xfrm>
            <a:prstGeom prst="rect">
              <a:avLst/>
            </a:prstGeom>
            <a:noFill/>
            <a:ln>
              <a:noFill/>
            </a:ln>
          </p:spPr>
        </p:pic>
      </p:grpSp>
      <p:sp>
        <p:nvSpPr>
          <p:cNvPr id="118" name="Google Shape;118;p14"/>
          <p:cNvSpPr txBox="1"/>
          <p:nvPr>
            <p:ph type="title"/>
          </p:nvPr>
        </p:nvSpPr>
        <p:spPr>
          <a:xfrm>
            <a:off x="2290025" y="33927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400">
                <a:solidFill>
                  <a:srgbClr val="000000"/>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19" name="Google Shape;119;p14"/>
          <p:cNvSpPr txBox="1"/>
          <p:nvPr>
            <p:ph idx="1" type="subTitle"/>
          </p:nvPr>
        </p:nvSpPr>
        <p:spPr>
          <a:xfrm>
            <a:off x="1458125" y="1440900"/>
            <a:ext cx="62277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3000">
                <a:solidFill>
                  <a:srgbClr val="000000"/>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
    <p:spTree>
      <p:nvGrpSpPr>
        <p:cNvPr id="120" name="Shape 120"/>
        <p:cNvGrpSpPr/>
        <p:nvPr/>
      </p:nvGrpSpPr>
      <p:grpSpPr>
        <a:xfrm>
          <a:off x="0" y="0"/>
          <a:ext cx="0" cy="0"/>
          <a:chOff x="0" y="0"/>
          <a:chExt cx="0" cy="0"/>
        </a:xfrm>
      </p:grpSpPr>
      <p:sp>
        <p:nvSpPr>
          <p:cNvPr id="121" name="Google Shape;121;p15"/>
          <p:cNvSpPr txBox="1"/>
          <p:nvPr>
            <p:ph type="title"/>
          </p:nvPr>
        </p:nvSpPr>
        <p:spPr>
          <a:xfrm>
            <a:off x="713225" y="3392700"/>
            <a:ext cx="4563900" cy="531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1400">
                <a:solidFill>
                  <a:srgbClr val="000000"/>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2" name="Google Shape;122;p15"/>
          <p:cNvSpPr txBox="1"/>
          <p:nvPr>
            <p:ph idx="1" type="subTitle"/>
          </p:nvPr>
        </p:nvSpPr>
        <p:spPr>
          <a:xfrm>
            <a:off x="713225" y="1440900"/>
            <a:ext cx="5427600" cy="174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3000">
                <a:solidFill>
                  <a:srgbClr val="000000"/>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123" name="Shape 123"/>
        <p:cNvGrpSpPr/>
        <p:nvPr/>
      </p:nvGrpSpPr>
      <p:grpSpPr>
        <a:xfrm>
          <a:off x="0" y="0"/>
          <a:ext cx="0" cy="0"/>
          <a:chOff x="0" y="0"/>
          <a:chExt cx="0" cy="0"/>
        </a:xfrm>
      </p:grpSpPr>
      <p:grpSp>
        <p:nvGrpSpPr>
          <p:cNvPr id="124" name="Google Shape;124;p16"/>
          <p:cNvGrpSpPr/>
          <p:nvPr/>
        </p:nvGrpSpPr>
        <p:grpSpPr>
          <a:xfrm>
            <a:off x="-1184151" y="-1351597"/>
            <a:ext cx="11823558" cy="7841739"/>
            <a:chOff x="-1184151" y="-1351597"/>
            <a:chExt cx="11823558" cy="7841739"/>
          </a:xfrm>
        </p:grpSpPr>
        <p:pic>
          <p:nvPicPr>
            <p:cNvPr id="125" name="Google Shape;125;p16"/>
            <p:cNvPicPr preferRelativeResize="0"/>
            <p:nvPr/>
          </p:nvPicPr>
          <p:blipFill rotWithShape="1">
            <a:blip r:embed="rId2">
              <a:alphaModFix/>
            </a:blip>
            <a:srcRect b="19768" l="7340" r="4538" t="0"/>
            <a:stretch/>
          </p:blipFill>
          <p:spPr>
            <a:xfrm rot="8315003">
              <a:off x="7323924" y="3681813"/>
              <a:ext cx="3005450" cy="2073500"/>
            </a:xfrm>
            <a:prstGeom prst="rect">
              <a:avLst/>
            </a:prstGeom>
            <a:noFill/>
            <a:ln>
              <a:noFill/>
            </a:ln>
          </p:spPr>
        </p:pic>
        <p:pic>
          <p:nvPicPr>
            <p:cNvPr id="126" name="Google Shape;126;p16"/>
            <p:cNvPicPr preferRelativeResize="0"/>
            <p:nvPr/>
          </p:nvPicPr>
          <p:blipFill rotWithShape="1">
            <a:blip r:embed="rId2">
              <a:alphaModFix/>
            </a:blip>
            <a:srcRect b="19768" l="7340" r="4538" t="0"/>
            <a:stretch/>
          </p:blipFill>
          <p:spPr>
            <a:xfrm rot="-2030834">
              <a:off x="-883927" y="-736516"/>
              <a:ext cx="2795452" cy="1928634"/>
            </a:xfrm>
            <a:prstGeom prst="rect">
              <a:avLst/>
            </a:prstGeom>
            <a:noFill/>
            <a:ln>
              <a:noFill/>
            </a:ln>
          </p:spPr>
        </p:pic>
        <p:pic>
          <p:nvPicPr>
            <p:cNvPr id="127" name="Google Shape;127;p16"/>
            <p:cNvPicPr preferRelativeResize="0"/>
            <p:nvPr/>
          </p:nvPicPr>
          <p:blipFill>
            <a:blip r:embed="rId3">
              <a:alphaModFix/>
            </a:blip>
            <a:stretch>
              <a:fillRect/>
            </a:stretch>
          </p:blipFill>
          <p:spPr>
            <a:xfrm rot="-8237554">
              <a:off x="344394" y="4326406"/>
              <a:ext cx="709012" cy="537293"/>
            </a:xfrm>
            <a:prstGeom prst="rect">
              <a:avLst/>
            </a:prstGeom>
            <a:noFill/>
            <a:ln>
              <a:noFill/>
            </a:ln>
          </p:spPr>
        </p:pic>
      </p:grpSp>
      <p:sp>
        <p:nvSpPr>
          <p:cNvPr id="128" name="Google Shape;128;p1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29" name="Google Shape;129;p16"/>
          <p:cNvSpPr/>
          <p:nvPr/>
        </p:nvSpPr>
        <p:spPr>
          <a:xfrm>
            <a:off x="7854900" y="-1351600"/>
            <a:ext cx="3058800" cy="30588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16"/>
          <p:cNvGrpSpPr/>
          <p:nvPr/>
        </p:nvGrpSpPr>
        <p:grpSpPr>
          <a:xfrm>
            <a:off x="8760357" y="2373965"/>
            <a:ext cx="43276" cy="411646"/>
            <a:chOff x="1256711" y="1178908"/>
            <a:chExt cx="43276" cy="411646"/>
          </a:xfrm>
        </p:grpSpPr>
        <p:grpSp>
          <p:nvGrpSpPr>
            <p:cNvPr id="131" name="Google Shape;131;p16"/>
            <p:cNvGrpSpPr/>
            <p:nvPr/>
          </p:nvGrpSpPr>
          <p:grpSpPr>
            <a:xfrm>
              <a:off x="1256711" y="1178908"/>
              <a:ext cx="43276" cy="184846"/>
              <a:chOff x="1256700" y="1103575"/>
              <a:chExt cx="60900" cy="260200"/>
            </a:xfrm>
          </p:grpSpPr>
          <p:sp>
            <p:nvSpPr>
              <p:cNvPr id="132" name="Google Shape;132;p16"/>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16"/>
            <p:cNvGrpSpPr/>
            <p:nvPr/>
          </p:nvGrpSpPr>
          <p:grpSpPr>
            <a:xfrm>
              <a:off x="1256711" y="1405708"/>
              <a:ext cx="43276" cy="184846"/>
              <a:chOff x="1256700" y="1103575"/>
              <a:chExt cx="60900" cy="260200"/>
            </a:xfrm>
          </p:grpSpPr>
          <p:sp>
            <p:nvSpPr>
              <p:cNvPr id="136" name="Google Shape;136;p16"/>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139" name="Shape 139"/>
        <p:cNvGrpSpPr/>
        <p:nvPr/>
      </p:nvGrpSpPr>
      <p:grpSpPr>
        <a:xfrm>
          <a:off x="0" y="0"/>
          <a:ext cx="0" cy="0"/>
          <a:chOff x="0" y="0"/>
          <a:chExt cx="0" cy="0"/>
        </a:xfrm>
      </p:grpSpPr>
      <p:grpSp>
        <p:nvGrpSpPr>
          <p:cNvPr id="140" name="Google Shape;140;p17"/>
          <p:cNvGrpSpPr/>
          <p:nvPr/>
        </p:nvGrpSpPr>
        <p:grpSpPr>
          <a:xfrm>
            <a:off x="-626179" y="-1185730"/>
            <a:ext cx="10883154" cy="7341565"/>
            <a:chOff x="-626179" y="-1185730"/>
            <a:chExt cx="10883154" cy="7341565"/>
          </a:xfrm>
        </p:grpSpPr>
        <p:pic>
          <p:nvPicPr>
            <p:cNvPr id="141" name="Google Shape;141;p17"/>
            <p:cNvPicPr preferRelativeResize="0"/>
            <p:nvPr/>
          </p:nvPicPr>
          <p:blipFill rotWithShape="1">
            <a:blip r:embed="rId2">
              <a:alphaModFix/>
            </a:blip>
            <a:srcRect b="19768" l="7340" r="4538" t="0"/>
            <a:stretch/>
          </p:blipFill>
          <p:spPr>
            <a:xfrm rot="5399979">
              <a:off x="8130378" y="118434"/>
              <a:ext cx="2516797" cy="1736381"/>
            </a:xfrm>
            <a:prstGeom prst="rect">
              <a:avLst/>
            </a:prstGeom>
            <a:noFill/>
            <a:ln>
              <a:noFill/>
            </a:ln>
          </p:spPr>
        </p:pic>
        <p:pic>
          <p:nvPicPr>
            <p:cNvPr id="142" name="Google Shape;142;p17"/>
            <p:cNvPicPr preferRelativeResize="0"/>
            <p:nvPr/>
          </p:nvPicPr>
          <p:blipFill rotWithShape="1">
            <a:blip r:embed="rId2">
              <a:alphaModFix/>
            </a:blip>
            <a:srcRect b="19768" l="7340" r="4538" t="0"/>
            <a:stretch/>
          </p:blipFill>
          <p:spPr>
            <a:xfrm rot="431542">
              <a:off x="7475217" y="4351057"/>
              <a:ext cx="2406995" cy="1660632"/>
            </a:xfrm>
            <a:prstGeom prst="rect">
              <a:avLst/>
            </a:prstGeom>
            <a:noFill/>
            <a:ln>
              <a:noFill/>
            </a:ln>
          </p:spPr>
        </p:pic>
        <p:pic>
          <p:nvPicPr>
            <p:cNvPr id="143" name="Google Shape;143;p17"/>
            <p:cNvPicPr preferRelativeResize="0"/>
            <p:nvPr/>
          </p:nvPicPr>
          <p:blipFill rotWithShape="1">
            <a:blip r:embed="rId2">
              <a:alphaModFix/>
            </a:blip>
            <a:srcRect b="19768" l="7340" r="4538" t="0"/>
            <a:stretch/>
          </p:blipFill>
          <p:spPr>
            <a:xfrm rot="-697866">
              <a:off x="-483495" y="-960143"/>
              <a:ext cx="2406996" cy="1660633"/>
            </a:xfrm>
            <a:prstGeom prst="rect">
              <a:avLst/>
            </a:prstGeom>
            <a:noFill/>
            <a:ln>
              <a:noFill/>
            </a:ln>
          </p:spPr>
        </p:pic>
      </p:grpSp>
      <p:sp>
        <p:nvSpPr>
          <p:cNvPr id="144" name="Google Shape;144;p1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45" name="Google Shape;145;p17"/>
          <p:cNvSpPr/>
          <p:nvPr/>
        </p:nvSpPr>
        <p:spPr>
          <a:xfrm>
            <a:off x="-1358125" y="4329300"/>
            <a:ext cx="4833000" cy="4833000"/>
          </a:xfrm>
          <a:prstGeom prst="ellipse">
            <a:avLst/>
          </a:prstGeom>
          <a:solidFill>
            <a:schemeClr val="dk2"/>
          </a:solidFill>
          <a:ln cap="flat" cmpd="sng" w="9525">
            <a:solidFill>
              <a:schemeClr val="dk2"/>
            </a:solidFill>
            <a:prstDash val="solid"/>
            <a:round/>
            <a:headEnd len="sm" w="sm" type="none"/>
            <a:tailEnd len="sm" w="sm" type="none"/>
          </a:ln>
          <a:effectLst>
            <a:outerShdw blurRad="57150" rotWithShape="0" algn="bl" dir="13560000" dist="19050">
              <a:srgbClr val="4877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146" name="Shape 146"/>
        <p:cNvGrpSpPr/>
        <p:nvPr/>
      </p:nvGrpSpPr>
      <p:grpSpPr>
        <a:xfrm>
          <a:off x="0" y="0"/>
          <a:ext cx="0" cy="0"/>
          <a:chOff x="0" y="0"/>
          <a:chExt cx="0" cy="0"/>
        </a:xfrm>
      </p:grpSpPr>
      <p:grpSp>
        <p:nvGrpSpPr>
          <p:cNvPr id="147" name="Google Shape;147;p18"/>
          <p:cNvGrpSpPr/>
          <p:nvPr/>
        </p:nvGrpSpPr>
        <p:grpSpPr>
          <a:xfrm>
            <a:off x="-882095" y="-726333"/>
            <a:ext cx="11272713" cy="7422400"/>
            <a:chOff x="-882095" y="-726333"/>
            <a:chExt cx="11272713" cy="7422400"/>
          </a:xfrm>
        </p:grpSpPr>
        <p:pic>
          <p:nvPicPr>
            <p:cNvPr id="148" name="Google Shape;148;p18"/>
            <p:cNvPicPr preferRelativeResize="0"/>
            <p:nvPr/>
          </p:nvPicPr>
          <p:blipFill rotWithShape="1">
            <a:blip r:embed="rId2">
              <a:alphaModFix/>
            </a:blip>
            <a:srcRect b="19768" l="7340" r="4538" t="0"/>
            <a:stretch/>
          </p:blipFill>
          <p:spPr>
            <a:xfrm flipH="1" rot="9900020">
              <a:off x="6921273" y="4268971"/>
              <a:ext cx="3005449" cy="2073497"/>
            </a:xfrm>
            <a:prstGeom prst="rect">
              <a:avLst/>
            </a:prstGeom>
            <a:noFill/>
            <a:ln>
              <a:noFill/>
            </a:ln>
          </p:spPr>
        </p:pic>
        <p:pic>
          <p:nvPicPr>
            <p:cNvPr id="149" name="Google Shape;149;p18"/>
            <p:cNvPicPr preferRelativeResize="0"/>
            <p:nvPr/>
          </p:nvPicPr>
          <p:blipFill rotWithShape="1">
            <a:blip r:embed="rId2">
              <a:alphaModFix/>
            </a:blip>
            <a:srcRect b="19768" l="7340" r="4538" t="0"/>
            <a:stretch/>
          </p:blipFill>
          <p:spPr>
            <a:xfrm flipH="1" rot="9967875">
              <a:off x="-395585" y="-337669"/>
              <a:ext cx="1694844" cy="1169316"/>
            </a:xfrm>
            <a:prstGeom prst="rect">
              <a:avLst/>
            </a:prstGeom>
            <a:noFill/>
            <a:ln>
              <a:noFill/>
            </a:ln>
          </p:spPr>
        </p:pic>
        <p:pic>
          <p:nvPicPr>
            <p:cNvPr id="150" name="Google Shape;150;p18"/>
            <p:cNvPicPr preferRelativeResize="0"/>
            <p:nvPr/>
          </p:nvPicPr>
          <p:blipFill rotWithShape="1">
            <a:blip r:embed="rId2">
              <a:alphaModFix/>
            </a:blip>
            <a:srcRect b="19768" l="7340" r="4538" t="0"/>
            <a:stretch/>
          </p:blipFill>
          <p:spPr>
            <a:xfrm flipH="1" rot="-9298886">
              <a:off x="-643870" y="4343254"/>
              <a:ext cx="2406997" cy="1660632"/>
            </a:xfrm>
            <a:prstGeom prst="rect">
              <a:avLst/>
            </a:prstGeom>
            <a:noFill/>
            <a:ln>
              <a:noFill/>
            </a:ln>
          </p:spPr>
        </p:pic>
        <p:pic>
          <p:nvPicPr>
            <p:cNvPr id="151" name="Google Shape;151;p18"/>
            <p:cNvPicPr preferRelativeResize="0"/>
            <p:nvPr/>
          </p:nvPicPr>
          <p:blipFill rotWithShape="1">
            <a:blip r:embed="rId2">
              <a:alphaModFix/>
            </a:blip>
            <a:srcRect b="19768" l="7340" r="4538" t="0"/>
            <a:stretch/>
          </p:blipFill>
          <p:spPr>
            <a:xfrm flipH="1" rot="3056069">
              <a:off x="7783994" y="-98945"/>
              <a:ext cx="2406993" cy="1660631"/>
            </a:xfrm>
            <a:prstGeom prst="rect">
              <a:avLst/>
            </a:prstGeom>
            <a:noFill/>
            <a:ln>
              <a:noFill/>
            </a:ln>
          </p:spPr>
        </p:pic>
        <p:pic>
          <p:nvPicPr>
            <p:cNvPr id="152" name="Google Shape;152;p18"/>
            <p:cNvPicPr preferRelativeResize="0"/>
            <p:nvPr/>
          </p:nvPicPr>
          <p:blipFill>
            <a:blip r:embed="rId3">
              <a:alphaModFix/>
            </a:blip>
            <a:stretch>
              <a:fillRect/>
            </a:stretch>
          </p:blipFill>
          <p:spPr>
            <a:xfrm rot="9900052">
              <a:off x="7921719" y="4326404"/>
              <a:ext cx="709013" cy="537293"/>
            </a:xfrm>
            <a:prstGeom prst="rect">
              <a:avLst/>
            </a:prstGeom>
            <a:noFill/>
            <a:ln>
              <a:noFill/>
            </a:ln>
          </p:spPr>
        </p:pic>
      </p:grpSp>
      <p:sp>
        <p:nvSpPr>
          <p:cNvPr id="153" name="Google Shape;153;p1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154" name="Shape 154"/>
        <p:cNvGrpSpPr/>
        <p:nvPr/>
      </p:nvGrpSpPr>
      <p:grpSpPr>
        <a:xfrm>
          <a:off x="0" y="0"/>
          <a:ext cx="0" cy="0"/>
          <a:chOff x="0" y="0"/>
          <a:chExt cx="0" cy="0"/>
        </a:xfrm>
      </p:grpSpPr>
      <p:grpSp>
        <p:nvGrpSpPr>
          <p:cNvPr id="155" name="Google Shape;155;p19"/>
          <p:cNvGrpSpPr/>
          <p:nvPr/>
        </p:nvGrpSpPr>
        <p:grpSpPr>
          <a:xfrm>
            <a:off x="-901129" y="-1185730"/>
            <a:ext cx="10877832" cy="7958980"/>
            <a:chOff x="-901129" y="-1185730"/>
            <a:chExt cx="10877832" cy="7958980"/>
          </a:xfrm>
        </p:grpSpPr>
        <p:pic>
          <p:nvPicPr>
            <p:cNvPr id="156" name="Google Shape;156;p19"/>
            <p:cNvPicPr preferRelativeResize="0"/>
            <p:nvPr/>
          </p:nvPicPr>
          <p:blipFill rotWithShape="1">
            <a:blip r:embed="rId2">
              <a:alphaModFix/>
            </a:blip>
            <a:srcRect b="19768" l="7340" r="4538" t="0"/>
            <a:stretch/>
          </p:blipFill>
          <p:spPr>
            <a:xfrm flipH="1" rot="10431586">
              <a:off x="5043375" y="4544964"/>
              <a:ext cx="3005448" cy="2073500"/>
            </a:xfrm>
            <a:prstGeom prst="rect">
              <a:avLst/>
            </a:prstGeom>
            <a:noFill/>
            <a:ln>
              <a:noFill/>
            </a:ln>
          </p:spPr>
        </p:pic>
        <p:pic>
          <p:nvPicPr>
            <p:cNvPr id="157" name="Google Shape;157;p19"/>
            <p:cNvPicPr preferRelativeResize="0"/>
            <p:nvPr/>
          </p:nvPicPr>
          <p:blipFill rotWithShape="1">
            <a:blip r:embed="rId2">
              <a:alphaModFix/>
            </a:blip>
            <a:srcRect b="19768" l="7340" r="4538" t="0"/>
            <a:stretch/>
          </p:blipFill>
          <p:spPr>
            <a:xfrm flipH="1" rot="-431542">
              <a:off x="-806638" y="4315957"/>
              <a:ext cx="2406995" cy="1660632"/>
            </a:xfrm>
            <a:prstGeom prst="rect">
              <a:avLst/>
            </a:prstGeom>
            <a:noFill/>
            <a:ln>
              <a:noFill/>
            </a:ln>
          </p:spPr>
        </p:pic>
        <p:pic>
          <p:nvPicPr>
            <p:cNvPr id="158" name="Google Shape;158;p19"/>
            <p:cNvPicPr preferRelativeResize="0"/>
            <p:nvPr/>
          </p:nvPicPr>
          <p:blipFill rotWithShape="1">
            <a:blip r:embed="rId2">
              <a:alphaModFix/>
            </a:blip>
            <a:srcRect b="19768" l="7340" r="4538" t="0"/>
            <a:stretch/>
          </p:blipFill>
          <p:spPr>
            <a:xfrm flipH="1" rot="697866">
              <a:off x="7427023" y="-960143"/>
              <a:ext cx="2406996" cy="1660633"/>
            </a:xfrm>
            <a:prstGeom prst="rect">
              <a:avLst/>
            </a:prstGeom>
            <a:noFill/>
            <a:ln>
              <a:noFill/>
            </a:ln>
          </p:spPr>
        </p:pic>
        <p:pic>
          <p:nvPicPr>
            <p:cNvPr id="159" name="Google Shape;159;p19"/>
            <p:cNvPicPr preferRelativeResize="0"/>
            <p:nvPr/>
          </p:nvPicPr>
          <p:blipFill rotWithShape="1">
            <a:blip r:embed="rId2">
              <a:alphaModFix/>
            </a:blip>
            <a:srcRect b="19768" l="7340" r="4538" t="0"/>
            <a:stretch/>
          </p:blipFill>
          <p:spPr>
            <a:xfrm flipH="1" rot="9967875">
              <a:off x="-395585" y="-337669"/>
              <a:ext cx="1694844" cy="1169316"/>
            </a:xfrm>
            <a:prstGeom prst="rect">
              <a:avLst/>
            </a:prstGeom>
            <a:noFill/>
            <a:ln>
              <a:noFill/>
            </a:ln>
          </p:spPr>
        </p:pic>
        <p:pic>
          <p:nvPicPr>
            <p:cNvPr id="160" name="Google Shape;160;p19"/>
            <p:cNvPicPr preferRelativeResize="0"/>
            <p:nvPr/>
          </p:nvPicPr>
          <p:blipFill>
            <a:blip r:embed="rId3">
              <a:alphaModFix/>
            </a:blip>
            <a:stretch>
              <a:fillRect/>
            </a:stretch>
          </p:blipFill>
          <p:spPr>
            <a:xfrm rot="2051224">
              <a:off x="8207843" y="271354"/>
              <a:ext cx="709013" cy="537293"/>
            </a:xfrm>
            <a:prstGeom prst="rect">
              <a:avLst/>
            </a:prstGeom>
            <a:noFill/>
            <a:ln>
              <a:noFill/>
            </a:ln>
          </p:spPr>
        </p:pic>
      </p:grpSp>
      <p:sp>
        <p:nvSpPr>
          <p:cNvPr id="161" name="Google Shape;161;p1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grpSp>
        <p:nvGrpSpPr>
          <p:cNvPr id="162" name="Google Shape;162;p19"/>
          <p:cNvGrpSpPr/>
          <p:nvPr/>
        </p:nvGrpSpPr>
        <p:grpSpPr>
          <a:xfrm>
            <a:off x="373011" y="1294283"/>
            <a:ext cx="43276" cy="411646"/>
            <a:chOff x="1256711" y="1178908"/>
            <a:chExt cx="43276" cy="411646"/>
          </a:xfrm>
        </p:grpSpPr>
        <p:grpSp>
          <p:nvGrpSpPr>
            <p:cNvPr id="163" name="Google Shape;163;p19"/>
            <p:cNvGrpSpPr/>
            <p:nvPr/>
          </p:nvGrpSpPr>
          <p:grpSpPr>
            <a:xfrm>
              <a:off x="1256711" y="1178908"/>
              <a:ext cx="43276" cy="184846"/>
              <a:chOff x="1256700" y="1103575"/>
              <a:chExt cx="60900" cy="260200"/>
            </a:xfrm>
          </p:grpSpPr>
          <p:sp>
            <p:nvSpPr>
              <p:cNvPr id="164" name="Google Shape;164;p19"/>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19"/>
            <p:cNvGrpSpPr/>
            <p:nvPr/>
          </p:nvGrpSpPr>
          <p:grpSpPr>
            <a:xfrm>
              <a:off x="1256711" y="1405708"/>
              <a:ext cx="43276" cy="184846"/>
              <a:chOff x="1256700" y="1103575"/>
              <a:chExt cx="60900" cy="260200"/>
            </a:xfrm>
          </p:grpSpPr>
          <p:sp>
            <p:nvSpPr>
              <p:cNvPr id="168" name="Google Shape;168;p19"/>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 name="Google Shape;171;p19"/>
          <p:cNvGrpSpPr/>
          <p:nvPr/>
        </p:nvGrpSpPr>
        <p:grpSpPr>
          <a:xfrm>
            <a:off x="8760357" y="3902258"/>
            <a:ext cx="43276" cy="411646"/>
            <a:chOff x="1256711" y="1178908"/>
            <a:chExt cx="43276" cy="411646"/>
          </a:xfrm>
        </p:grpSpPr>
        <p:grpSp>
          <p:nvGrpSpPr>
            <p:cNvPr id="172" name="Google Shape;172;p19"/>
            <p:cNvGrpSpPr/>
            <p:nvPr/>
          </p:nvGrpSpPr>
          <p:grpSpPr>
            <a:xfrm>
              <a:off x="1256711" y="1178908"/>
              <a:ext cx="43276" cy="184846"/>
              <a:chOff x="1256700" y="1103575"/>
              <a:chExt cx="60900" cy="260200"/>
            </a:xfrm>
          </p:grpSpPr>
          <p:sp>
            <p:nvSpPr>
              <p:cNvPr id="173" name="Google Shape;173;p19"/>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9"/>
            <p:cNvGrpSpPr/>
            <p:nvPr/>
          </p:nvGrpSpPr>
          <p:grpSpPr>
            <a:xfrm>
              <a:off x="1256711" y="1405708"/>
              <a:ext cx="43276" cy="184846"/>
              <a:chOff x="1256700" y="1103575"/>
              <a:chExt cx="60900" cy="260200"/>
            </a:xfrm>
          </p:grpSpPr>
          <p:sp>
            <p:nvSpPr>
              <p:cNvPr id="177" name="Google Shape;177;p19"/>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180" name="Shape 180"/>
        <p:cNvGrpSpPr/>
        <p:nvPr/>
      </p:nvGrpSpPr>
      <p:grpSpPr>
        <a:xfrm>
          <a:off x="0" y="0"/>
          <a:ext cx="0" cy="0"/>
          <a:chOff x="0" y="0"/>
          <a:chExt cx="0" cy="0"/>
        </a:xfrm>
      </p:grpSpPr>
      <p:pic>
        <p:nvPicPr>
          <p:cNvPr id="181" name="Google Shape;181;p20"/>
          <p:cNvPicPr preferRelativeResize="0"/>
          <p:nvPr/>
        </p:nvPicPr>
        <p:blipFill rotWithShape="1">
          <a:blip r:embed="rId2">
            <a:alphaModFix/>
          </a:blip>
          <a:srcRect b="19768" l="7340" r="4538" t="0"/>
          <a:stretch/>
        </p:blipFill>
        <p:spPr>
          <a:xfrm flipH="1" rot="-2699993">
            <a:off x="-1409723" y="-796518"/>
            <a:ext cx="3342095" cy="2305760"/>
          </a:xfrm>
          <a:prstGeom prst="rect">
            <a:avLst/>
          </a:prstGeom>
          <a:noFill/>
          <a:ln>
            <a:noFill/>
          </a:ln>
        </p:spPr>
      </p:pic>
      <p:pic>
        <p:nvPicPr>
          <p:cNvPr id="182" name="Google Shape;182;p20"/>
          <p:cNvPicPr preferRelativeResize="0"/>
          <p:nvPr/>
        </p:nvPicPr>
        <p:blipFill rotWithShape="1">
          <a:blip r:embed="rId2">
            <a:alphaModFix/>
          </a:blip>
          <a:srcRect b="19768" l="7340" r="4538" t="0"/>
          <a:stretch/>
        </p:blipFill>
        <p:spPr>
          <a:xfrm flipH="1" rot="-2699993">
            <a:off x="7754802" y="-1428968"/>
            <a:ext cx="3342095" cy="2305760"/>
          </a:xfrm>
          <a:prstGeom prst="rect">
            <a:avLst/>
          </a:prstGeom>
          <a:noFill/>
          <a:ln>
            <a:noFill/>
          </a:ln>
        </p:spPr>
      </p:pic>
      <p:sp>
        <p:nvSpPr>
          <p:cNvPr id="183" name="Google Shape;183;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20000" y="1320850"/>
            <a:ext cx="3711600" cy="1403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 name="Google Shape;13;p3"/>
          <p:cNvSpPr txBox="1"/>
          <p:nvPr>
            <p:ph hasCustomPrompt="1" idx="2" type="title"/>
          </p:nvPr>
        </p:nvSpPr>
        <p:spPr>
          <a:xfrm>
            <a:off x="720000" y="3684525"/>
            <a:ext cx="1599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 name="Google Shape;14;p3"/>
          <p:cNvSpPr txBox="1"/>
          <p:nvPr>
            <p:ph idx="1" type="subTitle"/>
          </p:nvPr>
        </p:nvSpPr>
        <p:spPr>
          <a:xfrm>
            <a:off x="720000" y="2724500"/>
            <a:ext cx="29706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rgbClr val="000000"/>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1_1">
    <p:spTree>
      <p:nvGrpSpPr>
        <p:cNvPr id="184" name="Shape 184"/>
        <p:cNvGrpSpPr/>
        <p:nvPr/>
      </p:nvGrpSpPr>
      <p:grpSpPr>
        <a:xfrm>
          <a:off x="0" y="0"/>
          <a:ext cx="0" cy="0"/>
          <a:chOff x="0" y="0"/>
          <a:chExt cx="0" cy="0"/>
        </a:xfrm>
      </p:grpSpPr>
      <p:sp>
        <p:nvSpPr>
          <p:cNvPr id="185" name="Google Shape;185;p21"/>
          <p:cNvSpPr/>
          <p:nvPr/>
        </p:nvSpPr>
        <p:spPr>
          <a:xfrm>
            <a:off x="7457238" y="3948900"/>
            <a:ext cx="2374500" cy="23745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3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21"/>
          <p:cNvPicPr preferRelativeResize="0"/>
          <p:nvPr/>
        </p:nvPicPr>
        <p:blipFill rotWithShape="1">
          <a:blip r:embed="rId2">
            <a:alphaModFix/>
          </a:blip>
          <a:srcRect b="19768" l="7340" r="4538" t="0"/>
          <a:stretch/>
        </p:blipFill>
        <p:spPr>
          <a:xfrm flipH="1" rot="8100026">
            <a:off x="5801431" y="3214356"/>
            <a:ext cx="5686114" cy="3922938"/>
          </a:xfrm>
          <a:prstGeom prst="rect">
            <a:avLst/>
          </a:prstGeom>
          <a:noFill/>
          <a:ln>
            <a:noFill/>
          </a:ln>
        </p:spPr>
      </p:pic>
      <p:sp>
        <p:nvSpPr>
          <p:cNvPr id="187" name="Google Shape;187;p21"/>
          <p:cNvSpPr/>
          <p:nvPr/>
        </p:nvSpPr>
        <p:spPr>
          <a:xfrm>
            <a:off x="-457200" y="-207325"/>
            <a:ext cx="1877400" cy="18774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3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rot="10800000">
            <a:off x="7183173" y="-1812784"/>
            <a:ext cx="3467152" cy="3438908"/>
          </a:xfrm>
          <a:custGeom>
            <a:rect b="b" l="l" r="r" t="t"/>
            <a:pathLst>
              <a:path extrusionOk="0" h="45292" w="45673">
                <a:moveTo>
                  <a:pt x="22646" y="0"/>
                </a:moveTo>
                <a:cubicBezTo>
                  <a:pt x="10227" y="0"/>
                  <a:pt x="0" y="10227"/>
                  <a:pt x="0" y="22646"/>
                </a:cubicBezTo>
                <a:cubicBezTo>
                  <a:pt x="0" y="35444"/>
                  <a:pt x="10227" y="45292"/>
                  <a:pt x="22646" y="45292"/>
                </a:cubicBezTo>
                <a:cubicBezTo>
                  <a:pt x="35445" y="45292"/>
                  <a:pt x="45672" y="35444"/>
                  <a:pt x="45672" y="22646"/>
                </a:cubicBezTo>
                <a:cubicBezTo>
                  <a:pt x="45672" y="10227"/>
                  <a:pt x="35445" y="0"/>
                  <a:pt x="22646" y="0"/>
                </a:cubicBezTo>
                <a:close/>
              </a:path>
            </a:pathLst>
          </a:custGeom>
          <a:solidFill>
            <a:schemeClr val="dk2"/>
          </a:solidFill>
          <a:ln>
            <a:noFill/>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flipH="1" rot="10800000">
            <a:off x="-591848" y="3966991"/>
            <a:ext cx="2522748" cy="2502157"/>
          </a:xfrm>
          <a:custGeom>
            <a:rect b="b" l="l" r="r" t="t"/>
            <a:pathLst>
              <a:path extrusionOk="0" h="45292" w="45673">
                <a:moveTo>
                  <a:pt x="22646" y="0"/>
                </a:moveTo>
                <a:cubicBezTo>
                  <a:pt x="10227" y="0"/>
                  <a:pt x="0" y="10227"/>
                  <a:pt x="0" y="22646"/>
                </a:cubicBezTo>
                <a:cubicBezTo>
                  <a:pt x="0" y="35444"/>
                  <a:pt x="10227" y="45292"/>
                  <a:pt x="22646" y="45292"/>
                </a:cubicBezTo>
                <a:cubicBezTo>
                  <a:pt x="35445" y="45292"/>
                  <a:pt x="45672" y="35444"/>
                  <a:pt x="45672" y="22646"/>
                </a:cubicBezTo>
                <a:cubicBezTo>
                  <a:pt x="45672" y="10227"/>
                  <a:pt x="35445" y="0"/>
                  <a:pt x="22646" y="0"/>
                </a:cubicBezTo>
                <a:close/>
              </a:path>
            </a:pathLst>
          </a:custGeom>
          <a:solidFill>
            <a:schemeClr val="dk2"/>
          </a:solidFill>
          <a:ln>
            <a:noFill/>
          </a:ln>
          <a:effectLst>
            <a:outerShdw blurRad="57150" rotWithShape="0" algn="bl" dir="1404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21"/>
          <p:cNvGrpSpPr/>
          <p:nvPr/>
        </p:nvGrpSpPr>
        <p:grpSpPr>
          <a:xfrm>
            <a:off x="8622861" y="2242158"/>
            <a:ext cx="43276" cy="411646"/>
            <a:chOff x="1256711" y="1178908"/>
            <a:chExt cx="43276" cy="411646"/>
          </a:xfrm>
        </p:grpSpPr>
        <p:grpSp>
          <p:nvGrpSpPr>
            <p:cNvPr id="191" name="Google Shape;191;p21"/>
            <p:cNvGrpSpPr/>
            <p:nvPr/>
          </p:nvGrpSpPr>
          <p:grpSpPr>
            <a:xfrm>
              <a:off x="1256711" y="1178908"/>
              <a:ext cx="43276" cy="184846"/>
              <a:chOff x="1256700" y="1103575"/>
              <a:chExt cx="60900" cy="260200"/>
            </a:xfrm>
          </p:grpSpPr>
          <p:sp>
            <p:nvSpPr>
              <p:cNvPr id="192" name="Google Shape;192;p21"/>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21"/>
            <p:cNvGrpSpPr/>
            <p:nvPr/>
          </p:nvGrpSpPr>
          <p:grpSpPr>
            <a:xfrm>
              <a:off x="1256711" y="1405708"/>
              <a:ext cx="43276" cy="184846"/>
              <a:chOff x="1256700" y="1103575"/>
              <a:chExt cx="60900" cy="260200"/>
            </a:xfrm>
          </p:grpSpPr>
          <p:sp>
            <p:nvSpPr>
              <p:cNvPr id="196" name="Google Shape;196;p21"/>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99" name="Google Shape;199;p21"/>
          <p:cNvPicPr preferRelativeResize="0"/>
          <p:nvPr/>
        </p:nvPicPr>
        <p:blipFill rotWithShape="1">
          <a:blip r:embed="rId2">
            <a:alphaModFix/>
          </a:blip>
          <a:srcRect b="19768" l="7340" r="4538" t="0"/>
          <a:stretch/>
        </p:blipFill>
        <p:spPr>
          <a:xfrm flipH="1" rot="-3154105">
            <a:off x="-2150012" y="-1284551"/>
            <a:ext cx="4750922" cy="3277729"/>
          </a:xfrm>
          <a:prstGeom prst="rect">
            <a:avLst/>
          </a:prstGeom>
          <a:noFill/>
          <a:ln>
            <a:noFill/>
          </a:ln>
        </p:spPr>
      </p:pic>
      <p:sp>
        <p:nvSpPr>
          <p:cNvPr id="200" name="Google Shape;200;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01" name="Shape 201"/>
        <p:cNvGrpSpPr/>
        <p:nvPr/>
      </p:nvGrpSpPr>
      <p:grpSpPr>
        <a:xfrm>
          <a:off x="0" y="0"/>
          <a:ext cx="0" cy="0"/>
          <a:chOff x="0" y="0"/>
          <a:chExt cx="0" cy="0"/>
        </a:xfrm>
      </p:grpSpPr>
      <p:pic>
        <p:nvPicPr>
          <p:cNvPr id="202" name="Google Shape;202;p22"/>
          <p:cNvPicPr preferRelativeResize="0"/>
          <p:nvPr/>
        </p:nvPicPr>
        <p:blipFill rotWithShape="1">
          <a:blip r:embed="rId2">
            <a:alphaModFix/>
          </a:blip>
          <a:srcRect b="19768" l="7340" r="4538" t="0"/>
          <a:stretch/>
        </p:blipFill>
        <p:spPr>
          <a:xfrm rot="-9443434">
            <a:off x="-423633" y="4186073"/>
            <a:ext cx="2583231" cy="1782212"/>
          </a:xfrm>
          <a:prstGeom prst="rect">
            <a:avLst/>
          </a:prstGeom>
          <a:noFill/>
          <a:ln>
            <a:noFill/>
          </a:ln>
        </p:spPr>
      </p:pic>
      <p:pic>
        <p:nvPicPr>
          <p:cNvPr id="203" name="Google Shape;203;p22"/>
          <p:cNvPicPr preferRelativeResize="0"/>
          <p:nvPr/>
        </p:nvPicPr>
        <p:blipFill>
          <a:blip r:embed="rId3">
            <a:alphaModFix/>
          </a:blip>
          <a:stretch>
            <a:fillRect/>
          </a:stretch>
        </p:blipFill>
        <p:spPr>
          <a:xfrm rot="-8100000">
            <a:off x="3490802" y="4311231"/>
            <a:ext cx="755727" cy="572699"/>
          </a:xfrm>
          <a:prstGeom prst="rect">
            <a:avLst/>
          </a:prstGeom>
          <a:noFill/>
          <a:ln>
            <a:noFill/>
          </a:ln>
        </p:spPr>
      </p:pic>
      <p:sp>
        <p:nvSpPr>
          <p:cNvPr id="204" name="Google Shape;204;p22"/>
          <p:cNvSpPr txBox="1"/>
          <p:nvPr>
            <p:ph idx="1" type="subTitle"/>
          </p:nvPr>
        </p:nvSpPr>
        <p:spPr>
          <a:xfrm>
            <a:off x="720000" y="2571525"/>
            <a:ext cx="2907600" cy="93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rgbClr val="000000"/>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 name="Google Shape;205;p22"/>
          <p:cNvSpPr txBox="1"/>
          <p:nvPr>
            <p:ph type="title"/>
          </p:nvPr>
        </p:nvSpPr>
        <p:spPr>
          <a:xfrm>
            <a:off x="720000" y="937425"/>
            <a:ext cx="2907600" cy="1634100"/>
          </a:xfrm>
          <a:prstGeom prst="rect">
            <a:avLst/>
          </a:prstGeom>
        </p:spPr>
        <p:txBody>
          <a:bodyPr anchorCtr="0" anchor="ctr" bIns="91425" lIns="91425" spcFirstLastPara="1" rIns="91425" wrap="square" tIns="91425">
            <a:noAutofit/>
          </a:bodyPr>
          <a:lstStyle>
            <a:lvl1pPr lvl="0" rtl="0">
              <a:spcBef>
                <a:spcPts val="0"/>
              </a:spcBef>
              <a:spcAft>
                <a:spcPts val="0"/>
              </a:spcAft>
              <a:buSzPts val="2300"/>
              <a:buNone/>
              <a:defRPr>
                <a:solidFill>
                  <a:srgbClr val="000000"/>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06" name="Shape 206"/>
        <p:cNvGrpSpPr/>
        <p:nvPr/>
      </p:nvGrpSpPr>
      <p:grpSpPr>
        <a:xfrm>
          <a:off x="0" y="0"/>
          <a:ext cx="0" cy="0"/>
          <a:chOff x="0" y="0"/>
          <a:chExt cx="0" cy="0"/>
        </a:xfrm>
      </p:grpSpPr>
      <p:sp>
        <p:nvSpPr>
          <p:cNvPr id="207" name="Google Shape;207;p23"/>
          <p:cNvSpPr/>
          <p:nvPr/>
        </p:nvSpPr>
        <p:spPr>
          <a:xfrm>
            <a:off x="6263725" y="-3459750"/>
            <a:ext cx="4830000" cy="4830300"/>
          </a:xfrm>
          <a:prstGeom prst="ellipse">
            <a:avLst/>
          </a:prstGeom>
          <a:solidFill>
            <a:schemeClr val="dk2"/>
          </a:solidFill>
          <a:ln>
            <a:noFill/>
          </a:ln>
          <a:effectLst>
            <a:outerShdw blurRad="57150" rotWithShape="0" algn="bl" dir="5400000" dist="19050">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a:off x="7954075" y="3694355"/>
            <a:ext cx="1449300" cy="14493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rgbClr val="4877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a:off x="4630225" y="4529225"/>
            <a:ext cx="1633500" cy="16335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 name="Google Shape;210;p23"/>
          <p:cNvPicPr preferRelativeResize="0"/>
          <p:nvPr/>
        </p:nvPicPr>
        <p:blipFill rotWithShape="1">
          <a:blip r:embed="rId2">
            <a:alphaModFix/>
          </a:blip>
          <a:srcRect b="19768" l="7340" r="4538" t="0"/>
          <a:stretch/>
        </p:blipFill>
        <p:spPr>
          <a:xfrm rot="8474785">
            <a:off x="7283237" y="3807780"/>
            <a:ext cx="3013777" cy="2079243"/>
          </a:xfrm>
          <a:prstGeom prst="rect">
            <a:avLst/>
          </a:prstGeom>
          <a:noFill/>
          <a:ln>
            <a:noFill/>
          </a:ln>
        </p:spPr>
      </p:pic>
      <p:pic>
        <p:nvPicPr>
          <p:cNvPr id="211" name="Google Shape;211;p23"/>
          <p:cNvPicPr preferRelativeResize="0"/>
          <p:nvPr/>
        </p:nvPicPr>
        <p:blipFill rotWithShape="1">
          <a:blip r:embed="rId2">
            <a:alphaModFix/>
          </a:blip>
          <a:srcRect b="19768" l="7340" r="4538" t="0"/>
          <a:stretch/>
        </p:blipFill>
        <p:spPr>
          <a:xfrm rot="-8099949">
            <a:off x="4168699" y="-1716088"/>
            <a:ext cx="3661250" cy="2525976"/>
          </a:xfrm>
          <a:prstGeom prst="rect">
            <a:avLst/>
          </a:prstGeom>
          <a:noFill/>
          <a:ln>
            <a:noFill/>
          </a:ln>
        </p:spPr>
      </p:pic>
      <p:sp>
        <p:nvSpPr>
          <p:cNvPr id="212" name="Google Shape;212;p23"/>
          <p:cNvSpPr txBox="1"/>
          <p:nvPr>
            <p:ph type="title"/>
          </p:nvPr>
        </p:nvSpPr>
        <p:spPr>
          <a:xfrm>
            <a:off x="4804200" y="1714163"/>
            <a:ext cx="3619800" cy="11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3" name="Google Shape;213;p23"/>
          <p:cNvSpPr txBox="1"/>
          <p:nvPr>
            <p:ph idx="1" type="subTitle"/>
          </p:nvPr>
        </p:nvSpPr>
        <p:spPr>
          <a:xfrm>
            <a:off x="4804125" y="2775125"/>
            <a:ext cx="3619800" cy="713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
    <p:spTree>
      <p:nvGrpSpPr>
        <p:cNvPr id="214" name="Shape 214"/>
        <p:cNvGrpSpPr/>
        <p:nvPr/>
      </p:nvGrpSpPr>
      <p:grpSpPr>
        <a:xfrm>
          <a:off x="0" y="0"/>
          <a:ext cx="0" cy="0"/>
          <a:chOff x="0" y="0"/>
          <a:chExt cx="0" cy="0"/>
        </a:xfrm>
      </p:grpSpPr>
      <p:grpSp>
        <p:nvGrpSpPr>
          <p:cNvPr id="215" name="Google Shape;215;p24"/>
          <p:cNvGrpSpPr/>
          <p:nvPr/>
        </p:nvGrpSpPr>
        <p:grpSpPr>
          <a:xfrm>
            <a:off x="-2317973" y="-4060325"/>
            <a:ext cx="13821732" cy="11738205"/>
            <a:chOff x="-2317973" y="-4060325"/>
            <a:chExt cx="13821732" cy="11738205"/>
          </a:xfrm>
        </p:grpSpPr>
        <p:sp>
          <p:nvSpPr>
            <p:cNvPr id="216" name="Google Shape;216;p24"/>
            <p:cNvSpPr/>
            <p:nvPr/>
          </p:nvSpPr>
          <p:spPr>
            <a:xfrm>
              <a:off x="-619200" y="-4060325"/>
              <a:ext cx="4830000" cy="4830300"/>
            </a:xfrm>
            <a:prstGeom prst="ellipse">
              <a:avLst/>
            </a:prstGeom>
            <a:solidFill>
              <a:schemeClr val="dk2"/>
            </a:solidFill>
            <a:ln>
              <a:noFill/>
            </a:ln>
            <a:effectLst>
              <a:outerShdw blurRad="57150" rotWithShape="0" algn="bl" dir="5400000" dist="19050">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a:off x="5138400" y="430200"/>
              <a:ext cx="2374500" cy="23745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3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a:off x="5138400" y="1796475"/>
              <a:ext cx="4830000" cy="4830300"/>
            </a:xfrm>
            <a:prstGeom prst="ellipse">
              <a:avLst/>
            </a:prstGeom>
            <a:solidFill>
              <a:schemeClr val="dk2"/>
            </a:solidFill>
            <a:ln>
              <a:noFill/>
            </a:ln>
            <a:effectLst>
              <a:outerShdw blurRad="57150" rotWithShape="0" algn="bl" dir="5400000" dist="19050">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9" name="Google Shape;219;p24"/>
            <p:cNvPicPr preferRelativeResize="0"/>
            <p:nvPr/>
          </p:nvPicPr>
          <p:blipFill rotWithShape="1">
            <a:blip r:embed="rId2">
              <a:alphaModFix/>
            </a:blip>
            <a:srcRect b="19768" l="7340" r="4538" t="0"/>
            <a:stretch/>
          </p:blipFill>
          <p:spPr>
            <a:xfrm rot="9000006">
              <a:off x="6631531" y="3074710"/>
              <a:ext cx="4407288" cy="3040679"/>
            </a:xfrm>
            <a:prstGeom prst="rect">
              <a:avLst/>
            </a:prstGeom>
            <a:noFill/>
            <a:ln>
              <a:noFill/>
            </a:ln>
          </p:spPr>
        </p:pic>
        <p:pic>
          <p:nvPicPr>
            <p:cNvPr id="220" name="Google Shape;220;p24"/>
            <p:cNvPicPr preferRelativeResize="0"/>
            <p:nvPr/>
          </p:nvPicPr>
          <p:blipFill rotWithShape="1">
            <a:blip r:embed="rId2">
              <a:alphaModFix/>
            </a:blip>
            <a:srcRect b="19768" l="7340" r="4538" t="0"/>
            <a:stretch/>
          </p:blipFill>
          <p:spPr>
            <a:xfrm rot="10078522">
              <a:off x="2368356" y="-2528990"/>
              <a:ext cx="4407288" cy="3040677"/>
            </a:xfrm>
            <a:prstGeom prst="rect">
              <a:avLst/>
            </a:prstGeom>
            <a:noFill/>
            <a:ln>
              <a:noFill/>
            </a:ln>
          </p:spPr>
        </p:pic>
        <p:pic>
          <p:nvPicPr>
            <p:cNvPr id="221" name="Google Shape;221;p24"/>
            <p:cNvPicPr preferRelativeResize="0"/>
            <p:nvPr/>
          </p:nvPicPr>
          <p:blipFill rotWithShape="1">
            <a:blip r:embed="rId2">
              <a:alphaModFix/>
            </a:blip>
            <a:srcRect b="19768" l="7340" r="4538" t="0"/>
            <a:stretch/>
          </p:blipFill>
          <p:spPr>
            <a:xfrm rot="-8099992">
              <a:off x="-1888368" y="3524285"/>
              <a:ext cx="4407289" cy="3040676"/>
            </a:xfrm>
            <a:prstGeom prst="rect">
              <a:avLst/>
            </a:prstGeom>
            <a:noFill/>
            <a:ln>
              <a:noFill/>
            </a:ln>
          </p:spPr>
        </p:pic>
        <p:pic>
          <p:nvPicPr>
            <p:cNvPr id="222" name="Google Shape;222;p24"/>
            <p:cNvPicPr preferRelativeResize="0"/>
            <p:nvPr/>
          </p:nvPicPr>
          <p:blipFill>
            <a:blip r:embed="rId3">
              <a:alphaModFix/>
            </a:blip>
            <a:stretch>
              <a:fillRect/>
            </a:stretch>
          </p:blipFill>
          <p:spPr>
            <a:xfrm rot="2051224">
              <a:off x="8207843" y="271354"/>
              <a:ext cx="709013" cy="537293"/>
            </a:xfrm>
            <a:prstGeom prst="rect">
              <a:avLst/>
            </a:prstGeom>
            <a:noFill/>
            <a:ln>
              <a:noFill/>
            </a:ln>
          </p:spPr>
        </p:pic>
      </p:grpSp>
      <p:sp>
        <p:nvSpPr>
          <p:cNvPr id="223" name="Google Shape;223;p24"/>
          <p:cNvSpPr txBox="1"/>
          <p:nvPr>
            <p:ph idx="1" type="subTitle"/>
          </p:nvPr>
        </p:nvSpPr>
        <p:spPr>
          <a:xfrm>
            <a:off x="720000" y="2571525"/>
            <a:ext cx="3274200" cy="93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atin typeface="Darker Grotesque"/>
                <a:ea typeface="Darker Grotesque"/>
                <a:cs typeface="Darker Grotesque"/>
                <a:sym typeface="Darker Grotesqu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24"/>
          <p:cNvSpPr txBox="1"/>
          <p:nvPr>
            <p:ph type="title"/>
          </p:nvPr>
        </p:nvSpPr>
        <p:spPr>
          <a:xfrm>
            <a:off x="720000" y="937425"/>
            <a:ext cx="3490800" cy="1634100"/>
          </a:xfrm>
          <a:prstGeom prst="rect">
            <a:avLst/>
          </a:prstGeom>
        </p:spPr>
        <p:txBody>
          <a:bodyPr anchorCtr="0" anchor="ctr" bIns="91425" lIns="91425" spcFirstLastPara="1" rIns="91425" wrap="square" tIns="91425">
            <a:noAutofit/>
          </a:bodyPr>
          <a:lstStyle>
            <a:lvl1pPr lvl="0" rtl="0">
              <a:spcBef>
                <a:spcPts val="0"/>
              </a:spcBef>
              <a:spcAft>
                <a:spcPts val="0"/>
              </a:spcAft>
              <a:buSzPts val="2300"/>
              <a:buNone/>
              <a:defRPr sz="36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grpSp>
        <p:nvGrpSpPr>
          <p:cNvPr id="225" name="Google Shape;225;p24"/>
          <p:cNvGrpSpPr/>
          <p:nvPr/>
        </p:nvGrpSpPr>
        <p:grpSpPr>
          <a:xfrm>
            <a:off x="8757674" y="1149708"/>
            <a:ext cx="43276" cy="411646"/>
            <a:chOff x="1256711" y="1178908"/>
            <a:chExt cx="43276" cy="411646"/>
          </a:xfrm>
        </p:grpSpPr>
        <p:grpSp>
          <p:nvGrpSpPr>
            <p:cNvPr id="226" name="Google Shape;226;p24"/>
            <p:cNvGrpSpPr/>
            <p:nvPr/>
          </p:nvGrpSpPr>
          <p:grpSpPr>
            <a:xfrm>
              <a:off x="1256711" y="1178908"/>
              <a:ext cx="43276" cy="184846"/>
              <a:chOff x="1256700" y="1103575"/>
              <a:chExt cx="60900" cy="260200"/>
            </a:xfrm>
          </p:grpSpPr>
          <p:sp>
            <p:nvSpPr>
              <p:cNvPr id="227" name="Google Shape;227;p24"/>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24"/>
            <p:cNvGrpSpPr/>
            <p:nvPr/>
          </p:nvGrpSpPr>
          <p:grpSpPr>
            <a:xfrm>
              <a:off x="1256711" y="1405708"/>
              <a:ext cx="43276" cy="184846"/>
              <a:chOff x="1256700" y="1103575"/>
              <a:chExt cx="60900" cy="260200"/>
            </a:xfrm>
          </p:grpSpPr>
          <p:sp>
            <p:nvSpPr>
              <p:cNvPr id="231" name="Google Shape;231;p24"/>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2">
    <p:spTree>
      <p:nvGrpSpPr>
        <p:cNvPr id="234" name="Shape 234"/>
        <p:cNvGrpSpPr/>
        <p:nvPr/>
      </p:nvGrpSpPr>
      <p:grpSpPr>
        <a:xfrm>
          <a:off x="0" y="0"/>
          <a:ext cx="0" cy="0"/>
          <a:chOff x="0" y="0"/>
          <a:chExt cx="0" cy="0"/>
        </a:xfrm>
      </p:grpSpPr>
      <p:sp>
        <p:nvSpPr>
          <p:cNvPr id="235" name="Google Shape;235;p25"/>
          <p:cNvSpPr txBox="1"/>
          <p:nvPr>
            <p:ph idx="1" type="subTitle"/>
          </p:nvPr>
        </p:nvSpPr>
        <p:spPr>
          <a:xfrm>
            <a:off x="720000" y="2571525"/>
            <a:ext cx="3269100" cy="93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atin typeface="Darker Grotesque"/>
                <a:ea typeface="Darker Grotesque"/>
                <a:cs typeface="Darker Grotesque"/>
                <a:sym typeface="Darker Grotesqu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6" name="Google Shape;236;p25"/>
          <p:cNvSpPr txBox="1"/>
          <p:nvPr>
            <p:ph type="title"/>
          </p:nvPr>
        </p:nvSpPr>
        <p:spPr>
          <a:xfrm>
            <a:off x="720000" y="937425"/>
            <a:ext cx="3490800" cy="1634100"/>
          </a:xfrm>
          <a:prstGeom prst="rect">
            <a:avLst/>
          </a:prstGeom>
        </p:spPr>
        <p:txBody>
          <a:bodyPr anchorCtr="0" anchor="ctr" bIns="91425" lIns="91425" spcFirstLastPara="1" rIns="91425" wrap="square" tIns="91425">
            <a:noAutofit/>
          </a:bodyPr>
          <a:lstStyle>
            <a:lvl1pPr lvl="0" rtl="0">
              <a:spcBef>
                <a:spcPts val="0"/>
              </a:spcBef>
              <a:spcAft>
                <a:spcPts val="0"/>
              </a:spcAft>
              <a:buSzPts val="2300"/>
              <a:buNone/>
              <a:defRPr sz="36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37" name="Google Shape;237;p25"/>
          <p:cNvSpPr/>
          <p:nvPr/>
        </p:nvSpPr>
        <p:spPr>
          <a:xfrm>
            <a:off x="1181400" y="4001050"/>
            <a:ext cx="3029400" cy="30294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3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6009000" y="-2258775"/>
            <a:ext cx="4830000" cy="4830300"/>
          </a:xfrm>
          <a:prstGeom prst="ellipse">
            <a:avLst/>
          </a:prstGeom>
          <a:solidFill>
            <a:schemeClr val="dk2"/>
          </a:solidFill>
          <a:ln>
            <a:noFill/>
          </a:ln>
          <a:effectLst>
            <a:outerShdw blurRad="57150" rotWithShape="0" algn="bl" dir="5400000" dist="19050">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9" name="Google Shape;239;p25"/>
          <p:cNvPicPr preferRelativeResize="0"/>
          <p:nvPr/>
        </p:nvPicPr>
        <p:blipFill rotWithShape="1">
          <a:blip r:embed="rId2">
            <a:alphaModFix/>
          </a:blip>
          <a:srcRect b="19768" l="7340" r="4538" t="0"/>
          <a:stretch/>
        </p:blipFill>
        <p:spPr>
          <a:xfrm rot="9000006">
            <a:off x="6631531" y="3074710"/>
            <a:ext cx="4407288" cy="3040679"/>
          </a:xfrm>
          <a:prstGeom prst="rect">
            <a:avLst/>
          </a:prstGeom>
          <a:noFill/>
          <a:ln>
            <a:noFill/>
          </a:ln>
        </p:spPr>
      </p:pic>
      <p:pic>
        <p:nvPicPr>
          <p:cNvPr id="240" name="Google Shape;240;p25"/>
          <p:cNvPicPr preferRelativeResize="0"/>
          <p:nvPr/>
        </p:nvPicPr>
        <p:blipFill rotWithShape="1">
          <a:blip r:embed="rId2">
            <a:alphaModFix/>
          </a:blip>
          <a:srcRect b="19768" l="7340" r="4538" t="0"/>
          <a:stretch/>
        </p:blipFill>
        <p:spPr>
          <a:xfrm rot="10078522">
            <a:off x="2368356" y="-2528990"/>
            <a:ext cx="4407288" cy="3040677"/>
          </a:xfrm>
          <a:prstGeom prst="rect">
            <a:avLst/>
          </a:prstGeom>
          <a:noFill/>
          <a:ln>
            <a:noFill/>
          </a:ln>
        </p:spPr>
      </p:pic>
      <p:pic>
        <p:nvPicPr>
          <p:cNvPr id="241" name="Google Shape;241;p25"/>
          <p:cNvPicPr preferRelativeResize="0"/>
          <p:nvPr/>
        </p:nvPicPr>
        <p:blipFill rotWithShape="1">
          <a:blip r:embed="rId2">
            <a:alphaModFix/>
          </a:blip>
          <a:srcRect b="19768" l="7340" r="4538" t="0"/>
          <a:stretch/>
        </p:blipFill>
        <p:spPr>
          <a:xfrm rot="-8099992">
            <a:off x="-1888368" y="3524285"/>
            <a:ext cx="4407289" cy="3040676"/>
          </a:xfrm>
          <a:prstGeom prst="rect">
            <a:avLst/>
          </a:prstGeom>
          <a:noFill/>
          <a:ln>
            <a:noFill/>
          </a:ln>
        </p:spPr>
      </p:pic>
      <p:pic>
        <p:nvPicPr>
          <p:cNvPr id="242" name="Google Shape;242;p25"/>
          <p:cNvPicPr preferRelativeResize="0"/>
          <p:nvPr/>
        </p:nvPicPr>
        <p:blipFill>
          <a:blip r:embed="rId3">
            <a:alphaModFix/>
          </a:blip>
          <a:stretch>
            <a:fillRect/>
          </a:stretch>
        </p:blipFill>
        <p:spPr>
          <a:xfrm rot="2051224">
            <a:off x="8207843" y="271354"/>
            <a:ext cx="709013" cy="537293"/>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
    <p:spTree>
      <p:nvGrpSpPr>
        <p:cNvPr id="243" name="Shape 243"/>
        <p:cNvGrpSpPr/>
        <p:nvPr/>
      </p:nvGrpSpPr>
      <p:grpSpPr>
        <a:xfrm>
          <a:off x="0" y="0"/>
          <a:ext cx="0" cy="0"/>
          <a:chOff x="0" y="0"/>
          <a:chExt cx="0" cy="0"/>
        </a:xfrm>
      </p:grpSpPr>
      <p:grpSp>
        <p:nvGrpSpPr>
          <p:cNvPr id="244" name="Google Shape;244;p26"/>
          <p:cNvGrpSpPr/>
          <p:nvPr/>
        </p:nvGrpSpPr>
        <p:grpSpPr>
          <a:xfrm>
            <a:off x="-2344775" y="-2589231"/>
            <a:ext cx="12917401" cy="9745054"/>
            <a:chOff x="-2344775" y="-2589231"/>
            <a:chExt cx="12917401" cy="9745054"/>
          </a:xfrm>
        </p:grpSpPr>
        <p:sp>
          <p:nvSpPr>
            <p:cNvPr id="245" name="Google Shape;245;p26"/>
            <p:cNvSpPr/>
            <p:nvPr/>
          </p:nvSpPr>
          <p:spPr>
            <a:xfrm>
              <a:off x="-1399850" y="-1548525"/>
              <a:ext cx="4830000" cy="4830300"/>
            </a:xfrm>
            <a:prstGeom prst="ellipse">
              <a:avLst/>
            </a:prstGeom>
            <a:solidFill>
              <a:schemeClr val="dk2"/>
            </a:solidFill>
            <a:ln>
              <a:noFill/>
            </a:ln>
            <a:effectLst>
              <a:outerShdw blurRad="57150" rotWithShape="0" algn="bl" dir="5400000" dist="19050">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6" name="Google Shape;246;p26"/>
            <p:cNvPicPr preferRelativeResize="0"/>
            <p:nvPr/>
          </p:nvPicPr>
          <p:blipFill rotWithShape="1">
            <a:blip r:embed="rId2">
              <a:alphaModFix/>
            </a:blip>
            <a:srcRect b="19768" l="7340" r="4538" t="0"/>
            <a:stretch/>
          </p:blipFill>
          <p:spPr>
            <a:xfrm flipH="1" rot="-7598237">
              <a:off x="-2013436" y="2845613"/>
              <a:ext cx="4407288" cy="3040677"/>
            </a:xfrm>
            <a:prstGeom prst="rect">
              <a:avLst/>
            </a:prstGeom>
            <a:noFill/>
            <a:ln>
              <a:noFill/>
            </a:ln>
          </p:spPr>
        </p:pic>
        <p:pic>
          <p:nvPicPr>
            <p:cNvPr id="247" name="Google Shape;247;p26"/>
            <p:cNvPicPr preferRelativeResize="0"/>
            <p:nvPr/>
          </p:nvPicPr>
          <p:blipFill rotWithShape="1">
            <a:blip r:embed="rId2">
              <a:alphaModFix/>
            </a:blip>
            <a:srcRect b="19768" l="7340" r="4538" t="0"/>
            <a:stretch/>
          </p:blipFill>
          <p:spPr>
            <a:xfrm flipH="1" rot="-772855">
              <a:off x="3713616" y="-2136240"/>
              <a:ext cx="4407289" cy="3040677"/>
            </a:xfrm>
            <a:prstGeom prst="rect">
              <a:avLst/>
            </a:prstGeom>
            <a:noFill/>
            <a:ln>
              <a:noFill/>
            </a:ln>
          </p:spPr>
        </p:pic>
        <p:pic>
          <p:nvPicPr>
            <p:cNvPr id="248" name="Google Shape;248;p26"/>
            <p:cNvPicPr preferRelativeResize="0"/>
            <p:nvPr/>
          </p:nvPicPr>
          <p:blipFill rotWithShape="1">
            <a:blip r:embed="rId2">
              <a:alphaModFix/>
            </a:blip>
            <a:srcRect b="19768" l="7340" r="4538" t="0"/>
            <a:stretch/>
          </p:blipFill>
          <p:spPr>
            <a:xfrm flipH="1" rot="9574638">
              <a:off x="5773341" y="3441765"/>
              <a:ext cx="4407289" cy="3040673"/>
            </a:xfrm>
            <a:prstGeom prst="rect">
              <a:avLst/>
            </a:prstGeom>
            <a:noFill/>
            <a:ln>
              <a:noFill/>
            </a:ln>
          </p:spPr>
        </p:pic>
        <p:pic>
          <p:nvPicPr>
            <p:cNvPr id="249" name="Google Shape;249;p26"/>
            <p:cNvPicPr preferRelativeResize="0"/>
            <p:nvPr/>
          </p:nvPicPr>
          <p:blipFill>
            <a:blip r:embed="rId3">
              <a:alphaModFix/>
            </a:blip>
            <a:stretch>
              <a:fillRect/>
            </a:stretch>
          </p:blipFill>
          <p:spPr>
            <a:xfrm flipH="1" rot="-2051224">
              <a:off x="268928" y="271354"/>
              <a:ext cx="709013" cy="537293"/>
            </a:xfrm>
            <a:prstGeom prst="rect">
              <a:avLst/>
            </a:prstGeom>
            <a:noFill/>
            <a:ln>
              <a:noFill/>
            </a:ln>
          </p:spPr>
        </p:pic>
      </p:grpSp>
      <p:sp>
        <p:nvSpPr>
          <p:cNvPr id="250" name="Google Shape;250;p26"/>
          <p:cNvSpPr txBox="1"/>
          <p:nvPr>
            <p:ph idx="1" type="subTitle"/>
          </p:nvPr>
        </p:nvSpPr>
        <p:spPr>
          <a:xfrm>
            <a:off x="5215650" y="2571525"/>
            <a:ext cx="3188700" cy="939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atin typeface="Darker Grotesque"/>
                <a:ea typeface="Darker Grotesque"/>
                <a:cs typeface="Darker Grotesque"/>
                <a:sym typeface="Darker Grotesqu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51" name="Google Shape;251;p26"/>
          <p:cNvSpPr txBox="1"/>
          <p:nvPr>
            <p:ph type="title"/>
          </p:nvPr>
        </p:nvSpPr>
        <p:spPr>
          <a:xfrm>
            <a:off x="4913575" y="937425"/>
            <a:ext cx="3490800" cy="1634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300"/>
              <a:buNone/>
              <a:defRPr sz="3600"/>
            </a:lvl1pPr>
            <a:lvl2pPr lvl="1" rtl="0" algn="r">
              <a:spcBef>
                <a:spcPts val="0"/>
              </a:spcBef>
              <a:spcAft>
                <a:spcPts val="0"/>
              </a:spcAft>
              <a:buSzPts val="2500"/>
              <a:buNone/>
              <a:defRPr/>
            </a:lvl2pPr>
            <a:lvl3pPr lvl="2" rtl="0" algn="r">
              <a:spcBef>
                <a:spcPts val="0"/>
              </a:spcBef>
              <a:spcAft>
                <a:spcPts val="0"/>
              </a:spcAft>
              <a:buSzPts val="2500"/>
              <a:buNone/>
              <a:defRPr/>
            </a:lvl3pPr>
            <a:lvl4pPr lvl="3" rtl="0" algn="r">
              <a:spcBef>
                <a:spcPts val="0"/>
              </a:spcBef>
              <a:spcAft>
                <a:spcPts val="0"/>
              </a:spcAft>
              <a:buSzPts val="2500"/>
              <a:buNone/>
              <a:defRPr/>
            </a:lvl4pPr>
            <a:lvl5pPr lvl="4" rtl="0" algn="r">
              <a:spcBef>
                <a:spcPts val="0"/>
              </a:spcBef>
              <a:spcAft>
                <a:spcPts val="0"/>
              </a:spcAft>
              <a:buSzPts val="2500"/>
              <a:buNone/>
              <a:defRPr/>
            </a:lvl5pPr>
            <a:lvl6pPr lvl="5" rtl="0" algn="r">
              <a:spcBef>
                <a:spcPts val="0"/>
              </a:spcBef>
              <a:spcAft>
                <a:spcPts val="0"/>
              </a:spcAft>
              <a:buSzPts val="2500"/>
              <a:buNone/>
              <a:defRPr/>
            </a:lvl6pPr>
            <a:lvl7pPr lvl="6" rtl="0" algn="r">
              <a:spcBef>
                <a:spcPts val="0"/>
              </a:spcBef>
              <a:spcAft>
                <a:spcPts val="0"/>
              </a:spcAft>
              <a:buSzPts val="2500"/>
              <a:buNone/>
              <a:defRPr/>
            </a:lvl7pPr>
            <a:lvl8pPr lvl="7" rtl="0" algn="r">
              <a:spcBef>
                <a:spcPts val="0"/>
              </a:spcBef>
              <a:spcAft>
                <a:spcPts val="0"/>
              </a:spcAft>
              <a:buSzPts val="2500"/>
              <a:buNone/>
              <a:defRPr/>
            </a:lvl8pPr>
            <a:lvl9pPr lvl="8" rtl="0" algn="r">
              <a:spcBef>
                <a:spcPts val="0"/>
              </a:spcBef>
              <a:spcAft>
                <a:spcPts val="0"/>
              </a:spcAft>
              <a:buSzPts val="2500"/>
              <a:buNone/>
              <a:defRPr/>
            </a:lvl9pPr>
          </a:lstStyle>
          <a:p/>
        </p:txBody>
      </p:sp>
      <p:grpSp>
        <p:nvGrpSpPr>
          <p:cNvPr id="252" name="Google Shape;252;p26"/>
          <p:cNvGrpSpPr/>
          <p:nvPr/>
        </p:nvGrpSpPr>
        <p:grpSpPr>
          <a:xfrm>
            <a:off x="8757674" y="997308"/>
            <a:ext cx="43276" cy="411646"/>
            <a:chOff x="1256711" y="1178908"/>
            <a:chExt cx="43276" cy="411646"/>
          </a:xfrm>
        </p:grpSpPr>
        <p:grpSp>
          <p:nvGrpSpPr>
            <p:cNvPr id="253" name="Google Shape;253;p26"/>
            <p:cNvGrpSpPr/>
            <p:nvPr/>
          </p:nvGrpSpPr>
          <p:grpSpPr>
            <a:xfrm>
              <a:off x="1256711" y="1178908"/>
              <a:ext cx="43276" cy="184846"/>
              <a:chOff x="1256700" y="1103575"/>
              <a:chExt cx="60900" cy="260200"/>
            </a:xfrm>
          </p:grpSpPr>
          <p:sp>
            <p:nvSpPr>
              <p:cNvPr id="254" name="Google Shape;254;p26"/>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 name="Google Shape;257;p26"/>
            <p:cNvGrpSpPr/>
            <p:nvPr/>
          </p:nvGrpSpPr>
          <p:grpSpPr>
            <a:xfrm>
              <a:off x="1256711" y="1405708"/>
              <a:ext cx="43276" cy="184846"/>
              <a:chOff x="1256700" y="1103575"/>
              <a:chExt cx="60900" cy="260200"/>
            </a:xfrm>
          </p:grpSpPr>
          <p:sp>
            <p:nvSpPr>
              <p:cNvPr id="258" name="Google Shape;258;p26"/>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
    <p:spTree>
      <p:nvGrpSpPr>
        <p:cNvPr id="261" name="Shape 261"/>
        <p:cNvGrpSpPr/>
        <p:nvPr/>
      </p:nvGrpSpPr>
      <p:grpSpPr>
        <a:xfrm>
          <a:off x="0" y="0"/>
          <a:ext cx="0" cy="0"/>
          <a:chOff x="0" y="0"/>
          <a:chExt cx="0" cy="0"/>
        </a:xfrm>
      </p:grpSpPr>
      <p:sp>
        <p:nvSpPr>
          <p:cNvPr id="262" name="Google Shape;262;p27"/>
          <p:cNvSpPr txBox="1"/>
          <p:nvPr>
            <p:ph type="title"/>
          </p:nvPr>
        </p:nvSpPr>
        <p:spPr>
          <a:xfrm>
            <a:off x="2236175" y="1714175"/>
            <a:ext cx="4671600" cy="11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10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3" name="Google Shape;263;p27"/>
          <p:cNvSpPr txBox="1"/>
          <p:nvPr>
            <p:ph idx="1" type="subTitle"/>
          </p:nvPr>
        </p:nvSpPr>
        <p:spPr>
          <a:xfrm>
            <a:off x="2762088" y="2775125"/>
            <a:ext cx="3619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ONE_COLUMN_TEXT_1">
    <p:spTree>
      <p:nvGrpSpPr>
        <p:cNvPr id="264" name="Shape 264"/>
        <p:cNvGrpSpPr/>
        <p:nvPr/>
      </p:nvGrpSpPr>
      <p:grpSpPr>
        <a:xfrm>
          <a:off x="0" y="0"/>
          <a:ext cx="0" cy="0"/>
          <a:chOff x="0" y="0"/>
          <a:chExt cx="0" cy="0"/>
        </a:xfrm>
      </p:grpSpPr>
      <p:sp>
        <p:nvSpPr>
          <p:cNvPr id="265" name="Google Shape;265;p28"/>
          <p:cNvSpPr txBox="1"/>
          <p:nvPr>
            <p:ph type="title"/>
          </p:nvPr>
        </p:nvSpPr>
        <p:spPr>
          <a:xfrm>
            <a:off x="4229875" y="475600"/>
            <a:ext cx="4200900" cy="843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300"/>
              <a:buNone/>
              <a:defRPr/>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p:txBody>
      </p:sp>
      <p:sp>
        <p:nvSpPr>
          <p:cNvPr id="266" name="Google Shape;266;p28"/>
          <p:cNvSpPr txBox="1"/>
          <p:nvPr>
            <p:ph idx="1" type="body"/>
          </p:nvPr>
        </p:nvSpPr>
        <p:spPr>
          <a:xfrm>
            <a:off x="4817275" y="1152475"/>
            <a:ext cx="3613500" cy="34164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sz="1400"/>
            </a:lvl1pPr>
            <a:lvl2pPr indent="-330200" lvl="1" marL="914400" rtl="0">
              <a:lnSpc>
                <a:spcPct val="115000"/>
              </a:lnSpc>
              <a:spcBef>
                <a:spcPts val="0"/>
              </a:spcBef>
              <a:spcAft>
                <a:spcPts val="0"/>
              </a:spcAft>
              <a:buSzPts val="1600"/>
              <a:buFont typeface="Nunito Light"/>
              <a:buChar char="○"/>
              <a:defRPr/>
            </a:lvl2pPr>
            <a:lvl3pPr indent="-323850" lvl="2" marL="1371600" rtl="0">
              <a:lnSpc>
                <a:spcPct val="115000"/>
              </a:lnSpc>
              <a:spcBef>
                <a:spcPts val="0"/>
              </a:spcBef>
              <a:spcAft>
                <a:spcPts val="0"/>
              </a:spcAft>
              <a:buSzPts val="1500"/>
              <a:buFont typeface="Nunito Light"/>
              <a:buChar char="■"/>
              <a:defRPr/>
            </a:lvl3pPr>
            <a:lvl4pPr indent="-323850" lvl="3" marL="1828800" rtl="0">
              <a:lnSpc>
                <a:spcPct val="115000"/>
              </a:lnSpc>
              <a:spcBef>
                <a:spcPts val="0"/>
              </a:spcBef>
              <a:spcAft>
                <a:spcPts val="0"/>
              </a:spcAft>
              <a:buSzPts val="1500"/>
              <a:buFont typeface="Nunito Light"/>
              <a:buChar char="●"/>
              <a:defRPr/>
            </a:lvl4pPr>
            <a:lvl5pPr indent="-317500" lvl="4" marL="2286000" rtl="0">
              <a:lnSpc>
                <a:spcPct val="115000"/>
              </a:lnSpc>
              <a:spcBef>
                <a:spcPts val="0"/>
              </a:spcBef>
              <a:spcAft>
                <a:spcPts val="0"/>
              </a:spcAft>
              <a:buSzPts val="1400"/>
              <a:buFont typeface="Nunito Light"/>
              <a:buChar char="○"/>
              <a:defRPr/>
            </a:lvl5pPr>
            <a:lvl6pPr indent="-317500" lvl="5" marL="2743200" rtl="0">
              <a:lnSpc>
                <a:spcPct val="115000"/>
              </a:lnSpc>
              <a:spcBef>
                <a:spcPts val="0"/>
              </a:spcBef>
              <a:spcAft>
                <a:spcPts val="0"/>
              </a:spcAft>
              <a:buSzPts val="1400"/>
              <a:buFont typeface="Nunito Light"/>
              <a:buChar char="■"/>
              <a:defRPr/>
            </a:lvl6pPr>
            <a:lvl7pPr indent="-311150" lvl="6" marL="3200400" rtl="0">
              <a:lnSpc>
                <a:spcPct val="115000"/>
              </a:lnSpc>
              <a:spcBef>
                <a:spcPts val="0"/>
              </a:spcBef>
              <a:spcAft>
                <a:spcPts val="0"/>
              </a:spcAft>
              <a:buSzPts val="1300"/>
              <a:buFont typeface="Nunito Light"/>
              <a:buChar char="●"/>
              <a:defRPr/>
            </a:lvl7pPr>
            <a:lvl8pPr indent="-311150" lvl="7" marL="3657600" rtl="0">
              <a:lnSpc>
                <a:spcPct val="115000"/>
              </a:lnSpc>
              <a:spcBef>
                <a:spcPts val="0"/>
              </a:spcBef>
              <a:spcAft>
                <a:spcPts val="0"/>
              </a:spcAft>
              <a:buSzPts val="1300"/>
              <a:buFont typeface="Nunito Light"/>
              <a:buChar char="○"/>
              <a:defRPr/>
            </a:lvl8pPr>
            <a:lvl9pPr indent="-304800" lvl="8" marL="4114800" rtl="0">
              <a:lnSpc>
                <a:spcPct val="115000"/>
              </a:lnSpc>
              <a:spcBef>
                <a:spcPts val="0"/>
              </a:spcBef>
              <a:spcAft>
                <a:spcPts val="0"/>
              </a:spcAft>
              <a:buSzPts val="1200"/>
              <a:buFont typeface="Nunito Light"/>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5">
    <p:spTree>
      <p:nvGrpSpPr>
        <p:cNvPr id="267" name="Shape 267"/>
        <p:cNvGrpSpPr/>
        <p:nvPr/>
      </p:nvGrpSpPr>
      <p:grpSpPr>
        <a:xfrm>
          <a:off x="0" y="0"/>
          <a:ext cx="0" cy="0"/>
          <a:chOff x="0" y="0"/>
          <a:chExt cx="0" cy="0"/>
        </a:xfrm>
      </p:grpSpPr>
      <p:sp>
        <p:nvSpPr>
          <p:cNvPr id="268" name="Google Shape;268;p29"/>
          <p:cNvSpPr txBox="1"/>
          <p:nvPr>
            <p:ph idx="1" type="subTitle"/>
          </p:nvPr>
        </p:nvSpPr>
        <p:spPr>
          <a:xfrm>
            <a:off x="5675175" y="2571525"/>
            <a:ext cx="2755500" cy="939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solidFill>
                  <a:srgbClr val="000000"/>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9" name="Google Shape;269;p29"/>
          <p:cNvSpPr txBox="1"/>
          <p:nvPr>
            <p:ph type="title"/>
          </p:nvPr>
        </p:nvSpPr>
        <p:spPr>
          <a:xfrm>
            <a:off x="5523175" y="937425"/>
            <a:ext cx="2907600" cy="1634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300"/>
              <a:buNone/>
              <a:defRPr>
                <a:solidFill>
                  <a:srgbClr val="000000"/>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1_3">
    <p:spTree>
      <p:nvGrpSpPr>
        <p:cNvPr id="270" name="Shape 270"/>
        <p:cNvGrpSpPr/>
        <p:nvPr/>
      </p:nvGrpSpPr>
      <p:grpSpPr>
        <a:xfrm>
          <a:off x="0" y="0"/>
          <a:ext cx="0" cy="0"/>
          <a:chOff x="0" y="0"/>
          <a:chExt cx="0" cy="0"/>
        </a:xfrm>
      </p:grpSpPr>
      <p:sp>
        <p:nvSpPr>
          <p:cNvPr id="271" name="Google Shape;271;p30"/>
          <p:cNvSpPr txBox="1"/>
          <p:nvPr>
            <p:ph idx="1" type="subTitle"/>
          </p:nvPr>
        </p:nvSpPr>
        <p:spPr>
          <a:xfrm>
            <a:off x="5153580" y="2571525"/>
            <a:ext cx="3274200" cy="939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atin typeface="Darker Grotesque"/>
                <a:ea typeface="Darker Grotesque"/>
                <a:cs typeface="Darker Grotesque"/>
                <a:sym typeface="Darker Grotesqu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30"/>
          <p:cNvSpPr txBox="1"/>
          <p:nvPr>
            <p:ph type="title"/>
          </p:nvPr>
        </p:nvSpPr>
        <p:spPr>
          <a:xfrm>
            <a:off x="4936980" y="937425"/>
            <a:ext cx="3490800" cy="1634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300"/>
              <a:buNone/>
              <a:defRPr sz="36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grpSp>
        <p:nvGrpSpPr>
          <p:cNvPr id="273" name="Google Shape;273;p30"/>
          <p:cNvGrpSpPr/>
          <p:nvPr/>
        </p:nvGrpSpPr>
        <p:grpSpPr>
          <a:xfrm>
            <a:off x="8757674" y="1759308"/>
            <a:ext cx="43276" cy="411646"/>
            <a:chOff x="1256711" y="1178908"/>
            <a:chExt cx="43276" cy="411646"/>
          </a:xfrm>
        </p:grpSpPr>
        <p:grpSp>
          <p:nvGrpSpPr>
            <p:cNvPr id="274" name="Google Shape;274;p30"/>
            <p:cNvGrpSpPr/>
            <p:nvPr/>
          </p:nvGrpSpPr>
          <p:grpSpPr>
            <a:xfrm>
              <a:off x="1256711" y="1178908"/>
              <a:ext cx="43276" cy="184846"/>
              <a:chOff x="1256700" y="1103575"/>
              <a:chExt cx="60900" cy="260200"/>
            </a:xfrm>
          </p:grpSpPr>
          <p:sp>
            <p:nvSpPr>
              <p:cNvPr id="275" name="Google Shape;275;p30"/>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0"/>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30"/>
            <p:cNvGrpSpPr/>
            <p:nvPr/>
          </p:nvGrpSpPr>
          <p:grpSpPr>
            <a:xfrm>
              <a:off x="1256711" y="1405708"/>
              <a:ext cx="43276" cy="184846"/>
              <a:chOff x="1256700" y="1103575"/>
              <a:chExt cx="60900" cy="260200"/>
            </a:xfrm>
          </p:grpSpPr>
          <p:sp>
            <p:nvSpPr>
              <p:cNvPr id="279" name="Google Shape;279;p30"/>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0"/>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300"/>
              <a:buNone/>
              <a:defRPr sz="23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7" name="Google Shape;17;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Font typeface="Anaheim"/>
              <a:buAutoNum type="arabicPeriod"/>
              <a:defRPr sz="1250">
                <a:solidFill>
                  <a:srgbClr val="434343"/>
                </a:solidFill>
                <a:latin typeface="Darker Grotesque"/>
                <a:ea typeface="Darker Grotesque"/>
                <a:cs typeface="Darker Grotesque"/>
                <a:sym typeface="Darker Grotesque"/>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18" name="Google Shape;18;p4"/>
          <p:cNvGrpSpPr/>
          <p:nvPr/>
        </p:nvGrpSpPr>
        <p:grpSpPr>
          <a:xfrm>
            <a:off x="-1339904" y="-1185801"/>
            <a:ext cx="12160813" cy="7808633"/>
            <a:chOff x="-1339904" y="-1185801"/>
            <a:chExt cx="12160813" cy="7808633"/>
          </a:xfrm>
        </p:grpSpPr>
        <p:pic>
          <p:nvPicPr>
            <p:cNvPr id="19" name="Google Shape;19;p4"/>
            <p:cNvPicPr preferRelativeResize="0"/>
            <p:nvPr/>
          </p:nvPicPr>
          <p:blipFill rotWithShape="1">
            <a:blip r:embed="rId2">
              <a:alphaModFix/>
            </a:blip>
            <a:srcRect b="19768" l="7340" r="4538" t="0"/>
            <a:stretch/>
          </p:blipFill>
          <p:spPr>
            <a:xfrm rot="8953342">
              <a:off x="7319478" y="3926390"/>
              <a:ext cx="3005447" cy="2073500"/>
            </a:xfrm>
            <a:prstGeom prst="rect">
              <a:avLst/>
            </a:prstGeom>
            <a:noFill/>
            <a:ln>
              <a:noFill/>
            </a:ln>
          </p:spPr>
        </p:pic>
        <p:pic>
          <p:nvPicPr>
            <p:cNvPr id="20" name="Google Shape;20;p4"/>
            <p:cNvPicPr preferRelativeResize="0"/>
            <p:nvPr/>
          </p:nvPicPr>
          <p:blipFill rotWithShape="1">
            <a:blip r:embed="rId2">
              <a:alphaModFix/>
            </a:blip>
            <a:srcRect b="19768" l="7340" r="4538" t="0"/>
            <a:stretch/>
          </p:blipFill>
          <p:spPr>
            <a:xfrm rot="-3692454">
              <a:off x="-1239920" y="-562380"/>
              <a:ext cx="2406994" cy="1660633"/>
            </a:xfrm>
            <a:prstGeom prst="rect">
              <a:avLst/>
            </a:prstGeom>
            <a:noFill/>
            <a:ln>
              <a:noFill/>
            </a:ln>
          </p:spPr>
        </p:pic>
        <p:pic>
          <p:nvPicPr>
            <p:cNvPr id="21" name="Google Shape;21;p4"/>
            <p:cNvPicPr preferRelativeResize="0"/>
            <p:nvPr/>
          </p:nvPicPr>
          <p:blipFill rotWithShape="1">
            <a:blip r:embed="rId2">
              <a:alphaModFix/>
            </a:blip>
            <a:srcRect b="19768" l="7340" r="4538" t="0"/>
            <a:stretch/>
          </p:blipFill>
          <p:spPr>
            <a:xfrm rot="-3692454">
              <a:off x="8313930" y="-562380"/>
              <a:ext cx="2406994" cy="1660633"/>
            </a:xfrm>
            <a:prstGeom prst="rect">
              <a:avLst/>
            </a:prstGeom>
            <a:noFill/>
            <a:ln>
              <a:noFill/>
            </a:ln>
          </p:spPr>
        </p:pic>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bg>
      <p:bgPr>
        <a:gradFill>
          <a:gsLst>
            <a:gs pos="0">
              <a:srgbClr val="8DF1FF"/>
            </a:gs>
            <a:gs pos="30000">
              <a:srgbClr val="F2CEFF"/>
            </a:gs>
            <a:gs pos="100000">
              <a:srgbClr val="0445FF"/>
            </a:gs>
          </a:gsLst>
          <a:lin ang="8099331" scaled="0"/>
        </a:gradFill>
      </p:bgPr>
    </p:bg>
    <p:spTree>
      <p:nvGrpSpPr>
        <p:cNvPr id="282" name="Shape 282"/>
        <p:cNvGrpSpPr/>
        <p:nvPr/>
      </p:nvGrpSpPr>
      <p:grpSpPr>
        <a:xfrm>
          <a:off x="0" y="0"/>
          <a:ext cx="0" cy="0"/>
          <a:chOff x="0" y="0"/>
          <a:chExt cx="0" cy="0"/>
        </a:xfrm>
      </p:grpSpPr>
      <p:sp>
        <p:nvSpPr>
          <p:cNvPr id="283" name="Google Shape;283;p31"/>
          <p:cNvSpPr txBox="1"/>
          <p:nvPr>
            <p:ph type="title"/>
          </p:nvPr>
        </p:nvSpPr>
        <p:spPr>
          <a:xfrm>
            <a:off x="5455975" y="1555800"/>
            <a:ext cx="2974800" cy="20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300"/>
              <a:buNone/>
              <a:defRPr sz="3000"/>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spTree>
      <p:nvGrpSpPr>
        <p:cNvPr id="284" name="Shape 284"/>
        <p:cNvGrpSpPr/>
        <p:nvPr/>
      </p:nvGrpSpPr>
      <p:grpSpPr>
        <a:xfrm>
          <a:off x="0" y="0"/>
          <a:ext cx="0" cy="0"/>
          <a:chOff x="0" y="0"/>
          <a:chExt cx="0" cy="0"/>
        </a:xfrm>
      </p:grpSpPr>
      <p:sp>
        <p:nvSpPr>
          <p:cNvPr id="285" name="Google Shape;285;p32"/>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rgbClr val="000000"/>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TITLE_AND_DESCRIPTION_1_1">
    <p:spTree>
      <p:nvGrpSpPr>
        <p:cNvPr id="286" name="Shape 286"/>
        <p:cNvGrpSpPr/>
        <p:nvPr/>
      </p:nvGrpSpPr>
      <p:grpSpPr>
        <a:xfrm>
          <a:off x="0" y="0"/>
          <a:ext cx="0" cy="0"/>
          <a:chOff x="0" y="0"/>
          <a:chExt cx="0" cy="0"/>
        </a:xfrm>
      </p:grpSpPr>
      <p:sp>
        <p:nvSpPr>
          <p:cNvPr id="287" name="Google Shape;287;p33"/>
          <p:cNvSpPr txBox="1"/>
          <p:nvPr>
            <p:ph type="title"/>
          </p:nvPr>
        </p:nvSpPr>
        <p:spPr>
          <a:xfrm>
            <a:off x="4692850" y="1168450"/>
            <a:ext cx="3711600" cy="1403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8" name="Google Shape;288;p33"/>
          <p:cNvSpPr txBox="1"/>
          <p:nvPr>
            <p:ph hasCustomPrompt="1" idx="2" type="title"/>
          </p:nvPr>
        </p:nvSpPr>
        <p:spPr>
          <a:xfrm>
            <a:off x="6804550" y="3532125"/>
            <a:ext cx="1599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9" name="Google Shape;289;p33"/>
          <p:cNvSpPr txBox="1"/>
          <p:nvPr>
            <p:ph idx="1" type="subTitle"/>
          </p:nvPr>
        </p:nvSpPr>
        <p:spPr>
          <a:xfrm>
            <a:off x="5433850" y="2572100"/>
            <a:ext cx="2970600" cy="713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solidFill>
                  <a:srgbClr val="000000"/>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TITLE_AND_DESCRIPTION_1_1_1">
    <p:spTree>
      <p:nvGrpSpPr>
        <p:cNvPr id="290" name="Shape 290"/>
        <p:cNvGrpSpPr/>
        <p:nvPr/>
      </p:nvGrpSpPr>
      <p:grpSpPr>
        <a:xfrm>
          <a:off x="0" y="0"/>
          <a:ext cx="0" cy="0"/>
          <a:chOff x="0" y="0"/>
          <a:chExt cx="0" cy="0"/>
        </a:xfrm>
      </p:grpSpPr>
      <p:sp>
        <p:nvSpPr>
          <p:cNvPr id="291" name="Google Shape;291;p34"/>
          <p:cNvSpPr txBox="1"/>
          <p:nvPr>
            <p:ph type="title"/>
          </p:nvPr>
        </p:nvSpPr>
        <p:spPr>
          <a:xfrm>
            <a:off x="2716200" y="1168450"/>
            <a:ext cx="3711600" cy="140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92" name="Google Shape;292;p34"/>
          <p:cNvSpPr txBox="1"/>
          <p:nvPr>
            <p:ph hasCustomPrompt="1" idx="2" type="title"/>
          </p:nvPr>
        </p:nvSpPr>
        <p:spPr>
          <a:xfrm>
            <a:off x="3772050" y="3532125"/>
            <a:ext cx="1599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93" name="Google Shape;293;p34"/>
          <p:cNvSpPr txBox="1"/>
          <p:nvPr>
            <p:ph idx="1" type="subTitle"/>
          </p:nvPr>
        </p:nvSpPr>
        <p:spPr>
          <a:xfrm>
            <a:off x="3086700" y="2572100"/>
            <a:ext cx="2970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000000"/>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TITLE_AND_DESCRIPTION_1_1_1_1">
    <p:spTree>
      <p:nvGrpSpPr>
        <p:cNvPr id="294" name="Shape 294"/>
        <p:cNvGrpSpPr/>
        <p:nvPr/>
      </p:nvGrpSpPr>
      <p:grpSpPr>
        <a:xfrm>
          <a:off x="0" y="0"/>
          <a:ext cx="0" cy="0"/>
          <a:chOff x="0" y="0"/>
          <a:chExt cx="0" cy="0"/>
        </a:xfrm>
      </p:grpSpPr>
      <p:sp>
        <p:nvSpPr>
          <p:cNvPr id="295" name="Google Shape;295;p35"/>
          <p:cNvSpPr txBox="1"/>
          <p:nvPr>
            <p:ph type="title"/>
          </p:nvPr>
        </p:nvSpPr>
        <p:spPr>
          <a:xfrm>
            <a:off x="713225" y="1168450"/>
            <a:ext cx="3858900" cy="1403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96" name="Google Shape;296;p35"/>
          <p:cNvSpPr txBox="1"/>
          <p:nvPr>
            <p:ph hasCustomPrompt="1" idx="2" type="title"/>
          </p:nvPr>
        </p:nvSpPr>
        <p:spPr>
          <a:xfrm>
            <a:off x="713225" y="3532125"/>
            <a:ext cx="1599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97" name="Google Shape;297;p35"/>
          <p:cNvSpPr txBox="1"/>
          <p:nvPr>
            <p:ph idx="1" type="subTitle"/>
          </p:nvPr>
        </p:nvSpPr>
        <p:spPr>
          <a:xfrm>
            <a:off x="713225" y="2572100"/>
            <a:ext cx="29706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rgbClr val="000000"/>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TITLE_AND_DESCRIPTION_1_1_1_1_1">
    <p:spTree>
      <p:nvGrpSpPr>
        <p:cNvPr id="298" name="Shape 298"/>
        <p:cNvGrpSpPr/>
        <p:nvPr/>
      </p:nvGrpSpPr>
      <p:grpSpPr>
        <a:xfrm>
          <a:off x="0" y="0"/>
          <a:ext cx="0" cy="0"/>
          <a:chOff x="0" y="0"/>
          <a:chExt cx="0" cy="0"/>
        </a:xfrm>
      </p:grpSpPr>
      <p:sp>
        <p:nvSpPr>
          <p:cNvPr id="299" name="Google Shape;299;p36"/>
          <p:cNvSpPr txBox="1"/>
          <p:nvPr>
            <p:ph type="title"/>
          </p:nvPr>
        </p:nvSpPr>
        <p:spPr>
          <a:xfrm>
            <a:off x="4572000" y="1168450"/>
            <a:ext cx="3858900" cy="1403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00" name="Google Shape;300;p36"/>
          <p:cNvSpPr txBox="1"/>
          <p:nvPr>
            <p:ph hasCustomPrompt="1" idx="2" type="title"/>
          </p:nvPr>
        </p:nvSpPr>
        <p:spPr>
          <a:xfrm>
            <a:off x="6831000" y="3532125"/>
            <a:ext cx="1599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1" name="Google Shape;301;p36"/>
          <p:cNvSpPr txBox="1"/>
          <p:nvPr>
            <p:ph idx="1" type="subTitle"/>
          </p:nvPr>
        </p:nvSpPr>
        <p:spPr>
          <a:xfrm>
            <a:off x="5460300" y="2572100"/>
            <a:ext cx="2970600" cy="713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solidFill>
                  <a:srgbClr val="000000"/>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TITLE_AND_DESCRIPTION_1_1_1_1_1_1">
    <p:spTree>
      <p:nvGrpSpPr>
        <p:cNvPr id="302" name="Shape 302"/>
        <p:cNvGrpSpPr/>
        <p:nvPr/>
      </p:nvGrpSpPr>
      <p:grpSpPr>
        <a:xfrm>
          <a:off x="0" y="0"/>
          <a:ext cx="0" cy="0"/>
          <a:chOff x="0" y="0"/>
          <a:chExt cx="0" cy="0"/>
        </a:xfrm>
      </p:grpSpPr>
      <p:sp>
        <p:nvSpPr>
          <p:cNvPr id="303" name="Google Shape;303;p37"/>
          <p:cNvSpPr txBox="1"/>
          <p:nvPr>
            <p:ph type="title"/>
          </p:nvPr>
        </p:nvSpPr>
        <p:spPr>
          <a:xfrm>
            <a:off x="2541750" y="1168450"/>
            <a:ext cx="4060500" cy="140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04" name="Google Shape;304;p37"/>
          <p:cNvSpPr txBox="1"/>
          <p:nvPr>
            <p:ph hasCustomPrompt="1" idx="2" type="title"/>
          </p:nvPr>
        </p:nvSpPr>
        <p:spPr>
          <a:xfrm>
            <a:off x="3772050" y="3532125"/>
            <a:ext cx="1599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5" name="Google Shape;305;p37"/>
          <p:cNvSpPr txBox="1"/>
          <p:nvPr>
            <p:ph idx="1" type="subTitle"/>
          </p:nvPr>
        </p:nvSpPr>
        <p:spPr>
          <a:xfrm>
            <a:off x="3086700" y="2572100"/>
            <a:ext cx="2970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000000"/>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
    <p:spTree>
      <p:nvGrpSpPr>
        <p:cNvPr id="306" name="Shape 306"/>
        <p:cNvGrpSpPr/>
        <p:nvPr/>
      </p:nvGrpSpPr>
      <p:grpSpPr>
        <a:xfrm>
          <a:off x="0" y="0"/>
          <a:ext cx="0" cy="0"/>
          <a:chOff x="0" y="0"/>
          <a:chExt cx="0" cy="0"/>
        </a:xfrm>
      </p:grpSpPr>
      <p:grpSp>
        <p:nvGrpSpPr>
          <p:cNvPr id="307" name="Google Shape;307;p38"/>
          <p:cNvGrpSpPr/>
          <p:nvPr/>
        </p:nvGrpSpPr>
        <p:grpSpPr>
          <a:xfrm flipH="1">
            <a:off x="-1216757" y="-950433"/>
            <a:ext cx="11676113" cy="7161288"/>
            <a:chOff x="-1285495" y="-726333"/>
            <a:chExt cx="11676113" cy="7161288"/>
          </a:xfrm>
        </p:grpSpPr>
        <p:pic>
          <p:nvPicPr>
            <p:cNvPr id="308" name="Google Shape;308;p38"/>
            <p:cNvPicPr preferRelativeResize="0"/>
            <p:nvPr/>
          </p:nvPicPr>
          <p:blipFill rotWithShape="1">
            <a:blip r:embed="rId2">
              <a:alphaModFix/>
            </a:blip>
            <a:srcRect b="19768" l="7340" r="4538" t="0"/>
            <a:stretch/>
          </p:blipFill>
          <p:spPr>
            <a:xfrm flipH="1" rot="-9298886">
              <a:off x="-1047270" y="4343254"/>
              <a:ext cx="2406997" cy="1660632"/>
            </a:xfrm>
            <a:prstGeom prst="rect">
              <a:avLst/>
            </a:prstGeom>
            <a:noFill/>
            <a:ln>
              <a:noFill/>
            </a:ln>
          </p:spPr>
        </p:pic>
        <p:pic>
          <p:nvPicPr>
            <p:cNvPr id="309" name="Google Shape;309;p38"/>
            <p:cNvPicPr preferRelativeResize="0"/>
            <p:nvPr/>
          </p:nvPicPr>
          <p:blipFill rotWithShape="1">
            <a:blip r:embed="rId2">
              <a:alphaModFix/>
            </a:blip>
            <a:srcRect b="19768" l="7340" r="4538" t="0"/>
            <a:stretch/>
          </p:blipFill>
          <p:spPr>
            <a:xfrm flipH="1" rot="3056069">
              <a:off x="7783994" y="-98945"/>
              <a:ext cx="2406993" cy="1660631"/>
            </a:xfrm>
            <a:prstGeom prst="rect">
              <a:avLst/>
            </a:prstGeom>
            <a:noFill/>
            <a:ln>
              <a:noFill/>
            </a:ln>
          </p:spPr>
        </p:pic>
      </p:grpSp>
      <p:sp>
        <p:nvSpPr>
          <p:cNvPr id="310" name="Google Shape;310;p38"/>
          <p:cNvSpPr/>
          <p:nvPr/>
        </p:nvSpPr>
        <p:spPr>
          <a:xfrm>
            <a:off x="7456575" y="-1623700"/>
            <a:ext cx="3034500" cy="3034500"/>
          </a:xfrm>
          <a:prstGeom prst="ellipse">
            <a:avLst/>
          </a:prstGeom>
          <a:solidFill>
            <a:schemeClr val="dk2"/>
          </a:solidFill>
          <a:ln>
            <a:noFill/>
          </a:ln>
          <a:effectLst>
            <a:outerShdw blurRad="57150" rotWithShape="0" algn="bl" dir="5400000" dist="19050">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8"/>
          <p:cNvSpPr/>
          <p:nvPr/>
        </p:nvSpPr>
        <p:spPr>
          <a:xfrm>
            <a:off x="-1601950" y="4208800"/>
            <a:ext cx="3034500" cy="3034500"/>
          </a:xfrm>
          <a:prstGeom prst="ellipse">
            <a:avLst/>
          </a:prstGeom>
          <a:solidFill>
            <a:schemeClr val="dk2"/>
          </a:solidFill>
          <a:ln>
            <a:noFill/>
          </a:ln>
          <a:effectLst>
            <a:outerShdw blurRad="57150" rotWithShape="0" algn="bl" dir="18960000" dist="19050">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8"/>
          <p:cNvSpPr txBox="1"/>
          <p:nvPr>
            <p:ph idx="1" type="body"/>
          </p:nvPr>
        </p:nvSpPr>
        <p:spPr>
          <a:xfrm>
            <a:off x="720000" y="1152475"/>
            <a:ext cx="3613500" cy="34164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Char char="●"/>
              <a:defRPr sz="1400"/>
            </a:lvl1pPr>
            <a:lvl2pPr indent="-330200" lvl="1" marL="914400" rtl="0">
              <a:lnSpc>
                <a:spcPct val="115000"/>
              </a:lnSpc>
              <a:spcBef>
                <a:spcPts val="0"/>
              </a:spcBef>
              <a:spcAft>
                <a:spcPts val="0"/>
              </a:spcAft>
              <a:buSzPts val="1600"/>
              <a:buFont typeface="Nunito Light"/>
              <a:buChar char="○"/>
              <a:defRPr/>
            </a:lvl2pPr>
            <a:lvl3pPr indent="-323850" lvl="2" marL="1371600" rtl="0">
              <a:lnSpc>
                <a:spcPct val="115000"/>
              </a:lnSpc>
              <a:spcBef>
                <a:spcPts val="0"/>
              </a:spcBef>
              <a:spcAft>
                <a:spcPts val="0"/>
              </a:spcAft>
              <a:buSzPts val="1500"/>
              <a:buFont typeface="Nunito Light"/>
              <a:buChar char="■"/>
              <a:defRPr/>
            </a:lvl3pPr>
            <a:lvl4pPr indent="-323850" lvl="3" marL="1828800" rtl="0">
              <a:lnSpc>
                <a:spcPct val="115000"/>
              </a:lnSpc>
              <a:spcBef>
                <a:spcPts val="0"/>
              </a:spcBef>
              <a:spcAft>
                <a:spcPts val="0"/>
              </a:spcAft>
              <a:buSzPts val="1500"/>
              <a:buFont typeface="Nunito Light"/>
              <a:buChar char="●"/>
              <a:defRPr/>
            </a:lvl4pPr>
            <a:lvl5pPr indent="-317500" lvl="4" marL="2286000" rtl="0">
              <a:lnSpc>
                <a:spcPct val="115000"/>
              </a:lnSpc>
              <a:spcBef>
                <a:spcPts val="0"/>
              </a:spcBef>
              <a:spcAft>
                <a:spcPts val="0"/>
              </a:spcAft>
              <a:buSzPts val="1400"/>
              <a:buFont typeface="Nunito Light"/>
              <a:buChar char="○"/>
              <a:defRPr/>
            </a:lvl5pPr>
            <a:lvl6pPr indent="-317500" lvl="5" marL="2743200" rtl="0">
              <a:lnSpc>
                <a:spcPct val="115000"/>
              </a:lnSpc>
              <a:spcBef>
                <a:spcPts val="0"/>
              </a:spcBef>
              <a:spcAft>
                <a:spcPts val="0"/>
              </a:spcAft>
              <a:buSzPts val="1400"/>
              <a:buFont typeface="Nunito Light"/>
              <a:buChar char="■"/>
              <a:defRPr/>
            </a:lvl6pPr>
            <a:lvl7pPr indent="-311150" lvl="6" marL="3200400" rtl="0">
              <a:lnSpc>
                <a:spcPct val="115000"/>
              </a:lnSpc>
              <a:spcBef>
                <a:spcPts val="0"/>
              </a:spcBef>
              <a:spcAft>
                <a:spcPts val="0"/>
              </a:spcAft>
              <a:buSzPts val="1300"/>
              <a:buFont typeface="Nunito Light"/>
              <a:buChar char="●"/>
              <a:defRPr/>
            </a:lvl7pPr>
            <a:lvl8pPr indent="-311150" lvl="7" marL="3657600" rtl="0">
              <a:lnSpc>
                <a:spcPct val="115000"/>
              </a:lnSpc>
              <a:spcBef>
                <a:spcPts val="0"/>
              </a:spcBef>
              <a:spcAft>
                <a:spcPts val="0"/>
              </a:spcAft>
              <a:buSzPts val="1300"/>
              <a:buFont typeface="Nunito Light"/>
              <a:buChar char="○"/>
              <a:defRPr/>
            </a:lvl8pPr>
            <a:lvl9pPr indent="-304800" lvl="8" marL="4114800" rtl="0">
              <a:lnSpc>
                <a:spcPct val="115000"/>
              </a:lnSpc>
              <a:spcBef>
                <a:spcPts val="0"/>
              </a:spcBef>
              <a:spcAft>
                <a:spcPts val="0"/>
              </a:spcAft>
              <a:buSzPts val="1200"/>
              <a:buFont typeface="Nunito Light"/>
              <a:buChar char="■"/>
              <a:defRPr/>
            </a:lvl9pPr>
          </a:lstStyle>
          <a:p/>
        </p:txBody>
      </p:sp>
      <p:sp>
        <p:nvSpPr>
          <p:cNvPr id="313" name="Google Shape;313;p38"/>
          <p:cNvSpPr txBox="1"/>
          <p:nvPr>
            <p:ph idx="2" type="body"/>
          </p:nvPr>
        </p:nvSpPr>
        <p:spPr>
          <a:xfrm>
            <a:off x="4810500" y="1152475"/>
            <a:ext cx="3613500" cy="3416400"/>
          </a:xfrm>
          <a:prstGeom prst="rect">
            <a:avLst/>
          </a:prstGeom>
        </p:spPr>
        <p:txBody>
          <a:bodyPr anchorCtr="0" anchor="ctr" bIns="91425" lIns="91425" spcFirstLastPara="1" rIns="91425" wrap="square" tIns="91425">
            <a:noAutofit/>
          </a:bodyPr>
          <a:lstStyle>
            <a:lvl1pPr indent="-304800" lvl="0" marL="457200" marR="50800" rtl="0">
              <a:lnSpc>
                <a:spcPct val="100000"/>
              </a:lnSpc>
              <a:spcBef>
                <a:spcPts val="0"/>
              </a:spcBef>
              <a:spcAft>
                <a:spcPts val="0"/>
              </a:spcAft>
              <a:buSzPts val="1200"/>
              <a:buChar char="●"/>
              <a:defRPr sz="1200"/>
            </a:lvl1pPr>
            <a:lvl2pPr indent="-330200" lvl="1" marL="914400" rtl="0">
              <a:lnSpc>
                <a:spcPct val="115000"/>
              </a:lnSpc>
              <a:spcBef>
                <a:spcPts val="0"/>
              </a:spcBef>
              <a:spcAft>
                <a:spcPts val="0"/>
              </a:spcAft>
              <a:buSzPts val="1600"/>
              <a:buFont typeface="Nunito Light"/>
              <a:buChar char="○"/>
              <a:defRPr/>
            </a:lvl2pPr>
            <a:lvl3pPr indent="-323850" lvl="2" marL="1371600" rtl="0">
              <a:lnSpc>
                <a:spcPct val="115000"/>
              </a:lnSpc>
              <a:spcBef>
                <a:spcPts val="0"/>
              </a:spcBef>
              <a:spcAft>
                <a:spcPts val="0"/>
              </a:spcAft>
              <a:buSzPts val="1500"/>
              <a:buFont typeface="Nunito Light"/>
              <a:buChar char="■"/>
              <a:defRPr/>
            </a:lvl3pPr>
            <a:lvl4pPr indent="-323850" lvl="3" marL="1828800" rtl="0">
              <a:lnSpc>
                <a:spcPct val="115000"/>
              </a:lnSpc>
              <a:spcBef>
                <a:spcPts val="0"/>
              </a:spcBef>
              <a:spcAft>
                <a:spcPts val="0"/>
              </a:spcAft>
              <a:buSzPts val="1500"/>
              <a:buFont typeface="Nunito Light"/>
              <a:buChar char="●"/>
              <a:defRPr/>
            </a:lvl4pPr>
            <a:lvl5pPr indent="-317500" lvl="4" marL="2286000" rtl="0">
              <a:lnSpc>
                <a:spcPct val="115000"/>
              </a:lnSpc>
              <a:spcBef>
                <a:spcPts val="0"/>
              </a:spcBef>
              <a:spcAft>
                <a:spcPts val="0"/>
              </a:spcAft>
              <a:buSzPts val="1400"/>
              <a:buFont typeface="Nunito Light"/>
              <a:buChar char="○"/>
              <a:defRPr/>
            </a:lvl5pPr>
            <a:lvl6pPr indent="-317500" lvl="5" marL="2743200" rtl="0">
              <a:lnSpc>
                <a:spcPct val="115000"/>
              </a:lnSpc>
              <a:spcBef>
                <a:spcPts val="0"/>
              </a:spcBef>
              <a:spcAft>
                <a:spcPts val="0"/>
              </a:spcAft>
              <a:buSzPts val="1400"/>
              <a:buFont typeface="Nunito Light"/>
              <a:buChar char="■"/>
              <a:defRPr/>
            </a:lvl6pPr>
            <a:lvl7pPr indent="-311150" lvl="6" marL="3200400" rtl="0">
              <a:lnSpc>
                <a:spcPct val="115000"/>
              </a:lnSpc>
              <a:spcBef>
                <a:spcPts val="0"/>
              </a:spcBef>
              <a:spcAft>
                <a:spcPts val="0"/>
              </a:spcAft>
              <a:buSzPts val="1300"/>
              <a:buFont typeface="Nunito Light"/>
              <a:buChar char="●"/>
              <a:defRPr/>
            </a:lvl7pPr>
            <a:lvl8pPr indent="-311150" lvl="7" marL="3657600" rtl="0">
              <a:lnSpc>
                <a:spcPct val="115000"/>
              </a:lnSpc>
              <a:spcBef>
                <a:spcPts val="0"/>
              </a:spcBef>
              <a:spcAft>
                <a:spcPts val="0"/>
              </a:spcAft>
              <a:buSzPts val="1300"/>
              <a:buFont typeface="Nunito Light"/>
              <a:buChar char="○"/>
              <a:defRPr/>
            </a:lvl8pPr>
            <a:lvl9pPr indent="-304800" lvl="8" marL="4114800" rtl="0">
              <a:lnSpc>
                <a:spcPct val="115000"/>
              </a:lnSpc>
              <a:spcBef>
                <a:spcPts val="0"/>
              </a:spcBef>
              <a:spcAft>
                <a:spcPts val="0"/>
              </a:spcAft>
              <a:buSzPts val="1200"/>
              <a:buFont typeface="Nunito Light"/>
              <a:buChar char="■"/>
              <a:defRPr/>
            </a:lvl9pPr>
          </a:lstStyle>
          <a:p/>
        </p:txBody>
      </p:sp>
      <p:sp>
        <p:nvSpPr>
          <p:cNvPr id="314" name="Google Shape;314;p3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315" name="Shape 315"/>
        <p:cNvGrpSpPr/>
        <p:nvPr/>
      </p:nvGrpSpPr>
      <p:grpSpPr>
        <a:xfrm>
          <a:off x="0" y="0"/>
          <a:ext cx="0" cy="0"/>
          <a:chOff x="0" y="0"/>
          <a:chExt cx="0" cy="0"/>
        </a:xfrm>
      </p:grpSpPr>
      <p:sp>
        <p:nvSpPr>
          <p:cNvPr id="316" name="Google Shape;316;p39"/>
          <p:cNvSpPr txBox="1"/>
          <p:nvPr>
            <p:ph idx="1" type="subTitle"/>
          </p:nvPr>
        </p:nvSpPr>
        <p:spPr>
          <a:xfrm>
            <a:off x="2516193" y="2266784"/>
            <a:ext cx="1845900" cy="46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1800">
                <a:solidFill>
                  <a:srgbClr val="000000"/>
                </a:solidFill>
                <a:latin typeface="Orbitron Black"/>
                <a:ea typeface="Orbitron Black"/>
                <a:cs typeface="Orbitron Black"/>
                <a:sym typeface="Orbitron Black"/>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17" name="Google Shape;317;p39"/>
          <p:cNvSpPr txBox="1"/>
          <p:nvPr>
            <p:ph idx="2" type="subTitle"/>
          </p:nvPr>
        </p:nvSpPr>
        <p:spPr>
          <a:xfrm>
            <a:off x="6384038" y="2266784"/>
            <a:ext cx="1845900" cy="46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1800">
                <a:solidFill>
                  <a:srgbClr val="000000"/>
                </a:solidFill>
                <a:latin typeface="Orbitron Black"/>
                <a:ea typeface="Orbitron Black"/>
                <a:cs typeface="Orbitron Black"/>
                <a:sym typeface="Orbitron Black"/>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18" name="Google Shape;318;p39"/>
          <p:cNvSpPr txBox="1"/>
          <p:nvPr>
            <p:ph idx="3" type="subTitle"/>
          </p:nvPr>
        </p:nvSpPr>
        <p:spPr>
          <a:xfrm>
            <a:off x="2516200" y="2690362"/>
            <a:ext cx="18459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39"/>
          <p:cNvSpPr txBox="1"/>
          <p:nvPr>
            <p:ph idx="4" type="subTitle"/>
          </p:nvPr>
        </p:nvSpPr>
        <p:spPr>
          <a:xfrm>
            <a:off x="6384049" y="2690362"/>
            <a:ext cx="18459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3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solidFill>
                  <a:srgbClr val="000000"/>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
    <p:spTree>
      <p:nvGrpSpPr>
        <p:cNvPr id="321" name="Shape 321"/>
        <p:cNvGrpSpPr/>
        <p:nvPr/>
      </p:nvGrpSpPr>
      <p:grpSpPr>
        <a:xfrm>
          <a:off x="0" y="0"/>
          <a:ext cx="0" cy="0"/>
          <a:chOff x="0" y="0"/>
          <a:chExt cx="0" cy="0"/>
        </a:xfrm>
      </p:grpSpPr>
      <p:sp>
        <p:nvSpPr>
          <p:cNvPr id="322" name="Google Shape;322;p40"/>
          <p:cNvSpPr txBox="1"/>
          <p:nvPr>
            <p:ph idx="1" type="subTitle"/>
          </p:nvPr>
        </p:nvSpPr>
        <p:spPr>
          <a:xfrm>
            <a:off x="719950" y="2270575"/>
            <a:ext cx="2042700" cy="468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Font typeface="Bebas Neue"/>
              <a:buNone/>
              <a:defRPr sz="1800">
                <a:solidFill>
                  <a:srgbClr val="000000"/>
                </a:solidFill>
                <a:latin typeface="Orbitron Black"/>
                <a:ea typeface="Orbitron Black"/>
                <a:cs typeface="Orbitron Black"/>
                <a:sym typeface="Orbitron Black"/>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23" name="Google Shape;323;p40"/>
          <p:cNvSpPr txBox="1"/>
          <p:nvPr>
            <p:ph idx="2" type="subTitle"/>
          </p:nvPr>
        </p:nvSpPr>
        <p:spPr>
          <a:xfrm>
            <a:off x="6381300" y="2270575"/>
            <a:ext cx="2042700" cy="46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1800">
                <a:solidFill>
                  <a:srgbClr val="000000"/>
                </a:solidFill>
                <a:latin typeface="Orbitron Black"/>
                <a:ea typeface="Orbitron Black"/>
                <a:cs typeface="Orbitron Black"/>
                <a:sym typeface="Orbitron Black"/>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24" name="Google Shape;324;p40"/>
          <p:cNvSpPr txBox="1"/>
          <p:nvPr>
            <p:ph idx="3" type="subTitle"/>
          </p:nvPr>
        </p:nvSpPr>
        <p:spPr>
          <a:xfrm>
            <a:off x="816847" y="2692569"/>
            <a:ext cx="19458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5" name="Google Shape;325;p40"/>
          <p:cNvSpPr txBox="1"/>
          <p:nvPr>
            <p:ph idx="4" type="subTitle"/>
          </p:nvPr>
        </p:nvSpPr>
        <p:spPr>
          <a:xfrm>
            <a:off x="6381298" y="2692569"/>
            <a:ext cx="19458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6" name="Google Shape;326;p4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solidFill>
                  <a:srgbClr val="000000"/>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grpSp>
        <p:nvGrpSpPr>
          <p:cNvPr id="23" name="Google Shape;23;p5"/>
          <p:cNvGrpSpPr/>
          <p:nvPr/>
        </p:nvGrpSpPr>
        <p:grpSpPr>
          <a:xfrm>
            <a:off x="-1150210" y="-986414"/>
            <a:ext cx="12304614" cy="7932672"/>
            <a:chOff x="-1150210" y="-986414"/>
            <a:chExt cx="12304614" cy="7932672"/>
          </a:xfrm>
        </p:grpSpPr>
        <p:pic>
          <p:nvPicPr>
            <p:cNvPr id="24" name="Google Shape;24;p5"/>
            <p:cNvPicPr preferRelativeResize="0"/>
            <p:nvPr/>
          </p:nvPicPr>
          <p:blipFill rotWithShape="1">
            <a:blip r:embed="rId2">
              <a:alphaModFix/>
            </a:blip>
            <a:srcRect b="19768" l="7340" r="4538" t="0"/>
            <a:stretch/>
          </p:blipFill>
          <p:spPr>
            <a:xfrm rot="-5155791">
              <a:off x="-1461292" y="1368095"/>
              <a:ext cx="2583232" cy="1782211"/>
            </a:xfrm>
            <a:prstGeom prst="rect">
              <a:avLst/>
            </a:prstGeom>
            <a:noFill/>
            <a:ln>
              <a:noFill/>
            </a:ln>
          </p:spPr>
        </p:pic>
        <p:pic>
          <p:nvPicPr>
            <p:cNvPr id="25" name="Google Shape;25;p5"/>
            <p:cNvPicPr preferRelativeResize="0"/>
            <p:nvPr/>
          </p:nvPicPr>
          <p:blipFill rotWithShape="1">
            <a:blip r:embed="rId2">
              <a:alphaModFix/>
            </a:blip>
            <a:srcRect b="19768" l="7340" r="4538" t="0"/>
            <a:stretch/>
          </p:blipFill>
          <p:spPr>
            <a:xfrm rot="-5155791">
              <a:off x="7977458" y="-525905"/>
              <a:ext cx="2583232" cy="1782211"/>
            </a:xfrm>
            <a:prstGeom prst="rect">
              <a:avLst/>
            </a:prstGeom>
            <a:noFill/>
            <a:ln>
              <a:noFill/>
            </a:ln>
          </p:spPr>
        </p:pic>
        <p:pic>
          <p:nvPicPr>
            <p:cNvPr id="26" name="Google Shape;26;p5"/>
            <p:cNvPicPr preferRelativeResize="0"/>
            <p:nvPr/>
          </p:nvPicPr>
          <p:blipFill rotWithShape="1">
            <a:blip r:embed="rId2">
              <a:alphaModFix/>
            </a:blip>
            <a:srcRect b="19768" l="7340" r="4538" t="0"/>
            <a:stretch/>
          </p:blipFill>
          <p:spPr>
            <a:xfrm rot="7762612">
              <a:off x="6899762" y="3215881"/>
              <a:ext cx="3925475" cy="2708229"/>
            </a:xfrm>
            <a:prstGeom prst="rect">
              <a:avLst/>
            </a:prstGeom>
            <a:noFill/>
            <a:ln>
              <a:noFill/>
            </a:ln>
          </p:spPr>
        </p:pic>
        <p:pic>
          <p:nvPicPr>
            <p:cNvPr id="27" name="Google Shape;27;p5"/>
            <p:cNvPicPr preferRelativeResize="0"/>
            <p:nvPr/>
          </p:nvPicPr>
          <p:blipFill>
            <a:blip r:embed="rId3">
              <a:alphaModFix/>
            </a:blip>
            <a:stretch>
              <a:fillRect/>
            </a:stretch>
          </p:blipFill>
          <p:spPr>
            <a:xfrm rot="2700000">
              <a:off x="305786" y="1972849"/>
              <a:ext cx="755727" cy="572699"/>
            </a:xfrm>
            <a:prstGeom prst="rect">
              <a:avLst/>
            </a:prstGeom>
            <a:noFill/>
            <a:ln>
              <a:noFill/>
            </a:ln>
          </p:spPr>
        </p:pic>
      </p:grpSp>
      <p:sp>
        <p:nvSpPr>
          <p:cNvPr id="28" name="Google Shape;28;p5"/>
          <p:cNvSpPr txBox="1"/>
          <p:nvPr>
            <p:ph idx="1" type="subTitle"/>
          </p:nvPr>
        </p:nvSpPr>
        <p:spPr>
          <a:xfrm>
            <a:off x="1717500" y="3032145"/>
            <a:ext cx="2907600" cy="468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1800">
                <a:solidFill>
                  <a:srgbClr val="000000"/>
                </a:solidFill>
                <a:latin typeface="Orbitron Black"/>
                <a:ea typeface="Orbitron Black"/>
                <a:cs typeface="Orbitron Black"/>
                <a:sym typeface="Orbitron Black"/>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9" name="Google Shape;29;p5"/>
          <p:cNvSpPr txBox="1"/>
          <p:nvPr>
            <p:ph idx="2" type="subTitle"/>
          </p:nvPr>
        </p:nvSpPr>
        <p:spPr>
          <a:xfrm>
            <a:off x="4625100" y="3032145"/>
            <a:ext cx="2907600" cy="46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1800">
                <a:solidFill>
                  <a:srgbClr val="000000"/>
                </a:solidFill>
                <a:latin typeface="Orbitron Black"/>
                <a:ea typeface="Orbitron Black"/>
                <a:cs typeface="Orbitron Black"/>
                <a:sym typeface="Orbitron Black"/>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0" name="Google Shape;30;p5"/>
          <p:cNvSpPr txBox="1"/>
          <p:nvPr>
            <p:ph idx="3" type="subTitle"/>
          </p:nvPr>
        </p:nvSpPr>
        <p:spPr>
          <a:xfrm>
            <a:off x="1992450" y="3500525"/>
            <a:ext cx="2357700" cy="105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rgbClr val="000000"/>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 name="Google Shape;31;p5"/>
          <p:cNvSpPr txBox="1"/>
          <p:nvPr>
            <p:ph idx="4" type="subTitle"/>
          </p:nvPr>
        </p:nvSpPr>
        <p:spPr>
          <a:xfrm>
            <a:off x="4900050" y="3500525"/>
            <a:ext cx="2357700" cy="105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rgbClr val="000000"/>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 name="Google Shape;32;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solidFill>
                  <a:srgbClr val="000000"/>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27" name="Shape 327"/>
        <p:cNvGrpSpPr/>
        <p:nvPr/>
      </p:nvGrpSpPr>
      <p:grpSpPr>
        <a:xfrm>
          <a:off x="0" y="0"/>
          <a:ext cx="0" cy="0"/>
          <a:chOff x="0" y="0"/>
          <a:chExt cx="0" cy="0"/>
        </a:xfrm>
      </p:grpSpPr>
      <p:sp>
        <p:nvSpPr>
          <p:cNvPr id="328" name="Google Shape;328;p41"/>
          <p:cNvSpPr txBox="1"/>
          <p:nvPr>
            <p:ph type="title"/>
          </p:nvPr>
        </p:nvSpPr>
        <p:spPr>
          <a:xfrm>
            <a:off x="780300" y="3151325"/>
            <a:ext cx="2215800" cy="43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9" name="Google Shape;329;p41"/>
          <p:cNvSpPr txBox="1"/>
          <p:nvPr>
            <p:ph idx="1" type="subTitle"/>
          </p:nvPr>
        </p:nvSpPr>
        <p:spPr>
          <a:xfrm>
            <a:off x="780300" y="3637431"/>
            <a:ext cx="22158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0" name="Google Shape;330;p41"/>
          <p:cNvSpPr txBox="1"/>
          <p:nvPr>
            <p:ph idx="2" type="title"/>
          </p:nvPr>
        </p:nvSpPr>
        <p:spPr>
          <a:xfrm>
            <a:off x="3464100" y="3151325"/>
            <a:ext cx="2215800" cy="43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1" name="Google Shape;331;p41"/>
          <p:cNvSpPr txBox="1"/>
          <p:nvPr>
            <p:ph idx="3" type="subTitle"/>
          </p:nvPr>
        </p:nvSpPr>
        <p:spPr>
          <a:xfrm>
            <a:off x="3464100" y="3637431"/>
            <a:ext cx="22158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2" name="Google Shape;332;p41"/>
          <p:cNvSpPr txBox="1"/>
          <p:nvPr>
            <p:ph idx="4" type="title"/>
          </p:nvPr>
        </p:nvSpPr>
        <p:spPr>
          <a:xfrm>
            <a:off x="6178050" y="3151325"/>
            <a:ext cx="2215800" cy="43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3" name="Google Shape;333;p41"/>
          <p:cNvSpPr txBox="1"/>
          <p:nvPr>
            <p:ph idx="5" type="subTitle"/>
          </p:nvPr>
        </p:nvSpPr>
        <p:spPr>
          <a:xfrm>
            <a:off x="6178050" y="3637431"/>
            <a:ext cx="22158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4" name="Google Shape;334;p41"/>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grpSp>
        <p:nvGrpSpPr>
          <p:cNvPr id="335" name="Google Shape;335;p41"/>
          <p:cNvGrpSpPr/>
          <p:nvPr/>
        </p:nvGrpSpPr>
        <p:grpSpPr>
          <a:xfrm>
            <a:off x="-1729404" y="-96251"/>
            <a:ext cx="12330163" cy="7316165"/>
            <a:chOff x="-1729404" y="-96251"/>
            <a:chExt cx="12330163" cy="7316165"/>
          </a:xfrm>
        </p:grpSpPr>
        <p:pic>
          <p:nvPicPr>
            <p:cNvPr id="336" name="Google Shape;336;p41"/>
            <p:cNvPicPr preferRelativeResize="0"/>
            <p:nvPr/>
          </p:nvPicPr>
          <p:blipFill rotWithShape="1">
            <a:blip r:embed="rId2">
              <a:alphaModFix/>
            </a:blip>
            <a:srcRect b="19768" l="7340" r="4538" t="0"/>
            <a:stretch/>
          </p:blipFill>
          <p:spPr>
            <a:xfrm rot="-3692454">
              <a:off x="8093780" y="527170"/>
              <a:ext cx="2406994" cy="1660633"/>
            </a:xfrm>
            <a:prstGeom prst="rect">
              <a:avLst/>
            </a:prstGeom>
            <a:noFill/>
            <a:ln>
              <a:noFill/>
            </a:ln>
          </p:spPr>
        </p:pic>
        <p:pic>
          <p:nvPicPr>
            <p:cNvPr id="337" name="Google Shape;337;p41"/>
            <p:cNvPicPr preferRelativeResize="0"/>
            <p:nvPr/>
          </p:nvPicPr>
          <p:blipFill rotWithShape="1">
            <a:blip r:embed="rId2">
              <a:alphaModFix/>
            </a:blip>
            <a:srcRect b="19768" l="7340" r="4538" t="0"/>
            <a:stretch/>
          </p:blipFill>
          <p:spPr>
            <a:xfrm rot="-3692454">
              <a:off x="-1629420" y="812270"/>
              <a:ext cx="2406994" cy="1660633"/>
            </a:xfrm>
            <a:prstGeom prst="rect">
              <a:avLst/>
            </a:prstGeom>
            <a:noFill/>
            <a:ln>
              <a:noFill/>
            </a:ln>
          </p:spPr>
        </p:pic>
        <p:pic>
          <p:nvPicPr>
            <p:cNvPr id="338" name="Google Shape;338;p41"/>
            <p:cNvPicPr preferRelativeResize="0"/>
            <p:nvPr/>
          </p:nvPicPr>
          <p:blipFill rotWithShape="1">
            <a:blip r:embed="rId2">
              <a:alphaModFix/>
            </a:blip>
            <a:srcRect b="19768" l="7340" r="4538" t="0"/>
            <a:stretch/>
          </p:blipFill>
          <p:spPr>
            <a:xfrm rot="-3123040">
              <a:off x="7004301" y="4360613"/>
              <a:ext cx="3005448" cy="2073502"/>
            </a:xfrm>
            <a:prstGeom prst="rect">
              <a:avLst/>
            </a:prstGeom>
            <a:noFill/>
            <a:ln>
              <a:noFill/>
            </a:ln>
          </p:spPr>
        </p:pic>
        <p:pic>
          <p:nvPicPr>
            <p:cNvPr id="339" name="Google Shape;339;p41"/>
            <p:cNvPicPr preferRelativeResize="0"/>
            <p:nvPr/>
          </p:nvPicPr>
          <p:blipFill rotWithShape="1">
            <a:blip r:embed="rId2">
              <a:alphaModFix/>
            </a:blip>
            <a:srcRect b="19768" l="7340" r="4538" t="0"/>
            <a:stretch/>
          </p:blipFill>
          <p:spPr>
            <a:xfrm rot="-10431586">
              <a:off x="-355674" y="4361689"/>
              <a:ext cx="3005448" cy="2073500"/>
            </a:xfrm>
            <a:prstGeom prst="rect">
              <a:avLst/>
            </a:prstGeom>
            <a:noFill/>
            <a:ln>
              <a:noFill/>
            </a:ln>
          </p:spPr>
        </p:pic>
      </p:grpSp>
      <p:pic>
        <p:nvPicPr>
          <p:cNvPr id="340" name="Google Shape;340;p41"/>
          <p:cNvPicPr preferRelativeResize="0"/>
          <p:nvPr/>
        </p:nvPicPr>
        <p:blipFill>
          <a:blip r:embed="rId3">
            <a:alphaModFix/>
          </a:blip>
          <a:stretch>
            <a:fillRect/>
          </a:stretch>
        </p:blipFill>
        <p:spPr>
          <a:xfrm flipH="1" rot="1799926">
            <a:off x="2668252" y="4464955"/>
            <a:ext cx="709013" cy="537293"/>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341" name="Shape 341"/>
        <p:cNvGrpSpPr/>
        <p:nvPr/>
      </p:nvGrpSpPr>
      <p:grpSpPr>
        <a:xfrm>
          <a:off x="0" y="0"/>
          <a:ext cx="0" cy="0"/>
          <a:chOff x="0" y="0"/>
          <a:chExt cx="0" cy="0"/>
        </a:xfrm>
      </p:grpSpPr>
      <p:grpSp>
        <p:nvGrpSpPr>
          <p:cNvPr id="342" name="Google Shape;342;p42"/>
          <p:cNvGrpSpPr/>
          <p:nvPr/>
        </p:nvGrpSpPr>
        <p:grpSpPr>
          <a:xfrm>
            <a:off x="-2189843" y="-2877590"/>
            <a:ext cx="12916773" cy="9519968"/>
            <a:chOff x="-2189843" y="-2877590"/>
            <a:chExt cx="12916773" cy="9519968"/>
          </a:xfrm>
        </p:grpSpPr>
        <p:pic>
          <p:nvPicPr>
            <p:cNvPr id="343" name="Google Shape;343;p42"/>
            <p:cNvPicPr preferRelativeResize="0"/>
            <p:nvPr/>
          </p:nvPicPr>
          <p:blipFill rotWithShape="1">
            <a:blip r:embed="rId2">
              <a:alphaModFix/>
            </a:blip>
            <a:srcRect b="19768" l="7340" r="4538" t="0"/>
            <a:stretch/>
          </p:blipFill>
          <p:spPr>
            <a:xfrm flipH="1" rot="-1799987">
              <a:off x="-1661597" y="-1857170"/>
              <a:ext cx="5007392" cy="3454693"/>
            </a:xfrm>
            <a:prstGeom prst="rect">
              <a:avLst/>
            </a:prstGeom>
            <a:noFill/>
            <a:ln>
              <a:noFill/>
            </a:ln>
          </p:spPr>
        </p:pic>
        <p:pic>
          <p:nvPicPr>
            <p:cNvPr id="344" name="Google Shape;344;p42"/>
            <p:cNvPicPr preferRelativeResize="0"/>
            <p:nvPr/>
          </p:nvPicPr>
          <p:blipFill rotWithShape="1">
            <a:blip r:embed="rId2">
              <a:alphaModFix/>
            </a:blip>
            <a:srcRect b="19768" l="7340" r="4538" t="0"/>
            <a:stretch/>
          </p:blipFill>
          <p:spPr>
            <a:xfrm flipH="1" rot="-10799984">
              <a:off x="-420974" y="4379682"/>
              <a:ext cx="3279626" cy="2262688"/>
            </a:xfrm>
            <a:prstGeom prst="rect">
              <a:avLst/>
            </a:prstGeom>
            <a:noFill/>
            <a:ln>
              <a:noFill/>
            </a:ln>
          </p:spPr>
        </p:pic>
        <p:pic>
          <p:nvPicPr>
            <p:cNvPr id="345" name="Google Shape;345;p42"/>
            <p:cNvPicPr preferRelativeResize="0"/>
            <p:nvPr/>
          </p:nvPicPr>
          <p:blipFill rotWithShape="1">
            <a:blip r:embed="rId2">
              <a:alphaModFix/>
            </a:blip>
            <a:srcRect b="19768" l="7340" r="4538" t="0"/>
            <a:stretch/>
          </p:blipFill>
          <p:spPr>
            <a:xfrm flipH="1" rot="1510776">
              <a:off x="7227583" y="-558145"/>
              <a:ext cx="3183386" cy="2196291"/>
            </a:xfrm>
            <a:prstGeom prst="rect">
              <a:avLst/>
            </a:prstGeom>
            <a:noFill/>
            <a:ln>
              <a:noFill/>
            </a:ln>
          </p:spPr>
        </p:pic>
        <p:pic>
          <p:nvPicPr>
            <p:cNvPr id="346" name="Google Shape;346;p42"/>
            <p:cNvPicPr preferRelativeResize="0"/>
            <p:nvPr/>
          </p:nvPicPr>
          <p:blipFill>
            <a:blip r:embed="rId3">
              <a:alphaModFix/>
            </a:blip>
            <a:stretch>
              <a:fillRect/>
            </a:stretch>
          </p:blipFill>
          <p:spPr>
            <a:xfrm rot="2051224">
              <a:off x="8069493" y="1023379"/>
              <a:ext cx="709013" cy="537293"/>
            </a:xfrm>
            <a:prstGeom prst="rect">
              <a:avLst/>
            </a:prstGeom>
            <a:noFill/>
            <a:ln>
              <a:noFill/>
            </a:ln>
          </p:spPr>
        </p:pic>
      </p:grpSp>
      <p:sp>
        <p:nvSpPr>
          <p:cNvPr id="347" name="Google Shape;347;p42"/>
          <p:cNvSpPr txBox="1"/>
          <p:nvPr>
            <p:ph type="title"/>
          </p:nvPr>
        </p:nvSpPr>
        <p:spPr>
          <a:xfrm>
            <a:off x="780300" y="3151325"/>
            <a:ext cx="2215800" cy="43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8" name="Google Shape;348;p42"/>
          <p:cNvSpPr txBox="1"/>
          <p:nvPr>
            <p:ph idx="1" type="subTitle"/>
          </p:nvPr>
        </p:nvSpPr>
        <p:spPr>
          <a:xfrm>
            <a:off x="985200" y="3594696"/>
            <a:ext cx="1806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9" name="Google Shape;349;p42"/>
          <p:cNvSpPr txBox="1"/>
          <p:nvPr>
            <p:ph idx="2" type="title"/>
          </p:nvPr>
        </p:nvSpPr>
        <p:spPr>
          <a:xfrm>
            <a:off x="3464100" y="3151325"/>
            <a:ext cx="2215800" cy="43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0" name="Google Shape;350;p42"/>
          <p:cNvSpPr txBox="1"/>
          <p:nvPr>
            <p:ph idx="3" type="subTitle"/>
          </p:nvPr>
        </p:nvSpPr>
        <p:spPr>
          <a:xfrm>
            <a:off x="3669000" y="3594696"/>
            <a:ext cx="1806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1" name="Google Shape;351;p42"/>
          <p:cNvSpPr txBox="1"/>
          <p:nvPr>
            <p:ph idx="4" type="title"/>
          </p:nvPr>
        </p:nvSpPr>
        <p:spPr>
          <a:xfrm>
            <a:off x="6178050" y="3151325"/>
            <a:ext cx="2215800" cy="43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2" name="Google Shape;352;p42"/>
          <p:cNvSpPr txBox="1"/>
          <p:nvPr>
            <p:ph idx="5" type="subTitle"/>
          </p:nvPr>
        </p:nvSpPr>
        <p:spPr>
          <a:xfrm>
            <a:off x="6382950" y="3594696"/>
            <a:ext cx="1806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3" name="Google Shape;353;p42"/>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354" name="Google Shape;354;p42"/>
          <p:cNvSpPr/>
          <p:nvPr/>
        </p:nvSpPr>
        <p:spPr>
          <a:xfrm>
            <a:off x="7349325" y="4362725"/>
            <a:ext cx="3043800" cy="3044100"/>
          </a:xfrm>
          <a:prstGeom prst="ellipse">
            <a:avLst/>
          </a:prstGeom>
          <a:solidFill>
            <a:schemeClr val="dk2"/>
          </a:solidFill>
          <a:ln>
            <a:noFill/>
          </a:ln>
          <a:effectLst>
            <a:outerShdw blurRad="57150" rotWithShape="0" algn="bl" dir="5400000" dist="19050">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2_1_1">
    <p:spTree>
      <p:nvGrpSpPr>
        <p:cNvPr id="355" name="Shape 355"/>
        <p:cNvGrpSpPr/>
        <p:nvPr/>
      </p:nvGrpSpPr>
      <p:grpSpPr>
        <a:xfrm>
          <a:off x="0" y="0"/>
          <a:ext cx="0" cy="0"/>
          <a:chOff x="0" y="0"/>
          <a:chExt cx="0" cy="0"/>
        </a:xfrm>
      </p:grpSpPr>
      <p:sp>
        <p:nvSpPr>
          <p:cNvPr id="356" name="Google Shape;356;p43"/>
          <p:cNvSpPr txBox="1"/>
          <p:nvPr>
            <p:ph type="title"/>
          </p:nvPr>
        </p:nvSpPr>
        <p:spPr>
          <a:xfrm>
            <a:off x="780300" y="1920041"/>
            <a:ext cx="2215800" cy="43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7" name="Google Shape;357;p43"/>
          <p:cNvSpPr txBox="1"/>
          <p:nvPr>
            <p:ph idx="1" type="subTitle"/>
          </p:nvPr>
        </p:nvSpPr>
        <p:spPr>
          <a:xfrm>
            <a:off x="780300" y="2420170"/>
            <a:ext cx="22158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8" name="Google Shape;358;p43"/>
          <p:cNvSpPr txBox="1"/>
          <p:nvPr>
            <p:ph idx="2" type="title"/>
          </p:nvPr>
        </p:nvSpPr>
        <p:spPr>
          <a:xfrm>
            <a:off x="3464100" y="3151325"/>
            <a:ext cx="2215800" cy="43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9" name="Google Shape;359;p43"/>
          <p:cNvSpPr txBox="1"/>
          <p:nvPr>
            <p:ph idx="3" type="subTitle"/>
          </p:nvPr>
        </p:nvSpPr>
        <p:spPr>
          <a:xfrm>
            <a:off x="3464100" y="3651454"/>
            <a:ext cx="22158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0" name="Google Shape;360;p43"/>
          <p:cNvSpPr txBox="1"/>
          <p:nvPr>
            <p:ph idx="4" type="title"/>
          </p:nvPr>
        </p:nvSpPr>
        <p:spPr>
          <a:xfrm>
            <a:off x="6147900" y="1920041"/>
            <a:ext cx="2215800" cy="43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1" name="Google Shape;361;p43"/>
          <p:cNvSpPr txBox="1"/>
          <p:nvPr>
            <p:ph idx="5" type="subTitle"/>
          </p:nvPr>
        </p:nvSpPr>
        <p:spPr>
          <a:xfrm>
            <a:off x="6147900" y="2420170"/>
            <a:ext cx="22158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2" name="Google Shape;362;p43"/>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63" name="Shape 363"/>
        <p:cNvGrpSpPr/>
        <p:nvPr/>
      </p:nvGrpSpPr>
      <p:grpSpPr>
        <a:xfrm>
          <a:off x="0" y="0"/>
          <a:ext cx="0" cy="0"/>
          <a:chOff x="0" y="0"/>
          <a:chExt cx="0" cy="0"/>
        </a:xfrm>
      </p:grpSpPr>
      <p:sp>
        <p:nvSpPr>
          <p:cNvPr id="364" name="Google Shape;364;p44"/>
          <p:cNvSpPr/>
          <p:nvPr/>
        </p:nvSpPr>
        <p:spPr>
          <a:xfrm rot="10800000">
            <a:off x="869350" y="4278800"/>
            <a:ext cx="3058800" cy="30588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5" name="Google Shape;365;p44"/>
          <p:cNvPicPr preferRelativeResize="0"/>
          <p:nvPr/>
        </p:nvPicPr>
        <p:blipFill rotWithShape="1">
          <a:blip r:embed="rId2">
            <a:alphaModFix/>
          </a:blip>
          <a:srcRect b="19768" l="7340" r="4538" t="0"/>
          <a:stretch/>
        </p:blipFill>
        <p:spPr>
          <a:xfrm flipH="1" rot="9027749">
            <a:off x="3275450" y="4307116"/>
            <a:ext cx="3005449" cy="2073497"/>
          </a:xfrm>
          <a:prstGeom prst="rect">
            <a:avLst/>
          </a:prstGeom>
          <a:noFill/>
          <a:ln>
            <a:noFill/>
          </a:ln>
        </p:spPr>
      </p:pic>
      <p:pic>
        <p:nvPicPr>
          <p:cNvPr id="366" name="Google Shape;366;p44"/>
          <p:cNvPicPr preferRelativeResize="0"/>
          <p:nvPr/>
        </p:nvPicPr>
        <p:blipFill rotWithShape="1">
          <a:blip r:embed="rId2">
            <a:alphaModFix/>
          </a:blip>
          <a:srcRect b="19768" l="7340" r="4538" t="0"/>
          <a:stretch/>
        </p:blipFill>
        <p:spPr>
          <a:xfrm flipH="1" rot="-431542">
            <a:off x="-806638" y="4315957"/>
            <a:ext cx="2406995" cy="1660632"/>
          </a:xfrm>
          <a:prstGeom prst="rect">
            <a:avLst/>
          </a:prstGeom>
          <a:noFill/>
          <a:ln>
            <a:noFill/>
          </a:ln>
        </p:spPr>
      </p:pic>
      <p:pic>
        <p:nvPicPr>
          <p:cNvPr id="367" name="Google Shape;367;p44"/>
          <p:cNvPicPr preferRelativeResize="0"/>
          <p:nvPr/>
        </p:nvPicPr>
        <p:blipFill rotWithShape="1">
          <a:blip r:embed="rId2">
            <a:alphaModFix/>
          </a:blip>
          <a:srcRect b="19768" l="7340" r="4538" t="0"/>
          <a:stretch/>
        </p:blipFill>
        <p:spPr>
          <a:xfrm flipH="1" rot="-2978324">
            <a:off x="-806643" y="-758766"/>
            <a:ext cx="2406999" cy="1660630"/>
          </a:xfrm>
          <a:prstGeom prst="rect">
            <a:avLst/>
          </a:prstGeom>
          <a:noFill/>
          <a:ln>
            <a:noFill/>
          </a:ln>
        </p:spPr>
      </p:pic>
      <p:pic>
        <p:nvPicPr>
          <p:cNvPr id="368" name="Google Shape;368;p44"/>
          <p:cNvPicPr preferRelativeResize="0"/>
          <p:nvPr/>
        </p:nvPicPr>
        <p:blipFill>
          <a:blip r:embed="rId3">
            <a:alphaModFix/>
          </a:blip>
          <a:stretch>
            <a:fillRect/>
          </a:stretch>
        </p:blipFill>
        <p:spPr>
          <a:xfrm rot="2700000">
            <a:off x="218587" y="3912375"/>
            <a:ext cx="356565" cy="270198"/>
          </a:xfrm>
          <a:prstGeom prst="rect">
            <a:avLst/>
          </a:prstGeom>
          <a:noFill/>
          <a:ln>
            <a:noFill/>
          </a:ln>
        </p:spPr>
      </p:pic>
      <p:sp>
        <p:nvSpPr>
          <p:cNvPr id="369" name="Google Shape;369;p44"/>
          <p:cNvSpPr txBox="1"/>
          <p:nvPr>
            <p:ph type="title"/>
          </p:nvPr>
        </p:nvSpPr>
        <p:spPr>
          <a:xfrm>
            <a:off x="720000" y="1759050"/>
            <a:ext cx="1858200" cy="3255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0" name="Google Shape;370;p44"/>
          <p:cNvSpPr txBox="1"/>
          <p:nvPr>
            <p:ph idx="1" type="subTitle"/>
          </p:nvPr>
        </p:nvSpPr>
        <p:spPr>
          <a:xfrm>
            <a:off x="719996" y="2116975"/>
            <a:ext cx="185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1" name="Google Shape;371;p44"/>
          <p:cNvSpPr txBox="1"/>
          <p:nvPr>
            <p:ph idx="2" type="title"/>
          </p:nvPr>
        </p:nvSpPr>
        <p:spPr>
          <a:xfrm>
            <a:off x="3138449" y="1759050"/>
            <a:ext cx="1858200" cy="3255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2" name="Google Shape;372;p44"/>
          <p:cNvSpPr txBox="1"/>
          <p:nvPr>
            <p:ph idx="3" type="subTitle"/>
          </p:nvPr>
        </p:nvSpPr>
        <p:spPr>
          <a:xfrm>
            <a:off x="3138447" y="2116975"/>
            <a:ext cx="185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3" name="Google Shape;373;p44"/>
          <p:cNvSpPr txBox="1"/>
          <p:nvPr>
            <p:ph idx="4" type="title"/>
          </p:nvPr>
        </p:nvSpPr>
        <p:spPr>
          <a:xfrm>
            <a:off x="720000" y="3192450"/>
            <a:ext cx="1858200" cy="3255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4" name="Google Shape;374;p44"/>
          <p:cNvSpPr txBox="1"/>
          <p:nvPr>
            <p:ph idx="5" type="subTitle"/>
          </p:nvPr>
        </p:nvSpPr>
        <p:spPr>
          <a:xfrm>
            <a:off x="719996" y="3550375"/>
            <a:ext cx="185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5" name="Google Shape;375;p44"/>
          <p:cNvSpPr txBox="1"/>
          <p:nvPr>
            <p:ph idx="6" type="title"/>
          </p:nvPr>
        </p:nvSpPr>
        <p:spPr>
          <a:xfrm>
            <a:off x="3138449" y="3192450"/>
            <a:ext cx="1858200" cy="3255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6" name="Google Shape;376;p44"/>
          <p:cNvSpPr txBox="1"/>
          <p:nvPr>
            <p:ph idx="7" type="subTitle"/>
          </p:nvPr>
        </p:nvSpPr>
        <p:spPr>
          <a:xfrm>
            <a:off x="3138447" y="3550375"/>
            <a:ext cx="185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7" name="Google Shape;377;p44"/>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100"/>
              <a:buNone/>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378" name="Shape 378"/>
        <p:cNvGrpSpPr/>
        <p:nvPr/>
      </p:nvGrpSpPr>
      <p:grpSpPr>
        <a:xfrm>
          <a:off x="0" y="0"/>
          <a:ext cx="0" cy="0"/>
          <a:chOff x="0" y="0"/>
          <a:chExt cx="0" cy="0"/>
        </a:xfrm>
      </p:grpSpPr>
      <p:grpSp>
        <p:nvGrpSpPr>
          <p:cNvPr id="379" name="Google Shape;379;p45"/>
          <p:cNvGrpSpPr/>
          <p:nvPr/>
        </p:nvGrpSpPr>
        <p:grpSpPr>
          <a:xfrm>
            <a:off x="-3055525" y="-2928200"/>
            <a:ext cx="14744101" cy="10199190"/>
            <a:chOff x="-3055525" y="-2928200"/>
            <a:chExt cx="14744101" cy="10199190"/>
          </a:xfrm>
        </p:grpSpPr>
        <p:pic>
          <p:nvPicPr>
            <p:cNvPr id="380" name="Google Shape;380;p45"/>
            <p:cNvPicPr preferRelativeResize="0"/>
            <p:nvPr/>
          </p:nvPicPr>
          <p:blipFill rotWithShape="1">
            <a:blip r:embed="rId2">
              <a:alphaModFix/>
            </a:blip>
            <a:srcRect b="19768" l="7340" r="4538" t="0"/>
            <a:stretch/>
          </p:blipFill>
          <p:spPr>
            <a:xfrm flipH="1" rot="3872766">
              <a:off x="7352283" y="-440830"/>
              <a:ext cx="4224888" cy="2914849"/>
            </a:xfrm>
            <a:prstGeom prst="rect">
              <a:avLst/>
            </a:prstGeom>
            <a:noFill/>
            <a:ln>
              <a:noFill/>
            </a:ln>
          </p:spPr>
        </p:pic>
        <p:pic>
          <p:nvPicPr>
            <p:cNvPr id="381" name="Google Shape;381;p45"/>
            <p:cNvPicPr preferRelativeResize="0"/>
            <p:nvPr/>
          </p:nvPicPr>
          <p:blipFill rotWithShape="1">
            <a:blip r:embed="rId2">
              <a:alphaModFix/>
            </a:blip>
            <a:srcRect b="19768" l="7340" r="4538" t="0"/>
            <a:stretch/>
          </p:blipFill>
          <p:spPr>
            <a:xfrm flipH="1" rot="-8999989">
              <a:off x="-1644479" y="3495172"/>
              <a:ext cx="4224889" cy="2914848"/>
            </a:xfrm>
            <a:prstGeom prst="rect">
              <a:avLst/>
            </a:prstGeom>
            <a:noFill/>
            <a:ln>
              <a:noFill/>
            </a:ln>
          </p:spPr>
        </p:pic>
        <p:sp>
          <p:nvSpPr>
            <p:cNvPr id="382" name="Google Shape;382;p45"/>
            <p:cNvSpPr/>
            <p:nvPr/>
          </p:nvSpPr>
          <p:spPr>
            <a:xfrm>
              <a:off x="-3055525" y="-2928200"/>
              <a:ext cx="4830000" cy="4830300"/>
            </a:xfrm>
            <a:prstGeom prst="ellipse">
              <a:avLst/>
            </a:prstGeom>
            <a:solidFill>
              <a:schemeClr val="dk2"/>
            </a:solidFill>
            <a:ln>
              <a:noFill/>
            </a:ln>
            <a:effectLst>
              <a:outerShdw blurRad="57150" rotWithShape="0" algn="bl" dir="5400000" dist="19050">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5"/>
            <p:cNvSpPr/>
            <p:nvPr/>
          </p:nvSpPr>
          <p:spPr>
            <a:xfrm rot="10800000">
              <a:off x="8606875" y="3311550"/>
              <a:ext cx="2216700" cy="2216700"/>
            </a:xfrm>
            <a:prstGeom prst="ellipse">
              <a:avLst/>
            </a:prstGeom>
            <a:solidFill>
              <a:schemeClr val="dk2"/>
            </a:solidFill>
            <a:ln>
              <a:noFill/>
            </a:ln>
            <a:effectLst>
              <a:outerShdw blurRad="57150" rotWithShape="0" algn="bl" dir="5400000" dist="19050">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45"/>
          <p:cNvSpPr txBox="1"/>
          <p:nvPr>
            <p:ph type="title"/>
          </p:nvPr>
        </p:nvSpPr>
        <p:spPr>
          <a:xfrm>
            <a:off x="3642899" y="1759050"/>
            <a:ext cx="1858200" cy="3255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5" name="Google Shape;385;p45"/>
          <p:cNvSpPr txBox="1"/>
          <p:nvPr>
            <p:ph idx="1" type="subTitle"/>
          </p:nvPr>
        </p:nvSpPr>
        <p:spPr>
          <a:xfrm>
            <a:off x="5566675" y="1759050"/>
            <a:ext cx="2864100" cy="32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6" name="Google Shape;386;p45"/>
          <p:cNvSpPr txBox="1"/>
          <p:nvPr>
            <p:ph idx="2" type="title"/>
          </p:nvPr>
        </p:nvSpPr>
        <p:spPr>
          <a:xfrm>
            <a:off x="3642899" y="2480825"/>
            <a:ext cx="1858200" cy="3255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7" name="Google Shape;387;p45"/>
          <p:cNvSpPr txBox="1"/>
          <p:nvPr>
            <p:ph idx="3" type="subTitle"/>
          </p:nvPr>
        </p:nvSpPr>
        <p:spPr>
          <a:xfrm>
            <a:off x="5566675" y="2480825"/>
            <a:ext cx="2864100" cy="32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8" name="Google Shape;388;p45"/>
          <p:cNvSpPr txBox="1"/>
          <p:nvPr>
            <p:ph idx="4" type="title"/>
          </p:nvPr>
        </p:nvSpPr>
        <p:spPr>
          <a:xfrm>
            <a:off x="3642899" y="3924375"/>
            <a:ext cx="1858200" cy="3255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9" name="Google Shape;389;p45"/>
          <p:cNvSpPr txBox="1"/>
          <p:nvPr>
            <p:ph idx="5" type="subTitle"/>
          </p:nvPr>
        </p:nvSpPr>
        <p:spPr>
          <a:xfrm>
            <a:off x="5566675" y="3924375"/>
            <a:ext cx="2864100" cy="32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0" name="Google Shape;390;p45"/>
          <p:cNvSpPr txBox="1"/>
          <p:nvPr>
            <p:ph idx="6" type="title"/>
          </p:nvPr>
        </p:nvSpPr>
        <p:spPr>
          <a:xfrm>
            <a:off x="3642899" y="3202600"/>
            <a:ext cx="1858200" cy="3255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1" name="Google Shape;391;p45"/>
          <p:cNvSpPr txBox="1"/>
          <p:nvPr>
            <p:ph idx="7" type="subTitle"/>
          </p:nvPr>
        </p:nvSpPr>
        <p:spPr>
          <a:xfrm>
            <a:off x="5566675" y="3202600"/>
            <a:ext cx="2864100" cy="32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2" name="Google Shape;392;p45"/>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grpSp>
        <p:nvGrpSpPr>
          <p:cNvPr id="393" name="Google Shape;393;p45"/>
          <p:cNvGrpSpPr/>
          <p:nvPr/>
        </p:nvGrpSpPr>
        <p:grpSpPr>
          <a:xfrm>
            <a:off x="320361" y="525558"/>
            <a:ext cx="43276" cy="411646"/>
            <a:chOff x="1256711" y="1178908"/>
            <a:chExt cx="43276" cy="411646"/>
          </a:xfrm>
        </p:grpSpPr>
        <p:grpSp>
          <p:nvGrpSpPr>
            <p:cNvPr id="394" name="Google Shape;394;p45"/>
            <p:cNvGrpSpPr/>
            <p:nvPr/>
          </p:nvGrpSpPr>
          <p:grpSpPr>
            <a:xfrm>
              <a:off x="1256711" y="1178908"/>
              <a:ext cx="43276" cy="184846"/>
              <a:chOff x="1256700" y="1103575"/>
              <a:chExt cx="60900" cy="260200"/>
            </a:xfrm>
          </p:grpSpPr>
          <p:sp>
            <p:nvSpPr>
              <p:cNvPr id="395" name="Google Shape;395;p45"/>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5"/>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5"/>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 name="Google Shape;398;p45"/>
            <p:cNvGrpSpPr/>
            <p:nvPr/>
          </p:nvGrpSpPr>
          <p:grpSpPr>
            <a:xfrm>
              <a:off x="1256711" y="1405708"/>
              <a:ext cx="43276" cy="184846"/>
              <a:chOff x="1256700" y="1103575"/>
              <a:chExt cx="60900" cy="260200"/>
            </a:xfrm>
          </p:grpSpPr>
          <p:sp>
            <p:nvSpPr>
              <p:cNvPr id="399" name="Google Shape;399;p45"/>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5"/>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5"/>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BLANK_1_1_1_1_2_1">
    <p:spTree>
      <p:nvGrpSpPr>
        <p:cNvPr id="402" name="Shape 402"/>
        <p:cNvGrpSpPr/>
        <p:nvPr/>
      </p:nvGrpSpPr>
      <p:grpSpPr>
        <a:xfrm>
          <a:off x="0" y="0"/>
          <a:ext cx="0" cy="0"/>
          <a:chOff x="0" y="0"/>
          <a:chExt cx="0" cy="0"/>
        </a:xfrm>
      </p:grpSpPr>
      <p:sp>
        <p:nvSpPr>
          <p:cNvPr id="403" name="Google Shape;403;p46"/>
          <p:cNvSpPr txBox="1"/>
          <p:nvPr>
            <p:ph type="title"/>
          </p:nvPr>
        </p:nvSpPr>
        <p:spPr>
          <a:xfrm>
            <a:off x="1101000" y="1759050"/>
            <a:ext cx="1858200" cy="3255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4" name="Google Shape;404;p46"/>
          <p:cNvSpPr txBox="1"/>
          <p:nvPr>
            <p:ph idx="1" type="subTitle"/>
          </p:nvPr>
        </p:nvSpPr>
        <p:spPr>
          <a:xfrm>
            <a:off x="1101000" y="2116975"/>
            <a:ext cx="18582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5" name="Google Shape;405;p46"/>
          <p:cNvSpPr txBox="1"/>
          <p:nvPr>
            <p:ph idx="2" type="title"/>
          </p:nvPr>
        </p:nvSpPr>
        <p:spPr>
          <a:xfrm>
            <a:off x="6184799" y="1759050"/>
            <a:ext cx="1858200" cy="3255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6" name="Google Shape;406;p46"/>
          <p:cNvSpPr txBox="1"/>
          <p:nvPr>
            <p:ph idx="3" type="subTitle"/>
          </p:nvPr>
        </p:nvSpPr>
        <p:spPr>
          <a:xfrm>
            <a:off x="6184797" y="2116975"/>
            <a:ext cx="185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7" name="Google Shape;407;p46"/>
          <p:cNvSpPr txBox="1"/>
          <p:nvPr>
            <p:ph idx="4" type="title"/>
          </p:nvPr>
        </p:nvSpPr>
        <p:spPr>
          <a:xfrm>
            <a:off x="1101000" y="3192450"/>
            <a:ext cx="1858200" cy="3255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8" name="Google Shape;408;p46"/>
          <p:cNvSpPr txBox="1"/>
          <p:nvPr>
            <p:ph idx="5" type="subTitle"/>
          </p:nvPr>
        </p:nvSpPr>
        <p:spPr>
          <a:xfrm>
            <a:off x="1101000" y="3550375"/>
            <a:ext cx="18582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9" name="Google Shape;409;p46"/>
          <p:cNvSpPr txBox="1"/>
          <p:nvPr>
            <p:ph idx="6" type="title"/>
          </p:nvPr>
        </p:nvSpPr>
        <p:spPr>
          <a:xfrm>
            <a:off x="6184799" y="3192450"/>
            <a:ext cx="1858200" cy="3255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0" name="Google Shape;410;p46"/>
          <p:cNvSpPr txBox="1"/>
          <p:nvPr>
            <p:ph idx="7" type="subTitle"/>
          </p:nvPr>
        </p:nvSpPr>
        <p:spPr>
          <a:xfrm>
            <a:off x="6184797" y="3550375"/>
            <a:ext cx="185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1" name="Google Shape;411;p46"/>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12" name="Shape 412"/>
        <p:cNvGrpSpPr/>
        <p:nvPr/>
      </p:nvGrpSpPr>
      <p:grpSpPr>
        <a:xfrm>
          <a:off x="0" y="0"/>
          <a:ext cx="0" cy="0"/>
          <a:chOff x="0" y="0"/>
          <a:chExt cx="0" cy="0"/>
        </a:xfrm>
      </p:grpSpPr>
      <p:grpSp>
        <p:nvGrpSpPr>
          <p:cNvPr id="413" name="Google Shape;413;p47"/>
          <p:cNvGrpSpPr/>
          <p:nvPr/>
        </p:nvGrpSpPr>
        <p:grpSpPr>
          <a:xfrm>
            <a:off x="-1959721" y="-1274223"/>
            <a:ext cx="12394943" cy="7074744"/>
            <a:chOff x="-1959721" y="-1274223"/>
            <a:chExt cx="12394943" cy="7074744"/>
          </a:xfrm>
        </p:grpSpPr>
        <p:pic>
          <p:nvPicPr>
            <p:cNvPr id="414" name="Google Shape;414;p47"/>
            <p:cNvPicPr preferRelativeResize="0"/>
            <p:nvPr/>
          </p:nvPicPr>
          <p:blipFill rotWithShape="1">
            <a:blip r:embed="rId2">
              <a:alphaModFix/>
            </a:blip>
            <a:srcRect b="19768" l="7340" r="4538" t="0"/>
            <a:stretch/>
          </p:blipFill>
          <p:spPr>
            <a:xfrm rot="-3692448">
              <a:off x="-1819005" y="-396878"/>
              <a:ext cx="3387391" cy="2337035"/>
            </a:xfrm>
            <a:prstGeom prst="rect">
              <a:avLst/>
            </a:prstGeom>
            <a:noFill/>
            <a:ln>
              <a:noFill/>
            </a:ln>
          </p:spPr>
        </p:pic>
        <p:pic>
          <p:nvPicPr>
            <p:cNvPr id="415" name="Google Shape;415;p47"/>
            <p:cNvPicPr preferRelativeResize="0"/>
            <p:nvPr/>
          </p:nvPicPr>
          <p:blipFill rotWithShape="1">
            <a:blip r:embed="rId2">
              <a:alphaModFix/>
            </a:blip>
            <a:srcRect b="19768" l="7340" r="4538" t="0"/>
            <a:stretch/>
          </p:blipFill>
          <p:spPr>
            <a:xfrm flipH="1" rot="5805905">
              <a:off x="7725949" y="3149387"/>
              <a:ext cx="3005445" cy="2073501"/>
            </a:xfrm>
            <a:prstGeom prst="rect">
              <a:avLst/>
            </a:prstGeom>
            <a:noFill/>
            <a:ln>
              <a:noFill/>
            </a:ln>
          </p:spPr>
        </p:pic>
        <p:pic>
          <p:nvPicPr>
            <p:cNvPr id="416" name="Google Shape;416;p47"/>
            <p:cNvPicPr preferRelativeResize="0"/>
            <p:nvPr/>
          </p:nvPicPr>
          <p:blipFill>
            <a:blip r:embed="rId3">
              <a:alphaModFix/>
            </a:blip>
            <a:stretch>
              <a:fillRect/>
            </a:stretch>
          </p:blipFill>
          <p:spPr>
            <a:xfrm rot="-5786570">
              <a:off x="216039" y="4390301"/>
              <a:ext cx="540373" cy="409502"/>
            </a:xfrm>
            <a:prstGeom prst="rect">
              <a:avLst/>
            </a:prstGeom>
            <a:noFill/>
            <a:ln>
              <a:noFill/>
            </a:ln>
          </p:spPr>
        </p:pic>
      </p:grpSp>
      <p:sp>
        <p:nvSpPr>
          <p:cNvPr id="417" name="Google Shape;417;p47"/>
          <p:cNvSpPr txBox="1"/>
          <p:nvPr>
            <p:ph type="title"/>
          </p:nvPr>
        </p:nvSpPr>
        <p:spPr>
          <a:xfrm>
            <a:off x="720000" y="2003094"/>
            <a:ext cx="2305500" cy="34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8" name="Google Shape;418;p47"/>
          <p:cNvSpPr txBox="1"/>
          <p:nvPr>
            <p:ph idx="1" type="subTitle"/>
          </p:nvPr>
        </p:nvSpPr>
        <p:spPr>
          <a:xfrm>
            <a:off x="961500" y="2361019"/>
            <a:ext cx="182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9" name="Google Shape;419;p47"/>
          <p:cNvSpPr txBox="1"/>
          <p:nvPr>
            <p:ph idx="2" type="title"/>
          </p:nvPr>
        </p:nvSpPr>
        <p:spPr>
          <a:xfrm>
            <a:off x="3419268" y="2003094"/>
            <a:ext cx="2305500" cy="34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0" name="Google Shape;420;p47"/>
          <p:cNvSpPr txBox="1"/>
          <p:nvPr>
            <p:ph idx="3" type="subTitle"/>
          </p:nvPr>
        </p:nvSpPr>
        <p:spPr>
          <a:xfrm>
            <a:off x="3660768" y="2361019"/>
            <a:ext cx="182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1" name="Google Shape;421;p47"/>
          <p:cNvSpPr txBox="1"/>
          <p:nvPr>
            <p:ph idx="4" type="title"/>
          </p:nvPr>
        </p:nvSpPr>
        <p:spPr>
          <a:xfrm>
            <a:off x="720000" y="3821069"/>
            <a:ext cx="2305500" cy="34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2" name="Google Shape;422;p47"/>
          <p:cNvSpPr txBox="1"/>
          <p:nvPr>
            <p:ph idx="5" type="subTitle"/>
          </p:nvPr>
        </p:nvSpPr>
        <p:spPr>
          <a:xfrm>
            <a:off x="961500" y="4178994"/>
            <a:ext cx="182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3" name="Google Shape;423;p47"/>
          <p:cNvSpPr txBox="1"/>
          <p:nvPr>
            <p:ph idx="6" type="title"/>
          </p:nvPr>
        </p:nvSpPr>
        <p:spPr>
          <a:xfrm>
            <a:off x="3419268" y="3821069"/>
            <a:ext cx="2305500" cy="34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4" name="Google Shape;424;p47"/>
          <p:cNvSpPr txBox="1"/>
          <p:nvPr>
            <p:ph idx="7" type="subTitle"/>
          </p:nvPr>
        </p:nvSpPr>
        <p:spPr>
          <a:xfrm>
            <a:off x="3660768" y="4178994"/>
            <a:ext cx="182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5" name="Google Shape;425;p47"/>
          <p:cNvSpPr txBox="1"/>
          <p:nvPr>
            <p:ph idx="8" type="title"/>
          </p:nvPr>
        </p:nvSpPr>
        <p:spPr>
          <a:xfrm>
            <a:off x="6118578" y="2003094"/>
            <a:ext cx="2305500" cy="34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6" name="Google Shape;426;p47"/>
          <p:cNvSpPr txBox="1"/>
          <p:nvPr>
            <p:ph idx="9" type="subTitle"/>
          </p:nvPr>
        </p:nvSpPr>
        <p:spPr>
          <a:xfrm>
            <a:off x="6360078" y="2361019"/>
            <a:ext cx="182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7" name="Google Shape;427;p47"/>
          <p:cNvSpPr txBox="1"/>
          <p:nvPr>
            <p:ph idx="13" type="title"/>
          </p:nvPr>
        </p:nvSpPr>
        <p:spPr>
          <a:xfrm>
            <a:off x="6118578" y="3821069"/>
            <a:ext cx="2305500" cy="34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8" name="Google Shape;428;p47"/>
          <p:cNvSpPr txBox="1"/>
          <p:nvPr>
            <p:ph idx="14" type="subTitle"/>
          </p:nvPr>
        </p:nvSpPr>
        <p:spPr>
          <a:xfrm>
            <a:off x="6360078" y="4178994"/>
            <a:ext cx="182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9" name="Google Shape;429;p47"/>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2_1">
    <p:spTree>
      <p:nvGrpSpPr>
        <p:cNvPr id="430" name="Shape 430"/>
        <p:cNvGrpSpPr/>
        <p:nvPr/>
      </p:nvGrpSpPr>
      <p:grpSpPr>
        <a:xfrm>
          <a:off x="0" y="0"/>
          <a:ext cx="0" cy="0"/>
          <a:chOff x="0" y="0"/>
          <a:chExt cx="0" cy="0"/>
        </a:xfrm>
      </p:grpSpPr>
      <p:sp>
        <p:nvSpPr>
          <p:cNvPr id="431" name="Google Shape;431;p48"/>
          <p:cNvSpPr txBox="1"/>
          <p:nvPr>
            <p:ph type="title"/>
          </p:nvPr>
        </p:nvSpPr>
        <p:spPr>
          <a:xfrm>
            <a:off x="1063722" y="1678175"/>
            <a:ext cx="1822500" cy="344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2" name="Google Shape;432;p48"/>
          <p:cNvSpPr txBox="1"/>
          <p:nvPr>
            <p:ph idx="1" type="subTitle"/>
          </p:nvPr>
        </p:nvSpPr>
        <p:spPr>
          <a:xfrm>
            <a:off x="1063718" y="2036100"/>
            <a:ext cx="18225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3" name="Google Shape;433;p48"/>
          <p:cNvSpPr txBox="1"/>
          <p:nvPr>
            <p:ph idx="2" type="title"/>
          </p:nvPr>
        </p:nvSpPr>
        <p:spPr>
          <a:xfrm>
            <a:off x="6262232" y="1678175"/>
            <a:ext cx="1822500" cy="344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4" name="Google Shape;434;p48"/>
          <p:cNvSpPr txBox="1"/>
          <p:nvPr>
            <p:ph idx="3" type="subTitle"/>
          </p:nvPr>
        </p:nvSpPr>
        <p:spPr>
          <a:xfrm>
            <a:off x="6262211" y="2036094"/>
            <a:ext cx="1822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5" name="Google Shape;435;p48"/>
          <p:cNvSpPr txBox="1"/>
          <p:nvPr>
            <p:ph idx="4" type="title"/>
          </p:nvPr>
        </p:nvSpPr>
        <p:spPr>
          <a:xfrm>
            <a:off x="682697" y="2719725"/>
            <a:ext cx="1822500" cy="344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6" name="Google Shape;436;p48"/>
          <p:cNvSpPr txBox="1"/>
          <p:nvPr>
            <p:ph idx="5" type="subTitle"/>
          </p:nvPr>
        </p:nvSpPr>
        <p:spPr>
          <a:xfrm>
            <a:off x="682693" y="3077647"/>
            <a:ext cx="18225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7" name="Google Shape;437;p48"/>
          <p:cNvSpPr txBox="1"/>
          <p:nvPr>
            <p:ph idx="6" type="title"/>
          </p:nvPr>
        </p:nvSpPr>
        <p:spPr>
          <a:xfrm>
            <a:off x="1063720" y="3761275"/>
            <a:ext cx="1822500" cy="344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8" name="Google Shape;438;p48"/>
          <p:cNvSpPr txBox="1"/>
          <p:nvPr>
            <p:ph idx="7" type="subTitle"/>
          </p:nvPr>
        </p:nvSpPr>
        <p:spPr>
          <a:xfrm>
            <a:off x="1063699" y="4119197"/>
            <a:ext cx="18225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9" name="Google Shape;439;p48"/>
          <p:cNvSpPr txBox="1"/>
          <p:nvPr>
            <p:ph idx="8" type="title"/>
          </p:nvPr>
        </p:nvSpPr>
        <p:spPr>
          <a:xfrm>
            <a:off x="6643209" y="2719725"/>
            <a:ext cx="1822500" cy="344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0" name="Google Shape;440;p48"/>
          <p:cNvSpPr txBox="1"/>
          <p:nvPr>
            <p:ph idx="9" type="subTitle"/>
          </p:nvPr>
        </p:nvSpPr>
        <p:spPr>
          <a:xfrm>
            <a:off x="6643209" y="3077645"/>
            <a:ext cx="1822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1" name="Google Shape;441;p48"/>
          <p:cNvSpPr txBox="1"/>
          <p:nvPr>
            <p:ph idx="13" type="title"/>
          </p:nvPr>
        </p:nvSpPr>
        <p:spPr>
          <a:xfrm>
            <a:off x="6262209" y="3761275"/>
            <a:ext cx="1822500" cy="344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2" name="Google Shape;442;p48"/>
          <p:cNvSpPr txBox="1"/>
          <p:nvPr>
            <p:ph idx="14" type="subTitle"/>
          </p:nvPr>
        </p:nvSpPr>
        <p:spPr>
          <a:xfrm>
            <a:off x="6262209" y="4119197"/>
            <a:ext cx="1822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3" name="Google Shape;443;p48"/>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BLANK_1_1_1_1_1_2_1_1">
    <p:spTree>
      <p:nvGrpSpPr>
        <p:cNvPr id="444" name="Shape 444"/>
        <p:cNvGrpSpPr/>
        <p:nvPr/>
      </p:nvGrpSpPr>
      <p:grpSpPr>
        <a:xfrm>
          <a:off x="0" y="0"/>
          <a:ext cx="0" cy="0"/>
          <a:chOff x="0" y="0"/>
          <a:chExt cx="0" cy="0"/>
        </a:xfrm>
      </p:grpSpPr>
      <p:sp>
        <p:nvSpPr>
          <p:cNvPr id="445" name="Google Shape;445;p49"/>
          <p:cNvSpPr txBox="1"/>
          <p:nvPr>
            <p:ph type="title"/>
          </p:nvPr>
        </p:nvSpPr>
        <p:spPr>
          <a:xfrm>
            <a:off x="1980827" y="1678175"/>
            <a:ext cx="2389800" cy="344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6" name="Google Shape;446;p49"/>
          <p:cNvSpPr txBox="1"/>
          <p:nvPr>
            <p:ph idx="1" type="subTitle"/>
          </p:nvPr>
        </p:nvSpPr>
        <p:spPr>
          <a:xfrm>
            <a:off x="1980827" y="2036100"/>
            <a:ext cx="2389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7" name="Google Shape;447;p49"/>
          <p:cNvSpPr txBox="1"/>
          <p:nvPr>
            <p:ph idx="2" type="title"/>
          </p:nvPr>
        </p:nvSpPr>
        <p:spPr>
          <a:xfrm>
            <a:off x="5832822" y="1678175"/>
            <a:ext cx="2389800" cy="344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8" name="Google Shape;448;p49"/>
          <p:cNvSpPr txBox="1"/>
          <p:nvPr>
            <p:ph idx="3" type="subTitle"/>
          </p:nvPr>
        </p:nvSpPr>
        <p:spPr>
          <a:xfrm>
            <a:off x="5832822" y="2036094"/>
            <a:ext cx="2389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9" name="Google Shape;449;p49"/>
          <p:cNvSpPr txBox="1"/>
          <p:nvPr>
            <p:ph idx="4" type="title"/>
          </p:nvPr>
        </p:nvSpPr>
        <p:spPr>
          <a:xfrm>
            <a:off x="1980827" y="2719726"/>
            <a:ext cx="2389800" cy="344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0" name="Google Shape;450;p49"/>
          <p:cNvSpPr txBox="1"/>
          <p:nvPr>
            <p:ph idx="5" type="subTitle"/>
          </p:nvPr>
        </p:nvSpPr>
        <p:spPr>
          <a:xfrm>
            <a:off x="1980827" y="3077648"/>
            <a:ext cx="2389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1" name="Google Shape;451;p49"/>
          <p:cNvSpPr txBox="1"/>
          <p:nvPr>
            <p:ph idx="6" type="title"/>
          </p:nvPr>
        </p:nvSpPr>
        <p:spPr>
          <a:xfrm>
            <a:off x="1980827" y="3761277"/>
            <a:ext cx="2389800" cy="344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2" name="Google Shape;452;p49"/>
          <p:cNvSpPr txBox="1"/>
          <p:nvPr>
            <p:ph idx="7" type="subTitle"/>
          </p:nvPr>
        </p:nvSpPr>
        <p:spPr>
          <a:xfrm>
            <a:off x="1980827" y="4119199"/>
            <a:ext cx="2389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3" name="Google Shape;453;p49"/>
          <p:cNvSpPr txBox="1"/>
          <p:nvPr>
            <p:ph idx="8" type="title"/>
          </p:nvPr>
        </p:nvSpPr>
        <p:spPr>
          <a:xfrm>
            <a:off x="5832822" y="2719726"/>
            <a:ext cx="2389800" cy="344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4" name="Google Shape;454;p49"/>
          <p:cNvSpPr txBox="1"/>
          <p:nvPr>
            <p:ph idx="9" type="subTitle"/>
          </p:nvPr>
        </p:nvSpPr>
        <p:spPr>
          <a:xfrm>
            <a:off x="5832822" y="3077647"/>
            <a:ext cx="2389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5" name="Google Shape;455;p49"/>
          <p:cNvSpPr txBox="1"/>
          <p:nvPr>
            <p:ph idx="13" type="title"/>
          </p:nvPr>
        </p:nvSpPr>
        <p:spPr>
          <a:xfrm>
            <a:off x="5832822" y="3761277"/>
            <a:ext cx="2389800" cy="344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6" name="Google Shape;456;p49"/>
          <p:cNvSpPr txBox="1"/>
          <p:nvPr>
            <p:ph idx="14" type="subTitle"/>
          </p:nvPr>
        </p:nvSpPr>
        <p:spPr>
          <a:xfrm>
            <a:off x="5832822" y="4119199"/>
            <a:ext cx="2389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7" name="Google Shape;457;p49"/>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58" name="Shape 458"/>
        <p:cNvGrpSpPr/>
        <p:nvPr/>
      </p:nvGrpSpPr>
      <p:grpSpPr>
        <a:xfrm>
          <a:off x="0" y="0"/>
          <a:ext cx="0" cy="0"/>
          <a:chOff x="0" y="0"/>
          <a:chExt cx="0" cy="0"/>
        </a:xfrm>
      </p:grpSpPr>
      <p:grpSp>
        <p:nvGrpSpPr>
          <p:cNvPr id="459" name="Google Shape;459;p50"/>
          <p:cNvGrpSpPr/>
          <p:nvPr/>
        </p:nvGrpSpPr>
        <p:grpSpPr>
          <a:xfrm>
            <a:off x="-2449048" y="-2354000"/>
            <a:ext cx="13838148" cy="10556065"/>
            <a:chOff x="-2449048" y="-2354000"/>
            <a:chExt cx="13838148" cy="10556065"/>
          </a:xfrm>
        </p:grpSpPr>
        <p:sp>
          <p:nvSpPr>
            <p:cNvPr id="460" name="Google Shape;460;p50"/>
            <p:cNvSpPr/>
            <p:nvPr/>
          </p:nvSpPr>
          <p:spPr>
            <a:xfrm>
              <a:off x="3801950" y="-2354000"/>
              <a:ext cx="3058800" cy="30588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0"/>
            <p:cNvSpPr/>
            <p:nvPr/>
          </p:nvSpPr>
          <p:spPr>
            <a:xfrm>
              <a:off x="8330300" y="2781350"/>
              <a:ext cx="3058800" cy="30588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2" name="Google Shape;462;p50"/>
            <p:cNvPicPr preferRelativeResize="0"/>
            <p:nvPr/>
          </p:nvPicPr>
          <p:blipFill rotWithShape="1">
            <a:blip r:embed="rId2">
              <a:alphaModFix/>
            </a:blip>
            <a:srcRect b="19768" l="7340" r="4538" t="0"/>
            <a:stretch/>
          </p:blipFill>
          <p:spPr>
            <a:xfrm flipH="1" rot="-2699997">
              <a:off x="6410540" y="3926846"/>
              <a:ext cx="4536370" cy="3129710"/>
            </a:xfrm>
            <a:prstGeom prst="rect">
              <a:avLst/>
            </a:prstGeom>
            <a:noFill/>
            <a:ln>
              <a:noFill/>
            </a:ln>
          </p:spPr>
        </p:pic>
        <p:pic>
          <p:nvPicPr>
            <p:cNvPr id="463" name="Google Shape;463;p50"/>
            <p:cNvPicPr preferRelativeResize="0"/>
            <p:nvPr/>
          </p:nvPicPr>
          <p:blipFill rotWithShape="1">
            <a:blip r:embed="rId2">
              <a:alphaModFix/>
            </a:blip>
            <a:srcRect b="19768" l="7340" r="4538" t="0"/>
            <a:stretch/>
          </p:blipFill>
          <p:spPr>
            <a:xfrm flipH="1" rot="-2699997">
              <a:off x="-2006860" y="-1208492"/>
              <a:ext cx="4536370" cy="3129710"/>
            </a:xfrm>
            <a:prstGeom prst="rect">
              <a:avLst/>
            </a:prstGeom>
            <a:noFill/>
            <a:ln>
              <a:noFill/>
            </a:ln>
          </p:spPr>
        </p:pic>
        <p:pic>
          <p:nvPicPr>
            <p:cNvPr id="464" name="Google Shape;464;p50"/>
            <p:cNvPicPr preferRelativeResize="0"/>
            <p:nvPr/>
          </p:nvPicPr>
          <p:blipFill>
            <a:blip r:embed="rId3">
              <a:alphaModFix/>
            </a:blip>
            <a:stretch>
              <a:fillRect/>
            </a:stretch>
          </p:blipFill>
          <p:spPr>
            <a:xfrm rot="2051224">
              <a:off x="8181543" y="458729"/>
              <a:ext cx="709013" cy="537293"/>
            </a:xfrm>
            <a:prstGeom prst="rect">
              <a:avLst/>
            </a:prstGeom>
            <a:noFill/>
            <a:ln>
              <a:noFill/>
            </a:ln>
          </p:spPr>
        </p:pic>
      </p:grpSp>
      <p:sp>
        <p:nvSpPr>
          <p:cNvPr id="465" name="Google Shape;465;p50"/>
          <p:cNvSpPr txBox="1"/>
          <p:nvPr>
            <p:ph hasCustomPrompt="1" type="title"/>
          </p:nvPr>
        </p:nvSpPr>
        <p:spPr>
          <a:xfrm>
            <a:off x="720000" y="901525"/>
            <a:ext cx="3852000" cy="8283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3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66" name="Google Shape;466;p50"/>
          <p:cNvSpPr txBox="1"/>
          <p:nvPr>
            <p:ph idx="1" type="subTitle"/>
          </p:nvPr>
        </p:nvSpPr>
        <p:spPr>
          <a:xfrm>
            <a:off x="720000" y="1607552"/>
            <a:ext cx="38520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a:ea typeface="Darker Grotesque"/>
                <a:cs typeface="Darker Grotesque"/>
                <a:sym typeface="Darker Grotesqu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7" name="Google Shape;467;p50"/>
          <p:cNvSpPr txBox="1"/>
          <p:nvPr>
            <p:ph hasCustomPrompt="1" idx="2" type="title"/>
          </p:nvPr>
        </p:nvSpPr>
        <p:spPr>
          <a:xfrm>
            <a:off x="720000" y="2075311"/>
            <a:ext cx="3852000" cy="8283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3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68" name="Google Shape;468;p50"/>
          <p:cNvSpPr txBox="1"/>
          <p:nvPr>
            <p:ph idx="3" type="subTitle"/>
          </p:nvPr>
        </p:nvSpPr>
        <p:spPr>
          <a:xfrm>
            <a:off x="720000" y="2781338"/>
            <a:ext cx="38520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a:ea typeface="Darker Grotesque"/>
                <a:cs typeface="Darker Grotesque"/>
                <a:sym typeface="Darker Grotesqu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9" name="Google Shape;469;p50"/>
          <p:cNvSpPr txBox="1"/>
          <p:nvPr>
            <p:ph hasCustomPrompt="1" idx="4" type="title"/>
          </p:nvPr>
        </p:nvSpPr>
        <p:spPr>
          <a:xfrm>
            <a:off x="720000" y="3249096"/>
            <a:ext cx="3852000" cy="8283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3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70" name="Google Shape;470;p50"/>
          <p:cNvSpPr txBox="1"/>
          <p:nvPr>
            <p:ph idx="5" type="subTitle"/>
          </p:nvPr>
        </p:nvSpPr>
        <p:spPr>
          <a:xfrm>
            <a:off x="720000" y="3955124"/>
            <a:ext cx="38520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a:ea typeface="Darker Grotesque"/>
                <a:cs typeface="Darker Grotesque"/>
                <a:sym typeface="Darker Grotesqu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grpSp>
        <p:nvGrpSpPr>
          <p:cNvPr id="34" name="Google Shape;34;p6"/>
          <p:cNvGrpSpPr/>
          <p:nvPr/>
        </p:nvGrpSpPr>
        <p:grpSpPr>
          <a:xfrm flipH="1" rot="10800000">
            <a:off x="-1005221" y="-1621477"/>
            <a:ext cx="11792220" cy="7946477"/>
            <a:chOff x="-1039434" y="-1185730"/>
            <a:chExt cx="11792220" cy="7946477"/>
          </a:xfrm>
        </p:grpSpPr>
        <p:pic>
          <p:nvPicPr>
            <p:cNvPr id="35" name="Google Shape;35;p6"/>
            <p:cNvPicPr preferRelativeResize="0"/>
            <p:nvPr/>
          </p:nvPicPr>
          <p:blipFill rotWithShape="1">
            <a:blip r:embed="rId2">
              <a:alphaModFix/>
            </a:blip>
            <a:srcRect b="19768" l="7340" r="4538" t="0"/>
            <a:stretch/>
          </p:blipFill>
          <p:spPr>
            <a:xfrm flipH="1" rot="7826467">
              <a:off x="7486249" y="3907813"/>
              <a:ext cx="3005448" cy="2073501"/>
            </a:xfrm>
            <a:prstGeom prst="rect">
              <a:avLst/>
            </a:prstGeom>
            <a:noFill/>
            <a:ln>
              <a:noFill/>
            </a:ln>
          </p:spPr>
        </p:pic>
        <p:pic>
          <p:nvPicPr>
            <p:cNvPr id="36" name="Google Shape;36;p6"/>
            <p:cNvPicPr preferRelativeResize="0"/>
            <p:nvPr/>
          </p:nvPicPr>
          <p:blipFill rotWithShape="1">
            <a:blip r:embed="rId2">
              <a:alphaModFix/>
            </a:blip>
            <a:srcRect b="19768" l="7340" r="4538" t="0"/>
            <a:stretch/>
          </p:blipFill>
          <p:spPr>
            <a:xfrm flipH="1" rot="1428959">
              <a:off x="-806636" y="4315957"/>
              <a:ext cx="2406993" cy="1660634"/>
            </a:xfrm>
            <a:prstGeom prst="rect">
              <a:avLst/>
            </a:prstGeom>
            <a:noFill/>
            <a:ln>
              <a:noFill/>
            </a:ln>
          </p:spPr>
        </p:pic>
        <p:pic>
          <p:nvPicPr>
            <p:cNvPr id="37" name="Google Shape;37;p6"/>
            <p:cNvPicPr preferRelativeResize="0"/>
            <p:nvPr/>
          </p:nvPicPr>
          <p:blipFill rotWithShape="1">
            <a:blip r:embed="rId2">
              <a:alphaModFix/>
            </a:blip>
            <a:srcRect b="19768" l="7340" r="4538" t="0"/>
            <a:stretch/>
          </p:blipFill>
          <p:spPr>
            <a:xfrm flipH="1" rot="697866">
              <a:off x="7427023" y="-960143"/>
              <a:ext cx="2406996" cy="1660633"/>
            </a:xfrm>
            <a:prstGeom prst="rect">
              <a:avLst/>
            </a:prstGeom>
            <a:noFill/>
            <a:ln>
              <a:noFill/>
            </a:ln>
          </p:spPr>
        </p:pic>
      </p:grpSp>
      <p:sp>
        <p:nvSpPr>
          <p:cNvPr id="38" name="Google Shape;38;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471" name="Shape 471"/>
        <p:cNvGrpSpPr/>
        <p:nvPr/>
      </p:nvGrpSpPr>
      <p:grpSpPr>
        <a:xfrm>
          <a:off x="0" y="0"/>
          <a:ext cx="0" cy="0"/>
          <a:chOff x="0" y="0"/>
          <a:chExt cx="0" cy="0"/>
        </a:xfrm>
      </p:grpSpPr>
      <p:grpSp>
        <p:nvGrpSpPr>
          <p:cNvPr id="472" name="Google Shape;472;p51"/>
          <p:cNvGrpSpPr/>
          <p:nvPr/>
        </p:nvGrpSpPr>
        <p:grpSpPr>
          <a:xfrm>
            <a:off x="-2425150" y="-1023875"/>
            <a:ext cx="13825430" cy="7993425"/>
            <a:chOff x="-2425150" y="-1023875"/>
            <a:chExt cx="13825430" cy="7993425"/>
          </a:xfrm>
        </p:grpSpPr>
        <p:sp>
          <p:nvSpPr>
            <p:cNvPr id="473" name="Google Shape;473;p51"/>
            <p:cNvSpPr/>
            <p:nvPr/>
          </p:nvSpPr>
          <p:spPr>
            <a:xfrm>
              <a:off x="-2425150" y="-1023875"/>
              <a:ext cx="3734700" cy="37347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1"/>
            <p:cNvSpPr/>
            <p:nvPr/>
          </p:nvSpPr>
          <p:spPr>
            <a:xfrm>
              <a:off x="8040225" y="3583400"/>
              <a:ext cx="3058800" cy="30588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5" name="Google Shape;475;p51"/>
            <p:cNvPicPr preferRelativeResize="0"/>
            <p:nvPr/>
          </p:nvPicPr>
          <p:blipFill rotWithShape="1">
            <a:blip r:embed="rId2">
              <a:alphaModFix/>
            </a:blip>
            <a:srcRect b="19768" l="7340" r="4538" t="0"/>
            <a:stretch/>
          </p:blipFill>
          <p:spPr>
            <a:xfrm rot="5255970">
              <a:off x="7585331" y="887914"/>
              <a:ext cx="4407293" cy="3040678"/>
            </a:xfrm>
            <a:prstGeom prst="rect">
              <a:avLst/>
            </a:prstGeom>
            <a:noFill/>
            <a:ln>
              <a:noFill/>
            </a:ln>
          </p:spPr>
        </p:pic>
        <p:pic>
          <p:nvPicPr>
            <p:cNvPr id="476" name="Google Shape;476;p51"/>
            <p:cNvPicPr preferRelativeResize="0"/>
            <p:nvPr/>
          </p:nvPicPr>
          <p:blipFill rotWithShape="1">
            <a:blip r:embed="rId2">
              <a:alphaModFix/>
            </a:blip>
            <a:srcRect b="19768" l="7340" r="4538" t="0"/>
            <a:stretch/>
          </p:blipFill>
          <p:spPr>
            <a:xfrm rot="-5919143">
              <a:off x="-2423341" y="2718234"/>
              <a:ext cx="4407289" cy="3040679"/>
            </a:xfrm>
            <a:prstGeom prst="rect">
              <a:avLst/>
            </a:prstGeom>
            <a:noFill/>
            <a:ln>
              <a:noFill/>
            </a:ln>
          </p:spPr>
        </p:pic>
        <p:pic>
          <p:nvPicPr>
            <p:cNvPr id="477" name="Google Shape;477;p51"/>
            <p:cNvPicPr preferRelativeResize="0"/>
            <p:nvPr/>
          </p:nvPicPr>
          <p:blipFill>
            <a:blip r:embed="rId3">
              <a:alphaModFix/>
            </a:blip>
            <a:stretch>
              <a:fillRect/>
            </a:stretch>
          </p:blipFill>
          <p:spPr>
            <a:xfrm rot="2051224">
              <a:off x="8267343" y="1984054"/>
              <a:ext cx="709013" cy="537293"/>
            </a:xfrm>
            <a:prstGeom prst="rect">
              <a:avLst/>
            </a:prstGeom>
            <a:noFill/>
            <a:ln>
              <a:noFill/>
            </a:ln>
          </p:spPr>
        </p:pic>
        <p:sp>
          <p:nvSpPr>
            <p:cNvPr id="478" name="Google Shape;478;p51"/>
            <p:cNvSpPr/>
            <p:nvPr/>
          </p:nvSpPr>
          <p:spPr>
            <a:xfrm>
              <a:off x="3356050" y="4595050"/>
              <a:ext cx="2374500" cy="23745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3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51"/>
          <p:cNvSpPr txBox="1"/>
          <p:nvPr>
            <p:ph hasCustomPrompt="1" type="title"/>
          </p:nvPr>
        </p:nvSpPr>
        <p:spPr>
          <a:xfrm>
            <a:off x="1224050" y="3517711"/>
            <a:ext cx="1983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80" name="Google Shape;480;p51"/>
          <p:cNvSpPr txBox="1"/>
          <p:nvPr>
            <p:ph idx="1" type="subTitle"/>
          </p:nvPr>
        </p:nvSpPr>
        <p:spPr>
          <a:xfrm>
            <a:off x="1224050" y="4157073"/>
            <a:ext cx="19836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1" name="Google Shape;481;p51"/>
          <p:cNvSpPr txBox="1"/>
          <p:nvPr>
            <p:ph hasCustomPrompt="1" idx="2" type="title"/>
          </p:nvPr>
        </p:nvSpPr>
        <p:spPr>
          <a:xfrm>
            <a:off x="3580200" y="2432175"/>
            <a:ext cx="1983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82" name="Google Shape;482;p51"/>
          <p:cNvSpPr txBox="1"/>
          <p:nvPr>
            <p:ph idx="3" type="subTitle"/>
          </p:nvPr>
        </p:nvSpPr>
        <p:spPr>
          <a:xfrm>
            <a:off x="3580200" y="3138201"/>
            <a:ext cx="19836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3" name="Google Shape;483;p51"/>
          <p:cNvSpPr txBox="1"/>
          <p:nvPr>
            <p:ph hasCustomPrompt="1" idx="4" type="title"/>
          </p:nvPr>
        </p:nvSpPr>
        <p:spPr>
          <a:xfrm>
            <a:off x="5878938" y="3517711"/>
            <a:ext cx="1983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84" name="Google Shape;484;p51"/>
          <p:cNvSpPr txBox="1"/>
          <p:nvPr>
            <p:ph idx="5" type="subTitle"/>
          </p:nvPr>
        </p:nvSpPr>
        <p:spPr>
          <a:xfrm>
            <a:off x="5878938" y="4157073"/>
            <a:ext cx="19836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5" name="Google Shape;485;p51"/>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BLANK_1_1_1_1_1_1_4">
    <p:spTree>
      <p:nvGrpSpPr>
        <p:cNvPr id="486" name="Shape 486"/>
        <p:cNvGrpSpPr/>
        <p:nvPr/>
      </p:nvGrpSpPr>
      <p:grpSpPr>
        <a:xfrm>
          <a:off x="0" y="0"/>
          <a:ext cx="0" cy="0"/>
          <a:chOff x="0" y="0"/>
          <a:chExt cx="0" cy="0"/>
        </a:xfrm>
      </p:grpSpPr>
      <p:sp>
        <p:nvSpPr>
          <p:cNvPr id="487" name="Google Shape;487;p52"/>
          <p:cNvSpPr txBox="1"/>
          <p:nvPr>
            <p:ph hasCustomPrompt="1" type="title"/>
          </p:nvPr>
        </p:nvSpPr>
        <p:spPr>
          <a:xfrm>
            <a:off x="720000" y="1256575"/>
            <a:ext cx="2547000" cy="53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1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88" name="Google Shape;488;p52"/>
          <p:cNvSpPr txBox="1"/>
          <p:nvPr>
            <p:ph idx="1" type="subTitle"/>
          </p:nvPr>
        </p:nvSpPr>
        <p:spPr>
          <a:xfrm>
            <a:off x="933900" y="1847508"/>
            <a:ext cx="21192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a:ea typeface="Darker Grotesque"/>
                <a:cs typeface="Darker Grotesque"/>
                <a:sym typeface="Darker Grotesqu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9" name="Google Shape;489;p52"/>
          <p:cNvSpPr txBox="1"/>
          <p:nvPr>
            <p:ph hasCustomPrompt="1" idx="2" type="title"/>
          </p:nvPr>
        </p:nvSpPr>
        <p:spPr>
          <a:xfrm>
            <a:off x="3298500" y="1256575"/>
            <a:ext cx="2547000" cy="53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1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90" name="Google Shape;490;p52"/>
          <p:cNvSpPr txBox="1"/>
          <p:nvPr>
            <p:ph idx="3" type="subTitle"/>
          </p:nvPr>
        </p:nvSpPr>
        <p:spPr>
          <a:xfrm>
            <a:off x="3512400" y="1847533"/>
            <a:ext cx="21192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a:ea typeface="Darker Grotesque"/>
                <a:cs typeface="Darker Grotesque"/>
                <a:sym typeface="Darker Grotesqu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1" name="Google Shape;491;p52"/>
          <p:cNvSpPr txBox="1"/>
          <p:nvPr>
            <p:ph hasCustomPrompt="1" idx="4" type="title"/>
          </p:nvPr>
        </p:nvSpPr>
        <p:spPr>
          <a:xfrm>
            <a:off x="5883775" y="1256575"/>
            <a:ext cx="2547000" cy="53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1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92" name="Google Shape;492;p52"/>
          <p:cNvSpPr txBox="1"/>
          <p:nvPr>
            <p:ph idx="5" type="subTitle"/>
          </p:nvPr>
        </p:nvSpPr>
        <p:spPr>
          <a:xfrm>
            <a:off x="6097675" y="1847508"/>
            <a:ext cx="21192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a:ea typeface="Darker Grotesque"/>
                <a:cs typeface="Darker Grotesque"/>
                <a:sym typeface="Darker Grotesqu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3" name="Google Shape;493;p52"/>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94" name="Shape 494"/>
        <p:cNvGrpSpPr/>
        <p:nvPr/>
      </p:nvGrpSpPr>
      <p:grpSpPr>
        <a:xfrm>
          <a:off x="0" y="0"/>
          <a:ext cx="0" cy="0"/>
          <a:chOff x="0" y="0"/>
          <a:chExt cx="0" cy="0"/>
        </a:xfrm>
      </p:grpSpPr>
      <p:pic>
        <p:nvPicPr>
          <p:cNvPr id="495" name="Google Shape;495;p53"/>
          <p:cNvPicPr preferRelativeResize="0"/>
          <p:nvPr/>
        </p:nvPicPr>
        <p:blipFill rotWithShape="1">
          <a:blip r:embed="rId2">
            <a:alphaModFix/>
          </a:blip>
          <a:srcRect b="19768" l="7340" r="4538" t="0"/>
          <a:stretch/>
        </p:blipFill>
        <p:spPr>
          <a:xfrm rot="-8099992">
            <a:off x="-1888368" y="3524285"/>
            <a:ext cx="4407289" cy="3040676"/>
          </a:xfrm>
          <a:prstGeom prst="rect">
            <a:avLst/>
          </a:prstGeom>
          <a:noFill/>
          <a:ln>
            <a:noFill/>
          </a:ln>
        </p:spPr>
      </p:pic>
      <p:sp>
        <p:nvSpPr>
          <p:cNvPr id="496" name="Google Shape;496;p53"/>
          <p:cNvSpPr txBox="1"/>
          <p:nvPr>
            <p:ph type="ctrTitle"/>
          </p:nvPr>
        </p:nvSpPr>
        <p:spPr>
          <a:xfrm>
            <a:off x="720000" y="540000"/>
            <a:ext cx="4284000" cy="811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97" name="Google Shape;497;p53"/>
          <p:cNvSpPr txBox="1"/>
          <p:nvPr>
            <p:ph idx="1" type="subTitle"/>
          </p:nvPr>
        </p:nvSpPr>
        <p:spPr>
          <a:xfrm>
            <a:off x="720000" y="1486900"/>
            <a:ext cx="4293900" cy="10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atin typeface="Darker Grotesque"/>
                <a:ea typeface="Darker Grotesque"/>
                <a:cs typeface="Darker Grotesque"/>
                <a:sym typeface="Darker Grotesqu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98" name="Google Shape;498;p53"/>
          <p:cNvSpPr txBox="1"/>
          <p:nvPr/>
        </p:nvSpPr>
        <p:spPr>
          <a:xfrm>
            <a:off x="720000" y="3632500"/>
            <a:ext cx="3852000" cy="924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b="1" lang="en" sz="1000">
                <a:solidFill>
                  <a:schemeClr val="dk1"/>
                </a:solidFill>
                <a:latin typeface="Darker Grotesque"/>
                <a:ea typeface="Darker Grotesque"/>
                <a:cs typeface="Darker Grotesque"/>
                <a:sym typeface="Darker Grotesque"/>
              </a:rPr>
              <a:t>CREDITS: </a:t>
            </a:r>
            <a:r>
              <a:rPr lang="en" sz="1000">
                <a:solidFill>
                  <a:schemeClr val="dk1"/>
                </a:solidFill>
                <a:latin typeface="Darker Grotesque Medium"/>
                <a:ea typeface="Darker Grotesque Medium"/>
                <a:cs typeface="Darker Grotesque Medium"/>
                <a:sym typeface="Darker Grotesque Medium"/>
              </a:rPr>
              <a:t>This presentation template was created by </a:t>
            </a:r>
            <a:r>
              <a:rPr b="1" lang="en" sz="1000">
                <a:solidFill>
                  <a:schemeClr val="dk1"/>
                </a:solidFill>
                <a:uFill>
                  <a:noFill/>
                </a:uFill>
                <a:latin typeface="Darker Grotesque"/>
                <a:ea typeface="Darker Grotesque"/>
                <a:cs typeface="Darker Grotesque"/>
                <a:sym typeface="Darker Grotesque"/>
                <a:hlinkClick r:id="rId3">
                  <a:extLst>
                    <a:ext uri="{A12FA001-AC4F-418D-AE19-62706E023703}">
                      <ahyp:hlinkClr val="tx"/>
                    </a:ext>
                  </a:extLst>
                </a:hlinkClick>
              </a:rPr>
              <a:t>Slidesgo</a:t>
            </a:r>
            <a:r>
              <a:rPr lang="en" sz="1000">
                <a:solidFill>
                  <a:schemeClr val="dk1"/>
                </a:solidFill>
                <a:latin typeface="Darker Grotesque Medium"/>
                <a:ea typeface="Darker Grotesque Medium"/>
                <a:cs typeface="Darker Grotesque Medium"/>
                <a:sym typeface="Darker Grotesque Medium"/>
              </a:rPr>
              <a:t>, including icons by </a:t>
            </a:r>
            <a:r>
              <a:rPr b="1" lang="en" sz="1000">
                <a:solidFill>
                  <a:schemeClr val="dk1"/>
                </a:solidFill>
                <a:uFill>
                  <a:noFill/>
                </a:uFill>
                <a:latin typeface="Darker Grotesque"/>
                <a:ea typeface="Darker Grotesque"/>
                <a:cs typeface="Darker Grotesque"/>
                <a:sym typeface="Darker Grotesque"/>
                <a:hlinkClick r:id="rId4">
                  <a:extLst>
                    <a:ext uri="{A12FA001-AC4F-418D-AE19-62706E023703}">
                      <ahyp:hlinkClr val="tx"/>
                    </a:ext>
                  </a:extLst>
                </a:hlinkClick>
              </a:rPr>
              <a:t>Flaticon</a:t>
            </a:r>
            <a:r>
              <a:rPr lang="en" sz="1000">
                <a:solidFill>
                  <a:schemeClr val="dk1"/>
                </a:solidFill>
                <a:latin typeface="Darker Grotesque Medium"/>
                <a:ea typeface="Darker Grotesque Medium"/>
                <a:cs typeface="Darker Grotesque Medium"/>
                <a:sym typeface="Darker Grotesque Medium"/>
              </a:rPr>
              <a:t>, and infographics &amp; images by </a:t>
            </a:r>
            <a:r>
              <a:rPr b="1" lang="en" sz="1000">
                <a:solidFill>
                  <a:schemeClr val="dk1"/>
                </a:solidFill>
                <a:uFill>
                  <a:noFill/>
                </a:uFill>
                <a:latin typeface="Darker Grotesque"/>
                <a:ea typeface="Darker Grotesque"/>
                <a:cs typeface="Darker Grotesque"/>
                <a:sym typeface="Darker Grotesque"/>
                <a:hlinkClick r:id="rId5">
                  <a:extLst>
                    <a:ext uri="{A12FA001-AC4F-418D-AE19-62706E023703}">
                      <ahyp:hlinkClr val="tx"/>
                    </a:ext>
                  </a:extLst>
                </a:hlinkClick>
              </a:rPr>
              <a:t>Freepik</a:t>
            </a:r>
            <a:r>
              <a:rPr b="1" lang="en" sz="1000">
                <a:solidFill>
                  <a:schemeClr val="dk1"/>
                </a:solidFill>
                <a:latin typeface="Darker Grotesque"/>
                <a:ea typeface="Darker Grotesque"/>
                <a:cs typeface="Darker Grotesque"/>
                <a:sym typeface="Darker Grotesque"/>
              </a:rPr>
              <a:t> </a:t>
            </a:r>
            <a:endParaRPr b="1" sz="1000">
              <a:solidFill>
                <a:schemeClr val="dk1"/>
              </a:solidFill>
              <a:latin typeface="Darker Grotesque"/>
              <a:ea typeface="Darker Grotesque"/>
              <a:cs typeface="Darker Grotesque"/>
              <a:sym typeface="Darker Grotesque"/>
            </a:endParaRPr>
          </a:p>
        </p:txBody>
      </p:sp>
      <p:grpSp>
        <p:nvGrpSpPr>
          <p:cNvPr id="499" name="Google Shape;499;p53"/>
          <p:cNvGrpSpPr/>
          <p:nvPr/>
        </p:nvGrpSpPr>
        <p:grpSpPr>
          <a:xfrm>
            <a:off x="320361" y="754158"/>
            <a:ext cx="43276" cy="411646"/>
            <a:chOff x="1256711" y="1178908"/>
            <a:chExt cx="43276" cy="411646"/>
          </a:xfrm>
        </p:grpSpPr>
        <p:grpSp>
          <p:nvGrpSpPr>
            <p:cNvPr id="500" name="Google Shape;500;p53"/>
            <p:cNvGrpSpPr/>
            <p:nvPr/>
          </p:nvGrpSpPr>
          <p:grpSpPr>
            <a:xfrm>
              <a:off x="1256711" y="1178908"/>
              <a:ext cx="43276" cy="184846"/>
              <a:chOff x="1256700" y="1103575"/>
              <a:chExt cx="60900" cy="260200"/>
            </a:xfrm>
          </p:grpSpPr>
          <p:sp>
            <p:nvSpPr>
              <p:cNvPr id="501" name="Google Shape;501;p53"/>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3"/>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3"/>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 name="Google Shape;504;p53"/>
            <p:cNvGrpSpPr/>
            <p:nvPr/>
          </p:nvGrpSpPr>
          <p:grpSpPr>
            <a:xfrm>
              <a:off x="1256711" y="1405708"/>
              <a:ext cx="43276" cy="184846"/>
              <a:chOff x="1256700" y="1103575"/>
              <a:chExt cx="60900" cy="260200"/>
            </a:xfrm>
          </p:grpSpPr>
          <p:sp>
            <p:nvSpPr>
              <p:cNvPr id="505" name="Google Shape;505;p53"/>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3"/>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3"/>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508" name="Shape 508"/>
        <p:cNvGrpSpPr/>
        <p:nvPr/>
      </p:nvGrpSpPr>
      <p:grpSpPr>
        <a:xfrm>
          <a:off x="0" y="0"/>
          <a:ext cx="0" cy="0"/>
          <a:chOff x="0" y="0"/>
          <a:chExt cx="0" cy="0"/>
        </a:xfrm>
      </p:grpSpPr>
      <p:grpSp>
        <p:nvGrpSpPr>
          <p:cNvPr id="509" name="Google Shape;509;p54"/>
          <p:cNvGrpSpPr/>
          <p:nvPr/>
        </p:nvGrpSpPr>
        <p:grpSpPr>
          <a:xfrm>
            <a:off x="-1648646" y="-1233751"/>
            <a:ext cx="12569250" cy="7898248"/>
            <a:chOff x="-1648646" y="-1233751"/>
            <a:chExt cx="12569250" cy="7898248"/>
          </a:xfrm>
        </p:grpSpPr>
        <p:pic>
          <p:nvPicPr>
            <p:cNvPr id="510" name="Google Shape;510;p54"/>
            <p:cNvPicPr preferRelativeResize="0"/>
            <p:nvPr/>
          </p:nvPicPr>
          <p:blipFill rotWithShape="1">
            <a:blip r:embed="rId2">
              <a:alphaModFix/>
            </a:blip>
            <a:srcRect b="19768" l="7340" r="4538" t="0"/>
            <a:stretch/>
          </p:blipFill>
          <p:spPr>
            <a:xfrm rot="-8830939">
              <a:off x="-928451" y="3942039"/>
              <a:ext cx="3005450" cy="2073498"/>
            </a:xfrm>
            <a:prstGeom prst="rect">
              <a:avLst/>
            </a:prstGeom>
            <a:noFill/>
            <a:ln>
              <a:noFill/>
            </a:ln>
          </p:spPr>
        </p:pic>
        <p:pic>
          <p:nvPicPr>
            <p:cNvPr id="511" name="Google Shape;511;p54"/>
            <p:cNvPicPr preferRelativeResize="0"/>
            <p:nvPr/>
          </p:nvPicPr>
          <p:blipFill rotWithShape="1">
            <a:blip r:embed="rId2">
              <a:alphaModFix/>
            </a:blip>
            <a:srcRect b="19768" l="7340" r="4538" t="0"/>
            <a:stretch/>
          </p:blipFill>
          <p:spPr>
            <a:xfrm rot="-3692456">
              <a:off x="7666315" y="-424490"/>
              <a:ext cx="3124503" cy="2155654"/>
            </a:xfrm>
            <a:prstGeom prst="rect">
              <a:avLst/>
            </a:prstGeom>
            <a:noFill/>
            <a:ln>
              <a:noFill/>
            </a:ln>
          </p:spPr>
        </p:pic>
        <p:pic>
          <p:nvPicPr>
            <p:cNvPr id="512" name="Google Shape;512;p54"/>
            <p:cNvPicPr preferRelativeResize="0"/>
            <p:nvPr/>
          </p:nvPicPr>
          <p:blipFill rotWithShape="1">
            <a:blip r:embed="rId2">
              <a:alphaModFix/>
            </a:blip>
            <a:srcRect b="19768" l="7340" r="4538" t="0"/>
            <a:stretch/>
          </p:blipFill>
          <p:spPr>
            <a:xfrm rot="-3692448">
              <a:off x="-1507930" y="-292453"/>
              <a:ext cx="3387391" cy="2337035"/>
            </a:xfrm>
            <a:prstGeom prst="rect">
              <a:avLst/>
            </a:prstGeom>
            <a:noFill/>
            <a:ln>
              <a:noFill/>
            </a:ln>
          </p:spPr>
        </p:pic>
        <p:pic>
          <p:nvPicPr>
            <p:cNvPr id="513" name="Google Shape;513;p54"/>
            <p:cNvPicPr preferRelativeResize="0"/>
            <p:nvPr/>
          </p:nvPicPr>
          <p:blipFill rotWithShape="1">
            <a:blip r:embed="rId2">
              <a:alphaModFix/>
            </a:blip>
            <a:srcRect b="19768" l="7340" r="4538" t="0"/>
            <a:stretch/>
          </p:blipFill>
          <p:spPr>
            <a:xfrm flipH="1" rot="8100021">
              <a:off x="7267750" y="3694063"/>
              <a:ext cx="3005446" cy="2073500"/>
            </a:xfrm>
            <a:prstGeom prst="rect">
              <a:avLst/>
            </a:prstGeom>
            <a:noFill/>
            <a:ln>
              <a:noFill/>
            </a:ln>
          </p:spPr>
        </p:pic>
        <p:pic>
          <p:nvPicPr>
            <p:cNvPr id="514" name="Google Shape;514;p54"/>
            <p:cNvPicPr preferRelativeResize="0"/>
            <p:nvPr/>
          </p:nvPicPr>
          <p:blipFill>
            <a:blip r:embed="rId3">
              <a:alphaModFix/>
            </a:blip>
            <a:stretch>
              <a:fillRect/>
            </a:stretch>
          </p:blipFill>
          <p:spPr>
            <a:xfrm rot="9900052">
              <a:off x="7263844" y="271354"/>
              <a:ext cx="709013" cy="537293"/>
            </a:xfrm>
            <a:prstGeom prst="rect">
              <a:avLst/>
            </a:prstGeom>
            <a:noFill/>
            <a:ln>
              <a:noFill/>
            </a:ln>
          </p:spPr>
        </p:pic>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515" name="Shape 515"/>
        <p:cNvGrpSpPr/>
        <p:nvPr/>
      </p:nvGrpSpPr>
      <p:grpSpPr>
        <a:xfrm>
          <a:off x="0" y="0"/>
          <a:ext cx="0" cy="0"/>
          <a:chOff x="0" y="0"/>
          <a:chExt cx="0" cy="0"/>
        </a:xfrm>
      </p:grpSpPr>
      <p:sp>
        <p:nvSpPr>
          <p:cNvPr id="516" name="Google Shape;516;p55"/>
          <p:cNvSpPr/>
          <p:nvPr/>
        </p:nvSpPr>
        <p:spPr>
          <a:xfrm>
            <a:off x="1181400" y="4001050"/>
            <a:ext cx="3029400" cy="30294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3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7" name="Google Shape;517;p55"/>
          <p:cNvPicPr preferRelativeResize="0"/>
          <p:nvPr/>
        </p:nvPicPr>
        <p:blipFill rotWithShape="1">
          <a:blip r:embed="rId2">
            <a:alphaModFix/>
          </a:blip>
          <a:srcRect b="19768" l="7340" r="4538" t="0"/>
          <a:stretch/>
        </p:blipFill>
        <p:spPr>
          <a:xfrm rot="9000006">
            <a:off x="6631531" y="3074710"/>
            <a:ext cx="4407288" cy="3040679"/>
          </a:xfrm>
          <a:prstGeom prst="rect">
            <a:avLst/>
          </a:prstGeom>
          <a:noFill/>
          <a:ln>
            <a:noFill/>
          </a:ln>
        </p:spPr>
      </p:pic>
      <p:pic>
        <p:nvPicPr>
          <p:cNvPr id="518" name="Google Shape;518;p55"/>
          <p:cNvPicPr preferRelativeResize="0"/>
          <p:nvPr/>
        </p:nvPicPr>
        <p:blipFill rotWithShape="1">
          <a:blip r:embed="rId2">
            <a:alphaModFix/>
          </a:blip>
          <a:srcRect b="19768" l="7340" r="4538" t="0"/>
          <a:stretch/>
        </p:blipFill>
        <p:spPr>
          <a:xfrm rot="10078522">
            <a:off x="2368356" y="-2528990"/>
            <a:ext cx="4407288" cy="3040677"/>
          </a:xfrm>
          <a:prstGeom prst="rect">
            <a:avLst/>
          </a:prstGeom>
          <a:noFill/>
          <a:ln>
            <a:noFill/>
          </a:ln>
        </p:spPr>
      </p:pic>
      <p:pic>
        <p:nvPicPr>
          <p:cNvPr id="519" name="Google Shape;519;p55"/>
          <p:cNvPicPr preferRelativeResize="0"/>
          <p:nvPr/>
        </p:nvPicPr>
        <p:blipFill rotWithShape="1">
          <a:blip r:embed="rId2">
            <a:alphaModFix/>
          </a:blip>
          <a:srcRect b="19768" l="7340" r="4538" t="0"/>
          <a:stretch/>
        </p:blipFill>
        <p:spPr>
          <a:xfrm rot="-8099992">
            <a:off x="-1888368" y="3524285"/>
            <a:ext cx="4407289" cy="3040676"/>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520" name="Shape 520"/>
        <p:cNvGrpSpPr/>
        <p:nvPr/>
      </p:nvGrpSpPr>
      <p:grpSpPr>
        <a:xfrm>
          <a:off x="0" y="0"/>
          <a:ext cx="0" cy="0"/>
          <a:chOff x="0" y="0"/>
          <a:chExt cx="0" cy="0"/>
        </a:xfrm>
      </p:grpSpPr>
      <p:sp>
        <p:nvSpPr>
          <p:cNvPr id="521" name="Google Shape;521;p56"/>
          <p:cNvSpPr/>
          <p:nvPr/>
        </p:nvSpPr>
        <p:spPr>
          <a:xfrm>
            <a:off x="6982463" y="3599050"/>
            <a:ext cx="3058800" cy="30588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2" name="Google Shape;522;p56"/>
          <p:cNvPicPr preferRelativeResize="0"/>
          <p:nvPr/>
        </p:nvPicPr>
        <p:blipFill rotWithShape="1">
          <a:blip r:embed="rId2">
            <a:alphaModFix/>
          </a:blip>
          <a:srcRect b="19768" l="7340" r="4538" t="0"/>
          <a:stretch/>
        </p:blipFill>
        <p:spPr>
          <a:xfrm rot="9134656">
            <a:off x="6293780" y="3644943"/>
            <a:ext cx="4436165" cy="3060612"/>
          </a:xfrm>
          <a:prstGeom prst="rect">
            <a:avLst/>
          </a:prstGeom>
          <a:noFill/>
          <a:ln>
            <a:noFill/>
          </a:ln>
        </p:spPr>
      </p:pic>
      <p:pic>
        <p:nvPicPr>
          <p:cNvPr id="523" name="Google Shape;523;p56"/>
          <p:cNvPicPr preferRelativeResize="0"/>
          <p:nvPr/>
        </p:nvPicPr>
        <p:blipFill rotWithShape="1">
          <a:blip r:embed="rId2">
            <a:alphaModFix/>
          </a:blip>
          <a:srcRect b="19768" l="7340" r="4538" t="0"/>
          <a:stretch/>
        </p:blipFill>
        <p:spPr>
          <a:xfrm rot="-2359540">
            <a:off x="-1115599" y="-633789"/>
            <a:ext cx="3498423" cy="2413614"/>
          </a:xfrm>
          <a:prstGeom prst="rect">
            <a:avLst/>
          </a:prstGeom>
          <a:noFill/>
          <a:ln>
            <a:noFill/>
          </a:ln>
        </p:spPr>
      </p:pic>
      <p:pic>
        <p:nvPicPr>
          <p:cNvPr id="524" name="Google Shape;524;p56"/>
          <p:cNvPicPr preferRelativeResize="0"/>
          <p:nvPr/>
        </p:nvPicPr>
        <p:blipFill rotWithShape="1">
          <a:blip r:embed="rId2">
            <a:alphaModFix/>
          </a:blip>
          <a:srcRect b="19768" l="7340" r="4538" t="0"/>
          <a:stretch/>
        </p:blipFill>
        <p:spPr>
          <a:xfrm rot="8382963">
            <a:off x="7473048" y="-1903224"/>
            <a:ext cx="3498429" cy="2413614"/>
          </a:xfrm>
          <a:prstGeom prst="rect">
            <a:avLst/>
          </a:prstGeom>
          <a:noFill/>
          <a:ln>
            <a:noFill/>
          </a:ln>
        </p:spPr>
      </p:pic>
      <p:sp>
        <p:nvSpPr>
          <p:cNvPr id="525" name="Google Shape;525;p56"/>
          <p:cNvSpPr/>
          <p:nvPr/>
        </p:nvSpPr>
        <p:spPr>
          <a:xfrm>
            <a:off x="-1677013" y="3486525"/>
            <a:ext cx="3352800" cy="33528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grpSp>
        <p:nvGrpSpPr>
          <p:cNvPr id="40" name="Google Shape;40;p7"/>
          <p:cNvGrpSpPr/>
          <p:nvPr/>
        </p:nvGrpSpPr>
        <p:grpSpPr>
          <a:xfrm>
            <a:off x="6368725" y="-3096875"/>
            <a:ext cx="6112800" cy="6112800"/>
            <a:chOff x="6368725" y="-3096875"/>
            <a:chExt cx="6112800" cy="6112800"/>
          </a:xfrm>
        </p:grpSpPr>
        <p:sp>
          <p:nvSpPr>
            <p:cNvPr id="41" name="Google Shape;41;p7"/>
            <p:cNvSpPr/>
            <p:nvPr/>
          </p:nvSpPr>
          <p:spPr>
            <a:xfrm>
              <a:off x="6368725" y="-3096875"/>
              <a:ext cx="6112800" cy="61128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 name="Google Shape;42;p7"/>
            <p:cNvPicPr preferRelativeResize="0"/>
            <p:nvPr/>
          </p:nvPicPr>
          <p:blipFill rotWithShape="1">
            <a:blip r:embed="rId2">
              <a:alphaModFix/>
            </a:blip>
            <a:srcRect b="19768" l="7340" r="4538" t="0"/>
            <a:stretch/>
          </p:blipFill>
          <p:spPr>
            <a:xfrm rot="3599913">
              <a:off x="7727360" y="-484175"/>
              <a:ext cx="3160826" cy="2180726"/>
            </a:xfrm>
            <a:prstGeom prst="rect">
              <a:avLst/>
            </a:prstGeom>
            <a:noFill/>
            <a:ln>
              <a:noFill/>
            </a:ln>
          </p:spPr>
        </p:pic>
        <p:pic>
          <p:nvPicPr>
            <p:cNvPr id="43" name="Google Shape;43;p7"/>
            <p:cNvPicPr preferRelativeResize="0"/>
            <p:nvPr/>
          </p:nvPicPr>
          <p:blipFill>
            <a:blip r:embed="rId3">
              <a:alphaModFix/>
            </a:blip>
            <a:stretch>
              <a:fillRect/>
            </a:stretch>
          </p:blipFill>
          <p:spPr>
            <a:xfrm rot="2051224">
              <a:off x="8345293" y="898004"/>
              <a:ext cx="709013" cy="537293"/>
            </a:xfrm>
            <a:prstGeom prst="rect">
              <a:avLst/>
            </a:prstGeom>
            <a:noFill/>
            <a:ln>
              <a:noFill/>
            </a:ln>
          </p:spPr>
        </p:pic>
      </p:grpSp>
      <p:sp>
        <p:nvSpPr>
          <p:cNvPr id="44" name="Google Shape;44;p7"/>
          <p:cNvSpPr txBox="1"/>
          <p:nvPr>
            <p:ph type="title"/>
          </p:nvPr>
        </p:nvSpPr>
        <p:spPr>
          <a:xfrm>
            <a:off x="720000" y="475600"/>
            <a:ext cx="4200900" cy="843000"/>
          </a:xfrm>
          <a:prstGeom prst="rect">
            <a:avLst/>
          </a:prstGeom>
        </p:spPr>
        <p:txBody>
          <a:bodyPr anchorCtr="0" anchor="t" bIns="91425" lIns="91425" spcFirstLastPara="1" rIns="91425" wrap="square" tIns="91425">
            <a:noAutofit/>
          </a:bodyPr>
          <a:lstStyle>
            <a:lvl1pPr lvl="0" rtl="0">
              <a:spcBef>
                <a:spcPts val="0"/>
              </a:spcBef>
              <a:spcAft>
                <a:spcPts val="0"/>
              </a:spcAft>
              <a:buSzPts val="2300"/>
              <a:buNone/>
              <a:defRPr/>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p:txBody>
      </p:sp>
      <p:sp>
        <p:nvSpPr>
          <p:cNvPr id="45" name="Google Shape;45;p7"/>
          <p:cNvSpPr txBox="1"/>
          <p:nvPr>
            <p:ph idx="1" type="body"/>
          </p:nvPr>
        </p:nvSpPr>
        <p:spPr>
          <a:xfrm>
            <a:off x="720000" y="1152475"/>
            <a:ext cx="3613500" cy="34164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sz="1400"/>
            </a:lvl1pPr>
            <a:lvl2pPr indent="-330200" lvl="1" marL="914400" rtl="0">
              <a:lnSpc>
                <a:spcPct val="115000"/>
              </a:lnSpc>
              <a:spcBef>
                <a:spcPts val="0"/>
              </a:spcBef>
              <a:spcAft>
                <a:spcPts val="0"/>
              </a:spcAft>
              <a:buSzPts val="1600"/>
              <a:buFont typeface="Nunito Light"/>
              <a:buChar char="○"/>
              <a:defRPr/>
            </a:lvl2pPr>
            <a:lvl3pPr indent="-323850" lvl="2" marL="1371600" rtl="0">
              <a:lnSpc>
                <a:spcPct val="115000"/>
              </a:lnSpc>
              <a:spcBef>
                <a:spcPts val="0"/>
              </a:spcBef>
              <a:spcAft>
                <a:spcPts val="0"/>
              </a:spcAft>
              <a:buSzPts val="1500"/>
              <a:buFont typeface="Nunito Light"/>
              <a:buChar char="■"/>
              <a:defRPr/>
            </a:lvl3pPr>
            <a:lvl4pPr indent="-323850" lvl="3" marL="1828800" rtl="0">
              <a:lnSpc>
                <a:spcPct val="115000"/>
              </a:lnSpc>
              <a:spcBef>
                <a:spcPts val="0"/>
              </a:spcBef>
              <a:spcAft>
                <a:spcPts val="0"/>
              </a:spcAft>
              <a:buSzPts val="1500"/>
              <a:buFont typeface="Nunito Light"/>
              <a:buChar char="●"/>
              <a:defRPr/>
            </a:lvl4pPr>
            <a:lvl5pPr indent="-317500" lvl="4" marL="2286000" rtl="0">
              <a:lnSpc>
                <a:spcPct val="115000"/>
              </a:lnSpc>
              <a:spcBef>
                <a:spcPts val="0"/>
              </a:spcBef>
              <a:spcAft>
                <a:spcPts val="0"/>
              </a:spcAft>
              <a:buSzPts val="1400"/>
              <a:buFont typeface="Nunito Light"/>
              <a:buChar char="○"/>
              <a:defRPr/>
            </a:lvl5pPr>
            <a:lvl6pPr indent="-317500" lvl="5" marL="2743200" rtl="0">
              <a:lnSpc>
                <a:spcPct val="115000"/>
              </a:lnSpc>
              <a:spcBef>
                <a:spcPts val="0"/>
              </a:spcBef>
              <a:spcAft>
                <a:spcPts val="0"/>
              </a:spcAft>
              <a:buSzPts val="1400"/>
              <a:buFont typeface="Nunito Light"/>
              <a:buChar char="■"/>
              <a:defRPr/>
            </a:lvl6pPr>
            <a:lvl7pPr indent="-311150" lvl="6" marL="3200400" rtl="0">
              <a:lnSpc>
                <a:spcPct val="115000"/>
              </a:lnSpc>
              <a:spcBef>
                <a:spcPts val="0"/>
              </a:spcBef>
              <a:spcAft>
                <a:spcPts val="0"/>
              </a:spcAft>
              <a:buSzPts val="1300"/>
              <a:buFont typeface="Nunito Light"/>
              <a:buChar char="●"/>
              <a:defRPr/>
            </a:lvl7pPr>
            <a:lvl8pPr indent="-311150" lvl="7" marL="3657600" rtl="0">
              <a:lnSpc>
                <a:spcPct val="115000"/>
              </a:lnSpc>
              <a:spcBef>
                <a:spcPts val="0"/>
              </a:spcBef>
              <a:spcAft>
                <a:spcPts val="0"/>
              </a:spcAft>
              <a:buSzPts val="1300"/>
              <a:buFont typeface="Nunito Light"/>
              <a:buChar char="○"/>
              <a:defRPr/>
            </a:lvl8pPr>
            <a:lvl9pPr indent="-304800" lvl="8" marL="4114800" rtl="0">
              <a:lnSpc>
                <a:spcPct val="115000"/>
              </a:lnSpc>
              <a:spcBef>
                <a:spcPts val="0"/>
              </a:spcBef>
              <a:spcAft>
                <a:spcPts val="0"/>
              </a:spcAft>
              <a:buSzPts val="1200"/>
              <a:buFont typeface="Nunito Light"/>
              <a:buChar char="■"/>
              <a:defRPr/>
            </a:lvl9pPr>
          </a:lstStyle>
          <a:p/>
        </p:txBody>
      </p:sp>
      <p:pic>
        <p:nvPicPr>
          <p:cNvPr id="46" name="Google Shape;46;p7"/>
          <p:cNvPicPr preferRelativeResize="0"/>
          <p:nvPr/>
        </p:nvPicPr>
        <p:blipFill rotWithShape="1">
          <a:blip r:embed="rId2">
            <a:alphaModFix/>
          </a:blip>
          <a:srcRect b="19768" l="7340" r="4538" t="0"/>
          <a:stretch/>
        </p:blipFill>
        <p:spPr>
          <a:xfrm rot="-8100003">
            <a:off x="-1854460" y="3356557"/>
            <a:ext cx="4536370" cy="3129710"/>
          </a:xfrm>
          <a:prstGeom prst="rect">
            <a:avLst/>
          </a:prstGeom>
          <a:noFill/>
          <a:ln>
            <a:noFill/>
          </a:ln>
        </p:spPr>
      </p:pic>
      <p:sp>
        <p:nvSpPr>
          <p:cNvPr id="47" name="Google Shape;47;p7"/>
          <p:cNvSpPr/>
          <p:nvPr/>
        </p:nvSpPr>
        <p:spPr>
          <a:xfrm>
            <a:off x="8125275" y="3927563"/>
            <a:ext cx="1633500" cy="1633500"/>
          </a:xfrm>
          <a:prstGeom prst="ellipse">
            <a:avLst/>
          </a:prstGeom>
          <a:solidFill>
            <a:schemeClr val="dk2"/>
          </a:solidFill>
          <a:ln>
            <a:noFill/>
          </a:ln>
          <a:effectLst>
            <a:outerShdw blurRad="57150" rotWithShape="0" algn="bl" dir="5400000" dist="19050">
              <a:schemeClr val="accent1">
                <a:alpha val="4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pic>
        <p:nvPicPr>
          <p:cNvPr id="49" name="Google Shape;49;p8"/>
          <p:cNvPicPr preferRelativeResize="0"/>
          <p:nvPr/>
        </p:nvPicPr>
        <p:blipFill rotWithShape="1">
          <a:blip r:embed="rId2">
            <a:alphaModFix/>
          </a:blip>
          <a:srcRect b="19768" l="7340" r="4538" t="0"/>
          <a:stretch/>
        </p:blipFill>
        <p:spPr>
          <a:xfrm rot="9134663">
            <a:off x="5216409" y="2807138"/>
            <a:ext cx="5981304" cy="4126625"/>
          </a:xfrm>
          <a:prstGeom prst="rect">
            <a:avLst/>
          </a:prstGeom>
          <a:noFill/>
          <a:ln>
            <a:noFill/>
          </a:ln>
        </p:spPr>
      </p:pic>
      <p:pic>
        <p:nvPicPr>
          <p:cNvPr id="50" name="Google Shape;50;p8"/>
          <p:cNvPicPr preferRelativeResize="0"/>
          <p:nvPr/>
        </p:nvPicPr>
        <p:blipFill rotWithShape="1">
          <a:blip r:embed="rId2">
            <a:alphaModFix/>
          </a:blip>
          <a:srcRect b="19768" l="7340" r="4538" t="0"/>
          <a:stretch/>
        </p:blipFill>
        <p:spPr>
          <a:xfrm rot="9134665">
            <a:off x="640936" y="-587160"/>
            <a:ext cx="7862096" cy="5424219"/>
          </a:xfrm>
          <a:prstGeom prst="rect">
            <a:avLst/>
          </a:prstGeom>
          <a:noFill/>
          <a:ln>
            <a:noFill/>
          </a:ln>
        </p:spPr>
      </p:pic>
      <p:pic>
        <p:nvPicPr>
          <p:cNvPr id="51" name="Google Shape;51;p8"/>
          <p:cNvPicPr preferRelativeResize="0"/>
          <p:nvPr/>
        </p:nvPicPr>
        <p:blipFill rotWithShape="1">
          <a:blip r:embed="rId2">
            <a:alphaModFix/>
          </a:blip>
          <a:srcRect b="19768" l="7340" r="4538" t="0"/>
          <a:stretch/>
        </p:blipFill>
        <p:spPr>
          <a:xfrm rot="-2359540">
            <a:off x="-1115599" y="-633789"/>
            <a:ext cx="3498423" cy="2413614"/>
          </a:xfrm>
          <a:prstGeom prst="rect">
            <a:avLst/>
          </a:prstGeom>
          <a:noFill/>
          <a:ln>
            <a:noFill/>
          </a:ln>
        </p:spPr>
      </p:pic>
      <p:pic>
        <p:nvPicPr>
          <p:cNvPr id="52" name="Google Shape;52;p8"/>
          <p:cNvPicPr preferRelativeResize="0"/>
          <p:nvPr/>
        </p:nvPicPr>
        <p:blipFill rotWithShape="1">
          <a:blip r:embed="rId2">
            <a:alphaModFix/>
          </a:blip>
          <a:srcRect b="19768" l="7340" r="4538" t="0"/>
          <a:stretch/>
        </p:blipFill>
        <p:spPr>
          <a:xfrm rot="7857552">
            <a:off x="5346224" y="-2011764"/>
            <a:ext cx="3498427" cy="2413616"/>
          </a:xfrm>
          <a:prstGeom prst="rect">
            <a:avLst/>
          </a:prstGeom>
          <a:noFill/>
          <a:ln>
            <a:noFill/>
          </a:ln>
        </p:spPr>
      </p:pic>
      <p:pic>
        <p:nvPicPr>
          <p:cNvPr id="53" name="Google Shape;53;p8"/>
          <p:cNvPicPr preferRelativeResize="0"/>
          <p:nvPr/>
        </p:nvPicPr>
        <p:blipFill rotWithShape="1">
          <a:blip r:embed="rId2">
            <a:alphaModFix/>
          </a:blip>
          <a:srcRect b="19768" l="7340" r="4538" t="0"/>
          <a:stretch/>
        </p:blipFill>
        <p:spPr>
          <a:xfrm rot="8099952">
            <a:off x="400134" y="3004414"/>
            <a:ext cx="1541807" cy="1063725"/>
          </a:xfrm>
          <a:prstGeom prst="rect">
            <a:avLst/>
          </a:prstGeom>
          <a:noFill/>
          <a:ln>
            <a:noFill/>
          </a:ln>
        </p:spPr>
      </p:pic>
      <p:pic>
        <p:nvPicPr>
          <p:cNvPr id="54" name="Google Shape;54;p8"/>
          <p:cNvPicPr preferRelativeResize="0"/>
          <p:nvPr/>
        </p:nvPicPr>
        <p:blipFill rotWithShape="1">
          <a:blip r:embed="rId2">
            <a:alphaModFix/>
          </a:blip>
          <a:srcRect b="19768" l="7340" r="4538" t="0"/>
          <a:stretch/>
        </p:blipFill>
        <p:spPr>
          <a:xfrm rot="-3600043">
            <a:off x="7336108" y="2039888"/>
            <a:ext cx="1541809" cy="1063725"/>
          </a:xfrm>
          <a:prstGeom prst="rect">
            <a:avLst/>
          </a:prstGeom>
          <a:noFill/>
          <a:ln>
            <a:noFill/>
          </a:ln>
        </p:spPr>
      </p:pic>
      <p:pic>
        <p:nvPicPr>
          <p:cNvPr id="55" name="Google Shape;55;p8"/>
          <p:cNvPicPr preferRelativeResize="0"/>
          <p:nvPr/>
        </p:nvPicPr>
        <p:blipFill>
          <a:blip r:embed="rId3">
            <a:alphaModFix/>
          </a:blip>
          <a:stretch>
            <a:fillRect/>
          </a:stretch>
        </p:blipFill>
        <p:spPr>
          <a:xfrm>
            <a:off x="2228337" y="-1269810"/>
            <a:ext cx="3185085" cy="2413624"/>
          </a:xfrm>
          <a:prstGeom prst="rect">
            <a:avLst/>
          </a:prstGeom>
          <a:noFill/>
          <a:ln>
            <a:noFill/>
          </a:ln>
        </p:spPr>
      </p:pic>
      <p:sp>
        <p:nvSpPr>
          <p:cNvPr id="56" name="Google Shape;56;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4800">
                <a:solidFill>
                  <a:srgbClr val="000000"/>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57" name="Google Shape;57;p8"/>
          <p:cNvSpPr/>
          <p:nvPr/>
        </p:nvSpPr>
        <p:spPr>
          <a:xfrm>
            <a:off x="8107075" y="-377987"/>
            <a:ext cx="1902000" cy="19020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a:off x="-284900" y="4457475"/>
            <a:ext cx="1250700" cy="12507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grpSp>
        <p:nvGrpSpPr>
          <p:cNvPr id="60" name="Google Shape;60;p9"/>
          <p:cNvGrpSpPr/>
          <p:nvPr/>
        </p:nvGrpSpPr>
        <p:grpSpPr>
          <a:xfrm>
            <a:off x="6644363" y="-2043963"/>
            <a:ext cx="4566851" cy="4634703"/>
            <a:chOff x="6644363" y="-2043963"/>
            <a:chExt cx="4566851" cy="4634703"/>
          </a:xfrm>
        </p:grpSpPr>
        <p:sp>
          <p:nvSpPr>
            <p:cNvPr id="61" name="Google Shape;61;p9"/>
            <p:cNvSpPr/>
            <p:nvPr/>
          </p:nvSpPr>
          <p:spPr>
            <a:xfrm>
              <a:off x="7796525" y="-1669075"/>
              <a:ext cx="3257100" cy="32571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 name="Google Shape;62;p9"/>
            <p:cNvPicPr preferRelativeResize="0"/>
            <p:nvPr/>
          </p:nvPicPr>
          <p:blipFill rotWithShape="1">
            <a:blip r:embed="rId2">
              <a:alphaModFix/>
            </a:blip>
            <a:srcRect b="19768" l="7340" r="4538" t="0"/>
            <a:stretch/>
          </p:blipFill>
          <p:spPr>
            <a:xfrm rot="2838283">
              <a:off x="7001145" y="-1055845"/>
              <a:ext cx="3853286" cy="2658465"/>
            </a:xfrm>
            <a:prstGeom prst="rect">
              <a:avLst/>
            </a:prstGeom>
            <a:noFill/>
            <a:ln>
              <a:noFill/>
            </a:ln>
          </p:spPr>
        </p:pic>
      </p:grpSp>
      <p:sp>
        <p:nvSpPr>
          <p:cNvPr id="63" name="Google Shape;63;p9"/>
          <p:cNvSpPr txBox="1"/>
          <p:nvPr>
            <p:ph type="title"/>
          </p:nvPr>
        </p:nvSpPr>
        <p:spPr>
          <a:xfrm>
            <a:off x="720000" y="654862"/>
            <a:ext cx="4200900" cy="596400"/>
          </a:xfrm>
          <a:prstGeom prst="rect">
            <a:avLst/>
          </a:prstGeom>
        </p:spPr>
        <p:txBody>
          <a:bodyPr anchorCtr="0" anchor="t" bIns="91425" lIns="91425" spcFirstLastPara="1" rIns="91425" wrap="square" tIns="91425">
            <a:noAutofit/>
          </a:bodyPr>
          <a:lstStyle>
            <a:lvl1pPr lvl="0" rtl="0">
              <a:spcBef>
                <a:spcPts val="0"/>
              </a:spcBef>
              <a:spcAft>
                <a:spcPts val="0"/>
              </a:spcAft>
              <a:buSzPts val="2300"/>
              <a:buNone/>
              <a:defRPr sz="30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p:txBody>
      </p:sp>
      <p:sp>
        <p:nvSpPr>
          <p:cNvPr id="64" name="Google Shape;64;p9"/>
          <p:cNvSpPr txBox="1"/>
          <p:nvPr>
            <p:ph idx="1" type="body"/>
          </p:nvPr>
        </p:nvSpPr>
        <p:spPr>
          <a:xfrm>
            <a:off x="720000" y="1880012"/>
            <a:ext cx="3613500" cy="23199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Clr>
                <a:srgbClr val="999999"/>
              </a:buClr>
              <a:buSzPts val="1400"/>
              <a:buFont typeface="Anaheim"/>
              <a:buAutoNum type="arabicPeriod"/>
              <a:defRPr sz="1400"/>
            </a:lvl1pPr>
            <a:lvl2pPr indent="-279400" lvl="1" marL="914400" rtl="0">
              <a:lnSpc>
                <a:spcPct val="115000"/>
              </a:lnSpc>
              <a:spcBef>
                <a:spcPts val="1600"/>
              </a:spcBef>
              <a:spcAft>
                <a:spcPts val="0"/>
              </a:spcAft>
              <a:buClr>
                <a:srgbClr val="999999"/>
              </a:buClr>
              <a:buSzPts val="800"/>
              <a:buFont typeface="Open Sans"/>
              <a:buAutoNum type="alphaLcPeriod"/>
              <a:defRPr/>
            </a:lvl2pPr>
            <a:lvl3pPr indent="-279400" lvl="2" marL="1371600" rtl="0">
              <a:lnSpc>
                <a:spcPct val="115000"/>
              </a:lnSpc>
              <a:spcBef>
                <a:spcPts val="0"/>
              </a:spcBef>
              <a:spcAft>
                <a:spcPts val="0"/>
              </a:spcAft>
              <a:buClr>
                <a:srgbClr val="999999"/>
              </a:buClr>
              <a:buSzPts val="800"/>
              <a:buFont typeface="Open Sans"/>
              <a:buAutoNum type="romanLcPeriod"/>
              <a:defRPr/>
            </a:lvl3pPr>
            <a:lvl4pPr indent="-279400" lvl="3" marL="1828800" rtl="0">
              <a:lnSpc>
                <a:spcPct val="115000"/>
              </a:lnSpc>
              <a:spcBef>
                <a:spcPts val="0"/>
              </a:spcBef>
              <a:spcAft>
                <a:spcPts val="0"/>
              </a:spcAft>
              <a:buClr>
                <a:srgbClr val="999999"/>
              </a:buClr>
              <a:buSzPts val="800"/>
              <a:buFont typeface="Open Sans"/>
              <a:buAutoNum type="arabicPeriod"/>
              <a:defRPr/>
            </a:lvl4pPr>
            <a:lvl5pPr indent="-304800" lvl="4" marL="2286000" rtl="0">
              <a:lnSpc>
                <a:spcPct val="115000"/>
              </a:lnSpc>
              <a:spcBef>
                <a:spcPts val="0"/>
              </a:spcBef>
              <a:spcAft>
                <a:spcPts val="0"/>
              </a:spcAft>
              <a:buClr>
                <a:srgbClr val="999999"/>
              </a:buClr>
              <a:buSzPts val="1200"/>
              <a:buFont typeface="Open Sans"/>
              <a:buAutoNum type="alphaLcPeriod"/>
              <a:defRPr/>
            </a:lvl5pPr>
            <a:lvl6pPr indent="-304800" lvl="5" marL="2743200" rtl="0">
              <a:lnSpc>
                <a:spcPct val="115000"/>
              </a:lnSpc>
              <a:spcBef>
                <a:spcPts val="0"/>
              </a:spcBef>
              <a:spcAft>
                <a:spcPts val="0"/>
              </a:spcAft>
              <a:buClr>
                <a:srgbClr val="999999"/>
              </a:buClr>
              <a:buSzPts val="1200"/>
              <a:buFont typeface="Open Sans"/>
              <a:buAutoNum type="romanLcPeriod"/>
              <a:defRPr/>
            </a:lvl6pPr>
            <a:lvl7pPr indent="-273050" lvl="6" marL="3200400" rtl="0">
              <a:lnSpc>
                <a:spcPct val="115000"/>
              </a:lnSpc>
              <a:spcBef>
                <a:spcPts val="0"/>
              </a:spcBef>
              <a:spcAft>
                <a:spcPts val="0"/>
              </a:spcAft>
              <a:buClr>
                <a:srgbClr val="999999"/>
              </a:buClr>
              <a:buSzPts val="700"/>
              <a:buFont typeface="Open Sans"/>
              <a:buAutoNum type="arabicPeriod"/>
              <a:defRPr/>
            </a:lvl7pPr>
            <a:lvl8pPr indent="-273050" lvl="7" marL="3657600" rtl="0">
              <a:lnSpc>
                <a:spcPct val="115000"/>
              </a:lnSpc>
              <a:spcBef>
                <a:spcPts val="0"/>
              </a:spcBef>
              <a:spcAft>
                <a:spcPts val="0"/>
              </a:spcAft>
              <a:buClr>
                <a:srgbClr val="999999"/>
              </a:buClr>
              <a:buSzPts val="700"/>
              <a:buFont typeface="Open Sans"/>
              <a:buAutoNum type="alphaLcPeriod"/>
              <a:defRPr/>
            </a:lvl8pPr>
            <a:lvl9pPr indent="-266700" lvl="8" marL="4114800" rtl="0">
              <a:lnSpc>
                <a:spcPct val="115000"/>
              </a:lnSpc>
              <a:spcBef>
                <a:spcPts val="0"/>
              </a:spcBef>
              <a:spcAft>
                <a:spcPts val="0"/>
              </a:spcAft>
              <a:buClr>
                <a:srgbClr val="999999"/>
              </a:buClr>
              <a:buSzPts val="600"/>
              <a:buFont typeface="Open Sans"/>
              <a:buAutoNum type="romanLcPeriod"/>
              <a:defRPr/>
            </a:lvl9pPr>
          </a:lstStyle>
          <a:p/>
        </p:txBody>
      </p:sp>
      <p:pic>
        <p:nvPicPr>
          <p:cNvPr id="65" name="Google Shape;65;p9"/>
          <p:cNvPicPr preferRelativeResize="0"/>
          <p:nvPr/>
        </p:nvPicPr>
        <p:blipFill rotWithShape="1">
          <a:blip r:embed="rId2">
            <a:alphaModFix/>
          </a:blip>
          <a:srcRect b="19768" l="7340" r="4538" t="0"/>
          <a:stretch/>
        </p:blipFill>
        <p:spPr>
          <a:xfrm rot="-8100003">
            <a:off x="-1854460" y="3356557"/>
            <a:ext cx="4536370" cy="3129710"/>
          </a:xfrm>
          <a:prstGeom prst="rect">
            <a:avLst/>
          </a:prstGeom>
          <a:noFill/>
          <a:ln>
            <a:noFill/>
          </a:ln>
        </p:spPr>
      </p:pic>
      <p:sp>
        <p:nvSpPr>
          <p:cNvPr id="66" name="Google Shape;66;p9"/>
          <p:cNvSpPr/>
          <p:nvPr/>
        </p:nvSpPr>
        <p:spPr>
          <a:xfrm>
            <a:off x="8125275" y="3927563"/>
            <a:ext cx="1633500" cy="1633500"/>
          </a:xfrm>
          <a:prstGeom prst="ellipse">
            <a:avLst/>
          </a:prstGeom>
          <a:solidFill>
            <a:schemeClr val="dk2"/>
          </a:solidFill>
          <a:ln>
            <a:noFill/>
          </a:ln>
          <a:effectLst>
            <a:outerShdw blurRad="57150" rotWithShape="0" algn="bl" dir="5400000" dist="19050">
              <a:schemeClr val="accent1">
                <a:alpha val="4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8DF1FF"/>
            </a:gs>
            <a:gs pos="30000">
              <a:srgbClr val="F2CEFF"/>
            </a:gs>
            <a:gs pos="100000">
              <a:srgbClr val="0445FF"/>
            </a:gs>
          </a:gsLst>
          <a:lin ang="8099331" scaled="0"/>
        </a:gradFill>
      </p:bgPr>
    </p:bg>
    <p:spTree>
      <p:nvGrpSpPr>
        <p:cNvPr id="67" name="Shape 67"/>
        <p:cNvGrpSpPr/>
        <p:nvPr/>
      </p:nvGrpSpPr>
      <p:grpSpPr>
        <a:xfrm>
          <a:off x="0" y="0"/>
          <a:ext cx="0" cy="0"/>
          <a:chOff x="0" y="0"/>
          <a:chExt cx="0" cy="0"/>
        </a:xfrm>
      </p:grpSpPr>
      <p:sp>
        <p:nvSpPr>
          <p:cNvPr id="68" name="Google Shape;68;p10"/>
          <p:cNvSpPr txBox="1"/>
          <p:nvPr>
            <p:ph type="title"/>
          </p:nvPr>
        </p:nvSpPr>
        <p:spPr>
          <a:xfrm>
            <a:off x="720000" y="540000"/>
            <a:ext cx="3852000" cy="857100"/>
          </a:xfrm>
          <a:prstGeom prst="rect">
            <a:avLst/>
          </a:prstGeom>
        </p:spPr>
        <p:txBody>
          <a:bodyPr anchorCtr="0" anchor="ctr" bIns="91425" lIns="91425" spcFirstLastPara="1" rIns="91425" wrap="square" tIns="91425">
            <a:noAutofit/>
          </a:bodyPr>
          <a:lstStyle>
            <a:lvl1pPr lvl="0" rtl="0">
              <a:spcBef>
                <a:spcPts val="0"/>
              </a:spcBef>
              <a:spcAft>
                <a:spcPts val="0"/>
              </a:spcAft>
              <a:buSzPts val="2300"/>
              <a:buNone/>
              <a:defRPr>
                <a:solidFill>
                  <a:schemeClr val="dk2"/>
                </a:solidFill>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pic>
        <p:nvPicPr>
          <p:cNvPr id="69" name="Google Shape;69;p10"/>
          <p:cNvPicPr preferRelativeResize="0"/>
          <p:nvPr/>
        </p:nvPicPr>
        <p:blipFill rotWithShape="1">
          <a:blip r:embed="rId2">
            <a:alphaModFix/>
          </a:blip>
          <a:srcRect b="19768" l="7340" r="4538" t="0"/>
          <a:stretch/>
        </p:blipFill>
        <p:spPr>
          <a:xfrm rot="7670436">
            <a:off x="6935928" y="2750610"/>
            <a:ext cx="4398547" cy="3034626"/>
          </a:xfrm>
          <a:prstGeom prst="rect">
            <a:avLst/>
          </a:prstGeom>
          <a:noFill/>
          <a:ln>
            <a:noFill/>
          </a:ln>
        </p:spPr>
      </p:pic>
      <p:pic>
        <p:nvPicPr>
          <p:cNvPr id="70" name="Google Shape;70;p10"/>
          <p:cNvPicPr preferRelativeResize="0"/>
          <p:nvPr/>
        </p:nvPicPr>
        <p:blipFill rotWithShape="1">
          <a:blip r:embed="rId2">
            <a:alphaModFix/>
          </a:blip>
          <a:srcRect b="19768" l="7340" r="4538" t="0"/>
          <a:stretch/>
        </p:blipFill>
        <p:spPr>
          <a:xfrm rot="-9899982">
            <a:off x="7473802" y="-293359"/>
            <a:ext cx="1900395" cy="1311115"/>
          </a:xfrm>
          <a:prstGeom prst="rect">
            <a:avLst/>
          </a:prstGeom>
          <a:noFill/>
          <a:ln>
            <a:noFill/>
          </a:ln>
        </p:spPr>
      </p:pic>
      <p:sp>
        <p:nvSpPr>
          <p:cNvPr id="71" name="Google Shape;71;p10"/>
          <p:cNvSpPr/>
          <p:nvPr/>
        </p:nvSpPr>
        <p:spPr>
          <a:xfrm>
            <a:off x="8688575" y="975674"/>
            <a:ext cx="927000" cy="9270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5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300"/>
              <a:buFont typeface="Orbitron Black"/>
              <a:buNone/>
              <a:defRPr sz="2300">
                <a:solidFill>
                  <a:schemeClr val="dk1"/>
                </a:solidFill>
                <a:latin typeface="Orbitron Black"/>
                <a:ea typeface="Orbitron Black"/>
                <a:cs typeface="Orbitron Black"/>
                <a:sym typeface="Orbitron Black"/>
              </a:defRPr>
            </a:lvl1pPr>
            <a:lvl2pPr lvl="1"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2pPr>
            <a:lvl3pPr lvl="2"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3pPr>
            <a:lvl4pPr lvl="3"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4pPr>
            <a:lvl5pPr lvl="4"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5pPr>
            <a:lvl6pPr lvl="5"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6pPr>
            <a:lvl7pPr lvl="6"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7pPr>
            <a:lvl8pPr lvl="7"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8pPr>
            <a:lvl9pPr lvl="8"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1pPr>
            <a:lvl2pPr indent="-317500" lvl="1" marL="9144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2pPr>
            <a:lvl3pPr indent="-317500" lvl="2" marL="13716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3pPr>
            <a:lvl4pPr indent="-317500" lvl="3" marL="18288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4pPr>
            <a:lvl5pPr indent="-317500" lvl="4" marL="22860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5pPr>
            <a:lvl6pPr indent="-317500" lvl="5" marL="27432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6pPr>
            <a:lvl7pPr indent="-317500" lvl="6" marL="32004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7pPr>
            <a:lvl8pPr indent="-317500" lvl="7" marL="36576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8pPr>
            <a:lvl9pPr indent="-317500" lvl="8" marL="4114800">
              <a:lnSpc>
                <a:spcPct val="115000"/>
              </a:lnSpc>
              <a:spcBef>
                <a:spcPts val="1600"/>
              </a:spcBef>
              <a:spcAft>
                <a:spcPts val="160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Lst>
  <p:transition spd="med">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29" name="Shape 529"/>
        <p:cNvGrpSpPr/>
        <p:nvPr/>
      </p:nvGrpSpPr>
      <p:grpSpPr>
        <a:xfrm>
          <a:off x="0" y="0"/>
          <a:ext cx="0" cy="0"/>
          <a:chOff x="0" y="0"/>
          <a:chExt cx="0" cy="0"/>
        </a:xfrm>
      </p:grpSpPr>
      <p:sp>
        <p:nvSpPr>
          <p:cNvPr id="530" name="Google Shape;530;p57"/>
          <p:cNvSpPr/>
          <p:nvPr/>
        </p:nvSpPr>
        <p:spPr>
          <a:xfrm>
            <a:off x="1957250" y="1910500"/>
            <a:ext cx="4814342" cy="1174377"/>
          </a:xfrm>
          <a:prstGeom prst="rect">
            <a:avLst/>
          </a:prstGeom>
        </p:spPr>
        <p:txBody>
          <a:bodyPr>
            <a:prstTxWarp prst="textPlain"/>
          </a:bodyPr>
          <a:lstStyle/>
          <a:p>
            <a:pPr lvl="0" algn="ctr"/>
            <a:r>
              <a:rPr b="0" i="0">
                <a:ln>
                  <a:noFill/>
                </a:ln>
                <a:gradFill>
                  <a:gsLst>
                    <a:gs pos="0">
                      <a:srgbClr val="8DF1FF"/>
                    </a:gs>
                    <a:gs pos="30000">
                      <a:srgbClr val="F2CEFF"/>
                    </a:gs>
                    <a:gs pos="100000">
                      <a:srgbClr val="0445FF"/>
                    </a:gs>
                  </a:gsLst>
                  <a:lin ang="8099331" scaled="0"/>
                </a:gradFill>
                <a:latin typeface="Orbitron;900"/>
              </a:rPr>
              <a:t>NAIVE BAYES</a:t>
            </a:r>
            <a:br>
              <a:rPr b="0" i="0">
                <a:ln>
                  <a:noFill/>
                </a:ln>
                <a:gradFill>
                  <a:gsLst>
                    <a:gs pos="0">
                      <a:srgbClr val="8DF1FF"/>
                    </a:gs>
                    <a:gs pos="30000">
                      <a:srgbClr val="F2CEFF"/>
                    </a:gs>
                    <a:gs pos="100000">
                      <a:srgbClr val="0445FF"/>
                    </a:gs>
                  </a:gsLst>
                  <a:lin ang="8099331" scaled="0"/>
                </a:gradFill>
                <a:latin typeface="Orbitron;900"/>
              </a:rPr>
            </a:br>
            <a:r>
              <a:rPr b="0" i="0">
                <a:ln>
                  <a:noFill/>
                </a:ln>
                <a:gradFill>
                  <a:gsLst>
                    <a:gs pos="0">
                      <a:srgbClr val="8DF1FF"/>
                    </a:gs>
                    <a:gs pos="30000">
                      <a:srgbClr val="F2CEFF"/>
                    </a:gs>
                    <a:gs pos="100000">
                      <a:srgbClr val="0445FF"/>
                    </a:gs>
                  </a:gsLst>
                  <a:lin ang="8099331" scaled="0"/>
                </a:gradFill>
                <a:latin typeface="Orbitron;900"/>
              </a:rPr>
              <a:t>CLASSIFIER</a:t>
            </a:r>
          </a:p>
        </p:txBody>
      </p:sp>
      <p:sp>
        <p:nvSpPr>
          <p:cNvPr id="531" name="Google Shape;531;p57"/>
          <p:cNvSpPr txBox="1"/>
          <p:nvPr>
            <p:ph type="ctrTitle"/>
          </p:nvPr>
        </p:nvSpPr>
        <p:spPr>
          <a:xfrm>
            <a:off x="1534775" y="1899188"/>
            <a:ext cx="5804400" cy="12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NAIVE BAYES </a:t>
            </a:r>
            <a:endParaRPr/>
          </a:p>
          <a:p>
            <a:pPr indent="0" lvl="0" marL="0" rtl="0" algn="ctr">
              <a:spcBef>
                <a:spcPts val="0"/>
              </a:spcBef>
              <a:spcAft>
                <a:spcPts val="0"/>
              </a:spcAft>
              <a:buNone/>
            </a:pPr>
            <a:r>
              <a:rPr lang="en"/>
              <a:t>CLASSIFIER</a:t>
            </a:r>
            <a:endParaRPr/>
          </a:p>
        </p:txBody>
      </p:sp>
      <p:sp>
        <p:nvSpPr>
          <p:cNvPr id="532" name="Google Shape;532;p57"/>
          <p:cNvSpPr txBox="1"/>
          <p:nvPr>
            <p:ph idx="1" type="subTitle"/>
          </p:nvPr>
        </p:nvSpPr>
        <p:spPr>
          <a:xfrm>
            <a:off x="2392500" y="3238050"/>
            <a:ext cx="4359000" cy="40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Angelica Madera &amp; </a:t>
            </a:r>
            <a:r>
              <a:rPr lang="en"/>
              <a:t>Sameeha Ahmed</a:t>
            </a:r>
            <a:endParaRPr/>
          </a:p>
        </p:txBody>
      </p:sp>
      <p:grpSp>
        <p:nvGrpSpPr>
          <p:cNvPr id="533" name="Google Shape;533;p57"/>
          <p:cNvGrpSpPr/>
          <p:nvPr/>
        </p:nvGrpSpPr>
        <p:grpSpPr>
          <a:xfrm>
            <a:off x="1213874" y="751483"/>
            <a:ext cx="43276" cy="411646"/>
            <a:chOff x="1256711" y="1178908"/>
            <a:chExt cx="43276" cy="411646"/>
          </a:xfrm>
        </p:grpSpPr>
        <p:grpSp>
          <p:nvGrpSpPr>
            <p:cNvPr id="534" name="Google Shape;534;p57"/>
            <p:cNvGrpSpPr/>
            <p:nvPr/>
          </p:nvGrpSpPr>
          <p:grpSpPr>
            <a:xfrm>
              <a:off x="1256711" y="1178908"/>
              <a:ext cx="43276" cy="184846"/>
              <a:chOff x="1256700" y="1103575"/>
              <a:chExt cx="60900" cy="260200"/>
            </a:xfrm>
          </p:grpSpPr>
          <p:sp>
            <p:nvSpPr>
              <p:cNvPr id="535" name="Google Shape;535;p57"/>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7"/>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7"/>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57"/>
            <p:cNvGrpSpPr/>
            <p:nvPr/>
          </p:nvGrpSpPr>
          <p:grpSpPr>
            <a:xfrm>
              <a:off x="1256711" y="1405708"/>
              <a:ext cx="43276" cy="184846"/>
              <a:chOff x="1256700" y="1103575"/>
              <a:chExt cx="60900" cy="260200"/>
            </a:xfrm>
          </p:grpSpPr>
          <p:sp>
            <p:nvSpPr>
              <p:cNvPr id="539" name="Google Shape;539;p57"/>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7"/>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7"/>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2" name="Google Shape;542;p57"/>
          <p:cNvGrpSpPr/>
          <p:nvPr/>
        </p:nvGrpSpPr>
        <p:grpSpPr>
          <a:xfrm>
            <a:off x="6947274" y="3898783"/>
            <a:ext cx="43276" cy="411646"/>
            <a:chOff x="1256711" y="1178908"/>
            <a:chExt cx="43276" cy="411646"/>
          </a:xfrm>
        </p:grpSpPr>
        <p:grpSp>
          <p:nvGrpSpPr>
            <p:cNvPr id="543" name="Google Shape;543;p57"/>
            <p:cNvGrpSpPr/>
            <p:nvPr/>
          </p:nvGrpSpPr>
          <p:grpSpPr>
            <a:xfrm>
              <a:off x="1256711" y="1178908"/>
              <a:ext cx="43276" cy="184846"/>
              <a:chOff x="1256700" y="1103575"/>
              <a:chExt cx="60900" cy="260200"/>
            </a:xfrm>
          </p:grpSpPr>
          <p:sp>
            <p:nvSpPr>
              <p:cNvPr id="544" name="Google Shape;544;p57"/>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7"/>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7"/>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57"/>
            <p:cNvGrpSpPr/>
            <p:nvPr/>
          </p:nvGrpSpPr>
          <p:grpSpPr>
            <a:xfrm>
              <a:off x="1256711" y="1405708"/>
              <a:ext cx="43276" cy="184846"/>
              <a:chOff x="1256700" y="1103575"/>
              <a:chExt cx="60900" cy="260200"/>
            </a:xfrm>
          </p:grpSpPr>
          <p:sp>
            <p:nvSpPr>
              <p:cNvPr id="548" name="Google Shape;548;p57"/>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7"/>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7"/>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1" name="Google Shape;551;p57"/>
          <p:cNvSpPr/>
          <p:nvPr/>
        </p:nvSpPr>
        <p:spPr>
          <a:xfrm>
            <a:off x="2509175" y="-3861800"/>
            <a:ext cx="4830000" cy="4830300"/>
          </a:xfrm>
          <a:prstGeom prst="ellipse">
            <a:avLst/>
          </a:prstGeom>
          <a:solidFill>
            <a:schemeClr val="dk2"/>
          </a:solidFill>
          <a:ln>
            <a:noFill/>
          </a:ln>
          <a:effectLst>
            <a:outerShdw blurRad="57150" rotWithShape="0" algn="bl" dir="5400000" dist="19050">
              <a:schemeClr val="accent1">
                <a:alpha val="4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7"/>
          <p:cNvSpPr/>
          <p:nvPr/>
        </p:nvSpPr>
        <p:spPr>
          <a:xfrm>
            <a:off x="7446650" y="3964738"/>
            <a:ext cx="1260600" cy="12606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rgbClr val="4877FF">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7"/>
          <p:cNvSpPr/>
          <p:nvPr/>
        </p:nvSpPr>
        <p:spPr>
          <a:xfrm>
            <a:off x="-1777700" y="1816800"/>
            <a:ext cx="3524100" cy="35241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4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7"/>
          <p:cNvSpPr/>
          <p:nvPr/>
        </p:nvSpPr>
        <p:spPr>
          <a:xfrm>
            <a:off x="7111775" y="-1569850"/>
            <a:ext cx="3524100" cy="35241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4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5" name="Google Shape;555;p57"/>
          <p:cNvPicPr preferRelativeResize="0"/>
          <p:nvPr/>
        </p:nvPicPr>
        <p:blipFill rotWithShape="1">
          <a:blip r:embed="rId3">
            <a:alphaModFix/>
          </a:blip>
          <a:srcRect b="19768" l="7340" r="4538" t="0"/>
          <a:stretch/>
        </p:blipFill>
        <p:spPr>
          <a:xfrm flipH="1" rot="-9134663">
            <a:off x="-1755148" y="3031026"/>
            <a:ext cx="5981304" cy="4126625"/>
          </a:xfrm>
          <a:prstGeom prst="rect">
            <a:avLst/>
          </a:prstGeom>
          <a:noFill/>
          <a:ln>
            <a:noFill/>
          </a:ln>
        </p:spPr>
      </p:pic>
      <p:pic>
        <p:nvPicPr>
          <p:cNvPr id="556" name="Google Shape;556;p57"/>
          <p:cNvPicPr preferRelativeResize="0"/>
          <p:nvPr/>
        </p:nvPicPr>
        <p:blipFill rotWithShape="1">
          <a:blip r:embed="rId3">
            <a:alphaModFix/>
          </a:blip>
          <a:srcRect b="19768" l="7340" r="4538" t="0"/>
          <a:stretch/>
        </p:blipFill>
        <p:spPr>
          <a:xfrm flipH="1" rot="2359540">
            <a:off x="6573591" y="-1878314"/>
            <a:ext cx="3498423" cy="2413614"/>
          </a:xfrm>
          <a:prstGeom prst="rect">
            <a:avLst/>
          </a:prstGeom>
          <a:noFill/>
          <a:ln>
            <a:noFill/>
          </a:ln>
        </p:spPr>
      </p:pic>
      <p:pic>
        <p:nvPicPr>
          <p:cNvPr id="557" name="Google Shape;557;p57"/>
          <p:cNvPicPr preferRelativeResize="0"/>
          <p:nvPr/>
        </p:nvPicPr>
        <p:blipFill rotWithShape="1">
          <a:blip r:embed="rId3">
            <a:alphaModFix/>
          </a:blip>
          <a:srcRect b="19768" l="7340" r="4538" t="0"/>
          <a:stretch/>
        </p:blipFill>
        <p:spPr>
          <a:xfrm flipH="1" rot="8099997">
            <a:off x="906367" y="-2284251"/>
            <a:ext cx="4111489" cy="2836579"/>
          </a:xfrm>
          <a:prstGeom prst="rect">
            <a:avLst/>
          </a:prstGeom>
          <a:noFill/>
          <a:ln>
            <a:noFill/>
          </a:ln>
        </p:spPr>
      </p:pic>
      <p:pic>
        <p:nvPicPr>
          <p:cNvPr id="558" name="Google Shape;558;p57"/>
          <p:cNvPicPr preferRelativeResize="0"/>
          <p:nvPr/>
        </p:nvPicPr>
        <p:blipFill rotWithShape="1">
          <a:blip r:embed="rId3">
            <a:alphaModFix/>
          </a:blip>
          <a:srcRect b="19768" l="7340" r="4538" t="0"/>
          <a:stretch/>
        </p:blipFill>
        <p:spPr>
          <a:xfrm flipH="1" rot="7200074">
            <a:off x="6735534" y="2930973"/>
            <a:ext cx="4276576" cy="2950509"/>
          </a:xfrm>
          <a:prstGeom prst="rect">
            <a:avLst/>
          </a:prstGeom>
          <a:noFill/>
          <a:ln>
            <a:noFill/>
          </a:ln>
        </p:spPr>
      </p:pic>
      <p:pic>
        <p:nvPicPr>
          <p:cNvPr id="559" name="Google Shape;559;p57"/>
          <p:cNvPicPr preferRelativeResize="0"/>
          <p:nvPr/>
        </p:nvPicPr>
        <p:blipFill>
          <a:blip r:embed="rId4">
            <a:alphaModFix/>
          </a:blip>
          <a:stretch>
            <a:fillRect/>
          </a:stretch>
        </p:blipFill>
        <p:spPr>
          <a:xfrm rot="2051224">
            <a:off x="7536343" y="152779"/>
            <a:ext cx="709013" cy="537293"/>
          </a:xfrm>
          <a:prstGeom prst="rect">
            <a:avLst/>
          </a:prstGeom>
          <a:noFill/>
          <a:ln>
            <a:noFill/>
          </a:ln>
        </p:spPr>
      </p:pic>
      <p:sp>
        <p:nvSpPr>
          <p:cNvPr id="560" name="Google Shape;560;p57"/>
          <p:cNvSpPr/>
          <p:nvPr/>
        </p:nvSpPr>
        <p:spPr>
          <a:xfrm>
            <a:off x="-680625" y="-262950"/>
            <a:ext cx="1633500" cy="1633500"/>
          </a:xfrm>
          <a:prstGeom prst="ellipse">
            <a:avLst/>
          </a:prstGeom>
          <a:solidFill>
            <a:schemeClr val="dk2"/>
          </a:solidFill>
          <a:ln>
            <a:noFill/>
          </a:ln>
          <a:effectLst>
            <a:outerShdw blurRad="57150" rotWithShape="0" algn="bl" dir="5400000" dist="19050">
              <a:schemeClr val="accent1">
                <a:alpha val="4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555"/>
                                        </p:tgtEl>
                                        <p:attrNameLst>
                                          <p:attrName>style.visibility</p:attrName>
                                        </p:attrNameLst>
                                      </p:cBhvr>
                                      <p:to>
                                        <p:strVal val="visible"/>
                                      </p:to>
                                    </p:set>
                                    <p:anim calcmode="lin" valueType="num">
                                      <p:cBhvr additive="base">
                                        <p:cTn dur="1000"/>
                                        <p:tgtEl>
                                          <p:spTgt spid="55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556"/>
                                        </p:tgtEl>
                                        <p:attrNameLst>
                                          <p:attrName>style.visibility</p:attrName>
                                        </p:attrNameLst>
                                      </p:cBhvr>
                                      <p:to>
                                        <p:strVal val="visible"/>
                                      </p:to>
                                    </p:set>
                                    <p:anim calcmode="lin" valueType="num">
                                      <p:cBhvr additive="base">
                                        <p:cTn dur="1000"/>
                                        <p:tgtEl>
                                          <p:spTgt spid="55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557"/>
                                        </p:tgtEl>
                                        <p:attrNameLst>
                                          <p:attrName>style.visibility</p:attrName>
                                        </p:attrNameLst>
                                      </p:cBhvr>
                                      <p:to>
                                        <p:strVal val="visible"/>
                                      </p:to>
                                    </p:set>
                                    <p:anim calcmode="lin" valueType="num">
                                      <p:cBhvr additive="base">
                                        <p:cTn dur="1000"/>
                                        <p:tgtEl>
                                          <p:spTgt spid="55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559"/>
                                        </p:tgtEl>
                                        <p:attrNameLst>
                                          <p:attrName>style.visibility</p:attrName>
                                        </p:attrNameLst>
                                      </p:cBhvr>
                                      <p:to>
                                        <p:strVal val="visible"/>
                                      </p:to>
                                    </p:set>
                                    <p:anim calcmode="lin" valueType="num">
                                      <p:cBhvr additive="base">
                                        <p:cTn dur="1000"/>
                                        <p:tgtEl>
                                          <p:spTgt spid="55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558"/>
                                        </p:tgtEl>
                                        <p:attrNameLst>
                                          <p:attrName>style.visibility</p:attrName>
                                        </p:attrNameLst>
                                      </p:cBhvr>
                                      <p:to>
                                        <p:strVal val="visible"/>
                                      </p:to>
                                    </p:set>
                                    <p:anim calcmode="lin" valueType="num">
                                      <p:cBhvr additive="base">
                                        <p:cTn dur="1000"/>
                                        <p:tgtEl>
                                          <p:spTgt spid="55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EVALUATION: ROC Curve</a:t>
            </a:r>
            <a:endParaRPr/>
          </a:p>
        </p:txBody>
      </p:sp>
      <p:pic>
        <p:nvPicPr>
          <p:cNvPr id="629" name="Google Shape;629;p66"/>
          <p:cNvPicPr preferRelativeResize="0"/>
          <p:nvPr/>
        </p:nvPicPr>
        <p:blipFill>
          <a:blip r:embed="rId3">
            <a:alphaModFix/>
          </a:blip>
          <a:stretch>
            <a:fillRect/>
          </a:stretch>
        </p:blipFill>
        <p:spPr>
          <a:xfrm>
            <a:off x="2024675" y="1017725"/>
            <a:ext cx="5094634" cy="382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29"/>
                                        </p:tgtEl>
                                        <p:attrNameLst>
                                          <p:attrName>style.visibility</p:attrName>
                                        </p:attrNameLst>
                                      </p:cBhvr>
                                      <p:to>
                                        <p:strVal val="visible"/>
                                      </p:to>
                                    </p:set>
                                    <p:anim calcmode="lin" valueType="num">
                                      <p:cBhvr additive="base">
                                        <p:cTn dur="1000"/>
                                        <p:tgtEl>
                                          <p:spTgt spid="6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EVALUATION: Confusion Matrix</a:t>
            </a:r>
            <a:endParaRPr/>
          </a:p>
        </p:txBody>
      </p:sp>
      <p:sp>
        <p:nvSpPr>
          <p:cNvPr id="635" name="Google Shape;635;p67"/>
          <p:cNvSpPr txBox="1"/>
          <p:nvPr>
            <p:ph idx="1" type="subTitle"/>
          </p:nvPr>
        </p:nvSpPr>
        <p:spPr>
          <a:xfrm>
            <a:off x="1061375" y="1576870"/>
            <a:ext cx="2907600" cy="4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Ignore Stemming</a:t>
            </a:r>
            <a:endParaRPr/>
          </a:p>
        </p:txBody>
      </p:sp>
      <p:sp>
        <p:nvSpPr>
          <p:cNvPr id="636" name="Google Shape;636;p67"/>
          <p:cNvSpPr txBox="1"/>
          <p:nvPr>
            <p:ph idx="2" type="subTitle"/>
          </p:nvPr>
        </p:nvSpPr>
        <p:spPr>
          <a:xfrm>
            <a:off x="5516400" y="1576870"/>
            <a:ext cx="2907600" cy="4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 Stemming</a:t>
            </a:r>
            <a:endParaRPr/>
          </a:p>
        </p:txBody>
      </p:sp>
      <p:graphicFrame>
        <p:nvGraphicFramePr>
          <p:cNvPr id="637" name="Google Shape;637;p67"/>
          <p:cNvGraphicFramePr/>
          <p:nvPr/>
        </p:nvGraphicFramePr>
        <p:xfrm>
          <a:off x="720000" y="2604025"/>
          <a:ext cx="3000000" cy="3000000"/>
        </p:xfrm>
        <a:graphic>
          <a:graphicData uri="http://schemas.openxmlformats.org/drawingml/2006/table">
            <a:tbl>
              <a:tblPr>
                <a:noFill/>
                <a:tableStyleId>{7CF33779-349A-468A-B2EC-6A8975C951F6}</a:tableStyleId>
              </a:tblPr>
              <a:tblGrid>
                <a:gridCol w="514775"/>
                <a:gridCol w="1095250"/>
                <a:gridCol w="1095250"/>
                <a:gridCol w="1095250"/>
              </a:tblGrid>
              <a:tr h="227500">
                <a:tc>
                  <a:txBody>
                    <a:bodyPr/>
                    <a:lstStyle/>
                    <a:p>
                      <a:pPr indent="0" lvl="0" marL="0" rtl="0" algn="ctr">
                        <a:lnSpc>
                          <a:spcPct val="115000"/>
                        </a:lnSpc>
                        <a:spcBef>
                          <a:spcPts val="0"/>
                        </a:spcBef>
                        <a:spcAft>
                          <a:spcPts val="0"/>
                        </a:spcAft>
                        <a:buNone/>
                      </a:pPr>
                      <a:r>
                        <a:t/>
                      </a:r>
                      <a:endParaRPr b="1" sz="1000">
                        <a:latin typeface="Cambria Math"/>
                        <a:ea typeface="Cambria Math"/>
                        <a:cs typeface="Cambria Math"/>
                        <a:sym typeface="Cambria Math"/>
                      </a:endParaRPr>
                    </a:p>
                  </a:txBody>
                  <a:tcPr marT="25400" marB="25400" marR="25400" marL="2540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b="1" sz="1000">
                        <a:latin typeface="Cambria Math"/>
                        <a:ea typeface="Cambria Math"/>
                        <a:cs typeface="Cambria Math"/>
                        <a:sym typeface="Cambria Math"/>
                      </a:endParaRPr>
                    </a:p>
                  </a:txBody>
                  <a:tcPr marT="25400" marB="25400" marR="25400" marL="25400" anchor="b">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gridSpan="2">
                  <a:txBody>
                    <a:bodyPr/>
                    <a:lstStyle/>
                    <a:p>
                      <a:pPr indent="0" lvl="0" marL="0" rtl="0" algn="ctr">
                        <a:spcBef>
                          <a:spcPts val="0"/>
                        </a:spcBef>
                        <a:spcAft>
                          <a:spcPts val="0"/>
                        </a:spcAft>
                        <a:buNone/>
                      </a:pPr>
                      <a:r>
                        <a:rPr b="1" lang="en" sz="1000">
                          <a:latin typeface="Cambria Math"/>
                          <a:ea typeface="Cambria Math"/>
                          <a:cs typeface="Cambria Math"/>
                          <a:sym typeface="Cambria Math"/>
                        </a:rPr>
                        <a:t>Predicted Label</a:t>
                      </a:r>
                      <a:endParaRPr b="1" sz="1000">
                        <a:latin typeface="Cambria Math"/>
                        <a:ea typeface="Cambria Math"/>
                        <a:cs typeface="Cambria Math"/>
                        <a:sym typeface="Cambria Math"/>
                      </a:endParaRPr>
                    </a:p>
                  </a:txBody>
                  <a:tcPr marT="25400" marB="25400" marR="25400" marL="25400" anchor="b">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CCCCCC"/>
                    </a:solidFill>
                  </a:tcPr>
                </a:tc>
                <a:tc hMerge="1"/>
              </a:tr>
              <a:tr h="248825">
                <a:tc>
                  <a:txBody>
                    <a:bodyPr/>
                    <a:lstStyle/>
                    <a:p>
                      <a:pPr indent="0" lvl="0" marL="0" rtl="0" algn="ctr">
                        <a:spcBef>
                          <a:spcPts val="0"/>
                        </a:spcBef>
                        <a:spcAft>
                          <a:spcPts val="0"/>
                        </a:spcAft>
                        <a:buNone/>
                      </a:pPr>
                      <a:r>
                        <a:t/>
                      </a:r>
                      <a:endParaRPr sz="1000">
                        <a:latin typeface="Cambria Math"/>
                        <a:ea typeface="Cambria Math"/>
                        <a:cs typeface="Cambria Math"/>
                        <a:sym typeface="Cambria Math"/>
                      </a:endParaRPr>
                    </a:p>
                  </a:txBody>
                  <a:tcPr marT="25400" marB="25400" marR="25400" marL="2540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000">
                        <a:latin typeface="Cambria Math"/>
                        <a:ea typeface="Cambria Math"/>
                        <a:cs typeface="Cambria Math"/>
                        <a:sym typeface="Cambria Math"/>
                      </a:endParaRPr>
                    </a:p>
                  </a:txBody>
                  <a:tcPr marT="25400" marB="25400" marR="25400" marL="25400" anchor="b">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38761D"/>
                          </a:solidFill>
                          <a:latin typeface="Cambria Math"/>
                          <a:ea typeface="Cambria Math"/>
                          <a:cs typeface="Cambria Math"/>
                          <a:sym typeface="Cambria Math"/>
                        </a:rPr>
                        <a:t>correct label</a:t>
                      </a:r>
                      <a:endParaRPr sz="1000">
                        <a:solidFill>
                          <a:srgbClr val="FF0000"/>
                        </a:solidFill>
                        <a:latin typeface="Cambria Math"/>
                        <a:ea typeface="Cambria Math"/>
                        <a:cs typeface="Cambria Math"/>
                        <a:sym typeface="Cambria Math"/>
                      </a:endParaRPr>
                    </a:p>
                  </a:txBody>
                  <a:tcPr marT="25400" marB="25400" marR="25400" marL="2540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 sz="1000">
                          <a:solidFill>
                            <a:srgbClr val="FF0000"/>
                          </a:solidFill>
                          <a:latin typeface="Cambria Math"/>
                          <a:ea typeface="Cambria Math"/>
                          <a:cs typeface="Cambria Math"/>
                          <a:sym typeface="Cambria Math"/>
                        </a:rPr>
                        <a:t>incorrect label</a:t>
                      </a:r>
                      <a:endParaRPr sz="1000">
                        <a:solidFill>
                          <a:srgbClr val="38761D"/>
                        </a:solidFill>
                        <a:latin typeface="Cambria Math"/>
                        <a:ea typeface="Cambria Math"/>
                        <a:cs typeface="Cambria Math"/>
                        <a:sym typeface="Cambria Math"/>
                      </a:endParaRPr>
                    </a:p>
                  </a:txBody>
                  <a:tcPr marT="25400" marB="25400" marR="25400" marL="2540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CCCCCC"/>
                    </a:solidFill>
                  </a:tcPr>
                </a:tc>
              </a:tr>
              <a:tr h="728225">
                <a:tc rowSpan="2">
                  <a:txBody>
                    <a:bodyPr/>
                    <a:lstStyle/>
                    <a:p>
                      <a:pPr indent="0" lvl="0" marL="0" rtl="0" algn="ctr">
                        <a:spcBef>
                          <a:spcPts val="0"/>
                        </a:spcBef>
                        <a:spcAft>
                          <a:spcPts val="0"/>
                        </a:spcAft>
                        <a:buNone/>
                      </a:pPr>
                      <a:r>
                        <a:rPr b="1" lang="en" sz="1000">
                          <a:latin typeface="Cambria Math"/>
                          <a:ea typeface="Cambria Math"/>
                          <a:cs typeface="Cambria Math"/>
                          <a:sym typeface="Cambria Math"/>
                        </a:rPr>
                        <a:t>Actual</a:t>
                      </a:r>
                      <a:r>
                        <a:rPr lang="en" sz="1000">
                          <a:latin typeface="Cambria Math"/>
                          <a:ea typeface="Cambria Math"/>
                          <a:cs typeface="Cambria Math"/>
                          <a:sym typeface="Cambria Math"/>
                        </a:rPr>
                        <a:t> </a:t>
                      </a:r>
                      <a:r>
                        <a:rPr b="1" lang="en" sz="1000">
                          <a:latin typeface="Cambria Math"/>
                          <a:ea typeface="Cambria Math"/>
                          <a:cs typeface="Cambria Math"/>
                          <a:sym typeface="Cambria Math"/>
                        </a:rPr>
                        <a:t>Label</a:t>
                      </a:r>
                      <a:endParaRPr b="1" sz="1000">
                        <a:latin typeface="Cambria Math"/>
                        <a:ea typeface="Cambria Math"/>
                        <a:cs typeface="Cambria Math"/>
                        <a:sym typeface="Cambria Math"/>
                      </a:endParaRPr>
                    </a:p>
                  </a:txBody>
                  <a:tcPr marT="25400" marB="25400" marR="25400" marL="2540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 sz="1000">
                          <a:solidFill>
                            <a:srgbClr val="38761D"/>
                          </a:solidFill>
                          <a:latin typeface="Cambria Math"/>
                          <a:ea typeface="Cambria Math"/>
                          <a:cs typeface="Cambria Math"/>
                          <a:sym typeface="Cambria Math"/>
                        </a:rPr>
                        <a:t>correct label</a:t>
                      </a:r>
                      <a:endParaRPr sz="1000">
                        <a:solidFill>
                          <a:srgbClr val="FF0000"/>
                        </a:solidFill>
                        <a:latin typeface="Cambria Math"/>
                        <a:ea typeface="Cambria Math"/>
                        <a:cs typeface="Cambria Math"/>
                        <a:sym typeface="Cambria Math"/>
                      </a:endParaRPr>
                    </a:p>
                  </a:txBody>
                  <a:tcPr marT="25400" marB="25400" marR="25400" marL="2540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 sz="1000">
                          <a:latin typeface="Cambria Math"/>
                          <a:ea typeface="Cambria Math"/>
                          <a:cs typeface="Cambria Math"/>
                          <a:sym typeface="Cambria Math"/>
                        </a:rPr>
                        <a:t>TP = 844.6</a:t>
                      </a:r>
                      <a:endParaRPr sz="1000">
                        <a:latin typeface="Cambria Math"/>
                        <a:ea typeface="Cambria Math"/>
                        <a:cs typeface="Cambria Math"/>
                        <a:sym typeface="Cambria Math"/>
                      </a:endParaRPr>
                    </a:p>
                  </a:txBody>
                  <a:tcPr marT="25400" marB="25400" marR="25400" marL="2540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6AA84F"/>
                    </a:solidFill>
                  </a:tcPr>
                </a:tc>
                <a:tc>
                  <a:txBody>
                    <a:bodyPr/>
                    <a:lstStyle/>
                    <a:p>
                      <a:pPr indent="0" lvl="0" marL="0" rtl="0" algn="ctr">
                        <a:lnSpc>
                          <a:spcPct val="115000"/>
                        </a:lnSpc>
                        <a:spcBef>
                          <a:spcPts val="0"/>
                        </a:spcBef>
                        <a:spcAft>
                          <a:spcPts val="0"/>
                        </a:spcAft>
                        <a:buNone/>
                      </a:pPr>
                      <a:r>
                        <a:rPr lang="en" sz="1000">
                          <a:latin typeface="Cambria Math"/>
                          <a:ea typeface="Cambria Math"/>
                          <a:cs typeface="Cambria Math"/>
                          <a:sym typeface="Cambria Math"/>
                        </a:rPr>
                        <a:t>FN = 4308.0</a:t>
                      </a:r>
                      <a:endParaRPr sz="1000">
                        <a:latin typeface="Cambria Math"/>
                        <a:ea typeface="Cambria Math"/>
                        <a:cs typeface="Cambria Math"/>
                        <a:sym typeface="Cambria Math"/>
                      </a:endParaRPr>
                    </a:p>
                  </a:txBody>
                  <a:tcPr marT="25400" marB="25400" marR="25400" marL="2540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FF0000"/>
                    </a:solidFill>
                  </a:tcPr>
                </a:tc>
              </a:tr>
              <a:tr h="728225">
                <a:tc vMerge="1"/>
                <a:tc>
                  <a:txBody>
                    <a:bodyPr/>
                    <a:lstStyle/>
                    <a:p>
                      <a:pPr indent="0" lvl="0" marL="0" rtl="0" algn="ctr">
                        <a:lnSpc>
                          <a:spcPct val="115000"/>
                        </a:lnSpc>
                        <a:spcBef>
                          <a:spcPts val="0"/>
                        </a:spcBef>
                        <a:spcAft>
                          <a:spcPts val="0"/>
                        </a:spcAft>
                        <a:buNone/>
                      </a:pPr>
                      <a:r>
                        <a:rPr lang="en" sz="1000">
                          <a:solidFill>
                            <a:srgbClr val="FF0000"/>
                          </a:solidFill>
                          <a:latin typeface="Cambria Math"/>
                          <a:ea typeface="Cambria Math"/>
                          <a:cs typeface="Cambria Math"/>
                          <a:sym typeface="Cambria Math"/>
                        </a:rPr>
                        <a:t>incorrect label</a:t>
                      </a:r>
                      <a:endParaRPr sz="1000">
                        <a:solidFill>
                          <a:srgbClr val="FF0000"/>
                        </a:solidFill>
                        <a:latin typeface="Cambria Math"/>
                        <a:ea typeface="Cambria Math"/>
                        <a:cs typeface="Cambria Math"/>
                        <a:sym typeface="Cambria Math"/>
                      </a:endParaRPr>
                    </a:p>
                  </a:txBody>
                  <a:tcPr marT="25400" marB="25400" marR="25400" marL="2540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 sz="1000">
                          <a:latin typeface="Cambria Math"/>
                          <a:ea typeface="Cambria Math"/>
                          <a:cs typeface="Cambria Math"/>
                          <a:sym typeface="Cambria Math"/>
                        </a:rPr>
                        <a:t>FP = 614.6</a:t>
                      </a:r>
                      <a:endParaRPr sz="1000">
                        <a:latin typeface="Cambria Math"/>
                        <a:ea typeface="Cambria Math"/>
                        <a:cs typeface="Cambria Math"/>
                        <a:sym typeface="Cambria Math"/>
                      </a:endParaRPr>
                    </a:p>
                  </a:txBody>
                  <a:tcPr marT="25400" marB="25400" marR="25400" marL="2540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FF0000"/>
                    </a:solidFill>
                  </a:tcPr>
                </a:tc>
                <a:tc>
                  <a:txBody>
                    <a:bodyPr/>
                    <a:lstStyle/>
                    <a:p>
                      <a:pPr indent="0" lvl="0" marL="0" rtl="0" algn="ctr">
                        <a:lnSpc>
                          <a:spcPct val="115000"/>
                        </a:lnSpc>
                        <a:spcBef>
                          <a:spcPts val="0"/>
                        </a:spcBef>
                        <a:spcAft>
                          <a:spcPts val="0"/>
                        </a:spcAft>
                        <a:buNone/>
                      </a:pPr>
                      <a:r>
                        <a:rPr lang="en" sz="1000">
                          <a:latin typeface="Cambria Math"/>
                          <a:ea typeface="Cambria Math"/>
                          <a:cs typeface="Cambria Math"/>
                          <a:sym typeface="Cambria Math"/>
                        </a:rPr>
                        <a:t>TN = 1,108.6</a:t>
                      </a:r>
                      <a:endParaRPr sz="1000">
                        <a:latin typeface="Cambria Math"/>
                        <a:ea typeface="Cambria Math"/>
                        <a:cs typeface="Cambria Math"/>
                        <a:sym typeface="Cambria Math"/>
                      </a:endParaRPr>
                    </a:p>
                  </a:txBody>
                  <a:tcPr marT="25400" marB="25400" marR="25400" marL="2540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6AA84F"/>
                    </a:solidFill>
                  </a:tcPr>
                </a:tc>
              </a:tr>
            </a:tbl>
          </a:graphicData>
        </a:graphic>
      </p:graphicFrame>
      <p:graphicFrame>
        <p:nvGraphicFramePr>
          <p:cNvPr id="638" name="Google Shape;638;p67"/>
          <p:cNvGraphicFramePr/>
          <p:nvPr/>
        </p:nvGraphicFramePr>
        <p:xfrm>
          <a:off x="5113000" y="2639500"/>
          <a:ext cx="3000000" cy="3000000"/>
        </p:xfrm>
        <a:graphic>
          <a:graphicData uri="http://schemas.openxmlformats.org/drawingml/2006/table">
            <a:tbl>
              <a:tblPr>
                <a:noFill/>
                <a:tableStyleId>{7CF33779-349A-468A-B2EC-6A8975C951F6}</a:tableStyleId>
              </a:tblPr>
              <a:tblGrid>
                <a:gridCol w="514775"/>
                <a:gridCol w="1095250"/>
                <a:gridCol w="1095250"/>
                <a:gridCol w="1095250"/>
              </a:tblGrid>
              <a:tr h="227500">
                <a:tc>
                  <a:txBody>
                    <a:bodyPr/>
                    <a:lstStyle/>
                    <a:p>
                      <a:pPr indent="0" lvl="0" marL="0" rtl="0" algn="ctr">
                        <a:lnSpc>
                          <a:spcPct val="115000"/>
                        </a:lnSpc>
                        <a:spcBef>
                          <a:spcPts val="0"/>
                        </a:spcBef>
                        <a:spcAft>
                          <a:spcPts val="0"/>
                        </a:spcAft>
                        <a:buNone/>
                      </a:pPr>
                      <a:r>
                        <a:t/>
                      </a:r>
                      <a:endParaRPr b="1" sz="1000">
                        <a:latin typeface="Cambria Math"/>
                        <a:ea typeface="Cambria Math"/>
                        <a:cs typeface="Cambria Math"/>
                        <a:sym typeface="Cambria Math"/>
                      </a:endParaRPr>
                    </a:p>
                  </a:txBody>
                  <a:tcPr marT="25400" marB="25400" marR="25400" marL="2540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b="1" sz="1000">
                        <a:latin typeface="Cambria Math"/>
                        <a:ea typeface="Cambria Math"/>
                        <a:cs typeface="Cambria Math"/>
                        <a:sym typeface="Cambria Math"/>
                      </a:endParaRPr>
                    </a:p>
                  </a:txBody>
                  <a:tcPr marT="25400" marB="25400" marR="25400" marL="25400" anchor="b">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gridSpan="2">
                  <a:txBody>
                    <a:bodyPr/>
                    <a:lstStyle/>
                    <a:p>
                      <a:pPr indent="0" lvl="0" marL="0" rtl="0" algn="ctr">
                        <a:spcBef>
                          <a:spcPts val="0"/>
                        </a:spcBef>
                        <a:spcAft>
                          <a:spcPts val="0"/>
                        </a:spcAft>
                        <a:buNone/>
                      </a:pPr>
                      <a:r>
                        <a:rPr b="1" lang="en" sz="1000">
                          <a:latin typeface="Cambria Math"/>
                          <a:ea typeface="Cambria Math"/>
                          <a:cs typeface="Cambria Math"/>
                          <a:sym typeface="Cambria Math"/>
                        </a:rPr>
                        <a:t>Predicted Label</a:t>
                      </a:r>
                      <a:endParaRPr b="1" sz="1000">
                        <a:latin typeface="Cambria Math"/>
                        <a:ea typeface="Cambria Math"/>
                        <a:cs typeface="Cambria Math"/>
                        <a:sym typeface="Cambria Math"/>
                      </a:endParaRPr>
                    </a:p>
                  </a:txBody>
                  <a:tcPr marT="25400" marB="25400" marR="25400" marL="25400" anchor="b">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CCCCCC"/>
                    </a:solidFill>
                  </a:tcPr>
                </a:tc>
                <a:tc hMerge="1"/>
              </a:tr>
              <a:tr h="248825">
                <a:tc>
                  <a:txBody>
                    <a:bodyPr/>
                    <a:lstStyle/>
                    <a:p>
                      <a:pPr indent="0" lvl="0" marL="0" rtl="0" algn="ctr">
                        <a:spcBef>
                          <a:spcPts val="0"/>
                        </a:spcBef>
                        <a:spcAft>
                          <a:spcPts val="0"/>
                        </a:spcAft>
                        <a:buNone/>
                      </a:pPr>
                      <a:r>
                        <a:t/>
                      </a:r>
                      <a:endParaRPr sz="1000">
                        <a:latin typeface="Cambria Math"/>
                        <a:ea typeface="Cambria Math"/>
                        <a:cs typeface="Cambria Math"/>
                        <a:sym typeface="Cambria Math"/>
                      </a:endParaRPr>
                    </a:p>
                  </a:txBody>
                  <a:tcPr marT="25400" marB="25400" marR="25400" marL="2540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000">
                        <a:latin typeface="Cambria Math"/>
                        <a:ea typeface="Cambria Math"/>
                        <a:cs typeface="Cambria Math"/>
                        <a:sym typeface="Cambria Math"/>
                      </a:endParaRPr>
                    </a:p>
                  </a:txBody>
                  <a:tcPr marT="25400" marB="25400" marR="25400" marL="25400" anchor="b">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38761D"/>
                          </a:solidFill>
                          <a:latin typeface="Cambria Math"/>
                          <a:ea typeface="Cambria Math"/>
                          <a:cs typeface="Cambria Math"/>
                          <a:sym typeface="Cambria Math"/>
                        </a:rPr>
                        <a:t>correct label</a:t>
                      </a:r>
                      <a:endParaRPr sz="1000">
                        <a:solidFill>
                          <a:srgbClr val="FF0000"/>
                        </a:solidFill>
                        <a:latin typeface="Cambria Math"/>
                        <a:ea typeface="Cambria Math"/>
                        <a:cs typeface="Cambria Math"/>
                        <a:sym typeface="Cambria Math"/>
                      </a:endParaRPr>
                    </a:p>
                  </a:txBody>
                  <a:tcPr marT="25400" marB="25400" marR="25400" marL="2540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 sz="1000">
                          <a:solidFill>
                            <a:srgbClr val="FF0000"/>
                          </a:solidFill>
                          <a:latin typeface="Cambria Math"/>
                          <a:ea typeface="Cambria Math"/>
                          <a:cs typeface="Cambria Math"/>
                          <a:sym typeface="Cambria Math"/>
                        </a:rPr>
                        <a:t>incorrect label</a:t>
                      </a:r>
                      <a:endParaRPr sz="1000">
                        <a:solidFill>
                          <a:srgbClr val="38761D"/>
                        </a:solidFill>
                        <a:latin typeface="Cambria Math"/>
                        <a:ea typeface="Cambria Math"/>
                        <a:cs typeface="Cambria Math"/>
                        <a:sym typeface="Cambria Math"/>
                      </a:endParaRPr>
                    </a:p>
                  </a:txBody>
                  <a:tcPr marT="25400" marB="25400" marR="25400" marL="2540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CCCCCC"/>
                    </a:solidFill>
                  </a:tcPr>
                </a:tc>
              </a:tr>
              <a:tr h="728225">
                <a:tc rowSpan="2">
                  <a:txBody>
                    <a:bodyPr/>
                    <a:lstStyle/>
                    <a:p>
                      <a:pPr indent="0" lvl="0" marL="0" rtl="0" algn="ctr">
                        <a:spcBef>
                          <a:spcPts val="0"/>
                        </a:spcBef>
                        <a:spcAft>
                          <a:spcPts val="0"/>
                        </a:spcAft>
                        <a:buNone/>
                      </a:pPr>
                      <a:r>
                        <a:rPr b="1" lang="en" sz="1000">
                          <a:latin typeface="Cambria Math"/>
                          <a:ea typeface="Cambria Math"/>
                          <a:cs typeface="Cambria Math"/>
                          <a:sym typeface="Cambria Math"/>
                        </a:rPr>
                        <a:t>Actual</a:t>
                      </a:r>
                      <a:r>
                        <a:rPr lang="en" sz="1000">
                          <a:latin typeface="Cambria Math"/>
                          <a:ea typeface="Cambria Math"/>
                          <a:cs typeface="Cambria Math"/>
                          <a:sym typeface="Cambria Math"/>
                        </a:rPr>
                        <a:t> </a:t>
                      </a:r>
                      <a:r>
                        <a:rPr b="1" lang="en" sz="1000">
                          <a:latin typeface="Cambria Math"/>
                          <a:ea typeface="Cambria Math"/>
                          <a:cs typeface="Cambria Math"/>
                          <a:sym typeface="Cambria Math"/>
                        </a:rPr>
                        <a:t>Label</a:t>
                      </a:r>
                      <a:endParaRPr b="1" sz="1000">
                        <a:latin typeface="Cambria Math"/>
                        <a:ea typeface="Cambria Math"/>
                        <a:cs typeface="Cambria Math"/>
                        <a:sym typeface="Cambria Math"/>
                      </a:endParaRPr>
                    </a:p>
                  </a:txBody>
                  <a:tcPr marT="25400" marB="25400" marR="25400" marL="2540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 sz="1000">
                          <a:solidFill>
                            <a:srgbClr val="38761D"/>
                          </a:solidFill>
                          <a:latin typeface="Cambria Math"/>
                          <a:ea typeface="Cambria Math"/>
                          <a:cs typeface="Cambria Math"/>
                          <a:sym typeface="Cambria Math"/>
                        </a:rPr>
                        <a:t>correct label</a:t>
                      </a:r>
                      <a:endParaRPr sz="1000">
                        <a:solidFill>
                          <a:srgbClr val="FF0000"/>
                        </a:solidFill>
                        <a:latin typeface="Cambria Math"/>
                        <a:ea typeface="Cambria Math"/>
                        <a:cs typeface="Cambria Math"/>
                        <a:sym typeface="Cambria Math"/>
                      </a:endParaRPr>
                    </a:p>
                  </a:txBody>
                  <a:tcPr marT="25400" marB="25400" marR="25400" marL="2540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 sz="1000">
                          <a:latin typeface="Cambria Math"/>
                          <a:ea typeface="Cambria Math"/>
                          <a:cs typeface="Cambria Math"/>
                          <a:sym typeface="Cambria Math"/>
                        </a:rPr>
                        <a:t>TP = 872.2</a:t>
                      </a:r>
                      <a:endParaRPr sz="1000">
                        <a:latin typeface="Cambria Math"/>
                        <a:ea typeface="Cambria Math"/>
                        <a:cs typeface="Cambria Math"/>
                        <a:sym typeface="Cambria Math"/>
                      </a:endParaRPr>
                    </a:p>
                  </a:txBody>
                  <a:tcPr marT="25400" marB="25400" marR="25400" marL="2540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6AA84F"/>
                    </a:solidFill>
                  </a:tcPr>
                </a:tc>
                <a:tc>
                  <a:txBody>
                    <a:bodyPr/>
                    <a:lstStyle/>
                    <a:p>
                      <a:pPr indent="0" lvl="0" marL="0" rtl="0" algn="ctr">
                        <a:lnSpc>
                          <a:spcPct val="115000"/>
                        </a:lnSpc>
                        <a:spcBef>
                          <a:spcPts val="0"/>
                        </a:spcBef>
                        <a:spcAft>
                          <a:spcPts val="0"/>
                        </a:spcAft>
                        <a:buNone/>
                      </a:pPr>
                      <a:r>
                        <a:rPr lang="en" sz="1000">
                          <a:latin typeface="Cambria Math"/>
                          <a:ea typeface="Cambria Math"/>
                          <a:cs typeface="Cambria Math"/>
                          <a:sym typeface="Cambria Math"/>
                        </a:rPr>
                        <a:t>FN = 4170.0</a:t>
                      </a:r>
                      <a:endParaRPr sz="1000">
                        <a:latin typeface="Cambria Math"/>
                        <a:ea typeface="Cambria Math"/>
                        <a:cs typeface="Cambria Math"/>
                        <a:sym typeface="Cambria Math"/>
                      </a:endParaRPr>
                    </a:p>
                  </a:txBody>
                  <a:tcPr marT="25400" marB="25400" marR="25400" marL="2540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FF0000"/>
                    </a:solidFill>
                  </a:tcPr>
                </a:tc>
              </a:tr>
              <a:tr h="728225">
                <a:tc vMerge="1"/>
                <a:tc>
                  <a:txBody>
                    <a:bodyPr/>
                    <a:lstStyle/>
                    <a:p>
                      <a:pPr indent="0" lvl="0" marL="0" rtl="0" algn="ctr">
                        <a:lnSpc>
                          <a:spcPct val="115000"/>
                        </a:lnSpc>
                        <a:spcBef>
                          <a:spcPts val="0"/>
                        </a:spcBef>
                        <a:spcAft>
                          <a:spcPts val="0"/>
                        </a:spcAft>
                        <a:buNone/>
                      </a:pPr>
                      <a:r>
                        <a:rPr lang="en" sz="1000">
                          <a:solidFill>
                            <a:srgbClr val="FF0000"/>
                          </a:solidFill>
                          <a:latin typeface="Cambria Math"/>
                          <a:ea typeface="Cambria Math"/>
                          <a:cs typeface="Cambria Math"/>
                          <a:sym typeface="Cambria Math"/>
                        </a:rPr>
                        <a:t>incorrect label</a:t>
                      </a:r>
                      <a:endParaRPr sz="1000">
                        <a:solidFill>
                          <a:srgbClr val="FF0000"/>
                        </a:solidFill>
                        <a:latin typeface="Cambria Math"/>
                        <a:ea typeface="Cambria Math"/>
                        <a:cs typeface="Cambria Math"/>
                        <a:sym typeface="Cambria Math"/>
                      </a:endParaRPr>
                    </a:p>
                  </a:txBody>
                  <a:tcPr marT="25400" marB="25400" marR="25400" marL="2540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 sz="1000">
                          <a:latin typeface="Cambria Math"/>
                          <a:ea typeface="Cambria Math"/>
                          <a:cs typeface="Cambria Math"/>
                          <a:sym typeface="Cambria Math"/>
                        </a:rPr>
                        <a:t>FP = 601.1</a:t>
                      </a:r>
                      <a:endParaRPr sz="1000">
                        <a:latin typeface="Cambria Math"/>
                        <a:ea typeface="Cambria Math"/>
                        <a:cs typeface="Cambria Math"/>
                        <a:sym typeface="Cambria Math"/>
                      </a:endParaRPr>
                    </a:p>
                  </a:txBody>
                  <a:tcPr marT="25400" marB="25400" marR="25400" marL="2540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FF0000"/>
                    </a:solidFill>
                  </a:tcPr>
                </a:tc>
                <a:tc>
                  <a:txBody>
                    <a:bodyPr/>
                    <a:lstStyle/>
                    <a:p>
                      <a:pPr indent="0" lvl="0" marL="0" rtl="0" algn="ctr">
                        <a:lnSpc>
                          <a:spcPct val="115000"/>
                        </a:lnSpc>
                        <a:spcBef>
                          <a:spcPts val="0"/>
                        </a:spcBef>
                        <a:spcAft>
                          <a:spcPts val="0"/>
                        </a:spcAft>
                        <a:buNone/>
                      </a:pPr>
                      <a:r>
                        <a:rPr lang="en" sz="1000">
                          <a:latin typeface="Cambria Math"/>
                          <a:ea typeface="Cambria Math"/>
                          <a:cs typeface="Cambria Math"/>
                          <a:sym typeface="Cambria Math"/>
                        </a:rPr>
                        <a:t>TN = 1067.0</a:t>
                      </a:r>
                      <a:endParaRPr sz="1000">
                        <a:latin typeface="Cambria Math"/>
                        <a:ea typeface="Cambria Math"/>
                        <a:cs typeface="Cambria Math"/>
                        <a:sym typeface="Cambria Math"/>
                      </a:endParaRPr>
                    </a:p>
                  </a:txBody>
                  <a:tcPr marT="25400" marB="25400" marR="25400" marL="2540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6AA84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000"/>
                                        <p:tgtEl>
                                          <p:spTgt spid="634"/>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6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37"/>
                                        </p:tgtEl>
                                        <p:attrNameLst>
                                          <p:attrName>style.visibility</p:attrName>
                                        </p:attrNameLst>
                                      </p:cBhvr>
                                      <p:to>
                                        <p:strVal val="visible"/>
                                      </p:to>
                                    </p:set>
                                    <p:anim calcmode="lin" valueType="num">
                                      <p:cBhvr additive="base">
                                        <p:cTn dur="1000"/>
                                        <p:tgtEl>
                                          <p:spTgt spid="63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38"/>
                                        </p:tgtEl>
                                        <p:attrNameLst>
                                          <p:attrName>style.visibility</p:attrName>
                                        </p:attrNameLst>
                                      </p:cBhvr>
                                      <p:to>
                                        <p:strVal val="visible"/>
                                      </p:to>
                                    </p:set>
                                    <p:anim calcmode="lin" valueType="num">
                                      <p:cBhvr additive="base">
                                        <p:cTn dur="1000"/>
                                        <p:tgtEl>
                                          <p:spTgt spid="63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6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EVALUATION: Metrics</a:t>
            </a:r>
            <a:endParaRPr/>
          </a:p>
        </p:txBody>
      </p:sp>
      <p:sp>
        <p:nvSpPr>
          <p:cNvPr id="644" name="Google Shape;644;p68"/>
          <p:cNvSpPr txBox="1"/>
          <p:nvPr>
            <p:ph idx="4294967295" type="subTitle"/>
          </p:nvPr>
        </p:nvSpPr>
        <p:spPr>
          <a:xfrm>
            <a:off x="508150" y="1308488"/>
            <a:ext cx="3453000" cy="468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300">
                <a:solidFill>
                  <a:srgbClr val="000000"/>
                </a:solidFill>
                <a:latin typeface="Orbitron Black"/>
                <a:ea typeface="Orbitron Black"/>
                <a:cs typeface="Orbitron Black"/>
                <a:sym typeface="Orbitron Black"/>
              </a:rPr>
              <a:t>Ignore Stemming</a:t>
            </a:r>
            <a:endParaRPr sz="1900"/>
          </a:p>
        </p:txBody>
      </p:sp>
      <p:sp>
        <p:nvSpPr>
          <p:cNvPr id="645" name="Google Shape;645;p68"/>
          <p:cNvSpPr txBox="1"/>
          <p:nvPr>
            <p:ph idx="4294967295" type="subTitle"/>
          </p:nvPr>
        </p:nvSpPr>
        <p:spPr>
          <a:xfrm>
            <a:off x="4416875" y="1308488"/>
            <a:ext cx="39024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300">
                <a:solidFill>
                  <a:srgbClr val="000000"/>
                </a:solidFill>
                <a:latin typeface="Orbitron Black"/>
                <a:ea typeface="Orbitron Black"/>
                <a:cs typeface="Orbitron Black"/>
                <a:sym typeface="Orbitron Black"/>
              </a:rPr>
              <a:t>Perform S</a:t>
            </a:r>
            <a:r>
              <a:rPr lang="en" sz="2300">
                <a:solidFill>
                  <a:srgbClr val="000000"/>
                </a:solidFill>
                <a:latin typeface="Orbitron Black"/>
                <a:ea typeface="Orbitron Black"/>
                <a:cs typeface="Orbitron Black"/>
                <a:sym typeface="Orbitron Black"/>
              </a:rPr>
              <a:t>temming</a:t>
            </a:r>
            <a:endParaRPr sz="1900"/>
          </a:p>
        </p:txBody>
      </p:sp>
      <p:sp>
        <p:nvSpPr>
          <p:cNvPr id="646" name="Google Shape;646;p68"/>
          <p:cNvSpPr txBox="1"/>
          <p:nvPr/>
        </p:nvSpPr>
        <p:spPr>
          <a:xfrm>
            <a:off x="720000" y="1957125"/>
            <a:ext cx="35139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Darker Grotesque"/>
                <a:ea typeface="Darker Grotesque"/>
                <a:cs typeface="Darker Grotesque"/>
                <a:sym typeface="Darker Grotesque"/>
              </a:rPr>
              <a:t>Sensitivity: </a:t>
            </a:r>
            <a:r>
              <a:rPr b="1" lang="en" sz="1500">
                <a:latin typeface="Darker Grotesque"/>
                <a:ea typeface="Darker Grotesque"/>
                <a:cs typeface="Darker Grotesque"/>
                <a:sym typeface="Darker Grotesque"/>
              </a:rPr>
              <a:t>0.4706828532850295</a:t>
            </a:r>
            <a:endParaRPr b="1" sz="1500">
              <a:latin typeface="Darker Grotesque"/>
              <a:ea typeface="Darker Grotesque"/>
              <a:cs typeface="Darker Grotesque"/>
              <a:sym typeface="Darker Grotesque"/>
            </a:endParaRPr>
          </a:p>
          <a:p>
            <a:pPr indent="0" lvl="0" marL="0" rtl="0" algn="l">
              <a:spcBef>
                <a:spcPts val="0"/>
              </a:spcBef>
              <a:spcAft>
                <a:spcPts val="0"/>
              </a:spcAft>
              <a:buNone/>
            </a:pPr>
            <a:r>
              <a:rPr b="1" lang="en" sz="2000">
                <a:latin typeface="Darker Grotesque"/>
                <a:ea typeface="Darker Grotesque"/>
                <a:cs typeface="Darker Grotesque"/>
                <a:sym typeface="Darker Grotesque"/>
              </a:rPr>
              <a:t>Specificity: </a:t>
            </a:r>
            <a:r>
              <a:rPr b="1" lang="en" sz="1500">
                <a:latin typeface="Darker Grotesque"/>
                <a:ea typeface="Darker Grotesque"/>
                <a:cs typeface="Darker Grotesque"/>
                <a:sym typeface="Darker Grotesque"/>
              </a:rPr>
              <a:t>0.8341881116099966</a:t>
            </a:r>
            <a:endParaRPr b="1" sz="1500">
              <a:latin typeface="Darker Grotesque"/>
              <a:ea typeface="Darker Grotesque"/>
              <a:cs typeface="Darker Grotesque"/>
              <a:sym typeface="Darker Grotesque"/>
            </a:endParaRPr>
          </a:p>
          <a:p>
            <a:pPr indent="0" lvl="0" marL="0" rtl="0" algn="l">
              <a:spcBef>
                <a:spcPts val="0"/>
              </a:spcBef>
              <a:spcAft>
                <a:spcPts val="0"/>
              </a:spcAft>
              <a:buNone/>
            </a:pPr>
            <a:r>
              <a:rPr b="1" lang="en" sz="2000">
                <a:latin typeface="Darker Grotesque"/>
                <a:ea typeface="Darker Grotesque"/>
                <a:cs typeface="Darker Grotesque"/>
                <a:sym typeface="Darker Grotesque"/>
              </a:rPr>
              <a:t>Precision: </a:t>
            </a:r>
            <a:r>
              <a:rPr b="1" lang="en" sz="1500">
                <a:latin typeface="Darker Grotesque"/>
                <a:ea typeface="Darker Grotesque"/>
                <a:cs typeface="Darker Grotesque"/>
                <a:sym typeface="Darker Grotesque"/>
              </a:rPr>
              <a:t>0.4180404889808784</a:t>
            </a:r>
            <a:endParaRPr b="1" sz="1500">
              <a:latin typeface="Darker Grotesque"/>
              <a:ea typeface="Darker Grotesque"/>
              <a:cs typeface="Darker Grotesque"/>
              <a:sym typeface="Darker Grotesque"/>
            </a:endParaRPr>
          </a:p>
          <a:p>
            <a:pPr indent="0" lvl="0" marL="0" rtl="0" algn="l">
              <a:spcBef>
                <a:spcPts val="0"/>
              </a:spcBef>
              <a:spcAft>
                <a:spcPts val="0"/>
              </a:spcAft>
              <a:buNone/>
            </a:pPr>
            <a:r>
              <a:rPr b="1" lang="en" sz="2000">
                <a:latin typeface="Darker Grotesque"/>
                <a:ea typeface="Darker Grotesque"/>
                <a:cs typeface="Darker Grotesque"/>
                <a:sym typeface="Darker Grotesque"/>
              </a:rPr>
              <a:t>Negative Predictive Value: </a:t>
            </a:r>
            <a:r>
              <a:rPr b="1" lang="en" sz="1500">
                <a:latin typeface="Darker Grotesque"/>
                <a:ea typeface="Darker Grotesque"/>
                <a:cs typeface="Darker Grotesque"/>
                <a:sym typeface="Darker Grotesque"/>
              </a:rPr>
              <a:t>0.8412548129372203</a:t>
            </a:r>
            <a:endParaRPr b="1" sz="1500">
              <a:latin typeface="Darker Grotesque"/>
              <a:ea typeface="Darker Grotesque"/>
              <a:cs typeface="Darker Grotesque"/>
              <a:sym typeface="Darker Grotesque"/>
            </a:endParaRPr>
          </a:p>
          <a:p>
            <a:pPr indent="0" lvl="0" marL="0" rtl="0" algn="l">
              <a:spcBef>
                <a:spcPts val="0"/>
              </a:spcBef>
              <a:spcAft>
                <a:spcPts val="0"/>
              </a:spcAft>
              <a:buNone/>
            </a:pPr>
            <a:r>
              <a:rPr b="1" lang="en" sz="2000">
                <a:latin typeface="Darker Grotesque"/>
                <a:ea typeface="Darker Grotesque"/>
                <a:cs typeface="Darker Grotesque"/>
                <a:sym typeface="Darker Grotesque"/>
              </a:rPr>
              <a:t>Accuracy:</a:t>
            </a:r>
            <a:r>
              <a:rPr b="1" lang="en" sz="1500">
                <a:latin typeface="Darker Grotesque"/>
                <a:ea typeface="Darker Grotesque"/>
                <a:cs typeface="Darker Grotesque"/>
                <a:sym typeface="Darker Grotesque"/>
              </a:rPr>
              <a:t> 0.7532575390433075</a:t>
            </a:r>
            <a:endParaRPr b="1" sz="1500">
              <a:latin typeface="Darker Grotesque"/>
              <a:ea typeface="Darker Grotesque"/>
              <a:cs typeface="Darker Grotesque"/>
              <a:sym typeface="Darker Grotesque"/>
            </a:endParaRPr>
          </a:p>
          <a:p>
            <a:pPr indent="0" lvl="0" marL="0" rtl="0" algn="l">
              <a:spcBef>
                <a:spcPts val="0"/>
              </a:spcBef>
              <a:spcAft>
                <a:spcPts val="0"/>
              </a:spcAft>
              <a:buNone/>
            </a:pPr>
            <a:r>
              <a:rPr b="1" lang="en" sz="2000">
                <a:latin typeface="Darker Grotesque"/>
                <a:ea typeface="Darker Grotesque"/>
                <a:cs typeface="Darker Grotesque"/>
                <a:sym typeface="Darker Grotesque"/>
              </a:rPr>
              <a:t>F-score:</a:t>
            </a:r>
            <a:r>
              <a:rPr b="1" lang="en" sz="1500">
                <a:latin typeface="Darker Grotesque"/>
                <a:ea typeface="Darker Grotesque"/>
                <a:cs typeface="Darker Grotesque"/>
                <a:sym typeface="Darker Grotesque"/>
              </a:rPr>
              <a:t> 0.14039618488628028</a:t>
            </a:r>
            <a:endParaRPr b="1" sz="1500">
              <a:latin typeface="Darker Grotesque"/>
              <a:ea typeface="Darker Grotesque"/>
              <a:cs typeface="Darker Grotesque"/>
              <a:sym typeface="Darker Grotesque"/>
            </a:endParaRPr>
          </a:p>
        </p:txBody>
      </p:sp>
      <p:sp>
        <p:nvSpPr>
          <p:cNvPr id="647" name="Google Shape;647;p68"/>
          <p:cNvSpPr txBox="1"/>
          <p:nvPr/>
        </p:nvSpPr>
        <p:spPr>
          <a:xfrm>
            <a:off x="4819300" y="1957125"/>
            <a:ext cx="39024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Darker Grotesque"/>
                <a:ea typeface="Darker Grotesque"/>
                <a:cs typeface="Darker Grotesque"/>
                <a:sym typeface="Darker Grotesque"/>
              </a:rPr>
              <a:t>Sensitivity: </a:t>
            </a:r>
            <a:r>
              <a:rPr b="1" lang="en" sz="1500">
                <a:latin typeface="Darker Grotesque"/>
                <a:ea typeface="Darker Grotesque"/>
                <a:cs typeface="Darker Grotesque"/>
                <a:sym typeface="Darker Grotesque"/>
              </a:rPr>
              <a:t>0.47424693171705795</a:t>
            </a:r>
            <a:endParaRPr b="1" sz="1500">
              <a:latin typeface="Darker Grotesque"/>
              <a:ea typeface="Darker Grotesque"/>
              <a:cs typeface="Darker Grotesque"/>
              <a:sym typeface="Darker Grotesque"/>
            </a:endParaRPr>
          </a:p>
          <a:p>
            <a:pPr indent="0" lvl="0" marL="0" rtl="0" algn="l">
              <a:spcBef>
                <a:spcPts val="0"/>
              </a:spcBef>
              <a:spcAft>
                <a:spcPts val="0"/>
              </a:spcAft>
              <a:buNone/>
            </a:pPr>
            <a:r>
              <a:rPr b="1" lang="en" sz="2000">
                <a:solidFill>
                  <a:schemeClr val="dk1"/>
                </a:solidFill>
                <a:latin typeface="Darker Grotesque"/>
                <a:ea typeface="Darker Grotesque"/>
                <a:cs typeface="Darker Grotesque"/>
                <a:sym typeface="Darker Grotesque"/>
              </a:rPr>
              <a:t>Specificity: </a:t>
            </a:r>
            <a:r>
              <a:rPr b="1" lang="en" sz="1500">
                <a:solidFill>
                  <a:schemeClr val="dk1"/>
                </a:solidFill>
                <a:latin typeface="Darker Grotesque"/>
                <a:ea typeface="Darker Grotesque"/>
                <a:cs typeface="Darker Grotesque"/>
                <a:sym typeface="Darker Grotesque"/>
              </a:rPr>
              <a:t>0.8340023919949953</a:t>
            </a:r>
            <a:endParaRPr b="1" sz="1500">
              <a:solidFill>
                <a:schemeClr val="dk1"/>
              </a:solidFill>
              <a:latin typeface="Darker Grotesque"/>
              <a:ea typeface="Darker Grotesque"/>
              <a:cs typeface="Darker Grotesque"/>
              <a:sym typeface="Darker Grotesque"/>
            </a:endParaRPr>
          </a:p>
          <a:p>
            <a:pPr indent="0" lvl="0" marL="0" rtl="0" algn="l">
              <a:spcBef>
                <a:spcPts val="0"/>
              </a:spcBef>
              <a:spcAft>
                <a:spcPts val="0"/>
              </a:spcAft>
              <a:buNone/>
            </a:pPr>
            <a:r>
              <a:rPr b="1" lang="en" sz="2000">
                <a:solidFill>
                  <a:schemeClr val="dk1"/>
                </a:solidFill>
                <a:latin typeface="Darker Grotesque"/>
                <a:ea typeface="Darker Grotesque"/>
                <a:cs typeface="Darker Grotesque"/>
                <a:sym typeface="Darker Grotesque"/>
              </a:rPr>
              <a:t>Precision: </a:t>
            </a:r>
            <a:r>
              <a:rPr b="1" lang="en" sz="1500">
                <a:solidFill>
                  <a:schemeClr val="dk1"/>
                </a:solidFill>
                <a:latin typeface="Darker Grotesque"/>
                <a:ea typeface="Darker Grotesque"/>
                <a:cs typeface="Darker Grotesque"/>
                <a:sym typeface="Darker Grotesque"/>
              </a:rPr>
              <a:t>0.42876253743611736</a:t>
            </a:r>
            <a:endParaRPr b="1" sz="1500">
              <a:solidFill>
                <a:schemeClr val="dk1"/>
              </a:solidFill>
              <a:latin typeface="Darker Grotesque"/>
              <a:ea typeface="Darker Grotesque"/>
              <a:cs typeface="Darker Grotesque"/>
              <a:sym typeface="Darker Grotesque"/>
            </a:endParaRPr>
          </a:p>
          <a:p>
            <a:pPr indent="0" lvl="0" marL="0" rtl="0" algn="l">
              <a:spcBef>
                <a:spcPts val="0"/>
              </a:spcBef>
              <a:spcAft>
                <a:spcPts val="0"/>
              </a:spcAft>
              <a:buNone/>
            </a:pPr>
            <a:r>
              <a:rPr b="1" lang="en" sz="2000">
                <a:solidFill>
                  <a:schemeClr val="dk1"/>
                </a:solidFill>
                <a:latin typeface="Darker Grotesque"/>
                <a:ea typeface="Darker Grotesque"/>
                <a:cs typeface="Darker Grotesque"/>
                <a:sym typeface="Darker Grotesque"/>
              </a:rPr>
              <a:t>Negative Predictive Value: </a:t>
            </a:r>
            <a:r>
              <a:rPr b="1" lang="en" sz="1500">
                <a:solidFill>
                  <a:schemeClr val="dk1"/>
                </a:solidFill>
                <a:latin typeface="Darker Grotesque"/>
                <a:ea typeface="Darker Grotesque"/>
                <a:cs typeface="Darker Grotesque"/>
                <a:sym typeface="Darker Grotesque"/>
              </a:rPr>
              <a:t>0.8407342508136996</a:t>
            </a:r>
            <a:endParaRPr b="1" sz="1500">
              <a:solidFill>
                <a:schemeClr val="dk1"/>
              </a:solidFill>
              <a:latin typeface="Darker Grotesque"/>
              <a:ea typeface="Darker Grotesque"/>
              <a:cs typeface="Darker Grotesque"/>
              <a:sym typeface="Darker Grotesque"/>
            </a:endParaRPr>
          </a:p>
          <a:p>
            <a:pPr indent="0" lvl="0" marL="0" rtl="0" algn="l">
              <a:spcBef>
                <a:spcPts val="0"/>
              </a:spcBef>
              <a:spcAft>
                <a:spcPts val="0"/>
              </a:spcAft>
              <a:buNone/>
            </a:pPr>
            <a:r>
              <a:rPr b="1" lang="en" sz="2000">
                <a:solidFill>
                  <a:schemeClr val="dk1"/>
                </a:solidFill>
                <a:latin typeface="Darker Grotesque"/>
                <a:ea typeface="Darker Grotesque"/>
                <a:cs typeface="Darker Grotesque"/>
                <a:sym typeface="Darker Grotesque"/>
              </a:rPr>
              <a:t>Accuracy: </a:t>
            </a:r>
            <a:r>
              <a:rPr b="1" lang="en" sz="1500">
                <a:solidFill>
                  <a:schemeClr val="dk1"/>
                </a:solidFill>
                <a:latin typeface="Darker Grotesque"/>
                <a:ea typeface="Darker Grotesque"/>
                <a:cs typeface="Darker Grotesque"/>
                <a:sym typeface="Darker Grotesque"/>
              </a:rPr>
              <a:t>0.756581100145808</a:t>
            </a:r>
            <a:endParaRPr b="1" sz="1500">
              <a:solidFill>
                <a:schemeClr val="dk1"/>
              </a:solidFill>
              <a:latin typeface="Darker Grotesque"/>
              <a:ea typeface="Darker Grotesque"/>
              <a:cs typeface="Darker Grotesque"/>
              <a:sym typeface="Darker Grotesque"/>
            </a:endParaRPr>
          </a:p>
          <a:p>
            <a:pPr indent="0" lvl="0" marL="0" rtl="0" algn="l">
              <a:spcBef>
                <a:spcPts val="0"/>
              </a:spcBef>
              <a:spcAft>
                <a:spcPts val="0"/>
              </a:spcAft>
              <a:buNone/>
            </a:pPr>
            <a:r>
              <a:rPr b="1" lang="en" sz="2000">
                <a:latin typeface="Darker Grotesque"/>
                <a:ea typeface="Darker Grotesque"/>
                <a:cs typeface="Darker Grotesque"/>
                <a:sym typeface="Darker Grotesque"/>
              </a:rPr>
              <a:t>F-score:</a:t>
            </a:r>
            <a:r>
              <a:rPr b="1" lang="en" sz="1500">
                <a:solidFill>
                  <a:schemeClr val="dk1"/>
                </a:solidFill>
                <a:latin typeface="Darker Grotesque"/>
                <a:ea typeface="Darker Grotesque"/>
                <a:cs typeface="Darker Grotesque"/>
                <a:sym typeface="Darker Grotesque"/>
              </a:rPr>
              <a:t> </a:t>
            </a:r>
            <a:r>
              <a:rPr b="1" lang="en" sz="1500">
                <a:solidFill>
                  <a:schemeClr val="dk1"/>
                </a:solidFill>
                <a:latin typeface="Darker Grotesque"/>
                <a:ea typeface="Darker Grotesque"/>
                <a:cs typeface="Darker Grotesque"/>
                <a:sym typeface="Darker Grotesque"/>
              </a:rPr>
              <a:t>0.14197619389072136</a:t>
            </a:r>
            <a:endParaRPr b="1" sz="1500">
              <a:solidFill>
                <a:schemeClr val="dk1"/>
              </a:solidFill>
              <a:latin typeface="Darker Grotesque"/>
              <a:ea typeface="Darker Grotesque"/>
              <a:cs typeface="Darker Grotesque"/>
              <a:sym typeface="Darker Grotesq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000"/>
                                        <p:tgtEl>
                                          <p:spTgt spid="643"/>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6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46"/>
                                        </p:tgtEl>
                                        <p:attrNameLst>
                                          <p:attrName>style.visibility</p:attrName>
                                        </p:attrNameLst>
                                      </p:cBhvr>
                                      <p:to>
                                        <p:strVal val="visible"/>
                                      </p:to>
                                    </p:set>
                                    <p:anim calcmode="lin" valueType="num">
                                      <p:cBhvr additive="base">
                                        <p:cTn dur="1000"/>
                                        <p:tgtEl>
                                          <p:spTgt spid="64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47"/>
                                        </p:tgtEl>
                                        <p:attrNameLst>
                                          <p:attrName>style.visibility</p:attrName>
                                        </p:attrNameLst>
                                      </p:cBhvr>
                                      <p:to>
                                        <p:strVal val="visible"/>
                                      </p:to>
                                    </p:set>
                                    <p:anim calcmode="lin" valueType="num">
                                      <p:cBhvr additive="base">
                                        <p:cTn dur="1000"/>
                                        <p:tgtEl>
                                          <p:spTgt spid="64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9"/>
          <p:cNvSpPr txBox="1"/>
          <p:nvPr>
            <p:ph type="title"/>
          </p:nvPr>
        </p:nvSpPr>
        <p:spPr>
          <a:xfrm>
            <a:off x="720000" y="4015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SUMMARY / FINAL THOUGHTS</a:t>
            </a:r>
            <a:endParaRPr/>
          </a:p>
        </p:txBody>
      </p:sp>
      <p:sp>
        <p:nvSpPr>
          <p:cNvPr id="653" name="Google Shape;653;p69"/>
          <p:cNvSpPr txBox="1"/>
          <p:nvPr/>
        </p:nvSpPr>
        <p:spPr>
          <a:xfrm>
            <a:off x="720000" y="1167113"/>
            <a:ext cx="3056700" cy="3401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Darker Grotesque"/>
              <a:buChar char="●"/>
            </a:pPr>
            <a:r>
              <a:rPr b="1" lang="en" sz="2000">
                <a:solidFill>
                  <a:schemeClr val="dk1"/>
                </a:solidFill>
                <a:latin typeface="Darker Grotesque"/>
                <a:ea typeface="Darker Grotesque"/>
                <a:cs typeface="Darker Grotesque"/>
                <a:sym typeface="Darker Grotesque"/>
              </a:rPr>
              <a:t>How skipping stemming impacted our results </a:t>
            </a:r>
            <a:endParaRPr b="1" sz="2000">
              <a:solidFill>
                <a:schemeClr val="dk1"/>
              </a:solidFill>
              <a:latin typeface="Darker Grotesque"/>
              <a:ea typeface="Darker Grotesque"/>
              <a:cs typeface="Darker Grotesque"/>
              <a:sym typeface="Darker Grotesque"/>
            </a:endParaRPr>
          </a:p>
          <a:p>
            <a:pPr indent="-355600" lvl="0" marL="457200" rtl="0" algn="l">
              <a:lnSpc>
                <a:spcPct val="75000"/>
              </a:lnSpc>
              <a:spcBef>
                <a:spcPts val="0"/>
              </a:spcBef>
              <a:spcAft>
                <a:spcPts val="0"/>
              </a:spcAft>
              <a:buClr>
                <a:schemeClr val="dk1"/>
              </a:buClr>
              <a:buSzPts val="2000"/>
              <a:buFont typeface="Darker Grotesque"/>
              <a:buChar char="●"/>
            </a:pPr>
            <a:r>
              <a:rPr b="1" lang="en" sz="2000">
                <a:solidFill>
                  <a:schemeClr val="dk1"/>
                </a:solidFill>
                <a:latin typeface="Darker Grotesque"/>
                <a:ea typeface="Darker Grotesque"/>
                <a:cs typeface="Darker Grotesque"/>
                <a:sym typeface="Darker Grotesque"/>
              </a:rPr>
              <a:t>Data was skewed</a:t>
            </a:r>
            <a:endParaRPr b="1" sz="2000">
              <a:solidFill>
                <a:schemeClr val="dk1"/>
              </a:solidFill>
              <a:latin typeface="Darker Grotesque"/>
              <a:ea typeface="Darker Grotesque"/>
              <a:cs typeface="Darker Grotesque"/>
              <a:sym typeface="Darker Grotesque"/>
            </a:endParaRPr>
          </a:p>
          <a:p>
            <a:pPr indent="-317500" lvl="1" marL="914400" rtl="0" algn="l">
              <a:lnSpc>
                <a:spcPct val="75000"/>
              </a:lnSpc>
              <a:spcBef>
                <a:spcPts val="0"/>
              </a:spcBef>
              <a:spcAft>
                <a:spcPts val="0"/>
              </a:spcAft>
              <a:buClr>
                <a:schemeClr val="dk1"/>
              </a:buClr>
              <a:buSzPts val="1400"/>
              <a:buFont typeface="Darker Grotesque"/>
              <a:buChar char="○"/>
            </a:pPr>
            <a:r>
              <a:rPr b="1" lang="en">
                <a:latin typeface="Darker Grotesque"/>
                <a:ea typeface="Darker Grotesque"/>
                <a:cs typeface="Darker Grotesque"/>
                <a:sym typeface="Darker Grotesque"/>
              </a:rPr>
              <a:t>More positive ratings vs negative ratings</a:t>
            </a:r>
            <a:endParaRPr sz="1200">
              <a:latin typeface="Darker Grotesque ExtraBold"/>
              <a:ea typeface="Darker Grotesque ExtraBold"/>
              <a:cs typeface="Darker Grotesque ExtraBold"/>
              <a:sym typeface="Darker Grotesque ExtraBold"/>
            </a:endParaRPr>
          </a:p>
          <a:p>
            <a:pPr indent="-355600" lvl="0" marL="457200" rtl="0" algn="l">
              <a:lnSpc>
                <a:spcPct val="100000"/>
              </a:lnSpc>
              <a:spcBef>
                <a:spcPts val="0"/>
              </a:spcBef>
              <a:spcAft>
                <a:spcPts val="0"/>
              </a:spcAft>
              <a:buClr>
                <a:schemeClr val="dk1"/>
              </a:buClr>
              <a:buSzPts val="2000"/>
              <a:buFont typeface="Darker Grotesque"/>
              <a:buChar char="●"/>
            </a:pPr>
            <a:r>
              <a:rPr b="1" lang="en" sz="2000">
                <a:solidFill>
                  <a:schemeClr val="dk1"/>
                </a:solidFill>
                <a:latin typeface="Darker Grotesque"/>
                <a:ea typeface="Darker Grotesque"/>
                <a:cs typeface="Darker Grotesque"/>
                <a:sym typeface="Darker Grotesque"/>
              </a:rPr>
              <a:t>Challenges with underflow</a:t>
            </a:r>
            <a:endParaRPr b="1" sz="2000">
              <a:solidFill>
                <a:schemeClr val="dk1"/>
              </a:solidFill>
              <a:latin typeface="Darker Grotesque"/>
              <a:ea typeface="Darker Grotesque"/>
              <a:cs typeface="Darker Grotesque"/>
              <a:sym typeface="Darker Grotesque"/>
            </a:endParaRPr>
          </a:p>
          <a:p>
            <a:pPr indent="-317500" lvl="1" marL="914400" rtl="0" algn="l">
              <a:lnSpc>
                <a:spcPct val="100000"/>
              </a:lnSpc>
              <a:spcBef>
                <a:spcPts val="0"/>
              </a:spcBef>
              <a:spcAft>
                <a:spcPts val="0"/>
              </a:spcAft>
              <a:buClr>
                <a:schemeClr val="dk1"/>
              </a:buClr>
              <a:buSzPts val="1400"/>
              <a:buFont typeface="Darker Grotesque"/>
              <a:buChar char="○"/>
            </a:pPr>
            <a:r>
              <a:rPr b="1" lang="en">
                <a:solidFill>
                  <a:schemeClr val="dk1"/>
                </a:solidFill>
                <a:latin typeface="Darker Grotesque"/>
                <a:ea typeface="Darker Grotesque"/>
                <a:cs typeface="Darker Grotesque"/>
                <a:sym typeface="Darker Grotesque"/>
              </a:rPr>
              <a:t>Applied log space calculation</a:t>
            </a:r>
            <a:endParaRPr b="1">
              <a:solidFill>
                <a:schemeClr val="dk1"/>
              </a:solidFill>
              <a:latin typeface="Darker Grotesque"/>
              <a:ea typeface="Darker Grotesque"/>
              <a:cs typeface="Darker Grotesque"/>
              <a:sym typeface="Darker Grotesque"/>
            </a:endParaRPr>
          </a:p>
          <a:p>
            <a:pPr indent="-355600" lvl="0" marL="457200" rtl="0" algn="l">
              <a:spcBef>
                <a:spcPts val="0"/>
              </a:spcBef>
              <a:spcAft>
                <a:spcPts val="0"/>
              </a:spcAft>
              <a:buClr>
                <a:schemeClr val="dk1"/>
              </a:buClr>
              <a:buSzPts val="2000"/>
              <a:buFont typeface="Darker Grotesque"/>
              <a:buChar char="●"/>
            </a:pPr>
            <a:r>
              <a:rPr b="1" lang="en" sz="2000">
                <a:solidFill>
                  <a:schemeClr val="dk1"/>
                </a:solidFill>
                <a:latin typeface="Darker Grotesque"/>
                <a:ea typeface="Darker Grotesque"/>
                <a:cs typeface="Darker Grotesque"/>
                <a:sym typeface="Darker Grotesque"/>
              </a:rPr>
              <a:t>Improvements </a:t>
            </a:r>
            <a:endParaRPr b="1" sz="2000">
              <a:solidFill>
                <a:schemeClr val="dk1"/>
              </a:solidFill>
              <a:latin typeface="Darker Grotesque"/>
              <a:ea typeface="Darker Grotesque"/>
              <a:cs typeface="Darker Grotesque"/>
              <a:sym typeface="Darker Grotesque"/>
            </a:endParaRPr>
          </a:p>
          <a:p>
            <a:pPr indent="-323850" lvl="1" marL="914400" rtl="0" algn="l">
              <a:spcBef>
                <a:spcPts val="0"/>
              </a:spcBef>
              <a:spcAft>
                <a:spcPts val="0"/>
              </a:spcAft>
              <a:buClr>
                <a:schemeClr val="dk1"/>
              </a:buClr>
              <a:buSzPts val="1500"/>
              <a:buFont typeface="Darker Grotesque"/>
              <a:buChar char="○"/>
            </a:pPr>
            <a:r>
              <a:rPr b="1" lang="en" sz="1500">
                <a:solidFill>
                  <a:schemeClr val="dk1"/>
                </a:solidFill>
                <a:latin typeface="Darker Grotesque"/>
                <a:ea typeface="Darker Grotesque"/>
                <a:cs typeface="Darker Grotesque"/>
                <a:sym typeface="Darker Grotesque"/>
              </a:rPr>
              <a:t>Optimization</a:t>
            </a:r>
            <a:endParaRPr b="1" sz="1500">
              <a:solidFill>
                <a:schemeClr val="dk1"/>
              </a:solidFill>
              <a:latin typeface="Darker Grotesque"/>
              <a:ea typeface="Darker Grotesque"/>
              <a:cs typeface="Darker Grotesque"/>
              <a:sym typeface="Darker Grotesque"/>
            </a:endParaRPr>
          </a:p>
          <a:p>
            <a:pPr indent="-323850" lvl="1" marL="914400" rtl="0" algn="l">
              <a:spcBef>
                <a:spcPts val="0"/>
              </a:spcBef>
              <a:spcAft>
                <a:spcPts val="0"/>
              </a:spcAft>
              <a:buClr>
                <a:schemeClr val="dk1"/>
              </a:buClr>
              <a:buSzPts val="1500"/>
              <a:buFont typeface="Darker Grotesque"/>
              <a:buChar char="○"/>
            </a:pPr>
            <a:r>
              <a:rPr b="1" lang="en" sz="1500">
                <a:solidFill>
                  <a:schemeClr val="dk1"/>
                </a:solidFill>
                <a:latin typeface="Darker Grotesque"/>
                <a:ea typeface="Darker Grotesque"/>
                <a:cs typeface="Darker Grotesque"/>
                <a:sym typeface="Darker Grotesque"/>
              </a:rPr>
              <a:t>Utilizing additional Python libraries</a:t>
            </a:r>
            <a:endParaRPr b="1" sz="1500">
              <a:solidFill>
                <a:schemeClr val="dk1"/>
              </a:solidFill>
              <a:latin typeface="Darker Grotesque"/>
              <a:ea typeface="Darker Grotesque"/>
              <a:cs typeface="Darker Grotesque"/>
              <a:sym typeface="Darker Grotesque"/>
            </a:endParaRPr>
          </a:p>
        </p:txBody>
      </p:sp>
      <p:pic>
        <p:nvPicPr>
          <p:cNvPr id="654" name="Google Shape;654;p69"/>
          <p:cNvPicPr preferRelativeResize="0"/>
          <p:nvPr/>
        </p:nvPicPr>
        <p:blipFill>
          <a:blip r:embed="rId3">
            <a:alphaModFix/>
          </a:blip>
          <a:stretch>
            <a:fillRect/>
          </a:stretch>
        </p:blipFill>
        <p:spPr>
          <a:xfrm>
            <a:off x="3845625" y="1240400"/>
            <a:ext cx="4882701" cy="32551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000"/>
                                        <p:tgtEl>
                                          <p:spTgt spid="6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3"/>
                                        </p:tgtEl>
                                        <p:attrNameLst>
                                          <p:attrName>style.visibility</p:attrName>
                                        </p:attrNameLst>
                                      </p:cBhvr>
                                      <p:to>
                                        <p:strVal val="visible"/>
                                      </p:to>
                                    </p:set>
                                    <p:anim calcmode="lin" valueType="num">
                                      <p:cBhvr additive="base">
                                        <p:cTn dur="1000"/>
                                        <p:tgtEl>
                                          <p:spTgt spid="65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54"/>
                                        </p:tgtEl>
                                        <p:attrNameLst>
                                          <p:attrName>style.visibility</p:attrName>
                                        </p:attrNameLst>
                                      </p:cBhvr>
                                      <p:to>
                                        <p:strVal val="visible"/>
                                      </p:to>
                                    </p:set>
                                    <p:anim calcmode="lin" valueType="num">
                                      <p:cBhvr additive="base">
                                        <p:cTn dur="1000"/>
                                        <p:tgtEl>
                                          <p:spTgt spid="65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graphicFrame>
        <p:nvGraphicFramePr>
          <p:cNvPr id="565" name="Google Shape;565;p58"/>
          <p:cNvGraphicFramePr/>
          <p:nvPr/>
        </p:nvGraphicFramePr>
        <p:xfrm>
          <a:off x="481900" y="1196520"/>
          <a:ext cx="3000000" cy="3000000"/>
        </p:xfrm>
        <a:graphic>
          <a:graphicData uri="http://schemas.openxmlformats.org/drawingml/2006/table">
            <a:tbl>
              <a:tblPr>
                <a:noFill/>
                <a:tableStyleId>{4BE30B3C-D362-41EF-9158-02C8AD3605EC}</a:tableStyleId>
              </a:tblPr>
              <a:tblGrid>
                <a:gridCol w="2066875"/>
                <a:gridCol w="3643850"/>
              </a:tblGrid>
              <a:tr h="463300">
                <a:tc>
                  <a:txBody>
                    <a:bodyPr/>
                    <a:lstStyle/>
                    <a:p>
                      <a:pPr indent="0" lvl="0" marL="0" rtl="0" algn="l">
                        <a:spcBef>
                          <a:spcPts val="0"/>
                        </a:spcBef>
                        <a:spcAft>
                          <a:spcPts val="0"/>
                        </a:spcAft>
                        <a:buNone/>
                      </a:pPr>
                      <a:r>
                        <a:rPr lang="en" sz="1000">
                          <a:solidFill>
                            <a:schemeClr val="dk1"/>
                          </a:solidFill>
                          <a:latin typeface="Orbitron Black"/>
                          <a:ea typeface="Orbitron Black"/>
                          <a:cs typeface="Orbitron Black"/>
                          <a:sym typeface="Orbitron Black"/>
                        </a:rPr>
                        <a:t>What is the dataset? </a:t>
                      </a:r>
                      <a:endParaRPr b="1" sz="1000">
                        <a:solidFill>
                          <a:schemeClr val="dk1"/>
                        </a:solidFill>
                        <a:latin typeface="Orbitron"/>
                        <a:ea typeface="Orbitron"/>
                        <a:cs typeface="Orbitron"/>
                        <a:sym typeface="Orbitron"/>
                      </a:endParaRPr>
                    </a:p>
                  </a:txBody>
                  <a:tcPr marT="68575" marB="6857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lnSpc>
                          <a:spcPct val="75000"/>
                        </a:lnSpc>
                        <a:spcBef>
                          <a:spcPts val="0"/>
                        </a:spcBef>
                        <a:spcAft>
                          <a:spcPts val="0"/>
                        </a:spcAft>
                        <a:buNone/>
                      </a:pPr>
                      <a:r>
                        <a:rPr lang="en" sz="1200">
                          <a:latin typeface="Darker Grotesque SemiBold"/>
                          <a:ea typeface="Darker Grotesque SemiBold"/>
                          <a:cs typeface="Darker Grotesque SemiBold"/>
                          <a:sym typeface="Darker Grotesque SemiBold"/>
                        </a:rPr>
                        <a:t>Reviews from visitors who have visited Disneyland branches in Paris, California, or Hong Kong posted on Trip Advisor.</a:t>
                      </a:r>
                      <a:endParaRPr b="1" sz="1200">
                        <a:solidFill>
                          <a:schemeClr val="dk1"/>
                        </a:solidFill>
                        <a:latin typeface="Darker Grotesque"/>
                        <a:ea typeface="Darker Grotesque"/>
                        <a:cs typeface="Darker Grotesque"/>
                        <a:sym typeface="Darker Grotesque"/>
                      </a:endParaRPr>
                    </a:p>
                  </a:txBody>
                  <a:tcPr marT="68575" marB="6857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50950">
                <a:tc>
                  <a:txBody>
                    <a:bodyPr/>
                    <a:lstStyle/>
                    <a:p>
                      <a:pPr indent="0" lvl="0" marL="0" rtl="0" algn="l">
                        <a:spcBef>
                          <a:spcPts val="0"/>
                        </a:spcBef>
                        <a:spcAft>
                          <a:spcPts val="0"/>
                        </a:spcAft>
                        <a:buNone/>
                      </a:pPr>
                      <a:r>
                        <a:rPr lang="en" sz="1000">
                          <a:solidFill>
                            <a:schemeClr val="dk1"/>
                          </a:solidFill>
                          <a:latin typeface="Orbitron Black"/>
                          <a:ea typeface="Orbitron Black"/>
                          <a:cs typeface="Orbitron Black"/>
                          <a:sym typeface="Orbitron Black"/>
                        </a:rPr>
                        <a:t>How many samples?</a:t>
                      </a:r>
                      <a:endParaRPr sz="1000">
                        <a:solidFill>
                          <a:schemeClr val="dk1"/>
                        </a:solidFill>
                        <a:latin typeface="Orbitron Black"/>
                        <a:ea typeface="Orbitron Black"/>
                        <a:cs typeface="Orbitron Black"/>
                        <a:sym typeface="Orbitron Black"/>
                      </a:endParaRPr>
                    </a:p>
                  </a:txBody>
                  <a:tcPr marT="68575" marB="6857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arker Grotesque SemiBold"/>
                          <a:ea typeface="Darker Grotesque SemiBold"/>
                          <a:cs typeface="Darker Grotesque SemiBold"/>
                          <a:sym typeface="Darker Grotesque SemiBold"/>
                        </a:rPr>
                        <a:t>Total #</a:t>
                      </a:r>
                      <a:r>
                        <a:rPr lang="en" sz="1200">
                          <a:latin typeface="Darker Grotesque SemiBold"/>
                          <a:ea typeface="Darker Grotesque SemiBold"/>
                          <a:cs typeface="Darker Grotesque SemiBold"/>
                          <a:sym typeface="Darker Grotesque SemiBold"/>
                        </a:rPr>
                        <a:t> of samples: </a:t>
                      </a:r>
                      <a:r>
                        <a:rPr lang="en" sz="1200">
                          <a:latin typeface="Darker Grotesque Black"/>
                          <a:ea typeface="Darker Grotesque Black"/>
                          <a:cs typeface="Darker Grotesque Black"/>
                          <a:sym typeface="Darker Grotesque Black"/>
                        </a:rPr>
                        <a:t>42,656 reviews</a:t>
                      </a:r>
                      <a:endParaRPr sz="1200">
                        <a:solidFill>
                          <a:schemeClr val="dk1"/>
                        </a:solidFill>
                        <a:latin typeface="Darker Grotesque Black"/>
                        <a:ea typeface="Darker Grotesque Black"/>
                        <a:cs typeface="Darker Grotesque Black"/>
                        <a:sym typeface="Darker Grotesque Black"/>
                      </a:endParaRPr>
                    </a:p>
                  </a:txBody>
                  <a:tcPr marT="68575" marB="6857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50950">
                <a:tc>
                  <a:txBody>
                    <a:bodyPr/>
                    <a:lstStyle/>
                    <a:p>
                      <a:pPr indent="0" lvl="0" marL="0" rtl="0" algn="l">
                        <a:spcBef>
                          <a:spcPts val="0"/>
                        </a:spcBef>
                        <a:spcAft>
                          <a:spcPts val="0"/>
                        </a:spcAft>
                        <a:buNone/>
                      </a:pPr>
                      <a:r>
                        <a:rPr lang="en" sz="1000">
                          <a:solidFill>
                            <a:schemeClr val="dk1"/>
                          </a:solidFill>
                          <a:latin typeface="Orbitron Black"/>
                          <a:ea typeface="Orbitron Black"/>
                          <a:cs typeface="Orbitron Black"/>
                          <a:sym typeface="Orbitron Black"/>
                        </a:rPr>
                        <a:t>How many labels?</a:t>
                      </a:r>
                      <a:endParaRPr sz="1000">
                        <a:solidFill>
                          <a:schemeClr val="dk1"/>
                        </a:solidFill>
                        <a:latin typeface="Orbitron Black"/>
                        <a:ea typeface="Orbitron Black"/>
                        <a:cs typeface="Orbitron Black"/>
                        <a:sym typeface="Orbitron Black"/>
                      </a:endParaRPr>
                    </a:p>
                  </a:txBody>
                  <a:tcPr marT="68575" marB="6857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arker Grotesque SemiBold"/>
                          <a:ea typeface="Darker Grotesque SemiBold"/>
                          <a:cs typeface="Darker Grotesque SemiBold"/>
                          <a:sym typeface="Darker Grotesque SemiBold"/>
                        </a:rPr>
                        <a:t>Total # of labels: </a:t>
                      </a:r>
                      <a:r>
                        <a:rPr lang="en" sz="1200">
                          <a:latin typeface="Darker Grotesque Black"/>
                          <a:ea typeface="Darker Grotesque Black"/>
                          <a:cs typeface="Darker Grotesque Black"/>
                          <a:sym typeface="Darker Grotesque Black"/>
                        </a:rPr>
                        <a:t>5 </a:t>
                      </a:r>
                      <a:r>
                        <a:rPr lang="en" sz="1200">
                          <a:latin typeface="Darker Grotesque SemiBold"/>
                          <a:ea typeface="Darker Grotesque SemiBold"/>
                          <a:cs typeface="Darker Grotesque SemiBold"/>
                          <a:sym typeface="Darker Grotesque SemiBold"/>
                        </a:rPr>
                        <a:t>(1, 2, 3, 4, 5)</a:t>
                      </a:r>
                      <a:endParaRPr sz="1200">
                        <a:solidFill>
                          <a:schemeClr val="dk1"/>
                        </a:solidFill>
                        <a:latin typeface="Darker Grotesque SemiBold"/>
                        <a:ea typeface="Darker Grotesque SemiBold"/>
                        <a:cs typeface="Darker Grotesque SemiBold"/>
                        <a:sym typeface="Darker Grotesque SemiBold"/>
                      </a:endParaRPr>
                    </a:p>
                  </a:txBody>
                  <a:tcPr marT="68575" marB="6857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07550">
                <a:tc>
                  <a:txBody>
                    <a:bodyPr/>
                    <a:lstStyle/>
                    <a:p>
                      <a:pPr indent="0" lvl="0" marL="0" rtl="0" algn="l">
                        <a:spcBef>
                          <a:spcPts val="0"/>
                        </a:spcBef>
                        <a:spcAft>
                          <a:spcPts val="0"/>
                        </a:spcAft>
                        <a:buNone/>
                      </a:pPr>
                      <a:r>
                        <a:rPr lang="en" sz="1000">
                          <a:solidFill>
                            <a:schemeClr val="dk1"/>
                          </a:solidFill>
                          <a:latin typeface="Orbitron Black"/>
                          <a:ea typeface="Orbitron Black"/>
                          <a:cs typeface="Orbitron Black"/>
                          <a:sym typeface="Orbitron Black"/>
                        </a:rPr>
                        <a:t>How many samples are there in the training set? </a:t>
                      </a:r>
                      <a:endParaRPr b="1" sz="1000">
                        <a:solidFill>
                          <a:schemeClr val="dk1"/>
                        </a:solidFill>
                        <a:latin typeface="Orbitron"/>
                        <a:ea typeface="Orbitron"/>
                        <a:cs typeface="Orbitron"/>
                        <a:sym typeface="Orbitron"/>
                      </a:endParaRPr>
                    </a:p>
                  </a:txBody>
                  <a:tcPr marT="68575" marB="6857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arker Grotesque SemiBold"/>
                          <a:ea typeface="Darker Grotesque SemiBold"/>
                          <a:cs typeface="Darker Grotesque SemiBold"/>
                          <a:sym typeface="Darker Grotesque SemiBold"/>
                        </a:rPr>
                        <a:t>Total #</a:t>
                      </a:r>
                      <a:r>
                        <a:rPr lang="en" sz="1200">
                          <a:latin typeface="Darker Grotesque SemiBold"/>
                          <a:ea typeface="Darker Grotesque SemiBold"/>
                          <a:cs typeface="Darker Grotesque SemiBold"/>
                          <a:sym typeface="Darker Grotesque SemiBold"/>
                        </a:rPr>
                        <a:t> of samples in training set: </a:t>
                      </a:r>
                      <a:r>
                        <a:rPr lang="en" sz="1200">
                          <a:latin typeface="Darker Grotesque Black"/>
                          <a:ea typeface="Darker Grotesque Black"/>
                          <a:cs typeface="Darker Grotesque Black"/>
                          <a:sym typeface="Darker Grotesque Black"/>
                        </a:rPr>
                        <a:t>34,125 reviews</a:t>
                      </a:r>
                      <a:endParaRPr sz="1200">
                        <a:latin typeface="Darker Grotesque Black"/>
                        <a:ea typeface="Darker Grotesque Black"/>
                        <a:cs typeface="Darker Grotesque Black"/>
                        <a:sym typeface="Darker Grotesque Black"/>
                      </a:endParaRPr>
                    </a:p>
                  </a:txBody>
                  <a:tcPr marT="68575" marB="6857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79425">
                <a:tc>
                  <a:txBody>
                    <a:bodyPr/>
                    <a:lstStyle/>
                    <a:p>
                      <a:pPr indent="0" lvl="0" marL="0" rtl="0" algn="l">
                        <a:spcBef>
                          <a:spcPts val="0"/>
                        </a:spcBef>
                        <a:spcAft>
                          <a:spcPts val="0"/>
                        </a:spcAft>
                        <a:buNone/>
                      </a:pPr>
                      <a:r>
                        <a:rPr lang="en" sz="1000">
                          <a:solidFill>
                            <a:schemeClr val="dk1"/>
                          </a:solidFill>
                          <a:latin typeface="Orbitron Black"/>
                          <a:ea typeface="Orbitron Black"/>
                          <a:cs typeface="Orbitron Black"/>
                          <a:sym typeface="Orbitron Black"/>
                        </a:rPr>
                        <a:t>How many samples are there in the test set? </a:t>
                      </a:r>
                      <a:endParaRPr b="1" sz="1000">
                        <a:solidFill>
                          <a:schemeClr val="dk1"/>
                        </a:solidFill>
                        <a:latin typeface="Orbitron"/>
                        <a:ea typeface="Orbitron"/>
                        <a:cs typeface="Orbitron"/>
                        <a:sym typeface="Orbitron"/>
                      </a:endParaRPr>
                    </a:p>
                  </a:txBody>
                  <a:tcPr marT="68575" marB="6857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arker Grotesque SemiBold"/>
                          <a:ea typeface="Darker Grotesque SemiBold"/>
                          <a:cs typeface="Darker Grotesque SemiBold"/>
                          <a:sym typeface="Darker Grotesque SemiBold"/>
                        </a:rPr>
                        <a:t>Total #</a:t>
                      </a:r>
                      <a:r>
                        <a:rPr lang="en" sz="1200">
                          <a:latin typeface="Darker Grotesque SemiBold"/>
                          <a:ea typeface="Darker Grotesque SemiBold"/>
                          <a:cs typeface="Darker Grotesque SemiBold"/>
                          <a:sym typeface="Darker Grotesque SemiBold"/>
                        </a:rPr>
                        <a:t> of samples in test set: </a:t>
                      </a:r>
                      <a:r>
                        <a:rPr lang="en" sz="1200">
                          <a:latin typeface="Darker Grotesque Black"/>
                          <a:ea typeface="Darker Grotesque Black"/>
                          <a:cs typeface="Darker Grotesque Black"/>
                          <a:sym typeface="Darker Grotesque Black"/>
                        </a:rPr>
                        <a:t>8,531 reviews</a:t>
                      </a:r>
                      <a:endParaRPr sz="1200">
                        <a:latin typeface="Darker Grotesque Black"/>
                        <a:ea typeface="Darker Grotesque Black"/>
                        <a:cs typeface="Darker Grotesque Black"/>
                        <a:sym typeface="Darker Grotesque Black"/>
                      </a:endParaRPr>
                    </a:p>
                  </a:txBody>
                  <a:tcPr marT="68575" marB="6857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48750">
                <a:tc>
                  <a:txBody>
                    <a:bodyPr/>
                    <a:lstStyle/>
                    <a:p>
                      <a:pPr indent="0" lvl="0" marL="0" rtl="0" algn="l">
                        <a:spcBef>
                          <a:spcPts val="0"/>
                        </a:spcBef>
                        <a:spcAft>
                          <a:spcPts val="0"/>
                        </a:spcAft>
                        <a:buNone/>
                      </a:pPr>
                      <a:r>
                        <a:rPr lang="en" sz="1000">
                          <a:solidFill>
                            <a:schemeClr val="dk1"/>
                          </a:solidFill>
                          <a:latin typeface="Orbitron Black"/>
                          <a:ea typeface="Orbitron Black"/>
                          <a:cs typeface="Orbitron Black"/>
                          <a:sym typeface="Orbitron Black"/>
                        </a:rPr>
                        <a:t>Quirks? Issues? Inconsistencies? </a:t>
                      </a:r>
                      <a:endParaRPr b="1" sz="1000">
                        <a:solidFill>
                          <a:schemeClr val="dk1"/>
                        </a:solidFill>
                        <a:latin typeface="Orbitron"/>
                        <a:ea typeface="Orbitron"/>
                        <a:cs typeface="Orbitron"/>
                        <a:sym typeface="Orbitron"/>
                      </a:endParaRPr>
                    </a:p>
                  </a:txBody>
                  <a:tcPr marT="68575" marB="6857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arker Grotesque SemiBold"/>
                          <a:ea typeface="Darker Grotesque SemiBold"/>
                          <a:cs typeface="Darker Grotesque SemiBold"/>
                          <a:sym typeface="Darker Grotesque SemiBold"/>
                        </a:rPr>
                        <a:t>Spelling errors and labeling vs. written feedback</a:t>
                      </a:r>
                      <a:endParaRPr sz="1200">
                        <a:latin typeface="Darker Grotesque SemiBold"/>
                        <a:ea typeface="Darker Grotesque SemiBold"/>
                        <a:cs typeface="Darker Grotesque SemiBold"/>
                        <a:sym typeface="Darker Grotesque SemiBold"/>
                      </a:endParaRPr>
                    </a:p>
                  </a:txBody>
                  <a:tcPr marT="68575" marB="6857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27025">
                <a:tc>
                  <a:txBody>
                    <a:bodyPr/>
                    <a:lstStyle/>
                    <a:p>
                      <a:pPr indent="0" lvl="0" marL="0" rtl="0" algn="l">
                        <a:spcBef>
                          <a:spcPts val="0"/>
                        </a:spcBef>
                        <a:spcAft>
                          <a:spcPts val="0"/>
                        </a:spcAft>
                        <a:buNone/>
                      </a:pPr>
                      <a:r>
                        <a:rPr lang="en" sz="1000">
                          <a:solidFill>
                            <a:schemeClr val="dk1"/>
                          </a:solidFill>
                          <a:latin typeface="Orbitron Black"/>
                          <a:ea typeface="Orbitron Black"/>
                          <a:cs typeface="Orbitron Black"/>
                          <a:sym typeface="Orbitron Black"/>
                        </a:rPr>
                        <a:t>Did you have to do some additional preprocessing? </a:t>
                      </a:r>
                      <a:endParaRPr b="1" sz="1000">
                        <a:solidFill>
                          <a:schemeClr val="dk1"/>
                        </a:solidFill>
                        <a:latin typeface="Orbitron"/>
                        <a:ea typeface="Orbitron"/>
                        <a:cs typeface="Orbitron"/>
                        <a:sym typeface="Orbitron"/>
                      </a:endParaRPr>
                    </a:p>
                  </a:txBody>
                  <a:tcPr marT="68575" marB="6857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arker Grotesque SemiBold"/>
                          <a:ea typeface="Darker Grotesque SemiBold"/>
                          <a:cs typeface="Darker Grotesque SemiBold"/>
                          <a:sym typeface="Darker Grotesque SemiBold"/>
                        </a:rPr>
                        <a:t>Lowercase, stop words, tokenization, and stemming</a:t>
                      </a:r>
                      <a:endParaRPr b="1" sz="1200">
                        <a:latin typeface="Darker Grotesque"/>
                        <a:ea typeface="Darker Grotesque"/>
                        <a:cs typeface="Darker Grotesque"/>
                        <a:sym typeface="Darker Grotesque"/>
                      </a:endParaRPr>
                    </a:p>
                  </a:txBody>
                  <a:tcPr marT="68575" marB="6857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566" name="Google Shape;566;p58"/>
          <p:cNvSpPr txBox="1"/>
          <p:nvPr>
            <p:ph type="title"/>
          </p:nvPr>
        </p:nvSpPr>
        <p:spPr>
          <a:xfrm>
            <a:off x="655300" y="38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DATASET</a:t>
            </a:r>
            <a:endParaRPr/>
          </a:p>
        </p:txBody>
      </p:sp>
      <p:pic>
        <p:nvPicPr>
          <p:cNvPr id="567" name="Google Shape;567;p58"/>
          <p:cNvPicPr preferRelativeResize="0"/>
          <p:nvPr/>
        </p:nvPicPr>
        <p:blipFill>
          <a:blip r:embed="rId3">
            <a:alphaModFix/>
          </a:blip>
          <a:stretch>
            <a:fillRect/>
          </a:stretch>
        </p:blipFill>
        <p:spPr>
          <a:xfrm>
            <a:off x="6381875" y="1826263"/>
            <a:ext cx="2505275" cy="1673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5"/>
                                        </p:tgtEl>
                                        <p:attrNameLst>
                                          <p:attrName>style.visibility</p:attrName>
                                        </p:attrNameLst>
                                      </p:cBhvr>
                                      <p:to>
                                        <p:strVal val="visible"/>
                                      </p:to>
                                    </p:set>
                                    <p:anim calcmode="lin" valueType="num">
                                      <p:cBhvr additive="base">
                                        <p:cTn dur="1500"/>
                                        <p:tgtEl>
                                          <p:spTgt spid="56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67"/>
                                        </p:tgtEl>
                                        <p:attrNameLst>
                                          <p:attrName>style.visibility</p:attrName>
                                        </p:attrNameLst>
                                      </p:cBhvr>
                                      <p:to>
                                        <p:strVal val="visible"/>
                                      </p:to>
                                    </p:set>
                                    <p:anim calcmode="lin" valueType="num">
                                      <p:cBhvr additive="base">
                                        <p:cTn dur="1000"/>
                                        <p:tgtEl>
                                          <p:spTgt spid="56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9"/>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74" name="Google Shape;574;p59"/>
          <p:cNvPicPr preferRelativeResize="0"/>
          <p:nvPr/>
        </p:nvPicPr>
        <p:blipFill>
          <a:blip r:embed="rId3">
            <a:alphaModFix/>
          </a:blip>
          <a:stretch>
            <a:fillRect/>
          </a:stretch>
        </p:blipFill>
        <p:spPr>
          <a:xfrm>
            <a:off x="354600" y="401975"/>
            <a:ext cx="8282801" cy="40685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4"/>
                                        </p:tgtEl>
                                        <p:attrNameLst>
                                          <p:attrName>style.visibility</p:attrName>
                                        </p:attrNameLst>
                                      </p:cBhvr>
                                      <p:to>
                                        <p:strVal val="visible"/>
                                      </p:to>
                                    </p:set>
                                    <p:anim calcmode="lin" valueType="num">
                                      <p:cBhvr additive="base">
                                        <p:cTn dur="1000"/>
                                        <p:tgtEl>
                                          <p:spTgt spid="57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60"/>
          <p:cNvSpPr txBox="1"/>
          <p:nvPr>
            <p:ph type="title"/>
          </p:nvPr>
        </p:nvSpPr>
        <p:spPr>
          <a:xfrm>
            <a:off x="720000" y="4028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Disneyland Review Ratings Distribution</a:t>
            </a:r>
            <a:endParaRPr/>
          </a:p>
        </p:txBody>
      </p:sp>
      <p:sp>
        <p:nvSpPr>
          <p:cNvPr id="580" name="Google Shape;580;p60"/>
          <p:cNvSpPr txBox="1"/>
          <p:nvPr/>
        </p:nvSpPr>
        <p:spPr>
          <a:xfrm>
            <a:off x="2957987" y="4438600"/>
            <a:ext cx="322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Orbitron Black"/>
                <a:ea typeface="Orbitron Black"/>
                <a:cs typeface="Orbitron Black"/>
                <a:sym typeface="Orbitron Black"/>
              </a:rPr>
              <a:t>A total of 42,656 reviews</a:t>
            </a:r>
            <a:endParaRPr>
              <a:latin typeface="Darker Grotesque"/>
              <a:ea typeface="Darker Grotesque"/>
              <a:cs typeface="Darker Grotesque"/>
              <a:sym typeface="Darker Grotesque"/>
            </a:endParaRPr>
          </a:p>
        </p:txBody>
      </p:sp>
      <p:pic>
        <p:nvPicPr>
          <p:cNvPr id="581" name="Google Shape;581;p60" title="Chart"/>
          <p:cNvPicPr preferRelativeResize="0"/>
          <p:nvPr/>
        </p:nvPicPr>
        <p:blipFill>
          <a:blip r:embed="rId3">
            <a:alphaModFix/>
          </a:blip>
          <a:stretch>
            <a:fillRect/>
          </a:stretch>
        </p:blipFill>
        <p:spPr>
          <a:xfrm>
            <a:off x="1997650" y="1170125"/>
            <a:ext cx="5148678" cy="3183599"/>
          </a:xfrm>
          <a:prstGeom prst="rect">
            <a:avLst/>
          </a:prstGeom>
          <a:noFill/>
          <a:ln>
            <a:noFill/>
          </a:ln>
        </p:spPr>
      </p:pic>
      <p:sp>
        <p:nvSpPr>
          <p:cNvPr id="582" name="Google Shape;582;p60"/>
          <p:cNvSpPr txBox="1"/>
          <p:nvPr/>
        </p:nvSpPr>
        <p:spPr>
          <a:xfrm>
            <a:off x="4490925" y="1382350"/>
            <a:ext cx="527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Times New Roman"/>
                <a:ea typeface="Times New Roman"/>
                <a:cs typeface="Times New Roman"/>
                <a:sym typeface="Times New Roman"/>
              </a:rPr>
              <a:t>1419</a:t>
            </a:r>
            <a:endParaRPr sz="8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000"/>
                                        <p:tgtEl>
                                          <p:spTgt spid="579"/>
                                        </p:tgtEl>
                                      </p:cBhvr>
                                    </p:animEffect>
                                  </p:childTnLst>
                                </p:cTn>
                              </p:par>
                              <p:par>
                                <p:cTn fill="hold" nodeType="withEffect" presetClass="entr" presetID="23" presetSubtype="16">
                                  <p:stCondLst>
                                    <p:cond delay="0"/>
                                  </p:stCondLst>
                                  <p:childTnLst>
                                    <p:set>
                                      <p:cBhvr>
                                        <p:cTn dur="1" fill="hold">
                                          <p:stCondLst>
                                            <p:cond delay="0"/>
                                          </p:stCondLst>
                                        </p:cTn>
                                        <p:tgtEl>
                                          <p:spTgt spid="581"/>
                                        </p:tgtEl>
                                        <p:attrNameLst>
                                          <p:attrName>style.visibility</p:attrName>
                                        </p:attrNameLst>
                                      </p:cBhvr>
                                      <p:to>
                                        <p:strVal val="visible"/>
                                      </p:to>
                                    </p:set>
                                    <p:anim calcmode="lin" valueType="num">
                                      <p:cBhvr additive="base">
                                        <p:cTn dur="3400"/>
                                        <p:tgtEl>
                                          <p:spTgt spid="581"/>
                                        </p:tgtEl>
                                        <p:attrNameLst>
                                          <p:attrName>ppt_w</p:attrName>
                                        </p:attrNameLst>
                                      </p:cBhvr>
                                      <p:tavLst>
                                        <p:tav fmla="" tm="0">
                                          <p:val>
                                            <p:strVal val="0"/>
                                          </p:val>
                                        </p:tav>
                                        <p:tav fmla="" tm="100000">
                                          <p:val>
                                            <p:strVal val="#ppt_w"/>
                                          </p:val>
                                        </p:tav>
                                      </p:tavLst>
                                    </p:anim>
                                    <p:anim calcmode="lin" valueType="num">
                                      <p:cBhvr additive="base">
                                        <p:cTn dur="3400"/>
                                        <p:tgtEl>
                                          <p:spTgt spid="581"/>
                                        </p:tgtEl>
                                        <p:attrNameLst>
                                          <p:attrName>ppt_h</p:attrName>
                                        </p:attrNameLst>
                                      </p:cBhvr>
                                      <p:tavLst>
                                        <p:tav fmla="" tm="0">
                                          <p:val>
                                            <p:strVal val="0"/>
                                          </p:val>
                                        </p:tav>
                                        <p:tav fmla="" tm="100000">
                                          <p:val>
                                            <p:strVal val="#ppt_h"/>
                                          </p:val>
                                        </p:tav>
                                      </p:tavLst>
                                    </p:anim>
                                  </p:childTnLst>
                                </p:cTn>
                              </p:par>
                            </p:childTnLst>
                          </p:cTn>
                        </p:par>
                        <p:par>
                          <p:cTn fill="hold">
                            <p:stCondLst>
                              <p:cond delay="3400"/>
                            </p:stCondLst>
                            <p:childTnLst>
                              <p:par>
                                <p:cTn fill="hold" nodeType="afterEffect" presetClass="entr" presetID="1" presetSubtype="0">
                                  <p:stCondLst>
                                    <p:cond delay="0"/>
                                  </p:stCondLst>
                                  <p:childTnLst>
                                    <p:set>
                                      <p:cBhvr>
                                        <p:cTn dur="1" fill="hold">
                                          <p:stCondLst>
                                            <p:cond delay="0"/>
                                          </p:stCondLst>
                                        </p:cTn>
                                        <p:tgtEl>
                                          <p:spTgt spid="5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1"/>
          <p:cNvSpPr txBox="1"/>
          <p:nvPr>
            <p:ph type="title"/>
          </p:nvPr>
        </p:nvSpPr>
        <p:spPr>
          <a:xfrm>
            <a:off x="671900" y="513000"/>
            <a:ext cx="3324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Training Set Ratings Distribution</a:t>
            </a:r>
            <a:endParaRPr sz="2200"/>
          </a:p>
        </p:txBody>
      </p:sp>
      <p:cxnSp>
        <p:nvCxnSpPr>
          <p:cNvPr id="588" name="Google Shape;588;p61">
            <a:hlinkClick action="ppaction://hlinkshowjump?jump=previousslide"/>
          </p:cNvPr>
          <p:cNvCxnSpPr/>
          <p:nvPr/>
        </p:nvCxnSpPr>
        <p:spPr>
          <a:xfrm>
            <a:off x="317292" y="2821638"/>
            <a:ext cx="102000" cy="0"/>
          </a:xfrm>
          <a:prstGeom prst="straightConnector1">
            <a:avLst/>
          </a:prstGeom>
          <a:noFill/>
          <a:ln cap="flat" cmpd="sng" w="9525">
            <a:solidFill>
              <a:schemeClr val="dk2"/>
            </a:solidFill>
            <a:prstDash val="solid"/>
            <a:round/>
            <a:headEnd len="med" w="med" type="oval"/>
            <a:tailEnd len="med" w="med" type="none"/>
          </a:ln>
        </p:spPr>
      </p:cxnSp>
      <p:sp>
        <p:nvSpPr>
          <p:cNvPr id="589" name="Google Shape;589;p61"/>
          <p:cNvSpPr txBox="1"/>
          <p:nvPr/>
        </p:nvSpPr>
        <p:spPr>
          <a:xfrm>
            <a:off x="1046750" y="4305525"/>
            <a:ext cx="257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Orbitron Black"/>
                <a:ea typeface="Orbitron Black"/>
                <a:cs typeface="Orbitron Black"/>
                <a:sym typeface="Orbitron Black"/>
              </a:rPr>
              <a:t>Total of 34,125</a:t>
            </a:r>
            <a:r>
              <a:rPr lang="en">
                <a:solidFill>
                  <a:schemeClr val="dk1"/>
                </a:solidFill>
                <a:latin typeface="Orbitron Black"/>
                <a:ea typeface="Orbitron Black"/>
                <a:cs typeface="Orbitron Black"/>
                <a:sym typeface="Orbitron Black"/>
              </a:rPr>
              <a:t> reviews</a:t>
            </a:r>
            <a:endParaRPr>
              <a:latin typeface="Darker Grotesque"/>
              <a:ea typeface="Darker Grotesque"/>
              <a:cs typeface="Darker Grotesque"/>
              <a:sym typeface="Darker Grotesque"/>
            </a:endParaRPr>
          </a:p>
        </p:txBody>
      </p:sp>
      <p:sp>
        <p:nvSpPr>
          <p:cNvPr id="590" name="Google Shape;590;p61"/>
          <p:cNvSpPr txBox="1"/>
          <p:nvPr/>
        </p:nvSpPr>
        <p:spPr>
          <a:xfrm>
            <a:off x="5522379" y="4305525"/>
            <a:ext cx="257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Orbitron Black"/>
                <a:ea typeface="Orbitron Black"/>
                <a:cs typeface="Orbitron Black"/>
                <a:sym typeface="Orbitron Black"/>
              </a:rPr>
              <a:t>Total of 8,531</a:t>
            </a:r>
            <a:r>
              <a:rPr lang="en">
                <a:solidFill>
                  <a:schemeClr val="dk1"/>
                </a:solidFill>
                <a:latin typeface="Orbitron Black"/>
                <a:ea typeface="Orbitron Black"/>
                <a:cs typeface="Orbitron Black"/>
                <a:sym typeface="Orbitron Black"/>
              </a:rPr>
              <a:t> reviews</a:t>
            </a:r>
            <a:endParaRPr>
              <a:latin typeface="Darker Grotesque"/>
              <a:ea typeface="Darker Grotesque"/>
              <a:cs typeface="Darker Grotesque"/>
              <a:sym typeface="Darker Grotesque"/>
            </a:endParaRPr>
          </a:p>
        </p:txBody>
      </p:sp>
      <p:sp>
        <p:nvSpPr>
          <p:cNvPr id="591" name="Google Shape;591;p61"/>
          <p:cNvSpPr txBox="1"/>
          <p:nvPr>
            <p:ph type="title"/>
          </p:nvPr>
        </p:nvSpPr>
        <p:spPr>
          <a:xfrm>
            <a:off x="5147525" y="513000"/>
            <a:ext cx="3324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Test</a:t>
            </a:r>
            <a:r>
              <a:rPr lang="en" sz="2200"/>
              <a:t> Set </a:t>
            </a:r>
            <a:endParaRPr sz="2200"/>
          </a:p>
          <a:p>
            <a:pPr indent="0" lvl="0" marL="0" rtl="0" algn="ctr">
              <a:spcBef>
                <a:spcPts val="0"/>
              </a:spcBef>
              <a:spcAft>
                <a:spcPts val="0"/>
              </a:spcAft>
              <a:buNone/>
            </a:pPr>
            <a:r>
              <a:rPr lang="en" sz="2200"/>
              <a:t>Ratings Distribution</a:t>
            </a:r>
            <a:endParaRPr sz="2200"/>
          </a:p>
        </p:txBody>
      </p:sp>
      <p:pic>
        <p:nvPicPr>
          <p:cNvPr id="592" name="Google Shape;592;p61" title="Chart"/>
          <p:cNvPicPr preferRelativeResize="0"/>
          <p:nvPr/>
        </p:nvPicPr>
        <p:blipFill>
          <a:blip r:embed="rId3">
            <a:alphaModFix/>
          </a:blip>
          <a:stretch>
            <a:fillRect/>
          </a:stretch>
        </p:blipFill>
        <p:spPr>
          <a:xfrm>
            <a:off x="193088" y="1405675"/>
            <a:ext cx="4282224" cy="2647849"/>
          </a:xfrm>
          <a:prstGeom prst="rect">
            <a:avLst/>
          </a:prstGeom>
          <a:noFill/>
          <a:ln>
            <a:noFill/>
          </a:ln>
        </p:spPr>
      </p:pic>
      <p:pic>
        <p:nvPicPr>
          <p:cNvPr id="593" name="Google Shape;593;p61" title="Chart"/>
          <p:cNvPicPr preferRelativeResize="0"/>
          <p:nvPr/>
        </p:nvPicPr>
        <p:blipFill>
          <a:blip r:embed="rId4">
            <a:alphaModFix/>
          </a:blip>
          <a:stretch>
            <a:fillRect/>
          </a:stretch>
        </p:blipFill>
        <p:spPr>
          <a:xfrm>
            <a:off x="4668725" y="1405700"/>
            <a:ext cx="4282200" cy="264780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000"/>
                                        <p:tgtEl>
                                          <p:spTgt spid="5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92"/>
                                        </p:tgtEl>
                                        <p:attrNameLst>
                                          <p:attrName>style.visibility</p:attrName>
                                        </p:attrNameLst>
                                      </p:cBhvr>
                                      <p:to>
                                        <p:strVal val="visible"/>
                                      </p:to>
                                    </p:set>
                                    <p:anim calcmode="lin" valueType="num">
                                      <p:cBhvr additive="base">
                                        <p:cTn dur="1000"/>
                                        <p:tgtEl>
                                          <p:spTgt spid="592"/>
                                        </p:tgtEl>
                                        <p:attrNameLst>
                                          <p:attrName>ppt_w</p:attrName>
                                        </p:attrNameLst>
                                      </p:cBhvr>
                                      <p:tavLst>
                                        <p:tav fmla="" tm="0">
                                          <p:val>
                                            <p:strVal val="0"/>
                                          </p:val>
                                        </p:tav>
                                        <p:tav fmla="" tm="100000">
                                          <p:val>
                                            <p:strVal val="#ppt_w"/>
                                          </p:val>
                                        </p:tav>
                                      </p:tavLst>
                                    </p:anim>
                                    <p:anim calcmode="lin" valueType="num">
                                      <p:cBhvr additive="base">
                                        <p:cTn dur="1000"/>
                                        <p:tgtEl>
                                          <p:spTgt spid="592"/>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000"/>
                                        <p:tgtEl>
                                          <p:spTgt spid="5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000"/>
                                        <p:tgtEl>
                                          <p:spTgt spid="5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93"/>
                                        </p:tgtEl>
                                        <p:attrNameLst>
                                          <p:attrName>style.visibility</p:attrName>
                                        </p:attrNameLst>
                                      </p:cBhvr>
                                      <p:to>
                                        <p:strVal val="visible"/>
                                      </p:to>
                                    </p:set>
                                    <p:anim calcmode="lin" valueType="num">
                                      <p:cBhvr additive="base">
                                        <p:cTn dur="1000"/>
                                        <p:tgtEl>
                                          <p:spTgt spid="593"/>
                                        </p:tgtEl>
                                        <p:attrNameLst>
                                          <p:attrName>ppt_w</p:attrName>
                                        </p:attrNameLst>
                                      </p:cBhvr>
                                      <p:tavLst>
                                        <p:tav fmla="" tm="0">
                                          <p:val>
                                            <p:strVal val="0"/>
                                          </p:val>
                                        </p:tav>
                                        <p:tav fmla="" tm="100000">
                                          <p:val>
                                            <p:strVal val="#ppt_w"/>
                                          </p:val>
                                        </p:tav>
                                      </p:tavLst>
                                    </p:anim>
                                    <p:anim calcmode="lin" valueType="num">
                                      <p:cBhvr additive="base">
                                        <p:cTn dur="1000"/>
                                        <p:tgtEl>
                                          <p:spTgt spid="593"/>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000"/>
                                        <p:tgtEl>
                                          <p:spTgt spid="5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APPROACH: Training Functions</a:t>
            </a:r>
            <a:endParaRPr/>
          </a:p>
        </p:txBody>
      </p:sp>
      <p:sp>
        <p:nvSpPr>
          <p:cNvPr id="599" name="Google Shape;599;p62"/>
          <p:cNvSpPr txBox="1"/>
          <p:nvPr/>
        </p:nvSpPr>
        <p:spPr>
          <a:xfrm>
            <a:off x="720000" y="1017725"/>
            <a:ext cx="3871200" cy="163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Darker Grotesque Black"/>
                <a:ea typeface="Darker Grotesque Black"/>
                <a:cs typeface="Darker Grotesque Black"/>
                <a:sym typeface="Darker Grotesque Black"/>
              </a:rPr>
              <a:t>data(csv file)</a:t>
            </a:r>
            <a:r>
              <a:rPr b="1" lang="en" sz="2000">
                <a:solidFill>
                  <a:schemeClr val="dk1"/>
                </a:solidFill>
                <a:latin typeface="Darker Grotesque"/>
                <a:ea typeface="Darker Grotesque"/>
                <a:cs typeface="Darker Grotesque"/>
                <a:sym typeface="Darker Grotesque"/>
              </a:rPr>
              <a:t>:</a:t>
            </a:r>
            <a:endParaRPr b="1" sz="2000">
              <a:solidFill>
                <a:schemeClr val="dk1"/>
              </a:solidFill>
              <a:latin typeface="Darker Grotesque"/>
              <a:ea typeface="Darker Grotesque"/>
              <a:cs typeface="Darker Grotesque"/>
              <a:sym typeface="Darker Grotesque"/>
            </a:endParaRPr>
          </a:p>
          <a:p>
            <a:pPr indent="-304800" lvl="0" marL="4572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t</a:t>
            </a:r>
            <a:r>
              <a:rPr b="1" lang="en" sz="1200">
                <a:solidFill>
                  <a:schemeClr val="dk1"/>
                </a:solidFill>
                <a:latin typeface="Darker Grotesque"/>
                <a:ea typeface="Darker Grotesque"/>
                <a:cs typeface="Darker Grotesque"/>
                <a:sym typeface="Darker Grotesque"/>
              </a:rPr>
              <a:t>akes in a csv file</a:t>
            </a:r>
            <a:endParaRPr b="1" sz="1200">
              <a:solidFill>
                <a:schemeClr val="dk1"/>
              </a:solidFill>
              <a:latin typeface="Darker Grotesque"/>
              <a:ea typeface="Darker Grotesque"/>
              <a:cs typeface="Darker Grotesque"/>
              <a:sym typeface="Darker Grotesque"/>
            </a:endParaRPr>
          </a:p>
          <a:p>
            <a:pPr indent="-304800" lvl="0" marL="4572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80% of the set in training_data dictionary (only rating and review)</a:t>
            </a:r>
            <a:endParaRPr b="1" sz="1200">
              <a:solidFill>
                <a:schemeClr val="dk1"/>
              </a:solidFill>
              <a:latin typeface="Darker Grotesque"/>
              <a:ea typeface="Darker Grotesque"/>
              <a:cs typeface="Darker Grotesque"/>
              <a:sym typeface="Darker Grotesque"/>
            </a:endParaRPr>
          </a:p>
          <a:p>
            <a:pPr indent="-304800" lvl="0" marL="4572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other 20% of the set in testing_data dictionary </a:t>
            </a:r>
            <a:r>
              <a:rPr b="1" lang="en" sz="1200">
                <a:solidFill>
                  <a:schemeClr val="dk1"/>
                </a:solidFill>
                <a:latin typeface="Darker Grotesque"/>
                <a:ea typeface="Darker Grotesque"/>
                <a:cs typeface="Darker Grotesque"/>
                <a:sym typeface="Darker Grotesque"/>
              </a:rPr>
              <a:t>(only rating and review)</a:t>
            </a:r>
            <a:endParaRPr b="1" sz="1200">
              <a:solidFill>
                <a:schemeClr val="dk1"/>
              </a:solidFill>
              <a:latin typeface="Darker Grotesque"/>
              <a:ea typeface="Darker Grotesque"/>
              <a:cs typeface="Darker Grotesque"/>
              <a:sym typeface="Darker Grotesque"/>
            </a:endParaRPr>
          </a:p>
          <a:p>
            <a:pPr indent="-317500" lvl="0" marL="457200" rtl="0" algn="l">
              <a:spcBef>
                <a:spcPts val="0"/>
              </a:spcBef>
              <a:spcAft>
                <a:spcPts val="0"/>
              </a:spcAft>
              <a:buClr>
                <a:schemeClr val="dk1"/>
              </a:buClr>
              <a:buSzPts val="1400"/>
              <a:buFont typeface="Darker Grotesque"/>
              <a:buChar char="●"/>
            </a:pPr>
            <a:r>
              <a:rPr b="1" lang="en" sz="1200">
                <a:solidFill>
                  <a:schemeClr val="dk1"/>
                </a:solidFill>
                <a:latin typeface="Darker Grotesque"/>
                <a:ea typeface="Darker Grotesque"/>
                <a:cs typeface="Darker Grotesque"/>
                <a:sym typeface="Darker Grotesque"/>
              </a:rPr>
              <a:t>r</a:t>
            </a:r>
            <a:r>
              <a:rPr b="1" lang="en" sz="1200">
                <a:solidFill>
                  <a:schemeClr val="dk1"/>
                </a:solidFill>
                <a:latin typeface="Darker Grotesque"/>
                <a:ea typeface="Darker Grotesque"/>
                <a:cs typeface="Darker Grotesque"/>
                <a:sym typeface="Darker Grotesque"/>
              </a:rPr>
              <a:t>eturns training_data and testing_data </a:t>
            </a:r>
            <a:r>
              <a:rPr lang="en" sz="900">
                <a:solidFill>
                  <a:srgbClr val="E6EDF3"/>
                </a:solidFill>
                <a:latin typeface="Courier New"/>
                <a:ea typeface="Courier New"/>
                <a:cs typeface="Courier New"/>
                <a:sym typeface="Courier New"/>
              </a:rPr>
              <a:t>training_dat</a:t>
            </a:r>
            <a:endParaRPr b="1">
              <a:solidFill>
                <a:schemeClr val="dk1"/>
              </a:solidFill>
              <a:latin typeface="Darker Grotesque"/>
              <a:ea typeface="Darker Grotesque"/>
              <a:cs typeface="Darker Grotesque"/>
              <a:sym typeface="Darker Grotesque"/>
            </a:endParaRPr>
          </a:p>
        </p:txBody>
      </p:sp>
      <p:sp>
        <p:nvSpPr>
          <p:cNvPr id="600" name="Google Shape;600;p62"/>
          <p:cNvSpPr txBox="1"/>
          <p:nvPr/>
        </p:nvSpPr>
        <p:spPr>
          <a:xfrm>
            <a:off x="4791375" y="1780725"/>
            <a:ext cx="3871200" cy="20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Darker Grotesque Black"/>
                <a:ea typeface="Darker Grotesque Black"/>
                <a:cs typeface="Darker Grotesque Black"/>
                <a:sym typeface="Darker Grotesque Black"/>
              </a:rPr>
              <a:t>vocabulary</a:t>
            </a:r>
            <a:r>
              <a:rPr lang="en" sz="2000">
                <a:solidFill>
                  <a:schemeClr val="dk1"/>
                </a:solidFill>
                <a:latin typeface="Darker Grotesque Black"/>
                <a:ea typeface="Darker Grotesque Black"/>
                <a:cs typeface="Darker Grotesque Black"/>
                <a:sym typeface="Darker Grotesque Black"/>
              </a:rPr>
              <a:t>(rating, filtered review)</a:t>
            </a:r>
            <a:r>
              <a:rPr b="1" lang="en" sz="2000">
                <a:solidFill>
                  <a:schemeClr val="dk1"/>
                </a:solidFill>
                <a:latin typeface="Darker Grotesque"/>
                <a:ea typeface="Darker Grotesque"/>
                <a:cs typeface="Darker Grotesque"/>
                <a:sym typeface="Darker Grotesque"/>
              </a:rPr>
              <a:t>:</a:t>
            </a:r>
            <a:endParaRPr b="1" sz="2000">
              <a:solidFill>
                <a:schemeClr val="dk1"/>
              </a:solidFill>
              <a:latin typeface="Darker Grotesque"/>
              <a:ea typeface="Darker Grotesque"/>
              <a:cs typeface="Darker Grotesque"/>
              <a:sym typeface="Darker Grotesque"/>
            </a:endParaRPr>
          </a:p>
          <a:p>
            <a:pPr indent="-317500" lvl="0" marL="457200" rtl="0" algn="l">
              <a:spcBef>
                <a:spcPts val="0"/>
              </a:spcBef>
              <a:spcAft>
                <a:spcPts val="0"/>
              </a:spcAft>
              <a:buClr>
                <a:schemeClr val="dk1"/>
              </a:buClr>
              <a:buSzPts val="1400"/>
              <a:buFont typeface="Darker Grotesque"/>
              <a:buChar char="●"/>
            </a:pPr>
            <a:r>
              <a:rPr b="1" lang="en">
                <a:solidFill>
                  <a:schemeClr val="dk1"/>
                </a:solidFill>
                <a:latin typeface="Darker Grotesque"/>
                <a:ea typeface="Darker Grotesque"/>
                <a:cs typeface="Darker Grotesque"/>
                <a:sym typeface="Darker Grotesque"/>
              </a:rPr>
              <a:t>AKA our binary bag of words</a:t>
            </a:r>
            <a:endParaRPr b="1">
              <a:solidFill>
                <a:schemeClr val="dk1"/>
              </a:solidFill>
              <a:latin typeface="Darker Grotesque"/>
              <a:ea typeface="Darker Grotesque"/>
              <a:cs typeface="Darker Grotesque"/>
              <a:sym typeface="Darker Grotesque"/>
            </a:endParaRPr>
          </a:p>
          <a:p>
            <a:pPr indent="-317500" lvl="0" marL="457200" rtl="0" algn="l">
              <a:spcBef>
                <a:spcPts val="0"/>
              </a:spcBef>
              <a:spcAft>
                <a:spcPts val="0"/>
              </a:spcAft>
              <a:buClr>
                <a:schemeClr val="dk1"/>
              </a:buClr>
              <a:buSzPts val="1400"/>
              <a:buFont typeface="Darker Grotesque"/>
              <a:buChar char="●"/>
            </a:pPr>
            <a:r>
              <a:rPr b="1" lang="en">
                <a:solidFill>
                  <a:schemeClr val="dk1"/>
                </a:solidFill>
                <a:latin typeface="Darker Grotesque"/>
                <a:ea typeface="Darker Grotesque"/>
                <a:cs typeface="Darker Grotesque"/>
                <a:sym typeface="Darker Grotesque"/>
              </a:rPr>
              <a:t>for loop word in filtered review:</a:t>
            </a:r>
            <a:endParaRPr b="1">
              <a:solidFill>
                <a:schemeClr val="dk1"/>
              </a:solidFill>
              <a:latin typeface="Darker Grotesque"/>
              <a:ea typeface="Darker Grotesque"/>
              <a:cs typeface="Darker Grotesque"/>
              <a:sym typeface="Darker Grotesque"/>
            </a:endParaRPr>
          </a:p>
          <a:p>
            <a:pPr indent="-317500" lvl="1" marL="914400" rtl="0" algn="l">
              <a:spcBef>
                <a:spcPts val="0"/>
              </a:spcBef>
              <a:spcAft>
                <a:spcPts val="0"/>
              </a:spcAft>
              <a:buClr>
                <a:schemeClr val="dk1"/>
              </a:buClr>
              <a:buSzPts val="1400"/>
              <a:buFont typeface="Darker Grotesque"/>
              <a:buChar char="○"/>
            </a:pPr>
            <a:r>
              <a:rPr b="1" lang="en">
                <a:solidFill>
                  <a:schemeClr val="dk1"/>
                </a:solidFill>
                <a:latin typeface="Darker Grotesque"/>
                <a:ea typeface="Darker Grotesque"/>
                <a:cs typeface="Darker Grotesque"/>
                <a:sym typeface="Darker Grotesque"/>
              </a:rPr>
              <a:t>If word is already in bagOfWords dict:</a:t>
            </a:r>
            <a:endParaRPr b="1">
              <a:solidFill>
                <a:schemeClr val="dk1"/>
              </a:solidFill>
              <a:latin typeface="Darker Grotesque"/>
              <a:ea typeface="Darker Grotesque"/>
              <a:cs typeface="Darker Grotesque"/>
              <a:sym typeface="Darker Grotesque"/>
            </a:endParaRPr>
          </a:p>
          <a:p>
            <a:pPr indent="-317500" lvl="2" marL="1371600" rtl="0" algn="l">
              <a:spcBef>
                <a:spcPts val="0"/>
              </a:spcBef>
              <a:spcAft>
                <a:spcPts val="0"/>
              </a:spcAft>
              <a:buClr>
                <a:schemeClr val="dk1"/>
              </a:buClr>
              <a:buSzPts val="1400"/>
              <a:buFont typeface="Darker Grotesque"/>
              <a:buChar char="■"/>
            </a:pPr>
            <a:r>
              <a:rPr b="1" lang="en">
                <a:solidFill>
                  <a:schemeClr val="dk1"/>
                </a:solidFill>
                <a:latin typeface="Darker Grotesque"/>
                <a:ea typeface="Darker Grotesque"/>
                <a:cs typeface="Darker Grotesque"/>
                <a:sym typeface="Darker Grotesque"/>
              </a:rPr>
              <a:t>Increment BagOfWords[word]</a:t>
            </a:r>
            <a:endParaRPr b="1">
              <a:solidFill>
                <a:schemeClr val="dk1"/>
              </a:solidFill>
              <a:latin typeface="Darker Grotesque"/>
              <a:ea typeface="Darker Grotesque"/>
              <a:cs typeface="Darker Grotesque"/>
              <a:sym typeface="Darker Grotesque"/>
            </a:endParaRPr>
          </a:p>
          <a:p>
            <a:pPr indent="-317500" lvl="1" marL="914400" rtl="0" algn="l">
              <a:spcBef>
                <a:spcPts val="0"/>
              </a:spcBef>
              <a:spcAft>
                <a:spcPts val="0"/>
              </a:spcAft>
              <a:buClr>
                <a:schemeClr val="dk1"/>
              </a:buClr>
              <a:buSzPts val="1400"/>
              <a:buFont typeface="Darker Grotesque"/>
              <a:buChar char="○"/>
            </a:pPr>
            <a:r>
              <a:rPr b="1" lang="en">
                <a:solidFill>
                  <a:schemeClr val="dk1"/>
                </a:solidFill>
                <a:latin typeface="Darker Grotesque"/>
                <a:ea typeface="Darker Grotesque"/>
                <a:cs typeface="Darker Grotesque"/>
                <a:sym typeface="Darker Grotesque"/>
              </a:rPr>
              <a:t>else: </a:t>
            </a:r>
            <a:endParaRPr b="1">
              <a:solidFill>
                <a:schemeClr val="dk1"/>
              </a:solidFill>
              <a:latin typeface="Darker Grotesque"/>
              <a:ea typeface="Darker Grotesque"/>
              <a:cs typeface="Darker Grotesque"/>
              <a:sym typeface="Darker Grotesque"/>
            </a:endParaRPr>
          </a:p>
          <a:p>
            <a:pPr indent="-317500" lvl="2" marL="1371600" rtl="0" algn="l">
              <a:spcBef>
                <a:spcPts val="0"/>
              </a:spcBef>
              <a:spcAft>
                <a:spcPts val="0"/>
              </a:spcAft>
              <a:buClr>
                <a:schemeClr val="dk1"/>
              </a:buClr>
              <a:buSzPts val="1400"/>
              <a:buFont typeface="Darker Grotesque"/>
              <a:buChar char="■"/>
            </a:pPr>
            <a:r>
              <a:rPr b="1" lang="en">
                <a:solidFill>
                  <a:schemeClr val="dk1"/>
                </a:solidFill>
                <a:latin typeface="Darker Grotesque"/>
                <a:ea typeface="Darker Grotesque"/>
                <a:cs typeface="Darker Grotesque"/>
                <a:sym typeface="Darker Grotesque"/>
              </a:rPr>
              <a:t>Add bagOfWords[word]</a:t>
            </a:r>
            <a:endParaRPr b="1">
              <a:solidFill>
                <a:schemeClr val="dk1"/>
              </a:solidFill>
              <a:latin typeface="Darker Grotesque"/>
              <a:ea typeface="Darker Grotesque"/>
              <a:cs typeface="Darker Grotesque"/>
              <a:sym typeface="Darker Grotesque"/>
            </a:endParaRPr>
          </a:p>
          <a:p>
            <a:pPr indent="-317500" lvl="1" marL="914400" rtl="0" algn="l">
              <a:spcBef>
                <a:spcPts val="0"/>
              </a:spcBef>
              <a:spcAft>
                <a:spcPts val="0"/>
              </a:spcAft>
              <a:buClr>
                <a:schemeClr val="dk1"/>
              </a:buClr>
              <a:buSzPts val="1400"/>
              <a:buFont typeface="Darker Grotesque"/>
              <a:buChar char="○"/>
            </a:pPr>
            <a:r>
              <a:rPr b="1" lang="en">
                <a:solidFill>
                  <a:schemeClr val="dk1"/>
                </a:solidFill>
                <a:latin typeface="Darker Grotesque"/>
                <a:ea typeface="Darker Grotesque"/>
                <a:cs typeface="Darker Grotesque"/>
                <a:sym typeface="Darker Grotesque"/>
              </a:rPr>
              <a:t>Increment wordCount</a:t>
            </a:r>
            <a:endParaRPr b="1">
              <a:solidFill>
                <a:schemeClr val="dk1"/>
              </a:solidFill>
              <a:latin typeface="Darker Grotesque"/>
              <a:ea typeface="Darker Grotesque"/>
              <a:cs typeface="Darker Grotesque"/>
              <a:sym typeface="Darker Grotesque"/>
            </a:endParaRPr>
          </a:p>
        </p:txBody>
      </p:sp>
      <p:sp>
        <p:nvSpPr>
          <p:cNvPr id="601" name="Google Shape;601;p62"/>
          <p:cNvSpPr txBox="1"/>
          <p:nvPr/>
        </p:nvSpPr>
        <p:spPr>
          <a:xfrm>
            <a:off x="720000" y="2890300"/>
            <a:ext cx="38712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Darker Grotesque Black"/>
                <a:ea typeface="Darker Grotesque Black"/>
                <a:cs typeface="Darker Grotesque Black"/>
                <a:sym typeface="Darker Grotesque Black"/>
              </a:rPr>
              <a:t>t</a:t>
            </a:r>
            <a:r>
              <a:rPr lang="en" sz="2000">
                <a:solidFill>
                  <a:schemeClr val="dk1"/>
                </a:solidFill>
                <a:latin typeface="Darker Grotesque Black"/>
                <a:ea typeface="Darker Grotesque Black"/>
                <a:cs typeface="Darker Grotesque Black"/>
                <a:sym typeface="Darker Grotesque Black"/>
              </a:rPr>
              <a:t>raining</a:t>
            </a:r>
            <a:r>
              <a:rPr lang="en" sz="2000">
                <a:solidFill>
                  <a:schemeClr val="dk1"/>
                </a:solidFill>
                <a:latin typeface="Darker Grotesque Black"/>
                <a:ea typeface="Darker Grotesque Black"/>
                <a:cs typeface="Darker Grotesque Black"/>
                <a:sym typeface="Darker Grotesque Black"/>
              </a:rPr>
              <a:t>(training_data)</a:t>
            </a:r>
            <a:r>
              <a:rPr b="1" lang="en" sz="2000">
                <a:solidFill>
                  <a:schemeClr val="dk1"/>
                </a:solidFill>
                <a:latin typeface="Darker Grotesque"/>
                <a:ea typeface="Darker Grotesque"/>
                <a:cs typeface="Darker Grotesque"/>
                <a:sym typeface="Darker Grotesque"/>
              </a:rPr>
              <a:t>:</a:t>
            </a:r>
            <a:endParaRPr b="1" sz="1200">
              <a:solidFill>
                <a:schemeClr val="dk1"/>
              </a:solidFill>
              <a:latin typeface="Darker Grotesque"/>
              <a:ea typeface="Darker Grotesque"/>
              <a:cs typeface="Darker Grotesque"/>
              <a:sym typeface="Darker Grotesque"/>
            </a:endParaRPr>
          </a:p>
          <a:p>
            <a:pPr indent="-304800" lvl="0" marL="4572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reviewCount = len(training_data)</a:t>
            </a:r>
            <a:endParaRPr b="1" sz="1200">
              <a:solidFill>
                <a:schemeClr val="dk1"/>
              </a:solidFill>
              <a:latin typeface="Darker Grotesque"/>
              <a:ea typeface="Darker Grotesque"/>
              <a:cs typeface="Darker Grotesque"/>
              <a:sym typeface="Darker Grotesque"/>
            </a:endParaRPr>
          </a:p>
          <a:p>
            <a:pPr indent="-304800" lvl="0" marL="4572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For loop in range(reviewCount):</a:t>
            </a:r>
            <a:endParaRPr b="1" sz="1200">
              <a:solidFill>
                <a:schemeClr val="dk1"/>
              </a:solidFill>
              <a:latin typeface="Darker Grotesque"/>
              <a:ea typeface="Darker Grotesque"/>
              <a:cs typeface="Darker Grotesque"/>
              <a:sym typeface="Darker Grotesque"/>
            </a:endParaRPr>
          </a:p>
          <a:p>
            <a:pPr indent="-304800" lvl="1" marL="9144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Add count to </a:t>
            </a:r>
            <a:r>
              <a:rPr b="1" lang="en" sz="1300">
                <a:solidFill>
                  <a:srgbClr val="222222"/>
                </a:solidFill>
                <a:latin typeface="Darker Grotesque"/>
                <a:ea typeface="Darker Grotesque"/>
                <a:cs typeface="Darker Grotesque"/>
                <a:sym typeface="Darker Grotesque"/>
              </a:rPr>
              <a:t>reviewRating</a:t>
            </a:r>
            <a:r>
              <a:rPr b="1" lang="en" sz="1200">
                <a:solidFill>
                  <a:schemeClr val="dk1"/>
                </a:solidFill>
                <a:latin typeface="Darker Grotesque"/>
                <a:ea typeface="Darker Grotesque"/>
                <a:cs typeface="Darker Grotesque"/>
                <a:sym typeface="Darker Grotesque"/>
              </a:rPr>
              <a:t> dictionary</a:t>
            </a:r>
            <a:endParaRPr b="1" sz="1200">
              <a:solidFill>
                <a:schemeClr val="dk1"/>
              </a:solidFill>
              <a:latin typeface="Darker Grotesque"/>
              <a:ea typeface="Darker Grotesque"/>
              <a:cs typeface="Darker Grotesque"/>
              <a:sym typeface="Darker Grotesque"/>
            </a:endParaRPr>
          </a:p>
          <a:p>
            <a:pPr indent="-304800" lvl="1" marL="9144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filtered review = preprocess(review)</a:t>
            </a:r>
            <a:endParaRPr b="1" sz="1200">
              <a:solidFill>
                <a:schemeClr val="dk1"/>
              </a:solidFill>
              <a:latin typeface="Darker Grotesque"/>
              <a:ea typeface="Darker Grotesque"/>
              <a:cs typeface="Darker Grotesque"/>
              <a:sym typeface="Darker Grotesque"/>
            </a:endParaRPr>
          </a:p>
          <a:p>
            <a:pPr indent="-304800" lvl="1" marL="9144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vocabulary(rating, filtered review)</a:t>
            </a:r>
            <a:endParaRPr b="1" sz="1200">
              <a:solidFill>
                <a:schemeClr val="dk1"/>
              </a:solidFill>
              <a:latin typeface="Darker Grotesque"/>
              <a:ea typeface="Darker Grotesque"/>
              <a:cs typeface="Darker Grotesque"/>
              <a:sym typeface="Darker Grotesq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1000"/>
                                        <p:tgtEl>
                                          <p:spTgt spid="5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9"/>
                                        </p:tgtEl>
                                        <p:attrNameLst>
                                          <p:attrName>style.visibility</p:attrName>
                                        </p:attrNameLst>
                                      </p:cBhvr>
                                      <p:to>
                                        <p:strVal val="visible"/>
                                      </p:to>
                                    </p:set>
                                    <p:anim calcmode="lin" valueType="num">
                                      <p:cBhvr additive="base">
                                        <p:cTn dur="1000"/>
                                        <p:tgtEl>
                                          <p:spTgt spid="59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01"/>
                                        </p:tgtEl>
                                        <p:attrNameLst>
                                          <p:attrName>style.visibility</p:attrName>
                                        </p:attrNameLst>
                                      </p:cBhvr>
                                      <p:to>
                                        <p:strVal val="visible"/>
                                      </p:to>
                                    </p:set>
                                    <p:anim calcmode="lin" valueType="num">
                                      <p:cBhvr additive="base">
                                        <p:cTn dur="1100"/>
                                        <p:tgtEl>
                                          <p:spTgt spid="60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00"/>
                                        </p:tgtEl>
                                        <p:attrNameLst>
                                          <p:attrName>style.visibility</p:attrName>
                                        </p:attrNameLst>
                                      </p:cBhvr>
                                      <p:to>
                                        <p:strVal val="visible"/>
                                      </p:to>
                                    </p:set>
                                    <p:anim calcmode="lin" valueType="num">
                                      <p:cBhvr additive="base">
                                        <p:cTn dur="1000"/>
                                        <p:tgtEl>
                                          <p:spTgt spid="60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APPROACH: Test Functions</a:t>
            </a:r>
            <a:endParaRPr/>
          </a:p>
        </p:txBody>
      </p:sp>
      <p:sp>
        <p:nvSpPr>
          <p:cNvPr id="607" name="Google Shape;607;p63"/>
          <p:cNvSpPr txBox="1"/>
          <p:nvPr/>
        </p:nvSpPr>
        <p:spPr>
          <a:xfrm>
            <a:off x="454125" y="1146775"/>
            <a:ext cx="40776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Darker Grotesque Black"/>
                <a:ea typeface="Darker Grotesque Black"/>
                <a:cs typeface="Darker Grotesque Black"/>
                <a:sym typeface="Darker Grotesque Black"/>
              </a:rPr>
              <a:t>test(test_data)</a:t>
            </a:r>
            <a:r>
              <a:rPr b="1" lang="en" sz="2000">
                <a:solidFill>
                  <a:schemeClr val="dk1"/>
                </a:solidFill>
                <a:latin typeface="Darker Grotesque"/>
                <a:ea typeface="Darker Grotesque"/>
                <a:cs typeface="Darker Grotesque"/>
                <a:sym typeface="Darker Grotesque"/>
              </a:rPr>
              <a:t>:</a:t>
            </a:r>
            <a:endParaRPr b="1" sz="2000">
              <a:solidFill>
                <a:schemeClr val="dk1"/>
              </a:solidFill>
              <a:latin typeface="Darker Grotesque"/>
              <a:ea typeface="Darker Grotesque"/>
              <a:cs typeface="Darker Grotesque"/>
              <a:sym typeface="Darker Grotesque"/>
            </a:endParaRPr>
          </a:p>
          <a:p>
            <a:pPr indent="-304800" lvl="0" marL="4572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reviewCount = len(test_data)</a:t>
            </a:r>
            <a:endParaRPr b="1" sz="1200">
              <a:solidFill>
                <a:schemeClr val="dk1"/>
              </a:solidFill>
              <a:latin typeface="Darker Grotesque"/>
              <a:ea typeface="Darker Grotesque"/>
              <a:cs typeface="Darker Grotesque"/>
              <a:sym typeface="Darker Grotesque"/>
            </a:endParaRPr>
          </a:p>
          <a:p>
            <a:pPr indent="-304800" lvl="0" marL="4572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For loop in range(reviewCount):</a:t>
            </a:r>
            <a:endParaRPr b="1" sz="1200">
              <a:solidFill>
                <a:schemeClr val="dk1"/>
              </a:solidFill>
              <a:latin typeface="Darker Grotesque"/>
              <a:ea typeface="Darker Grotesque"/>
              <a:cs typeface="Darker Grotesque"/>
              <a:sym typeface="Darker Grotesque"/>
            </a:endParaRPr>
          </a:p>
          <a:p>
            <a:pPr indent="-304800" lvl="1" marL="9144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filtered review = preprocess(review)</a:t>
            </a:r>
            <a:endParaRPr b="1" sz="1200">
              <a:solidFill>
                <a:schemeClr val="dk1"/>
              </a:solidFill>
              <a:latin typeface="Darker Grotesque"/>
              <a:ea typeface="Darker Grotesque"/>
              <a:cs typeface="Darker Grotesque"/>
              <a:sym typeface="Darker Grotesque"/>
            </a:endParaRPr>
          </a:p>
          <a:p>
            <a:pPr indent="-304800" lvl="1" marL="9144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f</a:t>
            </a:r>
            <a:r>
              <a:rPr b="1" lang="en" sz="1200">
                <a:solidFill>
                  <a:schemeClr val="dk1"/>
                </a:solidFill>
                <a:latin typeface="Darker Grotesque"/>
                <a:ea typeface="Darker Grotesque"/>
                <a:cs typeface="Darker Grotesque"/>
                <a:sym typeface="Darker Grotesque"/>
              </a:rPr>
              <a:t>or x in range(5):</a:t>
            </a:r>
            <a:endParaRPr b="1" sz="1200">
              <a:solidFill>
                <a:schemeClr val="dk1"/>
              </a:solidFill>
              <a:latin typeface="Darker Grotesque"/>
              <a:ea typeface="Darker Grotesque"/>
              <a:cs typeface="Darker Grotesque"/>
              <a:sym typeface="Darker Grotesque"/>
            </a:endParaRPr>
          </a:p>
          <a:p>
            <a:pPr indent="-304800" lvl="2" marL="13716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p</a:t>
            </a:r>
            <a:r>
              <a:rPr b="1" lang="en" sz="1200">
                <a:solidFill>
                  <a:schemeClr val="dk1"/>
                </a:solidFill>
                <a:latin typeface="Darker Grotesque"/>
                <a:ea typeface="Darker Grotesque"/>
                <a:cs typeface="Darker Grotesque"/>
                <a:sym typeface="Darker Grotesque"/>
              </a:rPr>
              <a:t>robability(rating, filtered sentence)</a:t>
            </a:r>
            <a:endParaRPr b="1" sz="1200">
              <a:solidFill>
                <a:schemeClr val="dk1"/>
              </a:solidFill>
              <a:latin typeface="Darker Grotesque"/>
              <a:ea typeface="Darker Grotesque"/>
              <a:cs typeface="Darker Grotesque"/>
              <a:sym typeface="Darker Grotesque"/>
            </a:endParaRPr>
          </a:p>
          <a:p>
            <a:pPr indent="-304800" lvl="1" marL="9144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chosenRating = max rating probability</a:t>
            </a:r>
            <a:endParaRPr b="1" sz="1200">
              <a:solidFill>
                <a:schemeClr val="dk1"/>
              </a:solidFill>
              <a:latin typeface="Darker Grotesque"/>
              <a:ea typeface="Darker Grotesque"/>
              <a:cs typeface="Darker Grotesque"/>
              <a:sym typeface="Darker Grotesque"/>
            </a:endParaRPr>
          </a:p>
          <a:p>
            <a:pPr indent="-304800" lvl="1" marL="9144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i</a:t>
            </a:r>
            <a:r>
              <a:rPr b="1" lang="en" sz="1200">
                <a:solidFill>
                  <a:schemeClr val="dk1"/>
                </a:solidFill>
                <a:latin typeface="Darker Grotesque"/>
                <a:ea typeface="Darker Grotesque"/>
                <a:cs typeface="Darker Grotesque"/>
                <a:sym typeface="Darker Grotesque"/>
              </a:rPr>
              <a:t>ncrement confusionMatrix[rating][guessedRating]</a:t>
            </a:r>
            <a:endParaRPr b="1" sz="1200">
              <a:solidFill>
                <a:schemeClr val="dk1"/>
              </a:solidFill>
              <a:latin typeface="Darker Grotesque"/>
              <a:ea typeface="Darker Grotesque"/>
              <a:cs typeface="Darker Grotesque"/>
              <a:sym typeface="Darker Grotesque"/>
            </a:endParaRPr>
          </a:p>
        </p:txBody>
      </p:sp>
      <p:sp>
        <p:nvSpPr>
          <p:cNvPr id="608" name="Google Shape;608;p63"/>
          <p:cNvSpPr txBox="1"/>
          <p:nvPr/>
        </p:nvSpPr>
        <p:spPr>
          <a:xfrm>
            <a:off x="4674050" y="1146775"/>
            <a:ext cx="40776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Darker Grotesque Black"/>
                <a:ea typeface="Darker Grotesque Black"/>
                <a:cs typeface="Darker Grotesque Black"/>
                <a:sym typeface="Darker Grotesque Black"/>
              </a:rPr>
              <a:t>probability</a:t>
            </a:r>
            <a:r>
              <a:rPr lang="en" sz="2000">
                <a:solidFill>
                  <a:schemeClr val="dk1"/>
                </a:solidFill>
                <a:latin typeface="Darker Grotesque Black"/>
                <a:ea typeface="Darker Grotesque Black"/>
                <a:cs typeface="Darker Grotesque Black"/>
                <a:sym typeface="Darker Grotesque Black"/>
              </a:rPr>
              <a:t>(rating, filtered sentence)</a:t>
            </a:r>
            <a:r>
              <a:rPr b="1" lang="en" sz="2000">
                <a:solidFill>
                  <a:schemeClr val="dk1"/>
                </a:solidFill>
                <a:latin typeface="Darker Grotesque"/>
                <a:ea typeface="Darker Grotesque"/>
                <a:cs typeface="Darker Grotesque"/>
                <a:sym typeface="Darker Grotesque"/>
              </a:rPr>
              <a:t>:</a:t>
            </a:r>
            <a:endParaRPr b="1" sz="2000">
              <a:solidFill>
                <a:schemeClr val="dk1"/>
              </a:solidFill>
              <a:latin typeface="Darker Grotesque"/>
              <a:ea typeface="Darker Grotesque"/>
              <a:cs typeface="Darker Grotesque"/>
              <a:sym typeface="Darker Grotesque"/>
            </a:endParaRPr>
          </a:p>
          <a:p>
            <a:pPr indent="-304800" lvl="0" marL="4572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ratingProb(rating)</a:t>
            </a:r>
            <a:endParaRPr b="1" sz="1200">
              <a:solidFill>
                <a:schemeClr val="dk1"/>
              </a:solidFill>
              <a:latin typeface="Darker Grotesque"/>
              <a:ea typeface="Darker Grotesque"/>
              <a:cs typeface="Darker Grotesque"/>
              <a:sym typeface="Darker Grotesque"/>
            </a:endParaRPr>
          </a:p>
          <a:p>
            <a:pPr indent="-304800" lvl="0" marL="4572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for loop word in filtered sentence:</a:t>
            </a:r>
            <a:endParaRPr b="1" sz="1200">
              <a:solidFill>
                <a:schemeClr val="dk1"/>
              </a:solidFill>
              <a:latin typeface="Darker Grotesque"/>
              <a:ea typeface="Darker Grotesque"/>
              <a:cs typeface="Darker Grotesque"/>
              <a:sym typeface="Darker Grotesque"/>
            </a:endParaRPr>
          </a:p>
          <a:p>
            <a:pPr indent="-304800" lvl="1" marL="9144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if word in bagOfWords:</a:t>
            </a:r>
            <a:endParaRPr b="1" sz="1200">
              <a:solidFill>
                <a:schemeClr val="dk1"/>
              </a:solidFill>
              <a:latin typeface="Darker Grotesque"/>
              <a:ea typeface="Darker Grotesque"/>
              <a:cs typeface="Darker Grotesque"/>
              <a:sym typeface="Darker Grotesque"/>
            </a:endParaRPr>
          </a:p>
          <a:p>
            <a:pPr indent="-304800" lvl="2" marL="13716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wordProb(word, rating)</a:t>
            </a:r>
            <a:endParaRPr b="1" sz="1200">
              <a:solidFill>
                <a:schemeClr val="dk1"/>
              </a:solidFill>
              <a:latin typeface="Darker Grotesque"/>
              <a:ea typeface="Darker Grotesque"/>
              <a:cs typeface="Darker Grotesque"/>
              <a:sym typeface="Darker Grotesque"/>
            </a:endParaRPr>
          </a:p>
          <a:p>
            <a:pPr indent="-304800" lvl="1" marL="9144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else:</a:t>
            </a:r>
            <a:endParaRPr b="1" sz="1200">
              <a:solidFill>
                <a:schemeClr val="dk1"/>
              </a:solidFill>
              <a:latin typeface="Darker Grotesque"/>
              <a:ea typeface="Darker Grotesque"/>
              <a:cs typeface="Darker Grotesque"/>
              <a:sym typeface="Darker Grotesque"/>
            </a:endParaRPr>
          </a:p>
          <a:p>
            <a:pPr indent="-304800" lvl="2" marL="13716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skip</a:t>
            </a:r>
            <a:endParaRPr b="1" sz="1200">
              <a:solidFill>
                <a:schemeClr val="dk1"/>
              </a:solidFill>
              <a:latin typeface="Darker Grotesque"/>
              <a:ea typeface="Darker Grotesque"/>
              <a:cs typeface="Darker Grotesque"/>
              <a:sym typeface="Darker Grotesque"/>
            </a:endParaRPr>
          </a:p>
          <a:p>
            <a:pPr indent="-304800" lvl="0" marL="4572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Add probabilities and inverse log for final probability</a:t>
            </a:r>
            <a:endParaRPr b="1" sz="1200">
              <a:solidFill>
                <a:schemeClr val="dk1"/>
              </a:solidFill>
              <a:latin typeface="Darker Grotesque"/>
              <a:ea typeface="Darker Grotesque"/>
              <a:cs typeface="Darker Grotesque"/>
              <a:sym typeface="Darker Grotesque"/>
            </a:endParaRPr>
          </a:p>
        </p:txBody>
      </p:sp>
      <p:sp>
        <p:nvSpPr>
          <p:cNvPr id="609" name="Google Shape;609;p63"/>
          <p:cNvSpPr txBox="1"/>
          <p:nvPr/>
        </p:nvSpPr>
        <p:spPr>
          <a:xfrm>
            <a:off x="617475" y="3350725"/>
            <a:ext cx="3750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Darker Grotesque Black"/>
                <a:ea typeface="Darker Grotesque Black"/>
                <a:cs typeface="Darker Grotesque Black"/>
                <a:sym typeface="Darker Grotesque Black"/>
              </a:rPr>
              <a:t>r</a:t>
            </a:r>
            <a:r>
              <a:rPr lang="en" sz="2000">
                <a:solidFill>
                  <a:schemeClr val="dk1"/>
                </a:solidFill>
                <a:latin typeface="Darker Grotesque Black"/>
                <a:ea typeface="Darker Grotesque Black"/>
                <a:cs typeface="Darker Grotesque Black"/>
                <a:sym typeface="Darker Grotesque Black"/>
              </a:rPr>
              <a:t>atingProb</a:t>
            </a:r>
            <a:r>
              <a:rPr lang="en" sz="2000">
                <a:solidFill>
                  <a:schemeClr val="dk1"/>
                </a:solidFill>
                <a:latin typeface="Darker Grotesque Black"/>
                <a:ea typeface="Darker Grotesque Black"/>
                <a:cs typeface="Darker Grotesque Black"/>
                <a:sym typeface="Darker Grotesque Black"/>
              </a:rPr>
              <a:t>(rating)</a:t>
            </a:r>
            <a:r>
              <a:rPr b="1" lang="en" sz="2000">
                <a:solidFill>
                  <a:schemeClr val="dk1"/>
                </a:solidFill>
                <a:latin typeface="Darker Grotesque"/>
                <a:ea typeface="Darker Grotesque"/>
                <a:cs typeface="Darker Grotesque"/>
                <a:sym typeface="Darker Grotesque"/>
              </a:rPr>
              <a:t>:</a:t>
            </a:r>
            <a:endParaRPr b="1" sz="2000">
              <a:solidFill>
                <a:schemeClr val="dk1"/>
              </a:solidFill>
              <a:latin typeface="Darker Grotesque"/>
              <a:ea typeface="Darker Grotesque"/>
              <a:cs typeface="Darker Grotesque"/>
              <a:sym typeface="Darker Grotesque"/>
            </a:endParaRPr>
          </a:p>
          <a:p>
            <a:pPr indent="-304800" lvl="0" marL="4572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log(total # of reviews per rating / total # of reviews)</a:t>
            </a:r>
            <a:endParaRPr b="1" sz="1200">
              <a:solidFill>
                <a:schemeClr val="dk1"/>
              </a:solidFill>
              <a:latin typeface="Darker Grotesque"/>
              <a:ea typeface="Darker Grotesque"/>
              <a:cs typeface="Darker Grotesque"/>
              <a:sym typeface="Darker Grotesque"/>
            </a:endParaRPr>
          </a:p>
        </p:txBody>
      </p:sp>
      <p:sp>
        <p:nvSpPr>
          <p:cNvPr id="610" name="Google Shape;610;p63"/>
          <p:cNvSpPr txBox="1"/>
          <p:nvPr/>
        </p:nvSpPr>
        <p:spPr>
          <a:xfrm>
            <a:off x="4674050" y="3350725"/>
            <a:ext cx="3750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Darker Grotesque Black"/>
                <a:ea typeface="Darker Grotesque Black"/>
                <a:cs typeface="Darker Grotesque Black"/>
                <a:sym typeface="Darker Grotesque Black"/>
              </a:rPr>
              <a:t>word</a:t>
            </a:r>
            <a:r>
              <a:rPr lang="en" sz="2000">
                <a:solidFill>
                  <a:schemeClr val="dk1"/>
                </a:solidFill>
                <a:latin typeface="Darker Grotesque Black"/>
                <a:ea typeface="Darker Grotesque Black"/>
                <a:cs typeface="Darker Grotesque Black"/>
                <a:sym typeface="Darker Grotesque Black"/>
              </a:rPr>
              <a:t>Prob(rating, word)</a:t>
            </a:r>
            <a:r>
              <a:rPr b="1" lang="en" sz="2000">
                <a:solidFill>
                  <a:schemeClr val="dk1"/>
                </a:solidFill>
                <a:latin typeface="Darker Grotesque"/>
                <a:ea typeface="Darker Grotesque"/>
                <a:cs typeface="Darker Grotesque"/>
                <a:sym typeface="Darker Grotesque"/>
              </a:rPr>
              <a:t>:</a:t>
            </a:r>
            <a:endParaRPr b="1" sz="2000">
              <a:solidFill>
                <a:schemeClr val="dk1"/>
              </a:solidFill>
              <a:latin typeface="Darker Grotesque"/>
              <a:ea typeface="Darker Grotesque"/>
              <a:cs typeface="Darker Grotesque"/>
              <a:sym typeface="Darker Grotesque"/>
            </a:endParaRPr>
          </a:p>
          <a:p>
            <a:pPr indent="-304800" lvl="0" marL="457200" rtl="0" algn="l">
              <a:spcBef>
                <a:spcPts val="0"/>
              </a:spcBef>
              <a:spcAft>
                <a:spcPts val="0"/>
              </a:spcAft>
              <a:buClr>
                <a:schemeClr val="dk1"/>
              </a:buClr>
              <a:buSzPts val="1200"/>
              <a:buFont typeface="Darker Grotesque"/>
              <a:buChar char="●"/>
            </a:pPr>
            <a:r>
              <a:rPr b="1" lang="en" sz="1200">
                <a:solidFill>
                  <a:schemeClr val="dk1"/>
                </a:solidFill>
                <a:latin typeface="Darker Grotesque"/>
                <a:ea typeface="Darker Grotesque"/>
                <a:cs typeface="Darker Grotesque"/>
                <a:sym typeface="Darker Grotesque"/>
              </a:rPr>
              <a:t>log(frequency of word in rating  / total # of words in rating)</a:t>
            </a:r>
            <a:endParaRPr b="1" sz="1200">
              <a:solidFill>
                <a:schemeClr val="dk1"/>
              </a:solidFill>
              <a:latin typeface="Darker Grotesque"/>
              <a:ea typeface="Darker Grotesque"/>
              <a:cs typeface="Darker Grotesque"/>
              <a:sym typeface="Darker Grotesq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000"/>
                                        <p:tgtEl>
                                          <p:spTgt spid="6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07"/>
                                        </p:tgtEl>
                                        <p:attrNameLst>
                                          <p:attrName>style.visibility</p:attrName>
                                        </p:attrNameLst>
                                      </p:cBhvr>
                                      <p:to>
                                        <p:strVal val="visible"/>
                                      </p:to>
                                    </p:set>
                                    <p:anim calcmode="lin" valueType="num">
                                      <p:cBhvr additive="base">
                                        <p:cTn dur="1000"/>
                                        <p:tgtEl>
                                          <p:spTgt spid="60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08"/>
                                        </p:tgtEl>
                                        <p:attrNameLst>
                                          <p:attrName>style.visibility</p:attrName>
                                        </p:attrNameLst>
                                      </p:cBhvr>
                                      <p:to>
                                        <p:strVal val="visible"/>
                                      </p:to>
                                    </p:set>
                                    <p:anim calcmode="lin" valueType="num">
                                      <p:cBhvr additive="base">
                                        <p:cTn dur="1000"/>
                                        <p:tgtEl>
                                          <p:spTgt spid="60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09"/>
                                        </p:tgtEl>
                                        <p:attrNameLst>
                                          <p:attrName>style.visibility</p:attrName>
                                        </p:attrNameLst>
                                      </p:cBhvr>
                                      <p:to>
                                        <p:strVal val="visible"/>
                                      </p:to>
                                    </p:set>
                                    <p:anim calcmode="lin" valueType="num">
                                      <p:cBhvr additive="base">
                                        <p:cTn dur="1000"/>
                                        <p:tgtEl>
                                          <p:spTgt spid="60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10"/>
                                        </p:tgtEl>
                                        <p:attrNameLst>
                                          <p:attrName>style.visibility</p:attrName>
                                        </p:attrNameLst>
                                      </p:cBhvr>
                                      <p:to>
                                        <p:strVal val="visible"/>
                                      </p:to>
                                    </p:set>
                                    <p:anim calcmode="lin" valueType="num">
                                      <p:cBhvr additive="base">
                                        <p:cTn dur="1000"/>
                                        <p:tgtEl>
                                          <p:spTgt spid="61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Approach: Switching to a Different Model</a:t>
            </a:r>
            <a:endParaRPr/>
          </a:p>
        </p:txBody>
      </p:sp>
      <p:pic>
        <p:nvPicPr>
          <p:cNvPr id="616" name="Google Shape;616;p64"/>
          <p:cNvPicPr preferRelativeResize="0"/>
          <p:nvPr/>
        </p:nvPicPr>
        <p:blipFill>
          <a:blip r:embed="rId3">
            <a:alphaModFix/>
          </a:blip>
          <a:stretch>
            <a:fillRect/>
          </a:stretch>
        </p:blipFill>
        <p:spPr>
          <a:xfrm>
            <a:off x="343275" y="1918599"/>
            <a:ext cx="8457449" cy="1486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000"/>
                                        <p:tgtEl>
                                          <p:spTgt spid="6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16"/>
                                        </p:tgtEl>
                                        <p:attrNameLst>
                                          <p:attrName>style.visibility</p:attrName>
                                        </p:attrNameLst>
                                      </p:cBhvr>
                                      <p:to>
                                        <p:strVal val="visible"/>
                                      </p:to>
                                    </p:set>
                                    <p:anim calcmode="lin" valueType="num">
                                      <p:cBhvr additive="base">
                                        <p:cTn dur="1000"/>
                                        <p:tgtEl>
                                          <p:spTgt spid="61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Python Libraries &amp; Packages</a:t>
            </a:r>
            <a:endParaRPr/>
          </a:p>
        </p:txBody>
      </p:sp>
      <p:sp>
        <p:nvSpPr>
          <p:cNvPr id="622" name="Google Shape;622;p65"/>
          <p:cNvSpPr txBox="1"/>
          <p:nvPr/>
        </p:nvSpPr>
        <p:spPr>
          <a:xfrm>
            <a:off x="4745900" y="1129025"/>
            <a:ext cx="3404400" cy="3332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Darker Grotesque"/>
              <a:buChar char="●"/>
            </a:pPr>
            <a:r>
              <a:rPr b="1" lang="en" sz="2000">
                <a:solidFill>
                  <a:schemeClr val="dk1"/>
                </a:solidFill>
                <a:latin typeface="Darker Grotesque"/>
                <a:ea typeface="Darker Grotesque"/>
                <a:cs typeface="Darker Grotesque"/>
                <a:sym typeface="Darker Grotesque"/>
              </a:rPr>
              <a:t>csv</a:t>
            </a:r>
            <a:endParaRPr b="1" sz="2000">
              <a:solidFill>
                <a:schemeClr val="dk1"/>
              </a:solidFill>
              <a:latin typeface="Darker Grotesque"/>
              <a:ea typeface="Darker Grotesque"/>
              <a:cs typeface="Darker Grotesque"/>
              <a:sym typeface="Darker Grotesque"/>
            </a:endParaRPr>
          </a:p>
          <a:p>
            <a:pPr indent="-355600" lvl="0" marL="457200" rtl="0" algn="l">
              <a:spcBef>
                <a:spcPts val="0"/>
              </a:spcBef>
              <a:spcAft>
                <a:spcPts val="0"/>
              </a:spcAft>
              <a:buClr>
                <a:schemeClr val="dk1"/>
              </a:buClr>
              <a:buSzPts val="2000"/>
              <a:buFont typeface="Darker Grotesque"/>
              <a:buChar char="●"/>
            </a:pPr>
            <a:r>
              <a:rPr b="1" lang="en" sz="2000">
                <a:solidFill>
                  <a:schemeClr val="dk1"/>
                </a:solidFill>
                <a:latin typeface="Darker Grotesque"/>
                <a:ea typeface="Darker Grotesque"/>
                <a:cs typeface="Darker Grotesque"/>
                <a:sym typeface="Darker Grotesque"/>
              </a:rPr>
              <a:t>NLTK</a:t>
            </a:r>
            <a:endParaRPr b="1" sz="2000">
              <a:solidFill>
                <a:schemeClr val="dk1"/>
              </a:solidFill>
              <a:latin typeface="Darker Grotesque"/>
              <a:ea typeface="Darker Grotesque"/>
              <a:cs typeface="Darker Grotesque"/>
              <a:sym typeface="Darker Grotesque"/>
            </a:endParaRPr>
          </a:p>
          <a:p>
            <a:pPr indent="-317500" lvl="1" marL="914400" rtl="0" algn="l">
              <a:spcBef>
                <a:spcPts val="0"/>
              </a:spcBef>
              <a:spcAft>
                <a:spcPts val="0"/>
              </a:spcAft>
              <a:buClr>
                <a:schemeClr val="dk1"/>
              </a:buClr>
              <a:buSzPts val="1400"/>
              <a:buFont typeface="Darker Grotesque"/>
              <a:buChar char="○"/>
            </a:pPr>
            <a:r>
              <a:rPr b="1" lang="en">
                <a:solidFill>
                  <a:schemeClr val="dk1"/>
                </a:solidFill>
                <a:latin typeface="Darker Grotesque"/>
                <a:ea typeface="Darker Grotesque"/>
                <a:cs typeface="Darker Grotesque"/>
                <a:sym typeface="Darker Grotesque"/>
              </a:rPr>
              <a:t>nltk.corpus</a:t>
            </a:r>
            <a:endParaRPr b="1">
              <a:solidFill>
                <a:schemeClr val="dk1"/>
              </a:solidFill>
              <a:latin typeface="Darker Grotesque"/>
              <a:ea typeface="Darker Grotesque"/>
              <a:cs typeface="Darker Grotesque"/>
              <a:sym typeface="Darker Grotesque"/>
            </a:endParaRPr>
          </a:p>
          <a:p>
            <a:pPr indent="-317500" lvl="1" marL="914400" rtl="0" algn="l">
              <a:spcBef>
                <a:spcPts val="0"/>
              </a:spcBef>
              <a:spcAft>
                <a:spcPts val="0"/>
              </a:spcAft>
              <a:buClr>
                <a:schemeClr val="dk1"/>
              </a:buClr>
              <a:buSzPts val="1400"/>
              <a:buFont typeface="Darker Grotesque"/>
              <a:buChar char="○"/>
            </a:pPr>
            <a:r>
              <a:rPr b="1" lang="en">
                <a:solidFill>
                  <a:schemeClr val="dk1"/>
                </a:solidFill>
                <a:latin typeface="Darker Grotesque"/>
                <a:ea typeface="Darker Grotesque"/>
                <a:cs typeface="Darker Grotesque"/>
                <a:sym typeface="Darker Grotesque"/>
              </a:rPr>
              <a:t>nltk.stem</a:t>
            </a:r>
            <a:endParaRPr b="1">
              <a:solidFill>
                <a:schemeClr val="dk1"/>
              </a:solidFill>
              <a:latin typeface="Darker Grotesque"/>
              <a:ea typeface="Darker Grotesque"/>
              <a:cs typeface="Darker Grotesque"/>
              <a:sym typeface="Darker Grotesque"/>
            </a:endParaRPr>
          </a:p>
          <a:p>
            <a:pPr indent="-317500" lvl="1" marL="914400" rtl="0" algn="l">
              <a:spcBef>
                <a:spcPts val="0"/>
              </a:spcBef>
              <a:spcAft>
                <a:spcPts val="0"/>
              </a:spcAft>
              <a:buClr>
                <a:schemeClr val="dk1"/>
              </a:buClr>
              <a:buSzPts val="1400"/>
              <a:buFont typeface="Darker Grotesque"/>
              <a:buChar char="○"/>
            </a:pPr>
            <a:r>
              <a:rPr b="1" lang="en">
                <a:solidFill>
                  <a:schemeClr val="dk1"/>
                </a:solidFill>
                <a:latin typeface="Darker Grotesque"/>
                <a:ea typeface="Darker Grotesque"/>
                <a:cs typeface="Darker Grotesque"/>
                <a:sym typeface="Darker Grotesque"/>
              </a:rPr>
              <a:t>nltk.tokenizer</a:t>
            </a:r>
            <a:endParaRPr b="1" sz="2000">
              <a:solidFill>
                <a:schemeClr val="dk1"/>
              </a:solidFill>
              <a:latin typeface="Darker Grotesque"/>
              <a:ea typeface="Darker Grotesque"/>
              <a:cs typeface="Darker Grotesque"/>
              <a:sym typeface="Darker Grotesque"/>
            </a:endParaRPr>
          </a:p>
          <a:p>
            <a:pPr indent="-355600" lvl="0" marL="457200" rtl="0" algn="l">
              <a:lnSpc>
                <a:spcPct val="75000"/>
              </a:lnSpc>
              <a:spcBef>
                <a:spcPts val="0"/>
              </a:spcBef>
              <a:spcAft>
                <a:spcPts val="0"/>
              </a:spcAft>
              <a:buClr>
                <a:schemeClr val="dk1"/>
              </a:buClr>
              <a:buSzPts val="2000"/>
              <a:buFont typeface="Darker Grotesque"/>
              <a:buChar char="●"/>
            </a:pPr>
            <a:r>
              <a:rPr b="1" lang="en" sz="2000">
                <a:solidFill>
                  <a:schemeClr val="dk1"/>
                </a:solidFill>
                <a:latin typeface="Darker Grotesque"/>
                <a:ea typeface="Darker Grotesque"/>
                <a:cs typeface="Darker Grotesque"/>
                <a:sym typeface="Darker Grotesque"/>
              </a:rPr>
              <a:t>math</a:t>
            </a:r>
            <a:endParaRPr b="1" sz="2000">
              <a:solidFill>
                <a:schemeClr val="dk1"/>
              </a:solidFill>
              <a:latin typeface="Darker Grotesque"/>
              <a:ea typeface="Darker Grotesque"/>
              <a:cs typeface="Darker Grotesque"/>
              <a:sym typeface="Darker Grotesque"/>
            </a:endParaRPr>
          </a:p>
          <a:p>
            <a:pPr indent="-317500" lvl="1" marL="914400" rtl="0" algn="l">
              <a:lnSpc>
                <a:spcPct val="75000"/>
              </a:lnSpc>
              <a:spcBef>
                <a:spcPts val="0"/>
              </a:spcBef>
              <a:spcAft>
                <a:spcPts val="0"/>
              </a:spcAft>
              <a:buClr>
                <a:schemeClr val="dk1"/>
              </a:buClr>
              <a:buSzPts val="1400"/>
              <a:buFont typeface="Darker Grotesque"/>
              <a:buChar char="○"/>
            </a:pPr>
            <a:r>
              <a:rPr b="1" lang="en">
                <a:latin typeface="Darker Grotesque"/>
                <a:ea typeface="Darker Grotesque"/>
                <a:cs typeface="Darker Grotesque"/>
                <a:sym typeface="Darker Grotesque"/>
              </a:rPr>
              <a:t>Log space calculations</a:t>
            </a:r>
            <a:endParaRPr sz="1200">
              <a:latin typeface="Darker Grotesque ExtraBold"/>
              <a:ea typeface="Darker Grotesque ExtraBold"/>
              <a:cs typeface="Darker Grotesque ExtraBold"/>
              <a:sym typeface="Darker Grotesque ExtraBold"/>
            </a:endParaRPr>
          </a:p>
          <a:p>
            <a:pPr indent="-355600" lvl="0" marL="457200" rtl="0" algn="l">
              <a:lnSpc>
                <a:spcPct val="100000"/>
              </a:lnSpc>
              <a:spcBef>
                <a:spcPts val="0"/>
              </a:spcBef>
              <a:spcAft>
                <a:spcPts val="0"/>
              </a:spcAft>
              <a:buClr>
                <a:schemeClr val="dk1"/>
              </a:buClr>
              <a:buSzPts val="2000"/>
              <a:buFont typeface="Darker Grotesque"/>
              <a:buChar char="●"/>
            </a:pPr>
            <a:r>
              <a:rPr b="1" lang="en" sz="2000">
                <a:solidFill>
                  <a:schemeClr val="dk1"/>
                </a:solidFill>
                <a:latin typeface="Darker Grotesque"/>
                <a:ea typeface="Darker Grotesque"/>
                <a:cs typeface="Darker Grotesque"/>
                <a:sym typeface="Darker Grotesque"/>
              </a:rPr>
              <a:t>NumPy</a:t>
            </a:r>
            <a:endParaRPr b="1" sz="2000">
              <a:solidFill>
                <a:schemeClr val="dk1"/>
              </a:solidFill>
              <a:latin typeface="Darker Grotesque"/>
              <a:ea typeface="Darker Grotesque"/>
              <a:cs typeface="Darker Grotesque"/>
              <a:sym typeface="Darker Grotesque"/>
            </a:endParaRPr>
          </a:p>
          <a:p>
            <a:pPr indent="-317500" lvl="1" marL="914400" rtl="0" algn="l">
              <a:lnSpc>
                <a:spcPct val="100000"/>
              </a:lnSpc>
              <a:spcBef>
                <a:spcPts val="0"/>
              </a:spcBef>
              <a:spcAft>
                <a:spcPts val="0"/>
              </a:spcAft>
              <a:buClr>
                <a:schemeClr val="dk1"/>
              </a:buClr>
              <a:buSzPts val="1400"/>
              <a:buFont typeface="Darker Grotesque"/>
              <a:buChar char="○"/>
            </a:pPr>
            <a:r>
              <a:rPr b="1" lang="en">
                <a:solidFill>
                  <a:schemeClr val="dk1"/>
                </a:solidFill>
                <a:latin typeface="Darker Grotesque"/>
                <a:ea typeface="Darker Grotesque"/>
                <a:cs typeface="Darker Grotesque"/>
                <a:sym typeface="Darker Grotesque"/>
              </a:rPr>
              <a:t>Mathematical functions when calculating probabilities</a:t>
            </a:r>
            <a:endParaRPr b="1">
              <a:solidFill>
                <a:schemeClr val="dk1"/>
              </a:solidFill>
              <a:latin typeface="Darker Grotesque"/>
              <a:ea typeface="Darker Grotesque"/>
              <a:cs typeface="Darker Grotesque"/>
              <a:sym typeface="Darker Grotesque"/>
            </a:endParaRPr>
          </a:p>
          <a:p>
            <a:pPr indent="-317500" lvl="0" marL="457200" rtl="0" algn="l">
              <a:spcBef>
                <a:spcPts val="0"/>
              </a:spcBef>
              <a:spcAft>
                <a:spcPts val="0"/>
              </a:spcAft>
              <a:buClr>
                <a:schemeClr val="dk1"/>
              </a:buClr>
              <a:buSzPts val="1400"/>
              <a:buFont typeface="Darker Grotesque"/>
              <a:buChar char="●"/>
            </a:pPr>
            <a:r>
              <a:rPr b="1" lang="en" sz="2000">
                <a:solidFill>
                  <a:schemeClr val="dk1"/>
                </a:solidFill>
                <a:latin typeface="Darker Grotesque"/>
                <a:ea typeface="Darker Grotesque"/>
                <a:cs typeface="Darker Grotesque"/>
                <a:sym typeface="Darker Grotesque"/>
              </a:rPr>
              <a:t>Matplotlib</a:t>
            </a:r>
            <a:endParaRPr b="1">
              <a:solidFill>
                <a:schemeClr val="dk1"/>
              </a:solidFill>
              <a:latin typeface="Darker Grotesque"/>
              <a:ea typeface="Darker Grotesque"/>
              <a:cs typeface="Darker Grotesque"/>
              <a:sym typeface="Darker Grotesque"/>
            </a:endParaRPr>
          </a:p>
          <a:p>
            <a:pPr indent="-317500" lvl="1" marL="914400" rtl="0" algn="l">
              <a:lnSpc>
                <a:spcPct val="100000"/>
              </a:lnSpc>
              <a:spcBef>
                <a:spcPts val="0"/>
              </a:spcBef>
              <a:spcAft>
                <a:spcPts val="0"/>
              </a:spcAft>
              <a:buClr>
                <a:schemeClr val="dk1"/>
              </a:buClr>
              <a:buSzPts val="1400"/>
              <a:buFont typeface="Darker Grotesque"/>
              <a:buChar char="○"/>
            </a:pPr>
            <a:r>
              <a:rPr b="1" lang="en">
                <a:solidFill>
                  <a:schemeClr val="dk1"/>
                </a:solidFill>
                <a:latin typeface="Darker Grotesque"/>
                <a:ea typeface="Darker Grotesque"/>
                <a:cs typeface="Darker Grotesque"/>
                <a:sym typeface="Darker Grotesque"/>
              </a:rPr>
              <a:t>Plot roc curve</a:t>
            </a:r>
            <a:endParaRPr b="1">
              <a:solidFill>
                <a:schemeClr val="dk1"/>
              </a:solidFill>
              <a:latin typeface="Darker Grotesque"/>
              <a:ea typeface="Darker Grotesque"/>
              <a:cs typeface="Darker Grotesque"/>
              <a:sym typeface="Darker Grotesque"/>
            </a:endParaRPr>
          </a:p>
          <a:p>
            <a:pPr indent="0" lvl="0" marL="0" rtl="0" algn="l">
              <a:spcBef>
                <a:spcPts val="0"/>
              </a:spcBef>
              <a:spcAft>
                <a:spcPts val="0"/>
              </a:spcAft>
              <a:buNone/>
            </a:pPr>
            <a:r>
              <a:t/>
            </a:r>
            <a:endParaRPr b="1" sz="1500">
              <a:solidFill>
                <a:schemeClr val="dk1"/>
              </a:solidFill>
              <a:latin typeface="Darker Grotesque"/>
              <a:ea typeface="Darker Grotesque"/>
              <a:cs typeface="Darker Grotesque"/>
              <a:sym typeface="Darker Grotesque"/>
            </a:endParaRPr>
          </a:p>
        </p:txBody>
      </p:sp>
      <p:pic>
        <p:nvPicPr>
          <p:cNvPr id="623" name="Google Shape;623;p65"/>
          <p:cNvPicPr preferRelativeResize="0"/>
          <p:nvPr/>
        </p:nvPicPr>
        <p:blipFill>
          <a:blip r:embed="rId3">
            <a:alphaModFix/>
          </a:blip>
          <a:stretch>
            <a:fillRect/>
          </a:stretch>
        </p:blipFill>
        <p:spPr>
          <a:xfrm>
            <a:off x="1319850" y="1347775"/>
            <a:ext cx="2571624" cy="2818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1000"/>
                                        <p:tgtEl>
                                          <p:spTgt spid="6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22"/>
                                        </p:tgtEl>
                                        <p:attrNameLst>
                                          <p:attrName>style.visibility</p:attrName>
                                        </p:attrNameLst>
                                      </p:cBhvr>
                                      <p:to>
                                        <p:strVal val="visible"/>
                                      </p:to>
                                    </p:set>
                                    <p:anim calcmode="lin" valueType="num">
                                      <p:cBhvr additive="base">
                                        <p:cTn dur="1000"/>
                                        <p:tgtEl>
                                          <p:spTgt spid="622"/>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he Use of AI in Marketing by Slidesgo">
  <a:themeElements>
    <a:clrScheme name="Simple Light">
      <a:dk1>
        <a:srgbClr val="191919"/>
      </a:dk1>
      <a:lt1>
        <a:srgbClr val="FFFFFF"/>
      </a:lt1>
      <a:dk2>
        <a:srgbClr val="E8E8E8"/>
      </a:dk2>
      <a:lt2>
        <a:srgbClr val="FFFFFF"/>
      </a:lt2>
      <a:accent1>
        <a:srgbClr val="0445FF"/>
      </a:accent1>
      <a:accent2>
        <a:srgbClr val="F2CEFF"/>
      </a:accent2>
      <a:accent3>
        <a:srgbClr val="8DF1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