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le_000.jpeg"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200" y="69725"/>
            <a:ext cx="645159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