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e_000.jpe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000" y="152400"/>
            <a:ext cx="362902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e_001.jpeg"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900" y="97050"/>
            <a:ext cx="64515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e_004.jpeg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751" y="152400"/>
            <a:ext cx="3629026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_005.jpeg"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651" y="152400"/>
            <a:ext cx="362902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e_009.jpe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3426" y="152400"/>
            <a:ext cx="3629026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_000.jpeg"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275" y="152400"/>
            <a:ext cx="362902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