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5524F-05B1-487E-A147-CA3E490AB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BC0225-98CB-4CF6-BEBE-24788FAA7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A6AD0A-5D9D-4DB1-A97D-9BF5E3F8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BC92-24F9-476C-AE7C-B8172FF1B3F1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795ABD-A648-4B2B-A724-9ABBE64F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E920F6-AB68-4E75-968D-82BB9909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938C-0CBE-49CF-9CCA-7C2434592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361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F59C4-3F90-4022-8AB5-AB0DBC6A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F0E951-6613-4189-8DDA-3B74F9D7E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00067A-5B7D-40E7-98D8-815B035A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BC92-24F9-476C-AE7C-B8172FF1B3F1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91414-6738-41E4-A61C-9D86B142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11A97E-DD7B-4FAA-9EE8-8A7339AA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938C-0CBE-49CF-9CCA-7C2434592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478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3E11A8-1E93-413A-A10F-2F637ED2F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CE72CF-13D3-48D6-A535-73A667707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C3F131-2AEF-4066-9BB0-5374A692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BC92-24F9-476C-AE7C-B8172FF1B3F1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9645E2-801B-42C4-929A-8021D308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35BB2-F5A1-46E2-9296-69A9E4F1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938C-0CBE-49CF-9CCA-7C2434592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58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C01FE-AB8E-4FD2-84EE-B1606B53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1BD56B-687C-4718-BF30-2D08FC001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BB7404-BEA3-459B-B456-98CA4599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BC92-24F9-476C-AE7C-B8172FF1B3F1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901161-44C2-42A5-8A68-908BB0B7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E77882-CBB7-4543-BC6A-FD63295D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938C-0CBE-49CF-9CCA-7C2434592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990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803B6-3BE6-4CB6-9757-80EC02D5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A5FC69-01DE-40E8-968B-6F994A0A0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2712F9-24A9-4A0F-AF9F-5D3C3AFC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BC92-24F9-476C-AE7C-B8172FF1B3F1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2DA865-1708-4ED6-BFAE-8911758E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20A407-6C84-4DBE-9458-964E1BD3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938C-0CBE-49CF-9CCA-7C2434592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420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D1758-E802-445F-8856-59AAE830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6BA6E9-8705-4277-A679-7706EEBC2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D6B351-BE2B-4C11-AE96-24191A554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51CE86-5A4A-4539-870E-60473CB3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BC92-24F9-476C-AE7C-B8172FF1B3F1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1F420C-A416-453A-A058-2709AB4A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9EAFE4-270E-4D74-BA69-D3122FAF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938C-0CBE-49CF-9CCA-7C2434592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33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A9EED-B288-4D5C-82E0-AF12C19FF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7FE39B-3996-4D2B-8999-C18F95864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8CDFE3-E782-4251-9018-C23EAA016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A7E8F8-1AD9-416F-BCB5-EA8B6E8C3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2874C9-4FAC-4DBE-9408-5D85826AF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85F81C-053C-4F9F-B2F4-406DF31D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BC92-24F9-476C-AE7C-B8172FF1B3F1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0375E5-EEDE-4097-BD33-1D5A5CEED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1F6698-6E88-4856-8D90-9E2BDE8F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938C-0CBE-49CF-9CCA-7C2434592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064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30C1E-E25C-491D-A71A-BF4C16C8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D03916-8364-4204-B1C4-039F4060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BC92-24F9-476C-AE7C-B8172FF1B3F1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38D8B4-DF71-45F6-81C6-E9692E1E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9B0048-F4D2-47AF-BB58-189801A3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938C-0CBE-49CF-9CCA-7C2434592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535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DBDEF7-04A2-45E5-8070-A3C4CD41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BC92-24F9-476C-AE7C-B8172FF1B3F1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300ED23-2F3E-4C65-A36F-5648710F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A38C93-23A7-44CF-9229-A3E5F731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938C-0CBE-49CF-9CCA-7C2434592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126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A0BD5-095A-4E37-B139-91FE4AEA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6F8F41-314A-4A00-A293-8CC152CC3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EDD65E-F86B-4F2E-806F-707FEA70E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491E47-686E-40A5-93D9-77757FF2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BC92-24F9-476C-AE7C-B8172FF1B3F1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7DDD84-DEFE-4A06-ACA6-92027B74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3AAE90-51AD-459F-B6BE-E362236E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938C-0CBE-49CF-9CCA-7C2434592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28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4C160-0697-4B5B-B6E7-486D7596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D2B1DD-1D79-449E-85A2-D198E1818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5AB773-399D-460B-AEB1-77D3256FB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DC3C9B-E3E1-45F1-B49B-7C215917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3BC92-24F9-476C-AE7C-B8172FF1B3F1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EFDBDD-CCDA-405B-840B-491AE99F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1026D4-33B3-4B80-9547-C7846183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938C-0CBE-49CF-9CCA-7C2434592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918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8F72F4-39D6-49BE-AE5F-3D7A2565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2FEF17-1C0F-4C1D-A626-599E4E2C1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54FA03-85F9-4CBE-B3EE-9A6951A56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3BC92-24F9-476C-AE7C-B8172FF1B3F1}" type="datetimeFigureOut">
              <a:rPr lang="es-MX" smtClean="0"/>
              <a:t>15/10/2021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10FC05-BF75-4E4E-AF3F-341FC1961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D70900-378D-45A6-B6A4-19B1EA020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F938C-0CBE-49CF-9CCA-7C24345926F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652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10" Type="http://schemas.microsoft.com/office/2007/relationships/hdphoto" Target="../media/hdphoto2.wdp"/><Relationship Id="rId4" Type="http://schemas.openxmlformats.org/officeDocument/2006/relationships/image" Target="../media/image1.wmf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10" Type="http://schemas.microsoft.com/office/2007/relationships/hdphoto" Target="../media/hdphoto2.wdp"/><Relationship Id="rId4" Type="http://schemas.openxmlformats.org/officeDocument/2006/relationships/image" Target="../media/image6.wmf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oleObject" Target="../embeddings/oleObject3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10" Type="http://schemas.microsoft.com/office/2007/relationships/hdphoto" Target="../media/hdphoto2.wdp"/><Relationship Id="rId4" Type="http://schemas.openxmlformats.org/officeDocument/2006/relationships/image" Target="../media/image9.wmf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E011EFE0-25BD-454F-8B0A-A4D9DA8D35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8000">
                <a:srgbClr val="FFB625"/>
              </a:gs>
              <a:gs pos="17000">
                <a:srgbClr val="E68900"/>
              </a:gs>
              <a:gs pos="89000">
                <a:srgbClr val="FFC96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82843DE8-0964-4C64-A2D1-9748A45E3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44221"/>
              </p:ext>
            </p:extLst>
          </p:nvPr>
        </p:nvGraphicFramePr>
        <p:xfrm>
          <a:off x="1233912" y="4110412"/>
          <a:ext cx="2699189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Objeto empaquetador del shell" showAsIcon="1" r:id="rId3" imgW="708480" imgH="440280" progId="Package">
                  <p:embed/>
                </p:oleObj>
              </mc:Choice>
              <mc:Fallback>
                <p:oleObj name="Objeto empaquetador del shell" showAsIcon="1" r:id="rId3" imgW="708480" imgH="440280" progId="Package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608E14C1-334D-45D7-9FB0-175B2B04BB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3912" y="4110412"/>
                        <a:ext cx="2699189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08C8F9F7-9903-4766-B496-EF364E4669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3627073"/>
            <a:ext cx="3543300" cy="2362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5077366-1DA9-49BE-9256-98A98FA8EB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0" y="1782926"/>
            <a:ext cx="5782482" cy="144800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674508F-44D4-41E5-AF20-B7A1795E42A3}"/>
              </a:ext>
            </a:extLst>
          </p:cNvPr>
          <p:cNvSpPr txBox="1"/>
          <p:nvPr/>
        </p:nvSpPr>
        <p:spPr>
          <a:xfrm>
            <a:off x="3058347" y="536953"/>
            <a:ext cx="6842443" cy="872654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es-MX" dirty="0">
                <a:ln>
                  <a:solidFill>
                    <a:srgbClr val="5C2A08"/>
                  </a:solidFill>
                </a:ln>
                <a:gradFill flip="none" rotWithShape="1">
                  <a:gsLst>
                    <a:gs pos="28000">
                      <a:srgbClr val="CC5A01"/>
                    </a:gs>
                    <a:gs pos="83000">
                      <a:srgbClr val="E97C2B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Edwardian Script ITC" panose="030303020407070D0804" pitchFamily="66" charset="0"/>
              </a:rPr>
              <a:t>Ejemplo 1: ejecución por default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5A47A40-3E54-45A1-9A5F-EAAC292D46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53" b="97559" l="293" r="99902">
                        <a14:foregroundMark x1="3955" y1="38770" x2="20459" y2="10645"/>
                        <a14:foregroundMark x1="20459" y1="10645" x2="27734" y2="6689"/>
                        <a14:foregroundMark x1="27734" y1="6689" x2="37695" y2="4053"/>
                        <a14:foregroundMark x1="59717" y1="97998" x2="88525" y2="79492"/>
                        <a14:foregroundMark x1="88525" y1="79492" x2="90415" y2="74088"/>
                        <a14:foregroundMark x1="93061" y1="69112" x2="95264" y2="66064"/>
                        <a14:foregroundMark x1="57471" y1="97559" x2="66553" y2="90283"/>
                        <a14:foregroundMark x1="293" y1="37598" x2="8984" y2="33936"/>
                        <a14:foregroundMark x1="98096" y1="64453" x2="99902" y2="63428"/>
                        <a14:backgroundMark x1="92236" y1="71924" x2="91602" y2="72119"/>
                        <a14:backgroundMark x1="95654" y1="71533" x2="91797" y2="73145"/>
                        <a14:backgroundMark x1="91211" y1="72705" x2="92627" y2="71289"/>
                        <a14:backgroundMark x1="91016" y1="71729" x2="93018" y2="72510"/>
                        <a14:backgroundMark x1="94238" y1="70898" x2="91602" y2="73145"/>
                        <a14:backgroundMark x1="91406" y1="72119" x2="93457" y2="70898"/>
                        <a14:backgroundMark x1="91016" y1="71729" x2="93018" y2="71289"/>
                        <a14:backgroundMark x1="92041" y1="70703" x2="93652" y2="70898"/>
                        <a14:backgroundMark x1="92236" y1="70898" x2="93652" y2="71094"/>
                        <a14:backgroundMark x1="91504" y1="71094" x2="92236" y2="70410"/>
                        <a14:backgroundMark x1="91406" y1="71484" x2="93457" y2="69922"/>
                        <a14:backgroundMark x1="90771" y1="71973" x2="91064" y2="73730"/>
                        <a14:backgroundMark x1="90820" y1="72656" x2="90869" y2="74072"/>
                        <a14:backgroundMark x1="91553" y1="71143" x2="93799" y2="69922"/>
                        <a14:backgroundMark x1="91748" y1="70801" x2="93457" y2="69775"/>
                        <a14:backgroundMark x1="91553" y1="70752" x2="93262" y2="70117"/>
                        <a14:backgroundMark x1="91992" y1="70410" x2="92920" y2="69922"/>
                        <a14:backgroundMark x1="92041" y1="70313" x2="93359" y2="69434"/>
                      </a14:backgroundRemoval>
                    </a14:imgEffect>
                  </a14:imgLayer>
                </a14:imgProps>
              </a:ext>
            </a:extLst>
          </a:blip>
          <a:srcRect r="48212" b="50257"/>
          <a:stretch/>
        </p:blipFill>
        <p:spPr>
          <a:xfrm>
            <a:off x="0" y="-29981"/>
            <a:ext cx="2927450" cy="19637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88F8524-31B3-46A3-AFBC-FFD6CD130E0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53" b="97559" l="293" r="99902">
                        <a14:foregroundMark x1="3955" y1="38770" x2="20459" y2="10645"/>
                        <a14:foregroundMark x1="20459" y1="10645" x2="27734" y2="6689"/>
                        <a14:foregroundMark x1="27734" y1="6689" x2="37695" y2="4053"/>
                        <a14:foregroundMark x1="59717" y1="97998" x2="88525" y2="79492"/>
                        <a14:foregroundMark x1="88525" y1="79492" x2="90415" y2="74088"/>
                        <a14:foregroundMark x1="93061" y1="69112" x2="95264" y2="66064"/>
                        <a14:foregroundMark x1="57471" y1="97559" x2="66553" y2="90283"/>
                        <a14:foregroundMark x1="293" y1="37598" x2="8984" y2="33936"/>
                        <a14:foregroundMark x1="98096" y1="64453" x2="99902" y2="63428"/>
                        <a14:backgroundMark x1="92236" y1="71924" x2="91602" y2="72119"/>
                        <a14:backgroundMark x1="95654" y1="71533" x2="91797" y2="73145"/>
                        <a14:backgroundMark x1="91211" y1="72705" x2="92627" y2="71289"/>
                        <a14:backgroundMark x1="91016" y1="71729" x2="93018" y2="72510"/>
                        <a14:backgroundMark x1="94238" y1="70898" x2="91602" y2="73145"/>
                        <a14:backgroundMark x1="91406" y1="72119" x2="93457" y2="70898"/>
                        <a14:backgroundMark x1="91016" y1="71729" x2="93018" y2="71289"/>
                        <a14:backgroundMark x1="92041" y1="70703" x2="93652" y2="70898"/>
                        <a14:backgroundMark x1="92236" y1="70898" x2="93652" y2="71094"/>
                        <a14:backgroundMark x1="91504" y1="71094" x2="92236" y2="70410"/>
                        <a14:backgroundMark x1="91406" y1="71484" x2="93457" y2="69922"/>
                        <a14:backgroundMark x1="90771" y1="71973" x2="91064" y2="73730"/>
                        <a14:backgroundMark x1="90820" y1="72656" x2="90869" y2="74072"/>
                        <a14:backgroundMark x1="91553" y1="71143" x2="93799" y2="69922"/>
                        <a14:backgroundMark x1="91748" y1="70801" x2="93457" y2="69775"/>
                        <a14:backgroundMark x1="91553" y1="70752" x2="93262" y2="70117"/>
                        <a14:backgroundMark x1="91992" y1="70410" x2="92920" y2="69922"/>
                        <a14:backgroundMark x1="92041" y1="70313" x2="93359" y2="69434"/>
                      </a14:backgroundRemoval>
                    </a14:imgEffect>
                  </a14:imgLayer>
                </a14:imgProps>
              </a:ext>
            </a:extLst>
          </a:blip>
          <a:srcRect l="50853" t="54632"/>
          <a:stretch/>
        </p:blipFill>
        <p:spPr>
          <a:xfrm>
            <a:off x="8856785" y="4961744"/>
            <a:ext cx="3335215" cy="189625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6ABC723-E9F9-4676-A7C8-2DCE1A03C8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693" b="93701" l="8659" r="91463">
                        <a14:foregroundMark x1="14390" y1="28478" x2="33293" y2="40945"/>
                        <a14:foregroundMark x1="39878" y1="6824" x2="41727" y2="11179"/>
                        <a14:foregroundMark x1="46041" y1="29434" x2="46463" y2="30709"/>
                        <a14:foregroundMark x1="40610" y1="9449" x2="41590" y2="13704"/>
                        <a14:foregroundMark x1="64024" y1="39370" x2="73233" y2="28801"/>
                        <a14:foregroundMark x1="77805" y1="47638" x2="80610" y2="46982"/>
                        <a14:foregroundMark x1="68659" y1="57349" x2="75196" y2="58891"/>
                        <a14:foregroundMark x1="58537" y1="71260" x2="68902" y2="93832"/>
                        <a14:foregroundMark x1="51341" y1="81102" x2="50610" y2="84383"/>
                        <a14:foregroundMark x1="40976" y1="71129" x2="30244" y2="93176"/>
                        <a14:foregroundMark x1="8780" y1="64698" x2="30122" y2="58005"/>
                        <a14:foregroundMark x1="85366" y1="59843" x2="91463" y2="61286"/>
                        <a14:foregroundMark x1="71463" y1="57349" x2="79878" y2="58793"/>
                        <a14:foregroundMark x1="63415" y1="40026" x2="64634" y2="39239"/>
                        <a14:foregroundMark x1="73171" y1="28215" x2="78780" y2="21391"/>
                        <a14:foregroundMark x1="60488" y1="25984" x2="60976" y2="25197"/>
                        <a14:foregroundMark x1="42805" y1="16535" x2="46220" y2="29134"/>
                        <a14:foregroundMark x1="32683" y1="24409" x2="33659" y2="25853"/>
                        <a14:foregroundMark x1="14512" y1="44751" x2="16829" y2="45144"/>
                        <a14:foregroundMark x1="72927" y1="72047" x2="75610" y2="74278"/>
                        <a14:foregroundMark x1="50976" y1="84514" x2="51463" y2="85696"/>
                        <a14:backgroundMark x1="44913" y1="16342" x2="48293" y2="24803"/>
                        <a14:backgroundMark x1="43546" y1="12921" x2="44752" y2="15941"/>
                        <a14:backgroundMark x1="48293" y1="24803" x2="48902" y2="30709"/>
                        <a14:backgroundMark x1="77439" y1="60761" x2="91463" y2="64304"/>
                        <a14:backgroundMark x1="74390" y1="60105" x2="84268" y2="61942"/>
                        <a14:backgroundMark x1="39390" y1="14436" x2="41579" y2="16910"/>
                        <a14:backgroundMark x1="73293" y1="32021" x2="78049" y2="27297"/>
                        <a14:backgroundMark x1="78049" y1="27297" x2="80610" y2="22835"/>
                        <a14:backgroundMark x1="73780" y1="30446" x2="78494" y2="22838"/>
                        <a14:backgroundMark x1="76585" y1="27559" x2="78415" y2="24147"/>
                        <a14:backgroundMark x1="75289" y1="26737" x2="77805" y2="248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56448" y="1259252"/>
            <a:ext cx="3677819" cy="3417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785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7EF2266-4533-40B1-B73A-150800AFB3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8000">
                <a:srgbClr val="FFB625"/>
              </a:gs>
              <a:gs pos="17000">
                <a:srgbClr val="E68900"/>
              </a:gs>
              <a:gs pos="89000">
                <a:srgbClr val="FFC96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2861EE9-F7E6-4837-835F-AA1099175C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443280"/>
              </p:ext>
            </p:extLst>
          </p:nvPr>
        </p:nvGraphicFramePr>
        <p:xfrm>
          <a:off x="882500" y="4005039"/>
          <a:ext cx="1919631" cy="2077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Objeto empaquetador del shell" showAsIcon="1" r:id="rId3" imgW="407160" imgH="440280" progId="Package">
                  <p:embed/>
                </p:oleObj>
              </mc:Choice>
              <mc:Fallback>
                <p:oleObj name="Objeto empaquetador del shell" showAsIcon="1" r:id="rId3" imgW="407160" imgH="440280" progId="Package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E31F3E3E-87C2-4727-91D7-023DAD0796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2500" y="4005039"/>
                        <a:ext cx="1919631" cy="2077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4A8B032D-825E-4A5B-8C21-695F385CE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631" y="4005039"/>
            <a:ext cx="2976343" cy="18531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9CA17CD-2217-4916-947E-CF9046630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00" y="2009806"/>
            <a:ext cx="7830643" cy="121937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34F02D6-264C-4A77-9C91-DF1CB6572BFC}"/>
              </a:ext>
            </a:extLst>
          </p:cNvPr>
          <p:cNvSpPr txBox="1"/>
          <p:nvPr/>
        </p:nvSpPr>
        <p:spPr>
          <a:xfrm>
            <a:off x="1463725" y="593246"/>
            <a:ext cx="9658362" cy="833588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es-MX" dirty="0">
                <a:ln>
                  <a:solidFill>
                    <a:srgbClr val="5C2A08"/>
                  </a:solidFill>
                </a:ln>
                <a:gradFill flip="none" rotWithShape="1">
                  <a:gsLst>
                    <a:gs pos="28000">
                      <a:srgbClr val="CC5A01"/>
                    </a:gs>
                    <a:gs pos="83000">
                      <a:srgbClr val="E97C2B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Edwardian Script ITC" panose="030303020407070D0804" pitchFamily="66" charset="0"/>
              </a:rPr>
              <a:t>Ejemplo 2: ejecución por medio de una página proporcionada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E905E1D-A29F-4687-A201-EF17FE31EA2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53" b="97559" l="293" r="99902">
                        <a14:foregroundMark x1="3955" y1="38770" x2="20459" y2="10645"/>
                        <a14:foregroundMark x1="20459" y1="10645" x2="27734" y2="6689"/>
                        <a14:foregroundMark x1="27734" y1="6689" x2="37695" y2="4053"/>
                        <a14:foregroundMark x1="59717" y1="97998" x2="88525" y2="79492"/>
                        <a14:foregroundMark x1="88525" y1="79492" x2="90415" y2="74088"/>
                        <a14:foregroundMark x1="93061" y1="69112" x2="95264" y2="66064"/>
                        <a14:foregroundMark x1="57471" y1="97559" x2="66553" y2="90283"/>
                        <a14:foregroundMark x1="293" y1="37598" x2="8984" y2="33936"/>
                        <a14:foregroundMark x1="98096" y1="64453" x2="99902" y2="63428"/>
                        <a14:backgroundMark x1="92236" y1="71924" x2="91602" y2="72119"/>
                        <a14:backgroundMark x1="95654" y1="71533" x2="91797" y2="73145"/>
                        <a14:backgroundMark x1="91211" y1="72705" x2="92627" y2="71289"/>
                        <a14:backgroundMark x1="91016" y1="71729" x2="93018" y2="72510"/>
                        <a14:backgroundMark x1="94238" y1="70898" x2="91602" y2="73145"/>
                        <a14:backgroundMark x1="91406" y1="72119" x2="93457" y2="70898"/>
                        <a14:backgroundMark x1="91016" y1="71729" x2="93018" y2="71289"/>
                        <a14:backgroundMark x1="92041" y1="70703" x2="93652" y2="70898"/>
                        <a14:backgroundMark x1="92236" y1="70898" x2="93652" y2="71094"/>
                        <a14:backgroundMark x1="91504" y1="71094" x2="92236" y2="70410"/>
                        <a14:backgroundMark x1="91406" y1="71484" x2="93457" y2="69922"/>
                        <a14:backgroundMark x1="90771" y1="71973" x2="91064" y2="73730"/>
                        <a14:backgroundMark x1="90820" y1="72656" x2="90869" y2="74072"/>
                        <a14:backgroundMark x1="91553" y1="71143" x2="93799" y2="69922"/>
                        <a14:backgroundMark x1="91748" y1="70801" x2="93457" y2="69775"/>
                        <a14:backgroundMark x1="91553" y1="70752" x2="93262" y2="70117"/>
                        <a14:backgroundMark x1="91992" y1="70410" x2="92920" y2="69922"/>
                        <a14:backgroundMark x1="92041" y1="70313" x2="93359" y2="69434"/>
                      </a14:backgroundRemoval>
                    </a14:imgEffect>
                  </a14:imgLayer>
                </a14:imgProps>
              </a:ext>
            </a:extLst>
          </a:blip>
          <a:srcRect r="48212" b="50257"/>
          <a:stretch/>
        </p:blipFill>
        <p:spPr>
          <a:xfrm>
            <a:off x="0" y="-29981"/>
            <a:ext cx="2927450" cy="196371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3D54DDA-3615-4030-AD98-C132BCEEBC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53" b="97559" l="293" r="99902">
                        <a14:foregroundMark x1="3955" y1="38770" x2="20459" y2="10645"/>
                        <a14:foregroundMark x1="20459" y1="10645" x2="27734" y2="6689"/>
                        <a14:foregroundMark x1="27734" y1="6689" x2="37695" y2="4053"/>
                        <a14:foregroundMark x1="59717" y1="97998" x2="88525" y2="79492"/>
                        <a14:foregroundMark x1="88525" y1="79492" x2="90415" y2="74088"/>
                        <a14:foregroundMark x1="93061" y1="69112" x2="95264" y2="66064"/>
                        <a14:foregroundMark x1="57471" y1="97559" x2="66553" y2="90283"/>
                        <a14:foregroundMark x1="293" y1="37598" x2="8984" y2="33936"/>
                        <a14:foregroundMark x1="98096" y1="64453" x2="99902" y2="63428"/>
                        <a14:backgroundMark x1="92236" y1="71924" x2="91602" y2="72119"/>
                        <a14:backgroundMark x1="95654" y1="71533" x2="91797" y2="73145"/>
                        <a14:backgroundMark x1="91211" y1="72705" x2="92627" y2="71289"/>
                        <a14:backgroundMark x1="91016" y1="71729" x2="93018" y2="72510"/>
                        <a14:backgroundMark x1="94238" y1="70898" x2="91602" y2="73145"/>
                        <a14:backgroundMark x1="91406" y1="72119" x2="93457" y2="70898"/>
                        <a14:backgroundMark x1="91016" y1="71729" x2="93018" y2="71289"/>
                        <a14:backgroundMark x1="92041" y1="70703" x2="93652" y2="70898"/>
                        <a14:backgroundMark x1="92236" y1="70898" x2="93652" y2="71094"/>
                        <a14:backgroundMark x1="91504" y1="71094" x2="92236" y2="70410"/>
                        <a14:backgroundMark x1="91406" y1="71484" x2="93457" y2="69922"/>
                        <a14:backgroundMark x1="90771" y1="71973" x2="91064" y2="73730"/>
                        <a14:backgroundMark x1="90820" y1="72656" x2="90869" y2="74072"/>
                        <a14:backgroundMark x1="91553" y1="71143" x2="93799" y2="69922"/>
                        <a14:backgroundMark x1="91748" y1="70801" x2="93457" y2="69775"/>
                        <a14:backgroundMark x1="91553" y1="70752" x2="93262" y2="70117"/>
                        <a14:backgroundMark x1="91992" y1="70410" x2="92920" y2="69922"/>
                        <a14:backgroundMark x1="92041" y1="70313" x2="93359" y2="69434"/>
                      </a14:backgroundRemoval>
                    </a14:imgEffect>
                  </a14:imgLayer>
                </a14:imgProps>
              </a:ext>
            </a:extLst>
          </a:blip>
          <a:srcRect l="50853" t="54632"/>
          <a:stretch/>
        </p:blipFill>
        <p:spPr>
          <a:xfrm>
            <a:off x="8856785" y="4961744"/>
            <a:ext cx="3335215" cy="189625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A228856-53F4-421D-8AF0-0BA27C9CE0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693" b="93701" l="8659" r="91463">
                        <a14:foregroundMark x1="14390" y1="28478" x2="33293" y2="40945"/>
                        <a14:foregroundMark x1="39878" y1="6824" x2="41727" y2="11179"/>
                        <a14:foregroundMark x1="46041" y1="29434" x2="46463" y2="30709"/>
                        <a14:foregroundMark x1="40610" y1="9449" x2="41590" y2="13704"/>
                        <a14:foregroundMark x1="64024" y1="39370" x2="73233" y2="28801"/>
                        <a14:foregroundMark x1="77805" y1="47638" x2="80610" y2="46982"/>
                        <a14:foregroundMark x1="68659" y1="57349" x2="75196" y2="58891"/>
                        <a14:foregroundMark x1="58537" y1="71260" x2="68902" y2="93832"/>
                        <a14:foregroundMark x1="51341" y1="81102" x2="50610" y2="84383"/>
                        <a14:foregroundMark x1="40976" y1="71129" x2="30244" y2="93176"/>
                        <a14:foregroundMark x1="8780" y1="64698" x2="30122" y2="58005"/>
                        <a14:foregroundMark x1="85366" y1="59843" x2="91463" y2="61286"/>
                        <a14:foregroundMark x1="71463" y1="57349" x2="79878" y2="58793"/>
                        <a14:foregroundMark x1="63415" y1="40026" x2="64634" y2="39239"/>
                        <a14:foregroundMark x1="73171" y1="28215" x2="78780" y2="21391"/>
                        <a14:foregroundMark x1="60488" y1="25984" x2="60976" y2="25197"/>
                        <a14:foregroundMark x1="42805" y1="16535" x2="46220" y2="29134"/>
                        <a14:foregroundMark x1="32683" y1="24409" x2="33659" y2="25853"/>
                        <a14:foregroundMark x1="14512" y1="44751" x2="16829" y2="45144"/>
                        <a14:foregroundMark x1="72927" y1="72047" x2="75610" y2="74278"/>
                        <a14:foregroundMark x1="50976" y1="84514" x2="51463" y2="85696"/>
                        <a14:backgroundMark x1="44913" y1="16342" x2="48293" y2="24803"/>
                        <a14:backgroundMark x1="43546" y1="12921" x2="44752" y2="15941"/>
                        <a14:backgroundMark x1="48293" y1="24803" x2="48902" y2="30709"/>
                        <a14:backgroundMark x1="77439" y1="60761" x2="91463" y2="64304"/>
                        <a14:backgroundMark x1="74390" y1="60105" x2="84268" y2="61942"/>
                        <a14:backgroundMark x1="39390" y1="14436" x2="41579" y2="16910"/>
                        <a14:backgroundMark x1="73293" y1="32021" x2="78049" y2="27297"/>
                        <a14:backgroundMark x1="78049" y1="27297" x2="80610" y2="22835"/>
                        <a14:backgroundMark x1="73780" y1="30446" x2="78494" y2="22838"/>
                        <a14:backgroundMark x1="76585" y1="27559" x2="78415" y2="24147"/>
                        <a14:backgroundMark x1="75289" y1="26737" x2="77805" y2="248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50857">
            <a:off x="8415021" y="1954302"/>
            <a:ext cx="3915837" cy="3638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5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60078162-61FE-4245-BC1F-7428B226D8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8000">
                <a:srgbClr val="FFB625"/>
              </a:gs>
              <a:gs pos="17000">
                <a:srgbClr val="E68900"/>
              </a:gs>
              <a:gs pos="89000">
                <a:srgbClr val="FFC96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AA0BC3B1-B41E-4BE6-BA68-7069559246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381947"/>
              </p:ext>
            </p:extLst>
          </p:nvPr>
        </p:nvGraphicFramePr>
        <p:xfrm>
          <a:off x="488924" y="4339679"/>
          <a:ext cx="4831221" cy="1244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Objeto empaquetador del shell" showAsIcon="1" r:id="rId3" imgW="2060280" imgH="440280" progId="Package">
                  <p:embed/>
                </p:oleObj>
              </mc:Choice>
              <mc:Fallback>
                <p:oleObj name="Objeto empaquetador del shell" showAsIcon="1" r:id="rId3" imgW="2060280" imgH="440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924" y="4339679"/>
                        <a:ext cx="4831221" cy="12441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A61300F9-7841-4759-8572-EC1E9793C4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500" y="4012712"/>
            <a:ext cx="2838572" cy="189805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AAA1598-BF62-429A-B05B-F5A37AF2C7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24" y="1992308"/>
            <a:ext cx="8166436" cy="129385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72F19A0-90D3-46C3-A6AC-FF58C5318EF8}"/>
              </a:ext>
            </a:extLst>
          </p:cNvPr>
          <p:cNvSpPr txBox="1"/>
          <p:nvPr/>
        </p:nvSpPr>
        <p:spPr>
          <a:xfrm>
            <a:off x="1463725" y="606096"/>
            <a:ext cx="9658362" cy="833588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es-MX" dirty="0">
                <a:ln>
                  <a:solidFill>
                    <a:srgbClr val="5C2A08"/>
                  </a:solidFill>
                </a:ln>
                <a:gradFill flip="none" rotWithShape="1">
                  <a:gsLst>
                    <a:gs pos="28000">
                      <a:srgbClr val="CC5A01"/>
                    </a:gs>
                    <a:gs pos="83000">
                      <a:srgbClr val="E97C2B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Edwardian Script ITC" panose="030303020407070D0804" pitchFamily="66" charset="0"/>
              </a:rPr>
              <a:t>Ejemplo 3: ejecución por medio de una página proporcionada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E9B16C9-43FF-461F-BD12-57C0818D84C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53" b="97559" l="293" r="99902">
                        <a14:foregroundMark x1="3955" y1="38770" x2="20459" y2="10645"/>
                        <a14:foregroundMark x1="20459" y1="10645" x2="27734" y2="6689"/>
                        <a14:foregroundMark x1="27734" y1="6689" x2="37695" y2="4053"/>
                        <a14:foregroundMark x1="59717" y1="97998" x2="88525" y2="79492"/>
                        <a14:foregroundMark x1="88525" y1="79492" x2="90415" y2="74088"/>
                        <a14:foregroundMark x1="93061" y1="69112" x2="95264" y2="66064"/>
                        <a14:foregroundMark x1="57471" y1="97559" x2="66553" y2="90283"/>
                        <a14:foregroundMark x1="293" y1="37598" x2="8984" y2="33936"/>
                        <a14:foregroundMark x1="98096" y1="64453" x2="99902" y2="63428"/>
                        <a14:backgroundMark x1="92236" y1="71924" x2="91602" y2="72119"/>
                        <a14:backgroundMark x1="95654" y1="71533" x2="91797" y2="73145"/>
                        <a14:backgroundMark x1="91211" y1="72705" x2="92627" y2="71289"/>
                        <a14:backgroundMark x1="91016" y1="71729" x2="93018" y2="72510"/>
                        <a14:backgroundMark x1="94238" y1="70898" x2="91602" y2="73145"/>
                        <a14:backgroundMark x1="91406" y1="72119" x2="93457" y2="70898"/>
                        <a14:backgroundMark x1="91016" y1="71729" x2="93018" y2="71289"/>
                        <a14:backgroundMark x1="92041" y1="70703" x2="93652" y2="70898"/>
                        <a14:backgroundMark x1="92236" y1="70898" x2="93652" y2="71094"/>
                        <a14:backgroundMark x1="91504" y1="71094" x2="92236" y2="70410"/>
                        <a14:backgroundMark x1="91406" y1="71484" x2="93457" y2="69922"/>
                        <a14:backgroundMark x1="90771" y1="71973" x2="91064" y2="73730"/>
                        <a14:backgroundMark x1="90820" y1="72656" x2="90869" y2="74072"/>
                        <a14:backgroundMark x1="91553" y1="71143" x2="93799" y2="69922"/>
                        <a14:backgroundMark x1="91748" y1="70801" x2="93457" y2="69775"/>
                        <a14:backgroundMark x1="91553" y1="70752" x2="93262" y2="70117"/>
                        <a14:backgroundMark x1="91992" y1="70410" x2="92920" y2="69922"/>
                        <a14:backgroundMark x1="92041" y1="70313" x2="93359" y2="69434"/>
                      </a14:backgroundRemoval>
                    </a14:imgEffect>
                  </a14:imgLayer>
                </a14:imgProps>
              </a:ext>
            </a:extLst>
          </a:blip>
          <a:srcRect l="50853" t="54632"/>
          <a:stretch/>
        </p:blipFill>
        <p:spPr>
          <a:xfrm>
            <a:off x="8856785" y="4961744"/>
            <a:ext cx="3335215" cy="189625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05A1A4E1-A104-4F53-98D3-30FEEDB417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53" b="97559" l="293" r="99902">
                        <a14:foregroundMark x1="3955" y1="38770" x2="20459" y2="10645"/>
                        <a14:foregroundMark x1="20459" y1="10645" x2="27734" y2="6689"/>
                        <a14:foregroundMark x1="27734" y1="6689" x2="37695" y2="4053"/>
                        <a14:foregroundMark x1="59717" y1="97998" x2="88525" y2="79492"/>
                        <a14:foregroundMark x1="88525" y1="79492" x2="90415" y2="74088"/>
                        <a14:foregroundMark x1="93061" y1="69112" x2="95264" y2="66064"/>
                        <a14:foregroundMark x1="57471" y1="97559" x2="66553" y2="90283"/>
                        <a14:foregroundMark x1="293" y1="37598" x2="8984" y2="33936"/>
                        <a14:foregroundMark x1="98096" y1="64453" x2="99902" y2="63428"/>
                        <a14:backgroundMark x1="92236" y1="71924" x2="91602" y2="72119"/>
                        <a14:backgroundMark x1="95654" y1="71533" x2="91797" y2="73145"/>
                        <a14:backgroundMark x1="91211" y1="72705" x2="92627" y2="71289"/>
                        <a14:backgroundMark x1="91016" y1="71729" x2="93018" y2="72510"/>
                        <a14:backgroundMark x1="94238" y1="70898" x2="91602" y2="73145"/>
                        <a14:backgroundMark x1="91406" y1="72119" x2="93457" y2="70898"/>
                        <a14:backgroundMark x1="91016" y1="71729" x2="93018" y2="71289"/>
                        <a14:backgroundMark x1="92041" y1="70703" x2="93652" y2="70898"/>
                        <a14:backgroundMark x1="92236" y1="70898" x2="93652" y2="71094"/>
                        <a14:backgroundMark x1="91504" y1="71094" x2="92236" y2="70410"/>
                        <a14:backgroundMark x1="91406" y1="71484" x2="93457" y2="69922"/>
                        <a14:backgroundMark x1="90771" y1="71973" x2="91064" y2="73730"/>
                        <a14:backgroundMark x1="90820" y1="72656" x2="90869" y2="74072"/>
                        <a14:backgroundMark x1="91553" y1="71143" x2="93799" y2="69922"/>
                        <a14:backgroundMark x1="91748" y1="70801" x2="93457" y2="69775"/>
                        <a14:backgroundMark x1="91553" y1="70752" x2="93262" y2="70117"/>
                        <a14:backgroundMark x1="91992" y1="70410" x2="92920" y2="69922"/>
                        <a14:backgroundMark x1="92041" y1="70313" x2="93359" y2="69434"/>
                      </a14:backgroundRemoval>
                    </a14:imgEffect>
                  </a14:imgLayer>
                </a14:imgProps>
              </a:ext>
            </a:extLst>
          </a:blip>
          <a:srcRect r="48212" b="50257"/>
          <a:stretch/>
        </p:blipFill>
        <p:spPr>
          <a:xfrm>
            <a:off x="0" y="-29981"/>
            <a:ext cx="2927450" cy="196371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7504432-CFF8-4AB5-BE49-98D8C54F4F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693" b="93701" l="8659" r="91463">
                        <a14:foregroundMark x1="14390" y1="28478" x2="33293" y2="40945"/>
                        <a14:foregroundMark x1="39878" y1="6824" x2="41727" y2="11179"/>
                        <a14:foregroundMark x1="46041" y1="29434" x2="46463" y2="30709"/>
                        <a14:foregroundMark x1="40610" y1="9449" x2="41590" y2="13704"/>
                        <a14:foregroundMark x1="64024" y1="39370" x2="73233" y2="28801"/>
                        <a14:foregroundMark x1="77805" y1="47638" x2="80610" y2="46982"/>
                        <a14:foregroundMark x1="68659" y1="57349" x2="75196" y2="58891"/>
                        <a14:foregroundMark x1="58537" y1="71260" x2="68902" y2="93832"/>
                        <a14:foregroundMark x1="51341" y1="81102" x2="50610" y2="84383"/>
                        <a14:foregroundMark x1="40976" y1="71129" x2="30244" y2="93176"/>
                        <a14:foregroundMark x1="8780" y1="64698" x2="30122" y2="58005"/>
                        <a14:foregroundMark x1="85366" y1="59843" x2="91463" y2="61286"/>
                        <a14:foregroundMark x1="71463" y1="57349" x2="79878" y2="58793"/>
                        <a14:foregroundMark x1="63415" y1="40026" x2="64634" y2="39239"/>
                        <a14:foregroundMark x1="73171" y1="28215" x2="78780" y2="21391"/>
                        <a14:foregroundMark x1="60488" y1="25984" x2="60976" y2="25197"/>
                        <a14:foregroundMark x1="42805" y1="16535" x2="46220" y2="29134"/>
                        <a14:foregroundMark x1="32683" y1="24409" x2="33659" y2="25853"/>
                        <a14:foregroundMark x1="14512" y1="44751" x2="16829" y2="45144"/>
                        <a14:foregroundMark x1="72927" y1="72047" x2="75610" y2="74278"/>
                        <a14:foregroundMark x1="50976" y1="84514" x2="51463" y2="85696"/>
                        <a14:backgroundMark x1="44913" y1="16342" x2="48293" y2="24803"/>
                        <a14:backgroundMark x1="43546" y1="12921" x2="44752" y2="15941"/>
                        <a14:backgroundMark x1="48293" y1="24803" x2="48902" y2="30709"/>
                        <a14:backgroundMark x1="77439" y1="60761" x2="91463" y2="64304"/>
                        <a14:backgroundMark x1="74390" y1="60105" x2="84268" y2="61942"/>
                        <a14:backgroundMark x1="39390" y1="14436" x2="41579" y2="16910"/>
                        <a14:backgroundMark x1="73293" y1="32021" x2="78049" y2="27297"/>
                        <a14:backgroundMark x1="78049" y1="27297" x2="80610" y2="22835"/>
                        <a14:backgroundMark x1="73780" y1="30446" x2="78494" y2="22838"/>
                        <a14:backgroundMark x1="76585" y1="27559" x2="78415" y2="24147"/>
                        <a14:backgroundMark x1="75289" y1="26737" x2="77805" y2="248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201663">
            <a:off x="9059705" y="1921117"/>
            <a:ext cx="3137163" cy="2915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5287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26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Edwardian Script ITC</vt:lpstr>
      <vt:lpstr>Tema de Office</vt:lpstr>
      <vt:lpstr>Paquete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DARIELA HURTADO TORRES</dc:creator>
  <cp:lastModifiedBy>DARIELA HURTADO TORRES</cp:lastModifiedBy>
  <cp:revision>5</cp:revision>
  <dcterms:created xsi:type="dcterms:W3CDTF">2021-10-14T21:17:55Z</dcterms:created>
  <dcterms:modified xsi:type="dcterms:W3CDTF">2021-10-15T20:18:21Z</dcterms:modified>
</cp:coreProperties>
</file>