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4" r:id="rId28"/>
    <p:sldId id="283" r:id="rId29"/>
    <p:sldId id="285" r:id="rId30"/>
    <p:sldId id="286" r:id="rId31"/>
    <p:sldId id="287" r:id="rId32"/>
    <p:sldId id="288" r:id="rId3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04DDF-FF7B-44A1-87DF-05D4EB5E188C}" type="datetimeFigureOut">
              <a:rPr lang="ko-KR" altLang="en-US" smtClean="0"/>
              <a:t>2020-05-11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A18E5-979D-40F3-ABBC-73A647610F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7412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04DDF-FF7B-44A1-87DF-05D4EB5E188C}" type="datetimeFigureOut">
              <a:rPr lang="ko-KR" altLang="en-US" smtClean="0"/>
              <a:t>2020-05-11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A18E5-979D-40F3-ABBC-73A647610F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4023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04DDF-FF7B-44A1-87DF-05D4EB5E188C}" type="datetimeFigureOut">
              <a:rPr lang="ko-KR" altLang="en-US" smtClean="0"/>
              <a:t>2020-05-11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A18E5-979D-40F3-ABBC-73A647610F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5937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04DDF-FF7B-44A1-87DF-05D4EB5E188C}" type="datetimeFigureOut">
              <a:rPr lang="ko-KR" altLang="en-US" smtClean="0"/>
              <a:t>2020-05-11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A18E5-979D-40F3-ABBC-73A647610F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4669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04DDF-FF7B-44A1-87DF-05D4EB5E188C}" type="datetimeFigureOut">
              <a:rPr lang="ko-KR" altLang="en-US" smtClean="0"/>
              <a:t>2020-05-11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A18E5-979D-40F3-ABBC-73A647610F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5171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04DDF-FF7B-44A1-87DF-05D4EB5E188C}" type="datetimeFigureOut">
              <a:rPr lang="ko-KR" altLang="en-US" smtClean="0"/>
              <a:t>2020-05-11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A18E5-979D-40F3-ABBC-73A647610F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2595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04DDF-FF7B-44A1-87DF-05D4EB5E188C}" type="datetimeFigureOut">
              <a:rPr lang="ko-KR" altLang="en-US" smtClean="0"/>
              <a:t>2020-05-11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A18E5-979D-40F3-ABBC-73A647610F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3281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04DDF-FF7B-44A1-87DF-05D4EB5E188C}" type="datetimeFigureOut">
              <a:rPr lang="ko-KR" altLang="en-US" smtClean="0"/>
              <a:t>2020-05-11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A18E5-979D-40F3-ABBC-73A647610F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3480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04DDF-FF7B-44A1-87DF-05D4EB5E188C}" type="datetimeFigureOut">
              <a:rPr lang="ko-KR" altLang="en-US" smtClean="0"/>
              <a:t>2020-05-11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A18E5-979D-40F3-ABBC-73A647610F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8816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04DDF-FF7B-44A1-87DF-05D4EB5E188C}" type="datetimeFigureOut">
              <a:rPr lang="ko-KR" altLang="en-US" smtClean="0"/>
              <a:t>2020-05-11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A18E5-979D-40F3-ABBC-73A647610F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4881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04DDF-FF7B-44A1-87DF-05D4EB5E188C}" type="datetimeFigureOut">
              <a:rPr lang="ko-KR" altLang="en-US" smtClean="0"/>
              <a:t>2020-05-11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A18E5-979D-40F3-ABBC-73A647610F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0166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D04DDF-FF7B-44A1-87DF-05D4EB5E188C}" type="datetimeFigureOut">
              <a:rPr lang="ko-KR" altLang="en-US" smtClean="0"/>
              <a:t>2020-05-11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EA18E5-979D-40F3-ABBC-73A647610F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2593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2387600"/>
          </a:xfrm>
        </p:spPr>
        <p:txBody>
          <a:bodyPr/>
          <a:lstStyle/>
          <a:p>
            <a:r>
              <a:rPr lang="en-US" altLang="ko-KR" dirty="0" smtClean="0"/>
              <a:t>JSP </a:t>
            </a:r>
            <a:r>
              <a:rPr lang="ko-KR" altLang="en-US" dirty="0" smtClean="0"/>
              <a:t>프로젝트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4755336"/>
            <a:ext cx="9144000" cy="1655762"/>
          </a:xfrm>
        </p:spPr>
        <p:txBody>
          <a:bodyPr/>
          <a:lstStyle/>
          <a:p>
            <a:r>
              <a:rPr lang="en-US" altLang="ko-KR" smtClean="0"/>
              <a:t>09 </a:t>
            </a:r>
            <a:r>
              <a:rPr lang="ko-KR" altLang="en-US" dirty="0" smtClean="0"/>
              <a:t>마윤근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69334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0535" y="93277"/>
            <a:ext cx="10515600" cy="689318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dirty="0" smtClean="0"/>
              <a:t>화면구성</a:t>
            </a:r>
            <a:r>
              <a:rPr lang="en-US" altLang="ko-KR" sz="3200" dirty="0" smtClean="0"/>
              <a:t>(</a:t>
            </a:r>
            <a:r>
              <a:rPr lang="ko-KR" altLang="en-US" sz="3200" dirty="0" smtClean="0"/>
              <a:t>메뉴상세</a:t>
            </a:r>
            <a:r>
              <a:rPr lang="en-US" altLang="ko-KR" sz="3200" dirty="0" smtClean="0"/>
              <a:t>2)</a:t>
            </a:r>
            <a:endParaRPr lang="ko-KR" altLang="en-US" sz="32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9889" y="1398245"/>
            <a:ext cx="4548446" cy="349503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881" y="1120346"/>
            <a:ext cx="4176937" cy="5412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91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0535" y="93277"/>
            <a:ext cx="10515600" cy="689318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dirty="0" smtClean="0"/>
              <a:t>화면구성</a:t>
            </a:r>
            <a:r>
              <a:rPr lang="en-US" altLang="ko-KR" sz="3200" dirty="0" smtClean="0"/>
              <a:t>(</a:t>
            </a:r>
            <a:r>
              <a:rPr lang="ko-KR" altLang="en-US" sz="3200" dirty="0" smtClean="0"/>
              <a:t>이벤트목록</a:t>
            </a:r>
            <a:r>
              <a:rPr lang="en-US" altLang="ko-KR" sz="3200" dirty="0" smtClean="0"/>
              <a:t>)</a:t>
            </a:r>
            <a:endParaRPr lang="ko-KR" altLang="en-US" sz="32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3178" y="996778"/>
            <a:ext cx="6730314" cy="262787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3178" y="3786456"/>
            <a:ext cx="6800336" cy="278733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3177" y="834970"/>
            <a:ext cx="6730315" cy="450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3497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0535" y="93277"/>
            <a:ext cx="10515600" cy="689318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dirty="0" smtClean="0"/>
              <a:t>화면구성</a:t>
            </a:r>
            <a:r>
              <a:rPr lang="en-US" altLang="ko-KR" sz="3200" dirty="0" smtClean="0"/>
              <a:t>(</a:t>
            </a:r>
            <a:r>
              <a:rPr lang="ko-KR" altLang="en-US" sz="3200" dirty="0" smtClean="0"/>
              <a:t>이벤트상세</a:t>
            </a:r>
            <a:r>
              <a:rPr lang="en-US" altLang="ko-KR" sz="3200" dirty="0" smtClean="0"/>
              <a:t>)</a:t>
            </a:r>
            <a:endParaRPr lang="ko-KR" altLang="en-US" sz="32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897925"/>
            <a:ext cx="7043352" cy="317156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1" y="4069491"/>
            <a:ext cx="7043352" cy="259491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399" y="856734"/>
            <a:ext cx="7043353" cy="486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4789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0535" y="93277"/>
            <a:ext cx="10515600" cy="689318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dirty="0" smtClean="0"/>
              <a:t>화면구성</a:t>
            </a:r>
            <a:r>
              <a:rPr lang="en-US" altLang="ko-KR" sz="3200" dirty="0" smtClean="0"/>
              <a:t>(</a:t>
            </a:r>
            <a:r>
              <a:rPr lang="ko-KR" altLang="en-US" sz="3200" dirty="0" smtClean="0"/>
              <a:t>공지사항 목록</a:t>
            </a:r>
            <a:r>
              <a:rPr lang="en-US" altLang="ko-KR" sz="3200" dirty="0" smtClean="0"/>
              <a:t>)</a:t>
            </a:r>
            <a:endParaRPr lang="ko-KR" altLang="en-US" sz="32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135" y="1398976"/>
            <a:ext cx="10058400" cy="445052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135" y="1236848"/>
            <a:ext cx="10058400" cy="613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7077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0535" y="93277"/>
            <a:ext cx="10515600" cy="689318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dirty="0" smtClean="0"/>
              <a:t>화면구성</a:t>
            </a:r>
            <a:r>
              <a:rPr lang="en-US" altLang="ko-KR" sz="3200" dirty="0" smtClean="0"/>
              <a:t>(</a:t>
            </a:r>
            <a:r>
              <a:rPr lang="ko-KR" altLang="en-US" sz="3200" dirty="0" smtClean="0"/>
              <a:t>공지사항 상세</a:t>
            </a:r>
            <a:r>
              <a:rPr lang="en-US" altLang="ko-KR" sz="3200" dirty="0" smtClean="0"/>
              <a:t>)</a:t>
            </a:r>
            <a:endParaRPr lang="ko-KR" altLang="en-US" sz="32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135" y="1539206"/>
            <a:ext cx="10058400" cy="4069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0138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0535" y="93277"/>
            <a:ext cx="10515600" cy="689318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dirty="0" smtClean="0"/>
              <a:t>화면구성</a:t>
            </a:r>
            <a:r>
              <a:rPr lang="en-US" altLang="ko-KR" sz="3200" dirty="0" smtClean="0"/>
              <a:t>(</a:t>
            </a:r>
            <a:r>
              <a:rPr lang="ko-KR" altLang="en-US" sz="3200" dirty="0" smtClean="0"/>
              <a:t>회원 로그인</a:t>
            </a:r>
            <a:r>
              <a:rPr lang="en-US" altLang="ko-KR" sz="3200" dirty="0" smtClean="0"/>
              <a:t>)</a:t>
            </a:r>
            <a:endParaRPr lang="ko-KR" altLang="en-US" sz="32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135" y="1475931"/>
            <a:ext cx="10058400" cy="470413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135" y="1475931"/>
            <a:ext cx="10058400" cy="613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0011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0535" y="93277"/>
            <a:ext cx="10515600" cy="689318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dirty="0" smtClean="0"/>
              <a:t>화면구성</a:t>
            </a:r>
            <a:r>
              <a:rPr lang="en-US" altLang="ko-KR" sz="3200" dirty="0" smtClean="0"/>
              <a:t>(</a:t>
            </a:r>
            <a:r>
              <a:rPr lang="ko-KR" altLang="en-US" sz="3200" dirty="0" smtClean="0"/>
              <a:t>회원가입</a:t>
            </a:r>
            <a:r>
              <a:rPr lang="en-US" altLang="ko-KR" sz="3200" dirty="0" smtClean="0"/>
              <a:t>)</a:t>
            </a:r>
            <a:endParaRPr lang="ko-KR" altLang="en-US" sz="32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135" y="883421"/>
            <a:ext cx="10058400" cy="448564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919" y="5469892"/>
            <a:ext cx="9996616" cy="57855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919" y="701389"/>
            <a:ext cx="9996616" cy="613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0902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0535" y="93277"/>
            <a:ext cx="10515600" cy="689318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dirty="0" smtClean="0"/>
              <a:t>화면구성</a:t>
            </a:r>
            <a:r>
              <a:rPr lang="en-US" altLang="ko-KR" sz="3200" dirty="0" smtClean="0"/>
              <a:t>(</a:t>
            </a:r>
            <a:r>
              <a:rPr lang="ko-KR" altLang="en-US" sz="3200" dirty="0" smtClean="0"/>
              <a:t>회원정보수정</a:t>
            </a:r>
            <a:r>
              <a:rPr lang="en-US" altLang="ko-KR" sz="3200" dirty="0" smtClean="0"/>
              <a:t>)</a:t>
            </a:r>
            <a:endParaRPr lang="ko-KR" altLang="en-US" sz="32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638" y="1028102"/>
            <a:ext cx="10058400" cy="449158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059" y="5519689"/>
            <a:ext cx="10058400" cy="76111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638" y="856593"/>
            <a:ext cx="10058400" cy="613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602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0535" y="93277"/>
            <a:ext cx="10515600" cy="689318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dirty="0" smtClean="0"/>
              <a:t>화면구성</a:t>
            </a:r>
            <a:r>
              <a:rPr lang="en-US" altLang="ko-KR" sz="3200" dirty="0" smtClean="0"/>
              <a:t>(</a:t>
            </a:r>
            <a:r>
              <a:rPr lang="ko-KR" altLang="en-US" sz="3200" dirty="0" smtClean="0"/>
              <a:t>관리자</a:t>
            </a:r>
            <a:r>
              <a:rPr lang="en-US" altLang="ko-KR" sz="3200" dirty="0" smtClean="0"/>
              <a:t>-</a:t>
            </a:r>
            <a:r>
              <a:rPr lang="ko-KR" altLang="en-US" sz="3200" dirty="0" smtClean="0"/>
              <a:t>로그인</a:t>
            </a:r>
            <a:r>
              <a:rPr lang="en-US" altLang="ko-KR" sz="3200" dirty="0" smtClean="0"/>
              <a:t>)</a:t>
            </a:r>
            <a:endParaRPr lang="ko-KR" altLang="en-US" sz="32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3763" y="1854931"/>
            <a:ext cx="7049144" cy="4302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8335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0535" y="93277"/>
            <a:ext cx="10515600" cy="689318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dirty="0" smtClean="0"/>
              <a:t>화면구성</a:t>
            </a:r>
            <a:r>
              <a:rPr lang="en-US" altLang="ko-KR" sz="3200" dirty="0" smtClean="0"/>
              <a:t>(</a:t>
            </a:r>
            <a:r>
              <a:rPr lang="ko-KR" altLang="en-US" sz="3200" dirty="0" smtClean="0"/>
              <a:t>관리자</a:t>
            </a:r>
            <a:r>
              <a:rPr lang="en-US" altLang="ko-KR" sz="3200" dirty="0" smtClean="0"/>
              <a:t>-</a:t>
            </a:r>
            <a:r>
              <a:rPr lang="ko-KR" altLang="en-US" sz="3200" dirty="0" smtClean="0"/>
              <a:t>메인</a:t>
            </a:r>
            <a:r>
              <a:rPr lang="en-US" altLang="ko-KR" sz="3200" dirty="0" smtClean="0"/>
              <a:t>)</a:t>
            </a:r>
            <a:endParaRPr lang="ko-KR" altLang="en-US" sz="32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135" y="2003606"/>
            <a:ext cx="10058400" cy="3779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334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9962" y="10975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dirty="0" smtClean="0"/>
              <a:t>사용</a:t>
            </a:r>
            <a:r>
              <a:rPr lang="en-US" altLang="ko-KR" sz="3200" dirty="0" smtClean="0"/>
              <a:t>DB</a:t>
            </a:r>
            <a:r>
              <a:rPr lang="ko-KR" altLang="en-US" sz="3200" dirty="0" smtClean="0"/>
              <a:t>리스트</a:t>
            </a:r>
            <a:endParaRPr lang="ko-KR" altLang="en-US" sz="3200" dirty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7164" y="1548714"/>
            <a:ext cx="6358388" cy="5022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3134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0535" y="93277"/>
            <a:ext cx="10515600" cy="689318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dirty="0" smtClean="0"/>
              <a:t>화면구성</a:t>
            </a:r>
            <a:r>
              <a:rPr lang="en-US" altLang="ko-KR" sz="3200" dirty="0" smtClean="0"/>
              <a:t>(</a:t>
            </a:r>
            <a:r>
              <a:rPr lang="ko-KR" altLang="en-US" sz="3200" dirty="0" smtClean="0"/>
              <a:t>관리자</a:t>
            </a:r>
            <a:r>
              <a:rPr lang="en-US" altLang="ko-KR" sz="3200" dirty="0" smtClean="0"/>
              <a:t>-</a:t>
            </a:r>
            <a:r>
              <a:rPr lang="ko-KR" altLang="en-US" sz="3200" dirty="0" smtClean="0"/>
              <a:t>회원관리</a:t>
            </a:r>
            <a:r>
              <a:rPr lang="en-US" altLang="ko-KR" sz="3200" dirty="0" smtClean="0"/>
              <a:t>)</a:t>
            </a:r>
            <a:endParaRPr lang="ko-KR" altLang="en-US" sz="32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135" y="1410860"/>
            <a:ext cx="10058400" cy="455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7450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0535" y="93277"/>
            <a:ext cx="10515600" cy="689318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dirty="0" smtClean="0"/>
              <a:t>화면구성</a:t>
            </a:r>
            <a:r>
              <a:rPr lang="en-US" altLang="ko-KR" sz="3200" dirty="0" smtClean="0"/>
              <a:t>(</a:t>
            </a:r>
            <a:r>
              <a:rPr lang="ko-KR" altLang="en-US" sz="3200" dirty="0" smtClean="0"/>
              <a:t>관리자</a:t>
            </a:r>
            <a:r>
              <a:rPr lang="en-US" altLang="ko-KR" sz="3200" dirty="0" smtClean="0"/>
              <a:t>-</a:t>
            </a:r>
            <a:r>
              <a:rPr lang="ko-KR" altLang="en-US" sz="3200" dirty="0" smtClean="0"/>
              <a:t>상품관리 리스트</a:t>
            </a:r>
            <a:r>
              <a:rPr lang="en-US" altLang="ko-KR" sz="3200" dirty="0" smtClean="0"/>
              <a:t>)</a:t>
            </a:r>
            <a:endParaRPr lang="ko-KR" altLang="en-US" sz="32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135" y="1458477"/>
            <a:ext cx="10058400" cy="4719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6212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0535" y="93277"/>
            <a:ext cx="10515600" cy="689318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dirty="0" smtClean="0"/>
              <a:t>화면구성</a:t>
            </a:r>
            <a:r>
              <a:rPr lang="en-US" altLang="ko-KR" sz="3200" dirty="0" smtClean="0"/>
              <a:t>(</a:t>
            </a:r>
            <a:r>
              <a:rPr lang="ko-KR" altLang="en-US" sz="3200" dirty="0" smtClean="0"/>
              <a:t>관리자</a:t>
            </a:r>
            <a:r>
              <a:rPr lang="en-US" altLang="ko-KR" sz="3200" dirty="0" smtClean="0"/>
              <a:t>-</a:t>
            </a:r>
            <a:r>
              <a:rPr lang="ko-KR" altLang="en-US" sz="3200" dirty="0" smtClean="0"/>
              <a:t>상품관리 등록</a:t>
            </a:r>
            <a:r>
              <a:rPr lang="en-US" altLang="ko-KR" sz="3200" dirty="0" smtClean="0"/>
              <a:t>)</a:t>
            </a:r>
            <a:endParaRPr lang="ko-KR" altLang="en-US" sz="32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535" y="1513547"/>
            <a:ext cx="10058400" cy="4601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387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0535" y="93277"/>
            <a:ext cx="10515600" cy="689318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dirty="0" smtClean="0"/>
              <a:t>화면구성</a:t>
            </a:r>
            <a:r>
              <a:rPr lang="en-US" altLang="ko-KR" sz="3200" dirty="0" smtClean="0"/>
              <a:t>(</a:t>
            </a:r>
            <a:r>
              <a:rPr lang="ko-KR" altLang="en-US" sz="3200" dirty="0" smtClean="0"/>
              <a:t>관리자</a:t>
            </a:r>
            <a:r>
              <a:rPr lang="en-US" altLang="ko-KR" sz="3200" dirty="0" smtClean="0"/>
              <a:t>-</a:t>
            </a:r>
            <a:r>
              <a:rPr lang="ko-KR" altLang="en-US" sz="3200" dirty="0" smtClean="0"/>
              <a:t>상품관리 수정</a:t>
            </a:r>
            <a:r>
              <a:rPr lang="en-US" altLang="ko-KR" sz="3200" dirty="0" smtClean="0"/>
              <a:t>)</a:t>
            </a:r>
            <a:endParaRPr lang="ko-KR" altLang="en-US" sz="32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135" y="1554587"/>
            <a:ext cx="10058400" cy="4587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9815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0535" y="93277"/>
            <a:ext cx="10515600" cy="689318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dirty="0" smtClean="0"/>
              <a:t>화면구성</a:t>
            </a:r>
            <a:r>
              <a:rPr lang="en-US" altLang="ko-KR" sz="3200" dirty="0" smtClean="0"/>
              <a:t>(</a:t>
            </a:r>
            <a:r>
              <a:rPr lang="ko-KR" altLang="en-US" sz="3200" dirty="0" smtClean="0"/>
              <a:t>관리자</a:t>
            </a:r>
            <a:r>
              <a:rPr lang="en-US" altLang="ko-KR" sz="3200" dirty="0" smtClean="0"/>
              <a:t>-</a:t>
            </a:r>
            <a:r>
              <a:rPr lang="ko-KR" altLang="en-US" sz="3200" dirty="0" smtClean="0"/>
              <a:t>이벤트관리 등록</a:t>
            </a:r>
            <a:r>
              <a:rPr lang="en-US" altLang="ko-KR" sz="3200" dirty="0" smtClean="0"/>
              <a:t>)</a:t>
            </a:r>
            <a:endParaRPr lang="ko-KR" altLang="en-US" sz="32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135" y="1874383"/>
            <a:ext cx="10058400" cy="3747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4562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0535" y="93277"/>
            <a:ext cx="10515600" cy="689318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dirty="0" smtClean="0"/>
              <a:t>화면구성</a:t>
            </a:r>
            <a:r>
              <a:rPr lang="en-US" altLang="ko-KR" sz="3200" dirty="0" smtClean="0"/>
              <a:t>(</a:t>
            </a:r>
            <a:r>
              <a:rPr lang="ko-KR" altLang="en-US" sz="3200" dirty="0" smtClean="0"/>
              <a:t>관리자</a:t>
            </a:r>
            <a:r>
              <a:rPr lang="en-US" altLang="ko-KR" sz="3200" dirty="0" smtClean="0"/>
              <a:t>-</a:t>
            </a:r>
            <a:r>
              <a:rPr lang="ko-KR" altLang="en-US" sz="3200" dirty="0" smtClean="0"/>
              <a:t>이벤트관리 수정</a:t>
            </a:r>
            <a:r>
              <a:rPr lang="en-US" altLang="ko-KR" sz="3200" dirty="0" smtClean="0"/>
              <a:t>)</a:t>
            </a:r>
            <a:endParaRPr lang="ko-KR" altLang="en-US" sz="32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135" y="1992537"/>
            <a:ext cx="10058400" cy="298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0874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0535" y="93277"/>
            <a:ext cx="10515600" cy="689318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dirty="0" smtClean="0"/>
              <a:t>화면구성</a:t>
            </a:r>
            <a:r>
              <a:rPr lang="en-US" altLang="ko-KR" sz="3200" dirty="0" smtClean="0"/>
              <a:t>(</a:t>
            </a:r>
            <a:r>
              <a:rPr lang="ko-KR" altLang="en-US" sz="3200" dirty="0" smtClean="0"/>
              <a:t>관리자</a:t>
            </a:r>
            <a:r>
              <a:rPr lang="en-US" altLang="ko-KR" sz="3200" dirty="0" smtClean="0"/>
              <a:t>-</a:t>
            </a:r>
            <a:r>
              <a:rPr lang="ko-KR" altLang="en-US" sz="3200" dirty="0" smtClean="0"/>
              <a:t>공지사항 목록</a:t>
            </a:r>
            <a:r>
              <a:rPr lang="en-US" altLang="ko-KR" sz="3200" dirty="0" smtClean="0"/>
              <a:t>)</a:t>
            </a:r>
            <a:endParaRPr lang="ko-KR" altLang="en-US" sz="32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135" y="1436830"/>
            <a:ext cx="10058400" cy="4510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7960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0535" y="93277"/>
            <a:ext cx="10515600" cy="689318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dirty="0" smtClean="0"/>
              <a:t>화면구성</a:t>
            </a:r>
            <a:r>
              <a:rPr lang="en-US" altLang="ko-KR" sz="3200" dirty="0" smtClean="0"/>
              <a:t>(</a:t>
            </a:r>
            <a:r>
              <a:rPr lang="ko-KR" altLang="en-US" sz="3200" dirty="0" smtClean="0"/>
              <a:t>관리자</a:t>
            </a:r>
            <a:r>
              <a:rPr lang="en-US" altLang="ko-KR" sz="3200" dirty="0" smtClean="0"/>
              <a:t>-</a:t>
            </a:r>
            <a:r>
              <a:rPr lang="ko-KR" altLang="en-US" sz="3200" dirty="0" smtClean="0"/>
              <a:t>공지사항 상세</a:t>
            </a:r>
            <a:r>
              <a:rPr lang="en-US" altLang="ko-KR" sz="3200" dirty="0" smtClean="0"/>
              <a:t>)</a:t>
            </a:r>
            <a:endParaRPr lang="ko-KR" altLang="en-US" sz="32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535" y="1731067"/>
            <a:ext cx="10058400" cy="4120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2051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0535" y="93277"/>
            <a:ext cx="10515600" cy="689318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dirty="0" smtClean="0"/>
              <a:t>화면구성</a:t>
            </a:r>
            <a:r>
              <a:rPr lang="en-US" altLang="ko-KR" sz="3200" dirty="0" smtClean="0"/>
              <a:t>(</a:t>
            </a:r>
            <a:r>
              <a:rPr lang="ko-KR" altLang="en-US" sz="3200" dirty="0" smtClean="0"/>
              <a:t>관리자</a:t>
            </a:r>
            <a:r>
              <a:rPr lang="en-US" altLang="ko-KR" sz="3200" dirty="0" smtClean="0"/>
              <a:t>-</a:t>
            </a:r>
            <a:r>
              <a:rPr lang="ko-KR" altLang="en-US" sz="3200" dirty="0" smtClean="0"/>
              <a:t>공지사항 등록</a:t>
            </a:r>
            <a:r>
              <a:rPr lang="en-US" altLang="ko-KR" sz="3200" dirty="0" smtClean="0"/>
              <a:t>)</a:t>
            </a:r>
            <a:endParaRPr lang="ko-KR" altLang="en-US" sz="32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535" y="1856073"/>
            <a:ext cx="1005840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5214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0535" y="93277"/>
            <a:ext cx="10515600" cy="689318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dirty="0" smtClean="0"/>
              <a:t>화면구성</a:t>
            </a:r>
            <a:r>
              <a:rPr lang="en-US" altLang="ko-KR" sz="3200" dirty="0" smtClean="0"/>
              <a:t>(</a:t>
            </a:r>
            <a:r>
              <a:rPr lang="ko-KR" altLang="en-US" sz="3200" dirty="0" smtClean="0"/>
              <a:t>관리자</a:t>
            </a:r>
            <a:r>
              <a:rPr lang="en-US" altLang="ko-KR" sz="3200" dirty="0" smtClean="0"/>
              <a:t>-</a:t>
            </a:r>
            <a:r>
              <a:rPr lang="ko-KR" altLang="en-US" sz="3200" dirty="0" smtClean="0"/>
              <a:t>공지사항 수정</a:t>
            </a:r>
            <a:r>
              <a:rPr lang="en-US" altLang="ko-KR" sz="3200" dirty="0" smtClean="0"/>
              <a:t>)</a:t>
            </a:r>
            <a:endParaRPr lang="ko-KR" altLang="en-US" sz="32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535" y="1662589"/>
            <a:ext cx="10058400" cy="4205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935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8768" y="85489"/>
            <a:ext cx="10515600" cy="814476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dirty="0" err="1" smtClean="0"/>
              <a:t>사이트맵</a:t>
            </a:r>
            <a:endParaRPr lang="ko-KR" altLang="en-US" sz="3200" dirty="0"/>
          </a:p>
        </p:txBody>
      </p:sp>
      <p:sp>
        <p:nvSpPr>
          <p:cNvPr id="4" name="직사각형 3"/>
          <p:cNvSpPr/>
          <p:nvPr/>
        </p:nvSpPr>
        <p:spPr>
          <a:xfrm>
            <a:off x="365552" y="1713465"/>
            <a:ext cx="1894703" cy="4879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97761" y="1780094"/>
            <a:ext cx="14580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/>
              <a:t>COOKIT</a:t>
            </a:r>
            <a:r>
              <a:rPr lang="ko-KR" altLang="en-US" sz="1600" dirty="0" smtClean="0"/>
              <a:t>메뉴</a:t>
            </a:r>
            <a:endParaRPr lang="en-US" altLang="ko-KR" sz="1600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2619118" y="1713465"/>
            <a:ext cx="1894703" cy="4879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4955059" y="1713466"/>
            <a:ext cx="1894703" cy="4879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7207078" y="1713465"/>
            <a:ext cx="1894703" cy="4879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9459097" y="1713465"/>
            <a:ext cx="1894703" cy="48796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872432" y="1771295"/>
            <a:ext cx="14580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공지사항</a:t>
            </a:r>
            <a:endParaRPr lang="en-US" altLang="ko-KR" sz="1600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5173361" y="1763778"/>
            <a:ext cx="14580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이벤트</a:t>
            </a:r>
            <a:endParaRPr lang="en-US" altLang="ko-KR" sz="1600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7428468" y="1771295"/>
            <a:ext cx="14580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/>
              <a:t>MYCOOKIT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77399" y="1780094"/>
            <a:ext cx="14580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관리자메뉴</a:t>
            </a:r>
            <a:endParaRPr lang="en-US" altLang="ko-KR" sz="1600" dirty="0" smtClean="0"/>
          </a:p>
        </p:txBody>
      </p:sp>
      <p:sp>
        <p:nvSpPr>
          <p:cNvPr id="18" name="직사각형 17"/>
          <p:cNvSpPr/>
          <p:nvPr/>
        </p:nvSpPr>
        <p:spPr>
          <a:xfrm>
            <a:off x="9459094" y="4024181"/>
            <a:ext cx="1894703" cy="48796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9459095" y="4823250"/>
            <a:ext cx="1894703" cy="48796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9459095" y="5622319"/>
            <a:ext cx="1894703" cy="48796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9459094" y="2566840"/>
            <a:ext cx="1894703" cy="48796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9459093" y="3295510"/>
            <a:ext cx="1894703" cy="48796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9677395" y="2632129"/>
            <a:ext cx="14580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회원관리</a:t>
            </a:r>
            <a:endParaRPr lang="en-US" altLang="ko-KR" sz="1600" dirty="0" smtClean="0"/>
          </a:p>
        </p:txBody>
      </p:sp>
      <p:sp>
        <p:nvSpPr>
          <p:cNvPr id="24" name="TextBox 23"/>
          <p:cNvSpPr txBox="1"/>
          <p:nvPr/>
        </p:nvSpPr>
        <p:spPr>
          <a:xfrm>
            <a:off x="9681512" y="3355456"/>
            <a:ext cx="14580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상품관리</a:t>
            </a:r>
            <a:endParaRPr lang="en-US" altLang="ko-KR" sz="1600" dirty="0" smtClean="0"/>
          </a:p>
        </p:txBody>
      </p:sp>
      <p:sp>
        <p:nvSpPr>
          <p:cNvPr id="25" name="TextBox 24"/>
          <p:cNvSpPr txBox="1"/>
          <p:nvPr/>
        </p:nvSpPr>
        <p:spPr>
          <a:xfrm>
            <a:off x="9691814" y="4098888"/>
            <a:ext cx="14580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이벤트관리</a:t>
            </a:r>
            <a:endParaRPr lang="en-US" altLang="ko-KR" sz="1600" dirty="0" smtClean="0"/>
          </a:p>
        </p:txBody>
      </p:sp>
      <p:sp>
        <p:nvSpPr>
          <p:cNvPr id="26" name="TextBox 25"/>
          <p:cNvSpPr txBox="1"/>
          <p:nvPr/>
        </p:nvSpPr>
        <p:spPr>
          <a:xfrm>
            <a:off x="9662981" y="4897197"/>
            <a:ext cx="14580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공지사항관리</a:t>
            </a:r>
            <a:endParaRPr lang="en-US" altLang="ko-KR" sz="1600" dirty="0" smtClean="0"/>
          </a:p>
        </p:txBody>
      </p:sp>
      <p:sp>
        <p:nvSpPr>
          <p:cNvPr id="27" name="TextBox 26"/>
          <p:cNvSpPr txBox="1"/>
          <p:nvPr/>
        </p:nvSpPr>
        <p:spPr>
          <a:xfrm>
            <a:off x="9700050" y="5697026"/>
            <a:ext cx="14580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배너등록</a:t>
            </a:r>
            <a:endParaRPr lang="en-US" altLang="ko-KR" sz="1600" dirty="0" smtClean="0"/>
          </a:p>
        </p:txBody>
      </p:sp>
      <p:sp>
        <p:nvSpPr>
          <p:cNvPr id="3" name="직사각형 2"/>
          <p:cNvSpPr/>
          <p:nvPr/>
        </p:nvSpPr>
        <p:spPr>
          <a:xfrm>
            <a:off x="3459891" y="995387"/>
            <a:ext cx="5486400" cy="451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744101" y="1012780"/>
            <a:ext cx="8583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상단메뉴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회원가입 </a:t>
            </a:r>
            <a:r>
              <a:rPr lang="en-US" altLang="ko-KR" dirty="0" smtClean="0"/>
              <a:t>/ </a:t>
            </a:r>
            <a:r>
              <a:rPr lang="ko-KR" altLang="en-US" dirty="0" smtClean="0"/>
              <a:t>로그인 </a:t>
            </a:r>
            <a:r>
              <a:rPr lang="en-US" altLang="ko-KR" dirty="0" smtClean="0"/>
              <a:t>/ </a:t>
            </a:r>
            <a:r>
              <a:rPr lang="ko-KR" altLang="en-US" dirty="0" smtClean="0"/>
              <a:t>관리자 로그인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17763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0535" y="93277"/>
            <a:ext cx="10515600" cy="689318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dirty="0" smtClean="0"/>
              <a:t>화면구성</a:t>
            </a:r>
            <a:r>
              <a:rPr lang="en-US" altLang="ko-KR" sz="3200" dirty="0" smtClean="0"/>
              <a:t>(</a:t>
            </a:r>
            <a:r>
              <a:rPr lang="ko-KR" altLang="en-US" sz="3200" dirty="0" smtClean="0"/>
              <a:t>관리자</a:t>
            </a:r>
            <a:r>
              <a:rPr lang="en-US" altLang="ko-KR" sz="3200" dirty="0" smtClean="0"/>
              <a:t>-</a:t>
            </a:r>
            <a:r>
              <a:rPr lang="ko-KR" altLang="en-US" sz="3200" dirty="0" smtClean="0"/>
              <a:t>공지사항 </a:t>
            </a:r>
            <a:r>
              <a:rPr lang="ko-KR" altLang="en-US" sz="3200" dirty="0" err="1" smtClean="0"/>
              <a:t>답글</a:t>
            </a:r>
            <a:r>
              <a:rPr lang="ko-KR" altLang="en-US" sz="3200" dirty="0" smtClean="0"/>
              <a:t> 등록</a:t>
            </a:r>
            <a:r>
              <a:rPr lang="en-US" altLang="ko-KR" sz="3200" dirty="0" smtClean="0"/>
              <a:t>)</a:t>
            </a:r>
            <a:endParaRPr lang="ko-KR" altLang="en-US" sz="32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135" y="1772288"/>
            <a:ext cx="10058400" cy="4228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0492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0535" y="93277"/>
            <a:ext cx="10515600" cy="689318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dirty="0" smtClean="0"/>
              <a:t>화면구성</a:t>
            </a:r>
            <a:r>
              <a:rPr lang="en-US" altLang="ko-KR" sz="3200" dirty="0" smtClean="0"/>
              <a:t>(</a:t>
            </a:r>
            <a:r>
              <a:rPr lang="ko-KR" altLang="en-US" sz="3200" dirty="0" smtClean="0"/>
              <a:t>관리자</a:t>
            </a:r>
            <a:r>
              <a:rPr lang="en-US" altLang="ko-KR" sz="3200" dirty="0" smtClean="0"/>
              <a:t>-</a:t>
            </a:r>
            <a:r>
              <a:rPr lang="ko-KR" altLang="en-US" sz="3200" dirty="0" smtClean="0"/>
              <a:t>배너등록</a:t>
            </a:r>
            <a:r>
              <a:rPr lang="en-US" altLang="ko-KR" sz="3200" dirty="0" smtClean="0"/>
              <a:t>)</a:t>
            </a:r>
            <a:endParaRPr lang="ko-KR" altLang="en-US" sz="32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135" y="1698246"/>
            <a:ext cx="10058400" cy="2665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2283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9346" y="2160975"/>
            <a:ext cx="10515600" cy="689318"/>
          </a:xfrm>
        </p:spPr>
        <p:txBody>
          <a:bodyPr>
            <a:noAutofit/>
          </a:bodyPr>
          <a:lstStyle/>
          <a:p>
            <a:pPr algn="ctr"/>
            <a:r>
              <a:rPr lang="en-US" altLang="ko-KR" sz="4800" dirty="0" smtClean="0"/>
              <a:t>END</a:t>
            </a:r>
            <a:endParaRPr lang="ko-KR" altLang="en-US" sz="4800" dirty="0"/>
          </a:p>
        </p:txBody>
      </p:sp>
      <p:sp>
        <p:nvSpPr>
          <p:cNvPr id="4" name="TextBox 3"/>
          <p:cNvSpPr txBox="1"/>
          <p:nvPr/>
        </p:nvSpPr>
        <p:spPr>
          <a:xfrm>
            <a:off x="1425146" y="3212756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 smtClean="0"/>
              <a:t>Q&amp;A</a:t>
            </a:r>
            <a:endParaRPr lang="ko-KR" altLang="en-US" sz="4400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4374292" y="3027405"/>
            <a:ext cx="3369275" cy="82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9275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10975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dirty="0" smtClean="0"/>
              <a:t>파일구성</a:t>
            </a:r>
            <a:endParaRPr lang="ko-KR" altLang="en-US" sz="3200" dirty="0"/>
          </a:p>
        </p:txBody>
      </p:sp>
      <p:graphicFrame>
        <p:nvGraphicFramePr>
          <p:cNvPr id="8" name="내용 개체 틀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54647654"/>
              </p:ext>
            </p:extLst>
          </p:nvPr>
        </p:nvGraphicFramePr>
        <p:xfrm>
          <a:off x="1348946" y="1166598"/>
          <a:ext cx="9689756" cy="397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8682"/>
                <a:gridCol w="1795309"/>
                <a:gridCol w="2886574"/>
                <a:gridCol w="1721240"/>
                <a:gridCol w="1937951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구분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페이지구분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커맨드이름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DAO,DTO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aseline="0" dirty="0" err="1" smtClean="0"/>
                        <a:t>뷰이름</a:t>
                      </a:r>
                      <a:endParaRPr lang="ko-KR" altLang="en-US" dirty="0" smtClean="0"/>
                    </a:p>
                  </a:txBody>
                  <a:tcPr/>
                </a:tc>
              </a:tr>
              <a:tr h="370840">
                <a:tc rowSpan="7">
                  <a:txBody>
                    <a:bodyPr/>
                    <a:lstStyle/>
                    <a:p>
                      <a:pPr algn="ctr" latinLnBrk="1"/>
                      <a:endParaRPr lang="en-US" altLang="ko-KR" dirty="0" smtClean="0"/>
                    </a:p>
                    <a:p>
                      <a:pPr algn="ctr" latinLnBrk="1"/>
                      <a:endParaRPr lang="en-US" altLang="ko-KR" dirty="0" smtClean="0"/>
                    </a:p>
                    <a:p>
                      <a:pPr algn="ctr" latinLnBrk="1"/>
                      <a:endParaRPr lang="en-US" altLang="ko-KR" dirty="0" smtClean="0"/>
                    </a:p>
                    <a:p>
                      <a:pPr algn="ctr" latinLnBrk="1"/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smtClean="0"/>
                        <a:t>커맨드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프론트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err="1" smtClean="0"/>
                        <a:t>서블릿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BFRONT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메인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MAIN COMMAND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PDAO,PDTO</a:t>
                      </a:r>
                    </a:p>
                    <a:p>
                      <a:pPr latinLnBrk="1"/>
                      <a:r>
                        <a:rPr lang="ko-KR" altLang="en-US" dirty="0" smtClean="0"/>
                        <a:t>공동사용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PRE_INDEX.JSP ,</a:t>
                      </a:r>
                    </a:p>
                    <a:p>
                      <a:pPr latinLnBrk="1"/>
                      <a:r>
                        <a:rPr lang="en-US" altLang="ko-KR" dirty="0" smtClean="0"/>
                        <a:t>INDEX.JSP</a:t>
                      </a:r>
                      <a:endParaRPr lang="ko-KR" altLang="en-US" dirty="0" smtClean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공지사항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BOARD COMMAND</a:t>
                      </a:r>
                      <a:endParaRPr lang="ko-KR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BDAO,BDTO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B</a:t>
                      </a:r>
                      <a:r>
                        <a:rPr lang="ko-KR" altLang="en-US" dirty="0" smtClean="0"/>
                        <a:t>로 시작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이벤트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EVENT COMMAND</a:t>
                      </a:r>
                      <a:endParaRPr lang="ko-KR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EDAO,EDTO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E</a:t>
                      </a:r>
                      <a:r>
                        <a:rPr lang="ko-KR" altLang="en-US" dirty="0" smtClean="0"/>
                        <a:t>로 시작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회원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MEMBER COMMAND</a:t>
                      </a:r>
                      <a:endParaRPr lang="ko-KR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MDAO,MDTO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M</a:t>
                      </a:r>
                      <a:r>
                        <a:rPr lang="ko-KR" altLang="en-US" dirty="0" smtClean="0"/>
                        <a:t>으로 시작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상품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PRODUCT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en-US" altLang="ko-KR" dirty="0" smtClean="0"/>
                        <a:t>COMMAND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PDAO,PDTO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</a:t>
                      </a:r>
                      <a:r>
                        <a:rPr lang="ko-KR" altLang="en-US" dirty="0" smtClean="0"/>
                        <a:t>로 시작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배너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PDAO </a:t>
                      </a:r>
                      <a:r>
                        <a:rPr lang="ko-KR" altLang="en-US" dirty="0" smtClean="0"/>
                        <a:t>사용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메인에</a:t>
                      </a:r>
                      <a:r>
                        <a:rPr lang="ko-KR" altLang="en-US" dirty="0" smtClean="0"/>
                        <a:t> 종속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 rowSpan="2">
                  <a:txBody>
                    <a:bodyPr/>
                    <a:lstStyle/>
                    <a:p>
                      <a:pPr algn="ctr" latinLnBrk="1"/>
                      <a:endParaRPr lang="en-US" altLang="ko-KR" sz="1100" dirty="0" smtClean="0"/>
                    </a:p>
                    <a:p>
                      <a:pPr algn="ctr" latinLnBrk="1"/>
                      <a:r>
                        <a:rPr lang="ko-KR" altLang="en-US" dirty="0" err="1" smtClean="0"/>
                        <a:t>정적파일</a:t>
                      </a:r>
                      <a:endParaRPr lang="en-US" altLang="ko-K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저장소</a:t>
                      </a:r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EUPLOAD, PUPLOAD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폴더</a:t>
                      </a:r>
                      <a:r>
                        <a:rPr lang="en-US" altLang="ko-KR" baseline="0" dirty="0" smtClean="0"/>
                        <a:t>(</a:t>
                      </a:r>
                      <a:r>
                        <a:rPr lang="ko-KR" altLang="en-US" baseline="0" dirty="0" smtClean="0"/>
                        <a:t>이벤트</a:t>
                      </a:r>
                      <a:r>
                        <a:rPr lang="en-US" altLang="ko-KR" baseline="0" dirty="0" smtClean="0"/>
                        <a:t>,</a:t>
                      </a:r>
                      <a:r>
                        <a:rPr lang="ko-KR" altLang="en-US" baseline="0" dirty="0" smtClean="0"/>
                        <a:t>제품 폴더</a:t>
                      </a:r>
                      <a:r>
                        <a:rPr lang="en-US" altLang="ko-KR" baseline="0" dirty="0" smtClean="0"/>
                        <a:t>)</a:t>
                      </a:r>
                      <a:endParaRPr lang="ko-KR" altLang="en-US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 smtClean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CSS,JS..</a:t>
                      </a:r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홈페이지 화면 구성에 필요한 파일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348946" y="5404022"/>
            <a:ext cx="10659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* </a:t>
            </a:r>
            <a:r>
              <a:rPr lang="ko-KR" altLang="en-US" dirty="0" smtClean="0"/>
              <a:t>관리자 페이지 </a:t>
            </a:r>
            <a:r>
              <a:rPr lang="ko-KR" altLang="en-US" dirty="0" err="1" smtClean="0"/>
              <a:t>뷰는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ADMIN</a:t>
            </a:r>
            <a:r>
              <a:rPr lang="ko-KR" altLang="en-US" dirty="0" smtClean="0"/>
              <a:t>이 앞에 붙어있음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8253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0535" y="93277"/>
            <a:ext cx="10515600" cy="689318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dirty="0" smtClean="0"/>
              <a:t>화면구성</a:t>
            </a:r>
            <a:r>
              <a:rPr lang="en-US" altLang="ko-KR" sz="3200" dirty="0" smtClean="0"/>
              <a:t>(</a:t>
            </a:r>
            <a:r>
              <a:rPr lang="ko-KR" altLang="en-US" sz="3200" dirty="0" smtClean="0"/>
              <a:t>메인</a:t>
            </a:r>
            <a:r>
              <a:rPr lang="en-US" altLang="ko-KR" sz="3200" dirty="0" smtClean="0"/>
              <a:t>1)</a:t>
            </a:r>
            <a:endParaRPr lang="ko-KR" altLang="en-US" sz="32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535" y="1202724"/>
            <a:ext cx="10760676" cy="535459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535" y="1202724"/>
            <a:ext cx="10760676" cy="650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910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0535" y="93277"/>
            <a:ext cx="10515600" cy="689318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dirty="0" smtClean="0"/>
              <a:t>화면구성</a:t>
            </a:r>
            <a:r>
              <a:rPr lang="en-US" altLang="ko-KR" sz="3200" dirty="0" smtClean="0"/>
              <a:t>(</a:t>
            </a:r>
            <a:r>
              <a:rPr lang="ko-KR" altLang="en-US" sz="3200" dirty="0" smtClean="0"/>
              <a:t>메인</a:t>
            </a:r>
            <a:r>
              <a:rPr lang="en-US" altLang="ko-KR" sz="3200" dirty="0"/>
              <a:t>2</a:t>
            </a:r>
            <a:r>
              <a:rPr lang="en-US" altLang="ko-KR" sz="3200" dirty="0" smtClean="0"/>
              <a:t>)</a:t>
            </a:r>
            <a:endParaRPr lang="ko-KR" altLang="en-US" sz="32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135" y="1378472"/>
            <a:ext cx="10058400" cy="4083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7641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0535" y="93277"/>
            <a:ext cx="10515600" cy="689318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dirty="0" smtClean="0"/>
              <a:t>화면구성</a:t>
            </a:r>
            <a:r>
              <a:rPr lang="en-US" altLang="ko-KR" sz="3200" dirty="0" smtClean="0"/>
              <a:t>(</a:t>
            </a:r>
            <a:r>
              <a:rPr lang="ko-KR" altLang="en-US" sz="3200" dirty="0" smtClean="0"/>
              <a:t>메인</a:t>
            </a:r>
            <a:r>
              <a:rPr lang="en-US" altLang="ko-KR" sz="3200" dirty="0"/>
              <a:t>3</a:t>
            </a:r>
            <a:r>
              <a:rPr lang="en-US" altLang="ko-KR" sz="3200" dirty="0" smtClean="0"/>
              <a:t>)</a:t>
            </a:r>
            <a:endParaRPr lang="ko-KR" altLang="en-US" sz="32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8054" y="870506"/>
            <a:ext cx="9770076" cy="429410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8054" y="5252522"/>
            <a:ext cx="9770076" cy="1340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8691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0535" y="93277"/>
            <a:ext cx="10515600" cy="689318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dirty="0" smtClean="0"/>
              <a:t>화면구성</a:t>
            </a:r>
            <a:r>
              <a:rPr lang="en-US" altLang="ko-KR" sz="3200" dirty="0" smtClean="0"/>
              <a:t>(COOKIT</a:t>
            </a:r>
            <a:r>
              <a:rPr lang="ko-KR" altLang="en-US" sz="3200" dirty="0" smtClean="0"/>
              <a:t>메뉴</a:t>
            </a:r>
            <a:r>
              <a:rPr lang="en-US" altLang="ko-KR" sz="3200" dirty="0" smtClean="0"/>
              <a:t>)</a:t>
            </a:r>
            <a:endParaRPr lang="ko-KR" altLang="en-US" sz="32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161" y="1252151"/>
            <a:ext cx="10297297" cy="483561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160" y="1252151"/>
            <a:ext cx="10297297" cy="613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7631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0535" y="93277"/>
            <a:ext cx="10515600" cy="689318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dirty="0" smtClean="0"/>
              <a:t>화면구성</a:t>
            </a:r>
            <a:r>
              <a:rPr lang="en-US" altLang="ko-KR" sz="3200" dirty="0" smtClean="0"/>
              <a:t>(</a:t>
            </a:r>
            <a:r>
              <a:rPr lang="ko-KR" altLang="en-US" sz="3200" dirty="0" smtClean="0"/>
              <a:t>메뉴상세</a:t>
            </a:r>
            <a:r>
              <a:rPr lang="en-US" altLang="ko-KR" sz="3200" dirty="0" smtClean="0"/>
              <a:t>1)</a:t>
            </a:r>
            <a:endParaRPr lang="ko-KR" altLang="en-US" sz="32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638" y="1231687"/>
            <a:ext cx="10058400" cy="454985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638" y="997950"/>
            <a:ext cx="10058400" cy="613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2100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369</TotalTime>
  <Words>265</Words>
  <Application>Microsoft Office PowerPoint</Application>
  <PresentationFormat>와이드스크린</PresentationFormat>
  <Paragraphs>89</Paragraphs>
  <Slides>32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5" baseType="lpstr">
      <vt:lpstr>맑은 고딕</vt:lpstr>
      <vt:lpstr>Arial</vt:lpstr>
      <vt:lpstr>Office 테마</vt:lpstr>
      <vt:lpstr>JSP 프로젝트</vt:lpstr>
      <vt:lpstr>사용DB리스트</vt:lpstr>
      <vt:lpstr>사이트맵</vt:lpstr>
      <vt:lpstr>파일구성</vt:lpstr>
      <vt:lpstr>화면구성(메인1)</vt:lpstr>
      <vt:lpstr>화면구성(메인2)</vt:lpstr>
      <vt:lpstr>화면구성(메인3)</vt:lpstr>
      <vt:lpstr>화면구성(COOKIT메뉴)</vt:lpstr>
      <vt:lpstr>화면구성(메뉴상세1)</vt:lpstr>
      <vt:lpstr>화면구성(메뉴상세2)</vt:lpstr>
      <vt:lpstr>화면구성(이벤트목록)</vt:lpstr>
      <vt:lpstr>화면구성(이벤트상세)</vt:lpstr>
      <vt:lpstr>화면구성(공지사항 목록)</vt:lpstr>
      <vt:lpstr>화면구성(공지사항 상세)</vt:lpstr>
      <vt:lpstr>화면구성(회원 로그인)</vt:lpstr>
      <vt:lpstr>화면구성(회원가입)</vt:lpstr>
      <vt:lpstr>화면구성(회원정보수정)</vt:lpstr>
      <vt:lpstr>화면구성(관리자-로그인)</vt:lpstr>
      <vt:lpstr>화면구성(관리자-메인)</vt:lpstr>
      <vt:lpstr>화면구성(관리자-회원관리)</vt:lpstr>
      <vt:lpstr>화면구성(관리자-상품관리 리스트)</vt:lpstr>
      <vt:lpstr>화면구성(관리자-상품관리 등록)</vt:lpstr>
      <vt:lpstr>화면구성(관리자-상품관리 수정)</vt:lpstr>
      <vt:lpstr>화면구성(관리자-이벤트관리 등록)</vt:lpstr>
      <vt:lpstr>화면구성(관리자-이벤트관리 수정)</vt:lpstr>
      <vt:lpstr>화면구성(관리자-공지사항 목록)</vt:lpstr>
      <vt:lpstr>화면구성(관리자-공지사항 상세)</vt:lpstr>
      <vt:lpstr>화면구성(관리자-공지사항 등록)</vt:lpstr>
      <vt:lpstr>화면구성(관리자-공지사항 수정)</vt:lpstr>
      <vt:lpstr>화면구성(관리자-공지사항 답글 등록)</vt:lpstr>
      <vt:lpstr>화면구성(관리자-배너등록)</vt:lpstr>
      <vt:lpstr>END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JSP 프로젝트</dc:title>
  <dc:creator>user</dc:creator>
  <cp:lastModifiedBy>user</cp:lastModifiedBy>
  <cp:revision>19</cp:revision>
  <dcterms:created xsi:type="dcterms:W3CDTF">2020-05-11T02:27:45Z</dcterms:created>
  <dcterms:modified xsi:type="dcterms:W3CDTF">2020-05-11T08:41:41Z</dcterms:modified>
</cp:coreProperties>
</file>