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412"/>
    <a:srgbClr val="DEFB00"/>
    <a:srgbClr val="E7FB00"/>
    <a:srgbClr val="D3F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45"/>
    <p:restoredTop sz="94671"/>
  </p:normalViewPr>
  <p:slideViewPr>
    <p:cSldViewPr snapToGrid="0" snapToObjects="1">
      <p:cViewPr>
        <p:scale>
          <a:sx n="100" d="100"/>
          <a:sy n="100" d="100"/>
        </p:scale>
        <p:origin x="144" y="-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D9BC-05DA-A247-BA9C-502520752DD0}" type="datetimeFigureOut">
              <a:rPr lang="en-US" smtClean="0"/>
              <a:t>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475E-F869-9842-A262-93DC2BF16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9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D9BC-05DA-A247-BA9C-502520752DD0}" type="datetimeFigureOut">
              <a:rPr lang="en-US" smtClean="0"/>
              <a:t>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475E-F869-9842-A262-93DC2BF16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65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D9BC-05DA-A247-BA9C-502520752DD0}" type="datetimeFigureOut">
              <a:rPr lang="en-US" smtClean="0"/>
              <a:t>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475E-F869-9842-A262-93DC2BF16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D9BC-05DA-A247-BA9C-502520752DD0}" type="datetimeFigureOut">
              <a:rPr lang="en-US" smtClean="0"/>
              <a:t>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475E-F869-9842-A262-93DC2BF16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9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D9BC-05DA-A247-BA9C-502520752DD0}" type="datetimeFigureOut">
              <a:rPr lang="en-US" smtClean="0"/>
              <a:t>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475E-F869-9842-A262-93DC2BF16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3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D9BC-05DA-A247-BA9C-502520752DD0}" type="datetimeFigureOut">
              <a:rPr lang="en-US" smtClean="0"/>
              <a:t>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475E-F869-9842-A262-93DC2BF16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D9BC-05DA-A247-BA9C-502520752DD0}" type="datetimeFigureOut">
              <a:rPr lang="en-US" smtClean="0"/>
              <a:t>1/13/18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475E-F869-9842-A262-93DC2BF16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35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D9BC-05DA-A247-BA9C-502520752DD0}" type="datetimeFigureOut">
              <a:rPr lang="en-US" smtClean="0"/>
              <a:t>1/13/18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475E-F869-9842-A262-93DC2BF16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7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D9BC-05DA-A247-BA9C-502520752DD0}" type="datetimeFigureOut">
              <a:rPr lang="en-US" smtClean="0"/>
              <a:t>1/13/18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475E-F869-9842-A262-93DC2BF16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7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D9BC-05DA-A247-BA9C-502520752DD0}" type="datetimeFigureOut">
              <a:rPr lang="en-US" smtClean="0"/>
              <a:t>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475E-F869-9842-A262-93DC2BF16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02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D9BC-05DA-A247-BA9C-502520752DD0}" type="datetimeFigureOut">
              <a:rPr lang="en-US" smtClean="0"/>
              <a:t>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475E-F869-9842-A262-93DC2BF16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7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1D9BC-05DA-A247-BA9C-502520752DD0}" type="datetimeFigureOut">
              <a:rPr lang="en-US" smtClean="0"/>
              <a:t>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D475E-F869-9842-A262-93DC2BF16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0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3886200" y="1447802"/>
            <a:ext cx="1270000" cy="1164383"/>
          </a:xfrm>
          <a:prstGeom prst="star5">
            <a:avLst>
              <a:gd name="adj" fmla="val 26706"/>
              <a:gd name="hf" fmla="val 105146"/>
              <a:gd name="vf" fmla="val 110557"/>
            </a:avLst>
          </a:prstGeom>
          <a:solidFill>
            <a:srgbClr val="F3C412"/>
          </a:solidFill>
          <a:ln>
            <a:noFill/>
          </a:ln>
          <a:effectLst>
            <a:glow>
              <a:schemeClr val="tx1">
                <a:lumMod val="50000"/>
                <a:lumOff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rgbClr val="E7FB00"/>
                </a:solidFill>
              </a:ln>
              <a:solidFill>
                <a:schemeClr val="tx1"/>
              </a:solidFill>
              <a:effectLst>
                <a:glow rad="228600">
                  <a:srgbClr val="E7FB00">
                    <a:alpha val="40000"/>
                  </a:srgb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31" y="1308891"/>
            <a:ext cx="2857500" cy="2857500"/>
          </a:xfrm>
          <a:prstGeom prst="rect">
            <a:avLst/>
          </a:prstGeom>
        </p:spPr>
      </p:pic>
      <p:sp>
        <p:nvSpPr>
          <p:cNvPr id="12" name="5-Point Star 11"/>
          <p:cNvSpPr/>
          <p:nvPr/>
        </p:nvSpPr>
        <p:spPr>
          <a:xfrm>
            <a:off x="5231796" y="1802262"/>
            <a:ext cx="635000" cy="582192"/>
          </a:xfrm>
          <a:prstGeom prst="star5">
            <a:avLst>
              <a:gd name="adj" fmla="val 26706"/>
              <a:gd name="hf" fmla="val 105146"/>
              <a:gd name="vf" fmla="val 110557"/>
            </a:avLst>
          </a:prstGeom>
          <a:solidFill>
            <a:srgbClr val="F3C412"/>
          </a:solidFill>
          <a:ln>
            <a:noFill/>
          </a:ln>
          <a:effectLst>
            <a:glow>
              <a:schemeClr val="tx1">
                <a:lumMod val="50000"/>
                <a:lumOff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rgbClr val="E7FB00"/>
                </a:solidFill>
              </a:ln>
              <a:solidFill>
                <a:schemeClr val="tx1"/>
              </a:solidFill>
              <a:effectLst>
                <a:glow rad="228600">
                  <a:srgbClr val="E7FB00">
                    <a:alpha val="40000"/>
                  </a:srgb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5-Point Star 12"/>
          <p:cNvSpPr/>
          <p:nvPr/>
        </p:nvSpPr>
        <p:spPr>
          <a:xfrm>
            <a:off x="4941506" y="1250925"/>
            <a:ext cx="429387" cy="393753"/>
          </a:xfrm>
          <a:prstGeom prst="star5">
            <a:avLst>
              <a:gd name="adj" fmla="val 26706"/>
              <a:gd name="hf" fmla="val 105146"/>
              <a:gd name="vf" fmla="val 110557"/>
            </a:avLst>
          </a:prstGeom>
          <a:solidFill>
            <a:srgbClr val="F3C412"/>
          </a:solidFill>
          <a:ln>
            <a:noFill/>
          </a:ln>
          <a:effectLst>
            <a:glow>
              <a:schemeClr val="tx1">
                <a:lumMod val="50000"/>
                <a:lumOff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rgbClr val="E7FB00"/>
                </a:solidFill>
              </a:ln>
              <a:solidFill>
                <a:schemeClr val="tx1"/>
              </a:solidFill>
              <a:effectLst>
                <a:glow rad="228600">
                  <a:srgbClr val="E7FB00">
                    <a:alpha val="40000"/>
                  </a:srgb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2743200"/>
            <a:ext cx="1981200" cy="1371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200" y="958878"/>
            <a:ext cx="1981200" cy="1371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2869" y="3252025"/>
            <a:ext cx="1981200" cy="1371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7635" y="4522760"/>
            <a:ext cx="1981200" cy="1371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2269" y="4624450"/>
            <a:ext cx="19812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86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Angela Chou</dc:creator>
  <cp:lastModifiedBy>Angela Chou</cp:lastModifiedBy>
  <cp:revision>9</cp:revision>
  <dcterms:created xsi:type="dcterms:W3CDTF">2018-01-03T06:03:54Z</dcterms:created>
  <dcterms:modified xsi:type="dcterms:W3CDTF">2018-01-19T05:16:04Z</dcterms:modified>
</cp:coreProperties>
</file>