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2" r:id="rId10"/>
    <p:sldId id="264" r:id="rId11"/>
    <p:sldId id="265" r:id="rId12"/>
    <p:sldId id="266" r:id="rId13"/>
    <p:sldId id="269" r:id="rId14"/>
    <p:sldId id="270" r:id="rId15"/>
    <p:sldId id="271" r:id="rId16"/>
    <p:sldId id="268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2671E-3B73-5642-9CAE-D4FA1E3485DB}" v="170" dt="2020-05-06T05:29:43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38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McInnes" userId="171bdf0d-4e2d-4ff0-8f57-fda72b0a8d25" providerId="ADAL" clId="{8EA2671E-3B73-5642-9CAE-D4FA1E3485DB}"/>
    <pc:docChg chg="undo custSel mod addSld delSld modSld">
      <pc:chgData name="Aaron McInnes" userId="171bdf0d-4e2d-4ff0-8f57-fda72b0a8d25" providerId="ADAL" clId="{8EA2671E-3B73-5642-9CAE-D4FA1E3485DB}" dt="2020-05-08T02:30:23.063" v="1654" actId="20577"/>
      <pc:docMkLst>
        <pc:docMk/>
      </pc:docMkLst>
      <pc:sldChg chg="modSp">
        <pc:chgData name="Aaron McInnes" userId="171bdf0d-4e2d-4ff0-8f57-fda72b0a8d25" providerId="ADAL" clId="{8EA2671E-3B73-5642-9CAE-D4FA1E3485DB}" dt="2020-05-06T04:27:44.985" v="1509" actId="20577"/>
        <pc:sldMkLst>
          <pc:docMk/>
          <pc:sldMk cId="3514132707" sldId="256"/>
        </pc:sldMkLst>
        <pc:spChg chg="mod">
          <ac:chgData name="Aaron McInnes" userId="171bdf0d-4e2d-4ff0-8f57-fda72b0a8d25" providerId="ADAL" clId="{8EA2671E-3B73-5642-9CAE-D4FA1E3485DB}" dt="2020-05-06T04:27:44.985" v="1509" actId="20577"/>
          <ac:spMkLst>
            <pc:docMk/>
            <pc:sldMk cId="3514132707" sldId="256"/>
            <ac:spMk id="4" creationId="{6E73FB95-54CE-DF45-9E5C-BFF470E51BC7}"/>
          </ac:spMkLst>
        </pc:spChg>
      </pc:sldChg>
      <pc:sldChg chg="modSp">
        <pc:chgData name="Aaron McInnes" userId="171bdf0d-4e2d-4ff0-8f57-fda72b0a8d25" providerId="ADAL" clId="{8EA2671E-3B73-5642-9CAE-D4FA1E3485DB}" dt="2020-05-08T02:30:23.063" v="1654" actId="20577"/>
        <pc:sldMkLst>
          <pc:docMk/>
          <pc:sldMk cId="4143874607" sldId="259"/>
        </pc:sldMkLst>
        <pc:spChg chg="mod">
          <ac:chgData name="Aaron McInnes" userId="171bdf0d-4e2d-4ff0-8f57-fda72b0a8d25" providerId="ADAL" clId="{8EA2671E-3B73-5642-9CAE-D4FA1E3485DB}" dt="2020-05-08T02:30:23.063" v="1654" actId="20577"/>
          <ac:spMkLst>
            <pc:docMk/>
            <pc:sldMk cId="4143874607" sldId="259"/>
            <ac:spMk id="3" creationId="{DCE3F55B-CB38-534D-976D-4AE8F2F427B8}"/>
          </ac:spMkLst>
        </pc:spChg>
      </pc:sldChg>
      <pc:sldChg chg="modSp">
        <pc:chgData name="Aaron McInnes" userId="171bdf0d-4e2d-4ff0-8f57-fda72b0a8d25" providerId="ADAL" clId="{8EA2671E-3B73-5642-9CAE-D4FA1E3485DB}" dt="2020-05-06T05:29:42.293" v="1651" actId="15"/>
        <pc:sldMkLst>
          <pc:docMk/>
          <pc:sldMk cId="2229451046" sldId="261"/>
        </pc:sldMkLst>
        <pc:spChg chg="mod">
          <ac:chgData name="Aaron McInnes" userId="171bdf0d-4e2d-4ff0-8f57-fda72b0a8d25" providerId="ADAL" clId="{8EA2671E-3B73-5642-9CAE-D4FA1E3485DB}" dt="2020-05-06T05:29:42.293" v="1651" actId="15"/>
          <ac:spMkLst>
            <pc:docMk/>
            <pc:sldMk cId="2229451046" sldId="261"/>
            <ac:spMk id="3" creationId="{067F9CE2-D6B9-A242-BA35-153CBB546156}"/>
          </ac:spMkLst>
        </pc:spChg>
      </pc:sldChg>
      <pc:sldChg chg="modSp">
        <pc:chgData name="Aaron McInnes" userId="171bdf0d-4e2d-4ff0-8f57-fda72b0a8d25" providerId="ADAL" clId="{8EA2671E-3B73-5642-9CAE-D4FA1E3485DB}" dt="2020-05-06T05:30:21.561" v="1653" actId="20577"/>
        <pc:sldMkLst>
          <pc:docMk/>
          <pc:sldMk cId="3199536808" sldId="262"/>
        </pc:sldMkLst>
        <pc:spChg chg="mod">
          <ac:chgData name="Aaron McInnes" userId="171bdf0d-4e2d-4ff0-8f57-fda72b0a8d25" providerId="ADAL" clId="{8EA2671E-3B73-5642-9CAE-D4FA1E3485DB}" dt="2020-05-06T05:30:21.561" v="1653" actId="20577"/>
          <ac:spMkLst>
            <pc:docMk/>
            <pc:sldMk cId="3199536808" sldId="262"/>
            <ac:spMk id="3" creationId="{6B3A3D93-B10D-0741-99A7-7ED4635ED07A}"/>
          </ac:spMkLst>
        </pc:spChg>
      </pc:sldChg>
      <pc:sldChg chg="delSp modSp modAnim">
        <pc:chgData name="Aaron McInnes" userId="171bdf0d-4e2d-4ff0-8f57-fda72b0a8d25" providerId="ADAL" clId="{8EA2671E-3B73-5642-9CAE-D4FA1E3485DB}" dt="2020-05-06T04:38:29.194" v="1574" actId="20577"/>
        <pc:sldMkLst>
          <pc:docMk/>
          <pc:sldMk cId="2482944587" sldId="263"/>
        </pc:sldMkLst>
        <pc:spChg chg="mod">
          <ac:chgData name="Aaron McInnes" userId="171bdf0d-4e2d-4ff0-8f57-fda72b0a8d25" providerId="ADAL" clId="{8EA2671E-3B73-5642-9CAE-D4FA1E3485DB}" dt="2020-05-06T04:38:29.194" v="1574" actId="20577"/>
          <ac:spMkLst>
            <pc:docMk/>
            <pc:sldMk cId="2482944587" sldId="263"/>
            <ac:spMk id="3" creationId="{DFA2F63A-18FC-EB4F-B182-D46558ED72C9}"/>
          </ac:spMkLst>
        </pc:spChg>
        <pc:spChg chg="del">
          <ac:chgData name="Aaron McInnes" userId="171bdf0d-4e2d-4ff0-8f57-fda72b0a8d25" providerId="ADAL" clId="{8EA2671E-3B73-5642-9CAE-D4FA1E3485DB}" dt="2020-03-16T04:32:02.732" v="501" actId="478"/>
          <ac:spMkLst>
            <pc:docMk/>
            <pc:sldMk cId="2482944587" sldId="263"/>
            <ac:spMk id="5" creationId="{F463DD0C-D25D-5948-843D-74746B13ECD7}"/>
          </ac:spMkLst>
        </pc:spChg>
      </pc:sldChg>
      <pc:sldChg chg="modSp">
        <pc:chgData name="Aaron McInnes" userId="171bdf0d-4e2d-4ff0-8f57-fda72b0a8d25" providerId="ADAL" clId="{8EA2671E-3B73-5642-9CAE-D4FA1E3485DB}" dt="2020-05-06T05:28:33.597" v="1633" actId="20577"/>
        <pc:sldMkLst>
          <pc:docMk/>
          <pc:sldMk cId="2777075026" sldId="264"/>
        </pc:sldMkLst>
        <pc:spChg chg="mod">
          <ac:chgData name="Aaron McInnes" userId="171bdf0d-4e2d-4ff0-8f57-fda72b0a8d25" providerId="ADAL" clId="{8EA2671E-3B73-5642-9CAE-D4FA1E3485DB}" dt="2020-05-06T05:28:33.597" v="1633" actId="20577"/>
          <ac:spMkLst>
            <pc:docMk/>
            <pc:sldMk cId="2777075026" sldId="264"/>
            <ac:spMk id="3" creationId="{13F286C5-46E4-8D47-82D0-0F8B192CF30D}"/>
          </ac:spMkLst>
        </pc:spChg>
      </pc:sldChg>
      <pc:sldChg chg="modSp">
        <pc:chgData name="Aaron McInnes" userId="171bdf0d-4e2d-4ff0-8f57-fda72b0a8d25" providerId="ADAL" clId="{8EA2671E-3B73-5642-9CAE-D4FA1E3485DB}" dt="2020-03-16T08:06:38.860" v="1140" actId="20577"/>
        <pc:sldMkLst>
          <pc:docMk/>
          <pc:sldMk cId="3403529321" sldId="265"/>
        </pc:sldMkLst>
        <pc:spChg chg="mod">
          <ac:chgData name="Aaron McInnes" userId="171bdf0d-4e2d-4ff0-8f57-fda72b0a8d25" providerId="ADAL" clId="{8EA2671E-3B73-5642-9CAE-D4FA1E3485DB}" dt="2020-03-16T08:06:38.860" v="1140" actId="20577"/>
          <ac:spMkLst>
            <pc:docMk/>
            <pc:sldMk cId="3403529321" sldId="265"/>
            <ac:spMk id="2" creationId="{EA979B6C-91D9-2F4B-889F-72ECE36494AE}"/>
          </ac:spMkLst>
        </pc:spChg>
        <pc:spChg chg="mod">
          <ac:chgData name="Aaron McInnes" userId="171bdf0d-4e2d-4ff0-8f57-fda72b0a8d25" providerId="ADAL" clId="{8EA2671E-3B73-5642-9CAE-D4FA1E3485DB}" dt="2020-03-16T04:38:32.128" v="543" actId="20577"/>
          <ac:spMkLst>
            <pc:docMk/>
            <pc:sldMk cId="3403529321" sldId="265"/>
            <ac:spMk id="3" creationId="{A2074E74-97BB-A941-AD54-55B83E2755A8}"/>
          </ac:spMkLst>
        </pc:spChg>
      </pc:sldChg>
      <pc:sldChg chg="modAnim">
        <pc:chgData name="Aaron McInnes" userId="171bdf0d-4e2d-4ff0-8f57-fda72b0a8d25" providerId="ADAL" clId="{8EA2671E-3B73-5642-9CAE-D4FA1E3485DB}" dt="2020-03-16T04:20:00.416" v="500"/>
        <pc:sldMkLst>
          <pc:docMk/>
          <pc:sldMk cId="4186352659" sldId="266"/>
        </pc:sldMkLst>
      </pc:sldChg>
      <pc:sldChg chg="del">
        <pc:chgData name="Aaron McInnes" userId="171bdf0d-4e2d-4ff0-8f57-fda72b0a8d25" providerId="ADAL" clId="{8EA2671E-3B73-5642-9CAE-D4FA1E3485DB}" dt="2020-05-06T04:35:09.920" v="1571" actId="2696"/>
        <pc:sldMkLst>
          <pc:docMk/>
          <pc:sldMk cId="2089670223" sldId="267"/>
        </pc:sldMkLst>
      </pc:sldChg>
      <pc:sldChg chg="modSp">
        <pc:chgData name="Aaron McInnes" userId="171bdf0d-4e2d-4ff0-8f57-fda72b0a8d25" providerId="ADAL" clId="{8EA2671E-3B73-5642-9CAE-D4FA1E3485DB}" dt="2020-03-15T14:33:45.670" v="194" actId="113"/>
        <pc:sldMkLst>
          <pc:docMk/>
          <pc:sldMk cId="1942200224" sldId="268"/>
        </pc:sldMkLst>
        <pc:spChg chg="mod">
          <ac:chgData name="Aaron McInnes" userId="171bdf0d-4e2d-4ff0-8f57-fda72b0a8d25" providerId="ADAL" clId="{8EA2671E-3B73-5642-9CAE-D4FA1E3485DB}" dt="2020-03-15T14:33:45.670" v="194" actId="113"/>
          <ac:spMkLst>
            <pc:docMk/>
            <pc:sldMk cId="1942200224" sldId="268"/>
            <ac:spMk id="3" creationId="{DD8CCB5F-B38C-AB4E-A6C5-FEF2EEB9DF00}"/>
          </ac:spMkLst>
        </pc:spChg>
      </pc:sldChg>
      <pc:sldChg chg="modSp">
        <pc:chgData name="Aaron McInnes" userId="171bdf0d-4e2d-4ff0-8f57-fda72b0a8d25" providerId="ADAL" clId="{8EA2671E-3B73-5642-9CAE-D4FA1E3485DB}" dt="2020-03-16T08:07:54.089" v="1254" actId="313"/>
        <pc:sldMkLst>
          <pc:docMk/>
          <pc:sldMk cId="2408824882" sldId="270"/>
        </pc:sldMkLst>
        <pc:spChg chg="mod">
          <ac:chgData name="Aaron McInnes" userId="171bdf0d-4e2d-4ff0-8f57-fda72b0a8d25" providerId="ADAL" clId="{8EA2671E-3B73-5642-9CAE-D4FA1E3485DB}" dt="2020-03-16T08:07:54.089" v="1254" actId="313"/>
          <ac:spMkLst>
            <pc:docMk/>
            <pc:sldMk cId="2408824882" sldId="270"/>
            <ac:spMk id="3" creationId="{70CFFA65-E2BA-104C-B206-BAA1F7611F7D}"/>
          </ac:spMkLst>
        </pc:spChg>
      </pc:sldChg>
      <pc:sldChg chg="modSp">
        <pc:chgData name="Aaron McInnes" userId="171bdf0d-4e2d-4ff0-8f57-fda72b0a8d25" providerId="ADAL" clId="{8EA2671E-3B73-5642-9CAE-D4FA1E3485DB}" dt="2020-05-06T04:47:42.065" v="1577" actId="20577"/>
        <pc:sldMkLst>
          <pc:docMk/>
          <pc:sldMk cId="2091495737" sldId="271"/>
        </pc:sldMkLst>
        <pc:spChg chg="mod">
          <ac:chgData name="Aaron McInnes" userId="171bdf0d-4e2d-4ff0-8f57-fda72b0a8d25" providerId="ADAL" clId="{8EA2671E-3B73-5642-9CAE-D4FA1E3485DB}" dt="2020-05-06T04:47:42.065" v="1577" actId="20577"/>
          <ac:spMkLst>
            <pc:docMk/>
            <pc:sldMk cId="2091495737" sldId="271"/>
            <ac:spMk id="3" creationId="{C4C80892-2432-614A-8AC6-E95F7B261F2E}"/>
          </ac:spMkLst>
        </pc:spChg>
      </pc:sldChg>
      <pc:sldChg chg="addSp delSp modSp add mod setBg modAnim">
        <pc:chgData name="Aaron McInnes" userId="171bdf0d-4e2d-4ff0-8f57-fda72b0a8d25" providerId="ADAL" clId="{8EA2671E-3B73-5642-9CAE-D4FA1E3485DB}" dt="2020-03-16T03:29:57.419" v="390"/>
        <pc:sldMkLst>
          <pc:docMk/>
          <pc:sldMk cId="729648405" sldId="272"/>
        </pc:sldMkLst>
        <pc:spChg chg="del">
          <ac:chgData name="Aaron McInnes" userId="171bdf0d-4e2d-4ff0-8f57-fda72b0a8d25" providerId="ADAL" clId="{8EA2671E-3B73-5642-9CAE-D4FA1E3485DB}" dt="2020-03-16T03:20:54.370" v="223" actId="478"/>
          <ac:spMkLst>
            <pc:docMk/>
            <pc:sldMk cId="729648405" sldId="272"/>
            <ac:spMk id="2" creationId="{759D2DEB-38A9-EA41-85AA-5362C729EC46}"/>
          </ac:spMkLst>
        </pc:spChg>
        <pc:spChg chg="del mod">
          <ac:chgData name="Aaron McInnes" userId="171bdf0d-4e2d-4ff0-8f57-fda72b0a8d25" providerId="ADAL" clId="{8EA2671E-3B73-5642-9CAE-D4FA1E3485DB}" dt="2020-03-16T03:20:49.890" v="220"/>
          <ac:spMkLst>
            <pc:docMk/>
            <pc:sldMk cId="729648405" sldId="272"/>
            <ac:spMk id="3" creationId="{5DC6B1DD-08EE-9D4F-BE89-715BC8208297}"/>
          </ac:spMkLst>
        </pc:spChg>
        <pc:spChg chg="add del">
          <ac:chgData name="Aaron McInnes" userId="171bdf0d-4e2d-4ff0-8f57-fda72b0a8d25" providerId="ADAL" clId="{8EA2671E-3B73-5642-9CAE-D4FA1E3485DB}" dt="2020-03-16T03:21:26.676" v="234" actId="26606"/>
          <ac:spMkLst>
            <pc:docMk/>
            <pc:sldMk cId="729648405" sldId="272"/>
            <ac:spMk id="10" creationId="{C8417673-F529-49EC-8402-EC8515FAD3D3}"/>
          </ac:spMkLst>
        </pc:spChg>
        <pc:spChg chg="add del mod">
          <ac:chgData name="Aaron McInnes" userId="171bdf0d-4e2d-4ff0-8f57-fda72b0a8d25" providerId="ADAL" clId="{8EA2671E-3B73-5642-9CAE-D4FA1E3485DB}" dt="2020-03-16T03:24:54.231" v="266" actId="478"/>
          <ac:spMkLst>
            <pc:docMk/>
            <pc:sldMk cId="729648405" sldId="272"/>
            <ac:spMk id="11" creationId="{DF2FFDE5-C489-5840-B7D2-CD23718F9588}"/>
          </ac:spMkLst>
        </pc:spChg>
        <pc:spChg chg="add mod">
          <ac:chgData name="Aaron McInnes" userId="171bdf0d-4e2d-4ff0-8f57-fda72b0a8d25" providerId="ADAL" clId="{8EA2671E-3B73-5642-9CAE-D4FA1E3485DB}" dt="2020-03-16T03:28:46.240" v="385" actId="255"/>
          <ac:spMkLst>
            <pc:docMk/>
            <pc:sldMk cId="729648405" sldId="272"/>
            <ac:spMk id="16" creationId="{4B59396E-FAD4-4F41-A967-066C8A845F58}"/>
          </ac:spMkLst>
        </pc:spChg>
        <pc:spChg chg="add mod">
          <ac:chgData name="Aaron McInnes" userId="171bdf0d-4e2d-4ff0-8f57-fda72b0a8d25" providerId="ADAL" clId="{8EA2671E-3B73-5642-9CAE-D4FA1E3485DB}" dt="2020-03-16T03:28:52.084" v="386" actId="255"/>
          <ac:spMkLst>
            <pc:docMk/>
            <pc:sldMk cId="729648405" sldId="272"/>
            <ac:spMk id="18" creationId="{4A9730DA-550A-6748-BB65-0FFB7465FDCF}"/>
          </ac:spMkLst>
        </pc:spChg>
        <pc:spChg chg="add mod">
          <ac:chgData name="Aaron McInnes" userId="171bdf0d-4e2d-4ff0-8f57-fda72b0a8d25" providerId="ADAL" clId="{8EA2671E-3B73-5642-9CAE-D4FA1E3485DB}" dt="2020-03-16T03:28:58.191" v="387" actId="255"/>
          <ac:spMkLst>
            <pc:docMk/>
            <pc:sldMk cId="729648405" sldId="272"/>
            <ac:spMk id="20" creationId="{00A33B1D-8792-4946-8E2E-7C0954D499F1}"/>
          </ac:spMkLst>
        </pc:spChg>
        <pc:picChg chg="add del mod">
          <ac:chgData name="Aaron McInnes" userId="171bdf0d-4e2d-4ff0-8f57-fda72b0a8d25" providerId="ADAL" clId="{8EA2671E-3B73-5642-9CAE-D4FA1E3485DB}" dt="2020-03-16T03:24:47.744" v="265" actId="478"/>
          <ac:picMkLst>
            <pc:docMk/>
            <pc:sldMk cId="729648405" sldId="272"/>
            <ac:picMk id="5" creationId="{65FE3A5F-E592-A04A-AB26-357B96C44DA1}"/>
          </ac:picMkLst>
        </pc:picChg>
        <pc:picChg chg="add mod">
          <ac:chgData name="Aaron McInnes" userId="171bdf0d-4e2d-4ff0-8f57-fda72b0a8d25" providerId="ADAL" clId="{8EA2671E-3B73-5642-9CAE-D4FA1E3485DB}" dt="2020-03-16T03:28:05.537" v="369" actId="1076"/>
          <ac:picMkLst>
            <pc:docMk/>
            <pc:sldMk cId="729648405" sldId="272"/>
            <ac:picMk id="13" creationId="{51891703-4CA9-974F-B5C2-76C63BEB841F}"/>
          </ac:picMkLst>
        </pc:picChg>
        <pc:cxnChg chg="add del mod">
          <ac:chgData name="Aaron McInnes" userId="171bdf0d-4e2d-4ff0-8f57-fda72b0a8d25" providerId="ADAL" clId="{8EA2671E-3B73-5642-9CAE-D4FA1E3485DB}" dt="2020-03-16T03:24:56.367" v="267" actId="478"/>
          <ac:cxnSpMkLst>
            <pc:docMk/>
            <pc:sldMk cId="729648405" sldId="272"/>
            <ac:cxnSpMk id="7" creationId="{94B0C34C-9062-C94F-859F-EBDB20337A05}"/>
          </ac:cxnSpMkLst>
        </pc:cxnChg>
        <pc:cxnChg chg="add mod">
          <ac:chgData name="Aaron McInnes" userId="171bdf0d-4e2d-4ff0-8f57-fda72b0a8d25" providerId="ADAL" clId="{8EA2671E-3B73-5642-9CAE-D4FA1E3485DB}" dt="2020-03-16T03:26:30.241" v="293" actId="1076"/>
          <ac:cxnSpMkLst>
            <pc:docMk/>
            <pc:sldMk cId="729648405" sldId="272"/>
            <ac:cxnSpMk id="15" creationId="{E376684F-0777-2144-87DB-367FC94119C3}"/>
          </ac:cxnSpMkLst>
        </pc:cxnChg>
        <pc:cxnChg chg="add mod">
          <ac:chgData name="Aaron McInnes" userId="171bdf0d-4e2d-4ff0-8f57-fda72b0a8d25" providerId="ADAL" clId="{8EA2671E-3B73-5642-9CAE-D4FA1E3485DB}" dt="2020-03-16T03:27:36.772" v="353" actId="1076"/>
          <ac:cxnSpMkLst>
            <pc:docMk/>
            <pc:sldMk cId="729648405" sldId="272"/>
            <ac:cxnSpMk id="17" creationId="{5D51F293-2429-3548-9CAE-B75E9C9F2962}"/>
          </ac:cxnSpMkLst>
        </pc:cxnChg>
        <pc:cxnChg chg="add mod">
          <ac:chgData name="Aaron McInnes" userId="171bdf0d-4e2d-4ff0-8f57-fda72b0a8d25" providerId="ADAL" clId="{8EA2671E-3B73-5642-9CAE-D4FA1E3485DB}" dt="2020-03-16T03:28:09.762" v="371" actId="1076"/>
          <ac:cxnSpMkLst>
            <pc:docMk/>
            <pc:sldMk cId="729648405" sldId="272"/>
            <ac:cxnSpMk id="19" creationId="{DCCE835F-712C-F448-A842-656CC1EE3D1B}"/>
          </ac:cxnSpMkLst>
        </pc:cxnChg>
      </pc:sldChg>
      <pc:sldChg chg="addSp delSp modSp add del">
        <pc:chgData name="Aaron McInnes" userId="171bdf0d-4e2d-4ff0-8f57-fda72b0a8d25" providerId="ADAL" clId="{8EA2671E-3B73-5642-9CAE-D4FA1E3485DB}" dt="2020-05-06T04:28:10.137" v="1511" actId="2696"/>
        <pc:sldMkLst>
          <pc:docMk/>
          <pc:sldMk cId="67731589" sldId="273"/>
        </pc:sldMkLst>
        <pc:spChg chg="mod">
          <ac:chgData name="Aaron McInnes" userId="171bdf0d-4e2d-4ff0-8f57-fda72b0a8d25" providerId="ADAL" clId="{8EA2671E-3B73-5642-9CAE-D4FA1E3485DB}" dt="2020-03-16T04:42:34.332" v="592" actId="5793"/>
          <ac:spMkLst>
            <pc:docMk/>
            <pc:sldMk cId="67731589" sldId="273"/>
            <ac:spMk id="2" creationId="{03323547-F379-1C4B-9DD0-417594347A96}"/>
          </ac:spMkLst>
        </pc:spChg>
        <pc:spChg chg="mod">
          <ac:chgData name="Aaron McInnes" userId="171bdf0d-4e2d-4ff0-8f57-fda72b0a8d25" providerId="ADAL" clId="{8EA2671E-3B73-5642-9CAE-D4FA1E3485DB}" dt="2020-03-16T08:22:06.268" v="1450" actId="20577"/>
          <ac:spMkLst>
            <pc:docMk/>
            <pc:sldMk cId="67731589" sldId="273"/>
            <ac:spMk id="3" creationId="{F971376E-7A54-A44B-AF39-8DC1C1D2CD92}"/>
          </ac:spMkLst>
        </pc:spChg>
        <pc:picChg chg="add del mod">
          <ac:chgData name="Aaron McInnes" userId="171bdf0d-4e2d-4ff0-8f57-fda72b0a8d25" providerId="ADAL" clId="{8EA2671E-3B73-5642-9CAE-D4FA1E3485DB}" dt="2020-03-16T04:48:34.644" v="1068" actId="478"/>
          <ac:picMkLst>
            <pc:docMk/>
            <pc:sldMk cId="67731589" sldId="273"/>
            <ac:picMk id="4" creationId="{F6C328B2-4F9B-9A42-9CB2-0FFCB6ECF309}"/>
          </ac:picMkLst>
        </pc:picChg>
        <pc:picChg chg="add mod">
          <ac:chgData name="Aaron McInnes" userId="171bdf0d-4e2d-4ff0-8f57-fda72b0a8d25" providerId="ADAL" clId="{8EA2671E-3B73-5642-9CAE-D4FA1E3485DB}" dt="2020-03-16T08:05:01.265" v="1071" actId="1076"/>
          <ac:picMkLst>
            <pc:docMk/>
            <pc:sldMk cId="67731589" sldId="273"/>
            <ac:picMk id="5" creationId="{630DE75B-05AD-2F47-8F33-70725A174DBD}"/>
          </ac:picMkLst>
        </pc:picChg>
      </pc:sldChg>
      <pc:sldChg chg="addSp delSp modSp add mod setBg">
        <pc:chgData name="Aaron McInnes" userId="171bdf0d-4e2d-4ff0-8f57-fda72b0a8d25" providerId="ADAL" clId="{8EA2671E-3B73-5642-9CAE-D4FA1E3485DB}" dt="2020-03-16T08:35:31.735" v="1490"/>
        <pc:sldMkLst>
          <pc:docMk/>
          <pc:sldMk cId="3909948972" sldId="274"/>
        </pc:sldMkLst>
        <pc:spChg chg="mod ord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2" creationId="{B0E352FF-3AE2-C249-8A58-92C51B20C2DA}"/>
          </ac:spMkLst>
        </pc:spChg>
        <pc:spChg chg="mod ord">
          <ac:chgData name="Aaron McInnes" userId="171bdf0d-4e2d-4ff0-8f57-fda72b0a8d25" providerId="ADAL" clId="{8EA2671E-3B73-5642-9CAE-D4FA1E3485DB}" dt="2020-03-16T08:35:22.572" v="1488"/>
          <ac:spMkLst>
            <pc:docMk/>
            <pc:sldMk cId="3909948972" sldId="274"/>
            <ac:spMk id="3" creationId="{2DB16716-7809-704B-B0D1-19BA464B48B2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15" creationId="{B43B9CA2-4B31-4ACD-9A9F-B8E6C6420386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17" creationId="{33F94DB1-BC5D-454D-845C-7BA3A1F46999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19" creationId="{5676B86F-860B-4586-BCAA-C0650C09B7B9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21" creationId="{8C818ED5-2F56-4171-9445-3AA4F4462396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23" creationId="{DE74FCE8-866C-4AFA-B45C-FACE2A6094E4}"/>
          </ac:spMkLst>
        </pc:spChg>
        <pc:picChg chg="add del mod">
          <ac:chgData name="Aaron McInnes" userId="171bdf0d-4e2d-4ff0-8f57-fda72b0a8d25" providerId="ADAL" clId="{8EA2671E-3B73-5642-9CAE-D4FA1E3485DB}" dt="2020-03-16T08:35:31.735" v="1490"/>
          <ac:picMkLst>
            <pc:docMk/>
            <pc:sldMk cId="3909948972" sldId="274"/>
            <ac:picMk id="5" creationId="{655CF62F-AB02-7247-8399-ADB4951CBA8A}"/>
          </ac:picMkLst>
        </pc:picChg>
        <pc:picChg chg="add del mod">
          <ac:chgData name="Aaron McInnes" userId="171bdf0d-4e2d-4ff0-8f57-fda72b0a8d25" providerId="ADAL" clId="{8EA2671E-3B73-5642-9CAE-D4FA1E3485DB}" dt="2020-03-16T08:28:04.141" v="1460" actId="478"/>
          <ac:picMkLst>
            <pc:docMk/>
            <pc:sldMk cId="3909948972" sldId="274"/>
            <ac:picMk id="7" creationId="{5314B85F-A867-734B-BF75-0D909B8A5CE5}"/>
          </ac:picMkLst>
        </pc:picChg>
        <pc:picChg chg="add del mod">
          <ac:chgData name="Aaron McInnes" userId="171bdf0d-4e2d-4ff0-8f57-fda72b0a8d25" providerId="ADAL" clId="{8EA2671E-3B73-5642-9CAE-D4FA1E3485DB}" dt="2020-03-16T08:35:31.735" v="1490"/>
          <ac:picMkLst>
            <pc:docMk/>
            <pc:sldMk cId="3909948972" sldId="274"/>
            <ac:picMk id="9" creationId="{B8006C54-404D-BD49-84B3-BE1A3D5E1569}"/>
          </ac:picMkLst>
        </pc:picChg>
        <pc:picChg chg="add del mod">
          <ac:chgData name="Aaron McInnes" userId="171bdf0d-4e2d-4ff0-8f57-fda72b0a8d25" providerId="ADAL" clId="{8EA2671E-3B73-5642-9CAE-D4FA1E3485DB}" dt="2020-03-16T08:35:31.735" v="1490"/>
          <ac:picMkLst>
            <pc:docMk/>
            <pc:sldMk cId="3909948972" sldId="274"/>
            <ac:picMk id="10" creationId="{385011A5-7478-A647-978F-32E5D0A7BEEF}"/>
          </ac:picMkLst>
        </pc:picChg>
      </pc:sldChg>
      <pc:sldChg chg="addSp delSp modSp add del mod setBg setClrOvrMap">
        <pc:chgData name="Aaron McInnes" userId="171bdf0d-4e2d-4ff0-8f57-fda72b0a8d25" providerId="ADAL" clId="{8EA2671E-3B73-5642-9CAE-D4FA1E3485DB}" dt="2020-05-06T04:27:54.656" v="1510" actId="2696"/>
        <pc:sldMkLst>
          <pc:docMk/>
          <pc:sldMk cId="1633035375" sldId="275"/>
        </pc:sldMkLst>
        <pc:spChg chg="mod ord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2" creationId="{6E2AC689-680D-4341-A62A-41DA79C625D2}"/>
          </ac:spMkLst>
        </pc:spChg>
        <pc:spChg chg="mod ord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3" creationId="{2565BEE2-4240-9947-9387-DFE6064E3B5F}"/>
          </ac:spMkLst>
        </pc:spChg>
        <pc:spChg chg="add del">
          <ac:chgData name="Aaron McInnes" userId="171bdf0d-4e2d-4ff0-8f57-fda72b0a8d25" providerId="ADAL" clId="{8EA2671E-3B73-5642-9CAE-D4FA1E3485DB}" dt="2020-03-16T08:35:58.074" v="1493" actId="26606"/>
          <ac:spMkLst>
            <pc:docMk/>
            <pc:sldMk cId="1633035375" sldId="275"/>
            <ac:spMk id="11" creationId="{B3684CCF-CEBB-4D8E-A366-95E43D4C790B}"/>
          </ac:spMkLst>
        </pc:spChg>
        <pc:spChg chg="add del">
          <ac:chgData name="Aaron McInnes" userId="171bdf0d-4e2d-4ff0-8f57-fda72b0a8d25" providerId="ADAL" clId="{8EA2671E-3B73-5642-9CAE-D4FA1E3485DB}" dt="2020-03-16T08:35:58.074" v="1493" actId="26606"/>
          <ac:spMkLst>
            <pc:docMk/>
            <pc:sldMk cId="1633035375" sldId="275"/>
            <ac:spMk id="13" creationId="{70BEB1E7-2F88-40BC-B73D-42E5B6F80BFC}"/>
          </ac:spMkLst>
        </pc:spChg>
        <pc:spChg chg="add del">
          <ac:chgData name="Aaron McInnes" userId="171bdf0d-4e2d-4ff0-8f57-fda72b0a8d25" providerId="ADAL" clId="{8EA2671E-3B73-5642-9CAE-D4FA1E3485DB}" dt="2020-03-16T08:36:55.079" v="1495" actId="26606"/>
          <ac:spMkLst>
            <pc:docMk/>
            <pc:sldMk cId="1633035375" sldId="275"/>
            <ac:spMk id="18" creationId="{6EFFF4A2-EB01-4738-9824-8D9A72A51BB9}"/>
          </ac:spMkLst>
        </pc:spChg>
        <pc:spChg chg="add del">
          <ac:chgData name="Aaron McInnes" userId="171bdf0d-4e2d-4ff0-8f57-fda72b0a8d25" providerId="ADAL" clId="{8EA2671E-3B73-5642-9CAE-D4FA1E3485DB}" dt="2020-03-16T08:36:55.079" v="1495" actId="26606"/>
          <ac:spMkLst>
            <pc:docMk/>
            <pc:sldMk cId="1633035375" sldId="275"/>
            <ac:spMk id="19" creationId="{23D97D8B-CFC5-431A-AA32-93C4522A6EE6}"/>
          </ac:spMkLst>
        </pc:spChg>
        <pc:spChg chg="add del">
          <ac:chgData name="Aaron McInnes" userId="171bdf0d-4e2d-4ff0-8f57-fda72b0a8d25" providerId="ADAL" clId="{8EA2671E-3B73-5642-9CAE-D4FA1E3485DB}" dt="2020-03-16T08:37:01.493" v="1497" actId="26606"/>
          <ac:spMkLst>
            <pc:docMk/>
            <pc:sldMk cId="1633035375" sldId="275"/>
            <ac:spMk id="21" creationId="{003713C1-2FB2-413B-BF91-3AE41726FB7A}"/>
          </ac:spMkLst>
        </pc:spChg>
        <pc:spChg chg="add del">
          <ac:chgData name="Aaron McInnes" userId="171bdf0d-4e2d-4ff0-8f57-fda72b0a8d25" providerId="ADAL" clId="{8EA2671E-3B73-5642-9CAE-D4FA1E3485DB}" dt="2020-03-16T08:37:01.493" v="1497" actId="26606"/>
          <ac:spMkLst>
            <pc:docMk/>
            <pc:sldMk cId="1633035375" sldId="275"/>
            <ac:spMk id="22" creationId="{90795B4D-5022-4A7F-A01D-8D880B7CDBE6}"/>
          </ac:spMkLst>
        </pc:spChg>
        <pc:spChg chg="add del">
          <ac:chgData name="Aaron McInnes" userId="171bdf0d-4e2d-4ff0-8f57-fda72b0a8d25" providerId="ADAL" clId="{8EA2671E-3B73-5642-9CAE-D4FA1E3485DB}" dt="2020-03-16T08:37:01.493" v="1497" actId="26606"/>
          <ac:spMkLst>
            <pc:docMk/>
            <pc:sldMk cId="1633035375" sldId="275"/>
            <ac:spMk id="23" creationId="{AFD19018-DE7C-4796-ADF2-AD2EB0FC0D9C}"/>
          </ac:spMkLst>
        </pc:spChg>
        <pc:spChg chg="add del">
          <ac:chgData name="Aaron McInnes" userId="171bdf0d-4e2d-4ff0-8f57-fda72b0a8d25" providerId="ADAL" clId="{8EA2671E-3B73-5642-9CAE-D4FA1E3485DB}" dt="2020-03-16T08:37:01.493" v="1497" actId="26606"/>
          <ac:spMkLst>
            <pc:docMk/>
            <pc:sldMk cId="1633035375" sldId="275"/>
            <ac:spMk id="24" creationId="{B1A0A2C2-4F85-44AF-8708-8DCA4B550CB8}"/>
          </ac:spMkLst>
        </pc:spChg>
        <pc:spChg chg="add del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26" creationId="{6EFFF4A2-EB01-4738-9824-8D9A72A51BB9}"/>
          </ac:spMkLst>
        </pc:spChg>
        <pc:spChg chg="add del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27" creationId="{23D97D8B-CFC5-431A-AA32-93C4522A6EE6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33" creationId="{EBB6D9F6-3E47-45AD-8461-718A3C87E3E8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35" creationId="{A3B16A00-A549-4B07-B8C2-4B3A966D9E26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37" creationId="{33B86BAE-87B4-4192-ABB2-627FFC965AC7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39" creationId="{22BB4F03-4463-45CC-89A7-8E03412EDDBF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41" creationId="{80E1AEAE-1F52-4C29-925C-27738417E9F5}"/>
          </ac:spMkLst>
        </pc:spChg>
        <pc:spChg chg="add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43" creationId="{33CD251C-A887-4D2F-925B-FC097198538B}"/>
          </ac:spMkLst>
        </pc:spChg>
        <pc:spChg chg="add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44" creationId="{3B2069EE-A08E-44F0-B3F9-3CF8CC2DCAD5}"/>
          </ac:spMkLst>
        </pc:spChg>
        <pc:grpChg chg="add del">
          <ac:chgData name="Aaron McInnes" userId="171bdf0d-4e2d-4ff0-8f57-fda72b0a8d25" providerId="ADAL" clId="{8EA2671E-3B73-5642-9CAE-D4FA1E3485DB}" dt="2020-03-16T08:36:55.079" v="1495" actId="26606"/>
          <ac:grpSpMkLst>
            <pc:docMk/>
            <pc:sldMk cId="1633035375" sldId="275"/>
            <ac:grpSpMk id="15" creationId="{F91EAA54-AC0A-4AEF-ACE5-B1DD3DC8173B}"/>
          </ac:grpSpMkLst>
        </pc:grpChg>
        <pc:grpChg chg="add del">
          <ac:chgData name="Aaron McInnes" userId="171bdf0d-4e2d-4ff0-8f57-fda72b0a8d25" providerId="ADAL" clId="{8EA2671E-3B73-5642-9CAE-D4FA1E3485DB}" dt="2020-03-16T08:39:27.699" v="1506" actId="26606"/>
          <ac:grpSpMkLst>
            <pc:docMk/>
            <pc:sldMk cId="1633035375" sldId="275"/>
            <ac:grpSpMk id="28" creationId="{F91EAA54-AC0A-4AEF-ACE5-B1DD3DC8173B}"/>
          </ac:grpSpMkLst>
        </pc:grpChg>
        <pc:grpChg chg="add">
          <ac:chgData name="Aaron McInnes" userId="171bdf0d-4e2d-4ff0-8f57-fda72b0a8d25" providerId="ADAL" clId="{8EA2671E-3B73-5642-9CAE-D4FA1E3485DB}" dt="2020-03-16T08:39:27.699" v="1506" actId="26606"/>
          <ac:grpSpMkLst>
            <pc:docMk/>
            <pc:sldMk cId="1633035375" sldId="275"/>
            <ac:grpSpMk id="45" creationId="{9C6E8597-0CCE-4A8A-9326-AA52691A1C81}"/>
          </ac:grpSpMkLst>
        </pc:grpChg>
        <pc:picChg chg="add mod ord">
          <ac:chgData name="Aaron McInnes" userId="171bdf0d-4e2d-4ff0-8f57-fda72b0a8d25" providerId="ADAL" clId="{8EA2671E-3B73-5642-9CAE-D4FA1E3485DB}" dt="2020-03-16T08:39:27.699" v="1506" actId="26606"/>
          <ac:picMkLst>
            <pc:docMk/>
            <pc:sldMk cId="1633035375" sldId="275"/>
            <ac:picMk id="4" creationId="{EF6CC7A8-29BC-954B-9BC7-D5BC186EB386}"/>
          </ac:picMkLst>
        </pc:picChg>
        <pc:picChg chg="add mod ord">
          <ac:chgData name="Aaron McInnes" userId="171bdf0d-4e2d-4ff0-8f57-fda72b0a8d25" providerId="ADAL" clId="{8EA2671E-3B73-5642-9CAE-D4FA1E3485DB}" dt="2020-03-16T08:39:27.699" v="1506" actId="26606"/>
          <ac:picMkLst>
            <pc:docMk/>
            <pc:sldMk cId="1633035375" sldId="275"/>
            <ac:picMk id="5" creationId="{705A5ED2-1CF8-7541-804B-B63BFE1C712C}"/>
          </ac:picMkLst>
        </pc:picChg>
        <pc:picChg chg="add mod ord">
          <ac:chgData name="Aaron McInnes" userId="171bdf0d-4e2d-4ff0-8f57-fda72b0a8d25" providerId="ADAL" clId="{8EA2671E-3B73-5642-9CAE-D4FA1E3485DB}" dt="2020-03-16T08:39:37.308" v="1507" actId="27614"/>
          <ac:picMkLst>
            <pc:docMk/>
            <pc:sldMk cId="1633035375" sldId="275"/>
            <ac:picMk id="6" creationId="{DAD3DC5A-0C35-7B47-9300-E3F5F805DDD1}"/>
          </ac:picMkLst>
        </pc:picChg>
        <pc:picChg chg="add mod">
          <ac:chgData name="Aaron McInnes" userId="171bdf0d-4e2d-4ff0-8f57-fda72b0a8d25" providerId="ADAL" clId="{8EA2671E-3B73-5642-9CAE-D4FA1E3485DB}" dt="2020-03-16T08:39:27.699" v="1506" actId="26606"/>
          <ac:picMkLst>
            <pc:docMk/>
            <pc:sldMk cId="1633035375" sldId="275"/>
            <ac:picMk id="8" creationId="{736162BB-6ADF-E14D-83CC-4A0B18A5D9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08C4-D816-0445-A983-1AE74067B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11B86-A8F6-DD4B-BF77-BA751C962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87390-9413-DA4E-85D1-1A72DEEC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99D8-804C-FA4A-B78F-1FEA9129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D558-277E-2540-A31D-8AB7ED9E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66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0291-EC3B-8748-8CB4-DC94C92B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240E6-22D9-7248-9C67-98C090BAF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0520-BDF3-E84F-B659-63420613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F2439-9D00-9B4E-8F23-472CBDE8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EE16-13FD-0648-9859-0ED5FC9F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88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700B5-F85D-8D45-B174-F4367E3F8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6EF6F-272F-0A46-A4E4-04F4C5790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178FA-28F0-9F43-9C69-D9D6FF25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823C-DE31-E345-94DA-D22F6784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0904-9972-A140-AC91-323D7745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33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9842-E75C-3042-95E0-1C80C3F0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4019-E44A-544F-B396-72A3CD7F9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F5A7C-7C7C-5849-9BCD-93C6F40D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D043C-9313-0046-8871-82AB1587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AEAA4-AF18-FC45-BF2A-2594E03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5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C3A8-3B52-C94C-991D-31E977F9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94290-870B-854D-B6D7-41A850476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BB7A-D038-C14F-8C73-187CCB83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DDC1A-CFAF-954B-8D7E-CE086F1C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B953-FEAD-7E43-B570-64253FFD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92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4350-220B-C347-85A6-DEC48CED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A61B-4BE1-A143-A079-0F366F560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CD5DC-29A4-844D-A965-F6B94A88F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93C0D-1EBF-5F4F-9A1A-2119200B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73F17-0E15-5A49-BC00-1BB96CAD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87045-C534-7349-86BA-7A09C3F6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71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9B9F-8561-B947-9F79-47F2D33C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351A-A6C5-7B4F-B443-C6593E477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ADFF6-5903-A540-8164-B285395F5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B00DF-EC58-8341-AB95-B4FF0D4F4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BE8C4-4BDB-7046-8FCA-4A6C825BC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0A4D2-1EF1-1F40-815E-3EB53A9F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BAA87-3FC6-314A-B461-C3DD0E8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F8A9E-FECE-054A-9696-49CA20D6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31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C760-64C4-1F40-B106-FEB465A4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EDF3E-A0CF-7948-B534-FC7A211F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4B4BC-4BDD-AA45-B789-05C5DF52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934D9-A19D-2447-A185-00DB37BA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15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0E7B8-37A2-2449-A6A0-32A77EAE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4C660-5469-A940-85DD-4C107E55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0D155-C57F-9E4A-8AF8-A90B4C52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0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89FB-B425-1540-8242-8EC228D7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8F55-FD50-2E4C-8DBD-0C1C146AB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7E928-9C98-5748-B738-D6F361446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14560-1990-D34B-A197-9EE0A6E6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A3F6D-2421-6745-9C50-C88E7A36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1489A-AFAE-FB4E-B393-04D4B4C6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99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EC74-5300-F240-88DD-8E914F82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1E72D-6C0A-C942-AB1D-97D209CAA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93CC2-7C6D-5F47-9874-71380FA73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4D481-14EB-9542-B614-33F6A4B5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2232E-4971-2E49-B3DE-E9C86394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5BF42-8BA7-4E48-BF87-04AC7738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05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C9A5F-AA47-C74C-924E-44AC3249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7D463-47D8-3E45-885A-95F6AD20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681A-0733-6E48-AF65-FEA409A2B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F0EFE-C1BD-C04A-9928-79D0E434E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CD0A-9887-864B-AD1D-CC99D81CC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56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73FB95-54CE-DF45-9E5C-BFF470E51BC7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R Session #3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EC08CBA-84EB-8D48-9E44-21402D1F05B4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Cognition and Emotion Group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413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6FF1-F4A6-6043-BB75-BD923FD6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Okay… but lets compare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286C5-46E4-8D47-82D0-0F8B192C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t.test</a:t>
            </a:r>
            <a:r>
              <a:rPr lang="en-AU" dirty="0"/>
              <a:t>(y1, y2)</a:t>
            </a:r>
          </a:p>
          <a:p>
            <a:endParaRPr lang="en-AU" dirty="0"/>
          </a:p>
          <a:p>
            <a:r>
              <a:rPr lang="en-AU" dirty="0"/>
              <a:t>Does the “control” condition differ from “condition 1”?</a:t>
            </a:r>
          </a:p>
          <a:p>
            <a:r>
              <a:rPr lang="en-AU" dirty="0"/>
              <a:t>First, subset: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AU" b="1" dirty="0"/>
              <a:t>Control &lt;- subset(</a:t>
            </a:r>
            <a:r>
              <a:rPr lang="en-AU" b="1" dirty="0" err="1"/>
              <a:t>my_data</a:t>
            </a:r>
            <a:r>
              <a:rPr lang="en-AU" b="1" dirty="0"/>
              <a:t>, condition == "control")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AU" b="1" dirty="0"/>
              <a:t>Cond1 &lt;- subset(</a:t>
            </a:r>
            <a:r>
              <a:rPr lang="en-AU" b="1" dirty="0" err="1"/>
              <a:t>my_data</a:t>
            </a:r>
            <a:r>
              <a:rPr lang="en-AU" b="1" dirty="0"/>
              <a:t>, condition == "condition_1")</a:t>
            </a:r>
          </a:p>
          <a:p>
            <a:pPr lvl="1"/>
            <a:endParaRPr lang="en-AU" dirty="0"/>
          </a:p>
          <a:p>
            <a:pPr lvl="1"/>
            <a:r>
              <a:rPr lang="en-AU" b="1" dirty="0" err="1"/>
              <a:t>t.test</a:t>
            </a:r>
            <a:r>
              <a:rPr lang="en-AU" b="1" dirty="0"/>
              <a:t>(</a:t>
            </a:r>
            <a:r>
              <a:rPr lang="en-AU" b="1" dirty="0" err="1"/>
              <a:t>Control$RT</a:t>
            </a:r>
            <a:r>
              <a:rPr lang="en-AU" b="1" dirty="0"/>
              <a:t>, Cond1$RT) </a:t>
            </a:r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07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B6C-91D9-2F4B-889F-72ECE364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493"/>
          </a:xfrm>
        </p:spPr>
        <p:txBody>
          <a:bodyPr>
            <a:normAutofit fontScale="90000"/>
          </a:bodyPr>
          <a:lstStyle/>
          <a:p>
            <a:r>
              <a:rPr lang="en-AU" dirty="0"/>
              <a:t>Now lets try to be more efficient - Indexing!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4E74-97BB-A941-AD54-55B83E27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0618"/>
            <a:ext cx="10802257" cy="4996345"/>
          </a:xfrm>
        </p:spPr>
        <p:txBody>
          <a:bodyPr>
            <a:normAutofit/>
          </a:bodyPr>
          <a:lstStyle/>
          <a:p>
            <a:r>
              <a:rPr lang="en-AU" dirty="0"/>
              <a:t>We can access rows and columns of our data frame with data[row, col]</a:t>
            </a:r>
          </a:p>
          <a:p>
            <a:pPr lvl="1"/>
            <a:r>
              <a:rPr lang="en-AU" dirty="0" err="1"/>
              <a:t>my_data</a:t>
            </a:r>
            <a:r>
              <a:rPr lang="en-AU" dirty="0"/>
              <a:t>[ , 5] accesses the 5</a:t>
            </a:r>
            <a:r>
              <a:rPr lang="en-AU" baseline="30000" dirty="0"/>
              <a:t>th</a:t>
            </a:r>
            <a:r>
              <a:rPr lang="en-AU" dirty="0"/>
              <a:t> column – RT</a:t>
            </a:r>
          </a:p>
          <a:p>
            <a:pPr lvl="1"/>
            <a:r>
              <a:rPr lang="en-AU" dirty="0" err="1"/>
              <a:t>my_data</a:t>
            </a:r>
            <a:r>
              <a:rPr lang="en-AU" dirty="0"/>
              <a:t>[1, ] accesses the first row – Participant 1</a:t>
            </a:r>
          </a:p>
          <a:p>
            <a:pPr lvl="1"/>
            <a:r>
              <a:rPr lang="en-AU" dirty="0" err="1"/>
              <a:t>my_data</a:t>
            </a:r>
            <a:r>
              <a:rPr lang="en-AU" dirty="0"/>
              <a:t>[1, 5] accesses 1</a:t>
            </a:r>
            <a:r>
              <a:rPr lang="en-AU" baseline="30000" dirty="0"/>
              <a:t>st</a:t>
            </a:r>
            <a:r>
              <a:rPr lang="en-AU" dirty="0"/>
              <a:t> row and 5</a:t>
            </a:r>
            <a:r>
              <a:rPr lang="en-AU" baseline="30000" dirty="0"/>
              <a:t>th</a:t>
            </a:r>
            <a:r>
              <a:rPr lang="en-AU" dirty="0"/>
              <a:t> column – RT of Participant 1</a:t>
            </a:r>
          </a:p>
          <a:p>
            <a:pPr lvl="1"/>
            <a:endParaRPr lang="en-AU" dirty="0"/>
          </a:p>
          <a:p>
            <a:r>
              <a:rPr lang="en-AU" dirty="0" err="1"/>
              <a:t>my_data$RT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Will access the column we want</a:t>
            </a:r>
          </a:p>
          <a:p>
            <a:r>
              <a:rPr lang="en-AU" dirty="0" err="1"/>
              <a:t>my_data$condition</a:t>
            </a:r>
            <a:r>
              <a:rPr lang="en-AU" dirty="0"/>
              <a:t> == “control”</a:t>
            </a:r>
          </a:p>
          <a:p>
            <a:pPr lvl="1"/>
            <a:r>
              <a:rPr lang="en-AU" dirty="0"/>
              <a:t>will create a list which we can use to access the rows we want</a:t>
            </a:r>
          </a:p>
          <a:p>
            <a:r>
              <a:rPr lang="en-AU" dirty="0" err="1"/>
              <a:t>my_data$RT</a:t>
            </a:r>
            <a:r>
              <a:rPr lang="en-AU" dirty="0"/>
              <a:t>[</a:t>
            </a:r>
            <a:r>
              <a:rPr lang="en-AU" dirty="0" err="1"/>
              <a:t>my_data$condition</a:t>
            </a:r>
            <a:r>
              <a:rPr lang="en-AU" dirty="0"/>
              <a:t> == “control”]</a:t>
            </a:r>
          </a:p>
          <a:p>
            <a:pPr lvl="1"/>
            <a:r>
              <a:rPr lang="en-AU" dirty="0"/>
              <a:t>Will access the RT values when condition is equal to “control”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352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B00D-B2F0-FB4E-AF14-15D20395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E791-4126-BB4B-8FD5-51FDE7589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1825625"/>
            <a:ext cx="11956649" cy="4351338"/>
          </a:xfrm>
        </p:spPr>
        <p:txBody>
          <a:bodyPr/>
          <a:lstStyle/>
          <a:p>
            <a:r>
              <a:rPr lang="en-AU" dirty="0" err="1"/>
              <a:t>t.test</a:t>
            </a:r>
            <a:r>
              <a:rPr lang="en-AU" dirty="0"/>
              <a:t>(y1, y2)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sz="2100" b="1" dirty="0" err="1"/>
              <a:t>t.test</a:t>
            </a:r>
            <a:r>
              <a:rPr lang="en-AU" sz="2100" b="1" dirty="0"/>
              <a:t>(</a:t>
            </a:r>
            <a:r>
              <a:rPr lang="en-AU" sz="2100" b="1" dirty="0" err="1"/>
              <a:t>my_data$RT</a:t>
            </a:r>
            <a:r>
              <a:rPr lang="en-AU" sz="2100" b="1" dirty="0"/>
              <a:t>[</a:t>
            </a:r>
            <a:r>
              <a:rPr lang="en-AU" sz="2100" b="1" dirty="0" err="1"/>
              <a:t>my_data$condition</a:t>
            </a:r>
            <a:r>
              <a:rPr lang="en-AU" sz="2100" b="1" dirty="0"/>
              <a:t> == "control"], </a:t>
            </a:r>
            <a:r>
              <a:rPr lang="en-AU" sz="2100" b="1" dirty="0" err="1"/>
              <a:t>my_data$RT</a:t>
            </a:r>
            <a:r>
              <a:rPr lang="en-AU" sz="2100" b="1" dirty="0"/>
              <a:t>[</a:t>
            </a:r>
            <a:r>
              <a:rPr lang="en-AU" sz="2100" b="1" dirty="0" err="1"/>
              <a:t>my_data$condition</a:t>
            </a:r>
            <a:r>
              <a:rPr lang="en-AU" sz="2100" b="1" dirty="0"/>
              <a:t> == "condition_1"])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 err="1"/>
              <a:t>t.test</a:t>
            </a:r>
            <a:r>
              <a:rPr lang="en-AU" dirty="0"/>
              <a:t>(y ~ x, data)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sz="2100" b="1" dirty="0" err="1"/>
              <a:t>t.test</a:t>
            </a:r>
            <a:r>
              <a:rPr lang="en-AU" sz="2100" b="1" dirty="0"/>
              <a:t>(RT ~ condition, data=subset(</a:t>
            </a:r>
            <a:r>
              <a:rPr lang="en-AU" sz="2100" b="1" dirty="0" err="1"/>
              <a:t>my_data</a:t>
            </a:r>
            <a:r>
              <a:rPr lang="en-AU" sz="2100" b="1" dirty="0"/>
              <a:t>, condition %in% c("control", "condition_1")))</a:t>
            </a:r>
          </a:p>
        </p:txBody>
      </p:sp>
    </p:spTree>
    <p:extLst>
      <p:ext uri="{BB962C8B-B14F-4D97-AF65-F5344CB8AC3E}">
        <p14:creationId xmlns:p14="http://schemas.microsoft.com/office/powerpoint/2010/main" val="418635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C411-7766-2640-A0CE-68A46D4B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Can we do ANOVA?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5E86-3D3E-5D4A-97EB-7AE3E85C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ezANOVA</a:t>
            </a:r>
            <a:r>
              <a:rPr lang="en-AU" dirty="0"/>
              <a:t> from the </a:t>
            </a:r>
            <a:r>
              <a:rPr lang="en-AU" dirty="0" err="1"/>
              <a:t>ez</a:t>
            </a:r>
            <a:r>
              <a:rPr lang="en-AU" dirty="0"/>
              <a:t> package</a:t>
            </a:r>
          </a:p>
          <a:p>
            <a:r>
              <a:rPr lang="en-AU" dirty="0"/>
              <a:t>Install the </a:t>
            </a:r>
            <a:r>
              <a:rPr lang="en-AU" dirty="0" err="1"/>
              <a:t>ez</a:t>
            </a:r>
            <a:r>
              <a:rPr lang="en-AU" dirty="0"/>
              <a:t> package and add </a:t>
            </a:r>
            <a:r>
              <a:rPr lang="en-AU" b="1" dirty="0"/>
              <a:t>library(</a:t>
            </a:r>
            <a:r>
              <a:rPr lang="en-AU" b="1" dirty="0" err="1"/>
              <a:t>ez</a:t>
            </a:r>
            <a:r>
              <a:rPr lang="en-AU" b="1" dirty="0"/>
              <a:t>) </a:t>
            </a:r>
            <a:r>
              <a:rPr lang="en-AU" dirty="0"/>
              <a:t> to the top of your script</a:t>
            </a:r>
          </a:p>
          <a:p>
            <a:endParaRPr lang="en-AU" b="1" dirty="0"/>
          </a:p>
          <a:p>
            <a:r>
              <a:rPr lang="en-AU" dirty="0" err="1"/>
              <a:t>ezANOVA</a:t>
            </a:r>
            <a:r>
              <a:rPr lang="en-AU" dirty="0"/>
              <a:t>(data, dv, </a:t>
            </a:r>
            <a:r>
              <a:rPr lang="en-AU" dirty="0" err="1"/>
              <a:t>wid</a:t>
            </a:r>
            <a:r>
              <a:rPr lang="en-AU" dirty="0"/>
              <a:t>, within, between)</a:t>
            </a:r>
          </a:p>
          <a:p>
            <a:pPr lvl="1"/>
            <a:r>
              <a:rPr lang="en-AU" dirty="0"/>
              <a:t>dv = Column containing your dependent variable</a:t>
            </a:r>
          </a:p>
          <a:p>
            <a:pPr lvl="1"/>
            <a:r>
              <a:rPr lang="en-AU" dirty="0" err="1"/>
              <a:t>wid</a:t>
            </a:r>
            <a:r>
              <a:rPr lang="en-AU" dirty="0"/>
              <a:t> = column specifying Participant identifier</a:t>
            </a:r>
          </a:p>
          <a:p>
            <a:pPr lvl="1"/>
            <a:r>
              <a:rPr lang="en-AU" dirty="0"/>
              <a:t>within = column specifying your within-subjects variable (optional)</a:t>
            </a:r>
          </a:p>
          <a:p>
            <a:pPr lvl="1"/>
            <a:r>
              <a:rPr lang="en-AU" dirty="0"/>
              <a:t>between =  column specifying your between-subjects variable (optional)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903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0A96-762C-5C4A-904F-A551B5B8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FFA65-E2BA-104C-B206-BAA1F761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3" y="1825625"/>
            <a:ext cx="11835245" cy="4351338"/>
          </a:xfrm>
        </p:spPr>
        <p:txBody>
          <a:bodyPr/>
          <a:lstStyle/>
          <a:p>
            <a:r>
              <a:rPr lang="en-AU" sz="2400" dirty="0"/>
              <a:t>We will try a within-subjects ANOVA of RT over the three levels of “condition”</a:t>
            </a:r>
          </a:p>
          <a:p>
            <a:r>
              <a:rPr lang="en-AU" sz="2400" b="1" dirty="0"/>
              <a:t>ANOVA &lt;- </a:t>
            </a:r>
            <a:r>
              <a:rPr lang="en-AU" sz="2400" b="1" dirty="0" err="1"/>
              <a:t>ezANOVA</a:t>
            </a:r>
            <a:r>
              <a:rPr lang="en-AU" sz="2400" b="1" dirty="0"/>
              <a:t>(data = </a:t>
            </a:r>
            <a:r>
              <a:rPr lang="en-AU" sz="2400" b="1" dirty="0" err="1"/>
              <a:t>my_data</a:t>
            </a:r>
            <a:r>
              <a:rPr lang="en-AU" sz="2400" b="1" dirty="0"/>
              <a:t>, dv = RT, </a:t>
            </a:r>
            <a:r>
              <a:rPr lang="en-AU" sz="2400" b="1" dirty="0" err="1"/>
              <a:t>wid</a:t>
            </a:r>
            <a:r>
              <a:rPr lang="en-AU" sz="2400" b="1" dirty="0"/>
              <a:t> = </a:t>
            </a:r>
            <a:r>
              <a:rPr lang="en-AU" sz="2400" b="1" dirty="0" err="1"/>
              <a:t>subject_id</a:t>
            </a:r>
            <a:r>
              <a:rPr lang="en-AU" sz="2400" b="1" dirty="0"/>
              <a:t>, within = condition)</a:t>
            </a:r>
          </a:p>
          <a:p>
            <a:endParaRPr lang="en-AU" sz="2400" b="1" dirty="0"/>
          </a:p>
          <a:p>
            <a:endParaRPr lang="en-AU" sz="2400" b="1" dirty="0"/>
          </a:p>
          <a:p>
            <a:endParaRPr lang="en-AU" sz="2400" b="1" dirty="0"/>
          </a:p>
          <a:p>
            <a:r>
              <a:rPr lang="en-AU" sz="2400" dirty="0"/>
              <a:t>TIP: Add </a:t>
            </a:r>
            <a:r>
              <a:rPr lang="en-AU" sz="2400" b="1" dirty="0"/>
              <a:t>options(</a:t>
            </a:r>
            <a:r>
              <a:rPr lang="en-AU" sz="2400" b="1" dirty="0" err="1"/>
              <a:t>scipen</a:t>
            </a:r>
            <a:r>
              <a:rPr lang="en-AU" sz="2400" b="1" dirty="0"/>
              <a:t> = 999) </a:t>
            </a:r>
            <a:r>
              <a:rPr lang="en-AU" sz="2400" dirty="0"/>
              <a:t>to the top of your script to prevent scientific notation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240882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16FF-4703-B74F-A40C-F7340CEB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Post-hoc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80892-2432-614A-8AC6-E95F7B26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If we want to look at pairwise comparisons, we must add </a:t>
            </a:r>
            <a:r>
              <a:rPr lang="en-AU" b="1" dirty="0" err="1"/>
              <a:t>return_aov</a:t>
            </a:r>
            <a:r>
              <a:rPr lang="en-AU" b="1" dirty="0"/>
              <a:t> = TRUE </a:t>
            </a:r>
            <a:r>
              <a:rPr lang="en-AU" dirty="0"/>
              <a:t>to the </a:t>
            </a:r>
            <a:r>
              <a:rPr lang="en-AU" dirty="0" err="1"/>
              <a:t>ezANOVA</a:t>
            </a:r>
            <a:r>
              <a:rPr lang="en-AU" dirty="0"/>
              <a:t> function</a:t>
            </a:r>
          </a:p>
          <a:p>
            <a:endParaRPr lang="en-AU" b="1" dirty="0"/>
          </a:p>
          <a:p>
            <a:r>
              <a:rPr lang="en-AU" dirty="0"/>
              <a:t>We will use </a:t>
            </a:r>
            <a:r>
              <a:rPr lang="en-AU" dirty="0" err="1"/>
              <a:t>emmeans</a:t>
            </a:r>
            <a:r>
              <a:rPr lang="en-AU" dirty="0"/>
              <a:t> for pairwise comparisons – install and attach package; </a:t>
            </a:r>
            <a:r>
              <a:rPr lang="en-AU" b="1" dirty="0"/>
              <a:t>library(</a:t>
            </a:r>
            <a:r>
              <a:rPr lang="en-AU" b="1" dirty="0" err="1"/>
              <a:t>emmeans</a:t>
            </a:r>
            <a:r>
              <a:rPr lang="en-AU" b="1" dirty="0"/>
              <a:t>)</a:t>
            </a:r>
          </a:p>
          <a:p>
            <a:endParaRPr lang="en-AU" b="1" dirty="0"/>
          </a:p>
          <a:p>
            <a:r>
              <a:rPr lang="en-AU" b="1" dirty="0" err="1"/>
              <a:t>posthoc</a:t>
            </a:r>
            <a:r>
              <a:rPr lang="en-AU" b="1" dirty="0"/>
              <a:t> &lt;- </a:t>
            </a:r>
            <a:r>
              <a:rPr lang="en-AU" b="1" dirty="0" err="1"/>
              <a:t>emmeans</a:t>
            </a:r>
            <a:r>
              <a:rPr lang="en-AU" b="1" dirty="0"/>
              <a:t>(</a:t>
            </a:r>
            <a:r>
              <a:rPr lang="en-AU" b="1" dirty="0" err="1"/>
              <a:t>ANOVA$aov</a:t>
            </a:r>
            <a:r>
              <a:rPr lang="en-AU" b="1" dirty="0"/>
              <a:t>, list(pairwise ~ condition))</a:t>
            </a:r>
          </a:p>
          <a:p>
            <a:endParaRPr lang="en-AU" b="1" dirty="0"/>
          </a:p>
          <a:p>
            <a:r>
              <a:rPr lang="en-AU" dirty="0"/>
              <a:t>TIP: The correction method can be changed with </a:t>
            </a:r>
            <a:r>
              <a:rPr lang="en-AU" b="1" dirty="0"/>
              <a:t>adjust = ”</a:t>
            </a:r>
            <a:r>
              <a:rPr lang="en-AU" b="1" dirty="0" err="1"/>
              <a:t>tukey</a:t>
            </a:r>
            <a:r>
              <a:rPr lang="en-AU" b="1" dirty="0"/>
              <a:t>”, “</a:t>
            </a:r>
            <a:r>
              <a:rPr lang="en-AU" b="1" dirty="0" err="1"/>
              <a:t>bonferroni</a:t>
            </a:r>
            <a:r>
              <a:rPr lang="en-AU" b="1" dirty="0"/>
              <a:t>”</a:t>
            </a:r>
            <a:r>
              <a:rPr lang="en-AU" dirty="0"/>
              <a:t>, or </a:t>
            </a:r>
            <a:r>
              <a:rPr lang="en-AU" b="1" dirty="0"/>
              <a:t>“FDR” </a:t>
            </a:r>
            <a:r>
              <a:rPr lang="en-AU" dirty="0"/>
              <a:t>(Tukey is default)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149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95BF-8221-AA4A-95B1-24BBA673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 correlations with </a:t>
            </a:r>
            <a:r>
              <a:rPr lang="en-AU" dirty="0" err="1"/>
              <a:t>cor.test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CCB5F-B38C-AB4E-A6C5-FEF2EEB9D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27" y="1825625"/>
            <a:ext cx="11139055" cy="4351338"/>
          </a:xfrm>
        </p:spPr>
        <p:txBody>
          <a:bodyPr/>
          <a:lstStyle/>
          <a:p>
            <a:r>
              <a:rPr lang="en-AU" dirty="0" err="1"/>
              <a:t>cor.test</a:t>
            </a:r>
            <a:r>
              <a:rPr lang="en-AU" dirty="0"/>
              <a:t>(x, y) </a:t>
            </a:r>
          </a:p>
          <a:p>
            <a:pPr lvl="1"/>
            <a:r>
              <a:rPr lang="en-AU" b="1" dirty="0" err="1"/>
              <a:t>cor.test</a:t>
            </a:r>
            <a:r>
              <a:rPr lang="en-AU" b="1" dirty="0"/>
              <a:t>(</a:t>
            </a:r>
            <a:r>
              <a:rPr lang="en-AU" b="1" dirty="0" err="1"/>
              <a:t>my_data$RT</a:t>
            </a:r>
            <a:r>
              <a:rPr lang="en-AU" b="1" dirty="0"/>
              <a:t>, </a:t>
            </a:r>
            <a:r>
              <a:rPr lang="en-AU" b="1" dirty="0" err="1"/>
              <a:t>my_data$age</a:t>
            </a:r>
            <a:r>
              <a:rPr lang="en-AU" b="1" dirty="0"/>
              <a:t>)</a:t>
            </a:r>
          </a:p>
          <a:p>
            <a:pPr lvl="1"/>
            <a:endParaRPr lang="en-AU" b="1" dirty="0"/>
          </a:p>
          <a:p>
            <a:r>
              <a:rPr lang="en-AU" dirty="0" err="1"/>
              <a:t>cor.test</a:t>
            </a:r>
            <a:r>
              <a:rPr lang="en-AU" dirty="0"/>
              <a:t>(~x + y, data, subset)</a:t>
            </a:r>
          </a:p>
          <a:p>
            <a:pPr lvl="1"/>
            <a:r>
              <a:rPr lang="en-AU" b="1" dirty="0" err="1"/>
              <a:t>cor.test</a:t>
            </a:r>
            <a:r>
              <a:rPr lang="en-AU" b="1" dirty="0"/>
              <a:t>(~RT + age, data = </a:t>
            </a:r>
            <a:r>
              <a:rPr lang="en-AU" b="1" dirty="0" err="1"/>
              <a:t>my_data</a:t>
            </a:r>
            <a:r>
              <a:rPr lang="en-AU" b="1" dirty="0"/>
              <a:t>, condition = “control”)</a:t>
            </a:r>
          </a:p>
          <a:p>
            <a:pPr lvl="1"/>
            <a:endParaRPr lang="en-AU" b="1" dirty="0"/>
          </a:p>
          <a:p>
            <a:pPr lvl="1"/>
            <a:endParaRPr lang="en-AU" b="1" dirty="0"/>
          </a:p>
          <a:p>
            <a:pPr lvl="1"/>
            <a:endParaRPr lang="en-AU" b="1" dirty="0"/>
          </a:p>
          <a:p>
            <a:r>
              <a:rPr lang="en-AU" dirty="0"/>
              <a:t>Note you can change the method with the optional argument </a:t>
            </a:r>
            <a:r>
              <a:rPr lang="en-AU" b="1" dirty="0"/>
              <a:t>method =</a:t>
            </a:r>
            <a:r>
              <a:rPr lang="en-AU" dirty="0"/>
              <a:t> </a:t>
            </a:r>
            <a:r>
              <a:rPr lang="en-AU" b="1" dirty="0"/>
              <a:t>“</a:t>
            </a:r>
            <a:r>
              <a:rPr lang="en-AU" b="1" dirty="0" err="1"/>
              <a:t>pearson</a:t>
            </a:r>
            <a:r>
              <a:rPr lang="en-AU" b="1" dirty="0"/>
              <a:t>”</a:t>
            </a:r>
            <a:r>
              <a:rPr lang="en-AU" dirty="0"/>
              <a:t>, </a:t>
            </a:r>
            <a:r>
              <a:rPr lang="en-AU" b="1" dirty="0"/>
              <a:t>“</a:t>
            </a:r>
            <a:r>
              <a:rPr lang="en-AU" b="1" dirty="0" err="1"/>
              <a:t>kendall</a:t>
            </a:r>
            <a:r>
              <a:rPr lang="en-AU" b="1" dirty="0"/>
              <a:t>”</a:t>
            </a:r>
            <a:r>
              <a:rPr lang="en-AU" dirty="0"/>
              <a:t>, or </a:t>
            </a:r>
            <a:r>
              <a:rPr lang="en-AU" b="1" dirty="0"/>
              <a:t>“spearman”</a:t>
            </a:r>
            <a:r>
              <a:rPr lang="en-AU" dirty="0"/>
              <a:t> (default is </a:t>
            </a:r>
            <a:r>
              <a:rPr lang="en-AU" dirty="0" err="1"/>
              <a:t>pearson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220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52FF-3AE2-C249-8A58-92C51B20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How did you go?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6716-7809-704B-B0D1-19BA464B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problems did you face?</a:t>
            </a:r>
          </a:p>
          <a:p>
            <a:r>
              <a:rPr lang="en-AU" dirty="0"/>
              <a:t>What analyses would you like to try in the future?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994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65F7-5A15-1E47-B8C1-2F59BE4E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Acknowledgement of Country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3FBD-32CA-B242-9381-EEE2AF077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acknowledge the </a:t>
            </a:r>
            <a:r>
              <a:rPr lang="en-US" dirty="0" err="1"/>
              <a:t>Wadjuk</a:t>
            </a:r>
            <a:r>
              <a:rPr lang="en-US" dirty="0"/>
              <a:t> </a:t>
            </a:r>
            <a:r>
              <a:rPr lang="en-US" dirty="0" err="1"/>
              <a:t>Nyoongar</a:t>
            </a:r>
            <a:r>
              <a:rPr lang="en-US" dirty="0"/>
              <a:t> people as the original custodians of this land, and pay our respects to Elders past, present and emerging.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321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9FF4-42BE-1D46-898E-44B7D30E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Last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08F3-17AE-EC4F-B731-D666422F1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Opened .xlsx files</a:t>
            </a:r>
          </a:p>
          <a:p>
            <a:pPr lvl="1"/>
            <a:r>
              <a:rPr lang="en-AU" dirty="0"/>
              <a:t>Opening from directory path using </a:t>
            </a:r>
            <a:r>
              <a:rPr lang="en-AU" dirty="0" err="1"/>
              <a:t>read.xlsx</a:t>
            </a:r>
            <a:r>
              <a:rPr lang="en-AU" dirty="0"/>
              <a:t>() function</a:t>
            </a:r>
          </a:p>
          <a:p>
            <a:r>
              <a:rPr lang="en-AU" dirty="0"/>
              <a:t>Converted “wide” data to “long”</a:t>
            </a:r>
          </a:p>
          <a:p>
            <a:pPr lvl="1"/>
            <a:r>
              <a:rPr lang="en-AU" dirty="0"/>
              <a:t>Using gather() function</a:t>
            </a:r>
          </a:p>
          <a:p>
            <a:r>
              <a:rPr lang="en-AU" dirty="0"/>
              <a:t>Saved our long data to an Excel spreadsheet</a:t>
            </a:r>
          </a:p>
          <a:p>
            <a:pPr lvl="1"/>
            <a:r>
              <a:rPr lang="en-AU" dirty="0"/>
              <a:t>Using </a:t>
            </a:r>
            <a:r>
              <a:rPr lang="en-AU" dirty="0" err="1"/>
              <a:t>write.xlsx</a:t>
            </a:r>
            <a:r>
              <a:rPr lang="en-AU" dirty="0"/>
              <a:t>() function</a:t>
            </a:r>
          </a:p>
          <a:p>
            <a:r>
              <a:rPr lang="en-AU" dirty="0"/>
              <a:t>Getting more comfortable with R! (hopefully)</a:t>
            </a:r>
          </a:p>
        </p:txBody>
      </p:sp>
    </p:spTree>
    <p:extLst>
      <p:ext uri="{BB962C8B-B14F-4D97-AF65-F5344CB8AC3E}">
        <p14:creationId xmlns:p14="http://schemas.microsoft.com/office/powerpoint/2010/main" val="206344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E5A1-4728-A245-8E0E-815DAC10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F55B-CB38-534D-976D-4AE8F2F4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Analyses</a:t>
            </a:r>
          </a:p>
          <a:p>
            <a:pPr lvl="1"/>
            <a:r>
              <a:rPr lang="en-AU" dirty="0"/>
              <a:t>t-tests, ANOVA, and Pearson’s r</a:t>
            </a:r>
          </a:p>
          <a:p>
            <a:pPr lvl="1"/>
            <a:endParaRPr lang="en-AU" dirty="0"/>
          </a:p>
          <a:p>
            <a:r>
              <a:rPr lang="en-AU" dirty="0"/>
              <a:t>Indexing columns and rows to access the conditions we want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387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5FED-2448-1849-8C78-8F4A73F0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EE61-16D0-D54D-8643-E90525BBF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We use the </a:t>
            </a:r>
            <a:r>
              <a:rPr lang="en-AU" dirty="0" err="1"/>
              <a:t>t.test</a:t>
            </a:r>
            <a:r>
              <a:rPr lang="en-AU" dirty="0"/>
              <a:t>() function – it can take many forms, e.g.</a:t>
            </a:r>
          </a:p>
          <a:p>
            <a:r>
              <a:rPr lang="en-AU" dirty="0" err="1"/>
              <a:t>t.test</a:t>
            </a:r>
            <a:r>
              <a:rPr lang="en-AU" dirty="0"/>
              <a:t>(y ~ x, data)  </a:t>
            </a:r>
          </a:p>
          <a:p>
            <a:pPr lvl="1"/>
            <a:r>
              <a:rPr lang="en-AU" dirty="0"/>
              <a:t>y = numeric values, x = binary factor</a:t>
            </a:r>
          </a:p>
          <a:p>
            <a:r>
              <a:rPr lang="en-AU" dirty="0" err="1"/>
              <a:t>t.test</a:t>
            </a:r>
            <a:r>
              <a:rPr lang="en-AU" dirty="0"/>
              <a:t>(y1, y2)</a:t>
            </a:r>
          </a:p>
          <a:p>
            <a:pPr lvl="1"/>
            <a:r>
              <a:rPr lang="en-AU" dirty="0"/>
              <a:t>y1 and y2 = numeric values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TIP: Add the paired = TRUE argument for paired—samples</a:t>
            </a:r>
          </a:p>
          <a:p>
            <a:pPr lvl="1"/>
            <a:r>
              <a:rPr lang="en-AU" dirty="0" err="1"/>
              <a:t>t.test</a:t>
            </a:r>
            <a:r>
              <a:rPr lang="en-AU" dirty="0"/>
              <a:t>(y1, y2, paired = TRUE)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377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65D1-40D5-1944-8A95-4671AC67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Download this weeks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3D93-B10D-0741-99A7-7ED4635E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err="1"/>
              <a:t>github.com</a:t>
            </a:r>
            <a:r>
              <a:rPr lang="en-AU" dirty="0"/>
              <a:t>/</a:t>
            </a:r>
            <a:r>
              <a:rPr lang="en-AU" dirty="0" err="1"/>
              <a:t>angnguyen</a:t>
            </a:r>
            <a:r>
              <a:rPr lang="en-AU" dirty="0"/>
              <a:t>/</a:t>
            </a:r>
            <a:r>
              <a:rPr lang="en-AU" dirty="0" err="1"/>
              <a:t>ce_group</a:t>
            </a:r>
            <a:r>
              <a:rPr lang="en-AU"/>
              <a:t>/CognitionEmotion6_</a:t>
            </a:r>
            <a:r>
              <a:rPr lang="en-AU" dirty="0"/>
              <a:t>RTutorial3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Remember to extract to your desktop (or a folder you can easily access)!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953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49A4-3F88-F948-9458-60DCF925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Lets try it on our “long” data from last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9CE2-D6B9-A242-BA35-153CBB546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First, open our data.</a:t>
            </a:r>
          </a:p>
          <a:p>
            <a:r>
              <a:rPr lang="en-AU" dirty="0"/>
              <a:t>You can do this as we learnt last session e.g. </a:t>
            </a:r>
          </a:p>
          <a:p>
            <a:pPr lvl="1"/>
            <a:r>
              <a:rPr lang="en-AU" b="1" dirty="0"/>
              <a:t>data &lt;- </a:t>
            </a:r>
            <a:r>
              <a:rPr lang="en-AU" b="1" dirty="0" err="1"/>
              <a:t>read.xlsx</a:t>
            </a:r>
            <a:r>
              <a:rPr lang="en-AU" b="1" dirty="0"/>
              <a:t>(“</a:t>
            </a:r>
            <a:r>
              <a:rPr lang="en-AU" dirty="0"/>
              <a:t>YOUR_FILE_PATH</a:t>
            </a:r>
            <a:r>
              <a:rPr lang="en-AU" b="1" dirty="0"/>
              <a:t>”)</a:t>
            </a:r>
          </a:p>
          <a:p>
            <a:pPr lvl="1"/>
            <a:endParaRPr lang="en-AU" dirty="0"/>
          </a:p>
          <a:p>
            <a:r>
              <a:rPr lang="en-AU" dirty="0"/>
              <a:t>Or, try:</a:t>
            </a:r>
          </a:p>
          <a:p>
            <a:pPr lvl="1"/>
            <a:r>
              <a:rPr lang="en-AU" b="1" dirty="0" err="1"/>
              <a:t>data_folder</a:t>
            </a:r>
            <a:r>
              <a:rPr lang="en-AU" b="1" dirty="0"/>
              <a:t> &lt;- </a:t>
            </a:r>
            <a:r>
              <a:rPr lang="en-AU" b="1" dirty="0" err="1"/>
              <a:t>dirname</a:t>
            </a:r>
            <a:r>
              <a:rPr lang="en-AU" b="1" dirty="0"/>
              <a:t>(</a:t>
            </a:r>
            <a:r>
              <a:rPr lang="en-AU" b="1" dirty="0" err="1"/>
              <a:t>rstudioapi</a:t>
            </a:r>
            <a:r>
              <a:rPr lang="en-AU" b="1" dirty="0"/>
              <a:t>::</a:t>
            </a:r>
            <a:r>
              <a:rPr lang="en-AU" b="1" dirty="0" err="1"/>
              <a:t>getSourceEditorContext</a:t>
            </a:r>
            <a:r>
              <a:rPr lang="en-AU" b="1" dirty="0"/>
              <a:t>()$path)</a:t>
            </a:r>
          </a:p>
          <a:p>
            <a:pPr lvl="2"/>
            <a:r>
              <a:rPr lang="en-AU" dirty="0"/>
              <a:t>This gets the directory path from where you have saved the script you are working on. This means you </a:t>
            </a:r>
            <a:r>
              <a:rPr lang="en-AU" b="1" dirty="0"/>
              <a:t>must</a:t>
            </a:r>
            <a:r>
              <a:rPr lang="en-AU" dirty="0"/>
              <a:t> save your script (.R file) and data file (e.g. .xlsx) in the same folder on your computer.</a:t>
            </a:r>
          </a:p>
          <a:p>
            <a:pPr lvl="1"/>
            <a:r>
              <a:rPr lang="en-AU" b="1" dirty="0" err="1"/>
              <a:t>data_file</a:t>
            </a:r>
            <a:r>
              <a:rPr lang="en-AU" b="1" dirty="0"/>
              <a:t> &lt;- “</a:t>
            </a:r>
            <a:r>
              <a:rPr lang="en-AU" b="1" dirty="0" err="1"/>
              <a:t>my_long_data.xlsx</a:t>
            </a:r>
            <a:r>
              <a:rPr lang="en-AU" b="1" dirty="0"/>
              <a:t>”</a:t>
            </a:r>
          </a:p>
          <a:p>
            <a:pPr lvl="1"/>
            <a:r>
              <a:rPr lang="en-AU" b="1" dirty="0" err="1"/>
              <a:t>full_path</a:t>
            </a:r>
            <a:r>
              <a:rPr lang="en-AU" b="1" dirty="0"/>
              <a:t> &lt;- paste(</a:t>
            </a:r>
            <a:r>
              <a:rPr lang="en-AU" b="1" dirty="0" err="1"/>
              <a:t>data_folder</a:t>
            </a:r>
            <a:r>
              <a:rPr lang="en-AU" b="1" dirty="0"/>
              <a:t>, </a:t>
            </a:r>
            <a:r>
              <a:rPr lang="en-AU" b="1" dirty="0" err="1"/>
              <a:t>data_file</a:t>
            </a:r>
            <a:r>
              <a:rPr lang="en-AU" b="1" dirty="0"/>
              <a:t>, </a:t>
            </a:r>
            <a:r>
              <a:rPr lang="en-AU" b="1" dirty="0" err="1"/>
              <a:t>sep</a:t>
            </a:r>
            <a:r>
              <a:rPr lang="en-AU" b="1" dirty="0"/>
              <a:t> = “/”)</a:t>
            </a:r>
          </a:p>
          <a:p>
            <a:pPr lvl="1"/>
            <a:r>
              <a:rPr lang="en-AU" b="1" dirty="0" err="1"/>
              <a:t>read.xlsx</a:t>
            </a:r>
            <a:r>
              <a:rPr lang="en-AU" b="1" dirty="0"/>
              <a:t>(</a:t>
            </a:r>
            <a:r>
              <a:rPr lang="en-AU" b="1" dirty="0" err="1"/>
              <a:t>full_path</a:t>
            </a:r>
            <a:r>
              <a:rPr lang="en-AU" b="1" dirty="0"/>
              <a:t>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945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52E9-C2B2-1043-A451-11102F3A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t.test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F63A-18FC-EB4F-B182-D46558ED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t.test</a:t>
            </a:r>
            <a:r>
              <a:rPr lang="en-AU" dirty="0"/>
              <a:t>(y ~ x, data)  </a:t>
            </a:r>
          </a:p>
          <a:p>
            <a:pPr lvl="1"/>
            <a:r>
              <a:rPr lang="en-AU" dirty="0"/>
              <a:t>y = numeric values, x = binary factor</a:t>
            </a:r>
          </a:p>
          <a:p>
            <a:pPr lvl="1"/>
            <a:r>
              <a:rPr lang="en-AU" dirty="0"/>
              <a:t>Use this for a data frame</a:t>
            </a:r>
          </a:p>
          <a:p>
            <a:r>
              <a:rPr lang="en-AU" dirty="0" err="1"/>
              <a:t>t.test</a:t>
            </a:r>
            <a:r>
              <a:rPr lang="en-AU" dirty="0"/>
              <a:t>(y1, y2)</a:t>
            </a:r>
          </a:p>
          <a:p>
            <a:pPr lvl="1"/>
            <a:r>
              <a:rPr lang="en-AU" dirty="0"/>
              <a:t>y1 and y2 = numeric values</a:t>
            </a:r>
          </a:p>
          <a:p>
            <a:pPr lvl="1"/>
            <a:r>
              <a:rPr lang="en-AU" dirty="0"/>
              <a:t>Use this for columns/vectors</a:t>
            </a:r>
          </a:p>
          <a:p>
            <a:pPr lvl="1"/>
            <a:endParaRPr lang="en-AU" dirty="0"/>
          </a:p>
          <a:p>
            <a:r>
              <a:rPr lang="en-AU" dirty="0"/>
              <a:t>Do males and females differ in Reaction Time?</a:t>
            </a:r>
          </a:p>
          <a:p>
            <a:pPr marL="0" indent="0">
              <a:buNone/>
            </a:pPr>
            <a:r>
              <a:rPr lang="en-AU" b="1" dirty="0"/>
              <a:t> </a:t>
            </a:r>
            <a:r>
              <a:rPr lang="en-AU" b="1" dirty="0" err="1"/>
              <a:t>t.test</a:t>
            </a:r>
            <a:r>
              <a:rPr lang="en-AU" b="1" dirty="0"/>
              <a:t>(RT ~ gender, data = </a:t>
            </a:r>
            <a:r>
              <a:rPr lang="en-AU" b="1" dirty="0" err="1"/>
              <a:t>my_data</a:t>
            </a:r>
            <a:r>
              <a:rPr lang="en-AU" b="1" dirty="0"/>
              <a:t>)</a:t>
            </a:r>
          </a:p>
          <a:p>
            <a:pPr marL="457200" lvl="1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294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891703-4CA9-974F-B5C2-76C63BEB8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765" y="1401389"/>
            <a:ext cx="20330416" cy="405522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76684F-0777-2144-87DB-367FC94119C3}"/>
              </a:ext>
            </a:extLst>
          </p:cNvPr>
          <p:cNvCxnSpPr/>
          <p:nvPr/>
        </p:nvCxnSpPr>
        <p:spPr>
          <a:xfrm flipH="1">
            <a:off x="6228522" y="3087757"/>
            <a:ext cx="262393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59396E-FAD4-4F41-A967-066C8A845F58}"/>
              </a:ext>
            </a:extLst>
          </p:cNvPr>
          <p:cNvSpPr txBox="1"/>
          <p:nvPr/>
        </p:nvSpPr>
        <p:spPr>
          <a:xfrm>
            <a:off x="9051235" y="2650435"/>
            <a:ext cx="3140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t value, degrees of freedom, and p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51F293-2429-3548-9CAE-B75E9C9F2962}"/>
              </a:ext>
            </a:extLst>
          </p:cNvPr>
          <p:cNvCxnSpPr/>
          <p:nvPr/>
        </p:nvCxnSpPr>
        <p:spPr>
          <a:xfrm flipH="1">
            <a:off x="4287079" y="3942522"/>
            <a:ext cx="262393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9730DA-550A-6748-BB65-0FFB7465FDCF}"/>
              </a:ext>
            </a:extLst>
          </p:cNvPr>
          <p:cNvSpPr txBox="1"/>
          <p:nvPr/>
        </p:nvSpPr>
        <p:spPr>
          <a:xfrm>
            <a:off x="7136296" y="3730356"/>
            <a:ext cx="314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95% CI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CE835F-712C-F448-A842-656CC1EE3D1B}"/>
              </a:ext>
            </a:extLst>
          </p:cNvPr>
          <p:cNvCxnSpPr/>
          <p:nvPr/>
        </p:nvCxnSpPr>
        <p:spPr>
          <a:xfrm flipH="1">
            <a:off x="4512365" y="4850295"/>
            <a:ext cx="262393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A33B1D-8792-4946-8E2E-7C0954D499F1}"/>
              </a:ext>
            </a:extLst>
          </p:cNvPr>
          <p:cNvSpPr txBox="1"/>
          <p:nvPr/>
        </p:nvSpPr>
        <p:spPr>
          <a:xfrm>
            <a:off x="7282070" y="4665629"/>
            <a:ext cx="314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Group means</a:t>
            </a:r>
          </a:p>
        </p:txBody>
      </p:sp>
    </p:spTree>
    <p:extLst>
      <p:ext uri="{BB962C8B-B14F-4D97-AF65-F5344CB8AC3E}">
        <p14:creationId xmlns:p14="http://schemas.microsoft.com/office/powerpoint/2010/main" val="72964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1071</Words>
  <Application>Microsoft Macintosh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Acknowledgement of Country </vt:lpstr>
      <vt:lpstr>Last Session…</vt:lpstr>
      <vt:lpstr>This Week…</vt:lpstr>
      <vt:lpstr>t-tests</vt:lpstr>
      <vt:lpstr>Download this weeks files </vt:lpstr>
      <vt:lpstr>Lets try it on our “long” data from last time…</vt:lpstr>
      <vt:lpstr>The t.test()</vt:lpstr>
      <vt:lpstr>PowerPoint Presentation</vt:lpstr>
      <vt:lpstr>Okay… but lets compare conditions</vt:lpstr>
      <vt:lpstr>Now lets try to be more efficient - Indexing! </vt:lpstr>
      <vt:lpstr>Try it out</vt:lpstr>
      <vt:lpstr>Can we do ANOVA?</vt:lpstr>
      <vt:lpstr>Try it out</vt:lpstr>
      <vt:lpstr>Post-hoc tests</vt:lpstr>
      <vt:lpstr>Testing correlations with cor.test()</vt:lpstr>
      <vt:lpstr>How did you go?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McInnes</dc:creator>
  <cp:lastModifiedBy>Aaron McInnes</cp:lastModifiedBy>
  <cp:revision>1</cp:revision>
  <dcterms:created xsi:type="dcterms:W3CDTF">2020-03-16T08:39:27Z</dcterms:created>
  <dcterms:modified xsi:type="dcterms:W3CDTF">2020-05-08T02:30:27Z</dcterms:modified>
</cp:coreProperties>
</file>