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0" r:id="rId9"/>
    <p:sldId id="261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70BF-2959-4E6B-8793-27301A10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7F4A5-2CC0-4376-90F1-59AD8D9F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4715-AD4E-4B22-B246-E7AC057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7BE7-D7F4-40B1-9406-4E1B76B2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A7AB-F2FF-4E4A-90AD-4CC5AE40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1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3B84-21D4-493A-B477-D6D8CF8D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E56AC-2C80-48A4-A20C-2E401FBC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BDD8-8B8D-4C97-8767-2FFBCC3E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BE8F-96D5-45C7-8B91-C2931C9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1A88-7A84-43FE-8886-3610DA25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3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2977B-9760-48E2-9893-EDD6EDCD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794C-B470-4CEF-9EED-7A33416B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4934-EF8D-4A99-8978-D69274CC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EFF2-4E26-4360-ADF3-99A451DD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F80C-EE28-4E9C-8BBC-4254EA7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9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02AD-CA19-490C-9087-0EFA5086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94B8-B136-4B17-B3A2-64BB9FA8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5F3A-8712-417E-8670-5BEC76CC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9A09-7E1E-4289-9DED-8D2F8AF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3D2D-D3E8-40D3-BCBE-757E85D2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1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8FBC-9BDB-4607-B190-ACD10D22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0A20-9F69-48C2-A730-871015F9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3A5-10AC-485A-BC2E-53FCDE2A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9B5D-1323-4484-B8F8-0F83196A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5D5C-A40F-4AA8-8F42-5155D82E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64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CE26-74B3-49BC-BF7F-BE94E22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A876-62EE-45FF-A4D4-D3A0358E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BBCF-C221-421C-AB2B-59B2301B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485B-7D38-44D1-B1ED-FE483699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DEBC-4C21-4F49-93AD-CF404995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BD23-2894-4F68-8AED-FF6B0D54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57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850F-F1C3-440E-A986-183AFCB5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6C72D-ACE5-4F2E-9176-4B52B319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474F3-13A2-4697-8AB2-806FE00B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054BB-ACEF-4485-95C0-10408D2F4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33ACA-8577-47C3-9523-A31A95C3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4C3CC-C00F-4BDF-A73A-32ADE59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232C-C05E-4333-9912-FB5DCE74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44697-560C-441E-8859-71BE825F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0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BD58-2AA6-4C98-BB98-24FB7429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43A0B-3B85-40BF-91F2-0FADF30C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3E447-851E-40C4-A761-0ABE87F3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CD883-B32A-4AAD-9C5D-0FC49000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2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F3A64-1D87-4449-B417-FC91DA82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D4574-D6DD-4179-87DB-7748EF0E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36C5-398F-4420-AA25-CDB87831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EA8D-B94C-4ED6-BA04-055F4895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F010-C2A6-4C4B-BB85-CC5BFCB6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CC54A-AEF7-4A82-80B2-6F456C91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A2F5-FC59-42F6-A129-4D335A1C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692F0-5F1B-412C-9C7B-82536AC9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1A28-6429-4C4E-98A6-F1080E7C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FA05-CCF3-4F29-BD44-5F1F7517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37DB6-7ADC-44DB-A519-53B1804BA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1D56-26D1-4C7E-8AB4-73D78C13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CC98-AF0A-4321-A378-671E5D4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22F8-7409-4C12-8F3E-58595BB2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E3A4-58D8-49A5-87B4-5263A786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6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5B4E7-0283-44F2-8FEA-5CE8DDBA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0646-5551-4708-B865-21A08ED3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F8E-5469-4450-A778-E66EE7FD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BFAA-2FA1-49AC-ADDA-BF91835A6B9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FE21-B6B5-4013-8E3B-555C2291B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F5FF-9B20-4F96-9C91-DD35C2C4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7CFE-62DB-48F1-940A-05788F781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1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d.york.ac.uk/prosper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80E-92A2-4AE7-A308-9EE9C1162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Pre-registration and Open Science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CECCF-14A6-42FF-810F-1920CAF69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Cognition and Emotion Group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55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4681-ACA8-4436-A25C-321EF3E8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Pre-Print Servers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3BAF-9582-470D-A985-DABAB7DA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PsyArXiv</a:t>
            </a:r>
            <a:r>
              <a:rPr lang="en-US" dirty="0"/>
              <a:t> and </a:t>
            </a:r>
            <a:r>
              <a:rPr lang="en-US" dirty="0" err="1"/>
              <a:t>BioRxiv</a:t>
            </a:r>
            <a:r>
              <a:rPr lang="en-US" dirty="0"/>
              <a:t> – many more.</a:t>
            </a:r>
          </a:p>
          <a:p>
            <a:r>
              <a:rPr lang="en-US" dirty="0" err="1"/>
              <a:t>PsyArXiv</a:t>
            </a:r>
            <a:r>
              <a:rPr lang="en-US" dirty="0"/>
              <a:t> is linked to OSF and ORCID ID</a:t>
            </a:r>
          </a:p>
          <a:p>
            <a:endParaRPr lang="en-US" dirty="0"/>
          </a:p>
          <a:p>
            <a:r>
              <a:rPr lang="en-AU" dirty="0"/>
              <a:t>Get opinions and feedback before submitting to journal</a:t>
            </a:r>
          </a:p>
          <a:p>
            <a:r>
              <a:rPr lang="en-AU" dirty="0"/>
              <a:t>Some servers can forward pre-prints to journals directly as submissions</a:t>
            </a:r>
          </a:p>
        </p:txBody>
      </p:sp>
    </p:spTree>
    <p:extLst>
      <p:ext uri="{BB962C8B-B14F-4D97-AF65-F5344CB8AC3E}">
        <p14:creationId xmlns:p14="http://schemas.microsoft.com/office/powerpoint/2010/main" val="296466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B903-F3FB-4B73-B097-22BEAD44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0AA4-99F0-46FD-AC9E-CBE52EF9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data and code online – for free</a:t>
            </a:r>
          </a:p>
          <a:p>
            <a:r>
              <a:rPr lang="en-US" dirty="0"/>
              <a:t>Version tracking - Keeps track of all versions</a:t>
            </a:r>
          </a:p>
          <a:p>
            <a:r>
              <a:rPr lang="en-AU" dirty="0"/>
              <a:t>Collaboration – people can contribute to your code</a:t>
            </a:r>
          </a:p>
          <a:p>
            <a:pPr lvl="1"/>
            <a:r>
              <a:rPr lang="en-AU" dirty="0"/>
              <a:t>Merge changes from different people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22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0B5-40D3-49E4-A425-7FC92E13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PROSPERO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200C-6121-463B-8E2A-DD60EDD2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of Systematic Reviews</a:t>
            </a:r>
          </a:p>
          <a:p>
            <a:r>
              <a:rPr lang="en-AU" dirty="0">
                <a:hlinkClick r:id="rId2"/>
              </a:rPr>
              <a:t>https://www.crd.york.ac.uk/prospero/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87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E3E2-4B1D-4DB1-A5BE-22C82B8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of Country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C372-6FE6-48AB-81A5-E1DD1374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acknowledge the </a:t>
            </a:r>
            <a:r>
              <a:rPr lang="en-US" dirty="0" err="1"/>
              <a:t>Wadjuk</a:t>
            </a:r>
            <a:r>
              <a:rPr lang="en-US" dirty="0"/>
              <a:t> </a:t>
            </a:r>
            <a:r>
              <a:rPr lang="en-US" dirty="0" err="1"/>
              <a:t>Nyoongar</a:t>
            </a:r>
            <a:r>
              <a:rPr lang="en-US" dirty="0"/>
              <a:t> people as the original custodians of this land, and pay our respects to Elders past, present and emerging.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31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57E-4254-4E43-A5F0-55EB9279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4CDE-87E6-4DCB-A9C3-764525FD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Science Framework</a:t>
            </a:r>
          </a:p>
          <a:p>
            <a:r>
              <a:rPr lang="en-US" dirty="0"/>
              <a:t>AsPredicted.org</a:t>
            </a:r>
          </a:p>
          <a:p>
            <a:r>
              <a:rPr lang="en-AU" dirty="0"/>
              <a:t>Pre-print servers (</a:t>
            </a:r>
            <a:r>
              <a:rPr lang="en-AU" dirty="0" err="1"/>
              <a:t>PsyArXiv</a:t>
            </a:r>
            <a:r>
              <a:rPr lang="en-AU" dirty="0"/>
              <a:t>, </a:t>
            </a:r>
            <a:r>
              <a:rPr lang="en-AU" dirty="0" err="1"/>
              <a:t>BioRxiv</a:t>
            </a:r>
            <a:r>
              <a:rPr lang="en-AU" dirty="0"/>
              <a:t> etc.)</a:t>
            </a:r>
          </a:p>
          <a:p>
            <a:r>
              <a:rPr lang="en-AU" dirty="0"/>
              <a:t>GitHub</a:t>
            </a:r>
          </a:p>
          <a:p>
            <a:r>
              <a:rPr lang="en-AU" dirty="0"/>
              <a:t>PROSPERO</a:t>
            </a:r>
          </a:p>
        </p:txBody>
      </p:sp>
    </p:spTree>
    <p:extLst>
      <p:ext uri="{BB962C8B-B14F-4D97-AF65-F5344CB8AC3E}">
        <p14:creationId xmlns:p14="http://schemas.microsoft.com/office/powerpoint/2010/main" val="41561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80D9-2FDE-43A5-8E77-B765BA9B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Framework (OSF)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EE28-3765-4DD6-9D62-AB4CA068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server used to keep track of projects.</a:t>
            </a:r>
          </a:p>
          <a:p>
            <a:pPr lvl="1"/>
            <a:r>
              <a:rPr lang="en-US" dirty="0"/>
              <a:t>Create Projects</a:t>
            </a:r>
          </a:p>
          <a:p>
            <a:pPr lvl="1"/>
            <a:r>
              <a:rPr lang="en-US" dirty="0"/>
              <a:t>Upload Data and Code</a:t>
            </a:r>
          </a:p>
          <a:p>
            <a:pPr lvl="1"/>
            <a:r>
              <a:rPr lang="en-US" dirty="0"/>
              <a:t>Upload Pre-prints</a:t>
            </a:r>
          </a:p>
          <a:p>
            <a:pPr lvl="1"/>
            <a:endParaRPr lang="en-US" dirty="0"/>
          </a:p>
          <a:p>
            <a:r>
              <a:rPr lang="en-US" dirty="0"/>
              <a:t>Linked to ORCID ID and </a:t>
            </a:r>
            <a:r>
              <a:rPr lang="en-US" dirty="0" err="1"/>
              <a:t>PsyArXiv</a:t>
            </a:r>
            <a:endParaRPr lang="en-US" dirty="0"/>
          </a:p>
          <a:p>
            <a:r>
              <a:rPr lang="en-US" dirty="0"/>
              <a:t>Comprehensive Profile Page – links to ResearchGate, Twitter, GitHub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387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24DE-E142-4987-8A31-FECC8350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Projects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07362-1D28-4A1F-A188-388FD966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414462"/>
            <a:ext cx="86391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CF9-1680-4CFD-BB0D-9BF9DCC1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Projects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E2F7-B639-494F-8F17-16A264CF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create projects but don’t have to register them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83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CF9-1680-4CFD-BB0D-9BF9DCC1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Reports – Directly with Journal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E2F7-B639-494F-8F17-16A264CF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Cortex</a:t>
            </a:r>
          </a:p>
          <a:p>
            <a:pPr lvl="1"/>
            <a:r>
              <a:rPr lang="en-US" dirty="0"/>
              <a:t>Two stage review process</a:t>
            </a:r>
          </a:p>
          <a:p>
            <a:pPr lvl="1"/>
            <a:r>
              <a:rPr lang="en-US" dirty="0"/>
              <a:t>First phase: Method and proposed analyses are registered and reviewed</a:t>
            </a:r>
          </a:p>
          <a:p>
            <a:pPr lvl="2"/>
            <a:r>
              <a:rPr lang="en-US" dirty="0"/>
              <a:t>If approved, article is accepted in principle – publication guaranteed only if they adhere precisely to registered protocol.</a:t>
            </a:r>
          </a:p>
          <a:p>
            <a:pPr lvl="1"/>
            <a:r>
              <a:rPr lang="en-US" dirty="0"/>
              <a:t>Second phase: Submit final manuscript for final consideration</a:t>
            </a:r>
          </a:p>
          <a:p>
            <a:r>
              <a:rPr lang="en-US" dirty="0" err="1"/>
              <a:t>PlosONE</a:t>
            </a:r>
            <a:endParaRPr lang="en-US" dirty="0"/>
          </a:p>
          <a:p>
            <a:pPr lvl="1"/>
            <a:r>
              <a:rPr lang="en-US" dirty="0"/>
              <a:t>Similar</a:t>
            </a:r>
          </a:p>
          <a:p>
            <a:pPr lvl="1"/>
            <a:r>
              <a:rPr lang="en-US" dirty="0"/>
              <a:t>Second phase reviewed for adherence to initial protocol</a:t>
            </a:r>
          </a:p>
          <a:p>
            <a:pPr lvl="1"/>
            <a:r>
              <a:rPr lang="en-US" dirty="0"/>
              <a:t>Two articles are bidirectionally linked.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3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56D2-C28E-43B8-B7A4-7C01F4BD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AsPredicted.org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2B9C-F1E7-4445-A3C5-91752DC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answer 9 questions about the project.</a:t>
            </a:r>
          </a:p>
          <a:p>
            <a:r>
              <a:rPr lang="en-US" dirty="0"/>
              <a:t>All participating authors receive e-mail asking for approval.</a:t>
            </a:r>
            <a:endParaRPr lang="en-AU" dirty="0"/>
          </a:p>
          <a:p>
            <a:r>
              <a:rPr lang="en-AU" dirty="0"/>
              <a:t>Stays private until the author makes it public or remains private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AC2F4-2D22-4C18-9592-D5A97584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27" y="0"/>
            <a:ext cx="857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Pre-registration and Open Science</vt:lpstr>
      <vt:lpstr>Acknowledgement of Country</vt:lpstr>
      <vt:lpstr>Topics</vt:lpstr>
      <vt:lpstr>Open Science Framework (OSF)</vt:lpstr>
      <vt:lpstr>Registering Projects</vt:lpstr>
      <vt:lpstr>Registering Projects</vt:lpstr>
      <vt:lpstr>Registered Reports – Directly with Journal</vt:lpstr>
      <vt:lpstr>AsPredicted.org</vt:lpstr>
      <vt:lpstr>PowerPoint Presentation</vt:lpstr>
      <vt:lpstr>Pre-Print Servers</vt:lpstr>
      <vt:lpstr>GitHub</vt:lpstr>
      <vt:lpstr>PROSPERO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 and Open Science</dc:title>
  <dc:creator>Welber Marinovic</dc:creator>
  <cp:lastModifiedBy>Welber Marinovic</cp:lastModifiedBy>
  <cp:revision>7</cp:revision>
  <dcterms:created xsi:type="dcterms:W3CDTF">2020-03-06T02:02:06Z</dcterms:created>
  <dcterms:modified xsi:type="dcterms:W3CDTF">2020-03-06T03:14:25Z</dcterms:modified>
</cp:coreProperties>
</file>