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4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333E0-B591-B849-810C-6BA3AAB626C2}" v="80" dt="2020-05-28T15:34:2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Innes" userId="171bdf0d-4e2d-4ff0-8f57-fda72b0a8d25" providerId="ADAL" clId="{990333E0-B591-B849-810C-6BA3AAB626C2}"/>
    <pc:docChg chg="undo custSel addSld delSld modSld">
      <pc:chgData name="Aaron McInnes" userId="171bdf0d-4e2d-4ff0-8f57-fda72b0a8d25" providerId="ADAL" clId="{990333E0-B591-B849-810C-6BA3AAB626C2}" dt="2020-05-28T15:35:21.675" v="5566" actId="20577"/>
      <pc:docMkLst>
        <pc:docMk/>
      </pc:docMkLst>
      <pc:sldChg chg="modSp">
        <pc:chgData name="Aaron McInnes" userId="171bdf0d-4e2d-4ff0-8f57-fda72b0a8d25" providerId="ADAL" clId="{990333E0-B591-B849-810C-6BA3AAB626C2}" dt="2020-05-26T04:52:52.802" v="626" actId="20577"/>
        <pc:sldMkLst>
          <pc:docMk/>
          <pc:sldMk cId="3514132707" sldId="256"/>
        </pc:sldMkLst>
        <pc:spChg chg="mod">
          <ac:chgData name="Aaron McInnes" userId="171bdf0d-4e2d-4ff0-8f57-fda72b0a8d25" providerId="ADAL" clId="{990333E0-B591-B849-810C-6BA3AAB626C2}" dt="2020-05-26T04:03:37.593" v="1" actId="20577"/>
          <ac:spMkLst>
            <pc:docMk/>
            <pc:sldMk cId="3514132707" sldId="256"/>
            <ac:spMk id="4" creationId="{6E73FB95-54CE-DF45-9E5C-BFF470E51BC7}"/>
          </ac:spMkLst>
        </pc:spChg>
        <pc:spChg chg="mod">
          <ac:chgData name="Aaron McInnes" userId="171bdf0d-4e2d-4ff0-8f57-fda72b0a8d25" providerId="ADAL" clId="{990333E0-B591-B849-810C-6BA3AAB626C2}" dt="2020-05-26T04:52:52.802" v="626" actId="20577"/>
          <ac:spMkLst>
            <pc:docMk/>
            <pc:sldMk cId="3514132707" sldId="256"/>
            <ac:spMk id="5" creationId="{8EC08CBA-84EB-8D48-9E44-21402D1F05B4}"/>
          </ac:spMkLst>
        </pc:spChg>
      </pc:sldChg>
      <pc:sldChg chg="modSp">
        <pc:chgData name="Aaron McInnes" userId="171bdf0d-4e2d-4ff0-8f57-fda72b0a8d25" providerId="ADAL" clId="{990333E0-B591-B849-810C-6BA3AAB626C2}" dt="2020-05-26T04:08:46.698" v="381" actId="20577"/>
        <pc:sldMkLst>
          <pc:docMk/>
          <pc:sldMk cId="2063449629" sldId="258"/>
        </pc:sldMkLst>
        <pc:spChg chg="mod">
          <ac:chgData name="Aaron McInnes" userId="171bdf0d-4e2d-4ff0-8f57-fda72b0a8d25" providerId="ADAL" clId="{990333E0-B591-B849-810C-6BA3AAB626C2}" dt="2020-05-26T04:08:46.698" v="381" actId="20577"/>
          <ac:spMkLst>
            <pc:docMk/>
            <pc:sldMk cId="2063449629" sldId="258"/>
            <ac:spMk id="3" creationId="{671F08F3-17AE-EC4F-B731-D666422F15CD}"/>
          </ac:spMkLst>
        </pc:spChg>
      </pc:sldChg>
      <pc:sldChg chg="modSp">
        <pc:chgData name="Aaron McInnes" userId="171bdf0d-4e2d-4ff0-8f57-fda72b0a8d25" providerId="ADAL" clId="{990333E0-B591-B849-810C-6BA3AAB626C2}" dt="2020-05-28T08:22:13.157" v="4243" actId="20577"/>
        <pc:sldMkLst>
          <pc:docMk/>
          <pc:sldMk cId="4143874607" sldId="259"/>
        </pc:sldMkLst>
        <pc:spChg chg="mod">
          <ac:chgData name="Aaron McInnes" userId="171bdf0d-4e2d-4ff0-8f57-fda72b0a8d25" providerId="ADAL" clId="{990333E0-B591-B849-810C-6BA3AAB626C2}" dt="2020-05-28T08:22:13.157" v="4243" actId="20577"/>
          <ac:spMkLst>
            <pc:docMk/>
            <pc:sldMk cId="4143874607" sldId="259"/>
            <ac:spMk id="3" creationId="{DCE3F55B-CB38-534D-976D-4AE8F2F427B8}"/>
          </ac:spMkLst>
        </pc:spChg>
      </pc:sldChg>
      <pc:sldChg chg="modSp add">
        <pc:chgData name="Aaron McInnes" userId="171bdf0d-4e2d-4ff0-8f57-fda72b0a8d25" providerId="ADAL" clId="{990333E0-B591-B849-810C-6BA3AAB626C2}" dt="2020-05-26T04:55:34.756" v="805" actId="20577"/>
        <pc:sldMkLst>
          <pc:docMk/>
          <pc:sldMk cId="197583727" sldId="260"/>
        </pc:sldMkLst>
        <pc:spChg chg="mod">
          <ac:chgData name="Aaron McInnes" userId="171bdf0d-4e2d-4ff0-8f57-fda72b0a8d25" providerId="ADAL" clId="{990333E0-B591-B849-810C-6BA3AAB626C2}" dt="2020-05-26T04:14:43.301" v="461" actId="20577"/>
          <ac:spMkLst>
            <pc:docMk/>
            <pc:sldMk cId="197583727" sldId="260"/>
            <ac:spMk id="2" creationId="{FACF88BA-9AFC-3F4C-8DBC-E596200E18B7}"/>
          </ac:spMkLst>
        </pc:spChg>
        <pc:spChg chg="mod">
          <ac:chgData name="Aaron McInnes" userId="171bdf0d-4e2d-4ff0-8f57-fda72b0a8d25" providerId="ADAL" clId="{990333E0-B591-B849-810C-6BA3AAB626C2}" dt="2020-05-26T04:55:34.756" v="805" actId="20577"/>
          <ac:spMkLst>
            <pc:docMk/>
            <pc:sldMk cId="197583727" sldId="260"/>
            <ac:spMk id="3" creationId="{40C4D00B-1B30-2F45-BDA6-04C8237334D6}"/>
          </ac:spMkLst>
        </pc:spChg>
      </pc:sldChg>
      <pc:sldChg chg="del">
        <pc:chgData name="Aaron McInnes" userId="171bdf0d-4e2d-4ff0-8f57-fda72b0a8d25" providerId="ADAL" clId="{990333E0-B591-B849-810C-6BA3AAB626C2}" dt="2020-05-26T04:11:09.166" v="427" actId="2696"/>
        <pc:sldMkLst>
          <pc:docMk/>
          <pc:sldMk cId="4213773074" sldId="260"/>
        </pc:sldMkLst>
      </pc:sldChg>
      <pc:sldChg chg="del">
        <pc:chgData name="Aaron McInnes" userId="171bdf0d-4e2d-4ff0-8f57-fda72b0a8d25" providerId="ADAL" clId="{990333E0-B591-B849-810C-6BA3AAB626C2}" dt="2020-05-26T04:11:09.196" v="429" actId="2696"/>
        <pc:sldMkLst>
          <pc:docMk/>
          <pc:sldMk cId="2229451046" sldId="261"/>
        </pc:sldMkLst>
      </pc:sldChg>
      <pc:sldChg chg="modSp add">
        <pc:chgData name="Aaron McInnes" userId="171bdf0d-4e2d-4ff0-8f57-fda72b0a8d25" providerId="ADAL" clId="{990333E0-B591-B849-810C-6BA3AAB626C2}" dt="2020-05-28T14:45:15.597" v="5494" actId="20577"/>
        <pc:sldMkLst>
          <pc:docMk/>
          <pc:sldMk cId="2378185953" sldId="261"/>
        </pc:sldMkLst>
        <pc:spChg chg="mod">
          <ac:chgData name="Aaron McInnes" userId="171bdf0d-4e2d-4ff0-8f57-fda72b0a8d25" providerId="ADAL" clId="{990333E0-B591-B849-810C-6BA3AAB626C2}" dt="2020-05-26T04:57:25.730" v="822" actId="20577"/>
          <ac:spMkLst>
            <pc:docMk/>
            <pc:sldMk cId="2378185953" sldId="261"/>
            <ac:spMk id="2" creationId="{9F93665B-470A-C34F-BCC7-0918BC21BD54}"/>
          </ac:spMkLst>
        </pc:spChg>
        <pc:spChg chg="mod">
          <ac:chgData name="Aaron McInnes" userId="171bdf0d-4e2d-4ff0-8f57-fda72b0a8d25" providerId="ADAL" clId="{990333E0-B591-B849-810C-6BA3AAB626C2}" dt="2020-05-28T14:45:15.597" v="5494" actId="20577"/>
          <ac:spMkLst>
            <pc:docMk/>
            <pc:sldMk cId="2378185953" sldId="261"/>
            <ac:spMk id="3" creationId="{E3B4091B-5AF7-0946-8525-C38339EB4339}"/>
          </ac:spMkLst>
        </pc:spChg>
      </pc:sldChg>
      <pc:sldChg chg="addSp delSp modSp add">
        <pc:chgData name="Aaron McInnes" userId="171bdf0d-4e2d-4ff0-8f57-fda72b0a8d25" providerId="ADAL" clId="{990333E0-B591-B849-810C-6BA3AAB626C2}" dt="2020-05-28T09:07:13.326" v="5490" actId="14100"/>
        <pc:sldMkLst>
          <pc:docMk/>
          <pc:sldMk cId="190929769" sldId="262"/>
        </pc:sldMkLst>
        <pc:spChg chg="del">
          <ac:chgData name="Aaron McInnes" userId="171bdf0d-4e2d-4ff0-8f57-fda72b0a8d25" providerId="ADAL" clId="{990333E0-B591-B849-810C-6BA3AAB626C2}" dt="2020-05-26T05:07:08.713" v="1024" actId="478"/>
          <ac:spMkLst>
            <pc:docMk/>
            <pc:sldMk cId="190929769" sldId="262"/>
            <ac:spMk id="2" creationId="{013A7297-9542-D142-BBDF-B8074E188FA9}"/>
          </ac:spMkLst>
        </pc:spChg>
        <pc:spChg chg="del mod">
          <ac:chgData name="Aaron McInnes" userId="171bdf0d-4e2d-4ff0-8f57-fda72b0a8d25" providerId="ADAL" clId="{990333E0-B591-B849-810C-6BA3AAB626C2}" dt="2020-05-26T05:07:10.917" v="1025"/>
          <ac:spMkLst>
            <pc:docMk/>
            <pc:sldMk cId="190929769" sldId="262"/>
            <ac:spMk id="3" creationId="{7B1E7F05-666F-AC42-9F2D-77768EAB57C0}"/>
          </ac:spMkLst>
        </pc:spChg>
        <pc:picChg chg="add mod">
          <ac:chgData name="Aaron McInnes" userId="171bdf0d-4e2d-4ff0-8f57-fda72b0a8d25" providerId="ADAL" clId="{990333E0-B591-B849-810C-6BA3AAB626C2}" dt="2020-05-28T09:07:08.495" v="5489" actId="14100"/>
          <ac:picMkLst>
            <pc:docMk/>
            <pc:sldMk cId="190929769" sldId="262"/>
            <ac:picMk id="5" creationId="{637E7487-C4AF-AF49-BBF0-FDB158E692BF}"/>
          </ac:picMkLst>
        </pc:picChg>
        <pc:picChg chg="add mod">
          <ac:chgData name="Aaron McInnes" userId="171bdf0d-4e2d-4ff0-8f57-fda72b0a8d25" providerId="ADAL" clId="{990333E0-B591-B849-810C-6BA3AAB626C2}" dt="2020-05-28T09:07:05.006" v="5488" actId="1076"/>
          <ac:picMkLst>
            <pc:docMk/>
            <pc:sldMk cId="190929769" sldId="262"/>
            <ac:picMk id="6" creationId="{7A8DD6E0-C1FD-E64B-9E87-62459EDD7E1E}"/>
          </ac:picMkLst>
        </pc:picChg>
        <pc:picChg chg="add mod">
          <ac:chgData name="Aaron McInnes" userId="171bdf0d-4e2d-4ff0-8f57-fda72b0a8d25" providerId="ADAL" clId="{990333E0-B591-B849-810C-6BA3AAB626C2}" dt="2020-05-28T09:07:13.326" v="5490" actId="14100"/>
          <ac:picMkLst>
            <pc:docMk/>
            <pc:sldMk cId="190929769" sldId="262"/>
            <ac:picMk id="8" creationId="{982DCE29-2CB5-5643-B95B-4A558066ABDD}"/>
          </ac:picMkLst>
        </pc:picChg>
      </pc:sldChg>
      <pc:sldChg chg="del">
        <pc:chgData name="Aaron McInnes" userId="171bdf0d-4e2d-4ff0-8f57-fda72b0a8d25" providerId="ADAL" clId="{990333E0-B591-B849-810C-6BA3AAB626C2}" dt="2020-05-26T04:11:09.183" v="428" actId="2696"/>
        <pc:sldMkLst>
          <pc:docMk/>
          <pc:sldMk cId="3199536808" sldId="262"/>
        </pc:sldMkLst>
      </pc:sldChg>
      <pc:sldChg chg="del">
        <pc:chgData name="Aaron McInnes" userId="171bdf0d-4e2d-4ff0-8f57-fda72b0a8d25" providerId="ADAL" clId="{990333E0-B591-B849-810C-6BA3AAB626C2}" dt="2020-05-26T04:11:09.205" v="430" actId="2696"/>
        <pc:sldMkLst>
          <pc:docMk/>
          <pc:sldMk cId="2482944587" sldId="263"/>
        </pc:sldMkLst>
      </pc:sldChg>
      <pc:sldChg chg="addSp delSp modSp add">
        <pc:chgData name="Aaron McInnes" userId="171bdf0d-4e2d-4ff0-8f57-fda72b0a8d25" providerId="ADAL" clId="{990333E0-B591-B849-810C-6BA3AAB626C2}" dt="2020-05-26T05:17:51.647" v="1047" actId="27614"/>
        <pc:sldMkLst>
          <pc:docMk/>
          <pc:sldMk cId="3177206579" sldId="263"/>
        </pc:sldMkLst>
        <pc:spChg chg="del">
          <ac:chgData name="Aaron McInnes" userId="171bdf0d-4e2d-4ff0-8f57-fda72b0a8d25" providerId="ADAL" clId="{990333E0-B591-B849-810C-6BA3AAB626C2}" dt="2020-05-26T05:12:28.664" v="1035" actId="478"/>
          <ac:spMkLst>
            <pc:docMk/>
            <pc:sldMk cId="3177206579" sldId="263"/>
            <ac:spMk id="2" creationId="{927D6D6F-E8DF-B44E-8419-D465675F487E}"/>
          </ac:spMkLst>
        </pc:spChg>
        <pc:spChg chg="del">
          <ac:chgData name="Aaron McInnes" userId="171bdf0d-4e2d-4ff0-8f57-fda72b0a8d25" providerId="ADAL" clId="{990333E0-B591-B849-810C-6BA3AAB626C2}" dt="2020-05-26T05:12:31.821" v="1036" actId="478"/>
          <ac:spMkLst>
            <pc:docMk/>
            <pc:sldMk cId="3177206579" sldId="263"/>
            <ac:spMk id="3" creationId="{103A8FAD-6D48-914D-A645-634786DEDBF9}"/>
          </ac:spMkLst>
        </pc:spChg>
        <pc:spChg chg="add del mod">
          <ac:chgData name="Aaron McInnes" userId="171bdf0d-4e2d-4ff0-8f57-fda72b0a8d25" providerId="ADAL" clId="{990333E0-B591-B849-810C-6BA3AAB626C2}" dt="2020-05-26T05:12:36.016" v="1038"/>
          <ac:spMkLst>
            <pc:docMk/>
            <pc:sldMk cId="3177206579" sldId="263"/>
            <ac:spMk id="4" creationId="{35065E52-DB1E-B942-A2EC-1EA27D4498EE}"/>
          </ac:spMkLst>
        </pc:spChg>
        <pc:spChg chg="add del mod">
          <ac:chgData name="Aaron McInnes" userId="171bdf0d-4e2d-4ff0-8f57-fda72b0a8d25" providerId="ADAL" clId="{990333E0-B591-B849-810C-6BA3AAB626C2}" dt="2020-05-26T05:12:38.444" v="1040"/>
          <ac:spMkLst>
            <pc:docMk/>
            <pc:sldMk cId="3177206579" sldId="263"/>
            <ac:spMk id="5" creationId="{B0477F67-4FE0-B840-A545-BA09ABF08DA9}"/>
          </ac:spMkLst>
        </pc:spChg>
        <pc:picChg chg="add del mod">
          <ac:chgData name="Aaron McInnes" userId="171bdf0d-4e2d-4ff0-8f57-fda72b0a8d25" providerId="ADAL" clId="{990333E0-B591-B849-810C-6BA3AAB626C2}" dt="2020-05-26T05:17:46.268" v="1045" actId="478"/>
          <ac:picMkLst>
            <pc:docMk/>
            <pc:sldMk cId="3177206579" sldId="263"/>
            <ac:picMk id="7" creationId="{C46518DD-6DD8-4043-8481-AFBDB07A1E5E}"/>
          </ac:picMkLst>
        </pc:picChg>
        <pc:picChg chg="add mod">
          <ac:chgData name="Aaron McInnes" userId="171bdf0d-4e2d-4ff0-8f57-fda72b0a8d25" providerId="ADAL" clId="{990333E0-B591-B849-810C-6BA3AAB626C2}" dt="2020-05-26T05:17:51.647" v="1047" actId="27614"/>
          <ac:picMkLst>
            <pc:docMk/>
            <pc:sldMk cId="3177206579" sldId="263"/>
            <ac:picMk id="9" creationId="{657EC293-0840-8240-A193-005A8E04A423}"/>
          </ac:picMkLst>
        </pc:picChg>
      </pc:sldChg>
      <pc:sldChg chg="del">
        <pc:chgData name="Aaron McInnes" userId="171bdf0d-4e2d-4ff0-8f57-fda72b0a8d25" providerId="ADAL" clId="{990333E0-B591-B849-810C-6BA3AAB626C2}" dt="2020-05-26T04:11:09.234" v="432" actId="2696"/>
        <pc:sldMkLst>
          <pc:docMk/>
          <pc:sldMk cId="2777075026" sldId="264"/>
        </pc:sldMkLst>
      </pc:sldChg>
      <pc:sldChg chg="addSp delSp modSp add">
        <pc:chgData name="Aaron McInnes" userId="171bdf0d-4e2d-4ff0-8f57-fda72b0a8d25" providerId="ADAL" clId="{990333E0-B591-B849-810C-6BA3AAB626C2}" dt="2020-05-26T06:54:30.498" v="1101" actId="14100"/>
        <pc:sldMkLst>
          <pc:docMk/>
          <pc:sldMk cId="4144897750" sldId="264"/>
        </pc:sldMkLst>
        <pc:spChg chg="mod">
          <ac:chgData name="Aaron McInnes" userId="171bdf0d-4e2d-4ff0-8f57-fda72b0a8d25" providerId="ADAL" clId="{990333E0-B591-B849-810C-6BA3AAB626C2}" dt="2020-05-26T05:21:16.398" v="1076" actId="20577"/>
          <ac:spMkLst>
            <pc:docMk/>
            <pc:sldMk cId="4144897750" sldId="264"/>
            <ac:spMk id="2" creationId="{73CEE847-0779-F545-9839-B3EE35BCFCBA}"/>
          </ac:spMkLst>
        </pc:spChg>
        <pc:spChg chg="del mod">
          <ac:chgData name="Aaron McInnes" userId="171bdf0d-4e2d-4ff0-8f57-fda72b0a8d25" providerId="ADAL" clId="{990333E0-B591-B849-810C-6BA3AAB626C2}" dt="2020-05-26T06:54:19.243" v="1096" actId="478"/>
          <ac:spMkLst>
            <pc:docMk/>
            <pc:sldMk cId="4144897750" sldId="264"/>
            <ac:spMk id="3" creationId="{57C80E75-760B-534C-92C0-17A0CA704EDF}"/>
          </ac:spMkLst>
        </pc:spChg>
        <pc:picChg chg="add mod">
          <ac:chgData name="Aaron McInnes" userId="171bdf0d-4e2d-4ff0-8f57-fda72b0a8d25" providerId="ADAL" clId="{990333E0-B591-B849-810C-6BA3AAB626C2}" dt="2020-05-26T06:54:30.498" v="1101" actId="14100"/>
          <ac:picMkLst>
            <pc:docMk/>
            <pc:sldMk cId="4144897750" sldId="264"/>
            <ac:picMk id="5" creationId="{3E573F69-B48B-E948-BDA8-1E3E8DF0AD5B}"/>
          </ac:picMkLst>
        </pc:picChg>
      </pc:sldChg>
      <pc:sldChg chg="modSp add">
        <pc:chgData name="Aaron McInnes" userId="171bdf0d-4e2d-4ff0-8f57-fda72b0a8d25" providerId="ADAL" clId="{990333E0-B591-B849-810C-6BA3AAB626C2}" dt="2020-05-26T07:30:14.159" v="1523" actId="20577"/>
        <pc:sldMkLst>
          <pc:docMk/>
          <pc:sldMk cId="1523946145" sldId="265"/>
        </pc:sldMkLst>
        <pc:spChg chg="mod">
          <ac:chgData name="Aaron McInnes" userId="171bdf0d-4e2d-4ff0-8f57-fda72b0a8d25" providerId="ADAL" clId="{990333E0-B591-B849-810C-6BA3AAB626C2}" dt="2020-05-26T07:16:25.331" v="1189" actId="20577"/>
          <ac:spMkLst>
            <pc:docMk/>
            <pc:sldMk cId="1523946145" sldId="265"/>
            <ac:spMk id="2" creationId="{479E9642-F384-204E-A2FF-7477E8ED579F}"/>
          </ac:spMkLst>
        </pc:spChg>
        <pc:spChg chg="mod">
          <ac:chgData name="Aaron McInnes" userId="171bdf0d-4e2d-4ff0-8f57-fda72b0a8d25" providerId="ADAL" clId="{990333E0-B591-B849-810C-6BA3AAB626C2}" dt="2020-05-26T07:30:14.159" v="1523" actId="20577"/>
          <ac:spMkLst>
            <pc:docMk/>
            <pc:sldMk cId="1523946145" sldId="265"/>
            <ac:spMk id="3" creationId="{EB6C2670-8972-AE44-AB9C-24E37BF31182}"/>
          </ac:spMkLst>
        </pc:spChg>
      </pc:sldChg>
      <pc:sldChg chg="del">
        <pc:chgData name="Aaron McInnes" userId="171bdf0d-4e2d-4ff0-8f57-fda72b0a8d25" providerId="ADAL" clId="{990333E0-B591-B849-810C-6BA3AAB626C2}" dt="2020-05-26T04:11:09.245" v="433" actId="2696"/>
        <pc:sldMkLst>
          <pc:docMk/>
          <pc:sldMk cId="3403529321" sldId="265"/>
        </pc:sldMkLst>
      </pc:sldChg>
      <pc:sldChg chg="modSp add">
        <pc:chgData name="Aaron McInnes" userId="171bdf0d-4e2d-4ff0-8f57-fda72b0a8d25" providerId="ADAL" clId="{990333E0-B591-B849-810C-6BA3AAB626C2}" dt="2020-05-26T11:58:34.923" v="1618" actId="20577"/>
        <pc:sldMkLst>
          <pc:docMk/>
          <pc:sldMk cId="943296250" sldId="266"/>
        </pc:sldMkLst>
        <pc:spChg chg="mod">
          <ac:chgData name="Aaron McInnes" userId="171bdf0d-4e2d-4ff0-8f57-fda72b0a8d25" providerId="ADAL" clId="{990333E0-B591-B849-810C-6BA3AAB626C2}" dt="2020-05-26T11:57:56.024" v="1550" actId="20577"/>
          <ac:spMkLst>
            <pc:docMk/>
            <pc:sldMk cId="943296250" sldId="266"/>
            <ac:spMk id="2" creationId="{2F7025B0-03AF-7942-9B83-6C04FC82EFC2}"/>
          </ac:spMkLst>
        </pc:spChg>
        <pc:spChg chg="mod">
          <ac:chgData name="Aaron McInnes" userId="171bdf0d-4e2d-4ff0-8f57-fda72b0a8d25" providerId="ADAL" clId="{990333E0-B591-B849-810C-6BA3AAB626C2}" dt="2020-05-26T11:58:34.923" v="1618" actId="20577"/>
          <ac:spMkLst>
            <pc:docMk/>
            <pc:sldMk cId="943296250" sldId="266"/>
            <ac:spMk id="3" creationId="{23FE9CCC-7B40-7645-B9AC-999186E0CF4C}"/>
          </ac:spMkLst>
        </pc:spChg>
      </pc:sldChg>
      <pc:sldChg chg="del">
        <pc:chgData name="Aaron McInnes" userId="171bdf0d-4e2d-4ff0-8f57-fda72b0a8d25" providerId="ADAL" clId="{990333E0-B591-B849-810C-6BA3AAB626C2}" dt="2020-05-26T04:11:09.259" v="434" actId="2696"/>
        <pc:sldMkLst>
          <pc:docMk/>
          <pc:sldMk cId="4186352659" sldId="266"/>
        </pc:sldMkLst>
      </pc:sldChg>
      <pc:sldChg chg="modSp add">
        <pc:chgData name="Aaron McInnes" userId="171bdf0d-4e2d-4ff0-8f57-fda72b0a8d25" providerId="ADAL" clId="{990333E0-B591-B849-810C-6BA3AAB626C2}" dt="2020-05-26T12:02:38.878" v="1872" actId="20577"/>
        <pc:sldMkLst>
          <pc:docMk/>
          <pc:sldMk cId="398477442" sldId="267"/>
        </pc:sldMkLst>
        <pc:spChg chg="mod">
          <ac:chgData name="Aaron McInnes" userId="171bdf0d-4e2d-4ff0-8f57-fda72b0a8d25" providerId="ADAL" clId="{990333E0-B591-B849-810C-6BA3AAB626C2}" dt="2020-05-26T11:58:48.728" v="1647" actId="20577"/>
          <ac:spMkLst>
            <pc:docMk/>
            <pc:sldMk cId="398477442" sldId="267"/>
            <ac:spMk id="2" creationId="{9C3DF3A1-0C2B-6A4E-84B4-392FDAD7049C}"/>
          </ac:spMkLst>
        </pc:spChg>
        <pc:spChg chg="mod">
          <ac:chgData name="Aaron McInnes" userId="171bdf0d-4e2d-4ff0-8f57-fda72b0a8d25" providerId="ADAL" clId="{990333E0-B591-B849-810C-6BA3AAB626C2}" dt="2020-05-26T12:02:38.878" v="1872" actId="20577"/>
          <ac:spMkLst>
            <pc:docMk/>
            <pc:sldMk cId="398477442" sldId="267"/>
            <ac:spMk id="3" creationId="{4F687993-4160-F842-AE0E-00B2EC418DE1}"/>
          </ac:spMkLst>
        </pc:spChg>
      </pc:sldChg>
      <pc:sldChg chg="del">
        <pc:chgData name="Aaron McInnes" userId="171bdf0d-4e2d-4ff0-8f57-fda72b0a8d25" providerId="ADAL" clId="{990333E0-B591-B849-810C-6BA3AAB626C2}" dt="2020-05-26T04:11:09.313" v="438" actId="2696"/>
        <pc:sldMkLst>
          <pc:docMk/>
          <pc:sldMk cId="1942200224" sldId="268"/>
        </pc:sldMkLst>
      </pc:sldChg>
      <pc:sldChg chg="modSp add">
        <pc:chgData name="Aaron McInnes" userId="171bdf0d-4e2d-4ff0-8f57-fda72b0a8d25" providerId="ADAL" clId="{990333E0-B591-B849-810C-6BA3AAB626C2}" dt="2020-05-28T02:37:18.232" v="2679" actId="207"/>
        <pc:sldMkLst>
          <pc:docMk/>
          <pc:sldMk cId="2275350216" sldId="268"/>
        </pc:sldMkLst>
        <pc:spChg chg="mod">
          <ac:chgData name="Aaron McInnes" userId="171bdf0d-4e2d-4ff0-8f57-fda72b0a8d25" providerId="ADAL" clId="{990333E0-B591-B849-810C-6BA3AAB626C2}" dt="2020-05-26T12:00:30.234" v="1776" actId="20577"/>
          <ac:spMkLst>
            <pc:docMk/>
            <pc:sldMk cId="2275350216" sldId="268"/>
            <ac:spMk id="2" creationId="{4A214007-F078-BF41-A25C-B42C6E1596B1}"/>
          </ac:spMkLst>
        </pc:spChg>
        <pc:spChg chg="mod">
          <ac:chgData name="Aaron McInnes" userId="171bdf0d-4e2d-4ff0-8f57-fda72b0a8d25" providerId="ADAL" clId="{990333E0-B591-B849-810C-6BA3AAB626C2}" dt="2020-05-28T02:37:18.232" v="2679" actId="207"/>
          <ac:spMkLst>
            <pc:docMk/>
            <pc:sldMk cId="2275350216" sldId="268"/>
            <ac:spMk id="3" creationId="{469D9AAB-9110-794D-9657-2E93D0811563}"/>
          </ac:spMkLst>
        </pc:spChg>
      </pc:sldChg>
      <pc:sldChg chg="modSp add">
        <pc:chgData name="Aaron McInnes" userId="171bdf0d-4e2d-4ff0-8f57-fda72b0a8d25" providerId="ADAL" clId="{990333E0-B591-B849-810C-6BA3AAB626C2}" dt="2020-05-28T02:46:55.110" v="2743" actId="207"/>
        <pc:sldMkLst>
          <pc:docMk/>
          <pc:sldMk cId="2109276558" sldId="269"/>
        </pc:sldMkLst>
        <pc:spChg chg="mod">
          <ac:chgData name="Aaron McInnes" userId="171bdf0d-4e2d-4ff0-8f57-fda72b0a8d25" providerId="ADAL" clId="{990333E0-B591-B849-810C-6BA3AAB626C2}" dt="2020-05-26T12:19:09.423" v="2023" actId="20577"/>
          <ac:spMkLst>
            <pc:docMk/>
            <pc:sldMk cId="2109276558" sldId="269"/>
            <ac:spMk id="2" creationId="{0A0924DD-6648-434D-AB20-38FF32D17141}"/>
          </ac:spMkLst>
        </pc:spChg>
        <pc:spChg chg="mod">
          <ac:chgData name="Aaron McInnes" userId="171bdf0d-4e2d-4ff0-8f57-fda72b0a8d25" providerId="ADAL" clId="{990333E0-B591-B849-810C-6BA3AAB626C2}" dt="2020-05-28T02:46:55.110" v="2743" actId="207"/>
          <ac:spMkLst>
            <pc:docMk/>
            <pc:sldMk cId="2109276558" sldId="269"/>
            <ac:spMk id="3" creationId="{8730B2ED-E927-194B-B2F5-C59988B58F61}"/>
          </ac:spMkLst>
        </pc:spChg>
      </pc:sldChg>
      <pc:sldChg chg="del">
        <pc:chgData name="Aaron McInnes" userId="171bdf0d-4e2d-4ff0-8f57-fda72b0a8d25" providerId="ADAL" clId="{990333E0-B591-B849-810C-6BA3AAB626C2}" dt="2020-05-26T04:11:09.270" v="435" actId="2696"/>
        <pc:sldMkLst>
          <pc:docMk/>
          <pc:sldMk cId="4169031267" sldId="269"/>
        </pc:sldMkLst>
      </pc:sldChg>
      <pc:sldChg chg="modSp add">
        <pc:chgData name="Aaron McInnes" userId="171bdf0d-4e2d-4ff0-8f57-fda72b0a8d25" providerId="ADAL" clId="{990333E0-B591-B849-810C-6BA3AAB626C2}" dt="2020-05-28T07:57:01.487" v="3686" actId="20577"/>
        <pc:sldMkLst>
          <pc:docMk/>
          <pc:sldMk cId="1232431335" sldId="270"/>
        </pc:sldMkLst>
        <pc:spChg chg="mod">
          <ac:chgData name="Aaron McInnes" userId="171bdf0d-4e2d-4ff0-8f57-fda72b0a8d25" providerId="ADAL" clId="{990333E0-B591-B849-810C-6BA3AAB626C2}" dt="2020-05-26T12:35:29.039" v="2366" actId="20577"/>
          <ac:spMkLst>
            <pc:docMk/>
            <pc:sldMk cId="1232431335" sldId="270"/>
            <ac:spMk id="2" creationId="{0EA51A9A-571E-FA4A-87D6-8282199416C6}"/>
          </ac:spMkLst>
        </pc:spChg>
        <pc:spChg chg="mod">
          <ac:chgData name="Aaron McInnes" userId="171bdf0d-4e2d-4ff0-8f57-fda72b0a8d25" providerId="ADAL" clId="{990333E0-B591-B849-810C-6BA3AAB626C2}" dt="2020-05-28T07:57:01.487" v="3686" actId="20577"/>
          <ac:spMkLst>
            <pc:docMk/>
            <pc:sldMk cId="1232431335" sldId="270"/>
            <ac:spMk id="3" creationId="{43F74B19-7524-0347-975A-657A29AE8616}"/>
          </ac:spMkLst>
        </pc:spChg>
      </pc:sldChg>
      <pc:sldChg chg="del">
        <pc:chgData name="Aaron McInnes" userId="171bdf0d-4e2d-4ff0-8f57-fda72b0a8d25" providerId="ADAL" clId="{990333E0-B591-B849-810C-6BA3AAB626C2}" dt="2020-05-26T04:11:09.286" v="436" actId="2696"/>
        <pc:sldMkLst>
          <pc:docMk/>
          <pc:sldMk cId="2408824882" sldId="270"/>
        </pc:sldMkLst>
      </pc:sldChg>
      <pc:sldChg chg="modSp add">
        <pc:chgData name="Aaron McInnes" userId="171bdf0d-4e2d-4ff0-8f57-fda72b0a8d25" providerId="ADAL" clId="{990333E0-B591-B849-810C-6BA3AAB626C2}" dt="2020-05-28T02:46:39.122" v="2741" actId="207"/>
        <pc:sldMkLst>
          <pc:docMk/>
          <pc:sldMk cId="907304380" sldId="271"/>
        </pc:sldMkLst>
        <pc:spChg chg="mod">
          <ac:chgData name="Aaron McInnes" userId="171bdf0d-4e2d-4ff0-8f57-fda72b0a8d25" providerId="ADAL" clId="{990333E0-B591-B849-810C-6BA3AAB626C2}" dt="2020-05-28T02:27:35.053" v="2672" actId="20577"/>
          <ac:spMkLst>
            <pc:docMk/>
            <pc:sldMk cId="907304380" sldId="271"/>
            <ac:spMk id="2" creationId="{A9620638-1C89-4844-B770-E1EC6944B376}"/>
          </ac:spMkLst>
        </pc:spChg>
        <pc:spChg chg="mod">
          <ac:chgData name="Aaron McInnes" userId="171bdf0d-4e2d-4ff0-8f57-fda72b0a8d25" providerId="ADAL" clId="{990333E0-B591-B849-810C-6BA3AAB626C2}" dt="2020-05-28T02:46:39.122" v="2741" actId="207"/>
          <ac:spMkLst>
            <pc:docMk/>
            <pc:sldMk cId="907304380" sldId="271"/>
            <ac:spMk id="3" creationId="{683252EC-AD57-A747-964E-A9DCE1F819D7}"/>
          </ac:spMkLst>
        </pc:spChg>
      </pc:sldChg>
      <pc:sldChg chg="del">
        <pc:chgData name="Aaron McInnes" userId="171bdf0d-4e2d-4ff0-8f57-fda72b0a8d25" providerId="ADAL" clId="{990333E0-B591-B849-810C-6BA3AAB626C2}" dt="2020-05-26T04:11:09.304" v="437" actId="2696"/>
        <pc:sldMkLst>
          <pc:docMk/>
          <pc:sldMk cId="2091495737" sldId="271"/>
        </pc:sldMkLst>
      </pc:sldChg>
      <pc:sldChg chg="del">
        <pc:chgData name="Aaron McInnes" userId="171bdf0d-4e2d-4ff0-8f57-fda72b0a8d25" providerId="ADAL" clId="{990333E0-B591-B849-810C-6BA3AAB626C2}" dt="2020-05-26T04:11:09.218" v="431" actId="2696"/>
        <pc:sldMkLst>
          <pc:docMk/>
          <pc:sldMk cId="729648405" sldId="272"/>
        </pc:sldMkLst>
      </pc:sldChg>
      <pc:sldChg chg="modSp add">
        <pc:chgData name="Aaron McInnes" userId="171bdf0d-4e2d-4ff0-8f57-fda72b0a8d25" providerId="ADAL" clId="{990333E0-B591-B849-810C-6BA3AAB626C2}" dt="2020-05-28T07:57:49.876" v="3729" actId="113"/>
        <pc:sldMkLst>
          <pc:docMk/>
          <pc:sldMk cId="4145865985" sldId="272"/>
        </pc:sldMkLst>
        <pc:spChg chg="mod">
          <ac:chgData name="Aaron McInnes" userId="171bdf0d-4e2d-4ff0-8f57-fda72b0a8d25" providerId="ADAL" clId="{990333E0-B591-B849-810C-6BA3AAB626C2}" dt="2020-05-28T07:57:37.156" v="3728" actId="20577"/>
          <ac:spMkLst>
            <pc:docMk/>
            <pc:sldMk cId="4145865985" sldId="272"/>
            <ac:spMk id="2" creationId="{134AF068-98B2-B145-A9FB-4D9E33EA7323}"/>
          </ac:spMkLst>
        </pc:spChg>
        <pc:spChg chg="mod">
          <ac:chgData name="Aaron McInnes" userId="171bdf0d-4e2d-4ff0-8f57-fda72b0a8d25" providerId="ADAL" clId="{990333E0-B591-B849-810C-6BA3AAB626C2}" dt="2020-05-28T07:57:49.876" v="3729" actId="113"/>
          <ac:spMkLst>
            <pc:docMk/>
            <pc:sldMk cId="4145865985" sldId="272"/>
            <ac:spMk id="3" creationId="{A118386A-1BA9-F745-B21A-F9E305CDD8C9}"/>
          </ac:spMkLst>
        </pc:spChg>
      </pc:sldChg>
      <pc:sldChg chg="modSp add del">
        <pc:chgData name="Aaron McInnes" userId="171bdf0d-4e2d-4ff0-8f57-fda72b0a8d25" providerId="ADAL" clId="{990333E0-B591-B849-810C-6BA3AAB626C2}" dt="2020-05-26T12:37:38.782" v="2571" actId="2696"/>
        <pc:sldMkLst>
          <pc:docMk/>
          <pc:sldMk cId="4166148660" sldId="272"/>
        </pc:sldMkLst>
        <pc:spChg chg="mod">
          <ac:chgData name="Aaron McInnes" userId="171bdf0d-4e2d-4ff0-8f57-fda72b0a8d25" providerId="ADAL" clId="{990333E0-B591-B849-810C-6BA3AAB626C2}" dt="2020-05-26T12:37:33.826" v="2570" actId="20577"/>
          <ac:spMkLst>
            <pc:docMk/>
            <pc:sldMk cId="4166148660" sldId="272"/>
            <ac:spMk id="3" creationId="{43F74B19-7524-0347-975A-657A29AE8616}"/>
          </ac:spMkLst>
        </pc:spChg>
      </pc:sldChg>
      <pc:sldChg chg="modSp add">
        <pc:chgData name="Aaron McInnes" userId="171bdf0d-4e2d-4ff0-8f57-fda72b0a8d25" providerId="ADAL" clId="{990333E0-B591-B849-810C-6BA3AAB626C2}" dt="2020-05-28T15:11:25.545" v="5498" actId="313"/>
        <pc:sldMkLst>
          <pc:docMk/>
          <pc:sldMk cId="477839598" sldId="273"/>
        </pc:sldMkLst>
        <pc:spChg chg="mod">
          <ac:chgData name="Aaron McInnes" userId="171bdf0d-4e2d-4ff0-8f57-fda72b0a8d25" providerId="ADAL" clId="{990333E0-B591-B849-810C-6BA3AAB626C2}" dt="2020-05-28T06:29:46.969" v="2934" actId="20577"/>
          <ac:spMkLst>
            <pc:docMk/>
            <pc:sldMk cId="477839598" sldId="273"/>
            <ac:spMk id="2" creationId="{C6F5A354-6F33-4946-8B3D-8CC474635F37}"/>
          </ac:spMkLst>
        </pc:spChg>
        <pc:spChg chg="mod">
          <ac:chgData name="Aaron McInnes" userId="171bdf0d-4e2d-4ff0-8f57-fda72b0a8d25" providerId="ADAL" clId="{990333E0-B591-B849-810C-6BA3AAB626C2}" dt="2020-05-28T15:11:25.545" v="5498" actId="313"/>
          <ac:spMkLst>
            <pc:docMk/>
            <pc:sldMk cId="477839598" sldId="273"/>
            <ac:spMk id="3" creationId="{2DFA03BB-935A-CB47-A4D2-A708376349AB}"/>
          </ac:spMkLst>
        </pc:spChg>
      </pc:sldChg>
      <pc:sldChg chg="modSp add">
        <pc:chgData name="Aaron McInnes" userId="171bdf0d-4e2d-4ff0-8f57-fda72b0a8d25" providerId="ADAL" clId="{990333E0-B591-B849-810C-6BA3AAB626C2}" dt="2020-05-28T06:36:11.150" v="3179" actId="20577"/>
        <pc:sldMkLst>
          <pc:docMk/>
          <pc:sldMk cId="1711940627" sldId="274"/>
        </pc:sldMkLst>
        <pc:spChg chg="mod">
          <ac:chgData name="Aaron McInnes" userId="171bdf0d-4e2d-4ff0-8f57-fda72b0a8d25" providerId="ADAL" clId="{990333E0-B591-B849-810C-6BA3AAB626C2}" dt="2020-05-28T06:36:11.150" v="3179" actId="20577"/>
          <ac:spMkLst>
            <pc:docMk/>
            <pc:sldMk cId="1711940627" sldId="274"/>
            <ac:spMk id="3" creationId="{2DFA03BB-935A-CB47-A4D2-A708376349AB}"/>
          </ac:spMkLst>
        </pc:spChg>
      </pc:sldChg>
      <pc:sldChg chg="del">
        <pc:chgData name="Aaron McInnes" userId="171bdf0d-4e2d-4ff0-8f57-fda72b0a8d25" providerId="ADAL" clId="{990333E0-B591-B849-810C-6BA3AAB626C2}" dt="2020-05-26T04:11:09.321" v="439" actId="2696"/>
        <pc:sldMkLst>
          <pc:docMk/>
          <pc:sldMk cId="3909948972" sldId="274"/>
        </pc:sldMkLst>
      </pc:sldChg>
      <pc:sldChg chg="modSp add">
        <pc:chgData name="Aaron McInnes" userId="171bdf0d-4e2d-4ff0-8f57-fda72b0a8d25" providerId="ADAL" clId="{990333E0-B591-B849-810C-6BA3AAB626C2}" dt="2020-05-28T06:37:52.601" v="3289" actId="207"/>
        <pc:sldMkLst>
          <pc:docMk/>
          <pc:sldMk cId="2120780970" sldId="275"/>
        </pc:sldMkLst>
        <pc:spChg chg="mod">
          <ac:chgData name="Aaron McInnes" userId="171bdf0d-4e2d-4ff0-8f57-fda72b0a8d25" providerId="ADAL" clId="{990333E0-B591-B849-810C-6BA3AAB626C2}" dt="2020-05-28T06:37:10.326" v="3207" actId="20577"/>
          <ac:spMkLst>
            <pc:docMk/>
            <pc:sldMk cId="2120780970" sldId="275"/>
            <ac:spMk id="2" creationId="{F1ABE1E8-4ECD-584F-BF74-6B6B393A8138}"/>
          </ac:spMkLst>
        </pc:spChg>
        <pc:spChg chg="mod">
          <ac:chgData name="Aaron McInnes" userId="171bdf0d-4e2d-4ff0-8f57-fda72b0a8d25" providerId="ADAL" clId="{990333E0-B591-B849-810C-6BA3AAB626C2}" dt="2020-05-28T06:37:52.601" v="3289" actId="207"/>
          <ac:spMkLst>
            <pc:docMk/>
            <pc:sldMk cId="2120780970" sldId="275"/>
            <ac:spMk id="3" creationId="{02C4B3B1-69DB-9740-8CA5-E0C6D21EC8EE}"/>
          </ac:spMkLst>
        </pc:spChg>
      </pc:sldChg>
      <pc:sldChg chg="modSp add del">
        <pc:chgData name="Aaron McInnes" userId="171bdf0d-4e2d-4ff0-8f57-fda72b0a8d25" providerId="ADAL" clId="{990333E0-B591-B849-810C-6BA3AAB626C2}" dt="2020-05-28T15:14:58.637" v="5499" actId="2696"/>
        <pc:sldMkLst>
          <pc:docMk/>
          <pc:sldMk cId="1489586080" sldId="276"/>
        </pc:sldMkLst>
        <pc:spChg chg="mod">
          <ac:chgData name="Aaron McInnes" userId="171bdf0d-4e2d-4ff0-8f57-fda72b0a8d25" providerId="ADAL" clId="{990333E0-B591-B849-810C-6BA3AAB626C2}" dt="2020-05-28T06:50:31.885" v="3313" actId="20577"/>
          <ac:spMkLst>
            <pc:docMk/>
            <pc:sldMk cId="1489586080" sldId="276"/>
            <ac:spMk id="2" creationId="{07FC1E74-EEC2-3C49-8998-A7EE3FAE4620}"/>
          </ac:spMkLst>
        </pc:spChg>
        <pc:spChg chg="mod">
          <ac:chgData name="Aaron McInnes" userId="171bdf0d-4e2d-4ff0-8f57-fda72b0a8d25" providerId="ADAL" clId="{990333E0-B591-B849-810C-6BA3AAB626C2}" dt="2020-05-28T06:51:38.522" v="3345" actId="113"/>
          <ac:spMkLst>
            <pc:docMk/>
            <pc:sldMk cId="1489586080" sldId="276"/>
            <ac:spMk id="3" creationId="{3F888EF5-49B7-5847-A219-FBBE431079E9}"/>
          </ac:spMkLst>
        </pc:spChg>
      </pc:sldChg>
      <pc:sldChg chg="modSp add del">
        <pc:chgData name="Aaron McInnes" userId="171bdf0d-4e2d-4ff0-8f57-fda72b0a8d25" providerId="ADAL" clId="{990333E0-B591-B849-810C-6BA3AAB626C2}" dt="2020-05-28T15:14:58.648" v="5500" actId="2696"/>
        <pc:sldMkLst>
          <pc:docMk/>
          <pc:sldMk cId="2306554525" sldId="277"/>
        </pc:sldMkLst>
        <pc:spChg chg="mod">
          <ac:chgData name="Aaron McInnes" userId="171bdf0d-4e2d-4ff0-8f57-fda72b0a8d25" providerId="ADAL" clId="{990333E0-B591-B849-810C-6BA3AAB626C2}" dt="2020-05-28T07:44:47.736" v="3631" actId="20577"/>
          <ac:spMkLst>
            <pc:docMk/>
            <pc:sldMk cId="2306554525" sldId="277"/>
            <ac:spMk id="3" creationId="{3F888EF5-49B7-5847-A219-FBBE431079E9}"/>
          </ac:spMkLst>
        </pc:spChg>
      </pc:sldChg>
      <pc:sldChg chg="modSp add">
        <pc:chgData name="Aaron McInnes" userId="171bdf0d-4e2d-4ff0-8f57-fda72b0a8d25" providerId="ADAL" clId="{990333E0-B591-B849-810C-6BA3AAB626C2}" dt="2020-05-28T07:37:11.303" v="3552" actId="113"/>
        <pc:sldMkLst>
          <pc:docMk/>
          <pc:sldMk cId="1953619556" sldId="278"/>
        </pc:sldMkLst>
        <pc:spChg chg="mod">
          <ac:chgData name="Aaron McInnes" userId="171bdf0d-4e2d-4ff0-8f57-fda72b0a8d25" providerId="ADAL" clId="{990333E0-B591-B849-810C-6BA3AAB626C2}" dt="2020-05-28T07:36:50.262" v="3515" actId="20577"/>
          <ac:spMkLst>
            <pc:docMk/>
            <pc:sldMk cId="1953619556" sldId="278"/>
            <ac:spMk id="2" creationId="{A0E1D6D8-CF70-224A-9920-5DBE6D7EE635}"/>
          </ac:spMkLst>
        </pc:spChg>
        <pc:spChg chg="mod">
          <ac:chgData name="Aaron McInnes" userId="171bdf0d-4e2d-4ff0-8f57-fda72b0a8d25" providerId="ADAL" clId="{990333E0-B591-B849-810C-6BA3AAB626C2}" dt="2020-05-28T07:37:11.303" v="3552" actId="113"/>
          <ac:spMkLst>
            <pc:docMk/>
            <pc:sldMk cId="1953619556" sldId="278"/>
            <ac:spMk id="3" creationId="{298BAAE6-6BC2-0A4F-940B-177AD67AC236}"/>
          </ac:spMkLst>
        </pc:spChg>
      </pc:sldChg>
      <pc:sldChg chg="modSp add">
        <pc:chgData name="Aaron McInnes" userId="171bdf0d-4e2d-4ff0-8f57-fda72b0a8d25" providerId="ADAL" clId="{990333E0-B591-B849-810C-6BA3AAB626C2}" dt="2020-05-28T07:45:16.087" v="3663" actId="20577"/>
        <pc:sldMkLst>
          <pc:docMk/>
          <pc:sldMk cId="3015158901" sldId="279"/>
        </pc:sldMkLst>
        <pc:spChg chg="mod">
          <ac:chgData name="Aaron McInnes" userId="171bdf0d-4e2d-4ff0-8f57-fda72b0a8d25" providerId="ADAL" clId="{990333E0-B591-B849-810C-6BA3AAB626C2}" dt="2020-05-28T07:45:16.087" v="3663" actId="20577"/>
          <ac:spMkLst>
            <pc:docMk/>
            <pc:sldMk cId="3015158901" sldId="279"/>
            <ac:spMk id="3" creationId="{298BAAE6-6BC2-0A4F-940B-177AD67AC236}"/>
          </ac:spMkLst>
        </pc:spChg>
      </pc:sldChg>
      <pc:sldChg chg="modSp add">
        <pc:chgData name="Aaron McInnes" userId="171bdf0d-4e2d-4ff0-8f57-fda72b0a8d25" providerId="ADAL" clId="{990333E0-B591-B849-810C-6BA3AAB626C2}" dt="2020-05-28T15:34:50.029" v="5565" actId="313"/>
        <pc:sldMkLst>
          <pc:docMk/>
          <pc:sldMk cId="2528711242" sldId="280"/>
        </pc:sldMkLst>
        <pc:spChg chg="mod">
          <ac:chgData name="Aaron McInnes" userId="171bdf0d-4e2d-4ff0-8f57-fda72b0a8d25" providerId="ADAL" clId="{990333E0-B591-B849-810C-6BA3AAB626C2}" dt="2020-05-28T15:34:50.029" v="5565" actId="313"/>
          <ac:spMkLst>
            <pc:docMk/>
            <pc:sldMk cId="2528711242" sldId="280"/>
            <ac:spMk id="3" creationId="{298BAAE6-6BC2-0A4F-940B-177AD67AC236}"/>
          </ac:spMkLst>
        </pc:spChg>
      </pc:sldChg>
      <pc:sldChg chg="modSp add">
        <pc:chgData name="Aaron McInnes" userId="171bdf0d-4e2d-4ff0-8f57-fda72b0a8d25" providerId="ADAL" clId="{990333E0-B591-B849-810C-6BA3AAB626C2}" dt="2020-05-28T15:35:21.675" v="5566" actId="20577"/>
        <pc:sldMkLst>
          <pc:docMk/>
          <pc:sldMk cId="3449182904" sldId="281"/>
        </pc:sldMkLst>
        <pc:spChg chg="mod">
          <ac:chgData name="Aaron McInnes" userId="171bdf0d-4e2d-4ff0-8f57-fda72b0a8d25" providerId="ADAL" clId="{990333E0-B591-B849-810C-6BA3AAB626C2}" dt="2020-05-28T07:45:35.895" v="3681" actId="20577"/>
          <ac:spMkLst>
            <pc:docMk/>
            <pc:sldMk cId="3449182904" sldId="281"/>
            <ac:spMk id="2" creationId="{842145A7-2E56-2348-BA9E-570991F6327F}"/>
          </ac:spMkLst>
        </pc:spChg>
        <pc:spChg chg="mod">
          <ac:chgData name="Aaron McInnes" userId="171bdf0d-4e2d-4ff0-8f57-fda72b0a8d25" providerId="ADAL" clId="{990333E0-B591-B849-810C-6BA3AAB626C2}" dt="2020-05-28T15:35:21.675" v="5566" actId="20577"/>
          <ac:spMkLst>
            <pc:docMk/>
            <pc:sldMk cId="3449182904" sldId="281"/>
            <ac:spMk id="3" creationId="{AFC96F34-C798-B545-AD68-FAF70B0DC9BC}"/>
          </ac:spMkLst>
        </pc:spChg>
      </pc:sldChg>
      <pc:sldChg chg="modSp add">
        <pc:chgData name="Aaron McInnes" userId="171bdf0d-4e2d-4ff0-8f57-fda72b0a8d25" providerId="ADAL" clId="{990333E0-B591-B849-810C-6BA3AAB626C2}" dt="2020-05-28T08:26:46.309" v="4566" actId="20577"/>
        <pc:sldMkLst>
          <pc:docMk/>
          <pc:sldMk cId="200257449" sldId="282"/>
        </pc:sldMkLst>
        <pc:spChg chg="mod">
          <ac:chgData name="Aaron McInnes" userId="171bdf0d-4e2d-4ff0-8f57-fda72b0a8d25" providerId="ADAL" clId="{990333E0-B591-B849-810C-6BA3AAB626C2}" dt="2020-05-28T08:21:20.428" v="4179" actId="20577"/>
          <ac:spMkLst>
            <pc:docMk/>
            <pc:sldMk cId="200257449" sldId="282"/>
            <ac:spMk id="2" creationId="{8113C2E7-18AE-EF4F-992A-D3DD723C07FF}"/>
          </ac:spMkLst>
        </pc:spChg>
        <pc:spChg chg="mod">
          <ac:chgData name="Aaron McInnes" userId="171bdf0d-4e2d-4ff0-8f57-fda72b0a8d25" providerId="ADAL" clId="{990333E0-B591-B849-810C-6BA3AAB626C2}" dt="2020-05-28T08:26:46.309" v="4566" actId="20577"/>
          <ac:spMkLst>
            <pc:docMk/>
            <pc:sldMk cId="200257449" sldId="282"/>
            <ac:spMk id="3" creationId="{9EDBEB3D-570C-824E-8F50-80251349184A}"/>
          </ac:spMkLst>
        </pc:spChg>
      </pc:sldChg>
      <pc:sldChg chg="modSp add">
        <pc:chgData name="Aaron McInnes" userId="171bdf0d-4e2d-4ff0-8f57-fda72b0a8d25" providerId="ADAL" clId="{990333E0-B591-B849-810C-6BA3AAB626C2}" dt="2020-05-28T08:53:43.419" v="5475" actId="27636"/>
        <pc:sldMkLst>
          <pc:docMk/>
          <pc:sldMk cId="4139024218" sldId="283"/>
        </pc:sldMkLst>
        <pc:spChg chg="mod">
          <ac:chgData name="Aaron McInnes" userId="171bdf0d-4e2d-4ff0-8f57-fda72b0a8d25" providerId="ADAL" clId="{990333E0-B591-B849-810C-6BA3AAB626C2}" dt="2020-05-28T08:27:10.514" v="4573" actId="20577"/>
          <ac:spMkLst>
            <pc:docMk/>
            <pc:sldMk cId="4139024218" sldId="283"/>
            <ac:spMk id="2" creationId="{41FBE655-DF42-CB43-966E-1AB8951695FE}"/>
          </ac:spMkLst>
        </pc:spChg>
        <pc:spChg chg="mod">
          <ac:chgData name="Aaron McInnes" userId="171bdf0d-4e2d-4ff0-8f57-fda72b0a8d25" providerId="ADAL" clId="{990333E0-B591-B849-810C-6BA3AAB626C2}" dt="2020-05-28T08:53:43.419" v="5475" actId="27636"/>
          <ac:spMkLst>
            <pc:docMk/>
            <pc:sldMk cId="4139024218" sldId="283"/>
            <ac:spMk id="3" creationId="{762CFF6B-B643-D64D-B20A-8A38F0767498}"/>
          </ac:spMkLst>
        </pc:spChg>
      </pc:sldChg>
      <pc:sldChg chg="addSp modSp add">
        <pc:chgData name="Aaron McInnes" userId="171bdf0d-4e2d-4ff0-8f57-fda72b0a8d25" providerId="ADAL" clId="{990333E0-B591-B849-810C-6BA3AAB626C2}" dt="2020-05-28T08:40:46.930" v="4900" actId="1076"/>
        <pc:sldMkLst>
          <pc:docMk/>
          <pc:sldMk cId="1277170935" sldId="284"/>
        </pc:sldMkLst>
        <pc:spChg chg="mod">
          <ac:chgData name="Aaron McInnes" userId="171bdf0d-4e2d-4ff0-8f57-fda72b0a8d25" providerId="ADAL" clId="{990333E0-B591-B849-810C-6BA3AAB626C2}" dt="2020-05-28T08:36:33.100" v="4589" actId="20577"/>
          <ac:spMkLst>
            <pc:docMk/>
            <pc:sldMk cId="1277170935" sldId="284"/>
            <ac:spMk id="2" creationId="{8981734F-3EB0-784B-9125-57C502B3370A}"/>
          </ac:spMkLst>
        </pc:spChg>
        <pc:spChg chg="mod">
          <ac:chgData name="Aaron McInnes" userId="171bdf0d-4e2d-4ff0-8f57-fda72b0a8d25" providerId="ADAL" clId="{990333E0-B591-B849-810C-6BA3AAB626C2}" dt="2020-05-28T08:38:25.722" v="4894" actId="113"/>
          <ac:spMkLst>
            <pc:docMk/>
            <pc:sldMk cId="1277170935" sldId="284"/>
            <ac:spMk id="3" creationId="{884B3964-3950-5F41-AC55-BB3047AEFD01}"/>
          </ac:spMkLst>
        </pc:spChg>
        <pc:picChg chg="add mod">
          <ac:chgData name="Aaron McInnes" userId="171bdf0d-4e2d-4ff0-8f57-fda72b0a8d25" providerId="ADAL" clId="{990333E0-B591-B849-810C-6BA3AAB626C2}" dt="2020-05-28T08:40:46.930" v="4900" actId="1076"/>
          <ac:picMkLst>
            <pc:docMk/>
            <pc:sldMk cId="1277170935" sldId="284"/>
            <ac:picMk id="5" creationId="{C61D3B8B-928E-7041-B449-3B5745FD226A}"/>
          </ac:picMkLst>
        </pc:picChg>
      </pc:sldChg>
    </pc:docChg>
  </pc:docChgLst>
  <pc:docChgLst>
    <pc:chgData name="Aaron McInnes" userId="171bdf0d-4e2d-4ff0-8f57-fda72b0a8d25" providerId="ADAL" clId="{8EA2671E-3B73-5642-9CAE-D4FA1E3485DB}"/>
    <pc:docChg chg="undo custSel mod addSld delSld modSld">
      <pc:chgData name="Aaron McInnes" userId="171bdf0d-4e2d-4ff0-8f57-fda72b0a8d25" providerId="ADAL" clId="{8EA2671E-3B73-5642-9CAE-D4FA1E3485DB}" dt="2020-05-08T02:34:49.212" v="1660" actId="115"/>
      <pc:docMkLst>
        <pc:docMk/>
      </pc:docMkLst>
      <pc:sldChg chg="modSp">
        <pc:chgData name="Aaron McInnes" userId="171bdf0d-4e2d-4ff0-8f57-fda72b0a8d25" providerId="ADAL" clId="{8EA2671E-3B73-5642-9CAE-D4FA1E3485DB}" dt="2020-05-06T04:27:44.985" v="1509" actId="20577"/>
        <pc:sldMkLst>
          <pc:docMk/>
          <pc:sldMk cId="3514132707" sldId="256"/>
        </pc:sldMkLst>
        <pc:spChg chg="mod">
          <ac:chgData name="Aaron McInnes" userId="171bdf0d-4e2d-4ff0-8f57-fda72b0a8d25" providerId="ADAL" clId="{8EA2671E-3B73-5642-9CAE-D4FA1E3485DB}" dt="2020-05-06T04:27:44.985" v="1509" actId="20577"/>
          <ac:spMkLst>
            <pc:docMk/>
            <pc:sldMk cId="3514132707" sldId="256"/>
            <ac:spMk id="4" creationId="{6E73FB95-54CE-DF45-9E5C-BFF470E51BC7}"/>
          </ac:spMkLst>
        </pc:spChg>
      </pc:sldChg>
      <pc:sldChg chg="modSp">
        <pc:chgData name="Aaron McInnes" userId="171bdf0d-4e2d-4ff0-8f57-fda72b0a8d25" providerId="ADAL" clId="{8EA2671E-3B73-5642-9CAE-D4FA1E3485DB}" dt="2020-05-08T02:30:23.063" v="1654" actId="20577"/>
        <pc:sldMkLst>
          <pc:docMk/>
          <pc:sldMk cId="4143874607" sldId="259"/>
        </pc:sldMkLst>
        <pc:spChg chg="mod">
          <ac:chgData name="Aaron McInnes" userId="171bdf0d-4e2d-4ff0-8f57-fda72b0a8d25" providerId="ADAL" clId="{8EA2671E-3B73-5642-9CAE-D4FA1E3485DB}" dt="2020-05-08T02:30:23.063" v="1654" actId="20577"/>
          <ac:spMkLst>
            <pc:docMk/>
            <pc:sldMk cId="4143874607" sldId="259"/>
            <ac:spMk id="3" creationId="{DCE3F55B-CB38-534D-976D-4AE8F2F427B8}"/>
          </ac:spMkLst>
        </pc:spChg>
      </pc:sldChg>
      <pc:sldChg chg="modSp">
        <pc:chgData name="Aaron McInnes" userId="171bdf0d-4e2d-4ff0-8f57-fda72b0a8d25" providerId="ADAL" clId="{8EA2671E-3B73-5642-9CAE-D4FA1E3485DB}" dt="2020-05-06T05:29:42.293" v="1651" actId="15"/>
        <pc:sldMkLst>
          <pc:docMk/>
          <pc:sldMk cId="2229451046" sldId="261"/>
        </pc:sldMkLst>
        <pc:spChg chg="mod">
          <ac:chgData name="Aaron McInnes" userId="171bdf0d-4e2d-4ff0-8f57-fda72b0a8d25" providerId="ADAL" clId="{8EA2671E-3B73-5642-9CAE-D4FA1E3485DB}" dt="2020-05-06T05:29:42.293" v="1651" actId="15"/>
          <ac:spMkLst>
            <pc:docMk/>
            <pc:sldMk cId="2229451046" sldId="261"/>
            <ac:spMk id="3" creationId="{067F9CE2-D6B9-A242-BA35-153CBB546156}"/>
          </ac:spMkLst>
        </pc:spChg>
      </pc:sldChg>
      <pc:sldChg chg="modSp">
        <pc:chgData name="Aaron McInnes" userId="171bdf0d-4e2d-4ff0-8f57-fda72b0a8d25" providerId="ADAL" clId="{8EA2671E-3B73-5642-9CAE-D4FA1E3485DB}" dt="2020-05-08T02:34:49.212" v="1660" actId="115"/>
        <pc:sldMkLst>
          <pc:docMk/>
          <pc:sldMk cId="3199536808" sldId="262"/>
        </pc:sldMkLst>
        <pc:spChg chg="mod">
          <ac:chgData name="Aaron McInnes" userId="171bdf0d-4e2d-4ff0-8f57-fda72b0a8d25" providerId="ADAL" clId="{8EA2671E-3B73-5642-9CAE-D4FA1E3485DB}" dt="2020-05-08T02:34:49.212" v="1660" actId="115"/>
          <ac:spMkLst>
            <pc:docMk/>
            <pc:sldMk cId="3199536808" sldId="262"/>
            <ac:spMk id="3" creationId="{6B3A3D93-B10D-0741-99A7-7ED4635ED07A}"/>
          </ac:spMkLst>
        </pc:spChg>
      </pc:sldChg>
      <pc:sldChg chg="delSp modSp modAnim">
        <pc:chgData name="Aaron McInnes" userId="171bdf0d-4e2d-4ff0-8f57-fda72b0a8d25" providerId="ADAL" clId="{8EA2671E-3B73-5642-9CAE-D4FA1E3485DB}" dt="2020-05-06T04:38:29.194" v="1574" actId="20577"/>
        <pc:sldMkLst>
          <pc:docMk/>
          <pc:sldMk cId="2482944587" sldId="263"/>
        </pc:sldMkLst>
        <pc:spChg chg="mod">
          <ac:chgData name="Aaron McInnes" userId="171bdf0d-4e2d-4ff0-8f57-fda72b0a8d25" providerId="ADAL" clId="{8EA2671E-3B73-5642-9CAE-D4FA1E3485DB}" dt="2020-05-06T04:38:29.194" v="1574" actId="20577"/>
          <ac:spMkLst>
            <pc:docMk/>
            <pc:sldMk cId="2482944587" sldId="263"/>
            <ac:spMk id="3" creationId="{DFA2F63A-18FC-EB4F-B182-D46558ED72C9}"/>
          </ac:spMkLst>
        </pc:spChg>
        <pc:spChg chg="del">
          <ac:chgData name="Aaron McInnes" userId="171bdf0d-4e2d-4ff0-8f57-fda72b0a8d25" providerId="ADAL" clId="{8EA2671E-3B73-5642-9CAE-D4FA1E3485DB}" dt="2020-03-16T04:32:02.732" v="501" actId="478"/>
          <ac:spMkLst>
            <pc:docMk/>
            <pc:sldMk cId="2482944587" sldId="263"/>
            <ac:spMk id="5" creationId="{F463DD0C-D25D-5948-843D-74746B13ECD7}"/>
          </ac:spMkLst>
        </pc:spChg>
      </pc:sldChg>
      <pc:sldChg chg="modSp">
        <pc:chgData name="Aaron McInnes" userId="171bdf0d-4e2d-4ff0-8f57-fda72b0a8d25" providerId="ADAL" clId="{8EA2671E-3B73-5642-9CAE-D4FA1E3485DB}" dt="2020-05-06T05:28:33.597" v="1633" actId="20577"/>
        <pc:sldMkLst>
          <pc:docMk/>
          <pc:sldMk cId="2777075026" sldId="264"/>
        </pc:sldMkLst>
        <pc:spChg chg="mod">
          <ac:chgData name="Aaron McInnes" userId="171bdf0d-4e2d-4ff0-8f57-fda72b0a8d25" providerId="ADAL" clId="{8EA2671E-3B73-5642-9CAE-D4FA1E3485DB}" dt="2020-05-06T05:28:33.597" v="1633" actId="20577"/>
          <ac:spMkLst>
            <pc:docMk/>
            <pc:sldMk cId="2777075026" sldId="264"/>
            <ac:spMk id="3" creationId="{13F286C5-46E4-8D47-82D0-0F8B192CF30D}"/>
          </ac:spMkLst>
        </pc:spChg>
      </pc:sldChg>
      <pc:sldChg chg="modSp">
        <pc:chgData name="Aaron McInnes" userId="171bdf0d-4e2d-4ff0-8f57-fda72b0a8d25" providerId="ADAL" clId="{8EA2671E-3B73-5642-9CAE-D4FA1E3485DB}" dt="2020-03-16T08:06:38.860" v="1140" actId="20577"/>
        <pc:sldMkLst>
          <pc:docMk/>
          <pc:sldMk cId="3403529321" sldId="265"/>
        </pc:sldMkLst>
        <pc:spChg chg="mod">
          <ac:chgData name="Aaron McInnes" userId="171bdf0d-4e2d-4ff0-8f57-fda72b0a8d25" providerId="ADAL" clId="{8EA2671E-3B73-5642-9CAE-D4FA1E3485DB}" dt="2020-03-16T08:06:38.860" v="1140" actId="20577"/>
          <ac:spMkLst>
            <pc:docMk/>
            <pc:sldMk cId="3403529321" sldId="265"/>
            <ac:spMk id="2" creationId="{EA979B6C-91D9-2F4B-889F-72ECE36494AE}"/>
          </ac:spMkLst>
        </pc:spChg>
        <pc:spChg chg="mod">
          <ac:chgData name="Aaron McInnes" userId="171bdf0d-4e2d-4ff0-8f57-fda72b0a8d25" providerId="ADAL" clId="{8EA2671E-3B73-5642-9CAE-D4FA1E3485DB}" dt="2020-03-16T04:38:32.128" v="543" actId="20577"/>
          <ac:spMkLst>
            <pc:docMk/>
            <pc:sldMk cId="3403529321" sldId="265"/>
            <ac:spMk id="3" creationId="{A2074E74-97BB-A941-AD54-55B83E2755A8}"/>
          </ac:spMkLst>
        </pc:spChg>
      </pc:sldChg>
      <pc:sldChg chg="modAnim">
        <pc:chgData name="Aaron McInnes" userId="171bdf0d-4e2d-4ff0-8f57-fda72b0a8d25" providerId="ADAL" clId="{8EA2671E-3B73-5642-9CAE-D4FA1E3485DB}" dt="2020-03-16T04:20:00.416" v="500"/>
        <pc:sldMkLst>
          <pc:docMk/>
          <pc:sldMk cId="4186352659" sldId="266"/>
        </pc:sldMkLst>
      </pc:sldChg>
      <pc:sldChg chg="del">
        <pc:chgData name="Aaron McInnes" userId="171bdf0d-4e2d-4ff0-8f57-fda72b0a8d25" providerId="ADAL" clId="{8EA2671E-3B73-5642-9CAE-D4FA1E3485DB}" dt="2020-05-06T04:35:09.920" v="1571" actId="2696"/>
        <pc:sldMkLst>
          <pc:docMk/>
          <pc:sldMk cId="2089670223" sldId="267"/>
        </pc:sldMkLst>
      </pc:sldChg>
      <pc:sldChg chg="modSp">
        <pc:chgData name="Aaron McInnes" userId="171bdf0d-4e2d-4ff0-8f57-fda72b0a8d25" providerId="ADAL" clId="{8EA2671E-3B73-5642-9CAE-D4FA1E3485DB}" dt="2020-03-15T14:33:45.670" v="194" actId="113"/>
        <pc:sldMkLst>
          <pc:docMk/>
          <pc:sldMk cId="1942200224" sldId="268"/>
        </pc:sldMkLst>
        <pc:spChg chg="mod">
          <ac:chgData name="Aaron McInnes" userId="171bdf0d-4e2d-4ff0-8f57-fda72b0a8d25" providerId="ADAL" clId="{8EA2671E-3B73-5642-9CAE-D4FA1E3485DB}" dt="2020-03-15T14:33:45.670" v="194" actId="113"/>
          <ac:spMkLst>
            <pc:docMk/>
            <pc:sldMk cId="1942200224" sldId="268"/>
            <ac:spMk id="3" creationId="{DD8CCB5F-B38C-AB4E-A6C5-FEF2EEB9DF00}"/>
          </ac:spMkLst>
        </pc:spChg>
      </pc:sldChg>
      <pc:sldChg chg="modSp">
        <pc:chgData name="Aaron McInnes" userId="171bdf0d-4e2d-4ff0-8f57-fda72b0a8d25" providerId="ADAL" clId="{8EA2671E-3B73-5642-9CAE-D4FA1E3485DB}" dt="2020-03-16T08:07:54.089" v="1254" actId="313"/>
        <pc:sldMkLst>
          <pc:docMk/>
          <pc:sldMk cId="2408824882" sldId="270"/>
        </pc:sldMkLst>
        <pc:spChg chg="mod">
          <ac:chgData name="Aaron McInnes" userId="171bdf0d-4e2d-4ff0-8f57-fda72b0a8d25" providerId="ADAL" clId="{8EA2671E-3B73-5642-9CAE-D4FA1E3485DB}" dt="2020-03-16T08:07:54.089" v="1254" actId="313"/>
          <ac:spMkLst>
            <pc:docMk/>
            <pc:sldMk cId="2408824882" sldId="270"/>
            <ac:spMk id="3" creationId="{70CFFA65-E2BA-104C-B206-BAA1F7611F7D}"/>
          </ac:spMkLst>
        </pc:spChg>
      </pc:sldChg>
      <pc:sldChg chg="modSp">
        <pc:chgData name="Aaron McInnes" userId="171bdf0d-4e2d-4ff0-8f57-fda72b0a8d25" providerId="ADAL" clId="{8EA2671E-3B73-5642-9CAE-D4FA1E3485DB}" dt="2020-05-06T04:47:42.065" v="1577" actId="20577"/>
        <pc:sldMkLst>
          <pc:docMk/>
          <pc:sldMk cId="2091495737" sldId="271"/>
        </pc:sldMkLst>
        <pc:spChg chg="mod">
          <ac:chgData name="Aaron McInnes" userId="171bdf0d-4e2d-4ff0-8f57-fda72b0a8d25" providerId="ADAL" clId="{8EA2671E-3B73-5642-9CAE-D4FA1E3485DB}" dt="2020-05-06T04:47:42.065" v="1577" actId="20577"/>
          <ac:spMkLst>
            <pc:docMk/>
            <pc:sldMk cId="2091495737" sldId="271"/>
            <ac:spMk id="3" creationId="{C4C80892-2432-614A-8AC6-E95F7B261F2E}"/>
          </ac:spMkLst>
        </pc:spChg>
      </pc:sldChg>
      <pc:sldChg chg="addSp delSp modSp add mod setBg modAnim">
        <pc:chgData name="Aaron McInnes" userId="171bdf0d-4e2d-4ff0-8f57-fda72b0a8d25" providerId="ADAL" clId="{8EA2671E-3B73-5642-9CAE-D4FA1E3485DB}" dt="2020-03-16T03:29:57.419" v="390"/>
        <pc:sldMkLst>
          <pc:docMk/>
          <pc:sldMk cId="729648405" sldId="272"/>
        </pc:sldMkLst>
        <pc:spChg chg="del">
          <ac:chgData name="Aaron McInnes" userId="171bdf0d-4e2d-4ff0-8f57-fda72b0a8d25" providerId="ADAL" clId="{8EA2671E-3B73-5642-9CAE-D4FA1E3485DB}" dt="2020-03-16T03:20:54.370" v="223" actId="478"/>
          <ac:spMkLst>
            <pc:docMk/>
            <pc:sldMk cId="729648405" sldId="272"/>
            <ac:spMk id="2" creationId="{759D2DEB-38A9-EA41-85AA-5362C729EC46}"/>
          </ac:spMkLst>
        </pc:spChg>
        <pc:spChg chg="del mod">
          <ac:chgData name="Aaron McInnes" userId="171bdf0d-4e2d-4ff0-8f57-fda72b0a8d25" providerId="ADAL" clId="{8EA2671E-3B73-5642-9CAE-D4FA1E3485DB}" dt="2020-03-16T03:20:49.890" v="220"/>
          <ac:spMkLst>
            <pc:docMk/>
            <pc:sldMk cId="729648405" sldId="272"/>
            <ac:spMk id="3" creationId="{5DC6B1DD-08EE-9D4F-BE89-715BC8208297}"/>
          </ac:spMkLst>
        </pc:spChg>
        <pc:spChg chg="add del">
          <ac:chgData name="Aaron McInnes" userId="171bdf0d-4e2d-4ff0-8f57-fda72b0a8d25" providerId="ADAL" clId="{8EA2671E-3B73-5642-9CAE-D4FA1E3485DB}" dt="2020-03-16T03:21:26.676" v="234" actId="26606"/>
          <ac:spMkLst>
            <pc:docMk/>
            <pc:sldMk cId="729648405" sldId="272"/>
            <ac:spMk id="10" creationId="{C8417673-F529-49EC-8402-EC8515FAD3D3}"/>
          </ac:spMkLst>
        </pc:spChg>
        <pc:spChg chg="add del mod">
          <ac:chgData name="Aaron McInnes" userId="171bdf0d-4e2d-4ff0-8f57-fda72b0a8d25" providerId="ADAL" clId="{8EA2671E-3B73-5642-9CAE-D4FA1E3485DB}" dt="2020-03-16T03:24:54.231" v="266" actId="478"/>
          <ac:spMkLst>
            <pc:docMk/>
            <pc:sldMk cId="729648405" sldId="272"/>
            <ac:spMk id="11" creationId="{DF2FFDE5-C489-5840-B7D2-CD23718F9588}"/>
          </ac:spMkLst>
        </pc:spChg>
        <pc:spChg chg="add mod">
          <ac:chgData name="Aaron McInnes" userId="171bdf0d-4e2d-4ff0-8f57-fda72b0a8d25" providerId="ADAL" clId="{8EA2671E-3B73-5642-9CAE-D4FA1E3485DB}" dt="2020-03-16T03:28:46.240" v="385" actId="255"/>
          <ac:spMkLst>
            <pc:docMk/>
            <pc:sldMk cId="729648405" sldId="272"/>
            <ac:spMk id="16" creationId="{4B59396E-FAD4-4F41-A967-066C8A845F58}"/>
          </ac:spMkLst>
        </pc:spChg>
        <pc:spChg chg="add mod">
          <ac:chgData name="Aaron McInnes" userId="171bdf0d-4e2d-4ff0-8f57-fda72b0a8d25" providerId="ADAL" clId="{8EA2671E-3B73-5642-9CAE-D4FA1E3485DB}" dt="2020-03-16T03:28:52.084" v="386" actId="255"/>
          <ac:spMkLst>
            <pc:docMk/>
            <pc:sldMk cId="729648405" sldId="272"/>
            <ac:spMk id="18" creationId="{4A9730DA-550A-6748-BB65-0FFB7465FDCF}"/>
          </ac:spMkLst>
        </pc:spChg>
        <pc:spChg chg="add mod">
          <ac:chgData name="Aaron McInnes" userId="171bdf0d-4e2d-4ff0-8f57-fda72b0a8d25" providerId="ADAL" clId="{8EA2671E-3B73-5642-9CAE-D4FA1E3485DB}" dt="2020-03-16T03:28:58.191" v="387" actId="255"/>
          <ac:spMkLst>
            <pc:docMk/>
            <pc:sldMk cId="729648405" sldId="272"/>
            <ac:spMk id="20" creationId="{00A33B1D-8792-4946-8E2E-7C0954D499F1}"/>
          </ac:spMkLst>
        </pc:spChg>
        <pc:picChg chg="add del mod">
          <ac:chgData name="Aaron McInnes" userId="171bdf0d-4e2d-4ff0-8f57-fda72b0a8d25" providerId="ADAL" clId="{8EA2671E-3B73-5642-9CAE-D4FA1E3485DB}" dt="2020-03-16T03:24:47.744" v="265" actId="478"/>
          <ac:picMkLst>
            <pc:docMk/>
            <pc:sldMk cId="729648405" sldId="272"/>
            <ac:picMk id="5" creationId="{65FE3A5F-E592-A04A-AB26-357B96C44DA1}"/>
          </ac:picMkLst>
        </pc:picChg>
        <pc:picChg chg="add mod">
          <ac:chgData name="Aaron McInnes" userId="171bdf0d-4e2d-4ff0-8f57-fda72b0a8d25" providerId="ADAL" clId="{8EA2671E-3B73-5642-9CAE-D4FA1E3485DB}" dt="2020-03-16T03:28:05.537" v="369" actId="1076"/>
          <ac:picMkLst>
            <pc:docMk/>
            <pc:sldMk cId="729648405" sldId="272"/>
            <ac:picMk id="13" creationId="{51891703-4CA9-974F-B5C2-76C63BEB841F}"/>
          </ac:picMkLst>
        </pc:picChg>
        <pc:cxnChg chg="add del mod">
          <ac:chgData name="Aaron McInnes" userId="171bdf0d-4e2d-4ff0-8f57-fda72b0a8d25" providerId="ADAL" clId="{8EA2671E-3B73-5642-9CAE-D4FA1E3485DB}" dt="2020-03-16T03:24:56.367" v="267" actId="478"/>
          <ac:cxnSpMkLst>
            <pc:docMk/>
            <pc:sldMk cId="729648405" sldId="272"/>
            <ac:cxnSpMk id="7" creationId="{94B0C34C-9062-C94F-859F-EBDB20337A05}"/>
          </ac:cxnSpMkLst>
        </pc:cxnChg>
        <pc:cxnChg chg="add mod">
          <ac:chgData name="Aaron McInnes" userId="171bdf0d-4e2d-4ff0-8f57-fda72b0a8d25" providerId="ADAL" clId="{8EA2671E-3B73-5642-9CAE-D4FA1E3485DB}" dt="2020-03-16T03:26:30.241" v="293" actId="1076"/>
          <ac:cxnSpMkLst>
            <pc:docMk/>
            <pc:sldMk cId="729648405" sldId="272"/>
            <ac:cxnSpMk id="15" creationId="{E376684F-0777-2144-87DB-367FC94119C3}"/>
          </ac:cxnSpMkLst>
        </pc:cxnChg>
        <pc:cxnChg chg="add mod">
          <ac:chgData name="Aaron McInnes" userId="171bdf0d-4e2d-4ff0-8f57-fda72b0a8d25" providerId="ADAL" clId="{8EA2671E-3B73-5642-9CAE-D4FA1E3485DB}" dt="2020-03-16T03:27:36.772" v="353" actId="1076"/>
          <ac:cxnSpMkLst>
            <pc:docMk/>
            <pc:sldMk cId="729648405" sldId="272"/>
            <ac:cxnSpMk id="17" creationId="{5D51F293-2429-3548-9CAE-B75E9C9F2962}"/>
          </ac:cxnSpMkLst>
        </pc:cxnChg>
        <pc:cxnChg chg="add mod">
          <ac:chgData name="Aaron McInnes" userId="171bdf0d-4e2d-4ff0-8f57-fda72b0a8d25" providerId="ADAL" clId="{8EA2671E-3B73-5642-9CAE-D4FA1E3485DB}" dt="2020-03-16T03:28:09.762" v="371" actId="1076"/>
          <ac:cxnSpMkLst>
            <pc:docMk/>
            <pc:sldMk cId="729648405" sldId="272"/>
            <ac:cxnSpMk id="19" creationId="{DCCE835F-712C-F448-A842-656CC1EE3D1B}"/>
          </ac:cxnSpMkLst>
        </pc:cxnChg>
      </pc:sldChg>
      <pc:sldChg chg="addSp delSp modSp add del">
        <pc:chgData name="Aaron McInnes" userId="171bdf0d-4e2d-4ff0-8f57-fda72b0a8d25" providerId="ADAL" clId="{8EA2671E-3B73-5642-9CAE-D4FA1E3485DB}" dt="2020-05-06T04:28:10.137" v="1511" actId="2696"/>
        <pc:sldMkLst>
          <pc:docMk/>
          <pc:sldMk cId="67731589" sldId="273"/>
        </pc:sldMkLst>
        <pc:spChg chg="mod">
          <ac:chgData name="Aaron McInnes" userId="171bdf0d-4e2d-4ff0-8f57-fda72b0a8d25" providerId="ADAL" clId="{8EA2671E-3B73-5642-9CAE-D4FA1E3485DB}" dt="2020-03-16T04:42:34.332" v="592" actId="5793"/>
          <ac:spMkLst>
            <pc:docMk/>
            <pc:sldMk cId="67731589" sldId="273"/>
            <ac:spMk id="2" creationId="{03323547-F379-1C4B-9DD0-417594347A96}"/>
          </ac:spMkLst>
        </pc:spChg>
        <pc:spChg chg="mod">
          <ac:chgData name="Aaron McInnes" userId="171bdf0d-4e2d-4ff0-8f57-fda72b0a8d25" providerId="ADAL" clId="{8EA2671E-3B73-5642-9CAE-D4FA1E3485DB}" dt="2020-03-16T08:22:06.268" v="1450" actId="20577"/>
          <ac:spMkLst>
            <pc:docMk/>
            <pc:sldMk cId="67731589" sldId="273"/>
            <ac:spMk id="3" creationId="{F971376E-7A54-A44B-AF39-8DC1C1D2CD92}"/>
          </ac:spMkLst>
        </pc:spChg>
        <pc:picChg chg="add del mod">
          <ac:chgData name="Aaron McInnes" userId="171bdf0d-4e2d-4ff0-8f57-fda72b0a8d25" providerId="ADAL" clId="{8EA2671E-3B73-5642-9CAE-D4FA1E3485DB}" dt="2020-03-16T04:48:34.644" v="1068" actId="478"/>
          <ac:picMkLst>
            <pc:docMk/>
            <pc:sldMk cId="67731589" sldId="273"/>
            <ac:picMk id="4" creationId="{F6C328B2-4F9B-9A42-9CB2-0FFCB6ECF309}"/>
          </ac:picMkLst>
        </pc:picChg>
        <pc:picChg chg="add mod">
          <ac:chgData name="Aaron McInnes" userId="171bdf0d-4e2d-4ff0-8f57-fda72b0a8d25" providerId="ADAL" clId="{8EA2671E-3B73-5642-9CAE-D4FA1E3485DB}" dt="2020-03-16T08:05:01.265" v="1071" actId="1076"/>
          <ac:picMkLst>
            <pc:docMk/>
            <pc:sldMk cId="67731589" sldId="273"/>
            <ac:picMk id="5" creationId="{630DE75B-05AD-2F47-8F33-70725A174DBD}"/>
          </ac:picMkLst>
        </pc:picChg>
      </pc:sldChg>
      <pc:sldChg chg="addSp delSp modSp add mod setBg">
        <pc:chgData name="Aaron McInnes" userId="171bdf0d-4e2d-4ff0-8f57-fda72b0a8d25" providerId="ADAL" clId="{8EA2671E-3B73-5642-9CAE-D4FA1E3485DB}" dt="2020-03-16T08:35:31.735" v="1490"/>
        <pc:sldMkLst>
          <pc:docMk/>
          <pc:sldMk cId="3909948972" sldId="274"/>
        </pc:sldMkLst>
        <pc:spChg chg="mod ord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" creationId="{B0E352FF-3AE2-C249-8A58-92C51B20C2DA}"/>
          </ac:spMkLst>
        </pc:spChg>
        <pc:spChg chg="mod ord">
          <ac:chgData name="Aaron McInnes" userId="171bdf0d-4e2d-4ff0-8f57-fda72b0a8d25" providerId="ADAL" clId="{8EA2671E-3B73-5642-9CAE-D4FA1E3485DB}" dt="2020-03-16T08:35:22.572" v="1488"/>
          <ac:spMkLst>
            <pc:docMk/>
            <pc:sldMk cId="3909948972" sldId="274"/>
            <ac:spMk id="3" creationId="{2DB16716-7809-704B-B0D1-19BA464B48B2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5" creationId="{B43B9CA2-4B31-4ACD-9A9F-B8E6C642038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7" creationId="{33F94DB1-BC5D-454D-845C-7BA3A1F4699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9" creationId="{5676B86F-860B-4586-BCAA-C0650C09B7B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1" creationId="{8C818ED5-2F56-4171-9445-3AA4F446239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3" creationId="{DE74FCE8-866C-4AFA-B45C-FACE2A6094E4}"/>
          </ac:spMkLst>
        </pc:sp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5" creationId="{655CF62F-AB02-7247-8399-ADB4951CBA8A}"/>
          </ac:picMkLst>
        </pc:picChg>
        <pc:picChg chg="add del mod">
          <ac:chgData name="Aaron McInnes" userId="171bdf0d-4e2d-4ff0-8f57-fda72b0a8d25" providerId="ADAL" clId="{8EA2671E-3B73-5642-9CAE-D4FA1E3485DB}" dt="2020-03-16T08:28:04.141" v="1460" actId="478"/>
          <ac:picMkLst>
            <pc:docMk/>
            <pc:sldMk cId="3909948972" sldId="274"/>
            <ac:picMk id="7" creationId="{5314B85F-A867-734B-BF75-0D909B8A5CE5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9" creationId="{B8006C54-404D-BD49-84B3-BE1A3D5E1569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10" creationId="{385011A5-7478-A647-978F-32E5D0A7BEEF}"/>
          </ac:picMkLst>
        </pc:picChg>
      </pc:sldChg>
      <pc:sldChg chg="addSp delSp modSp add del mod setBg setClrOvrMap">
        <pc:chgData name="Aaron McInnes" userId="171bdf0d-4e2d-4ff0-8f57-fda72b0a8d25" providerId="ADAL" clId="{8EA2671E-3B73-5642-9CAE-D4FA1E3485DB}" dt="2020-05-06T04:27:54.656" v="1510" actId="2696"/>
        <pc:sldMkLst>
          <pc:docMk/>
          <pc:sldMk cId="1633035375" sldId="275"/>
        </pc:sldMkLst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" creationId="{6E2AC689-680D-4341-A62A-41DA79C625D2}"/>
          </ac:spMkLst>
        </pc:spChg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3" creationId="{2565BEE2-4240-9947-9387-DFE6064E3B5F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1" creationId="{B3684CCF-CEBB-4D8E-A366-95E43D4C790B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3" creationId="{70BEB1E7-2F88-40BC-B73D-42E5B6F80BFC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8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9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1" creationId="{003713C1-2FB2-413B-BF91-3AE41726FB7A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2" creationId="{90795B4D-5022-4A7F-A01D-8D880B7CDB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3" creationId="{AFD19018-DE7C-4796-ADF2-AD2EB0FC0D9C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4" creationId="{B1A0A2C2-4F85-44AF-8708-8DCA4B550CB8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6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7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3" creationId="{EBB6D9F6-3E47-45AD-8461-718A3C87E3E8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5" creationId="{A3B16A00-A549-4B07-B8C2-4B3A966D9E2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7" creationId="{33B86BAE-87B4-4192-ABB2-627FFC965AC7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9" creationId="{22BB4F03-4463-45CC-89A7-8E03412EDDBF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41" creationId="{80E1AEAE-1F52-4C29-925C-27738417E9F5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3" creationId="{33CD251C-A887-4D2F-925B-FC097198538B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4" creationId="{3B2069EE-A08E-44F0-B3F9-3CF8CC2DCAD5}"/>
          </ac:spMkLst>
        </pc:spChg>
        <pc:grpChg chg="add del">
          <ac:chgData name="Aaron McInnes" userId="171bdf0d-4e2d-4ff0-8f57-fda72b0a8d25" providerId="ADAL" clId="{8EA2671E-3B73-5642-9CAE-D4FA1E3485DB}" dt="2020-03-16T08:36:55.079" v="1495" actId="26606"/>
          <ac:grpSpMkLst>
            <pc:docMk/>
            <pc:sldMk cId="1633035375" sldId="275"/>
            <ac:grpSpMk id="15" creationId="{F91EAA54-AC0A-4AEF-ACE5-B1DD3DC8173B}"/>
          </ac:grpSpMkLst>
        </pc:grpChg>
        <pc:grpChg chg="add del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28" creationId="{F91EAA54-AC0A-4AEF-ACE5-B1DD3DC8173B}"/>
          </ac:grpSpMkLst>
        </pc:grpChg>
        <pc:grpChg chg="add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45" creationId="{9C6E8597-0CCE-4A8A-9326-AA52691A1C81}"/>
          </ac:grpSpMkLst>
        </pc:grp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4" creationId="{EF6CC7A8-29BC-954B-9BC7-D5BC186EB386}"/>
          </ac:picMkLst>
        </pc:pic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5" creationId="{705A5ED2-1CF8-7541-804B-B63BFE1C712C}"/>
          </ac:picMkLst>
        </pc:picChg>
        <pc:picChg chg="add mod ord">
          <ac:chgData name="Aaron McInnes" userId="171bdf0d-4e2d-4ff0-8f57-fda72b0a8d25" providerId="ADAL" clId="{8EA2671E-3B73-5642-9CAE-D4FA1E3485DB}" dt="2020-03-16T08:39:37.308" v="1507" actId="27614"/>
          <ac:picMkLst>
            <pc:docMk/>
            <pc:sldMk cId="1633035375" sldId="275"/>
            <ac:picMk id="6" creationId="{DAD3DC5A-0C35-7B47-9300-E3F5F805DDD1}"/>
          </ac:picMkLst>
        </pc:picChg>
        <pc:picChg chg="add mo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8" creationId="{736162BB-6ADF-E14D-83CC-4A0B18A5D9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20A2-1306-8542-A7AC-3B89E1D8558C}" type="datetimeFigureOut">
              <a:rPr lang="en-AU" smtClean="0"/>
              <a:t>28/5/20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3BFA8-B40D-8949-BB1E-9E539455E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3BFA8-B40D-8949-BB1E-9E539455EB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9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08C4-D816-0445-A983-1AE74067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1B86-A8F6-DD4B-BF77-BA751C96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7390-9413-DA4E-85D1-1A72DE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99D8-804C-FA4A-B78F-1FEA912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558-277E-2540-A31D-8AB7ED9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6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91-EC3B-8748-8CB4-DC94C92B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40E6-22D9-7248-9C67-98C090BA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0520-BDF3-E84F-B659-6342061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2439-9D00-9B4E-8F23-472CBDE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EE16-13FD-0648-9859-0ED5FC9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00B5-F85D-8D45-B174-F4367E3F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EF6F-272F-0A46-A4E4-04F4C579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8FA-28F0-9F43-9C69-D9D6FF2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823C-DE31-E345-94DA-D22F6784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0904-9972-A140-AC91-323D774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3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842-E75C-3042-95E0-1C80C3F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019-E44A-544F-B396-72A3CD7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5A7C-7C7C-5849-9BCD-93C6F40D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043C-9313-0046-8871-82AB158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EAA4-AF18-FC45-BF2A-2594E0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3A8-3B52-C94C-991D-31E977F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4290-870B-854D-B6D7-41A8504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BB7A-D038-C14F-8C73-187CCB8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DC1A-CFAF-954B-8D7E-CE086F1C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953-FEAD-7E43-B570-64253FF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350-220B-C347-85A6-DEC48CE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61B-4BE1-A143-A079-0F366F56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D5DC-29A4-844D-A965-F6B94A88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3C0D-1EBF-5F4F-9A1A-2119200B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3F17-0E15-5A49-BC00-1BB96CA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7045-C534-7349-86BA-7A09C3F6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7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B9F-8561-B947-9F79-47F2D33C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351A-A6C5-7B4F-B443-C6593E4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DFF6-5903-A540-8164-B285395F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B00DF-EC58-8341-AB95-B4FF0D4F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BE8C4-4BDB-7046-8FCA-4A6C825BC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0A4D2-1EF1-1F40-815E-3EB53A9F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BAA87-3FC6-314A-B461-C3DD0E8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8A9E-FECE-054A-9696-49CA20D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3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C760-64C4-1F40-B106-FEB465A4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DF3E-A0CF-7948-B534-FC7A211F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B4BC-4BDD-AA45-B789-05C5DF5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34D9-A19D-2447-A185-00DB37B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1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E7B8-37A2-2449-A6A0-32A77EA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4C660-5469-A940-85DD-4C107E5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D155-C57F-9E4A-8AF8-A90B4C52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9FB-B425-1540-8242-8EC228D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F55-FD50-2E4C-8DBD-0C1C146A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E928-9C98-5748-B738-D6F36144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4560-1990-D34B-A197-9EE0A6E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3F6D-2421-6745-9C50-C88E7A3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89A-AFAE-FB4E-B393-04D4B4C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C74-5300-F240-88DD-8E914F8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E72D-6C0A-C942-AB1D-97D209CA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3CC2-7C6D-5F47-9874-71380FA73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D481-14EB-9542-B614-33F6A4B5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232E-4971-2E49-B3DE-E9C8639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42-8BA7-4E48-BF87-04AC773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0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9A5F-AA47-C74C-924E-44AC3249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D463-47D8-3E45-885A-95F6AD2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81A-0733-6E48-AF65-FEA409A2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E0A9-7BBF-D64C-96E2-5C4F18339E75}" type="datetimeFigureOut">
              <a:rPr lang="en-AU" smtClean="0"/>
              <a:t>28/5/20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0EFE-C1BD-C04A-9928-79D0E434E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CD0A-9887-864B-AD1D-CC99D81C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73FB95-54CE-DF45-9E5C-BFF470E51BC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R Session #4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C08CBA-84EB-8D48-9E44-21402D1F05B4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Cognition and Emotion Group</a:t>
            </a:r>
          </a:p>
          <a:p>
            <a:endParaRPr lang="en-AU" dirty="0"/>
          </a:p>
          <a:p>
            <a:r>
              <a:rPr lang="en-AU" dirty="0"/>
              <a:t>Data Visualisation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1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9642-F384-204E-A2FF-7477E8ED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2670-8972-AE44-AB9C-24E37BF3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First we need to calculate averages if we want to present summary statistics</a:t>
            </a:r>
          </a:p>
          <a:p>
            <a:r>
              <a:rPr lang="en-AU" dirty="0" err="1"/>
              <a:t>summarySEwithin</a:t>
            </a:r>
            <a:r>
              <a:rPr lang="en-AU" dirty="0"/>
              <a:t>() from the </a:t>
            </a:r>
            <a:r>
              <a:rPr lang="en-AU" dirty="0" err="1"/>
              <a:t>Rmisc</a:t>
            </a:r>
            <a:r>
              <a:rPr lang="en-AU" dirty="0"/>
              <a:t> package can handle this</a:t>
            </a:r>
          </a:p>
          <a:p>
            <a:r>
              <a:rPr lang="en-AU" dirty="0"/>
              <a:t>Install </a:t>
            </a:r>
            <a:r>
              <a:rPr lang="en-AU" dirty="0" err="1"/>
              <a:t>Rmisc</a:t>
            </a:r>
            <a:r>
              <a:rPr lang="en-AU" dirty="0"/>
              <a:t> and add </a:t>
            </a:r>
            <a:r>
              <a:rPr lang="en-AU" b="1" dirty="0"/>
              <a:t>library(</a:t>
            </a:r>
            <a:r>
              <a:rPr lang="en-AU" b="1" dirty="0" err="1"/>
              <a:t>Rmisc</a:t>
            </a:r>
            <a:r>
              <a:rPr lang="en-AU" b="1" dirty="0"/>
              <a:t>) </a:t>
            </a:r>
            <a:r>
              <a:rPr lang="en-AU" dirty="0"/>
              <a:t>to the top of your script</a:t>
            </a:r>
          </a:p>
          <a:p>
            <a:endParaRPr lang="en-AU" b="1" dirty="0"/>
          </a:p>
          <a:p>
            <a:r>
              <a:rPr lang="en-AU" b="1" dirty="0"/>
              <a:t>summary &lt;- </a:t>
            </a:r>
            <a:r>
              <a:rPr lang="en-AU" b="1" dirty="0" err="1"/>
              <a:t>summarySEwithin</a:t>
            </a:r>
            <a:r>
              <a:rPr lang="en-AU" b="1" dirty="0"/>
              <a:t>(</a:t>
            </a:r>
            <a:r>
              <a:rPr lang="en-AU" b="1" dirty="0" err="1"/>
              <a:t>my_data</a:t>
            </a:r>
            <a:r>
              <a:rPr lang="en-AU" b="1" dirty="0"/>
              <a:t>, </a:t>
            </a:r>
            <a:r>
              <a:rPr lang="en-AU" b="1" dirty="0" err="1"/>
              <a:t>measurevar</a:t>
            </a:r>
            <a:r>
              <a:rPr lang="en-AU" b="1" dirty="0"/>
              <a:t> = "RT", </a:t>
            </a:r>
            <a:r>
              <a:rPr lang="en-AU" b="1" dirty="0" err="1"/>
              <a:t>withinvars</a:t>
            </a:r>
            <a:r>
              <a:rPr lang="en-AU" b="1" dirty="0"/>
              <a:t> = c("condition"), </a:t>
            </a:r>
            <a:r>
              <a:rPr lang="en-AU" b="1" dirty="0" err="1"/>
              <a:t>idvar</a:t>
            </a:r>
            <a:r>
              <a:rPr lang="en-AU" b="1" dirty="0"/>
              <a:t> = "</a:t>
            </a:r>
            <a:r>
              <a:rPr lang="en-AU" b="1" dirty="0" err="1"/>
              <a:t>subject_id</a:t>
            </a:r>
            <a:r>
              <a:rPr lang="en-AU" b="1" dirty="0"/>
              <a:t>")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394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25B0-03AF-7942-9B83-6C04FC82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9CCC-7B40-7645-B9AC-999186E0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the most basic plot with</a:t>
            </a:r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summary, </a:t>
            </a:r>
            <a:r>
              <a:rPr lang="en-AU" b="1" dirty="0" err="1"/>
              <a:t>aes</a:t>
            </a:r>
            <a:r>
              <a:rPr lang="en-AU" b="1" dirty="0"/>
              <a:t>(x = condition,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geom_bar</a:t>
            </a:r>
            <a:r>
              <a:rPr lang="en-AU" b="1" dirty="0"/>
              <a:t>(stat = "identity")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94329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3A1-0C2B-6A4E-84B4-392FDAD7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93-4160-F842-AE0E-00B2EC41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add/modify a range of things in the plot e.g.</a:t>
            </a:r>
          </a:p>
          <a:p>
            <a:pPr lvl="1"/>
            <a:r>
              <a:rPr lang="en-AU" dirty="0"/>
              <a:t>Colours</a:t>
            </a:r>
          </a:p>
          <a:p>
            <a:pPr lvl="1"/>
            <a:r>
              <a:rPr lang="en-AU" dirty="0"/>
              <a:t>X and Y axis labels</a:t>
            </a:r>
          </a:p>
          <a:p>
            <a:pPr lvl="1"/>
            <a:r>
              <a:rPr lang="en-AU" dirty="0"/>
              <a:t>Legend</a:t>
            </a:r>
          </a:p>
          <a:p>
            <a:pPr lvl="1"/>
            <a:r>
              <a:rPr lang="en-AU" dirty="0"/>
              <a:t>Error bars</a:t>
            </a:r>
          </a:p>
          <a:p>
            <a:pPr lvl="1"/>
            <a:r>
              <a:rPr lang="en-AU" dirty="0"/>
              <a:t>Themes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4007-F078-BF41-A25C-B42C6E15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9AAB-9110-794D-9657-2E93D081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add colours to the plot, specify a fill argument in the </a:t>
            </a:r>
            <a:r>
              <a:rPr lang="en-AU" dirty="0" err="1"/>
              <a:t>aes</a:t>
            </a:r>
            <a:r>
              <a:rPr lang="en-AU" dirty="0"/>
              <a:t> mapping: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</a:t>
            </a:r>
            <a:r>
              <a:rPr lang="en-AU" b="1" dirty="0"/>
              <a:t>fill = condition))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Note the difference between the </a:t>
            </a:r>
            <a:r>
              <a:rPr lang="en-AU" b="1" dirty="0"/>
              <a:t>fill</a:t>
            </a:r>
            <a:r>
              <a:rPr lang="en-AU" dirty="0"/>
              <a:t> and </a:t>
            </a:r>
            <a:r>
              <a:rPr lang="en-AU" b="1" dirty="0" err="1"/>
              <a:t>color</a:t>
            </a:r>
            <a:r>
              <a:rPr lang="en-AU" dirty="0"/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227535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24DD-6648-434D-AB20-38FF32D1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B2ED-E927-194B-B2F5-C59988B5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753635" cy="4351338"/>
          </a:xfrm>
        </p:spPr>
        <p:txBody>
          <a:bodyPr/>
          <a:lstStyle/>
          <a:p>
            <a:r>
              <a:rPr lang="en-AU" dirty="0"/>
              <a:t>To change the x axis labels, add a </a:t>
            </a:r>
            <a:r>
              <a:rPr lang="en-AU" b="1" dirty="0" err="1"/>
              <a:t>scale_x_discrete</a:t>
            </a:r>
            <a:r>
              <a:rPr lang="en-AU" b="1" dirty="0"/>
              <a:t>() </a:t>
            </a:r>
            <a:r>
              <a:rPr lang="en-AU" dirty="0"/>
              <a:t>layer</a:t>
            </a:r>
          </a:p>
          <a:p>
            <a:r>
              <a:rPr lang="en-AU" dirty="0"/>
              <a:t>To change the y axis labels, add a </a:t>
            </a:r>
            <a:r>
              <a:rPr lang="en-AU" b="1" dirty="0" err="1"/>
              <a:t>scale_y_continuous</a:t>
            </a:r>
            <a:r>
              <a:rPr lang="en-AU" b="1" dirty="0"/>
              <a:t>()</a:t>
            </a:r>
            <a:r>
              <a:rPr lang="en-AU" dirty="0"/>
              <a:t> layer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fill = condition)) 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</a:t>
            </a:r>
            <a:r>
              <a:rPr lang="en-AU" sz="2400" b="1" dirty="0"/>
              <a:t>+</a:t>
            </a:r>
          </a:p>
          <a:p>
            <a:pPr marL="0" indent="0">
              <a:buNone/>
            </a:pPr>
            <a:r>
              <a:rPr lang="en-AU" sz="2400" b="1" dirty="0"/>
              <a:t>  </a:t>
            </a:r>
            <a:r>
              <a:rPr lang="en-AU" sz="2400" b="1" dirty="0" err="1"/>
              <a:t>scale_x_discrete</a:t>
            </a:r>
            <a:r>
              <a:rPr lang="en-AU" sz="2400" b="1" dirty="0"/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sz="2400" b="1" dirty="0"/>
              <a:t>  </a:t>
            </a:r>
            <a:r>
              <a:rPr lang="en-AU" sz="2400" b="1" dirty="0" err="1"/>
              <a:t>scale_y_continuous</a:t>
            </a:r>
            <a:r>
              <a:rPr lang="en-AU" sz="2400" b="1" dirty="0"/>
              <a:t>(name = "Reaction Time (</a:t>
            </a:r>
            <a:r>
              <a:rPr lang="en-AU" sz="2400" b="1" dirty="0" err="1"/>
              <a:t>ms</a:t>
            </a:r>
            <a:r>
              <a:rPr lang="en-AU" sz="2400" b="1" dirty="0"/>
              <a:t>)")</a:t>
            </a:r>
          </a:p>
        </p:txBody>
      </p:sp>
    </p:spTree>
    <p:extLst>
      <p:ext uri="{BB962C8B-B14F-4D97-AF65-F5344CB8AC3E}">
        <p14:creationId xmlns:p14="http://schemas.microsoft.com/office/powerpoint/2010/main" val="210927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1A9A-571E-FA4A-87D6-8282199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4B19-7524-0347-975A-657A29AE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7" y="1825625"/>
            <a:ext cx="11846102" cy="4351338"/>
          </a:xfrm>
        </p:spPr>
        <p:txBody>
          <a:bodyPr/>
          <a:lstStyle/>
          <a:p>
            <a:r>
              <a:rPr lang="en-AU" dirty="0"/>
              <a:t>To change the legend labels and title, add a </a:t>
            </a:r>
            <a:r>
              <a:rPr lang="en-AU" b="1" dirty="0" err="1"/>
              <a:t>scale_fill_discrete</a:t>
            </a:r>
            <a:r>
              <a:rPr lang="en-AU" b="1" dirty="0"/>
              <a:t> </a:t>
            </a:r>
            <a:r>
              <a:rPr lang="en-AU" dirty="0"/>
              <a:t>layer</a:t>
            </a:r>
          </a:p>
          <a:p>
            <a:pPr marL="0" indent="0">
              <a:buNone/>
            </a:pPr>
            <a:endParaRPr lang="en-A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fill = condition)) 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scale_x_discrete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scale_y_continuous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(name = "Reaction Time (</a:t>
            </a:r>
            <a:r>
              <a:rPr lang="en-A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r>
              <a:rPr lang="en-A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)") </a:t>
            </a:r>
            <a:r>
              <a:rPr lang="en-AU" sz="2400" b="1" dirty="0"/>
              <a:t>+</a:t>
            </a:r>
          </a:p>
          <a:p>
            <a:pPr marL="0" indent="0">
              <a:buNone/>
            </a:pPr>
            <a:r>
              <a:rPr lang="en-AU" sz="2400" b="1" dirty="0"/>
              <a:t>  </a:t>
            </a:r>
            <a:r>
              <a:rPr lang="en-AU" sz="2400" b="1" dirty="0" err="1"/>
              <a:t>scale_fill_discrete</a:t>
            </a:r>
            <a:r>
              <a:rPr lang="en-AU" sz="2400" b="1" dirty="0"/>
              <a:t>(labels = c("Condition 1", "Condition 2", "Control"), name = "Condition") 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TIP: Use </a:t>
            </a:r>
            <a:r>
              <a:rPr lang="en-AU" sz="2400" b="1" dirty="0"/>
              <a:t>theme(</a:t>
            </a:r>
            <a:r>
              <a:rPr lang="en-AU" sz="2400" b="1" dirty="0" err="1"/>
              <a:t>legend.position</a:t>
            </a:r>
            <a:r>
              <a:rPr lang="en-AU" sz="2400" b="1" dirty="0"/>
              <a:t> = “none”)</a:t>
            </a:r>
            <a:r>
              <a:rPr lang="en-AU" sz="2400" dirty="0"/>
              <a:t> to remove the legend</a:t>
            </a:r>
          </a:p>
        </p:txBody>
      </p:sp>
    </p:spTree>
    <p:extLst>
      <p:ext uri="{BB962C8B-B14F-4D97-AF65-F5344CB8AC3E}">
        <p14:creationId xmlns:p14="http://schemas.microsoft.com/office/powerpoint/2010/main" val="123243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0638-1C89-4844-B770-E1EC694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Bar Graphs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52EC-AD57-A747-964E-A9DCE1F8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1" y="1825625"/>
            <a:ext cx="12010489" cy="4351338"/>
          </a:xfrm>
        </p:spPr>
        <p:txBody>
          <a:bodyPr>
            <a:normAutofit fontScale="92500"/>
          </a:bodyPr>
          <a:lstStyle/>
          <a:p>
            <a:r>
              <a:rPr lang="en-AU" dirty="0"/>
              <a:t>To add error bars, add a </a:t>
            </a:r>
            <a:r>
              <a:rPr lang="en-AU" b="1" dirty="0" err="1"/>
              <a:t>geom_errorbar</a:t>
            </a:r>
            <a:r>
              <a:rPr lang="en-AU" b="1" dirty="0"/>
              <a:t>() </a:t>
            </a:r>
            <a:r>
              <a:rPr lang="en-AU" dirty="0"/>
              <a:t>layer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summary,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fill = condition)) 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geom_bar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 = "identity")+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scale_x_discrete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scale_y_continuous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(name = "Reaction Time (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)") +</a:t>
            </a:r>
          </a:p>
          <a:p>
            <a:pPr marL="0" indent="0">
              <a:buNone/>
            </a:pP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sz="2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scale_fill_discrete</a:t>
            </a:r>
            <a:r>
              <a:rPr lang="en-A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(labels = c("Condition 1", "Condition 2", "Control"), name = "Condition") </a:t>
            </a:r>
            <a:r>
              <a:rPr lang="en-AU" sz="2600" b="1" dirty="0"/>
              <a:t>+</a:t>
            </a:r>
          </a:p>
          <a:p>
            <a:pPr marL="0" indent="0">
              <a:buNone/>
            </a:pPr>
            <a:r>
              <a:rPr lang="en-AU" sz="2600" b="1" dirty="0"/>
              <a:t>  </a:t>
            </a:r>
            <a:r>
              <a:rPr lang="en-AU" sz="2600" b="1" dirty="0" err="1"/>
              <a:t>geom_errorbar</a:t>
            </a:r>
            <a:r>
              <a:rPr lang="en-AU" sz="2600" b="1" dirty="0"/>
              <a:t>(</a:t>
            </a:r>
            <a:r>
              <a:rPr lang="en-AU" sz="2600" b="1" dirty="0" err="1"/>
              <a:t>aes</a:t>
            </a:r>
            <a:r>
              <a:rPr lang="en-AU" sz="2600" b="1" dirty="0"/>
              <a:t>(</a:t>
            </a:r>
            <a:r>
              <a:rPr lang="en-AU" sz="2600" b="1" dirty="0" err="1"/>
              <a:t>ymin</a:t>
            </a:r>
            <a:r>
              <a:rPr lang="en-AU" sz="2600" b="1" dirty="0"/>
              <a:t> = RT - se, </a:t>
            </a:r>
            <a:r>
              <a:rPr lang="en-AU" sz="2600" b="1" dirty="0" err="1"/>
              <a:t>ymax</a:t>
            </a:r>
            <a:r>
              <a:rPr lang="en-AU" sz="2600" b="1" dirty="0"/>
              <a:t> = RT + se), width = .2, position=</a:t>
            </a:r>
            <a:r>
              <a:rPr lang="en-AU" sz="2600" b="1" dirty="0" err="1"/>
              <a:t>position_dodge</a:t>
            </a:r>
            <a:r>
              <a:rPr lang="en-AU" sz="2600" b="1" dirty="0"/>
              <a:t>(.9)) </a:t>
            </a:r>
          </a:p>
        </p:txBody>
      </p:sp>
    </p:spTree>
    <p:extLst>
      <p:ext uri="{BB962C8B-B14F-4D97-AF65-F5344CB8AC3E}">
        <p14:creationId xmlns:p14="http://schemas.microsoft.com/office/powerpoint/2010/main" val="90730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F068-98B2-B145-A9FB-4D9E33EA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Themes in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86A-1BA9-F745-B21A-F9E305C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many customisable theme </a:t>
            </a:r>
            <a:r>
              <a:rPr lang="en-AU" dirty="0" err="1"/>
              <a:t>presets</a:t>
            </a:r>
            <a:r>
              <a:rPr lang="en-AU" dirty="0"/>
              <a:t> for </a:t>
            </a:r>
            <a:r>
              <a:rPr lang="en-AU" dirty="0" err="1"/>
              <a:t>ggplot</a:t>
            </a:r>
            <a:r>
              <a:rPr lang="en-AU" dirty="0"/>
              <a:t> </a:t>
            </a:r>
          </a:p>
          <a:p>
            <a:r>
              <a:rPr lang="en-AU" dirty="0"/>
              <a:t>Try adding </a:t>
            </a:r>
            <a:r>
              <a:rPr lang="en-AU" b="1" dirty="0" err="1"/>
              <a:t>theme_classic</a:t>
            </a:r>
            <a:r>
              <a:rPr lang="en-AU" b="1" dirty="0"/>
              <a:t>() </a:t>
            </a:r>
            <a:r>
              <a:rPr lang="en-AU" dirty="0"/>
              <a:t>to your bar graph</a:t>
            </a:r>
          </a:p>
        </p:txBody>
      </p:sp>
    </p:spTree>
    <p:extLst>
      <p:ext uri="{BB962C8B-B14F-4D97-AF65-F5344CB8AC3E}">
        <p14:creationId xmlns:p14="http://schemas.microsoft.com/office/powerpoint/2010/main" val="414586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354-6F33-4946-8B3D-8CC4746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03BB-935A-CB47-A4D2-A7083763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Load another dataset using </a:t>
            </a:r>
            <a:r>
              <a:rPr lang="en-AU" b="1" dirty="0"/>
              <a:t>load(“</a:t>
            </a:r>
            <a:r>
              <a:rPr lang="en-AU" b="1" dirty="0" err="1"/>
              <a:t>dataRT</a:t>
            </a:r>
            <a:r>
              <a:rPr lang="en-AU" b="1" dirty="0"/>
              <a:t>”)</a:t>
            </a:r>
          </a:p>
          <a:p>
            <a:r>
              <a:rPr lang="en-AU" dirty="0"/>
              <a:t>Create the most basic plot with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</a:t>
            </a:r>
            <a:r>
              <a:rPr lang="en-AU" b="1" dirty="0" err="1"/>
              <a:t>dataRT</a:t>
            </a:r>
            <a:r>
              <a:rPr lang="en-AU" b="1" dirty="0"/>
              <a:t>, </a:t>
            </a:r>
            <a:r>
              <a:rPr lang="en-AU" b="1" dirty="0" err="1"/>
              <a:t>aes</a:t>
            </a:r>
            <a:r>
              <a:rPr lang="en-AU" b="1" dirty="0"/>
              <a:t>(x = age,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geom_point</a:t>
            </a:r>
            <a:r>
              <a:rPr lang="en-AU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783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354-6F33-4946-8B3D-8CC4746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03BB-935A-CB47-A4D2-A7083763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a regression line using </a:t>
            </a:r>
            <a:r>
              <a:rPr lang="en-AU" b="1" dirty="0" err="1"/>
              <a:t>geom_smooth</a:t>
            </a:r>
            <a:r>
              <a:rPr lang="en-AU" b="1" dirty="0"/>
              <a:t>()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dataRT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age, y = RT))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geom_point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geom_smooth</a:t>
            </a:r>
            <a:r>
              <a:rPr lang="en-AU" b="1" dirty="0"/>
              <a:t>(method = </a:t>
            </a:r>
            <a:r>
              <a:rPr lang="en-AU" b="1" dirty="0" err="1"/>
              <a:t>lm</a:t>
            </a:r>
            <a:r>
              <a:rPr lang="en-AU" b="1" dirty="0"/>
              <a:t>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You can remove the confidence interval shading by adding the </a:t>
            </a:r>
            <a:r>
              <a:rPr lang="en-AU" b="1" dirty="0"/>
              <a:t>se = FALSE </a:t>
            </a:r>
            <a:r>
              <a:rPr lang="en-AU" dirty="0"/>
              <a:t>argument to </a:t>
            </a:r>
            <a:r>
              <a:rPr lang="en-AU" dirty="0" err="1"/>
              <a:t>geom_smooth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19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5F7-5A15-1E47-B8C1-2F59BE4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 of Country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3FBD-32CA-B242-9381-EEE2AF07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acknowledge the </a:t>
            </a:r>
            <a:r>
              <a:rPr lang="en-US" dirty="0" err="1"/>
              <a:t>Wadjuk</a:t>
            </a:r>
            <a:r>
              <a:rPr lang="en-US" dirty="0"/>
              <a:t> </a:t>
            </a:r>
            <a:r>
              <a:rPr lang="en-US" dirty="0" err="1"/>
              <a:t>Nyoongar</a:t>
            </a:r>
            <a:r>
              <a:rPr lang="en-US" dirty="0"/>
              <a:t> people as the original custodians of this land, and pay our respects to Elders past, present and emerging.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21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E1E8-4ECD-584F-BF74-6B6B393A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Scatter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B3B1-69DB-9740-8CA5-E0C6D21E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 the shape and colour of data points by the grouping variable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dataRT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age, y = RT, </a:t>
            </a:r>
            <a:r>
              <a:rPr lang="en-AU" b="1" dirty="0"/>
              <a:t>shape = group, colour = group))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geom_point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geom_smooth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(method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lm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= FALSE)</a:t>
            </a:r>
          </a:p>
        </p:txBody>
      </p:sp>
    </p:spTree>
    <p:extLst>
      <p:ext uri="{BB962C8B-B14F-4D97-AF65-F5344CB8AC3E}">
        <p14:creationId xmlns:p14="http://schemas.microsoft.com/office/powerpoint/2010/main" val="21207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6D8-CF70-224A-9920-5DBE6D7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Violin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AAE6-6BC2-0A4F-940B-177AD67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simple violin plot with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ggplot</a:t>
            </a:r>
            <a:r>
              <a:rPr lang="en-AU" b="1" dirty="0"/>
              <a:t>(data = </a:t>
            </a:r>
            <a:r>
              <a:rPr lang="en-AU" b="1" dirty="0" err="1"/>
              <a:t>my_data</a:t>
            </a:r>
            <a:r>
              <a:rPr lang="en-AU" b="1" dirty="0"/>
              <a:t>, </a:t>
            </a:r>
            <a:r>
              <a:rPr lang="en-AU" b="1" dirty="0" err="1"/>
              <a:t>aes</a:t>
            </a:r>
            <a:r>
              <a:rPr lang="en-AU" b="1" dirty="0"/>
              <a:t>(x = condition, y = RT))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geom_violin</a:t>
            </a:r>
            <a:r>
              <a:rPr lang="en-AU" b="1" dirty="0"/>
              <a:t>(trim = FALSE)</a:t>
            </a:r>
          </a:p>
        </p:txBody>
      </p:sp>
    </p:spTree>
    <p:extLst>
      <p:ext uri="{BB962C8B-B14F-4D97-AF65-F5344CB8AC3E}">
        <p14:creationId xmlns:p14="http://schemas.microsoft.com/office/powerpoint/2010/main" val="195361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6D8-CF70-224A-9920-5DBE6D7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Violin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AAE6-6BC2-0A4F-940B-177AD67A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a box plot and data points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my_data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geom_violin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(trim = FALSE)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geom_boxplot</a:t>
            </a:r>
            <a:r>
              <a:rPr lang="en-AU" b="1" dirty="0"/>
              <a:t>(width = 0.1)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geom_dotplot</a:t>
            </a:r>
            <a:r>
              <a:rPr lang="en-AU" b="1" dirty="0"/>
              <a:t>(</a:t>
            </a:r>
            <a:r>
              <a:rPr lang="en-AU" b="1" dirty="0" err="1"/>
              <a:t>binaxis</a:t>
            </a:r>
            <a:r>
              <a:rPr lang="en-AU" b="1" dirty="0"/>
              <a:t> = 'y', </a:t>
            </a:r>
            <a:r>
              <a:rPr lang="en-AU" b="1" dirty="0" err="1"/>
              <a:t>stackdir</a:t>
            </a:r>
            <a:r>
              <a:rPr lang="en-AU" b="1" dirty="0"/>
              <a:t> = '</a:t>
            </a:r>
            <a:r>
              <a:rPr lang="en-AU" b="1" dirty="0" err="1"/>
              <a:t>center</a:t>
            </a:r>
            <a:r>
              <a:rPr lang="en-AU" b="1" dirty="0"/>
              <a:t>', </a:t>
            </a:r>
            <a:r>
              <a:rPr lang="en-AU" b="1" dirty="0" err="1"/>
              <a:t>dotsize</a:t>
            </a:r>
            <a:r>
              <a:rPr lang="en-AU" b="1" dirty="0"/>
              <a:t> = .5)</a:t>
            </a:r>
          </a:p>
        </p:txBody>
      </p:sp>
    </p:spTree>
    <p:extLst>
      <p:ext uri="{BB962C8B-B14F-4D97-AF65-F5344CB8AC3E}">
        <p14:creationId xmlns:p14="http://schemas.microsoft.com/office/powerpoint/2010/main" val="301515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D6D8-CF70-224A-9920-5DBE6D7E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Violin Plots with </a:t>
            </a:r>
            <a:r>
              <a:rPr lang="en-AU" dirty="0" err="1"/>
              <a:t>ggplot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AAE6-6BC2-0A4F-940B-177AD67A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28" y="1794452"/>
            <a:ext cx="11208327" cy="4351338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Change colour by condition and edit labels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ggplot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(data =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my_data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= condition, y = RT, </a:t>
            </a:r>
            <a:r>
              <a:rPr lang="en-AU" b="1" dirty="0"/>
              <a:t>fill = condition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geom_violin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(trim = FALSE)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geom_boxplot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(width = 0.1</a:t>
            </a:r>
            <a:r>
              <a:rPr lang="en-AU" b="1" dirty="0"/>
              <a:t>, fill = “white”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+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geom_dotplot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binaxis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'y',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stackdir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A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dotsize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.5</a:t>
            </a:r>
            <a:r>
              <a:rPr lang="en-AU" b="1" dirty="0"/>
              <a:t>, fill = “black”</a:t>
            </a:r>
            <a:r>
              <a:rPr lang="en-A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AU" b="1" dirty="0"/>
              <a:t>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scale_fill_brewer</a:t>
            </a:r>
            <a:r>
              <a:rPr lang="en-AU" b="1" dirty="0"/>
              <a:t>(palette="Blues") + 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scale_x_discrete</a:t>
            </a:r>
            <a:r>
              <a:rPr lang="en-AU" b="1" dirty="0"/>
              <a:t>(labels = c("Condition 1", "Condition 2", "Control"), name = "Condition")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scale_y_continuous</a:t>
            </a:r>
            <a:r>
              <a:rPr lang="en-AU" b="1" dirty="0"/>
              <a:t>(name = "Reaction Time (</a:t>
            </a:r>
            <a:r>
              <a:rPr lang="en-AU" b="1" dirty="0" err="1"/>
              <a:t>ms</a:t>
            </a:r>
            <a:r>
              <a:rPr lang="en-AU" b="1" dirty="0"/>
              <a:t>)")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theme_classic</a:t>
            </a:r>
            <a:r>
              <a:rPr lang="en-AU" b="1" dirty="0"/>
              <a:t>()+</a:t>
            </a:r>
          </a:p>
          <a:p>
            <a:pPr marL="0" indent="0">
              <a:buNone/>
            </a:pPr>
            <a:r>
              <a:rPr lang="en-AU" b="1" dirty="0"/>
              <a:t>  theme(</a:t>
            </a:r>
            <a:r>
              <a:rPr lang="en-AU" b="1" dirty="0" err="1"/>
              <a:t>legend.position</a:t>
            </a:r>
            <a:r>
              <a:rPr lang="en-AU" b="1" dirty="0"/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2528711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45A7-2E56-2348-BA9E-570991F6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more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6F34-C798-B545-AD68-FAF70B0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AU" dirty="0"/>
              <a:t>Patchwork library allows you to join plots together easily</a:t>
            </a:r>
          </a:p>
          <a:p>
            <a:endParaRPr lang="en-AU" dirty="0"/>
          </a:p>
          <a:p>
            <a:r>
              <a:rPr lang="en-AU" dirty="0"/>
              <a:t>Install and add </a:t>
            </a:r>
            <a:r>
              <a:rPr lang="en-AU" b="1" dirty="0"/>
              <a:t>library(patchwork) </a:t>
            </a:r>
            <a:r>
              <a:rPr lang="en-AU" dirty="0"/>
              <a:t>to the top of your script</a:t>
            </a:r>
          </a:p>
          <a:p>
            <a:r>
              <a:rPr lang="en-AU" dirty="0"/>
              <a:t>Arrange plots horizontally with + operators</a:t>
            </a:r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+ </a:t>
            </a:r>
            <a:r>
              <a:rPr lang="en-AU" b="1" dirty="0" err="1"/>
              <a:t>violinP</a:t>
            </a:r>
            <a:endParaRPr lang="en-AU" b="1" dirty="0"/>
          </a:p>
          <a:p>
            <a:r>
              <a:rPr lang="en-AU" dirty="0"/>
              <a:t>Arrange horizontally with </a:t>
            </a:r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+ </a:t>
            </a:r>
            <a:r>
              <a:rPr lang="en-AU" b="1" dirty="0" err="1"/>
              <a:t>violinP</a:t>
            </a:r>
            <a:r>
              <a:rPr lang="en-AU" b="1" dirty="0"/>
              <a:t> + </a:t>
            </a:r>
            <a:r>
              <a:rPr lang="en-AU" b="1" dirty="0" err="1"/>
              <a:t>plot_layout</a:t>
            </a:r>
            <a:r>
              <a:rPr lang="en-AU" b="1" dirty="0"/>
              <a:t>(</a:t>
            </a:r>
            <a:r>
              <a:rPr lang="en-AU" b="1" dirty="0" err="1"/>
              <a:t>ncol</a:t>
            </a:r>
            <a:r>
              <a:rPr lang="en-AU" b="1" dirty="0"/>
              <a:t> = 1)</a:t>
            </a:r>
          </a:p>
          <a:p>
            <a:r>
              <a:rPr lang="en-AU" dirty="0"/>
              <a:t>Other arrangements with different operators, e.g.</a:t>
            </a:r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/ </a:t>
            </a:r>
            <a:r>
              <a:rPr lang="en-AU" b="1" dirty="0" err="1"/>
              <a:t>violinP</a:t>
            </a: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918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734F-3EB0-784B-9125-57C502B3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more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3964-3950-5F41-AC55-BB3047AE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Patchwork can also add annotations automatically</a:t>
            </a:r>
          </a:p>
          <a:p>
            <a:r>
              <a:rPr lang="en-AU" dirty="0"/>
              <a:t>Useful to apply settings that are used for all plots (e.g. font style and size) when arranging e.g.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barP</a:t>
            </a:r>
            <a:r>
              <a:rPr lang="en-AU" b="1" dirty="0"/>
              <a:t> + </a:t>
            </a:r>
            <a:r>
              <a:rPr lang="en-AU" b="1" dirty="0" err="1"/>
              <a:t>scatterP</a:t>
            </a:r>
            <a:r>
              <a:rPr lang="en-AU" b="1" dirty="0"/>
              <a:t> / </a:t>
            </a:r>
            <a:r>
              <a:rPr lang="en-AU" b="1" dirty="0" err="1"/>
              <a:t>violinP</a:t>
            </a:r>
            <a:r>
              <a:rPr lang="en-AU" b="1" dirty="0"/>
              <a:t> +</a:t>
            </a:r>
          </a:p>
          <a:p>
            <a:pPr marL="0" indent="0">
              <a:buNone/>
            </a:pPr>
            <a:r>
              <a:rPr lang="en-AU" b="1" dirty="0"/>
              <a:t>  </a:t>
            </a:r>
            <a:r>
              <a:rPr lang="en-AU" b="1" dirty="0" err="1"/>
              <a:t>plot_annotation</a:t>
            </a:r>
            <a:r>
              <a:rPr lang="en-AU" b="1" dirty="0"/>
              <a:t>(</a:t>
            </a:r>
            <a:r>
              <a:rPr lang="en-AU" b="1" dirty="0" err="1"/>
              <a:t>tag_levels</a:t>
            </a:r>
            <a:r>
              <a:rPr lang="en-AU" b="1" dirty="0"/>
              <a:t> = "A") &amp;</a:t>
            </a:r>
          </a:p>
          <a:p>
            <a:pPr marL="0" indent="0">
              <a:buNone/>
            </a:pPr>
            <a:r>
              <a:rPr lang="en-AU" b="1" dirty="0"/>
              <a:t>  theme(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axis.title.y</a:t>
            </a:r>
            <a:r>
              <a:rPr lang="en-AU" b="1" dirty="0"/>
              <a:t> =</a:t>
            </a:r>
            <a:r>
              <a:rPr lang="en-AU" b="1" dirty="0" err="1"/>
              <a:t>element_text</a:t>
            </a:r>
            <a:r>
              <a:rPr lang="en-AU" b="1" dirty="0"/>
              <a:t>(family="Arial", size=12), 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axis.title.x</a:t>
            </a:r>
            <a:r>
              <a:rPr lang="en-AU" b="1" dirty="0"/>
              <a:t> =</a:t>
            </a:r>
            <a:r>
              <a:rPr lang="en-AU" b="1" dirty="0" err="1"/>
              <a:t>element_text</a:t>
            </a:r>
            <a:r>
              <a:rPr lang="en-AU" b="1" dirty="0"/>
              <a:t>(family="Arial", size=12),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axis.text.y</a:t>
            </a:r>
            <a:r>
              <a:rPr lang="en-AU" b="1" dirty="0"/>
              <a:t> = </a:t>
            </a:r>
            <a:r>
              <a:rPr lang="en-AU" b="1" dirty="0" err="1"/>
              <a:t>element_text</a:t>
            </a:r>
            <a:r>
              <a:rPr lang="en-AU" b="1" dirty="0"/>
              <a:t>(family="Arial", size=11),</a:t>
            </a:r>
          </a:p>
          <a:p>
            <a:pPr marL="0" indent="0">
              <a:buNone/>
            </a:pPr>
            <a:r>
              <a:rPr lang="en-AU" b="1" dirty="0"/>
              <a:t>    </a:t>
            </a:r>
            <a:r>
              <a:rPr lang="en-AU" b="1" dirty="0" err="1"/>
              <a:t>axis.text.x</a:t>
            </a:r>
            <a:r>
              <a:rPr lang="en-AU" b="1" dirty="0"/>
              <a:t> = </a:t>
            </a:r>
            <a:r>
              <a:rPr lang="en-AU" b="1" dirty="0" err="1"/>
              <a:t>element_text</a:t>
            </a:r>
            <a:r>
              <a:rPr lang="en-AU" b="1" dirty="0"/>
              <a:t>(family="Arial", size=11)</a:t>
            </a:r>
          </a:p>
          <a:p>
            <a:pPr marL="0" indent="0">
              <a:buNone/>
            </a:pPr>
            <a:r>
              <a:rPr lang="en-AU" b="1" dirty="0"/>
              <a:t>  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61D3B8B-928E-7041-B449-3B5745FD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09" y="2811030"/>
            <a:ext cx="4602306" cy="3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0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C2E7-18AE-EF4F-992A-D3DD723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more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EB3D-570C-824E-8F50-80251349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Default scale is usually fine but you can adjust</a:t>
            </a:r>
          </a:p>
          <a:p>
            <a:r>
              <a:rPr lang="en-AU" dirty="0" err="1"/>
              <a:t>scale_y_continuous</a:t>
            </a:r>
            <a:r>
              <a:rPr lang="en-AU" dirty="0"/>
              <a:t> can be used to adjust the scale of the y axis by adding the </a:t>
            </a:r>
            <a:r>
              <a:rPr lang="en-AU" b="1" dirty="0"/>
              <a:t>limits = c(min, max) </a:t>
            </a:r>
            <a:r>
              <a:rPr lang="en-AU" dirty="0"/>
              <a:t>argument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err="1"/>
              <a:t>scale_y_continuous</a:t>
            </a:r>
            <a:r>
              <a:rPr lang="en-AU" b="1" dirty="0"/>
              <a:t>(limits = c(150, 400)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25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E655-DF42-CB43-966E-1AB8951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FF6B-B643-D64D-B20A-8A38F076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can save plots from the plot panel &gt; export menu</a:t>
            </a:r>
          </a:p>
          <a:p>
            <a:r>
              <a:rPr lang="en-AU" dirty="0"/>
              <a:t>Or using code:</a:t>
            </a:r>
          </a:p>
          <a:p>
            <a:r>
              <a:rPr lang="en-AU" dirty="0"/>
              <a:t>First set the working directory (where to save the file)</a:t>
            </a:r>
          </a:p>
          <a:p>
            <a:pPr marL="0" indent="0">
              <a:buNone/>
            </a:pPr>
            <a:r>
              <a:rPr lang="en-AU" b="1" dirty="0" err="1"/>
              <a:t>setwd</a:t>
            </a:r>
            <a:r>
              <a:rPr lang="en-AU" b="1" dirty="0"/>
              <a:t>(“</a:t>
            </a:r>
            <a:r>
              <a:rPr lang="en-AU" dirty="0"/>
              <a:t>YOUR_FILE_PATH</a:t>
            </a:r>
            <a:r>
              <a:rPr lang="en-AU" b="1" dirty="0"/>
              <a:t>”)</a:t>
            </a:r>
          </a:p>
          <a:p>
            <a:r>
              <a:rPr lang="en-AU" dirty="0"/>
              <a:t>Then save using</a:t>
            </a:r>
          </a:p>
          <a:p>
            <a:pPr marL="0" indent="0">
              <a:buNone/>
            </a:pPr>
            <a:r>
              <a:rPr lang="en-AU" b="1" dirty="0" err="1"/>
              <a:t>ggsave</a:t>
            </a:r>
            <a:r>
              <a:rPr lang="en-AU" b="1" dirty="0"/>
              <a:t>(</a:t>
            </a:r>
            <a:r>
              <a:rPr lang="en-AU" b="1" dirty="0" err="1"/>
              <a:t>plotToSave</a:t>
            </a:r>
            <a:r>
              <a:rPr lang="en-AU" b="1" dirty="0"/>
              <a:t>, filename = "</a:t>
            </a:r>
            <a:r>
              <a:rPr lang="en-AU" b="1" dirty="0" err="1"/>
              <a:t>Plots.svg</a:t>
            </a:r>
            <a:r>
              <a:rPr lang="en-AU" b="1" dirty="0"/>
              <a:t>", width = 10, height = 8)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 err="1"/>
              <a:t>plotToSave</a:t>
            </a:r>
            <a:r>
              <a:rPr lang="en-AU" dirty="0"/>
              <a:t> must match the name of an object you have created using </a:t>
            </a:r>
            <a:r>
              <a:rPr lang="en-AU" dirty="0" err="1"/>
              <a:t>ggplot</a:t>
            </a:r>
            <a:endParaRPr lang="en-AU" dirty="0"/>
          </a:p>
          <a:p>
            <a:r>
              <a:rPr lang="en-AU" dirty="0"/>
              <a:t>Change filename extension e.g. ”</a:t>
            </a:r>
            <a:r>
              <a:rPr lang="en-AU" dirty="0" err="1"/>
              <a:t>Plots.png</a:t>
            </a:r>
            <a:r>
              <a:rPr lang="en-AU" dirty="0"/>
              <a:t>” to change the file type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90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FF4-42BE-1D46-898E-44B7D30E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8F3-17AE-EC4F-B731-D666422F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Analyses</a:t>
            </a:r>
          </a:p>
          <a:p>
            <a:r>
              <a:rPr lang="en-AU" dirty="0"/>
              <a:t>t-tests using the </a:t>
            </a:r>
            <a:r>
              <a:rPr lang="en-AU" dirty="0" err="1"/>
              <a:t>t.test</a:t>
            </a:r>
            <a:r>
              <a:rPr lang="en-AU" dirty="0"/>
              <a:t>() function</a:t>
            </a:r>
          </a:p>
          <a:p>
            <a:r>
              <a:rPr lang="en-AU" dirty="0"/>
              <a:t>ANOVA using the </a:t>
            </a:r>
            <a:r>
              <a:rPr lang="en-AU" dirty="0" err="1"/>
              <a:t>ezANOVA</a:t>
            </a:r>
            <a:r>
              <a:rPr lang="en-AU" dirty="0"/>
              <a:t>() function</a:t>
            </a:r>
          </a:p>
          <a:p>
            <a:pPr lvl="1"/>
            <a:r>
              <a:rPr lang="en-AU" dirty="0"/>
              <a:t>Pairwise comparisons using </a:t>
            </a:r>
            <a:r>
              <a:rPr lang="en-AU" dirty="0" err="1"/>
              <a:t>emmeans</a:t>
            </a:r>
            <a:r>
              <a:rPr lang="en-AU" dirty="0"/>
              <a:t>()</a:t>
            </a:r>
          </a:p>
          <a:p>
            <a:r>
              <a:rPr lang="en-AU" dirty="0"/>
              <a:t>Pearson’s r using the </a:t>
            </a:r>
            <a:r>
              <a:rPr lang="en-AU" dirty="0" err="1"/>
              <a:t>cor.test</a:t>
            </a:r>
            <a:r>
              <a:rPr lang="en-AU" dirty="0"/>
              <a:t>() function</a:t>
            </a:r>
          </a:p>
          <a:p>
            <a:r>
              <a:rPr lang="en-AU" dirty="0"/>
              <a:t>Indexing the columns and rows we want to analyse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Check back on last session’s materials if you missed it! </a:t>
            </a:r>
          </a:p>
        </p:txBody>
      </p:sp>
    </p:spTree>
    <p:extLst>
      <p:ext uri="{BB962C8B-B14F-4D97-AF65-F5344CB8AC3E}">
        <p14:creationId xmlns:p14="http://schemas.microsoft.com/office/powerpoint/2010/main" val="206344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5A1-4728-A245-8E0E-815DAC1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55B-CB38-534D-976D-4AE8F2F4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visualisation using the ggplot2 package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8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88BA-9AFC-3F4C-8DBC-E596200E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D00B-1B30-2F45-BDA6-04C82373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system for declaratively creating graphics</a:t>
            </a:r>
          </a:p>
          <a:p>
            <a:r>
              <a:rPr lang="en-AU" dirty="0"/>
              <a:t>Based on the grammar of graphics</a:t>
            </a:r>
          </a:p>
          <a:p>
            <a:pPr lvl="1"/>
            <a:r>
              <a:rPr lang="en-AU" dirty="0"/>
              <a:t>The idea you can build every graph from 3 components:</a:t>
            </a:r>
          </a:p>
          <a:p>
            <a:pPr lvl="2"/>
            <a:r>
              <a:rPr lang="en-AU" dirty="0"/>
              <a:t>A data set</a:t>
            </a:r>
          </a:p>
          <a:p>
            <a:pPr lvl="2"/>
            <a:r>
              <a:rPr lang="en-AU" dirty="0"/>
              <a:t>A coordinate system</a:t>
            </a:r>
          </a:p>
          <a:p>
            <a:pPr lvl="2"/>
            <a:r>
              <a:rPr lang="en-AU" dirty="0"/>
              <a:t>Visual marks that represent data points (</a:t>
            </a:r>
            <a:r>
              <a:rPr lang="en-AU" dirty="0" err="1"/>
              <a:t>geoms</a:t>
            </a:r>
            <a:r>
              <a:rPr lang="en-AU" dirty="0"/>
              <a:t>)</a:t>
            </a:r>
          </a:p>
          <a:p>
            <a:r>
              <a:rPr lang="en-AU" dirty="0"/>
              <a:t>Provide the data, define aesthetic mappings, add layers to the plot</a:t>
            </a:r>
          </a:p>
        </p:txBody>
      </p:sp>
    </p:spTree>
    <p:extLst>
      <p:ext uri="{BB962C8B-B14F-4D97-AF65-F5344CB8AC3E}">
        <p14:creationId xmlns:p14="http://schemas.microsoft.com/office/powerpoint/2010/main" val="1975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665B-470A-C34F-BCC7-0918BC21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ggplot2?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091B-5AF7-0946-8525-C38339EB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Looks pretty. Default output is more appealing than base graphics</a:t>
            </a:r>
          </a:p>
          <a:p>
            <a:r>
              <a:rPr lang="en-AU" dirty="0"/>
              <a:t>Automatic legends, colours etc.</a:t>
            </a:r>
          </a:p>
          <a:p>
            <a:r>
              <a:rPr lang="en-AU" dirty="0"/>
              <a:t>Customisable</a:t>
            </a:r>
          </a:p>
          <a:p>
            <a:r>
              <a:rPr lang="en-AU" dirty="0"/>
              <a:t>Can export to .</a:t>
            </a:r>
            <a:r>
              <a:rPr lang="en-AU" dirty="0" err="1"/>
              <a:t>svg</a:t>
            </a:r>
            <a:r>
              <a:rPr lang="en-AU" dirty="0"/>
              <a:t> to get loss-less quality plots</a:t>
            </a:r>
          </a:p>
          <a:p>
            <a:r>
              <a:rPr lang="en-AU" dirty="0"/>
              <a:t>Can plot individual average points</a:t>
            </a:r>
          </a:p>
          <a:p>
            <a:r>
              <a:rPr lang="en-AU" dirty="0"/>
              <a:t>Reproducible </a:t>
            </a:r>
          </a:p>
          <a:p>
            <a:r>
              <a:rPr lang="en-AU" dirty="0"/>
              <a:t>Large and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3781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37E7487-C4AF-AF49-BBF0-FDB158E69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31" y="0"/>
            <a:ext cx="4046117" cy="4367346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DD6E0-C1FD-E64B-9E87-62459EDD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49" y="2547004"/>
            <a:ext cx="4243169" cy="431099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82DCE29-2CB5-5643-B95B-4A558066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18" y="65769"/>
            <a:ext cx="3674982" cy="36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57EC293-0840-8240-A193-005A8E04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212850"/>
            <a:ext cx="6654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E847-0779-F545-9839-B3EE35BC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ggplot</a:t>
            </a:r>
            <a:r>
              <a:rPr lang="en-AU" dirty="0"/>
              <a:t>() function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573F69-B48B-E948-BDA8-1E3E8DF0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881527"/>
            <a:ext cx="7842322" cy="36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1593</Words>
  <Application>Microsoft Macintosh PowerPoint</Application>
  <PresentationFormat>Widescreen</PresentationFormat>
  <Paragraphs>170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Acknowledgement of Country </vt:lpstr>
      <vt:lpstr>Last Session…</vt:lpstr>
      <vt:lpstr>This Week…</vt:lpstr>
      <vt:lpstr>ggplot2</vt:lpstr>
      <vt:lpstr>Why use ggplot2?</vt:lpstr>
      <vt:lpstr>PowerPoint Presentation</vt:lpstr>
      <vt:lpstr>PowerPoint Presentation</vt:lpstr>
      <vt:lpstr>The ggplot() function</vt:lpstr>
      <vt:lpstr>Bar Graphs with ggplot()</vt:lpstr>
      <vt:lpstr>Bar Graphs with ggplot()</vt:lpstr>
      <vt:lpstr>Bar Graphs with ggplot()</vt:lpstr>
      <vt:lpstr>Bar Graphs with ggplot()</vt:lpstr>
      <vt:lpstr>Bar Graphs with ggplot()</vt:lpstr>
      <vt:lpstr>Bar Graphs with ggplot()</vt:lpstr>
      <vt:lpstr>Bar Graphs with ggplot()</vt:lpstr>
      <vt:lpstr>Themes in ggplot()</vt:lpstr>
      <vt:lpstr>Scatter Plots with ggplot()</vt:lpstr>
      <vt:lpstr>Scatter Plots with ggplot()</vt:lpstr>
      <vt:lpstr>Scatter Plots with ggplot()</vt:lpstr>
      <vt:lpstr>Violin Plots with ggplot()</vt:lpstr>
      <vt:lpstr>Violin Plots with ggplot()</vt:lpstr>
      <vt:lpstr>Violin Plots with ggplot()</vt:lpstr>
      <vt:lpstr>Some more tips:</vt:lpstr>
      <vt:lpstr>Some more tips:</vt:lpstr>
      <vt:lpstr>Some more tips:</vt:lpstr>
      <vt:lpstr>Saving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McInnes</dc:creator>
  <cp:lastModifiedBy>Aaron McInnes</cp:lastModifiedBy>
  <cp:revision>1</cp:revision>
  <dcterms:created xsi:type="dcterms:W3CDTF">2020-03-16T08:39:27Z</dcterms:created>
  <dcterms:modified xsi:type="dcterms:W3CDTF">2020-05-28T15:35:51Z</dcterms:modified>
</cp:coreProperties>
</file>