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3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454D-E55E-4C9D-B9B8-6EFE7BF72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755CB-380F-444B-85D2-3BF25D82F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C4856-416A-45F2-A736-AC216DA5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846F-7044-441E-8161-05001DE98740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FB17F-2E86-4FCE-9F94-31651C57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4FD78-D896-4B08-B8D7-A7C7F537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7E01-F1E8-4AAF-A414-63B408AE4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710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760B-953F-4F98-8ED7-BE5BD983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2366D-7B7D-4DD8-B5E6-01513639B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F49AE-C006-42EB-99AE-4FDA53C48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846F-7044-441E-8161-05001DE98740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1DC4C-559F-430C-A9BA-BC847066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9AD0-22D5-427C-AF48-9B0B9BD6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7E01-F1E8-4AAF-A414-63B408AE4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415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EE3B0D-5902-4F0D-AA62-19C940E7A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45A27-219D-413D-9C47-405C520DB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FAA78-254C-4BF2-BDB6-7E056986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846F-7044-441E-8161-05001DE98740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90635-56F2-4C47-8FCB-0FD0D48F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30D49-75E6-4E0B-BE60-046FE41B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7E01-F1E8-4AAF-A414-63B408AE4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73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1891-11A9-4FB4-B7E9-62D3805A4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5D33D-4A1D-4B4D-AFB6-C092EA4A4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ED8D9-BCAB-4139-9FC0-98A1EE35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846F-7044-441E-8161-05001DE98740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8BFF0-B659-43EE-864D-3ECFBEEA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C24B5-FA88-4808-B0EC-A4680990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7E01-F1E8-4AAF-A414-63B408AE4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865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F593-08DC-444D-8F3A-07B35D87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722DD-77F3-4B47-9371-B45D79B60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DDFE-766B-4D42-B0B4-E2A3B8C4E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846F-7044-441E-8161-05001DE98740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5B669-02D7-419E-B1AE-F87E4D17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09F95-7A5B-41A0-A03E-39FFABE0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7E01-F1E8-4AAF-A414-63B408AE4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707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6B69-C02F-4058-BCC7-E5843F93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BF27-38FD-4D1E-974F-F6C86452D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31CE1-B45E-4DDE-BA53-3543A3A99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39020-ECEC-4E09-81B0-277CA992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846F-7044-441E-8161-05001DE98740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28AA9-F1ED-46D0-ADA1-B1B20E7C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2CF37-A5E5-4DAD-85A9-6B0C4A33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7E01-F1E8-4AAF-A414-63B408AE4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789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148A-9BB6-4F7D-B858-BE9D8B961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A1279-B312-4FF1-A08A-C30EB1636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03838-FD92-4D11-A05A-69E8FD12F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C7799-1939-4B78-BBD0-C45F00202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CB2D3-306C-4352-9FCA-7E8840738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B2134-B988-464C-BB97-AA521923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846F-7044-441E-8161-05001DE98740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987280-7091-4456-A16D-B0CAE871D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4E888C-1804-4EB4-99AC-C285A981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7E01-F1E8-4AAF-A414-63B408AE4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374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9F53-58F7-4464-9887-9A969E1D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40864A-E62F-463E-9BAB-381B045F8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846F-7044-441E-8161-05001DE98740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B8F33-807B-481A-A946-4C93E62C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5DFB4-1E3A-4A54-822E-5D45C4FB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7E01-F1E8-4AAF-A414-63B408AE4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530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3F3AFA-6AEA-4D3A-B011-827E26C8D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846F-7044-441E-8161-05001DE98740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9D85F1-8357-49F5-BC15-24560E30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0112-74D4-49B6-9A7A-A91E85A0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7E01-F1E8-4AAF-A414-63B408AE4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973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54E3-A0C1-41F9-B1AB-8705A1F5F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B1735-7EE9-4F50-B639-33881A1D6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3EE63-4B32-42BC-B66A-5868F2C53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70C2B-F8AE-4198-9AEA-EE1CD5D5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846F-7044-441E-8161-05001DE98740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4726F-9718-4D20-87BE-1645C33F1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A0A3B-9B10-46D2-B0DF-38C34B96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7E01-F1E8-4AAF-A414-63B408AE4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548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D23D-484E-45F1-A917-FAA0F525E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343C47-7DF3-4E33-8359-5FFEE857C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4B21E-D94D-4376-A49B-DEAB252B0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E2D16-8F57-43BB-AB9F-F4AD2076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846F-7044-441E-8161-05001DE98740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46E4B-9A3B-43EE-9C29-5E13B1B4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3F478-C4EC-4AF0-A894-2581C5F30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7E01-F1E8-4AAF-A414-63B408AE4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149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AD4341-1301-4DE3-B8B5-BBC1898D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4CACA-B6CA-4FDF-BC0C-34B763233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88659-0350-41AF-B268-04442FB08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3846F-7044-441E-8161-05001DE98740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CA53C-6C1D-4020-A81E-87AA5E38E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2C428-5977-46E4-8CB1-F42BC20FC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67E01-F1E8-4AAF-A414-63B408AE4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840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nguyen/ce_grou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ADCD-F4F8-4E07-A8B9-4AFCD33BDC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R Session #2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47F39-866E-48EE-B7A0-8D8B71B93E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Cognition and Emotion Group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307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92DB-17E9-4E5E-92A9-47B71EB7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Last Session: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5F28F-3B35-4711-A302-9DC770FB9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Accessed files from GitHub</a:t>
            </a:r>
          </a:p>
          <a:p>
            <a:pPr lvl="1"/>
            <a:r>
              <a:rPr lang="en-AU" dirty="0"/>
              <a:t>Had trouble with internet connection</a:t>
            </a:r>
          </a:p>
          <a:p>
            <a:pPr lvl="1"/>
            <a:r>
              <a:rPr lang="en-AU" dirty="0"/>
              <a:t>Some trouble with unzipping files</a:t>
            </a:r>
          </a:p>
          <a:p>
            <a:r>
              <a:rPr lang="en-AU" dirty="0"/>
              <a:t>Installed R and R-Studio</a:t>
            </a:r>
          </a:p>
          <a:p>
            <a:pPr lvl="1"/>
            <a:r>
              <a:rPr lang="en-AU" dirty="0"/>
              <a:t>Had trouble with internet connection</a:t>
            </a:r>
          </a:p>
          <a:p>
            <a:r>
              <a:rPr lang="en-AU" dirty="0"/>
              <a:t>Tried to open an excel file</a:t>
            </a:r>
          </a:p>
          <a:p>
            <a:pPr lvl="1"/>
            <a:r>
              <a:rPr lang="en-AU" dirty="0"/>
              <a:t>Struggled a bit with file directories</a:t>
            </a:r>
          </a:p>
        </p:txBody>
      </p:sp>
    </p:spTree>
    <p:extLst>
      <p:ext uri="{BB962C8B-B14F-4D97-AF65-F5344CB8AC3E}">
        <p14:creationId xmlns:p14="http://schemas.microsoft.com/office/powerpoint/2010/main" val="131810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39C2-0963-4233-9B19-7805BA7D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1F951-2768-427D-8CE8-D27762281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Try again, try better</a:t>
            </a:r>
          </a:p>
          <a:p>
            <a:pPr lvl="1"/>
            <a:r>
              <a:rPr lang="en-AU" dirty="0"/>
              <a:t>Have install files on USB</a:t>
            </a:r>
          </a:p>
          <a:p>
            <a:pPr lvl="1"/>
            <a:r>
              <a:rPr lang="en-AU" dirty="0"/>
              <a:t>Have data/slides on USB</a:t>
            </a:r>
          </a:p>
          <a:p>
            <a:pPr lvl="1"/>
            <a:r>
              <a:rPr lang="en-AU" dirty="0"/>
              <a:t>Go into file directories in a bit more detail</a:t>
            </a:r>
          </a:p>
          <a:p>
            <a:r>
              <a:rPr lang="en-AU" dirty="0"/>
              <a:t>Boring but important to be able to open files comfortably</a:t>
            </a:r>
          </a:p>
        </p:txBody>
      </p:sp>
    </p:spTree>
    <p:extLst>
      <p:ext uri="{BB962C8B-B14F-4D97-AF65-F5344CB8AC3E}">
        <p14:creationId xmlns:p14="http://schemas.microsoft.com/office/powerpoint/2010/main" val="180677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2DA1-42F8-4572-B30F-24D37126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Step 1: Download and Extract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AB429-9058-45FF-9C6D-D01C853CD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Go here: </a:t>
            </a:r>
            <a:r>
              <a:rPr lang="en-AU" dirty="0">
                <a:hlinkClick r:id="rId2"/>
              </a:rPr>
              <a:t>https://github.com/angnguyen/ce_group</a:t>
            </a:r>
            <a:endParaRPr lang="en-AU" dirty="0"/>
          </a:p>
          <a:p>
            <a:r>
              <a:rPr lang="en-AU" dirty="0"/>
              <a:t>‘Clone or Download’ &gt; ‘Download ZIP’ &gt; save in ‘Downloads’ folder</a:t>
            </a:r>
          </a:p>
          <a:p>
            <a:pPr lvl="1"/>
            <a:r>
              <a:rPr lang="en-AU" dirty="0"/>
              <a:t>.zip files are files that are compressed to save space</a:t>
            </a:r>
          </a:p>
          <a:p>
            <a:pPr lvl="1"/>
            <a:r>
              <a:rPr lang="en-AU" dirty="0"/>
              <a:t>Need to extract contents from .zip into another place (e.g. Desktop) before using</a:t>
            </a:r>
          </a:p>
          <a:p>
            <a:pPr lvl="1"/>
            <a:r>
              <a:rPr lang="en-AU" dirty="0"/>
              <a:t>Technically you can use files inside without unzipping – not a good idea, gets messy real fast.</a:t>
            </a:r>
          </a:p>
          <a:p>
            <a:r>
              <a:rPr lang="en-AU" dirty="0"/>
              <a:t>Downloads folder &gt; Right-click ‘ce_group-master.zip’ &gt; ‘Extract all’</a:t>
            </a:r>
          </a:p>
          <a:p>
            <a:r>
              <a:rPr lang="en-AU" dirty="0"/>
              <a:t>Click ‘Browse’ &gt; Click ‘Desktop’ on the left side thing &gt; ‘Extract’</a:t>
            </a:r>
          </a:p>
          <a:p>
            <a:r>
              <a:rPr lang="en-AU" dirty="0"/>
              <a:t>Should end up with folder called ‘</a:t>
            </a:r>
            <a:r>
              <a:rPr lang="en-AU" dirty="0" err="1"/>
              <a:t>ce_group</a:t>
            </a:r>
            <a:r>
              <a:rPr lang="en-AU" dirty="0"/>
              <a:t>-master’ on desktop</a:t>
            </a:r>
          </a:p>
        </p:txBody>
      </p:sp>
    </p:spTree>
    <p:extLst>
      <p:ext uri="{BB962C8B-B14F-4D97-AF65-F5344CB8AC3E}">
        <p14:creationId xmlns:p14="http://schemas.microsoft.com/office/powerpoint/2010/main" val="3815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6D85-71A9-4FF9-B06B-0ACB02FE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Step 2: Open R-Studio and Create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5F894-E449-47E8-AC1B-B5BEE5B1F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Double-click R-studio icon</a:t>
            </a:r>
          </a:p>
          <a:p>
            <a:r>
              <a:rPr lang="en-AU" dirty="0"/>
              <a:t>To create script</a:t>
            </a:r>
          </a:p>
          <a:p>
            <a:pPr lvl="1"/>
            <a:r>
              <a:rPr lang="en-AU" dirty="0"/>
              <a:t>File &gt; New File &gt; R Script</a:t>
            </a:r>
          </a:p>
          <a:p>
            <a:pPr lvl="1"/>
            <a:endParaRPr lang="en-AU" dirty="0"/>
          </a:p>
          <a:p>
            <a:r>
              <a:rPr lang="en-AU" dirty="0"/>
              <a:t>Blank script should appear on top left quadrant – we type our code in here</a:t>
            </a:r>
          </a:p>
        </p:txBody>
      </p:sp>
    </p:spTree>
    <p:extLst>
      <p:ext uri="{BB962C8B-B14F-4D97-AF65-F5344CB8AC3E}">
        <p14:creationId xmlns:p14="http://schemas.microsoft.com/office/powerpoint/2010/main" val="82349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EE7E-E739-4648-AB78-4C95E46D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Opening Excel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65F41-A950-43DE-9856-38FE6B8ED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Load library</a:t>
            </a:r>
          </a:p>
          <a:p>
            <a:pPr lvl="1"/>
            <a:r>
              <a:rPr lang="en-AU" dirty="0">
                <a:solidFill>
                  <a:srgbClr val="3333FF"/>
                </a:solidFill>
              </a:rPr>
              <a:t>library(</a:t>
            </a:r>
            <a:r>
              <a:rPr lang="en-AU" dirty="0" err="1">
                <a:solidFill>
                  <a:srgbClr val="3333FF"/>
                </a:solidFill>
              </a:rPr>
              <a:t>openxlsx</a:t>
            </a:r>
            <a:r>
              <a:rPr lang="en-AU" dirty="0">
                <a:solidFill>
                  <a:srgbClr val="3333FF"/>
                </a:solidFill>
              </a:rPr>
              <a:t>)</a:t>
            </a:r>
          </a:p>
          <a:p>
            <a:r>
              <a:rPr lang="en-AU" dirty="0"/>
              <a:t>Open file using code</a:t>
            </a:r>
          </a:p>
          <a:p>
            <a:pPr lvl="1"/>
            <a:r>
              <a:rPr lang="en-AU" dirty="0">
                <a:solidFill>
                  <a:srgbClr val="3333FF"/>
                </a:solidFill>
              </a:rPr>
              <a:t>variable name </a:t>
            </a:r>
            <a:r>
              <a:rPr lang="en-AU" dirty="0"/>
              <a:t>&lt;- </a:t>
            </a:r>
            <a:r>
              <a:rPr lang="en-AU" dirty="0" err="1"/>
              <a:t>openxlsx</a:t>
            </a:r>
            <a:r>
              <a:rPr lang="en-AU" dirty="0"/>
              <a:t>(</a:t>
            </a:r>
            <a:r>
              <a:rPr lang="en-AU" dirty="0">
                <a:solidFill>
                  <a:srgbClr val="00B050"/>
                </a:solidFill>
              </a:rPr>
              <a:t>“file directory”</a:t>
            </a:r>
            <a:r>
              <a:rPr lang="en-AU" dirty="0"/>
              <a:t>)</a:t>
            </a:r>
          </a:p>
          <a:p>
            <a:r>
              <a:rPr lang="en-AU" dirty="0"/>
              <a:t>File directory is where your file lives</a:t>
            </a:r>
          </a:p>
          <a:p>
            <a:pPr lvl="1"/>
            <a:r>
              <a:rPr lang="en-AU" dirty="0"/>
              <a:t>All files exist in your hard drive, and they are located in folders, within folders</a:t>
            </a:r>
          </a:p>
          <a:p>
            <a:pPr lvl="1"/>
            <a:r>
              <a:rPr lang="en-AU" dirty="0"/>
              <a:t>The directory tells you which drive your file is in, and the sequence of folders you have to go through to get to the file.</a:t>
            </a:r>
          </a:p>
          <a:p>
            <a:pPr lvl="1"/>
            <a:r>
              <a:rPr lang="en-AU" dirty="0"/>
              <a:t>Starts with drive “C:\” followed by folder names separated by “\” and it ends with the file’s name and the file extension (e.g. ‘.docx’, ‘.xlsx’ etc.)</a:t>
            </a:r>
          </a:p>
        </p:txBody>
      </p:sp>
    </p:spTree>
    <p:extLst>
      <p:ext uri="{BB962C8B-B14F-4D97-AF65-F5344CB8AC3E}">
        <p14:creationId xmlns:p14="http://schemas.microsoft.com/office/powerpoint/2010/main" val="1387780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2C27-9C3B-49C7-A7BD-243453255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Finding file directory in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4C632-1722-476C-89BC-FA25F05E2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Find file through windows explorer</a:t>
            </a:r>
          </a:p>
          <a:p>
            <a:r>
              <a:rPr lang="en-AU" dirty="0"/>
              <a:t>Select file, click ‘copy path’ on home tab</a:t>
            </a:r>
          </a:p>
          <a:p>
            <a:pPr lvl="1"/>
            <a:r>
              <a:rPr lang="en-AU" dirty="0"/>
              <a:t>Or click blank spot on navigation bar and copy directory of folder</a:t>
            </a:r>
          </a:p>
          <a:p>
            <a:pPr lvl="2"/>
            <a:r>
              <a:rPr lang="en-AU" dirty="0"/>
              <a:t>Doesn’t have </a:t>
            </a:r>
            <a:r>
              <a:rPr lang="en-AU" dirty="0" err="1"/>
              <a:t>filename+extension</a:t>
            </a:r>
            <a:r>
              <a:rPr lang="en-AU" dirty="0"/>
              <a:t> so you’ll need to remember to add that</a:t>
            </a:r>
          </a:p>
          <a:p>
            <a:endParaRPr lang="en-AU" dirty="0"/>
          </a:p>
          <a:p>
            <a:r>
              <a:rPr lang="en-AU" dirty="0"/>
              <a:t>Put directory in quotes</a:t>
            </a:r>
          </a:p>
          <a:p>
            <a:pPr lvl="1"/>
            <a:r>
              <a:rPr lang="en-AU" dirty="0">
                <a:solidFill>
                  <a:srgbClr val="3333FF"/>
                </a:solidFill>
              </a:rPr>
              <a:t>variable name </a:t>
            </a:r>
            <a:r>
              <a:rPr lang="en-AU" dirty="0"/>
              <a:t>&lt;- </a:t>
            </a:r>
            <a:r>
              <a:rPr lang="en-AU" dirty="0" err="1"/>
              <a:t>openxlsx</a:t>
            </a:r>
            <a:r>
              <a:rPr lang="en-AU" dirty="0"/>
              <a:t>(</a:t>
            </a:r>
            <a:r>
              <a:rPr lang="en-AU" dirty="0">
                <a:solidFill>
                  <a:srgbClr val="00B050"/>
                </a:solidFill>
              </a:rPr>
              <a:t>“file directory”</a:t>
            </a:r>
            <a:r>
              <a:rPr lang="en-AU" dirty="0"/>
              <a:t>)</a:t>
            </a:r>
          </a:p>
          <a:p>
            <a:r>
              <a:rPr lang="en-AU" dirty="0"/>
              <a:t>Remember to change ‘\’ into ‘/’</a:t>
            </a:r>
          </a:p>
          <a:p>
            <a:r>
              <a:rPr lang="en-AU" dirty="0"/>
              <a:t>Make sure you have the correct address – otherwise it won’t run</a:t>
            </a:r>
          </a:p>
        </p:txBody>
      </p:sp>
    </p:spTree>
    <p:extLst>
      <p:ext uri="{BB962C8B-B14F-4D97-AF65-F5344CB8AC3E}">
        <p14:creationId xmlns:p14="http://schemas.microsoft.com/office/powerpoint/2010/main" val="129351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80B6-8616-44F8-8569-FF509188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Finding file directory on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F172-4EA7-4551-BCE0-16B3A0D4C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Right click file &gt; Get info &gt; Highlight ‘where’ section &gt; right click and copy &gt; paste into R</a:t>
            </a:r>
          </a:p>
        </p:txBody>
      </p:sp>
    </p:spTree>
    <p:extLst>
      <p:ext uri="{BB962C8B-B14F-4D97-AF65-F5344CB8AC3E}">
        <p14:creationId xmlns:p14="http://schemas.microsoft.com/office/powerpoint/2010/main" val="125005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9D9CD-AFE4-4CB2-A635-F922DB32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Run code and inspect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C5128-77B4-41D7-B6B7-81CD12B3E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&lt;An: go to last sessions slides&gt;</a:t>
            </a:r>
          </a:p>
        </p:txBody>
      </p:sp>
    </p:spTree>
    <p:extLst>
      <p:ext uri="{BB962C8B-B14F-4D97-AF65-F5344CB8AC3E}">
        <p14:creationId xmlns:p14="http://schemas.microsoft.com/office/powerpoint/2010/main" val="817784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478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 Session #2</vt:lpstr>
      <vt:lpstr>Last Session:</vt:lpstr>
      <vt:lpstr>This Week</vt:lpstr>
      <vt:lpstr>Step 1: Download and Extract Resources</vt:lpstr>
      <vt:lpstr>Step 2: Open R-Studio and Create Script</vt:lpstr>
      <vt:lpstr>Opening Excel Files</vt:lpstr>
      <vt:lpstr>Finding file directory in windows</vt:lpstr>
      <vt:lpstr>Finding file directory on mac</vt:lpstr>
      <vt:lpstr>Run code and inspect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Session #2</dc:title>
  <dc:creator>An Nguyen</dc:creator>
  <cp:lastModifiedBy>An Nguyen</cp:lastModifiedBy>
  <cp:revision>11</cp:revision>
  <dcterms:created xsi:type="dcterms:W3CDTF">2020-03-12T08:38:47Z</dcterms:created>
  <dcterms:modified xsi:type="dcterms:W3CDTF">2020-03-12T11:35:08Z</dcterms:modified>
</cp:coreProperties>
</file>