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3" r:id="rId3"/>
  </p:sldMasterIdLst>
  <p:notesMasterIdLst>
    <p:notesMasterId r:id="rId41"/>
  </p:notesMasterIdLst>
  <p:sldIdLst>
    <p:sldId id="257" r:id="rId4"/>
    <p:sldId id="273" r:id="rId5"/>
    <p:sldId id="285" r:id="rId6"/>
    <p:sldId id="284" r:id="rId7"/>
    <p:sldId id="301" r:id="rId8"/>
    <p:sldId id="288" r:id="rId9"/>
    <p:sldId id="321" r:id="rId10"/>
    <p:sldId id="302" r:id="rId11"/>
    <p:sldId id="289" r:id="rId12"/>
    <p:sldId id="303" r:id="rId13"/>
    <p:sldId id="287" r:id="rId14"/>
    <p:sldId id="304" r:id="rId15"/>
    <p:sldId id="290" r:id="rId16"/>
    <p:sldId id="306" r:id="rId17"/>
    <p:sldId id="305" r:id="rId18"/>
    <p:sldId id="307" r:id="rId19"/>
    <p:sldId id="315" r:id="rId20"/>
    <p:sldId id="316" r:id="rId21"/>
    <p:sldId id="308" r:id="rId22"/>
    <p:sldId id="318" r:id="rId23"/>
    <p:sldId id="317" r:id="rId24"/>
    <p:sldId id="291" r:id="rId25"/>
    <p:sldId id="294" r:id="rId26"/>
    <p:sldId id="309" r:id="rId27"/>
    <p:sldId id="295" r:id="rId28"/>
    <p:sldId id="310" r:id="rId29"/>
    <p:sldId id="311" r:id="rId30"/>
    <p:sldId id="312" r:id="rId31"/>
    <p:sldId id="297" r:id="rId32"/>
    <p:sldId id="313" r:id="rId33"/>
    <p:sldId id="298" r:id="rId34"/>
    <p:sldId id="314" r:id="rId35"/>
    <p:sldId id="299" r:id="rId36"/>
    <p:sldId id="300" r:id="rId37"/>
    <p:sldId id="319" r:id="rId38"/>
    <p:sldId id="272" r:id="rId39"/>
    <p:sldId id="32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02:46.9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14513 6956 532 0,'0'0'128'0,"0"0"26"0,0 0 19 0,0 0-13 16,0 0-6-16,0 0-8 0,0 0-4 0,0 0-8 31,0 0-15-31,0 0-17 0,0 0-17 0,0 0-15 16,-11 3-12-16,12-2-5 0,1 0 1 0,3 0 0 0,0 1 2 0,2 0-2 15,0 0-11-15,3 0-2 0,0 1-2 0,0-1-6 16,3-1 4-16,1-1-3 0,0 0-1 0,3 0 0 16,3 0-6-16,0 0-1 0,5 0-3 0,-1 0-4 15,1-1-3-15,1-1 1 0,1 0-1 16,2 1-1-16,-1-1 4 0,-1 1-6 0,3-1 0 15,-3-1-3 1,2 2-5-16,1 0 2 0,1 0 0 0,-1-1 2 16,-1 1 2-16,1-1 0 0,-3 1-3 0,0 0-1 15,-3 1 0-15,-1-4-1 0,1 2 3 0,-4-1 2 16,2-1-4-16,-4 2 5 0,1-1-3 0,-9 2 0 16,2-1 6-16,-2-1-3 0,-2 1-2 15,-1-1 2-15,-3 1-2 0,-1 0-2 0,1 1 4 16,-2 1-1-16,-2-1-2 0,1 1 6 0,-1 0-2 0,0 0-4 15,0 0 3-15,0 0-11 0,0 0-15 0,0 0-13 16,0 0-27-16,-3-1-26 0,-1 1-38 0,4 0-70 16,0-4-112-16,0 0-146 0,0 2-130 0,0-1-840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05:30.1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8042 13055 442 0,'0'0'57'0,"0"0"24"0,0 0 25 16,0 0 14-16,0 0 13 0,0 0 11 0,0 0 4 15,0 0 0-15,0 0-6 0,0 0-5 0,0 0-5 16,0 0-10-16,-77-6-9 0,76 6-18 0,-1 0-10 16,1-1-10-16,1 1-17 0,0 0 0 0,0 0-11 0,0 0-9 15,0 0 2-15,0 0-14 0,0 0-1 0,0 0-5 16,0 0-8-16,0 0-1 0,0 0-2 16,0 1 3-16,0 1 3 0,0 1 7 0,1-1 0 15,1 1 1-15,3 1 3 0,-2-1-5 0,3-2 4 16,1 1 1-16,0 1-5 0,2-1 5 0,-1 2-4 15,2-3 1-15,2 1 2 0,-1-1-5 16,3 0-1-16,-1 0-3 0,4 0 0 0,-3 2-5 16,4-2-2-16,2-1 1 0,0 1-4 0,1 1 6 15,0-1-2-15,2 1-2 16,-1 1 4-16,2-1-9 0,1 0 3 16,1-1 0-16,1 0-7 0,2-1 8 0,-1 1-4 0,2-1 4 0,2 2 1 0,-1-2-1 15,2 0 2-15,-3 0-3 0,1 1 1 0,1 0-4 16,-3 0-1-16,0 2 1 0,-5 1-3 0,1-1 5 15,-7-1-3-15,2 3 0 0,-6-1 3 0,2 1-4 16,-3-3 2-16,-3-1-1 16,0 2-2-16,0-1 3 0,-3 0 0 15,0-2 4-15,-3 1 3 0,1-1-1 0,-3 0 3 16,1 0-1-16,-1 0 0 0,-1 0-1 0,-1 0 0 16,2 0 0-16,-2 0-1 0,0 0 3 15,0 0-4-15,0 0 2 0,0 0-2 0,0 0-4 16,0-1 2-16,0-1-4 0,0 1-1 0,0 0-1 15,0 0 0-15,0-1-1 0,0 1-1 0,0 0-7 0,0 0-12 16,0-1-15-16,0 0-23 0,0 0-28 0,0-1-45 16,0-2-67-16,0 2-120 0,-2-3-173 0,2 2-637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17:12:58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13436 12022 508 0,'0'0'109'0,"0"0"19"0,0 0 30 16,0 0-5-16,0 0-16 0,0 0-3 0,70-130-6 0,-50 101-3 0,3-1-3 16,6-4-15-16,2 1-17 0,7-7-11 0,4 1-14 15,3 0-9-15,7-6-2 0,3 1-5 0,5 2-6 16,3-3-3-16,4 1-4 0,2-1-5 0,2-2-3 15,4 2-5-15,3-2-4 0,1 0-1 16,4 2 0-16,1 3 0 0,0 1-1 0,-1 1-1 16,1 3-3-16,-1 3 3 0,-3 2 2 0,-2 2-4 15,-2 3 7-15,-2 4-4 16,-4 6 4-16,-4 3 6 0,-8 2-4 16,-4 7-3-16,-4 4-3 0,-10 1-12 0,-6 7-3 15,-7 7-2-15,-8 2-2 0,-5 4 8 0,-8 4 2 16,-6 6 2-16,-10 6 5 0,-11 4-2 0,-8 9 0 15,-9 4 0-15,-8 4-5 0,-7 5-1 16,-8 1 1-16,-2 3-6 0,-5 0 1 0,-4-1 2 16,1 0-3-16,1-2 2 0,-1 1-1 0,1-2-2 0,3-2 0 15,4-3 0-15,2-2-1 0,5-3 4 0,6-6-4 16,3-1 0-16,10-2 0 0,4-8 0 0,5-1 0 16,8-3 0-16,4-7-3 0,5-1 3 0,2-4 1 15,9-3-3-15,0-1 2 0,7-4 0 16,5-2 0-16,3-3 4 0,5-4 0 0,7-2 1 15,8-1 4-15,3-8-1 0,11-6 1 0,5-1 0 0,7-3 1 0,6-6-4 16,7 0 1-16,8-7-3 0,3 0 2 16,9-6-2-16,3-3 0 0,6 1 3 0,3-5-2 15,-4 1-1-15,1 3 1 0,-3-3-5 0,-2 3 0 16,-4 7 0-16,-4-2 1 0,-6 7 0 16,-8 4 3-16,-8 7-1 0,-9 2 0 0,-6 4 0 15,-11 6-2-15,-7 5-4 16,-10 1-1-16,-7 2-3 0,-6 8 1 0,-6 5 2 15,-6 5 1-15,-6 3 5 0,-12 10 4 16,-9 4-1-16,-12 8 0 0,-8 7-4 0,-10 6-6 16,-9 5 3-16,-5 1-1 0,-3 4 4 0,-3-5 1 15,3-3 0-15,1-3 0 16,6-1-1-16,3-5 1 0,8 1-3 0,6-2-1 0,2 3 1 0,8-5-6 0,3-3 4 16,7 1-1-16,4-3 0 0,8-3 5 0,3-4-12 15,5-4 2-15,6-8-2 0,4-3-5 16,4-4 9-16,6-4 0 0,5-3 4 0,3-3 5 15,5-2 0-15,3-4 2 0,6-2-3 0,3 1 2 16,6-7-2-16,3-2 1 0,2 0-1 0,1-1-5 16,0-1 4-16,2-1 1 0,-2 1 1 15,-5 4 4 1,0-3-5-16,-4 5 0 0,-5 4-3 0,-4 1-4 16,-5 0 5-16,-6 3-2 0,-5 9 0 0,-4 0 7 0,-8 7-6 15,-1 1 4-15,-11 7-1 0,-5 2 0 16,-7 8 2-16,-1 1-2 0,-4 3 2 0,-5-1-3 15,3 1 2-15,0-4 1 0,3-1-1 0,0-4 4 16,1-3-4-16,5-6 2 0,1-2 1 0,4-4-2 16,3-5 3-16,6-4-1 0,0-3 0 0,7-3-2 0,0-1-3 15,0-1 2-15,8 0 2 0,7-2 0 0,5-6 2 16,8-3-3 0,3-2-6-16,4 0-9 0,0 0-19 0,0 6-26 0,-4 3-41 15,-1 4-60-15,-4 0-99 0,-5 6-184 0,-10-1-1006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3:42:58.9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13560 476 0,'118'0'172,"117"0"-157,117 0-15,1 0 16,-235 0-1,-1 0-15,1 0 16,-1 0-16,1 0 16,-1 0-16,1 0 15,-1 0-15,1 0 16,-1 0-16,1 0 16,-1 0-16,118 0 15,-117 0-15,117 0 16,-118 0-16,118 0 15,-117 0-15,-1 0 32,1 0 15,0 0-47,-1 0 31,1 0 0,-1 0 63,1 0-79,-1 0-15,1 0 16,-1 0 0,1 0 15,-1 0-31,1 0 16,-1 0 15,1-12 16,-1 12 218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3:42:58.9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13560 476 0,'118'0'172,"117"0"-157,117 0-15,1 0 16,-235 0-1,-1 0-15,1 0 16,-1 0-16,1 0 16,-1 0-16,1 0 15,-1 0-15,1 0 16,-1 0-16,1 0 16,-1 0-16,118 0 15,-117 0-15,117 0 16,-118 0-16,118 0 15,-117 0-15,-1 0 32,1 0 15,0 0-47,-1 0 31,1 0 0,-1 0 63,1 0-79,-1 0-15,1 0 16,-1 0 0,1 0 15,-1 0-31,1 0 16,-1 0 15,1-12 16,-1 12 218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10:05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14791 13692 168 0,'0'0'220'0,"0"0"-196"15,0 0 20-15,0 0 25 0,0 0 28 0,0 0 15 16,0 0 0-16,0 0-5 0,0 0-13 0,0 0-2 0,0 0-5 15,0 0-1-15,-60-10-2 0,53 10-3 0,0 3-3 16,1-1-7-16,-4 3-7 16,3-1-7-16,0 2-13 0,-1 3-5 0,-2-2-4 0,0 2-6 0,-2-1 3 15,4 5-2-15,-4 2 1 0,1 1 4 0,-2 0 1 16,-1 1 3-16,1 4 4 0,-1-3-4 0,-2 6 0 16,3-2-4-16,-1 0-3 0,2 2-3 0,3 2 3 15,-3 0 0-15,1 3 2 0,1-3 1 0,4 4-11 16,-3 1-4-16,5-2-4 0,0 2-6 0,0 1 4 31,2 2-5-31,1 1 2 0,1 0 0 0,0-2-2 16,1 3 4-16,3-3-2 0,5-2 0 0,0-2 0 0,2 1-3 15,-1-4 1-15,7 2-3 0,-1-5 2 0,-2 1 2 16,5-2-2-16,-1-4 5 0,2-1-3 16,0-3-3-16,1-5-1 0,1-1-3 0,1-3 4 15,-3-4 2-15,4-1 3 0,2-4 2 0,-1-6 0 16,2-2 2-16,2-9-3 0,-1-1-2 15,-1-3-5-15,-2-2-2 0,5-4-2 0,-6-1-8 16,2 1 6-16,-2-6 2 0,-3 1-2 0,3 0 12 16,-5-5-5-16,2-2 2 0,-3 3 0 0,-4-3-5 0,-1 0 6 15,-3 0 0-15,-3 1-1 0,-7-3 3 0,0 2-5 16,-5-3 0-16,-6 3-3 0,-6 0 0 0,-6 2-3 16,-4 0-1-16,-3 4-3 0,-4 4-6 0,-6 3 2 15,-1 6-3-15,-4 6-2 0,-3 5-3 16,1 8-12-16,-5 5-18 0,5 5-26 0,0 13-39 15,0 5-67-15,12-4-174 16,12-4-996-16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in="-618" max="1302" units="cm"/>
          <inkml:channel name="T" type="integer" max="2.14748E9" units="dev"/>
        </inkml:traceFormat>
        <inkml:channelProperties>
          <inkml:channelProperty channel="X" name="resolution" value="87.2093" units="1/cm"/>
          <inkml:channelProperty channel="Y" name="resolution" value="99.48186" units="1/cm"/>
          <inkml:channelProperty channel="T" name="resolution" value="1" units="1/dev"/>
        </inkml:channelProperties>
      </inkml:inkSource>
      <inkml:timestamp xml:id="ts0" timeString="2021-10-06T02:53:59.8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9102 18274 0,'-18'0'94,"0"0"-79,-17 0 1,17 0 0,-17 0-1,0 0 1,0 0 0,-18 0-1,0 0 1,18 0-1,-1 0 1,-17 0 0,0 0-1,0-18 1,-17 18 0,52 0-1,1 0 1,-36 0-1,17-17 1,1 17 0,-18 0-1,-17-18 1,34 18 0,1 0-1,-35 0 1,17 0 15,0-35-15,17 35-1,1 0 1,18 0 0,-36 0-1,0 0 1,0 0-1,-35 0 1,35 0 0,0 0-1,18 0 1,17-18 0,-17 18-1,-18 0 1,35 0-1,-17 0 1,-18 0 0,35 0 15,-17 0-15,-18 0-1,18 0 1,17 0-1,0 18 1,1-18 15,17 17-15,-18-17 0,1 0 15,-1 0-16,-17 0-15,-18 0 16,0 0 0,18 0-16,17 0 31,0 0-15,1 0-1,-1 0 1,-35 0-1,0 0 1,0 0 0,0 0-1,18 0 1,17 0 0,-35 0-1,18 0 1,-18 0 15,18 0-15,0 0-1,-1 0 1,-16 0 0,16 0-1,19 0 1,-1 0-1,0 0 17,-17 0-17,-53 0 1,70 0 0,-35 0-1,-17 0 1,52 0-1,0 0-15,-17 0 32,-18 0-17,18 0 1,-18 0 0,35 0-1,-34 0 1,16 0-1,-34 0 1,34 0 0,1 0-1,18 0 1,-19 0 0,19 0-1,-1 0 32,0 0-47,1 0 16,-19 0-1,1 0 17,0 0-17,17 0-15,1 0 16,-1 0-1,0 0 1,1 0 0,-1 0-1,-17 0 1,17 0 109,0 0-94,1 0-15,-1 0-1,1 0 1,-1 0 0,18 18-1,-18-18 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17:14:32.5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13560 590 0,'92'0'172,"92"0"-157,91 0-15,2 0 16,-185 0-1,-1 0-15,2 0 16,-2 0-16,2 0 16,-2 0-16,1 0 15,0 0-15,0 0 16,0 0-16,0 0 16,0 0-16,91 0 15,-90 0-15,90 0 16,-91 0-16,92 0 15,-92 0-15,0 0 32,0 0 15,0 0-47,0 0 31,0 0 0,0 0 63,0 0-79,-1 0-15,2 0 16,-2 0 0,2 0 15,-2 0-31,1 0 16,0 0 15,0-126 16,0 126 218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10:31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13436 12022 508 0,'0'0'109'0,"0"0"19"0,0 0 30 16,0 0-5-16,0 0-16 0,0 0-3 0,70-130-6 0,-50 101-3 0,3-1-3 16,6-4-15-16,2 1-17 0,7-7-11 0,4 1-14 15,3 0-9-15,7-6-2 0,3 1-5 0,5 2-6 16,3-3-3-16,4 1-4 0,2-1-5 0,2-2-3 15,4 2-5-15,3-2-4 0,1 0-1 16,4 2 0-16,1 3 0 0,0 1-1 0,-1 1-1 16,1 3-3-16,-1 3 3 0,-3 2 2 0,-2 2-4 15,-2 3 7-15,-2 4-4 16,-4 6 4-16,-4 3 6 0,-8 2-4 16,-4 7-3-16,-4 4-3 0,-10 1-12 0,-6 7-3 15,-7 7-2-15,-8 2-2 0,-5 4 8 0,-8 4 2 16,-6 6 2-16,-10 6 5 0,-11 4-2 0,-8 9 0 15,-9 4 0-15,-8 4-5 0,-7 5-1 16,-8 1 1-16,-2 3-6 0,-5 0 1 0,-4-1 2 16,1 0-3-16,1-2 2 0,-1 1-1 0,1-2-2 0,3-2 0 15,4-3 0-15,2-2-1 0,5-3 4 0,6-6-4 16,3-1 0-16,10-2 0 0,4-8 0 0,5-1 0 16,8-3 0-16,4-7-3 0,5-1 3 0,2-4 1 15,9-3-3-15,0-1 2 0,7-4 0 16,5-2 0-16,3-3 4 0,5-4 0 0,7-2 1 15,8-1 4-15,3-8-1 0,11-6 1 0,5-1 0 0,7-3 1 0,6-6-4 16,7 0 1-16,8-7-3 0,3 0 2 16,9-6-2-16,3-3 0 0,6 1 3 0,3-5-2 15,-4 1-1-15,1 3 1 0,-3-3-5 0,-2 3 0 16,-4 7 0-16,-4-2 1 0,-6 7 0 16,-8 4 3-16,-8 7-1 0,-9 2 0 0,-6 4 0 15,-11 6-2-15,-7 5-4 16,-10 1-1-16,-7 2-3 0,-6 8 1 0,-6 5 2 15,-6 5 1-15,-6 3 5 0,-12 10 4 16,-9 4-1-16,-12 8 0 0,-8 7-4 0,-10 6-6 16,-9 5 3-16,-5 1-1 0,-3 4 4 0,-3-5 1 15,3-3 0-15,1-3 0 16,6-1-1-16,3-5 1 0,8 1-3 0,6-2-1 0,2 3 1 0,8-5-6 0,3-3 4 16,7 1-1-16,4-3 0 0,8-3 5 0,3-4-12 15,5-4 2-15,6-8-2 0,4-3-5 16,4-4 9-16,6-4 0 0,5-3 4 0,3-3 5 15,5-2 0-15,3-4 2 0,6-2-3 0,3 1 2 16,6-7-2-16,3-2 1 0,2 0-1 0,1-1-5 16,0-1 4-16,2-1 1 0,-2 1 1 15,-5 4 4 1,0-3-5-16,-4 5 0 0,-5 4-3 0,-4 1-4 16,-5 0 5-16,-6 3-2 0,-5 9 0 0,-4 0 7 0,-8 7-6 15,-1 1 4-15,-11 7-1 0,-5 2 0 16,-7 8 2-16,-1 1-2 0,-4 3 2 0,-5-1-3 15,3 1 2-15,0-4 1 0,3-1-1 0,0-4 4 16,1-3-4-16,5-6 2 0,1-2 1 0,4-4-2 16,3-5 3-16,6-4-1 0,0-3 0 0,7-3-2 0,0-1-3 15,0-1 2-15,8 0 2 0,7-2 0 0,5-6 2 16,8-3-3 0,3-2-6-16,4 0-9 0,0 0-19 0,0 6-26 0,-4 3-41 15,-1 4-60-15,-4 0-99 0,-5 6-184 0,-10-1-1006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17:17:32.2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13560 590 0,'92'0'172,"92"0"-157,91 0-15,2 0 16,-185 0-1,-1 0-15,2 0 16,-2 0-16,2 0 16,-2 0-16,1 0 15,0 0-15,0 0 16,0 0-16,0 0 16,0 0-16,91 0 15,-90 0-15,90 0 16,-91 0-16,92 0 15,-92 0-15,0 0 32,0 0 15,0 0-47,0 0 31,0 0 0,0 0 63,0 0-79,-1 0-15,2 0 16,-2 0 0,2 0 15,-2 0-31,1 0 16,0 0 15,0-126 16,0 126 218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17:17:35.6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13560 590 0,'92'0'172,"92"0"-157,91 0-15,2 0 16,-185 0-1,-1 0-15,2 0 16,-2 0-16,2 0 16,-2 0-16,1 0 15,0 0-15,0 0 16,0 0-16,0 0 16,0 0-16,91 0 15,-90 0-15,90 0 16,-91 0-16,92 0 15,-92 0-15,0 0 32,0 0 15,0 0-47,0 0 31,0 0 0,0 0 63,0 0-79,-1 0-15,2 0 16,-2 0 0,2 0 15,-2 0-31,1 0 16,0 0 15,0-126 16,0 126 218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02:48.7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14672 7002 417 0,'0'0'37'16,"0"0"-16"-16,0 0 15 0,0 0 26 0,0 0 25 16,0 0 27-16,0 0 15 0,0 0-2 0,0 0-4 15,0 0-11-15,0 0-11 0,0 0-2 16,0 0-6-16,0 0-3 0,-39 2-10 0,36 2-9 0,0 0-11 0,-1 1-6 15,0 3-2-15,-1 2-5 0,3 0 3 16,-1 1-9-16,-3 1-2 0,3 0-3 0,0 5-7 16,-2 0 6-16,2-3-3 0,-3 3 1 0,3 3 1 15,-1-1-8 1,-2-1 0-16,5 5-5 0,-5-2-1 0,2-3 4 0,1 6-4 0,0-2 2 16,-3 4-1-16,4-3-4 15,-1 3-1-15,-2 0-3 0,3-4-2 0,-1 2-3 16,3 1 1-16,-2-1-5 0,1 0 2 0,1 2-1 15,0-1-2-15,0 1 3 0,-2 1-2 16,2-1 0-16,0 2 1 0,-1-2-4 0,1-3 2 16,0 3 1-16,-1-3-1 0,-2 4 0 0,1-5 0 15,1 7-1-15,-1-5 0 0,1-2 2 16,0 3 0-16,1-3-1 0,0 3 4 0,0-4-5 0,0 3 3 0,0 1 3 16,-2-3-6-16,1 2 3 15,1 2-2-15,-2-1-3 0,-1 2 1 0,1-4 1 16,0 2 2-16,-2-1-2 0,3-1 3 15,-4 3-4-15,2-3 2 0,1 6 2 0,-1-6-3 16,1 4 3-16,-2-1-2 0,3-4-4 0,-2 4 4 16,1-2-3-16,1 0 2 0,-1-3 5 0,-3 0-2 0,3 2-1 0,1-4-1 0,-2 2 0 15,2 0-3-15,-2-3 3 0,-2 0-1 0,4 1-2 16,1-1 2-16,-1-3-2 0,1 3 2 16,0-2 5-16,0-1-2 0,0 0 0 0,0 2-1 15,1 0-5-15,-1-2-1 0,3 1 4 0,0-1-1 16,-2-1 0-16,-1-1 7 0,0 0-3 0,0 2-1 15,0-2 3 1,0-2-5-16,-1 0 2 0,-2 0 1 0,1 1-5 16,1-1 2-16,1 0-2 0,-1-3-3 0,1 2 7 15,0 0-1-15,0-1-1 0,0 1 0 0,0 0-3 16,0-3-3-16,0 2 5 0,0-2 2 16,0 5-2-16,0-3 3 0,0 1-6 0,0-3-2 15,1 3 5-15,-1 0 0 0,1 1-1 0,4-4 4 16,-2 3-3-16,-2-3-3 0,0 1 5 0,2-1-5 0,-1 2 2 15,2-1 5-15,-3 1-3 0,2-1 0 0,-1 0 0 16,1 0 0 0,-2-3 0-16,-1 3 3 0,6-2 1 0,-6-2-1 15,3 1 1-15,-3-1-2 0,2 0-2 16,-2 0 4-16,3-1-3 0,0 2-1 0,-1 0 1 0,-1-1-3 0,0 0-2 0,2 1 6 0,-1-2-2 16,0 2 1-1,-2-2 2-15,5 0-4 0,-2 2 4 16,-3-2 3-16,1 1-3 0,0-1 3 0,-1-1 0 15,2-1-7-15,-1 2 2 0,1-2-1 0,-2 2-2 16,0-1 5-16,3 1-2 0,-2-1-4 16,0 1 6-16,1-1-2 0,1 2-2 0,-2 1 8 15,3 0-4-15,-2 0-1 0,1 0 5 0,0 0-3 16,-3 1 1-16,1-2 5 0,-1 1-3 0,0-1-2 0,1-1 4 0,-1 0-5 16,0-2 0-1,2 2 5-15,-2-3-7 0,0 0 1 0,0 0 4 16,0 1-5-16,0-1 8 0,0 0 2 15,0 0-5-15,0 0 0 0,0 0-8 0,0 0-5 0,0 0 2 16,0 0-5-16,0 0-10 0,0 0-19 0,4-1-38 16,-1-6-81-16,1 0-298 0,-1 2-1110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17:17:35.6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13560 590 0,'92'0'172,"92"0"-157,91 0-15,2 0 16,-185 0-1,-1 0-15,2 0 16,-2 0-16,2 0 16,-2 0-16,1 0 15,0 0-15,0 0 16,0 0-16,0 0 16,0 0-16,91 0 15,-90 0-15,90 0 16,-91 0-16,92 0 15,-92 0-15,0 0 32,0 0 15,0 0-47,0 0 31,0 0 0,0 0 63,0 0-79,-1 0-15,2 0 16,-2 0 0,2 0 15,-2 0-31,1 0 16,0 0 15,0-126 16,0 126 218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11:56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10052 14697 401 0,'0'0'28'0,"0"0"-18"0,0 0-4 0,0 0 4 16,0 0 1-16,0 0 2 0,0 0 9 0,0 0 10 15,0 0 14-15,0 0 20 0,0 0 15 16,0 0 12-16,38-51 9 0,-36 46 1 0,-1 0 5 16,0 2 0-16,-1-1-11 0,0 0-9 0,0 1-14 15,0-1-13-15,0 1-5 0,0 1-8 0,0-1-10 0,-2 1-10 16,-3-1-9-1,0 0-7-15,-2 0-6 0,-1 1-3 0,1-1-1 16,-3 2 2-16,-1 0 0 0,-3 1 4 0,-1 0 2 16,0-1 1-16,-4 1 1 0,2-2-1 15,-4 2 0-15,-4-1-3 0,3 0 3 0,-4 0 0 0,-1-1 0 0,0 1 4 0,-2-3-2 0,2 1 2 32,-4 1 1-32,-1-2 0 0,-2 0-1 0,0 2-5 15,-3-1-1-15,0 1-2 0,-3 1-4 0,-5 1 1 16,0-2-2-16,1 2-3 0,-6 0 3 0,-2-1-2 15,1 1 1-15,-2-1 1 0,-2 0-1 16,-2-2-3-16,-2 0 0 0,-2-1 2 0,-3 0 2 16,-1 2 4-16,-2-5-2 0,0 2-2 0,0 3 1 15,0 0-7-15,4 2 2 0,-2 0 0 0,1 3-1 0,-3 6 1 16,0 3-3-16,-2 3-4 0,1 3 0 0,-1 2-3 16,-1 2 1-16,5 4 3 0,-4 0 0 0,4 4-3 15,3-1 3-15,1 0-5 0,2 4 1 0,2 0 6 16,2-3-5-16,-1 3 3 0,5-1 0 15,2 1-4-15,2-3 6 0,6 0 1 0,1-3 1 16,3 3 6-16,6-3-2 16,2 1 1-16,3 2 2 0,5-2-3 0,1 1-1 15,4 2 2-15,3 0-3 0,5 0 1 16,1-2 2-16,4 3-3 0,3-5 6 0,1 4 2 16,8-3-1-16,1 0 4 0,3 1 0 0,7 0-3 15,2-1 4-15,6-2 1 0,6 0 4 16,4-2 7-16,8 1 7 0,4-1 3 0,8-1 5 0,8-3 3 0,4-2-3 15,4-2-3-15,7-1-7 16,5-5-9-16,5 3 1 0,5-3-2 16,-1 1 5-16,5-1 6 0,0-1 2 0,1-4 7 0,-2 0 0 0,3-1-1 15,1-2 2-15,1-2-3 0,2 0-1 0,-4 0 0 16,3-7-4-16,-1-1-4 16,-4 1-3-16,-1-6-6 0,0-2-2 0,-4 2 0 0,-5-1-2 15,0-6 2-15,-6-3 3 0,-4-1-1 0,-3-4 1 0,-4 1 1 0,-5-5-3 16,-2-1 3-16,-6-2-4 0,-3-3-3 15,-6-1 3-15,-8-5-3 0,-3-3 1 0,-10 1 0 16,-3-5-2-16,-8 2-1 0,-8-3-3 0,-8 0-4 16,-3-4-4-16,-10 0-1 0,-7-3-5 0,-9 1-2 15,-5-1 0-15,-11 6-7 0,-10 2-6 16,-10 5-17-16,-11 10-36 16,-12 10-58-16,-12 10-108 0,-16 11-230 0,23 5-59 15,29 2-855-15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4:25:47.6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11703 0,'305'0'344,"610"0"-329,-1 0 1,-609 0-16,0 0 31,0 0-15,0 0-1,0 0 1,0-12 0,0 12-16,0 0 31,0 0 31,0 0-46,0 0 15,0 0 32,0 0-16,0 0 15,0 0-46,0 0 62,0 0-16,0 0-15,0 0-31,0 0 0,0 0 46,0 0 16,0 0 63,-1 0-32,1 0 141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4:29:13.7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11703 0,'305'0'344,"610"0"-329,-1 0 1,-609 0-16,0 0 31,0 0-15,0 0-1,0 0 1,0-12 0,0 12-16,0 0 31,0 0 31,0 0-46,0 0 15,0 0 32,0 0-16,0 0 15,0 0-46,0 0 62,0 0-16,0 0-15,0 0-31,0 0 0,0 0 46,0 0 16,0 0 63,-1 0-32,1 0 141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14:35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11706 9741 567 0,'0'0'118'0,"0"0"22"0,0 0 7 0,0 0-5 16,0 0 0-16,0 0-10 0,0 0-8 15,0 0-14-15,0 0-17 0,0 0-9 0,0 0-13 16,0 0-13-16,-50-72 0 0,40 65-10 16,0 4-3-16,0-4 5 0,-1 1-9 0,-2 1-1 15,-1 0-4-15,0-3-10 0,-4 3-4 16,-2 3 3-16,1-1-4 0,-3 1-3 0,-2 1 6 15,-2 1-6-15,-4 0 3 0,-1 1 3 0,-1 4-10 16,3 0 7-16,-4 5-12 0,-1-2-7 16,-2 3 5-16,-1 1-9 0,-3 1 6 15,0 4 7-15,1-3-4 0,-1 2 3 0,-1 3 3 16,0 2-5-16,-1 0 1 0,1 1 0 0,2 1 1 0,4-1-1 16,1 3 3-16,4-1-2 0,1 2 0 15,3-2-1-15,1 2-6 0,5 2 4 0,1 1-6 16,5 1-1-16,1-2 6 0,5 1-7 0,2 2 4 15,3-2 4-15,3-2-6 0,3 4 5 16,4-4-2-16,7 5-4 0,1-5 5 0,5 3-3 16,2-6 4-16,5 3-1 0,3-3 1 0,7-4-1 15,2 1-3-15,5-4 0 0,3-1-4 0,7-1 1 16,2-5-1-16,1-2-3 0,3-4 2 0,3-4-4 0,-2 0 3 0,3-2 2 16,1-8-5-16,0-3 7 0,1-5-4 0,1-1 2 15,-3-6 6-15,2-2 0 0,-5-1 3 16,0-5 2-16,-4-2 3 0,-1 3 4 15,-3-4 7-15,-2 0 3 0,-7 0 2 0,-2 0 3 16,-5 1-6 0,-6-3-5-16,-7 2-2 0,-7-1-7 0,-7-2 0 15,-5 5-4-15,-5-3-17 0,-10 4-28 0,-10-2-29 0,-10 3-57 0,-13 5-61 16,7 7-107-16,9 6-921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9:54:55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13061 9940 758 0,'0'0'167'0,"0"0"3"0,0 0-13 16,0 0-13-16,0 0-7 0,0 0-1 0,0 0 3 15,0 0-8-15,0 0-10 0,0 0-15 0,0 0-20 16,0 0-14-16,-17 0-15 0,17 3-10 16,0 0 0-16,0 2 1 0,0 1 0 0,0 1 3 15,0 3 0-15,0 4-7 0,0 0 1 0,0 0-1 16,4 3-10-16,2 6 2 0,1-4-9 0,2 3 2 15,-2 2-3-15,7-1-3 0,0 4 1 0,5-4-9 16,-2 3 0-16,3 0-5 0,3-4 0 16,-3 2 1-16,6-3-2 0,-1-1 0 0,4 1-6 15,-1-5-7-15,1-2-1 0,1 0-2 0,-2-1-3 16,-1-4-8-16,-1 0-7 0,-3-4-17 16,-6 2-11-16,-3-2-7 0,-2-2-30 0,-5-1-41 15,0-1-96-15,-4 0-179 0,-3-1-1051 0</inkml:trace>
  <inkml:trace contextRef="#ctx0" brushRef="#br0" timeOffset="579.37">13011 9978 1267 0,'0'0'167'16,"0"0"21"-16,0 0-38 0,0 0-20 16,0 0-23-16,0 0-31 0,0 0-19 0,0 0-3 15,0 0-9-15,0 0 6 0,0 0 3 0,0 0-11 16,0 0-9-16,0 0-10 0,-4 80-6 0,4-63-10 16,0-1 5-16,1 2-3 0,-1-3-4 15,0-2 7-15,3 0-1 0,-3-3 2 0,0 0 5 16,0-5 1-16,0-3-2 0,0 1 4 0,0-3 7 15,0 0 2-15,0 0 9 0,0 0-6 16,0-3-14-16,0-2-7 0,-3-2-8 0,2-2-7 16,0-2 4-16,-1 0 2 0,1-1-8 0,-1-2 7 15,2-1 4-15,-1 2-8 0,1-2 7 0,0 2-2 16,0-5-9-16,0 5 11 0,0 2-1 0,0-2 5 16,0 1 9-16,0 4 0 0,0 0 0 0,1 2 0 15,1 0 1-15,1 2-7 0,2 0 1 16,1 1-1-16,0 1-8 0,2 1 6 0,2-1-1 15,0 2 0-15,3 0 2 0,4 0-2 0,-1 2-6 16,1 1-3-16,0 0 2 0,0 2-13 0,3-1-11 16,-1 4-27-16,4-1-40 0,-2 2-54 15,2 3-111-15,-6-3-224 0,-6-2-1006 0</inkml:trace>
  <inkml:trace contextRef="#ctx0" brushRef="#br0" timeOffset="2854.797">13767 10335 1056 0,'0'0'151'0,"0"0"-8"16,0 0-17-16,0 0-13 0,0 0-8 16,0 0-12-16,0 0-7 0,0 0 0 0,0 0-7 15,0 0-12-15,0 0-7 0,0 0-12 0,0 0-13 16,0 0-4-16,-5 81-8 0,5-67-10 16,1 0 2-16,-1 0 5 0,4 1 1 0,-1-1 5 15,-1-4-4-15,-1 1-7 0,2 2 1 0,-2-6-2 16,1 0 2-16,1-2 3 0,-2-1 2 0,-1-3-1 15,0-1 4-15,1 0 7 0,-1 0 8 16,0 0 8-16,2-1-2 0,-1-3-11 0,2-2-10 0,-2-2-12 16,4-4-5-16,-1 2-1 0,-1-1 0 15,4 0-1-15,-3-2-5 0,2-3 3 0,1 2-4 16,-3 3 2-16,5-2 3 0,-5 0-5 16,5 0 2-16,-5 1-3 0,5 4 2 0,-4-1 0 0,-2 3 3 15,3 1-2-15,-2 1-3 0,-1 0 1 16,-2 4-3-16,5 0 6 0,-4 0 3 0,0 0-3 15,1 4 3-15,0 5-4 0,3-1 2 0,-3 4 1 16,1 3 0-16,2 0 0 0,-2 0-6 16,0 0-2-16,5 0-5 0,-3 3-3 0,2-3-3 15,2-3-10-15,-1 0-18 0,1-1-20 0,1-2-27 16,0-2-45-16,-2-1-77 0,4-3-121 0,-5-3-152 16,-2 0-879-16</inkml:trace>
  <inkml:trace contextRef="#ctx0" brushRef="#br0" timeOffset="3179.084">14137 10304 1135 0,'0'0'168'0,"0"0"-18"0,0 0-25 15,0 0-11-15,0 0-13 0,0 0-10 16,0 0-6-16,0 0-9 0,0 0-10 0,0 0-13 15,-26 126-14-15,26-112-13 0,1-1-7 0,2 0-10 16,3-1-3-16,-2-6-5 0,3 2-3 0,1-2 4 16,-6-2 0-16,10-1 4 0,-4-3 1 15,-1 0-1-15,2 0 0 0,-2-3-2 0,2-2 3 16,-1-2-4-16,-1 0 1 0,-2-3-1 0,2 1-4 16,-3-4-1-16,-2 2 6 0,2 0-3 15,-4 2 5-15,0-4 5 0,0 0-5 0,-4 2 0 16,2-1 4-16,-1 2-8 0,-2 0-5 0,-4 0-8 15,-1 3-21-15,1 2-14 0,-2 2-25 0,1 3-34 16,-1 0-45-16,1 1-63 0,3 2-116 0,2-1-945 16</inkml:trace>
  <inkml:trace contextRef="#ctx0" brushRef="#br0" timeOffset="3941.867">14609 10317 625 0,'0'0'150'0,"0"0"26"16,0 0-1-16,0 0-6 0,0 0-7 0,0 0-10 15,0 0-2-15,0 0-10 0,0 0-10 0,0 0-19 16,0 0-28-16,0 0-15 0,0 0-22 0,0 0-16 16,-10-28 0-16,10 31-5 0,0 5 0 15,0 1 2-15,1 1-2 0,-1 2-11 0,3 3 1 16,-2-1-6-16,1-1-10 0,2 1 6 0,-1-3-5 16,0 2-2-16,3-4 6 0,-2-1-2 0,2-3-2 15,-1-1 4-15,1 0-2 0,-2-1-2 0,3-4 6 16,-2 1 0-16,0 0-1 0,1 0 4 0,-2-5-2 15,4 0-1-15,-3 0 1 0,1-4-1 16,0 0-5-16,1-2 2 0,-4 2-1 0,1-2-5 16,0 2 3-16,2-1-1 0,-5-2-2 0,1-1 4 15,1 1 2-15,-2 0-3 0,0 1 6 0,-1-2 3 16,5 4-5-16,-5-1 3 0,0 3 1 16,0 1-8-16,0 4 5 0,0 0 1 0,0 2-10 15,0 0 3-15,0 0 2 0,1 4-2 0,-1 4 6 16,0 0 3-16,2 6-7 0,-1-2 1 15,2 2 1-15,0-1-7 0,1 4-2 0,0-4-7 16,1 0-15-16,2-2-17 0,0 0-28 0,3-2-45 16,0 1-61-16,-2-3-92 0,1-4-152 0,-5 0-923 0</inkml:trace>
  <inkml:trace contextRef="#ctx0" brushRef="#br0" timeOffset="4316.554">14923 10260 849 0,'0'0'199'15,"0"0"-63"-15,0 0-14 0,0 0-6 16,0 0-14-16,0 0-26 0,0 0-12 0,0 0-8 16,0 0-8-16,0 0-5 0,0 0-6 0,0 0-14 15,0 0-1-15,0 0 4 0,-3 88-1 0,3-86 9 16,1 1 4-16,1-2 1 0,-2-1 14 0,1 0 10 15,-1 0 5-15,1 0-2 0,-1-4-12 16,2-1-17-16,1 1-11 0,-2-4-6 0,3 0-7 16,1 0-1-16,0 0-2 0,0-1-1 0,-1-2 0 15,3 1 0-15,-3 0 4 0,1 2-2 16,2 0 2-16,-3 5-2 0,5-4-7 0,-5 4 4 16,3 1-2-16,-3 1 1 0,1 1 2 0,0 0 2 15,0 3-2-15,-3 3 2 0,6-1 0 0,-6 4-4 16,4 1 3-16,0 2-2 0,-1-2-6 0,0 2-3 15,0-5-4-15,1 2-4 0,-3 0-4 16,6 0-7-16,-5-2-19 0,2-1-27 0,-4-1-38 16,3-1-68-16,-1 0-88 0,-1-2-139 0,-2-1-958 0</inkml:trace>
  <inkml:trace contextRef="#ctx0" brushRef="#br0" timeOffset="5155.666">15402 10113 1262 0,'0'0'263'0,"0"0"-86"16,0 0-18-16,0 0-27 0,0 0-25 0,0 0-19 16,0 0-11-16,0 0-5 0,0 0-1 0,0 0-13 15,0 0-15-15,0 0-8 0,0 0-12 16,0 0-6-16,-90 91 3 0,81-76-5 0,5 1-2 0,-3-1 0 16,6-2-5-16,-2-2-5 0,3 1 3 15,0-2-2-15,0-1-4 0,0-4 3 0,3 0-4 16,4 0-4-16,-4-3 2 0,4 0 2 0,-3-2 1 15,2 0 6-15,1 0 4 0,-2-2-3 0,4-3 6 16,-2-2 0-16,0 1-5 0,0-6 1 16,2 2-3-16,-3-4-6 0,-1 0 3 0,3 2 3 15,-1-1 0-15,-2-5-1 0,1 0 3 0,1 1-9 16,-3-2 4-16,2 1 4 0,-2 0-9 0,-2-2 2 16,1 0-6-16,0-2-8 0,-2-1 4 15,-1 3 2-15,0-2 0 0,0 0 4 0,-6 3 4 16,2 1-5-16,-2 0 7 0,1 1 8 0,-1 8 0 15,0-1 13-15,2 5 0 0,1 2-8 16,-1 3-1-16,4 0-9 0,-3 0-4 0,2 5-1 16,-1 2 1-16,1 6 2 0,-2 4 3 0,1 4 7 15,2 1-7-15,0 5 3 0,0 1-4 0,2 1-7 16,1 2 2-16,1-1-2 0,3 1-2 0,-1-3 3 16,2 1-2-16,2-5-6 0,-1-1-5 15,2-5-9-15,-1 0-17 0,0-3-11 0,6-4-24 16,-2-4-46-16,0-2-56 0,4-3-116 0,-10-2-184 15,4 0-903-15</inkml:trace>
  <inkml:trace contextRef="#ctx0" brushRef="#br0" timeOffset="5517.69">15644 10142 1250 0,'0'0'199'0,"0"0"-36"0,0 0-19 16,0 0-14-16,0 0-28 0,0 0-26 16,0 0-18-16,0 0-22 0,0 0-10 0,0 0-6 15,0 0-12-15,0 0-3 0,0 0 0 0,0 0-6 16,-4-35 4-16,8 31 4 0,-4 2 2 16,0 2 8-16,0 0 11 0,0 0 4 0,0 0 4 15,0 0 3-15,0 1-9 0,0 5-4 0,-4 0-3 16,0 2 0-16,1 1-3 0,-3 0 7 0,3 4-4 15,0 1-9-15,1 0 6 0,-3-1-10 0,5 3-1 16,0 0 6-16,0-4-7 0,0 1-3 0,0-3 3 16,0 0-8-16,0 1-2 0,7-3 2 15,-4-2-5-15,6-1-3 0,-2-1 4 0,2-3-7 16,2 0 2-16,-2 1 3 0,3-2-1 0,0 0-1 16,-1 0-4-16,-1 0-13 0,2-2-21 15,-1 0-18-15,2-3-31 0,-5 0-40 0,1 0-52 16,1-1-91-16,-3 0-131 0,-3 2-894 0</inkml:trace>
  <inkml:trace contextRef="#ctx0" brushRef="#br0" timeOffset="5826.402">15791 10098 1170 0,'0'0'121'0,"0"0"-18"0,0 0 6 0,0 0 18 15,0 0 10-15,0 0 0 0,0 0-18 0,0 0-16 16,0 0-14-16,0 0-21 0,0 0-7 0,0 0 0 16,0 0-3-16,0 0-1 0,99 58-8 0,-89-47-12 15,-5 0-13-15,1 1-8 0,-2-3-7 16,-1 2 0-16,-1-1 0 0,-2 0 6 0,0 0 0 16,0 0 5-16,-5-7 6 0,1 3-1 0,-2-2 11 15,1-2 3-15,-1-1 2 0,0-1 9 16,0-1-3-16,2-4-2 0,1-2-5 0,0 1-12 15,3-6-11-15,-4 1-10 0,4-3-5 0,0-2-8 16,6 0-3-16,-2-4-5 0,5-1-18 0,-4 1-13 16,4-9-28-16,1 5-52 0,-3-6-64 15,2 4-93-15,-5 6-155 0,0 4-1013 0</inkml:trace>
  <inkml:trace contextRef="#ctx0" brushRef="#br0" timeOffset="6056.789">16039 9755 1657 0,'0'0'141'0,"0"0"-9"0,0 0 4 0,0 0 5 16,0 0-6-16,0 0-8 0,0 0-10 0,0 0-22 16,0 0-16-16,9 121-15 0,-6-99-21 15,1 8-8-15,0-2-5 0,-1 1-15 0,0 2-6 0,1 0-2 16,-2-3-8-16,1-2 0 0,2 3-7 0,0-6-14 15,-3 0-25-15,1-4-27 0,3-2-37 16,-5 1-56-16,2-3-66 0,-1-6-111 0,1 1-158 16,-3-6-866-16</inkml:trace>
  <inkml:trace contextRef="#ctx0" brushRef="#br0" timeOffset="6264.171">16226 9976 1416 0,'0'0'140'0,"0"0"-50"16,0 0-23-16,0 0 4 0,0 0-9 0,0 0-20 16,0 0-10-16,0 0-9 0,0 0-13 0,0 0-18 15,0 0-21-15,13 121-44 0,-12-106-62 0,2-3-109 16,0-2-122-16,0-7-732 0</inkml:trace>
  <inkml:trace contextRef="#ctx0" brushRef="#br0" timeOffset="6932.392">16390 9976 1579 0,'0'0'151'0,"0"0"-25"0,0 0-8 0,0 0-7 16,0 0-8-16,0 0-19 0,0 0-24 0,0 0-9 15,0 0-14-15,0 0-18 0,0 0-5 16,0 0-7-16,0 0-2 0,0 0 2 0,27 109 2 16,-24-99-6-16,-1-2 0 0,-1 1 3 0,0-3-3 15,1-3 8-15,-2-1 2 0,3-1 1 16,-3-1 6-16,3 0 9 0,-3 0 5 0,1 0 3 15,0-3 0-15,2-1-15 0,0-4-6 0,0 0-2 16,1 0-8-16,1-2 3 0,0 2-2 0,2-2-6 16,1-2 0-16,-3 0 4 0,4-1-4 0,-2 2 4 15,0 1 3-15,2-3-8 0,1-1 6 0,-2 6 1 16,-1-1-2-16,0 3 5 0,-2 2 1 16,-1 0-7-16,2 3 2 0,-2 0-1 0,-1 1-4 15,0 0 4-15,1 4 3 0,-3 2-3 0,4 0 3 16,-4 3-1-16,2 3-5 0,0 1-2 0,0 0 1 15,-2-3-4-15,2 2-1 0,1 0 3 16,-1 1-4-16,4-3 0 0,0-2 2 0,-1-1-2 16,3 2 0-16,-2-3 4 0,0-1-3 0,1 0 1 15,1-3 1-15,1 0 0 0,-2-2-2 16,2 0 4-16,-2 0 1 0,3-3-2 0,-1-2 6 16,0 2-2-16,3-4-3 0,-5 1 6 0,4 0-2 15,-1-2-1-15,1 0 3 0,0 0-4 0,-2-2-3 16,0 1 6-16,0-1-4 0,-1 2-3 15,0-1 6-15,-5-2-3 0,2 1 0 0,-2 0 5 16,-3 1-2-16,2-1-1 0,-2 1 2 0,-1 0 0 16,0 0-3-16,0-2 5 0,0 2-4 0,-2 0-4 15,-1 2 4-15,-1 2-3 0,-4 0 1 0,1 3 7 16,2 0-4-16,-3 2-3 0,0 0 2 16,2 2 2-16,-2 3-1 0,0 2 9 0,1 3 2 15,2 1-7-15,2 5 5 0,0 0-5 0,1-1-1 16,2 2 7-16,0 0 0 0,8-1-6 0,0-1 0 15,5 1-4-15,1-5-13 0,3-1 1 16,3-3-15-16,5-1-34 0,-3-4-41 0,7 0-142 16,-6-2-380-16,-6 0-904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4:29:18.5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11703 0,'277'0'344,"555"0"-329,-1 0 1,-553 0-16,-1 0 31,0 0-15,0 0-1,1 0 1,-1-12 0,0 12-16,0 0 31,1 0 31,-1 0-46,0 0 15,0 0 32,1 0-16,-1 0 15,0 0-46,0 0 62,1 0-16,-1 0-15,0 0-31,0 0 0,0 0 46,1 0 16,-1 0 63,0 0-32,0 0 141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4:31:12.3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11703 0,'277'0'344,"555"0"-329,-1 0 1,-553 0-16,-1 0 31,0 0-15,0 0-1,1 0 1,-1-12 0,0 12-16,0 0 31,1 0 31,-1 0-46,0 0 15,0 0 32,1 0-16,-1 0 15,0 0-46,0 0 62,1 0-16,-1 0-15,0 0-31,0 0 0,0 0 46,1 0 16,-1 0 63,0 0-32,0 0 141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4:31:19.5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11730 0,'277'0'344,"555"0"-329,-1 0 1,-553 0-16,-1 0 31,0 0-15,0 0-1,1 0 1,-1-13 0,0 13-16,0 0 31,1 0 31,-1 0-46,0 0 15,0 0 32,1 0-16,-1 0 15,0 0-46,0 0 62,1 0-16,-1 0-15,0 0-31,0 0 0,0 0 46,1 0 16,-1 0 63,0 0-32,0 0 141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4:31:58.1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11730 0,'277'0'344,"555"0"-329,0 0 1,-555 0-16,0 0 31,0 0-15,1 0-1,-1 0 1,0-13 0,1 13-16,-1 0 31,0 0 31,0 0-46,1 0 15,-1 0 32,0 0-16,0 0 15,1 0-46,-1 0 62,0 0-16,1 0-15,-1 0-31,0 0 0,0 0 46,1 0 16,-1 0 63,0 0-32,0 0 141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02:55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16628 6314 479 0,'0'0'99'0,"0"0"18"16,0 0-7-16,0 0-17 0,0 0 0 0,0 0 3 15,0 0 5-15,0 0 12 0,0 0 0 0,0 0-3 16,-127-51 3-16,115 50-9 0,-5-2-15 0,2 3-8 15,1 0-14-15,0 0-10 0,1 0 0 16,-3 1-9-16,1 5-11 0,-1-1-8 0,2 3-9 16,-2 0-2-16,2 2 2 0,-2 2 1 0,5 3 1 15,-2-1 3-15,3 0 1 0,-2 1-1 0,2 4-1 32,3 0-1-32,1 1-1 0,-1 4-1 0,4 1 0 0,2 6-2 15,0-2-1-15,1 4-2 0,0 0-2 16,5 4-1-16,0 0-3 0,5 1-2 0,-2 0-1 15,4-2-3-15,2 2 0 0,2-1 0 0,2-3 2 16,2-2 0-16,3-4 1 0,-2 0 4 0,3-4-1 16,4-4 1-16,0 0-2 0,1-4-2 0,1-4-2 15,0-4 1-15,0 0 1 0,-1-5-2 0,3-3 2 16,-5-2-1-16,1-6 0 0,1 0 2 16,-2-3-2-16,-1-2-2 0,1-3 1 0,-3-3-1 0,0 3-2 15,-4-7 7-15,0 0 3 16,-1 1 1-16,-2-5 9 0,-3 1 2 0,-1-3 4 15,0 2 11-15,-5-4-3 0,2 4 5 0,-1-1-3 16,-5-1-7-16,1-5-2 0,-5 4-4 16,0-6-3-16,-3 0-4 0,-3-1-7 0,-5-4-8 15,-2 2-4-15,-3-7-1 0,-5 2-3 0,-1 3-2 16,-6 0-4-16,-4 0-7 0,-8 7-11 0,-2 3-15 16,-4 7-26-16,-4 6-45 0,-3 12-80 15,-2 7-184-15,12 9-227 0,14-1-876 0</inkml:trace>
  <inkml:trace contextRef="#ctx0" brushRef="#br0" timeOffset="607.28">16992 5699 1182 0,'0'0'107'0,"0"0"14"0,0 0-7 16,0 0 22-16,0 0 25 0,0 0 6 0,0 0-27 16,0 0-36-16,0 0-41 0,0 0-30 0,0 0-3 15,0 0 2-15,0 0-2 0,0 0 4 16,-58 113-2-16,43-80-6 0,1 4 0 0,-4 2-4 15,3-2-3-15,-2 4 3 0,2-3 2 0,-1-3 0 16,0-1 2-16,6-6-7 0,2-3-7 0,3-9-4 16,5-6-10-16,0-2-11 0,0-5-17 0,7-1-22 0,1-2-25 15,0-2-59-15,9-6-100 0,-2-6-136 0,-3 2-473 16,-5 2-106-16</inkml:trace>
  <inkml:trace contextRef="#ctx0" brushRef="#br0" timeOffset="985.493">16765 5844 1091 0,'0'0'98'0,"0"0"32"0,0 0 0 15,0 0-2-15,0 0-3 0,0 0-16 0,0 0-23 16,0 0-21-16,0 0-12 0,0 0 0 0,0 0 10 16,0 0 11-16,0 0 7 0,0 0-3 0,-32 108-15 15,32-86-12-15,0-2-11 0,1-2-9 16,3 5 6-16,-1-4 0 0,0-2-5 0,1 2 3 16,2-3 1-16,-3-1-1 0,0-2-2 0,-2-3-4 0,3 1-5 15,-1-4-5 1,1 0 0-16,-1-1-2 0,2-2-5 0,-1 1 2 15,-3-4-1-15,2 2 7 0,3-2 4 16,0 0 1-16,1-1 6 0,1 0-3 0,2-1 5 0,0-4 0 16,7-2-6-16,-2-5 0 0,2 2-12 15,0-5-5-15,1-1-6 0,5 1-4 0,0-1 1 16,1 0-6-16,3 5-13 0,-1-1-37 0,3 4-70 16,2 3-142-16,-10 2-255 0,-6 2-1060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4:32:05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11730 0,'277'0'344,"555"0"-329,-1 0 1,-553 0-16,-1 0 31,0 0-15,0 0-1,1 0 1,-1-13 0,0 13-16,0 0 31,1 0 31,-1 0-46,0 0 15,0 0 32,1 0-16,-1 0 15,0 0-46,0 0 62,1 0-16,-1 0-15,0 0-31,0 0 0,0 0 46,1 0 16,-1 0 63,0 0-32,0 0 141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1-10-05T14:57:13.5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11730 0,'156'0'344,"314"0"-329,0 0 1,-314 0-16,0 0 31,1 0-15,0 0-1,-1 0 1,0-13 0,1 13-16,0 0 31,-1 0 31,0 0-46,1 0 15,0 0 32,-1 0-16,0 0 15,1 0-46,0 0 62,-1 0-16,1 0-15,-1 0-31,1 0 0,-1 0 46,1 0 16,-1 0 63,1 0-32,-1 0 141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4:31:19.5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11730 0,'277'0'344,"555"0"-329,-1 0 1,-553 0-16,-1 0 31,0 0-15,0 0-1,1 0 1,-1-13 0,0 13-16,0 0 31,1 0 31,-1 0-46,0 0 15,0 0 32,1 0-16,-1 0 15,0 0-46,0 0 62,1 0-16,-1 0-15,0 0-31,0 0 0,0 0 46,1 0 16,-1 0 63,0 0-32,0 0 141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4:31:58.1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11730 0,'277'0'344,"555"0"-329,0 0 1,-555 0-16,0 0 31,0 0-15,1 0-1,-1 0 1,0-13 0,1 13-16,-1 0 31,0 0 31,0 0-46,1 0 15,-1 0 32,0 0-16,0 0 15,1 0-46,-1 0 62,0 0-16,1 0-15,-1 0-31,0 0 0,0 0 46,1 0 16,-1 0 63,0 0-32,0 0 141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4:32:05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11730 0,'277'0'344,"555"0"-329,-1 0 1,-553 0-16,-1 0 31,0 0-15,0 0-1,1 0 1,-1-13 0,0 13-16,0 0 31,1 0 31,-1 0-46,0 0 15,0 0 32,1 0-16,-1 0 15,0 0-46,0 0 62,1 0-16,-1 0-15,0 0-31,0 0 0,0 0 46,1 0 16,-1 0 63,0 0-32,0 0 141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15:10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18513 14328 326 0,'0'0'72'0,"0"0"-39"0,0 0 9 0,0 0 7 16,0 0 4-16,0 0 2 0,0 0-1 16,0 0 4-16,0 0 1 0,0 0 2 0,0 0 0 0,0 0-1 15,-85-34-6-15,77 30-3 0,-1 0-1 16,-1 0-8-16,0 2 0 0,-2 0-12 0,2 0-9 15,-5-1 0-15,1 2-7 0,0 1-2 16,-5 0 0-16,1 0-6 0,-2 0 0 0,-3 0 0 16,-1 4-3-16,-2 1 0 0,0 1-2 0,-4 4 1 15,2 1 3-15,-5 1-1 0,2 0 3 16,-4 1 3-16,1 4 1 0,-2 1 2 0,2 2 1 0,-1 4 1 16,-2-2-3-16,-2 2 1 0,2 5-1 0,0 1-2 15,0 2 3-15,0 4 0 0,-2-2-2 16,1 6 1-16,2-1 3 0,-3 3 4 0,4 3 3 15,1 4 4-15,2 1-3 0,-1 2-5 0,2 6 1 0,2 1 0 0,2 6 2 16,0-2 3-16,6 2 5 16,1 1-1-16,4 0 5 0,5 0 2 15,4-2-5-15,0-1-2 0,5-2-8 0,2-3-7 16,0 0 0-16,6-5-7 0,4-1-2 0,1-2 3 16,6-6-3-16,2-3 7 0,2 0 3 15,6-3 1-15,3-5 4 0,2-1-4 0,2-3 0 16,6 0 0-16,0-5-8 0,5-3 1 0,4-4 1 15,4-6-6-15,1-3 5 0,3-6 9 16,0-2-2-16,6-8 11 0,0-5 3 0,1-4 4 16,0-6 9-16,2-3 10 0,-1-7 7 0,4-2 12 15,-5-6 2-15,0-2-3 0,0-7 7 0,2-1-9 0,-2-3-11 16,-3-2-7-16,-1-1-19 0,0 2-12 0,-3-3-4 0,-7 3-9 16,0-3 3-16,-4-1 6 0,-6-4-6 0,-2-1 4 15,-4-5-4-15,-7 1-6 0,-4-2 4 16,-6 1-2-16,-4-2-1 0,-7-2 2 0,1-1-5 15,-8 2-2-15,-2-2 1 0,-12 0-10 0,-9 5-9 16,-14 2-21-16,-8 5-45 16,-12 6-49-16,-9 7-79 0,-12 8-107 15,16 14-189-15,18 10-936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5:02:58.8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11729 0,'172'0'344,"344"0"-329,0 0 1,-343 0-16,-1 0 31,0 0-15,0 0-1,0 0 1,0-12 0,0 12-16,0 0 31,0 0 31,0 0-46,1 0 15,-1 0 32,0 0-16,0 0 15,0 0-46,0 0 62,0 0-16,0 0-15,0 0-31,0 0 0,0 0 46,1 0 16,-1 0 63,0 0-32,0 0 141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5:02:58.8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11729 0,'172'0'344,"344"0"-329,0 0 1,-343 0-16,-1 0 31,0 0-15,0 0-1,0 0 1,0-12 0,0 12-16,0 0 31,0 0 31,0 0-46,1 0 15,-1 0 32,0 0-16,0 0 15,0 0-46,0 0 62,0 0-16,0 0-15,0 0-31,0 0 0,0 0 46,1 0 16,-1 0 63,0 0-32,0 0 141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5:04:16.3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11729 0,'117'0'344,"236"0"-329,0 0 1,-236 0-16,1 0 31,0 0-15,-1 0-1,1 0 1,-1-12 0,1 12-16,-1 0 31,1 0 31,0 0-46,-1 0 15,1 0 32,-1 0-16,1 0 15,0 0-46,-1 0 62,1 0-16,-1 0-15,1 0-31,-1 0 0,1 0 46,0 0 16,-1 0 63,1 0-32,-1 0 141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5:04:31.9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11729 0,'16'0'344,"31"0"-329,1 0 1,-32 0-16,0 0 31,0 0-15,0 0-1,-1 0 1,1-12 0,0 12-16,0 0 31,0 0 31,0 0-46,0 0 15,0 0 32,-1 0-16,1 0 15,0 0-46,0 0 62,0 0-16,0 0-15,0 0-31,0 0 0,-1 0 46,1 0 16,0 0 63,0 0-32,0 0 141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3T07:09:27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17114 6402 479 0,'0'0'99'0,"0"0"18"16,0 0-7-16,0 0-17 0,0 0 0 0,0 0 3 15,0 0 5-15,0 0 12 0,0 0 0 0,0 0-3 16,221-58 3-16,-201 57-9 0,10-3-15 0,-4 4-8 15,-2 0-14-15,1 0-10 0,-3 0 0 16,6 2-9-16,-2 4-11 0,2 0-8 0,-4 3-9 16,4 0-2-16,-4 3 2 0,4 2 1 0,-9 3 1 15,3-1 3-15,-4 0 1 0,2 1-1 0,-2 5-1 32,-6-1-1-32,-2 2-1 0,2 5-1 0,-6 0 0 0,-5 8-2 15,1-3-1-15,-2 5-2 0,0-1-2 16,-9 6-1-16,1-1-3 0,-10 1-2 0,5 1-1 15,-8-3-3-15,-3 3 0 0,-4-2 0 0,-3-3 2 16,-4-3 0-16,-5-4 1 0,4 0 4 0,-6-4-1 16,-7-5 1-16,1 0-2 0,-3-5-2 0,-1-4-2 15,0-5 1-15,0 0 1 0,2-6-2 0,-5-3 2 16,8-2-1-16,-2-7 0 0,-1 0 2 16,3-4-2-16,2-2-2 0,-2-3 1 0,5-4-1 0,1 4-2 15,6-8 7-15,0-1 3 16,2 2 1-16,4-6 9 0,5 2 2 0,1-5 4 15,1 4 11-15,8-6-3 0,-4 5 5 0,3-1-3 16,8-1-7-16,-2-6-2 0,9 5-4 16,0-7-3-16,5-1-4 0,6 0-7 0,8-5-8 15,3 3-4-15,6-9-1 0,9 3-3 0,1 3-2 16,10 0-4-16,8 0-7 0,13 8-11 0,4 4-15 16,7 7-26-16,7 8-45 0,4 13-80 15,5 8-184-15,-22 10-227 0,-23 0-876 0</inkml:trace>
  <inkml:trace contextRef="#ctx0" brushRef="#br0" timeOffset="1">16483 5699 1182 0,'0'0'107'0,"0"0"14"0,0 0-7 16,0 0 22-16,0 0 25 0,0 0 6 0,0 0-27 16,0 0-36-16,0 0-41 0,0 0-30 0,0 0-3 15,0 0 2-15,0 0-2 0,0 0 4 16,101 129-2-16,-75-91-6 0,-2 4 0 0,7 3-4 15,-5-3-3-15,4 5 3 0,-4-3 2 0,1-4 0 16,1-2 2-16,-11-6-7 0,-3-3-7 0,-5-11-4 16,-9-6-10-16,0-3-11 0,0-6-17 0,-12 0-22 0,-2-3-25 15,0-3-59-15,-15-6-100 0,3-7-136 0,5 2-473 16,9 3-106-16</inkml:trace>
  <inkml:trace contextRef="#ctx0" brushRef="#br0" timeOffset="2">16877 5865 1091 0,'0'0'98'0,"0"0"32"0,0 0 0 15,0 0-2-15,0 0-3 0,0 0-16 0,0 0-23 16,0 0-21-16,0 0-12 0,0 0 0 0,0 0 10 16,0 0 11-16,0 0 7 0,0 0-3 0,55 123-15 15,-55-98-12-15,0-2-11 0,-2-2-9 16,-4 5 6-16,0-4 0 0,1-3-5 0,-2 3 3 16,-3-4 1-16,5 0-1 0,-1-4-2 0,5-2-4 0,-6 0-5 15,2-4-5 1,-2 0 0-16,1-1-2 0,-2-2-5 0,1 1 2 15,5-5-1-15,-3 2 7 0,-6-2 4 16,1 0 1-16,-2-1 6 0,-2 0-3 0,-3-1 5 0,-1-4 0 16,-11-3-6-16,3-6 0 0,-4 2-12 15,1-5-5-15,-2-1-6 0,-9 1-4 0,0-1 1 16,-2-1-6-16,-5 7-13 0,2-2-37 0,-5 5-70 16,-4 3-142-16,18 3-255 0,10 2-1060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5:04:16.3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11729 0,'117'0'344,"236"0"-329,0 0 1,-236 0-16,1 0 31,0 0-15,-1 0-1,1 0 1,-1-12 0,1 12-16,-1 0 31,1 0 31,0 0-46,-1 0 15,1 0 32,-1 0-16,1 0 15,0 0-46,-1 0 62,1 0-16,-1 0-15,1 0-31,-1 0 0,1 0 46,0 0 16,-1 0 63,1 0-32,-1 0 141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890" max="2560" units="cm"/>
          <inkml:channel name="Y" type="integer" min="-609" max="2751" units="cm"/>
          <inkml:channel name="T" type="integer" max="2.14748E9" units="dev"/>
        </inkml:traceFormat>
        <inkml:channelProperties>
          <inkml:channelProperty channel="X" name="resolution" value="155.59441" units="1/cm"/>
          <inkml:channelProperty channel="Y" name="resolution" value="187.7095" units="1/cm"/>
          <inkml:channelProperty channel="T" name="resolution" value="1" units="1/dev"/>
        </inkml:channelProperties>
      </inkml:inkSource>
      <inkml:timestamp xml:id="ts0" timeString="2020-10-05T05:04:31.9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13704 11729 0,'16'0'344,"31"0"-329,1 0 1,-32 0-16,0 0 31,0 0-15,0 0-1,-1 0 1,1-12 0,0 12-16,0 0 31,0 0 31,0 0-46,0 0 15,0 0 32,-1 0-16,1 0 15,0 0-46,0 0 62,0 0-16,0 0-15,0 0-31,0 0 0,-1 0 46,1 0 16,0 0 63,0 0-32,0 0 141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15:54.2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5415 12900 529 0,'0'0'85'0,"0"0"7"0,0 0 1 0,0 0 3 16,0 0 1-16,0 0 9 0,0 0-7 0,0 0-5 16,0 0-13-16,0 0-15 0,0 0-8 15,0 0-10-15,-42-59-3 0,37 55-4 0,-2 1-6 16,1 0-1-16,-1 0-3 0,1 0 0 0,-3-2 5 16,1 1-6-16,-1 2-3 0,-2 0-5 15,4 1-7-15,-6 0-3 0,0 1-3 0,0 0-3 0,0 0 2 16,-1 1-2-16,0 2-1 0,-2 1 3 15,2-1-2-15,-3 2 3 0,3-2 4 0,-2 0-2 16,-1 2 0-16,3 0-3 0,-2-1-3 0,0 4-1 0,2-1 2 16,-2 0-6-16,-1 3 0 0,3 1-2 0,-6 1 2 15,3-2 0-15,-2 3 0 0,-1 0 1 16,3 2 1-16,1-4 2 0,1 2 1 0,-1 3 1 0,0 0-2 16,2-1 2-16,1 2-1 0,2 1-1 15,-2 1-1-15,3-2 4 0,0 2 0 0,1 0 0 16,1 0 4-1,2 0-8-15,3 1 0 0,2-3-1 0,-2 2-6 16,3 1 6-16,0-4-1 0,6 3-1 0,1-2 2 16,1-1-2-16,4-3 1 0,-4 2 0 0,5 0-1 15,2-4 1-15,-1-1 2 0,3-3 1 16,0-1 5-16,2-1 2 0,-1-4 0 0,5-1 2 0,1 0-2 16,-2-3 2-16,0-5-1 0,4-2 1 0,-6-1-1 15,4-2-2-15,-4 0-1 0,2-4 0 0,-2 1 1 16,0-3 2-16,-3 0 2 0,-2 1-1 0,1-1 0 15,-3 0 3-15,0 2 1 0,0-4 2 0,-3 4 2 16,-5-1 0-16,2 2 2 0,-4 2 0 0,-3 2 1 16,0-1-2-16,0 2 2 0,-7 0-5 0,0-1-5 15,-4 1-3-15,-2 0-5 0,-3 1-3 16,0 1 0-16,-1 1-2 0,-3 2 0 0,2 3-3 0,1 1-4 16,-3 2-1-16,1 0-1 0,2 0 0 0,0 4-1 15,1 5-4-15,2 1-5 0,4 2-5 0,0 3-9 16,1 4-12-16,5 0-19 0,1 1-35 0,3 3-50 15,0-1-89-15,2-2-194 0,1-6-898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15:55.6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5981 12078 540 0,'0'0'67'0,"0"0"10"16,0 0 7-16,0 0-4 0,0 0 1 0,0 0 8 16,0 0 5-16,0 0 4 0,0 0-9 0,0 0-11 15,0 0-17-15,0 0-15 0,-98-41-10 0,89 41-10 0,3 0-8 16,-4 4-6-16,2 4-7 0,-1 3-2 0,-2 2 2 16,-1 0-2-16,0 3 7 0,-1 4 2 0,-2-2 4 15,1 4 6-15,-1 0 4 0,-1 1 3 16,2 3 4-16,-1-1 2 0,0 4-1 0,3 1-1 15,-1 1-2-15,3 0-4 0,2 0-1 0,-1-1-3 16,6 2-5-16,-1-3-3 0,4 2-4 0,0-6-1 0,4 0 3 16,1 1-6-16,5-5 4 0,1 1-2 0,3-5-5 15,3 1 2-15,-1-3-4 0,3 1 0 0,1-3 3 16,0-4 3-16,2 0 1 0,-3-4 4 0,1-4 2 16,-3-1 0-16,0-2 3 0,0-8 2 15,2-2-6-15,-3-3 6 0,-1-4-3 0,-1 0-3 16,1-1 5-16,-5-4-6 15,-2 0 0-15,1 3 0 0,-3-3-4 0,-1-1 3 16,-2-1-4-16,-1 2 1 0,-1-3 2 16,-1 2-2-16,0 1 0 0,0-4-3 0,0 4-1 15,-3-2 0-15,-3 4 1 0,1-2 0 0,-1 1-1 16,-3 4-1-16,-1-3 0 16,2 2-1-16,-2 4 1 0,-1-3-2 0,-1 4 2 15,4 2-1-15,-4 0-1 0,2 5-1 0,2-4-2 0,-1 7 1 0,-1 0-1 0,4 2-1 16,2 2-4-16,-2 1-5 0,2 0-4 15,1 1-6-15,-1 7 1 0,1 4 4 0,-3 2 5 16,5 3 7-16,-6 7 3 0,3 3 1 0,1 0 3 16,-3 5-3-16,3 5 2 0,2-1-1 15,-1 5-1-15,2 1 1 0,0-3-2 0,0-1-1 16,3-5-3-16,3-4-9 16,4-5-26-16,1-3-68 0,-1-10-155 0,-4-4-1108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15:56.8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8782 12083 763 0,'0'0'135'0,"0"0"-18"0,0 0-13 15,0 0 2-15,0 0-5 0,0 0-6 0,0 0-4 16,0 0-3-1,0 0-11-15,0 0-11 0,0 0-6 0,0 0-16 16,9-103-9-16,-12 103-9 0,0 0-15 0,0 0-1 16,-2 3-7-16,0 4-1 0,-3 4 6 0,-1 4-6 15,-2 2 3-15,-3 3 0 0,-2 6-1 0,0 1 3 16,-1 4 3 0,1-3 1-16,-1 4 3 0,4 3 5 0,1-2 1 15,3 3 3-15,-1-1 0 0,3 3-6 0,3-1-3 0,2-1-5 0,2 3-4 0,0-4-1 16,3-1-3-16,4 0-1 0,2-5-1 0,1-5-1 15,1 1 3-15,3-8-1 0,1 1 0 16,0-3 3-16,2-6-2 0,1-2 3 0,2-3 2 16,-2-4 0-16,2 0 2 0,-3-3 2 0,3-4-1 15,1-4 1-15,-1-9 1 0,2 0-3 0,-1-2 1 16,2-4-1 0,-2 0-5-16,1-3 3 0,-2 4-3 0,0-5-1 15,-2 2 3-15,-2-3-1 0,-2 3-1 0,-1-2 2 0,-3 0-1 16,-3-1 0-16,-2 3 3 0,-1-2-2 0,-3 4 1 15,-1 0 0-15,0 1-4 0,-4 3 3 0,-3 0-1 16,-2 1 0-16,-4 5 3 0,1-1-3 0,-4 5 0 16,0 3-1-16,-4 2-3 0,2 3-2 15,-2 4 2-15,1 0-1 0,1 4 0 0,-4 5 0 16,2 5-1-16,0 3 1 0,0 3 1 0,3 3-1 16,-1 4 2-16,2 0-2 0,0 7-1 0,3-2 3 15,5 4-2-15,-2 6 1 0,1-1 2 16,7 3-2-16,-1 2-1 0,3-2 0 0,0-2-1 15,0-2-1-15,4-6-1 16,5-7-2-16,0-3-1 0,1-4 4 0,0-8-1 0,2-2 2 0,-1-3 0 0,-1-5-10 16,3-2-10-16,1-1-36 0,1-8-81 0,-4 2-208 15,-2 2-1022-15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9:59:03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4339 3303 553 0,'0'0'129'0,"0"0"10"15,0 0-16-15,0 0-10 0,0 0-9 0,0 0-6 16,0 0-1-16,0 0 2 0,0 0-9 16,0 0-13-16,0 0-10 0,0 0-15 0,-3-1-2 15,3 1 1-15,0 0-3 0,0 0-1 0,0 0-2 16,0 0 2-16,0 0-1 0,0 0 9 0,3 0 1 15,0 0-4-15,0 1 0 0,1 1-5 16,1-2-3-16,3 0 0 0,2 0-3 0,-3 1-4 16,5-1-1-16,-1 1-4 0,2 2-4 0,3-3 0 15,1 0-1-15,6 0 1 0,-5 0 1 0,9 0 0 16,-1 0-5-16,4 0 0 0,3-4-2 0,1 3-5 16,1-3 3-16,5 2-4 0,0-1-4 15,3 2-1-15,-3 0-7 0,1 1-3 0,-1 0-1 16,0 0 1-16,-4 5-3 0,1-3 3 0,-4 2 2 15,-2 1-5-15,3 0 4 0,-4 0 1 0,0 0-2 16,0-2 1-16,3 1-1 0,-1 0 0 16,-3-2-3-16,1 1 4 0,-1-3-1 0,1 0-2 15,0 0 4-15,1-3-3 0,-2-2 2 0,1 0 2 16,-2 2-2-16,-1-1 2 0,-1 0-1 16,-2 0-1-16,1 2 2 0,0-2-1 0,-5 2 0 15,2 2-1-15,-4-2 1 0,-2 1-3 0,-2 1 2 16,-3-1 1-16,1 1-1 0,-2 0 4 15,-3 0 3-15,0 0-2 0,0 0 3 0,-1 0 1 16,-5 0 1-16,4 0 5 0,-4 0 3 0,2 0 3 16,-3 0-2-16,0 0 3 0,1 0-1 0,-1 0 0 15,0 0 3-15,0 0-2 0,0 0-5 0,0 0-2 16,0 0-3-16,0 0-4 0,0 0 0 0,0 0 2 16,0 0-9-16,0 0-3 0,0 0-14 15,0 0-32-15,0 0-52 0,-1 0-121 0,1 0-201 16,0 0-1189-16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9:59:07.8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3742 5068 522 0,'0'0'52'0,"0"0"15"16,0 0 6-16,0 0-5 0,0 0 11 0,0 0 2 15,0 0 4-15,0 0 10 0,0 0 0 16,0 0-2-16,0 0-11 0,0 0-12 0,-9-19-13 16,11 17-12-16,0 2-5 0,3-1-7 0,-1 0 4 15,0 1-1-15,3-1-2 0,1 1 2 16,3 0-5-16,-1 0 2 0,3 0 4 0,1 0 1 16,0 0 2-16,3 0 0 0,0 0-6 0,3 0-3 15,0 2 1-15,3-1-1 0,3 1 4 0,0-1 4 16,4 0-5-16,2 0-1 0,0-1-1 0,5 1-8 15,-2 1 2-15,5-2-6 0,0 1-4 16,2-1-2-16,1 0-2 0,1 0 0 0,0 1 0 16,3-1 4-16,-1 0-4 0,1 0 2 0,3 0 3 15,1-1 0-15,2 0 4 0,2-1 1 0,2 0-2 16,6 1 2-16,-1 0 0 0,3-1-5 0,1 1-2 16,-2 1-6-16,3 0-3 0,0 0 0 15,1 0 0-15,1-1 0 0,-2 1 4 0,3-1 0 16,1-1 2-16,3 1 1 0,1 0 4 0,-3-2-2 15,4 2-1-15,-3-3-2 0,-1 1-5 16,0-1 2-16,-1-1 1 0,0 3 1 0,1-2-1 16,2 0-2-16,-4 2-1 0,0-2-2 0,-5 2 4 15,1 0-5-15,-2 0 2 0,-4 1-2 0,-2 1 0 16,2 0 1-16,-4 0 2 0,-2 0-3 16,0 0 0-16,-1 3 0 0,-3-1-3 0,0 0 2 15,-3 0 0-15,-1 0-2 0,-2 0 1 0,-3-1-2 16,1 1 3-16,-7-1 4 0,1 1-1 15,-3 0 2-15,-1-2-1 0,0 1-1 0,-4 0-1 16,2 0 1-16,-1-1 1 0,-2 0-1 0,0 0-2 0,-3 0 2 16,2 0-4-16,-3 0 2 0,-3 0 2 15,1 0 0-15,-4-1-3 0,-2 1 4 0,0-1-1 16,-3 0-1-16,-1 1 6 0,-1 0-3 0,-3 0-1 16,0-2 1-16,-2 2-5 0,-1-1-2 15,-1 1 1-15,1 0-2 0,-3 0 2 0,1 0 4 16,1 0-1-16,-3 0-3 0,0 0 6 0,0 0-3 15,0 0 3-15,0 0 8 0,0 0 2 0,0 0 4 16,0 0 6-16,0 0-1 0,0 0 0 16,0 0 5-16,0 0-4 0,0 0-4 0,0 0 1 15,0 0-10-15,0 0-5 0,1 0 1 0,-1 0-8 16,0 0 2-16,0 0 0 0,0 0-1 16,0 0 2-16,0 0-1 0,2 0 1 0,-2 0-2 15,0 0 4-15,0 0-5 0,0 0-3 0,0-1-7 16,0 1-18-16,0 0-41 0,0 0-98 0,0 0-243 15,0 0-1256-15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10T12:00:29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4339 3303 553 0,'0'0'129'0,"0"0"10"15,0 0-16-15,0 0-10 0,0 0-9 0,0 0-6 16,0 0-1-16,0 0 2 0,0 0-9 16,0 0-13-16,0 0-10 0,0 0-15 0,-3-1-2 15,3 1 1-15,0 0-3 0,0 0-1 0,0 0-2 16,0 0 2-16,0 0-1 0,0 0 9 0,3 0 1 15,0 0-4-15,0 1 0 0,1 1-5 16,1-2-3-16,3 0 0 0,2 0-3 0,-3 1-4 16,5-1-1-16,-1 1-4 0,2 2-4 0,3-3 0 15,1 0-1-15,6 0 1 0,-5 0 1 0,9 0 0 16,-1 0-5-16,4 0 0 0,3-4-2 0,1 3-5 16,1-3 3-16,5 2-4 0,0-1-4 15,3 2-1-15,-3 0-7 0,1 1-3 0,-1 0-1 16,0 0 1-16,-4 5-3 0,1-3 3 0,-4 2 2 15,-2 1-5-15,3 0 4 0,-4 0 1 0,0 0-2 16,0-2 1-16,3 1-1 0,-1 0 0 16,-3-2-3-16,1 1 4 0,-1-3-1 0,1 0-2 15,0 0 4-15,1-3-3 0,-2-2 2 0,1 0 2 16,-2 2-2-16,-1-1 2 0,-1 0-1 16,-2 0-1-16,1 2 2 0,0-2-1 0,-5 2 0 15,2 2-1-15,-4-2 1 0,-2 1-3 0,-2 1 2 16,-3-1 1-16,1 1-1 0,-2 0 4 15,-3 0 3-15,0 0-2 0,0 0 3 0,-1 0 1 16,-5 0 1-16,4 0 5 0,-4 0 3 0,2 0 3 16,-3 0-2-16,0 0 3 0,1 0-1 0,-1 0 0 15,0 0 3-15,0 0-2 0,0 0-5 0,0 0-2 16,0 0-3-16,0 0-4 0,0 0 0 0,0 0 2 16,0 0-9-16,0 0-3 0,0 0-14 15,0 0-32-15,0 0-52 0,-1 0-121 0,1 0-201 16,0 0-1189-16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10T12:00:29.6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3742 5068 522 0,'0'0'52'0,"0"0"15"16,0 0 6-16,0 0-5 0,0 0 11 0,0 0 2 15,0 0 4-15,0 0 10 0,0 0 0 16,0 0-2-16,0 0-11 0,0 0-12 0,-9-19-13 16,11 17-12-16,0 2-5 0,3-1-7 0,-1 0 4 15,0 1-1-15,3-1-2 0,1 1 2 16,3 0-5-16,-1 0 2 0,3 0 4 0,1 0 1 16,0 0 2-16,3 0 0 0,0 0-6 0,3 0-3 15,0 2 1-15,3-1-1 0,3 1 4 0,0-1 4 16,4 0-5-16,2 0-1 0,0-1-1 0,5 1-8 15,-2 1 2-15,5-2-6 0,0 1-4 16,2-1-2-16,1 0-2 0,1 0 0 0,0 1 0 16,3-1 4-16,-1 0-4 0,1 0 2 0,3 0 3 15,1-1 0-15,2 0 4 0,2-1 1 0,2 0-2 16,6 1 2-16,-1 0 0 0,3-1-5 0,1 1-2 16,-2 1-6-16,3 0-3 0,0 0 0 15,1 0 0-15,1-1 0 0,-2 1 4 0,3-1 0 16,1-1 2-16,3 1 1 0,1 0 4 0,-3-2-2 15,4 2-1-15,-3-3-2 0,-1 1-5 16,0-1 2-16,-1-1 1 0,0 3 1 0,1-2-1 16,2 0-2-16,-4 2-1 0,0-2-2 0,-5 2 4 15,1 0-5-15,-2 0 2 0,-4 1-2 0,-2 1 0 16,2 0 1-16,-4 0 2 0,-2 0-3 16,0 0 0-16,-1 3 0 0,-3-1-3 0,0 0 2 15,-3 0 0-15,-1 0-2 0,-2 0 1 0,-3-1-2 16,1 1 3-16,-7-1 4 0,1 1-1 15,-3 0 2-15,-1-2-1 0,0 1-1 0,-4 0-1 16,2 0 1-16,-1-1 1 0,-2 0-1 0,0 0-2 0,-3 0 2 16,2 0-4-16,-3 0 2 0,-3 0 2 15,1 0 0-15,-4-1-3 0,-2 1 4 0,0-1-1 16,-3 0-1-16,-1 1 6 0,-1 0-3 0,-3 0-1 16,0-2 1-16,-2 2-5 0,-1-1-2 15,-1 1 1-15,1 0-2 0,-3 0 2 0,1 0 4 16,1 0-1-16,-3 0-3 0,0 0 6 0,0 0-3 15,0 0 3-15,0 0 8 0,0 0 2 0,0 0 4 16,0 0 6-16,0 0-1 0,0 0 0 16,0 0 5-16,0 0-4 0,0 0-4 0,0 0 1 15,0 0-10-15,0 0-5 0,1 0 1 0,-1 0-8 16,0 0 2-16,0 0 0 0,0 0-1 16,0 0 2-16,0 0-1 0,2 0 1 0,-2 0-2 15,0 0 4-15,0 0-5 0,0 0-3 0,0-1-7 16,0 1-18-16,0 0-41 0,0 0-98 0,0 0-243 15,0 0-1256-15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03:50.9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19542 6600 395 0,'0'0'72'0,"0"0"34"16,0 0 18-16,0 0-3 0,0 0-4 0,0 0-9 16,0 0-8-16,0 0-4 0,0 0-10 0,0 0-16 15,0 0-10-15,0 0-18 0,-17-1-13 0,17 1 0 16,0 0-6-16,0 0 6 0,3 1 9 15,1 0-3-15,2 2 12 0,-2-1 2 0,6 1-1 0,-3-2 3 16,3 0-7-16,0-1-7 16,2 0-3-16,2 2 0 0,0-2-6 0,4 0-1 15,-1 0 0-15,1 0-8 0,4 0 5 0,-1 0-3 16,2 0-4-16,1 0 8 0,-1 0-7 0,0 0-2 0,2 0 3 0,-2 0-7 0,3 0 0 16,-2 0 1-16,3 0-4 0,0 0-1 0,0 0 3 31,2 1-1-31,-2 0-1 0,2 0 5 0,-5 3-6 15,6-3 0-15,-2 0 1 0,1 1-8 0,1-1 6 16,0-1 1-16,-2 0-3 0,-1 0 6 16,5 0-3-16,-2 0-4 0,0 0 2 0,1 0-3 15,-1 0-1-15,-2 0 1 0,0 1-1 0,-1 0 1 16,-3-1 3-16,0 2-2 0,0-1 2 0,1 0 0 16,-1 0-1-16,-1 2 0 0,2-1 1 0,1 1-4 0,-2-2 3 15,2-1 3-15,-2 1-1 0,3-1 7 0,-1 0 0 16,1 0-2-16,0 0-1 0,-1-2-2 15,5 1-1-15,-1-3-1 0,0 0 2 0,-1 0-4 16,-1 2-1-16,1-2 2 0,2 3-8 0,-2-3 4 16,-1 3 0-16,-1 0-3 0,0 0 6 0,-2 1-5 15,-1-2 0-15,-1 1 3 0,0-1-4 0,2 0 4 0,1 0 1 16,-3-1 0-16,0 3-2 0,1-2-2 0,-1 1 1 16,-1 1 1-16,0-2 3 0,-1 0 3 15,-1-1-1 1,3 2 7-16,3-1-4 0,-4-1 4 0,6 1 1 15,-1-1-4-15,0-2 0 0,-2 0-3 0,3 1-1 0,-3-1-3 0,1-1-1 16,-3 1 1-16,0 1-2 16,-1 3 0-16,-3-2 0 0,1 2-4 0,-4 1 3 15,1-1-3-15,-4 1 4 0,-4 0 1 0,1 0-4 16,-4 0 3-16,1 2-4 0,-1 0 4 0,0 0 4 16,-2-2 1-16,-4 3 3 0,4-2-1 15,-4 0 7-15,0-1 5 0,0 0 5 0,0 1 6 16,0-1-4-16,0 0 0 0,0 0-7 0,0 0-4 15,0 0-3-15,0 0-6 0,0 0-1 0,0 0-10 0,0 0-2 16,0 0-5-16,0 0-14 0,0 0-30 0,0 0-83 16,0-1-105-16,0-1-258 0,0-1-1035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03:52.7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22087 6720 259 0,'0'0'12'0,"0"0"2"0,0 0-1 16,0 0 2-16,0 0 13 0,0 0 13 15,0 0 14-15,0 0 19 16,0 0 6-16,0 0 0 0,0 0 0 0,0 0-4 16,-9-29-3-16,9 26 12 0,0-2-1 0,0 1 5 15,-1 0 7-15,1 2 0 0,-3-1 1 16,3 1-1-16,-1 0-8 0,-2 0-8 0,1 1-2 15,2 0-2-15,0 1-4 0,-2-2 2 16,0 2-14-16,2 0-11 0,0 0-5 0,0 0-20 16,0 0 6-16,0 0-6 0,0 0-9 0,0 0 6 15,0 0-10-15,0 3-6 0,0 2 3 0,0 1 0 16,0 6 1-16,0-1 7 0,0 5 3 0,0 0-1 16,0 5 10-16,0 0 0 0,4 5 2 0,1 1 1 0,-4 5-10 0,3-1-5 15,1 0-2-15,2 3-5 0,-3-1 2 0,6 1 3 31,-6 4-6-31,6 0 1 0,-3 0-1 0,2 1-3 16,-3-1 1-16,-1 0 0 0,-2 2-4 0,3-4 1 16,-2 3 3-16,-1-3-1 0,-3 0 5 0,2 2-1 15,-1-1-4-15,-1-1 3 0,3 3-1 16,-3 1-2-16,0-3 5 0,0 4-6 0,1 1 1 16,-1-7 2-16,5 6-3 0,-4-2 3 0,0-1 1 15,2 5-2-15,0-1 0 0,1-4-7 0,-1 2 1 16,0 0-1-16,-3-2 2 0,1-1 3 0,2-4-3 15,-3 2 2-15,0-1-3 0,0-3 2 16,2 4 3-16,1-5-2 0,-3 4 4 0,0-4-7 0,0 2 0 16,0-1 1-16,-3 5-1 0,1-7 8 0,2 4-4 15,0-2 0-15,0 0-3 0,0-1-6 0,0-1 7 16,0 1-5-16,0-1 7 0,2 0 0 0,1-2-7 16,-1 2 7-16,1-1-6 0,-1-2 4 0,6 5 4 15,-6-3-5-15,1 3 0 0,-1-4-1 16,-2 4 0-16,0-5-1 0,0 2 7 0,0-5 1 15,0 1-2-15,-2-2 5 0,-1-4-7 0,1 1 1 0,-3-1 4 0,2-3-5 32,1 0 6-32,-1 0-4 0,1-1-7 0,-3-4 3 15,1 2 0-15,4 0 0 0,-1-2 4 0,-1-2-1 16,-1 1-5-16,0-2 2 0,2 1 1 16,-2-2-3-16,2 0 8 0,1 2-2 0,-3-3-5 0,2 3 6 0,-4-2-8 15,4-1 2-15,-2 0 7 0,2 1-4 16,1-2 2-16,-2 1-1 0,1-1-5 15,-1-2 2-15,2 2 3 0,0-2-4 0,0 1 2 16,0-3 3-16,0 0-10 0,0 0 7 0,0 0 1 16,0 0-8-16,0 0 10 0,0 0-7 0,0 0-5 15,-1 0 6-15,1 0-2 0,0 0 4 0,0 0 3 16,0 0-4-16,0 0-1 16,0 0-4-16,0 0 0 0,0 0-1 0,0 0 6 0,0 0-1 0,0 0-5 15,0 0 1-15,0 0-7 0,0 0 2 0,0 0 6 16,0 0-5-16,0 0 3 0,0 0-6 0,0 0-10 15,0 0-6-15,0 0-20 0,0 0-32 0,1 0-57 16,1-5-75-16,1 1-93 0,1-1-176 0,-3 1-913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04:57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19293 10863 395 0,'0'0'71'0,"0"0"30"0,0 0 29 0,0 0 8 16,0 0 1-16,0 0-3 0,0 0-8 0,0 0-12 15,0 0-15-15,0 0-23 0,0 0-15 0,0 0-4 16,18-78-1-16,-15 75 3 0,-3 2 2 16,0 0-1-16,0-2 1 0,0 2 2 0,0 0-3 15,0 0 2-15,0 1-4 0,-4-2-12 0,1 2-3 0,-1 0-10 16,-2 0-3-16,2 0 3 0,-2 0-5 0,-1 0-1 16,1 3 0-16,-2-1-2 0,2 2 0 0,-3-1 0 15,2 2-4-15,-1 1-6 0,-1-1-2 16,1 1-7-16,2 6-3 0,-3-4 1 0,2 2-4 15,2-1 7-15,0 3 0 0,-2-1-2 0,1 3 1 16,1-2-5-16,2-1 0 16,0 3-1-16,0 0 3 0,-1 1-1 15,1-1-1-15,2 0 0 0,-2 3-2 0,1 2 1 16,2-1 1-16,0 4 2 0,0-2 1 0,0 0-2 16,0 1 1-16,0-1 3 0,0 1 0 0,2 1 1 15,1-1 1-15,1 3-5 0,0-1 1 16,2 1-4-16,-3 3 1 0,4-3-1 0,-3 2 0 15,5-1 0-15,-4-1-2 0,2 2 2 0,-2-1-2 0,2 1 0 16,-3 0 2-16,-1 3-2 0,3-3 1 0,-2 0-2 16,-3 1 1-16,1-3 0 0,-2 2 0 0,0-1-3 15,0-2-1-15,-6-2 2 0,3 0-3 0,-2 1 4 16,-1-4-1-16,-3 1-1 0,2-2 0 0,-1 0 0 16,-1-5-2-1,-2 2 2-15,-2-3 0 0,4 1-1 0,-4-4 3 16,3-1 0-16,3-4 2 0,-3 2 1 0,2-2-1 0,2-1-2 0,0-2-1 15,1 0-4-15,-1 0-3 0,0 0 2 0,3 0-4 16,-1-1 2-16,0-1 2 0,2 0-3 0,0 1 3 16,-1 1-2-16,3-1-5 0,0 1 0 15,0-1-7-15,0 1-3 0,0 0-2 0,0-2 0 16,0 2 7-16,3 0 7 0,-1 0 7 16,3-1 0-16,-2 1 3 0,1 0-1 0,-1 0-3 15,4 0 4-15,-4 0-1 0,2 1 1 16,1 3 7-16,-2 0-6 0,1 2 4 0,0-1 0 15,1 2-4-15,0 3 5 0,-3-2 0 0,4 2 1 16,-3-2 2-16,2 3 1 0,-2-1 2 0,2 2 2 16,-3 1 1-16,1-3-3 0,2 4-2 0,-2 2-3 15,-1-1-6-15,2-3 6 0,-2 1-4 0,0 2 3 0,1 0 3 16,1-1-6-16,-2 0 2 0,-1 2-1 0,0 0-2 16,-1-1 0-16,3-1 0 0,-4 1 3 0,2 3-1 15,-1-4 2-15,-1 3-1 0,0 2 0 0,0-2 3 16,0 0-7-16,0-1 4 0,0 3-2 15,2-4-7-15,-2 0 9 0,0 2-4 0,0 0 2 16,0-4 4 0,0 4-5-16,0 2 2 0,-2-3-1 0,-1 0-1 15,-1 3 1-15,1 0-1 0,1-3 1 0,-1 2-1 16,-2 3 2-16,4-4 0 0,-2 1-2 0,3 2 2 16,-3-4-3-16,2 3 2 0,-1 0-3 0,2-2 1 15,0 1 1-15,0 1-1 0,0-1 2 16,0-1 1-16,0-1-1 0,0 3 0 0,0-3 0 15,0 1-1-15,0 0 2 0,2-2 0 0,-1-1-1 0,2-3 4 16,1 0 3-16,1 0-2 0,-2-3 3 0,1-2 1 16,-1-1-2-16,1 0 2 0,-3-2-2 0,1 1-1 15,1-2 2 1,-2-1-1-16,0 1 0 0,1-2 2 0,-2 0-2 0,0 0-3 0,3 1 1 0,-2-1-6 31,1 1 1-31,-1-1-1 0,3 0-2 0,2 0 0 16,-3 0 0-16,5 0-4 0,-2 0-6 0,3 0-17 0,1-1-48 0,0 1-95 15,-5 0-265-15,1 0-1059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8:48:41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19762 10566 434 0,'0'0'23'0,"0"0"7"0,0 0 19 15,0 0 20-15,0 0 10 0,0 0 1 0,0 0-8 16,0 0-12-16,0 0-5 0,0 0-3 16,0 0-3-16,0 0 7 0,-4-4-3 0,4 4 1 15,0 0 5-15,0-1-3 0,0 1 2 0,0 0 1 16,0 0-3-16,0 0 2 0,0-1-2 0,0 1-3 16,0 0-1-16,0-2-3 0,0 2-4 15,1 0 1-15,-1-1-5 0,0 1-3 0,0 0 1 16,0 0-4-16,0 0-1 0,3-2 1 0,-3 2-7 15,0-1-2-15,1 1 1 0,-1-1-7 16,3 0 4-16,-3-1-1 0,3 1-4 0,0 0 8 16,3 0-4-16,-3-1 4 0,2 1 9 0,2 0-3 15,-1-2 4-15,0 1-2 0,0-1-7 0,2 1-4 16,-2 1-1-16,2 0-6 0,-1-1-3 16,3 1 4-16,-2 1-5 0,3-1 0 0,-2 1 2 15,2 0-9-15,2 0 4 0,-3 0-4 0,1 0-6 16,1 2 8-16,0 1-8 0,1 0 2 15,0 1 3-15,-3 0-5 0,2-2 3 0,-2 1-1 16,2 1-5-16,0-2 3 0,2 1-1 0,-1 0-1 16,-3-2 5-16,3 1-1 0,0 0-1 0,-4-2 2 15,6 1-1-15,-4-1-3 0,-1 0 3 0,0 0-2 16,0 0 2-16,-3 0 4 0,0 0-4 0,2 0 3 16,-3 0-2-16,1 0-5 0,0 0 3 15,-3 0-2-15,2 0-3 0,-2 0 7 0,-4 0-4 16,4 0 4-16,-2 0 2 0,-1 0-7 0,-1 0 5 15,0 0-4-15,3 0-4 0,-3 0 3 16,2 0-3-16,-2 0-5 0,0 0-3 0,1 0-28 16,-1 0-46-16,0 0-55 0,0 0-83 0,1 0-102 15,-1 0-136-15,0 0-882 0</inkml:trace>
  <inkml:trace contextRef="#ctx0" brushRef="#br0" timeOffset="794.272">20130 10464 441 0,'0'0'78'0,"0"0"5"15,0 0 20-15,0 0 17 0,0 0 14 0,0 0 7 16,0 0 3-16,0 0-4 0,0 0-24 0,0 0-16 16,0 0-14-16,0 0-16 0,0 0 0 15,0 0-5-15,-10-2-7 0,10 2-1 0,0 0-8 16,0 0-3-16,0 0 6 0,3 0-1 0,-3 0 2 15,4 0 1-15,-1 0-8 0,-2 0-3 0,4 0-4 16,-1 1-8-16,0 0 3 0,-1 2-3 0,1 0-5 16,2 0 2-16,0 3-7 0,1-1-5 15,0-1 1-15,0 1-4 0,0-1-5 0,2 1 3 16,2-1-7-16,-4 2-1 0,3-1 7 0,0 2-7 16,-2-2 4-16,0 1-2 0,-1-1-8 15,2-1 4-15,-3-3-2 0,1 2 0 0,-6-1 9 16,5 1-5-16,-2-1-1 0,-1 0 2 0,-2 1-8 15,1-2 4-15,1-1 2 0,-3 0-2 0,1 0 3 16,-1 0 5-16,0 0-2 0,0 0 6 16,0 0 2-16,0 1-7 0,0-1 4 0,0 1-5 15,0-1-1-15,-1 2 3 0,-2-2-4 0,1 1 1 16,-1 1 2-16,-1 0-5 0,1 0 2 16,-1 1-3-16,0 2-1 0,-5-4-1 0,5 2 2 15,-3 1-2-15,0 0-2 0,-3 1 6 0,3-1-3 16,-2-1 4-16,-2 2-2 0,5 1-5 0,-4-4 2 15,6 5-2-15,-6-4 0 0,4 1 4 0,-1 0 0 16,3-2 4-16,-2 2-4 0,2 0-1 16,2-1 0-16,2 0-2 0,-1-2 1 0,-1 0 0 15,2 1-5-15,0-2-2 0,0 0-4 0,0 1-1 16,0-1-3-16,0 1-2 0,0 0-11 0,0 1-29 16,2-1-61-16,-1 0-89 0,1-1-127 0,2 1-195 15,-1-1-862-15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05T09:43:34.3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22616 11850 456 0,'0'0'24'16,"0"0"19"-16,0 0 26 0,0 0 32 0,0 0 33 16,0 0 13-16,0 0 6 0,0 0-4 0,0 0-15 15,0 0-2-15,0 0 1 0,0 0 1 0,-11-13-2 16,11 12-8-16,0 0-13 0,0-1-15 0,0 2-8 16,0 0-13-16,-3 0-6 0,0 0-8 0,3 0-12 15,-1 0-2-15,1 0-10 0,0 0-3 16,-2 0-1-16,2 0-7 0,0 0 1 0,0 0-1 15,0 0 1-15,0 2-6 0,0-1 0 0,-1 0-1 16,1 1-7-16,-2 1 10 0,2-1-3 0,0 0 1 16,0 2 4-16,0-1-10 0,0 0-1 15,0 1-3-15,0 0-2 0,2 0-2 0,-1-2 1 16,-1 2 0-16,2-2-6 0,-1 2 9 0,5-2-1 16,-3 0 1-16,1 0 9 0,0 1-12 15,2-1 1-15,-2 1 0 0,3 0-7 0,-1 0 3 16,0-1 0-16,2 1-2 0,4-1-1 0,-2 1 3 15,-2-1-1-15,5 0-1 0,1-1 9 0,0 1-9 16,1-1 3-16,2-1 0 0,0 0-11 0,-1 0 11 16,-1 0-1-16,1 0 0 0,0-3 6 15,2 1-5-15,1-1 0 0,-2 1 0 0,0 1-2 16,4-1-3-16,-3 1 3 0,-1 0-3 0,3 0-3 16,-2-1 6-16,1 2-3 0,1-1 0 0,0-1 7 15,1 1-6-15,-4 0-1 0,2 0 1 0,-2 1-2 16,1 0-1-16,-1 0 6 0,1-2-2 15,-3 2 2-15,4 0 2 0,-2 0-6 0,-1 0 1 16,-2 0 2-16,3 0-4 0,-4 0 5 0,3 0-1 16,-2-1-2-16,0 1 0 0,0 0 2 15,1 0-2-15,0 0 1 0,0 0 3 0,2 0-2 16,-3 0 2-16,2 0 1 0,-1 0-5 0,1 0 1 16,-2 0-1-16,-1 0-4 0,1 0 4 0,-1 0-2 15,-3 0 0-15,-1 0 2 0,4 0 0 16,-1 0 0-16,0 0 1 0,-1 0 1 0,2 0-2 15,-3 0 2-15,1 0-2 0,4 0-2 0,-2 0 3 16,1 0-1-16,-1 0 1 0,1-2 1 0,-1 2 0 16,1-2 0-16,-1 0 0 0,1 1 0 15,0-2-3-15,1 2 1 0,-3 0-1 0,3-2-3 16,-4 2 3-16,-2 0 0 0,4-2-4 0,-3 2 4 16,-5 0-2-16,7 1 0 0,-2 0 5 0,-5 0-3 15,5 0-1-15,-3 0 0 0,1 0 1 16,0 0 1-16,-1 0 1 0,0 0-2 0,-1 0 1 15,3 0 2-15,-4 0-2 0,1 0 2 0,1 0 1 16,-4 0-3-16,4 0 0 0,-3 0 3 0,1 0-3 16,0 0 3-16,-2 0 1 0,2 0-2 0,-4 0 4 15,8 0-3-15,-7 0 0 0,0 1 3 16,4-1-3-16,-4 1-1 0,1 1 2 0,-1-1 0 16,1-1-1-16,1 0 5 0,-1 0-2 0,0 1-2 15,-2-1 2-15,-1 1-5 0,0-1 3 16,0 3 1-16,1-2-1 0,-1-1 4 0,0 1-2 15,0-1-3-15,0 0 1 0,0 0-2 0,0 0 1 16,0 0-2-16,0 0-2 0,0 0-15 0,0-1-30 16,0-3-58-16,0-1-120 0,0 2-271 15,0-1-1189-15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9B7D-B735-4AB2-9EAE-37C4E389DA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DEC5-D961-454B-B513-D4073C69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DEC5-D961-454B-B513-D4073C6994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DEC5-D961-454B-B513-D4073C6994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142-ADE0-4FBA-B81F-F80133E72762}" type="datetime1">
              <a:rPr lang="en-SG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1F3D-B5C5-4944-B224-D977C2FF30DA}" type="datetime1">
              <a:rPr lang="en-SG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696-9A8E-4C71-8314-2F8300B4A8DC}" type="datetime1">
              <a:rPr lang="en-SG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956F-DEE6-4CE9-927F-AEE9168941D0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39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BD13-698D-445B-A4D9-FC1B750BCE76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C0D-1DE2-41E4-A83E-C97597677B8B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46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FBC3-9AD0-4C1D-9A69-F6C6C8084DAF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4BE7-0C38-424C-9694-F3AB4ECC83BE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1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DAF2-83D5-490A-825F-D2C13706364C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15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8EE2-2EF9-4F77-AAF5-3867C9EB6D85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3378" y="0"/>
            <a:ext cx="450622" cy="365125"/>
          </a:xfr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>
              <a:defRPr lang="en-SG" smtClean="0">
                <a:solidFill>
                  <a:schemeClr val="bg1"/>
                </a:solidFill>
              </a:defRPr>
            </a:lvl1pPr>
          </a:lstStyle>
          <a:p>
            <a:pPr algn="l"/>
            <a:fld id="{EBF7C7F7-E270-4260-A412-76A75D6182AD}" type="slidenum">
              <a:rPr lang="en-US" smtClean="0"/>
              <a:pPr algn="l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b="47184"/>
          <a:stretch/>
        </p:blipFill>
        <p:spPr>
          <a:xfrm>
            <a:off x="87408" y="56864"/>
            <a:ext cx="6798306" cy="462832"/>
          </a:xfrm>
          <a:prstGeom prst="rect">
            <a:avLst/>
          </a:prstGeom>
        </p:spPr>
      </p:pic>
      <p:grpSp>
        <p:nvGrpSpPr>
          <p:cNvPr id="6" name="Group 1"/>
          <p:cNvGrpSpPr/>
          <p:nvPr userDrawn="1"/>
        </p:nvGrpSpPr>
        <p:grpSpPr>
          <a:xfrm>
            <a:off x="1940103" y="2267610"/>
            <a:ext cx="6919746" cy="3183870"/>
            <a:chOff x="1212349" y="1459353"/>
            <a:chExt cx="6919746" cy="3183870"/>
          </a:xfrm>
        </p:grpSpPr>
        <p:sp>
          <p:nvSpPr>
            <p:cNvPr id="7" name="Rectangle 6"/>
            <p:cNvSpPr/>
            <p:nvPr/>
          </p:nvSpPr>
          <p:spPr>
            <a:xfrm>
              <a:off x="5250867" y="1459353"/>
              <a:ext cx="1258315" cy="54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>
                  <a:solidFill>
                    <a:prstClr val="black"/>
                  </a:solidFill>
                </a:rPr>
                <a:t>Billable</a:t>
              </a:r>
              <a:endParaRPr lang="en-SG" sz="1400" dirty="0">
                <a:solidFill>
                  <a:prstClr val="black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54015" y="2920976"/>
              <a:ext cx="1878080" cy="294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>
                  <a:solidFill>
                    <a:prstClr val="black"/>
                  </a:solidFill>
                </a:rPr>
                <a:t>Inventory</a:t>
              </a:r>
              <a:endParaRPr lang="en-SG" sz="1400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01800" y="4330879"/>
              <a:ext cx="1395727" cy="312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>
                  <a:solidFill>
                    <a:prstClr val="black"/>
                  </a:solidFill>
                </a:rPr>
                <a:t>Review</a:t>
              </a:r>
              <a:endParaRPr lang="en-SG" sz="1400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36967" y="2780644"/>
              <a:ext cx="1513900" cy="574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>
                  <a:solidFill>
                    <a:prstClr val="black"/>
                  </a:solidFill>
                </a:rPr>
                <a:t>Item</a:t>
              </a:r>
              <a:endParaRPr lang="en-SG" sz="14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96615" y="4316912"/>
              <a:ext cx="2194605" cy="310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 err="1">
                  <a:solidFill>
                    <a:prstClr val="black"/>
                  </a:solidFill>
                </a:rPr>
                <a:t>StockItem</a:t>
              </a:r>
              <a:endParaRPr lang="en-SG" sz="1400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2349" y="2734329"/>
              <a:ext cx="1576377" cy="54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>
                  <a:solidFill>
                    <a:prstClr val="black"/>
                  </a:solidFill>
                </a:rPr>
                <a:t>Rating</a:t>
              </a:r>
              <a:endParaRPr lang="en-SG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524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b="38468"/>
          <a:stretch/>
        </p:blipFill>
        <p:spPr>
          <a:xfrm>
            <a:off x="102365" y="6065296"/>
            <a:ext cx="6866855" cy="4377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34173" y="0"/>
            <a:ext cx="509827" cy="365125"/>
          </a:xfr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>
              <a:defRPr lang="en-SG" smtClean="0">
                <a:solidFill>
                  <a:schemeClr val="bg1"/>
                </a:solidFill>
              </a:defRPr>
            </a:lvl1pPr>
          </a:lstStyle>
          <a:p>
            <a:pPr algn="l"/>
            <a:fld id="{EBF7C7F7-E270-4260-A412-76A75D6182AD}" type="slidenum">
              <a:rPr lang="en-US" smtClean="0"/>
              <a:pPr algn="l"/>
              <a:t>‹#›</a:t>
            </a:fld>
            <a:endParaRPr lang="en-US"/>
          </a:p>
        </p:txBody>
      </p:sp>
      <p:grpSp>
        <p:nvGrpSpPr>
          <p:cNvPr id="6" name="800dc9ec-0cf1-43ed-b2ff-c5c362fcea61"/>
          <p:cNvGrpSpPr/>
          <p:nvPr userDrawn="1"/>
        </p:nvGrpSpPr>
        <p:grpSpPr>
          <a:xfrm>
            <a:off x="343677" y="150557"/>
            <a:ext cx="6832194" cy="4192916"/>
            <a:chOff x="841310" y="517561"/>
            <a:chExt cx="6832194" cy="4192916"/>
          </a:xfrm>
        </p:grpSpPr>
        <p:sp>
          <p:nvSpPr>
            <p:cNvPr id="7" name="Rectangle 6"/>
            <p:cNvSpPr/>
            <p:nvPr/>
          </p:nvSpPr>
          <p:spPr>
            <a:xfrm>
              <a:off x="4504196" y="517561"/>
              <a:ext cx="1258315" cy="54005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>
                  <a:solidFill>
                    <a:prstClr val="white"/>
                  </a:solidFill>
                </a:rPr>
                <a:t>&lt;&lt;interface&gt;&gt;</a:t>
              </a:r>
              <a:br>
                <a:rPr lang="en-US" sz="1400" dirty="0">
                  <a:solidFill>
                    <a:prstClr val="white"/>
                  </a:solidFill>
                </a:rPr>
              </a:br>
              <a:r>
                <a:rPr lang="en-US" sz="1400" dirty="0">
                  <a:solidFill>
                    <a:prstClr val="white"/>
                  </a:solidFill>
                </a:rPr>
                <a:t>Billable</a:t>
              </a:r>
              <a:endParaRPr lang="en-SG" sz="14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3525" y="1859530"/>
              <a:ext cx="1878080" cy="2940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>
                  <a:solidFill>
                    <a:prstClr val="white"/>
                  </a:solidFill>
                </a:rPr>
                <a:t>Inventory</a:t>
              </a:r>
              <a:endParaRPr lang="en-SG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6200000" flipH="1" flipV="1">
              <a:off x="4270590" y="701748"/>
              <a:ext cx="295526" cy="171685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SG">
                <a:solidFill>
                  <a:prstClr val="white"/>
                </a:solidFill>
              </a:endParaRPr>
            </a:p>
          </p:txBody>
        </p:sp>
        <p:cxnSp>
          <p:nvCxnSpPr>
            <p:cNvPr id="10" name="Elbow Connector 9"/>
            <p:cNvCxnSpPr>
              <a:stCxn id="9" idx="3"/>
              <a:endCxn id="15" idx="0"/>
            </p:cNvCxnSpPr>
            <p:nvPr/>
          </p:nvCxnSpPr>
          <p:spPr>
            <a:xfrm rot="10800000" flipV="1">
              <a:off x="4033427" y="787590"/>
              <a:ext cx="299084" cy="931607"/>
            </a:xfrm>
            <a:prstGeom prst="bentConnector2">
              <a:avLst/>
            </a:prstGeom>
            <a:ln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41310" y="3653200"/>
              <a:ext cx="1395727" cy="3123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>
                  <a:solidFill>
                    <a:prstClr val="white"/>
                  </a:solidFill>
                </a:rPr>
                <a:t>Review</a:t>
              </a:r>
              <a:endParaRPr lang="en-SG" sz="1400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41969" y="1731417"/>
              <a:ext cx="275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</a:rPr>
                <a:t>*</a:t>
              </a:r>
              <a:endParaRPr lang="en-SG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Elbow Connector 12"/>
            <p:cNvCxnSpPr>
              <a:stCxn id="8" idx="1"/>
              <a:endCxn id="15" idx="3"/>
            </p:cNvCxnSpPr>
            <p:nvPr/>
          </p:nvCxnSpPr>
          <p:spPr>
            <a:xfrm rot="10800000">
              <a:off x="4790377" y="2006555"/>
              <a:ext cx="1003148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4" name="Elbow Connector 13"/>
            <p:cNvCxnSpPr>
              <a:stCxn id="19" idx="1"/>
              <a:endCxn id="11" idx="3"/>
            </p:cNvCxnSpPr>
            <p:nvPr/>
          </p:nvCxnSpPr>
          <p:spPr>
            <a:xfrm rot="10800000" flipV="1">
              <a:off x="2237037" y="3803580"/>
              <a:ext cx="699088" cy="579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76477" y="1719198"/>
              <a:ext cx="1513900" cy="5747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>
                  <a:solidFill>
                    <a:prstClr val="white"/>
                  </a:solidFill>
                </a:rPr>
                <a:t>{abstract}</a:t>
              </a:r>
            </a:p>
            <a:p>
              <a:pPr algn="ctr" defTabSz="914400"/>
              <a:r>
                <a:rPr lang="en-US" sz="1400" dirty="0">
                  <a:solidFill>
                    <a:prstClr val="white"/>
                  </a:solidFill>
                </a:rPr>
                <a:t>Item</a:t>
              </a:r>
              <a:endParaRPr lang="en-SG" sz="14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36125" y="3255466"/>
              <a:ext cx="2194605" cy="3107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400" dirty="0" err="1">
                  <a:solidFill>
                    <a:prstClr val="white"/>
                  </a:solidFill>
                </a:rPr>
                <a:t>StockItem</a:t>
              </a:r>
              <a:endParaRPr lang="en-SG" sz="1400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0800000" flipH="1" flipV="1">
              <a:off x="3889378" y="2743405"/>
              <a:ext cx="295526" cy="171685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SG" sz="1400">
                <a:solidFill>
                  <a:prstClr val="white"/>
                </a:solidFill>
              </a:endParaRPr>
            </a:p>
          </p:txBody>
        </p:sp>
        <p:cxnSp>
          <p:nvCxnSpPr>
            <p:cNvPr id="18" name="Elbow Connector 17"/>
            <p:cNvCxnSpPr>
              <a:stCxn id="16" idx="0"/>
              <a:endCxn id="17" idx="3"/>
            </p:cNvCxnSpPr>
            <p:nvPr/>
          </p:nvCxnSpPr>
          <p:spPr>
            <a:xfrm rot="5400000" flipH="1" flipV="1">
              <a:off x="3865096" y="3083422"/>
              <a:ext cx="340376" cy="371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36125" y="3561209"/>
              <a:ext cx="2194605" cy="4847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1400" dirty="0">
                  <a:solidFill>
                    <a:prstClr val="white"/>
                  </a:solidFill>
                </a:rPr>
                <a:t>- name: String</a:t>
              </a:r>
            </a:p>
            <a:p>
              <a:pPr defTabSz="914400"/>
              <a:endParaRPr lang="en-SG" sz="140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93525" y="2145168"/>
              <a:ext cx="1878080" cy="1376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SG" sz="14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5424" y="2280725"/>
              <a:ext cx="1878080" cy="8217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SG" sz="1400" dirty="0">
                  <a:solidFill>
                    <a:prstClr val="white"/>
                  </a:solidFill>
                </a:rPr>
                <a:t>+add(Item)</a:t>
              </a:r>
            </a:p>
            <a:p>
              <a:pPr defTabSz="914400"/>
              <a:r>
                <a:rPr lang="en-SG" sz="1400" dirty="0">
                  <a:solidFill>
                    <a:prstClr val="white"/>
                  </a:solidFill>
                </a:rPr>
                <a:t>+</a:t>
              </a:r>
              <a:r>
                <a:rPr lang="en-SG" sz="1400" dirty="0" err="1">
                  <a:solidFill>
                    <a:prstClr val="white"/>
                  </a:solidFill>
                </a:rPr>
                <a:t>generateBill</a:t>
              </a:r>
              <a:r>
                <a:rPr lang="en-SG" sz="1400" dirty="0">
                  <a:solidFill>
                    <a:prstClr val="white"/>
                  </a:solidFill>
                </a:rPr>
                <a:t>(Billable)</a:t>
              </a:r>
            </a:p>
            <a:p>
              <a:pPr defTabSz="914400"/>
              <a:r>
                <a:rPr lang="en-SG" sz="1400" dirty="0">
                  <a:solidFill>
                    <a:prstClr val="white"/>
                  </a:solidFill>
                </a:rPr>
                <a:t>+</a:t>
              </a:r>
              <a:r>
                <a:rPr lang="en-SG" sz="1400" dirty="0" err="1">
                  <a:solidFill>
                    <a:prstClr val="white"/>
                  </a:solidFill>
                </a:rPr>
                <a:t>getItemCount</a:t>
              </a:r>
              <a:r>
                <a:rPr lang="en-SG" sz="1400" dirty="0">
                  <a:solidFill>
                    <a:prstClr val="white"/>
                  </a:solidFill>
                </a:rPr>
                <a:t>()</a:t>
              </a:r>
            </a:p>
          </p:txBody>
        </p:sp>
        <p:cxnSp>
          <p:nvCxnSpPr>
            <p:cNvPr id="24" name="Elbow Connector 23"/>
            <p:cNvCxnSpPr>
              <a:stCxn id="11" idx="0"/>
            </p:cNvCxnSpPr>
            <p:nvPr/>
          </p:nvCxnSpPr>
          <p:spPr>
            <a:xfrm rot="5400000" flipH="1" flipV="1">
              <a:off x="1183214" y="3296368"/>
              <a:ext cx="712792" cy="873"/>
            </a:xfrm>
            <a:prstGeom prst="bentConnector3">
              <a:avLst>
                <a:gd name="adj1" fmla="val 50000"/>
              </a:avLst>
            </a:prstGeom>
            <a:ln>
              <a:prstDash val="solid"/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76477" y="2301660"/>
              <a:ext cx="1513900" cy="2984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76477" y="2431673"/>
              <a:ext cx="1513900" cy="2984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1400" dirty="0">
                  <a:solidFill>
                    <a:prstClr val="white"/>
                  </a:solidFill>
                </a:rPr>
                <a:t>+print() {abstract}</a:t>
              </a:r>
            </a:p>
          </p:txBody>
        </p:sp>
        <p:cxnSp>
          <p:nvCxnSpPr>
            <p:cNvPr id="27" name="Elbow Connector 26"/>
            <p:cNvCxnSpPr>
              <a:stCxn id="8" idx="0"/>
              <a:endCxn id="7" idx="3"/>
            </p:cNvCxnSpPr>
            <p:nvPr/>
          </p:nvCxnSpPr>
          <p:spPr>
            <a:xfrm rot="16200000" flipV="1">
              <a:off x="5711569" y="838534"/>
              <a:ext cx="1071939" cy="970054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19759" y="3823440"/>
              <a:ext cx="275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</a:rPr>
                <a:t>1</a:t>
              </a:r>
              <a:endParaRPr lang="en-SG" sz="1400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1310" y="3959752"/>
              <a:ext cx="1395727" cy="3123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1400" dirty="0">
                  <a:solidFill>
                    <a:prstClr val="white"/>
                  </a:solidFill>
                </a:rPr>
                <a:t>+Review(Rating)</a:t>
              </a:r>
              <a:endParaRPr lang="en-SG" sz="1400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04192" y="1198291"/>
              <a:ext cx="1258315" cy="34741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1400" dirty="0">
                  <a:solidFill>
                    <a:prstClr val="white"/>
                  </a:solidFill>
                </a:rPr>
                <a:t>bill()</a:t>
              </a:r>
              <a:endParaRPr lang="en-SG" sz="1400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4194" y="1019628"/>
              <a:ext cx="1258315" cy="20534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SG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32" name="Elbow Connector 31"/>
            <p:cNvCxnSpPr>
              <a:stCxn id="16" idx="1"/>
            </p:cNvCxnSpPr>
            <p:nvPr/>
          </p:nvCxnSpPr>
          <p:spPr>
            <a:xfrm rot="10800000">
              <a:off x="2328237" y="2326680"/>
              <a:ext cx="607889" cy="108415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16687" y="2919105"/>
              <a:ext cx="610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</a:rPr>
                <a:t>rating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2469" y="2944848"/>
              <a:ext cx="484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</a:rPr>
                <a:t>0..1</a:t>
              </a:r>
              <a:endParaRPr lang="en-SG" sz="1400" dirty="0">
                <a:solidFill>
                  <a:prstClr val="black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5879" y="2056650"/>
              <a:ext cx="66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</a:rPr>
                <a:t>items</a:t>
              </a:r>
              <a:endParaRPr lang="en-SG" sz="1400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36125" y="3906584"/>
              <a:ext cx="2194605" cy="8038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400"/>
              <a:r>
                <a:rPr lang="en-US" sz="1400" dirty="0">
                  <a:solidFill>
                    <a:prstClr val="white"/>
                  </a:solidFill>
                </a:rPr>
                <a:t>+</a:t>
              </a:r>
              <a:r>
                <a:rPr lang="en-US" sz="1400" dirty="0" err="1">
                  <a:solidFill>
                    <a:prstClr val="white"/>
                  </a:solidFill>
                </a:rPr>
                <a:t>StockItem</a:t>
              </a:r>
              <a:r>
                <a:rPr lang="en-US" sz="1400" dirty="0">
                  <a:solidFill>
                    <a:prstClr val="white"/>
                  </a:solidFill>
                </a:rPr>
                <a:t>(String, Rating)</a:t>
              </a:r>
            </a:p>
            <a:p>
              <a:pPr defTabSz="914400"/>
              <a:r>
                <a:rPr lang="en-US" sz="1400" dirty="0">
                  <a:solidFill>
                    <a:prstClr val="white"/>
                  </a:solidFill>
                </a:rPr>
                <a:t>+print()</a:t>
              </a:r>
            </a:p>
            <a:p>
              <a:pPr defTabSz="914400"/>
              <a:r>
                <a:rPr lang="en-US" sz="1400" dirty="0">
                  <a:solidFill>
                    <a:prstClr val="white"/>
                  </a:solidFill>
                </a:rPr>
                <a:t>+bill()</a:t>
              </a:r>
              <a:endParaRPr lang="en-SG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8" name="54135648-0c35-406f-ab16-c36e3c9bc250"/>
          <p:cNvSpPr/>
          <p:nvPr userDrawn="1"/>
        </p:nvSpPr>
        <p:spPr>
          <a:xfrm>
            <a:off x="951579" y="3081929"/>
            <a:ext cx="170476" cy="197033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3bac424-4d26-429f-bfea-4048242801f2"/>
          <p:cNvSpPr/>
          <p:nvPr userDrawn="1"/>
        </p:nvSpPr>
        <p:spPr>
          <a:xfrm>
            <a:off x="249587" y="1429663"/>
            <a:ext cx="1576377" cy="483183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&lt;&lt;enumeration&gt;&gt;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Rating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41" name="3ac92768-5ef1-4db7-ac2b-fe16b51000ef"/>
          <p:cNvSpPr/>
          <p:nvPr userDrawn="1"/>
        </p:nvSpPr>
        <p:spPr>
          <a:xfrm>
            <a:off x="250461" y="1896099"/>
            <a:ext cx="1576377" cy="659684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GOOD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OK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POOR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-249325" y="75937"/>
            <a:ext cx="7570237" cy="449735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407188-4484-4AAA-B873-0CE3AB3EB8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9450" y="6503049"/>
            <a:ext cx="4013290" cy="1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7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46F4-A060-432F-B070-635194129F8A}" type="datetime1">
              <a:rPr lang="en-SG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1402" y="-49763"/>
            <a:ext cx="472362" cy="365125"/>
          </a:xfrm>
          <a:prstGeom prst="roundRect">
            <a:avLst/>
          </a:prstGeom>
        </p:spPr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3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1C6C-13EB-4FD6-8E9B-FD09EAAEA6E0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7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DE5-A099-403C-B7BC-18312BC7F56B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59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A6B-9E89-4992-ABD1-D1E740E92966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9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6611-F5B4-44B0-9D42-A388490BE867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24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3BE7-5C69-440B-91DD-6EF06F89AADB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7196" y="0"/>
            <a:ext cx="486803" cy="365125"/>
          </a:xfr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>
              <a:defRPr lang="en-SG" smtClean="0">
                <a:solidFill>
                  <a:schemeClr val="bg1"/>
                </a:solidFill>
              </a:defRPr>
            </a:lvl1pPr>
          </a:lstStyle>
          <a:p>
            <a:pPr algn="l"/>
            <a:fld id="{C94DA156-F0FE-4EFE-AB63-318BAD516338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96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0F9E-F97E-4287-A14B-7A2E4FE21228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35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B06D-18A5-41CF-A1B7-A97277552C3B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2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AAE-C6D0-4758-81C0-3796681F35BB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89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C38A-3768-433A-AEF7-312ED50D1A83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16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6227-207E-40DA-8B49-3DDBA42CB3ED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7859" y="0"/>
            <a:ext cx="536141" cy="365125"/>
          </a:xfr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>
              <a:defRPr lang="en-SG" smtClean="0">
                <a:solidFill>
                  <a:schemeClr val="bg1"/>
                </a:solidFill>
              </a:defRPr>
            </a:lvl1pPr>
          </a:lstStyle>
          <a:p>
            <a:pPr algn="l"/>
            <a:fld id="{C94DA156-F0FE-4EFE-AB63-318BAD516338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3CC-CD65-4F86-B2EB-26462E2AD268}" type="datetime1">
              <a:rPr lang="en-SG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6760" y="-44755"/>
            <a:ext cx="416767" cy="298580"/>
          </a:xfrm>
          <a:prstGeom prst="roundRect">
            <a:avLst/>
          </a:prstGeom>
          <a:solidFill>
            <a:schemeClr val="tx1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E6E71C63-259C-4224-A922-20AE72C42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81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8820-D6E1-4A78-BFDC-8547AE70F634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399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D84A-3D12-4609-8425-54E92A28786A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4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A1D3-5E1B-451A-A6E3-246B20ADCD34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93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C45-A963-4D82-AC46-B4E62762BFAE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70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103D-1E55-4201-9438-EA01F45D3706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76EC-6D60-4D32-BA78-E8950EC75B70}" type="datetime1">
              <a:rPr lang="en-SG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2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124D-EBF7-463E-B2A3-4E174B41914A}" type="datetime1">
              <a:rPr lang="en-SG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13BB-69E5-4F37-B757-BAA535D77D00}" type="datetime1">
              <a:rPr lang="en-SG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EDF6-2996-4D94-B218-88F6564B208F}" type="datetime1">
              <a:rPr lang="en-SG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626-CF96-428C-8930-264B689F17F3}" type="datetime1">
              <a:rPr lang="en-SG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7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42EB-EAAA-4C41-B485-444717C02FFE}" type="datetime1">
              <a:rPr lang="en-SG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0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2B4B-2457-4ABA-8709-1E709921CFEF}" type="datetime1">
              <a:rPr lang="en-SG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1638" y="1"/>
            <a:ext cx="472362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>
              <a:defRPr lang="en-US" sz="1200" smtClean="0">
                <a:solidFill>
                  <a:schemeClr val="bg1"/>
                </a:solidFill>
              </a:defRPr>
            </a:lvl1pPr>
          </a:lstStyle>
          <a:p>
            <a:pPr algn="ctr"/>
            <a:fld id="{E6E71C63-259C-4224-A922-20AE72C42E4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748434" y="48445"/>
            <a:ext cx="483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[slides to be used by CS2103/T</a:t>
            </a:r>
            <a:r>
              <a:rPr lang="en-US" sz="1400" baseline="0" dirty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2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8CFC1B5-6E56-40CD-B150-2DCC5CE3FEF0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BF7C7F7-E270-4260-A412-76A75D6182AD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6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8FD1302-EAD6-4CCA-AE62-3910EA108E9C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t>7/3/2022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8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5.xml"/><Relationship Id="rId5" Type="http://schemas.openxmlformats.org/officeDocument/2006/relationships/image" Target="../media/image16.emf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1.emf"/><Relationship Id="rId4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0.emf"/><Relationship Id="rId4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0.png"/><Relationship Id="rId7" Type="http://schemas.openxmlformats.org/officeDocument/2006/relationships/image" Target="../media/image2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4.xml"/><Relationship Id="rId5" Type="http://schemas.openxmlformats.org/officeDocument/2006/relationships/image" Target="../media/image110.emf"/><Relationship Id="rId4" Type="http://schemas.openxmlformats.org/officeDocument/2006/relationships/customXml" Target="../ink/ink23.xml"/><Relationship Id="rId9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0.emf"/><Relationship Id="rId4" Type="http://schemas.openxmlformats.org/officeDocument/2006/relationships/customXml" Target="../ink/ink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0.emf"/><Relationship Id="rId4" Type="http://schemas.openxmlformats.org/officeDocument/2006/relationships/customXml" Target="../ink/ink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10.png"/><Relationship Id="rId7" Type="http://schemas.openxmlformats.org/officeDocument/2006/relationships/image" Target="../media/image14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9.xml"/><Relationship Id="rId5" Type="http://schemas.openxmlformats.org/officeDocument/2006/relationships/image" Target="../media/image130.emf"/><Relationship Id="rId10" Type="http://schemas.openxmlformats.org/officeDocument/2006/relationships/image" Target="../media/image15.emf"/><Relationship Id="rId4" Type="http://schemas.openxmlformats.org/officeDocument/2006/relationships/customXml" Target="../ink/ink28.xml"/><Relationship Id="rId9" Type="http://schemas.openxmlformats.org/officeDocument/2006/relationships/customXml" Target="../ink/ink3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10.png"/><Relationship Id="rId7" Type="http://schemas.openxmlformats.org/officeDocument/2006/relationships/image" Target="../media/image14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3.xml"/><Relationship Id="rId5" Type="http://schemas.openxmlformats.org/officeDocument/2006/relationships/image" Target="../media/image130.emf"/><Relationship Id="rId10" Type="http://schemas.openxmlformats.org/officeDocument/2006/relationships/image" Target="../media/image23.emf"/><Relationship Id="rId4" Type="http://schemas.openxmlformats.org/officeDocument/2006/relationships/customXml" Target="../ink/ink32.xml"/><Relationship Id="rId9" Type="http://schemas.openxmlformats.org/officeDocument/2006/relationships/customXml" Target="../ink/ink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0.emf"/><Relationship Id="rId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0.emf"/><Relationship Id="rId4" Type="http://schemas.openxmlformats.org/officeDocument/2006/relationships/customXml" Target="../ink/ink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9.xml"/><Relationship Id="rId5" Type="http://schemas.openxmlformats.org/officeDocument/2006/relationships/image" Target="../media/image160.emf"/><Relationship Id="rId4" Type="http://schemas.openxmlformats.org/officeDocument/2006/relationships/customXml" Target="../ink/ink3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26.emf"/><Relationship Id="rId3" Type="http://schemas.openxmlformats.org/officeDocument/2006/relationships/image" Target="../media/image10.png"/><Relationship Id="rId7" Type="http://schemas.openxmlformats.org/officeDocument/2006/relationships/image" Target="../media/image170.emf"/><Relationship Id="rId12" Type="http://schemas.openxmlformats.org/officeDocument/2006/relationships/customXml" Target="../ink/ink4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41.xml"/><Relationship Id="rId11" Type="http://schemas.openxmlformats.org/officeDocument/2006/relationships/image" Target="../media/image25.emf"/><Relationship Id="rId5" Type="http://schemas.openxmlformats.org/officeDocument/2006/relationships/image" Target="../media/image160.emf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emf"/><Relationship Id="rId5" Type="http://schemas.openxmlformats.org/officeDocument/2006/relationships/customXml" Target="../ink/ink46.xml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emf"/><Relationship Id="rId5" Type="http://schemas.openxmlformats.org/officeDocument/2006/relationships/customXml" Target="../ink/ink48.xml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7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8910"/>
            <a:ext cx="7886700" cy="698591"/>
          </a:xfrm>
        </p:spPr>
        <p:txBody>
          <a:bodyPr/>
          <a:lstStyle/>
          <a:p>
            <a:r>
              <a:rPr lang="en-US" dirty="0"/>
              <a:t>CS2103/T Tutorial – 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7161"/>
            <a:ext cx="7886700" cy="859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First 10 minutes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Copy-paste photos/scans/screenshots of the answers to this week’s tutorial tasks in </a:t>
            </a:r>
            <a:r>
              <a:rPr lang="en-US" sz="2000" dirty="0">
                <a:solidFill>
                  <a:srgbClr val="C00000"/>
                </a:solidFill>
              </a:rPr>
              <a:t>T8-Workspace…</a:t>
            </a:r>
            <a:r>
              <a:rPr lang="en-US" sz="2000" dirty="0" err="1">
                <a:solidFill>
                  <a:srgbClr val="C00000"/>
                </a:solidFill>
              </a:rPr>
              <a:t>pptx</a:t>
            </a:r>
            <a:r>
              <a:rPr lang="en-US" sz="2000" dirty="0"/>
              <a:t> file. </a:t>
            </a:r>
            <a:br>
              <a:rPr lang="en-US" sz="2000" dirty="0"/>
            </a:br>
            <a:r>
              <a:rPr lang="en-US" sz="2000" dirty="0">
                <a:solidFill>
                  <a:srgbClr val="0070C0"/>
                </a:solidFill>
              </a:rPr>
              <a:t>Add more slides if needed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While waiting for the discussion to start, also look at answers posted by others.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50" y="1811578"/>
            <a:ext cx="8090793" cy="1639663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effectLst>
            <a:innerShdw blurRad="114300">
              <a:srgbClr val="000000"/>
            </a:innerShdw>
          </a:effectLst>
          <a:sp3d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B4AC2-6149-414F-BD63-373BF95E2342}"/>
              </a:ext>
            </a:extLst>
          </p:cNvPr>
          <p:cNvSpPr/>
          <p:nvPr/>
        </p:nvSpPr>
        <p:spPr>
          <a:xfrm>
            <a:off x="932262" y="4666770"/>
            <a:ext cx="7595568" cy="70788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Hand-draw </a:t>
            </a:r>
            <a:r>
              <a:rPr lang="en-US" sz="2000" dirty="0">
                <a:solidFill>
                  <a:schemeClr val="bg1"/>
                </a:solidFill>
              </a:rPr>
              <a:t>the diagrams please …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ATM, we are practicing for using UML diagrams in aid of discussions.</a:t>
            </a:r>
          </a:p>
        </p:txBody>
      </p:sp>
    </p:spTree>
    <p:extLst>
      <p:ext uri="{BB962C8B-B14F-4D97-AF65-F5344CB8AC3E}">
        <p14:creationId xmlns:p14="http://schemas.microsoft.com/office/powerpoint/2010/main" val="406298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1203" y="2241106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&lt;&lt;interface&gt;&gt;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Billable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5487597" y="2425293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5250434" y="2511135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493484" y="3442743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{abstract}</a:t>
            </a:r>
          </a:p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3484" y="4025205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3484" y="4155218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 {abstract}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721199" y="2921836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bill()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21201" y="2743173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7010532" y="3438350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Inventory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6058976" y="3310237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*</a:t>
            </a:r>
            <a:endParaRPr lang="en-SG" sz="1400" dirty="0">
              <a:solidFill>
                <a:prstClr val="black"/>
              </a:solidFill>
            </a:endParaRPr>
          </a:p>
        </p:txBody>
      </p:sp>
      <p:cxnSp>
        <p:nvCxnSpPr>
          <p:cNvPr id="15" name="Elbow Connector 21"/>
          <p:cNvCxnSpPr>
            <a:stCxn id="13" idx="1"/>
          </p:cNvCxnSpPr>
          <p:nvPr/>
        </p:nvCxnSpPr>
        <p:spPr>
          <a:xfrm rot="10800000">
            <a:off x="6007384" y="3585375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Rectangle 79"/>
          <p:cNvSpPr/>
          <p:nvPr/>
        </p:nvSpPr>
        <p:spPr>
          <a:xfrm>
            <a:off x="7010532" y="3723988"/>
            <a:ext cx="1878080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7" name="Rectangle 80"/>
          <p:cNvSpPr/>
          <p:nvPr/>
        </p:nvSpPr>
        <p:spPr>
          <a:xfrm>
            <a:off x="7012431" y="3859545"/>
            <a:ext cx="1878080" cy="821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+add(Item)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generateBill</a:t>
            </a:r>
            <a:r>
              <a:rPr lang="en-SG" sz="1400" dirty="0">
                <a:solidFill>
                  <a:prstClr val="white"/>
                </a:solidFill>
              </a:rPr>
              <a:t>(Billable)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getItemCount</a:t>
            </a:r>
            <a:r>
              <a:rPr lang="en-SG" sz="1400" dirty="0">
                <a:solidFill>
                  <a:prstClr val="white"/>
                </a:solidFill>
              </a:rPr>
              <a:t>()</a:t>
            </a:r>
          </a:p>
        </p:txBody>
      </p:sp>
      <p:cxnSp>
        <p:nvCxnSpPr>
          <p:cNvPr id="18" name="Elbow Connector 102"/>
          <p:cNvCxnSpPr>
            <a:stCxn id="13" idx="0"/>
          </p:cNvCxnSpPr>
          <p:nvPr/>
        </p:nvCxnSpPr>
        <p:spPr>
          <a:xfrm rot="16200000" flipV="1">
            <a:off x="6928576" y="2417354"/>
            <a:ext cx="1071939" cy="97005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9" name="TextBox 47"/>
          <p:cNvSpPr txBox="1"/>
          <p:nvPr/>
        </p:nvSpPr>
        <p:spPr>
          <a:xfrm>
            <a:off x="6022886" y="3635470"/>
            <a:ext cx="66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items</a:t>
            </a:r>
            <a:endParaRPr lang="en-SG" sz="1400" dirty="0">
              <a:solidFill>
                <a:prstClr val="black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6" y="621559"/>
            <a:ext cx="3933043" cy="2727437"/>
          </a:xfrm>
          <a:prstGeom prst="rect">
            <a:avLst/>
          </a:prstGeom>
        </p:spPr>
      </p:pic>
      <p:sp>
        <p:nvSpPr>
          <p:cNvPr id="21" name="Rectangle 14"/>
          <p:cNvSpPr/>
          <p:nvPr/>
        </p:nvSpPr>
        <p:spPr>
          <a:xfrm>
            <a:off x="2058317" y="5232020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Review</a:t>
            </a:r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24" name="Elbow Connector 57"/>
          <p:cNvCxnSpPr>
            <a:stCxn id="21" idx="0"/>
          </p:cNvCxnSpPr>
          <p:nvPr/>
        </p:nvCxnSpPr>
        <p:spPr>
          <a:xfrm rot="5400000" flipH="1" flipV="1">
            <a:off x="2400221" y="4875188"/>
            <a:ext cx="712792" cy="87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Rectangle 112"/>
          <p:cNvSpPr/>
          <p:nvPr/>
        </p:nvSpPr>
        <p:spPr>
          <a:xfrm>
            <a:off x="2058317" y="5538572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+Review(Rating)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26" name="Rectangle 13"/>
          <p:cNvSpPr/>
          <p:nvPr/>
        </p:nvSpPr>
        <p:spPr>
          <a:xfrm>
            <a:off x="2133694" y="4497925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rating</a:t>
            </a:r>
          </a:p>
        </p:txBody>
      </p:sp>
      <p:sp>
        <p:nvSpPr>
          <p:cNvPr id="27" name="TextBox 46"/>
          <p:cNvSpPr txBox="1"/>
          <p:nvPr/>
        </p:nvSpPr>
        <p:spPr>
          <a:xfrm>
            <a:off x="2789476" y="4523668"/>
            <a:ext cx="48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0..1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10</a:t>
            </a:fld>
            <a:endParaRPr lang="en-US"/>
          </a:p>
        </p:txBody>
      </p:sp>
      <p:grpSp>
        <p:nvGrpSpPr>
          <p:cNvPr id="28" name="tick"/>
          <p:cNvGrpSpPr>
            <a:grpSpLocks noChangeAspect="1"/>
          </p:cNvGrpSpPr>
          <p:nvPr/>
        </p:nvGrpSpPr>
        <p:grpSpPr>
          <a:xfrm>
            <a:off x="2865960" y="5969510"/>
            <a:ext cx="738443" cy="738443"/>
            <a:chOff x="6416224" y="914400"/>
            <a:chExt cx="738443" cy="738443"/>
          </a:xfrm>
        </p:grpSpPr>
        <p:grpSp>
          <p:nvGrpSpPr>
            <p:cNvPr id="29" name="Group 28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31" name="Flowchart: Connector 30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Donut 31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65960" y="4697280"/>
              <a:ext cx="329040" cy="3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520" y="4620240"/>
                <a:ext cx="371520" cy="2062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ounded Rectangular Callout 5"/>
          <p:cNvSpPr/>
          <p:nvPr/>
        </p:nvSpPr>
        <p:spPr>
          <a:xfrm>
            <a:off x="3545242" y="4748349"/>
            <a:ext cx="1011260" cy="430007"/>
          </a:xfrm>
          <a:prstGeom prst="wedgeRoundRectCallout">
            <a:avLst>
              <a:gd name="adj1" fmla="val -76715"/>
              <a:gd name="adj2" fmla="val -56438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 is OK too</a:t>
            </a:r>
          </a:p>
        </p:txBody>
      </p:sp>
      <p:sp>
        <p:nvSpPr>
          <p:cNvPr id="7" name="Diamond 6"/>
          <p:cNvSpPr/>
          <p:nvPr/>
        </p:nvSpPr>
        <p:spPr>
          <a:xfrm>
            <a:off x="2671342" y="5034987"/>
            <a:ext cx="170476" cy="197033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ular Callout 34"/>
          <p:cNvSpPr/>
          <p:nvPr/>
        </p:nvSpPr>
        <p:spPr>
          <a:xfrm>
            <a:off x="571218" y="4586183"/>
            <a:ext cx="1459493" cy="578882"/>
          </a:xfrm>
          <a:prstGeom prst="wedgeRoundRectCallout">
            <a:avLst>
              <a:gd name="adj1" fmla="val 94524"/>
              <a:gd name="adj2" fmla="val 37773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OK to show as </a:t>
            </a:r>
            <a:r>
              <a:rPr lang="en-US" sz="1400" dirty="0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6" name="Rectangle 51"/>
          <p:cNvSpPr/>
          <p:nvPr/>
        </p:nvSpPr>
        <p:spPr>
          <a:xfrm>
            <a:off x="1967991" y="3393109"/>
            <a:ext cx="1576377" cy="483183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&lt;&lt;enumeration&gt;&gt;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Rating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38" name="Rectangle 54"/>
          <p:cNvSpPr/>
          <p:nvPr/>
        </p:nvSpPr>
        <p:spPr>
          <a:xfrm>
            <a:off x="1968865" y="3859545"/>
            <a:ext cx="1576377" cy="659684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GOOD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OK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POOR</a:t>
            </a:r>
            <a:endParaRPr lang="en-SG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6045" y="3461595"/>
            <a:ext cx="5441816" cy="3083642"/>
            <a:chOff x="3376045" y="3461595"/>
            <a:chExt cx="5441816" cy="3083642"/>
          </a:xfrm>
        </p:grpSpPr>
        <p:sp>
          <p:nvSpPr>
            <p:cNvPr id="41" name="Rectangle 40"/>
            <p:cNvSpPr/>
            <p:nvPr/>
          </p:nvSpPr>
          <p:spPr>
            <a:xfrm>
              <a:off x="3388831" y="4282199"/>
              <a:ext cx="3426353" cy="2250445"/>
            </a:xfrm>
            <a:prstGeom prst="rect">
              <a:avLst/>
            </a:prstGeom>
            <a:solidFill>
              <a:srgbClr val="FFFF00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88596" y="5295868"/>
              <a:ext cx="2029265" cy="1249369"/>
            </a:xfrm>
            <a:prstGeom prst="rect">
              <a:avLst/>
            </a:prstGeom>
            <a:solidFill>
              <a:srgbClr val="FFFF00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76045" y="3461595"/>
              <a:ext cx="902255" cy="846562"/>
            </a:xfrm>
            <a:prstGeom prst="rect">
              <a:avLst/>
            </a:prstGeom>
            <a:solidFill>
              <a:srgbClr val="FFFF00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67788" y="0"/>
            <a:ext cx="7238487" cy="638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573" y="-2574"/>
            <a:ext cx="3475395" cy="40999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21203" y="2096381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&lt;&lt;interface&gt;&gt;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Billable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532" y="3438350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Inventory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5487597" y="2280568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5250434" y="2366410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2058317" y="5232020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Review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8976" y="3310237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*</a:t>
            </a:r>
            <a:endParaRPr lang="en-SG" sz="1400" dirty="0">
              <a:solidFill>
                <a:prstClr val="black"/>
              </a:solidFill>
            </a:endParaRPr>
          </a:p>
        </p:txBody>
      </p:sp>
      <p:cxnSp>
        <p:nvCxnSpPr>
          <p:cNvPr id="22" name="Elbow Connector 21"/>
          <p:cNvCxnSpPr>
            <a:stCxn id="5" idx="1"/>
            <a:endCxn id="37" idx="3"/>
          </p:cNvCxnSpPr>
          <p:nvPr/>
        </p:nvCxnSpPr>
        <p:spPr>
          <a:xfrm rot="10800000">
            <a:off x="6007384" y="3585375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0" name="Elbow Connector 29"/>
          <p:cNvCxnSpPr>
            <a:stCxn id="61" idx="1"/>
            <a:endCxn id="15" idx="3"/>
          </p:cNvCxnSpPr>
          <p:nvPr/>
        </p:nvCxnSpPr>
        <p:spPr>
          <a:xfrm rot="10800000" flipV="1">
            <a:off x="3454044" y="5382634"/>
            <a:ext cx="699088" cy="555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493484" y="3298018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{abstract}</a:t>
            </a:r>
          </a:p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53132" y="4834286"/>
            <a:ext cx="2194605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 err="1">
                <a:solidFill>
                  <a:prstClr val="white"/>
                </a:solidFill>
              </a:rPr>
              <a:t>StockItem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 flipH="1" flipV="1">
            <a:off x="5106385" y="4322225"/>
            <a:ext cx="295526" cy="1716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>
              <a:solidFill>
                <a:prstClr val="white"/>
              </a:solidFill>
            </a:endParaRPr>
          </a:p>
        </p:txBody>
      </p:sp>
      <p:cxnSp>
        <p:nvCxnSpPr>
          <p:cNvPr id="54" name="Elbow Connector 53"/>
          <p:cNvCxnSpPr>
            <a:stCxn id="49" idx="0"/>
            <a:endCxn id="50" idx="3"/>
          </p:cNvCxnSpPr>
          <p:nvPr/>
        </p:nvCxnSpPr>
        <p:spPr>
          <a:xfrm rot="5400000" flipH="1" flipV="1">
            <a:off x="5082103" y="4662242"/>
            <a:ext cx="340376" cy="37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4153132" y="5140497"/>
            <a:ext cx="2194605" cy="4842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53132" y="5485404"/>
            <a:ext cx="2194605" cy="8038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</a:t>
            </a:r>
            <a:r>
              <a:rPr lang="en-US" sz="1400" dirty="0" err="1">
                <a:solidFill>
                  <a:prstClr val="white"/>
                </a:solidFill>
              </a:rPr>
              <a:t>StockItem</a:t>
            </a:r>
            <a:r>
              <a:rPr lang="en-US" sz="1400" dirty="0">
                <a:solidFill>
                  <a:prstClr val="white"/>
                </a:solidFill>
              </a:rPr>
              <a:t>(String, Rating)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+bill()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10532" y="3723988"/>
            <a:ext cx="1878080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012431" y="3859545"/>
            <a:ext cx="1878080" cy="821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+add(Item)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generateBill</a:t>
            </a:r>
            <a:r>
              <a:rPr lang="en-SG" sz="1400" dirty="0">
                <a:solidFill>
                  <a:prstClr val="white"/>
                </a:solidFill>
              </a:rPr>
              <a:t>(Billable)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getItemCount</a:t>
            </a:r>
            <a:r>
              <a:rPr lang="en-SG" sz="1400" dirty="0">
                <a:solidFill>
                  <a:prstClr val="white"/>
                </a:solidFill>
              </a:rPr>
              <a:t>()</a:t>
            </a:r>
          </a:p>
        </p:txBody>
      </p:sp>
      <p:cxnSp>
        <p:nvCxnSpPr>
          <p:cNvPr id="58" name="Elbow Connector 57"/>
          <p:cNvCxnSpPr>
            <a:stCxn id="15" idx="0"/>
          </p:cNvCxnSpPr>
          <p:nvPr/>
        </p:nvCxnSpPr>
        <p:spPr>
          <a:xfrm rot="5400000" flipH="1" flipV="1">
            <a:off x="2400221" y="4875188"/>
            <a:ext cx="712792" cy="87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4493484" y="3880480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3484" y="4010493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 {abstract}</a:t>
            </a:r>
          </a:p>
        </p:txBody>
      </p:sp>
      <p:cxnSp>
        <p:nvCxnSpPr>
          <p:cNvPr id="103" name="Elbow Connector 102"/>
          <p:cNvCxnSpPr>
            <a:stCxn id="5" idx="0"/>
            <a:endCxn id="4" idx="3"/>
          </p:cNvCxnSpPr>
          <p:nvPr/>
        </p:nvCxnSpPr>
        <p:spPr>
          <a:xfrm rot="16200000" flipV="1">
            <a:off x="6928576" y="2417354"/>
            <a:ext cx="1071939" cy="97005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1" name="TextBox 110"/>
          <p:cNvSpPr txBox="1"/>
          <p:nvPr/>
        </p:nvSpPr>
        <p:spPr>
          <a:xfrm>
            <a:off x="3436766" y="5402260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1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058317" y="5538572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+Review(Rating)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721199" y="2777111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bill()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21201" y="2598448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40" name="Elbow Connector 39"/>
          <p:cNvCxnSpPr>
            <a:stCxn id="49" idx="1"/>
          </p:cNvCxnSpPr>
          <p:nvPr/>
        </p:nvCxnSpPr>
        <p:spPr>
          <a:xfrm rot="10800000">
            <a:off x="3545244" y="3905500"/>
            <a:ext cx="607889" cy="108415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2133694" y="4497925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rating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89476" y="4523668"/>
            <a:ext cx="48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0..1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22886" y="3635470"/>
            <a:ext cx="66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items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11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496827" y="5684771"/>
            <a:ext cx="878414" cy="31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String</a:t>
            </a:r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endCxn id="42" idx="1"/>
          </p:cNvCxnSpPr>
          <p:nvPr/>
        </p:nvCxnSpPr>
        <p:spPr>
          <a:xfrm flipV="1">
            <a:off x="6347737" y="5840943"/>
            <a:ext cx="1149090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6979514" y="5887350"/>
            <a:ext cx="48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0..1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0317" y="5470884"/>
            <a:ext cx="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name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39" name="Diamond 6"/>
          <p:cNvSpPr/>
          <p:nvPr/>
        </p:nvSpPr>
        <p:spPr>
          <a:xfrm>
            <a:off x="2677920" y="5034987"/>
            <a:ext cx="170476" cy="197033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1"/>
          <p:cNvSpPr/>
          <p:nvPr/>
        </p:nvSpPr>
        <p:spPr>
          <a:xfrm>
            <a:off x="1967991" y="3393109"/>
            <a:ext cx="1576377" cy="483183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&lt;&lt;enumeration&gt;&gt;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Rating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56" name="Rectangle 54"/>
          <p:cNvSpPr/>
          <p:nvPr/>
        </p:nvSpPr>
        <p:spPr>
          <a:xfrm>
            <a:off x="1968865" y="3859545"/>
            <a:ext cx="1576377" cy="659684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GOOD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OK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POOR</a:t>
            </a:r>
            <a:endParaRPr lang="en-SG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573" y="-2574"/>
            <a:ext cx="3475395" cy="4099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788" y="0"/>
            <a:ext cx="7238487" cy="638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1203" y="2096381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&lt;&lt;interface&gt;&gt;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Billable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532" y="3438350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Inventory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5487597" y="2280568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5250434" y="2366410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2058317" y="5232020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Review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8976" y="3310237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*</a:t>
            </a:r>
            <a:endParaRPr lang="en-SG" sz="1400" dirty="0">
              <a:solidFill>
                <a:prstClr val="black"/>
              </a:solidFill>
            </a:endParaRPr>
          </a:p>
        </p:txBody>
      </p:sp>
      <p:cxnSp>
        <p:nvCxnSpPr>
          <p:cNvPr id="22" name="Elbow Connector 21"/>
          <p:cNvCxnSpPr>
            <a:stCxn id="5" idx="1"/>
            <a:endCxn id="37" idx="3"/>
          </p:cNvCxnSpPr>
          <p:nvPr/>
        </p:nvCxnSpPr>
        <p:spPr>
          <a:xfrm rot="10800000">
            <a:off x="6007384" y="3585375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0" name="Elbow Connector 29"/>
          <p:cNvCxnSpPr>
            <a:stCxn id="61" idx="1"/>
            <a:endCxn id="15" idx="3"/>
          </p:cNvCxnSpPr>
          <p:nvPr/>
        </p:nvCxnSpPr>
        <p:spPr>
          <a:xfrm rot="10800000" flipV="1">
            <a:off x="3454044" y="5382400"/>
            <a:ext cx="699088" cy="57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493484" y="3298018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{abstract}</a:t>
            </a:r>
          </a:p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53132" y="4834286"/>
            <a:ext cx="2194605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 err="1">
                <a:solidFill>
                  <a:prstClr val="white"/>
                </a:solidFill>
              </a:rPr>
              <a:t>StockItem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 flipH="1" flipV="1">
            <a:off x="5106385" y="4322225"/>
            <a:ext cx="295526" cy="1716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>
              <a:solidFill>
                <a:prstClr val="white"/>
              </a:solidFill>
            </a:endParaRPr>
          </a:p>
        </p:txBody>
      </p:sp>
      <p:cxnSp>
        <p:nvCxnSpPr>
          <p:cNvPr id="54" name="Elbow Connector 53"/>
          <p:cNvCxnSpPr>
            <a:stCxn id="49" idx="0"/>
            <a:endCxn id="50" idx="3"/>
          </p:cNvCxnSpPr>
          <p:nvPr/>
        </p:nvCxnSpPr>
        <p:spPr>
          <a:xfrm rot="5400000" flipH="1" flipV="1">
            <a:off x="5082103" y="4662242"/>
            <a:ext cx="340376" cy="37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4153132" y="5140029"/>
            <a:ext cx="2194605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srgbClr val="FFFF00"/>
                </a:solidFill>
              </a:rPr>
              <a:t>- name: String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53132" y="5627966"/>
            <a:ext cx="2194605" cy="8038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</a:t>
            </a:r>
            <a:r>
              <a:rPr lang="en-US" sz="1400" dirty="0" err="1">
                <a:solidFill>
                  <a:prstClr val="white"/>
                </a:solidFill>
              </a:rPr>
              <a:t>StockItem</a:t>
            </a:r>
            <a:r>
              <a:rPr lang="en-US" sz="1400" dirty="0">
                <a:solidFill>
                  <a:prstClr val="white"/>
                </a:solidFill>
              </a:rPr>
              <a:t>(String, Rating)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+bill()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10532" y="3723988"/>
            <a:ext cx="1878080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012431" y="3859545"/>
            <a:ext cx="1878080" cy="821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+add(Item)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generateBill</a:t>
            </a:r>
            <a:r>
              <a:rPr lang="en-SG" sz="1400" dirty="0">
                <a:solidFill>
                  <a:prstClr val="white"/>
                </a:solidFill>
              </a:rPr>
              <a:t>(Billable)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getItemCount</a:t>
            </a:r>
            <a:r>
              <a:rPr lang="en-SG" sz="1400" dirty="0">
                <a:solidFill>
                  <a:prstClr val="white"/>
                </a:solidFill>
              </a:rPr>
              <a:t>()</a:t>
            </a:r>
          </a:p>
        </p:txBody>
      </p:sp>
      <p:cxnSp>
        <p:nvCxnSpPr>
          <p:cNvPr id="58" name="Elbow Connector 57"/>
          <p:cNvCxnSpPr>
            <a:stCxn id="15" idx="0"/>
          </p:cNvCxnSpPr>
          <p:nvPr/>
        </p:nvCxnSpPr>
        <p:spPr>
          <a:xfrm rot="5400000" flipH="1" flipV="1">
            <a:off x="2400221" y="4875188"/>
            <a:ext cx="712792" cy="87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4493484" y="3880480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3484" y="4010493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 {abstract}</a:t>
            </a:r>
          </a:p>
        </p:txBody>
      </p:sp>
      <p:cxnSp>
        <p:nvCxnSpPr>
          <p:cNvPr id="103" name="Elbow Connector 102"/>
          <p:cNvCxnSpPr>
            <a:stCxn id="5" idx="0"/>
            <a:endCxn id="4" idx="3"/>
          </p:cNvCxnSpPr>
          <p:nvPr/>
        </p:nvCxnSpPr>
        <p:spPr>
          <a:xfrm rot="16200000" flipV="1">
            <a:off x="6928576" y="2417354"/>
            <a:ext cx="1071939" cy="97005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1" name="TextBox 110"/>
          <p:cNvSpPr txBox="1"/>
          <p:nvPr/>
        </p:nvSpPr>
        <p:spPr>
          <a:xfrm>
            <a:off x="3436766" y="5402260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1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058317" y="5538572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+Review(Rating)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721199" y="2777111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bill()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21201" y="2598448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40" name="Elbow Connector 39"/>
          <p:cNvCxnSpPr>
            <a:stCxn id="49" idx="1"/>
          </p:cNvCxnSpPr>
          <p:nvPr/>
        </p:nvCxnSpPr>
        <p:spPr>
          <a:xfrm rot="10800000">
            <a:off x="3545244" y="3905500"/>
            <a:ext cx="607889" cy="108415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2133694" y="4497925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rating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89476" y="4523668"/>
            <a:ext cx="48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0..1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22886" y="3635470"/>
            <a:ext cx="66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items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12</a:t>
            </a:fld>
            <a:endParaRPr lang="en-US"/>
          </a:p>
        </p:txBody>
      </p:sp>
      <p:grpSp>
        <p:nvGrpSpPr>
          <p:cNvPr id="35" name="tick"/>
          <p:cNvGrpSpPr>
            <a:grpSpLocks noChangeAspect="1"/>
          </p:cNvGrpSpPr>
          <p:nvPr/>
        </p:nvGrpSpPr>
        <p:grpSpPr>
          <a:xfrm>
            <a:off x="972658" y="5325522"/>
            <a:ext cx="738443" cy="738443"/>
            <a:chOff x="6416224" y="914400"/>
            <a:chExt cx="738443" cy="738443"/>
          </a:xfrm>
        </p:grpSpPr>
        <p:grpSp>
          <p:nvGrpSpPr>
            <p:cNvPr id="36" name="Group 35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39" name="Flowchart: Connector 38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Donut 40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2" name="Rounded Rectangular Callout 5"/>
          <p:cNvSpPr/>
          <p:nvPr/>
        </p:nvSpPr>
        <p:spPr>
          <a:xfrm>
            <a:off x="2785606" y="6001852"/>
            <a:ext cx="1215427" cy="430007"/>
          </a:xfrm>
          <a:prstGeom prst="wedgeRoundRectCallout">
            <a:avLst>
              <a:gd name="adj1" fmla="val 13658"/>
              <a:gd name="adj2" fmla="val -140554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0..1 </a:t>
            </a:r>
            <a:r>
              <a:rPr lang="en-US" sz="1400" dirty="0">
                <a:solidFill>
                  <a:schemeClr val="bg1"/>
                </a:solidFill>
              </a:rPr>
              <a:t>is OK too</a:t>
            </a:r>
          </a:p>
        </p:txBody>
      </p:sp>
      <p:sp>
        <p:nvSpPr>
          <p:cNvPr id="43" name="Diamond 6"/>
          <p:cNvSpPr/>
          <p:nvPr/>
        </p:nvSpPr>
        <p:spPr>
          <a:xfrm>
            <a:off x="2677920" y="5034987"/>
            <a:ext cx="170476" cy="197033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1"/>
          <p:cNvSpPr/>
          <p:nvPr/>
        </p:nvSpPr>
        <p:spPr>
          <a:xfrm>
            <a:off x="7496827" y="5684771"/>
            <a:ext cx="878414" cy="31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String</a:t>
            </a:r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45" name="Elbow Connector 42"/>
          <p:cNvCxnSpPr>
            <a:endCxn id="44" idx="1"/>
          </p:cNvCxnSpPr>
          <p:nvPr/>
        </p:nvCxnSpPr>
        <p:spPr>
          <a:xfrm flipV="1">
            <a:off x="6347737" y="5840943"/>
            <a:ext cx="1149090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6" name="TextBox 43"/>
          <p:cNvSpPr txBox="1"/>
          <p:nvPr/>
        </p:nvSpPr>
        <p:spPr>
          <a:xfrm>
            <a:off x="6979514" y="5887350"/>
            <a:ext cx="48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0..1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0317" y="5470884"/>
            <a:ext cx="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name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53" name="Rectangle 2"/>
          <p:cNvSpPr/>
          <p:nvPr/>
        </p:nvSpPr>
        <p:spPr>
          <a:xfrm>
            <a:off x="6382319" y="5354303"/>
            <a:ext cx="2311059" cy="92529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1"/>
              <p14:cNvContentPartPr/>
              <p14:nvPr/>
            </p14:nvContentPartPr>
            <p14:xfrm rot="19865924">
              <a:off x="6626990" y="5435893"/>
              <a:ext cx="1103400" cy="932400"/>
            </p14:xfrm>
          </p:contentPart>
        </mc:Choice>
        <mc:Fallback xmlns="">
          <p:pic>
            <p:nvPicPr>
              <p:cNvPr id="56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9865924">
                <a:off x="6620150" y="5424013"/>
                <a:ext cx="1122840" cy="9568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ctangle 51"/>
          <p:cNvSpPr/>
          <p:nvPr/>
        </p:nvSpPr>
        <p:spPr>
          <a:xfrm>
            <a:off x="1967991" y="3393109"/>
            <a:ext cx="1576377" cy="483183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&lt;&lt;enumeration&gt;&gt;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Rating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59" name="Rectangle 54"/>
          <p:cNvSpPr/>
          <p:nvPr/>
        </p:nvSpPr>
        <p:spPr>
          <a:xfrm>
            <a:off x="1968865" y="3859545"/>
            <a:ext cx="1576377" cy="659684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GOOD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OK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POOR</a:t>
            </a:r>
            <a:endParaRPr lang="en-SG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4850450" y="6168559"/>
              <a:ext cx="1946698" cy="46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4609" y="6105199"/>
                <a:ext cx="1978381" cy="13176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41"/>
          <p:cNvSpPr/>
          <p:nvPr/>
        </p:nvSpPr>
        <p:spPr>
          <a:xfrm>
            <a:off x="4850450" y="4941314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 err="1">
                <a:solidFill>
                  <a:prstClr val="white"/>
                </a:solidFill>
              </a:rPr>
              <a:t>StockItem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6" name="Rectangle 42"/>
          <p:cNvSpPr/>
          <p:nvPr/>
        </p:nvSpPr>
        <p:spPr>
          <a:xfrm>
            <a:off x="4850450" y="5259871"/>
            <a:ext cx="1653333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name = “spanner”</a:t>
            </a:r>
          </a:p>
          <a:p>
            <a:pPr defTabSz="914400"/>
            <a:endParaRPr lang="en-SG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5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14</a:t>
            </a:fld>
            <a:endParaRPr lang="en-US"/>
          </a:p>
        </p:txBody>
      </p:sp>
      <p:grpSp>
        <p:nvGrpSpPr>
          <p:cNvPr id="49" name="tick"/>
          <p:cNvGrpSpPr>
            <a:grpSpLocks noChangeAspect="1"/>
          </p:cNvGrpSpPr>
          <p:nvPr/>
        </p:nvGrpSpPr>
        <p:grpSpPr>
          <a:xfrm>
            <a:off x="6109337" y="3926780"/>
            <a:ext cx="738443" cy="738443"/>
            <a:chOff x="6416224" y="914400"/>
            <a:chExt cx="738443" cy="738443"/>
          </a:xfrm>
        </p:grpSpPr>
        <p:grpSp>
          <p:nvGrpSpPr>
            <p:cNvPr id="50" name="Group 49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52" name="Flowchart: Connector 51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Donut 52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4850450" y="6168559"/>
              <a:ext cx="1946698" cy="46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4609" y="6105199"/>
                <a:ext cx="1978381" cy="13176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41"/>
          <p:cNvSpPr/>
          <p:nvPr/>
        </p:nvSpPr>
        <p:spPr>
          <a:xfrm>
            <a:off x="4850450" y="4941314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</a:t>
            </a:r>
            <a:r>
              <a:rPr lang="en-US" sz="1400" u="sng" dirty="0" err="1">
                <a:solidFill>
                  <a:prstClr val="white"/>
                </a:solidFill>
              </a:rPr>
              <a:t>StockItem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6" name="Rectangle 42"/>
          <p:cNvSpPr/>
          <p:nvPr/>
        </p:nvSpPr>
        <p:spPr>
          <a:xfrm>
            <a:off x="4850450" y="5259871"/>
            <a:ext cx="1653333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name = “spanner”</a:t>
            </a:r>
          </a:p>
          <a:p>
            <a:pPr defTabSz="914400"/>
            <a:endParaRPr lang="en-SG" sz="14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196600" y="4900680"/>
              <a:ext cx="258120" cy="389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5080" y="4888440"/>
                <a:ext cx="282240" cy="4136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ular Callout 6"/>
          <p:cNvSpPr/>
          <p:nvPr/>
        </p:nvSpPr>
        <p:spPr>
          <a:xfrm>
            <a:off x="1368490" y="4665223"/>
            <a:ext cx="3011921" cy="817245"/>
          </a:xfrm>
          <a:prstGeom prst="wedgeRoundRectCallout">
            <a:avLst>
              <a:gd name="adj1" fmla="val 71402"/>
              <a:gd name="adj2" fmla="val 77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Also correct (i.e., can give any name):</a:t>
            </a:r>
          </a:p>
          <a:p>
            <a:pPr marL="269875"/>
            <a:r>
              <a:rPr lang="en-US" sz="1400" u="sng" dirty="0" err="1">
                <a:solidFill>
                  <a:srgbClr val="FFFF00"/>
                </a:solidFill>
              </a:rPr>
              <a:t>spanner</a:t>
            </a:r>
            <a:r>
              <a:rPr lang="en-US" sz="1400" u="sng" dirty="0" err="1">
                <a:solidFill>
                  <a:schemeClr val="bg1"/>
                </a:solidFill>
              </a:rPr>
              <a:t>:StockItem</a:t>
            </a:r>
            <a:endParaRPr lang="en-US" sz="1400" u="sng" dirty="0">
              <a:solidFill>
                <a:schemeClr val="bg1"/>
              </a:solidFill>
            </a:endParaRPr>
          </a:p>
          <a:p>
            <a:pPr marL="269875"/>
            <a:r>
              <a:rPr lang="en-US" sz="1400" u="sng" dirty="0">
                <a:solidFill>
                  <a:srgbClr val="FFFF00"/>
                </a:solidFill>
              </a:rPr>
              <a:t>s</a:t>
            </a:r>
            <a:r>
              <a:rPr lang="en-US" sz="1400" u="sng" dirty="0">
                <a:solidFill>
                  <a:schemeClr val="bg1"/>
                </a:solidFill>
              </a:rPr>
              <a:t>:StockItem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EA7167-D27B-4D5A-BFE0-EE2A387F351D}"/>
                  </a:ext>
                </a:extLst>
              </p14:cNvPr>
              <p14:cNvContentPartPr/>
              <p14:nvPr/>
            </p14:nvContentPartPr>
            <p14:xfrm>
              <a:off x="2215697" y="6592734"/>
              <a:ext cx="1505520" cy="3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EA7167-D27B-4D5A-BFE0-EE2A387F35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9857" y="6529374"/>
                <a:ext cx="153684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1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678928" y="3902335"/>
            <a:ext cx="4103259" cy="995651"/>
          </a:xfrm>
          <a:prstGeom prst="rect">
            <a:avLst/>
          </a:prstGeom>
          <a:solidFill>
            <a:srgbClr val="FFFF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15</a:t>
            </a:fld>
            <a:endParaRPr lang="en-US"/>
          </a:p>
        </p:txBody>
      </p:sp>
      <p:sp>
        <p:nvSpPr>
          <p:cNvPr id="54" name="Rectangle 40"/>
          <p:cNvSpPr/>
          <p:nvPr/>
        </p:nvSpPr>
        <p:spPr>
          <a:xfrm>
            <a:off x="7368354" y="4143162"/>
            <a:ext cx="1219302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:Inventory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5" name="Rectangle 41"/>
          <p:cNvSpPr/>
          <p:nvPr/>
        </p:nvSpPr>
        <p:spPr>
          <a:xfrm>
            <a:off x="4850450" y="4941314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</a:t>
            </a:r>
            <a:r>
              <a:rPr lang="en-US" sz="1400" u="sng" dirty="0" err="1">
                <a:solidFill>
                  <a:prstClr val="white"/>
                </a:solidFill>
              </a:rPr>
              <a:t>StockItem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6" name="Rectangle 42"/>
          <p:cNvSpPr/>
          <p:nvPr/>
        </p:nvSpPr>
        <p:spPr>
          <a:xfrm>
            <a:off x="4850450" y="5259871"/>
            <a:ext cx="1653333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name = “spanner”</a:t>
            </a:r>
          </a:p>
          <a:p>
            <a:pPr defTabSz="914400"/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59" name="Elbow Connector 50"/>
          <p:cNvCxnSpPr>
            <a:stCxn id="54" idx="1"/>
          </p:cNvCxnSpPr>
          <p:nvPr/>
        </p:nvCxnSpPr>
        <p:spPr>
          <a:xfrm rot="10800000">
            <a:off x="6488212" y="4288327"/>
            <a:ext cx="880142" cy="1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8" name="Rectangle 41"/>
          <p:cNvSpPr/>
          <p:nvPr/>
        </p:nvSpPr>
        <p:spPr>
          <a:xfrm>
            <a:off x="4839373" y="4109290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:Item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19" name="Isosceles Triangle 49"/>
          <p:cNvSpPr/>
          <p:nvPr/>
        </p:nvSpPr>
        <p:spPr>
          <a:xfrm rot="10800000" flipH="1" flipV="1">
            <a:off x="5519744" y="4439459"/>
            <a:ext cx="295526" cy="1716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>
              <a:solidFill>
                <a:prstClr val="white"/>
              </a:solidFill>
            </a:endParaRPr>
          </a:p>
        </p:txBody>
      </p:sp>
      <p:cxnSp>
        <p:nvCxnSpPr>
          <p:cNvPr id="20" name="Elbow Connector 53"/>
          <p:cNvCxnSpPr>
            <a:endCxn id="19" idx="3"/>
          </p:cNvCxnSpPr>
          <p:nvPr/>
        </p:nvCxnSpPr>
        <p:spPr>
          <a:xfrm rot="5400000" flipH="1" flipV="1">
            <a:off x="5495462" y="4779476"/>
            <a:ext cx="340376" cy="37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41"/>
              <p14:cNvContentPartPr/>
              <p14:nvPr/>
            </p14:nvContentPartPr>
            <p14:xfrm>
              <a:off x="3917506" y="6135667"/>
              <a:ext cx="1522845" cy="45719"/>
            </p14:xfrm>
          </p:contentPart>
        </mc:Choice>
        <mc:Fallback xmlns="">
          <p:pic>
            <p:nvPicPr>
              <p:cNvPr id="16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1666" y="6072308"/>
                <a:ext cx="1554526" cy="172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1"/>
          <p:cNvSpPr/>
          <p:nvPr/>
        </p:nvSpPr>
        <p:spPr>
          <a:xfrm>
            <a:off x="4839373" y="4109290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:Item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19" name="Isosceles Triangle 49"/>
          <p:cNvSpPr/>
          <p:nvPr/>
        </p:nvSpPr>
        <p:spPr>
          <a:xfrm rot="10800000" flipH="1" flipV="1">
            <a:off x="5519744" y="4439459"/>
            <a:ext cx="295526" cy="1716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>
              <a:solidFill>
                <a:prstClr val="white"/>
              </a:solidFill>
            </a:endParaRPr>
          </a:p>
        </p:txBody>
      </p:sp>
      <p:cxnSp>
        <p:nvCxnSpPr>
          <p:cNvPr id="20" name="Elbow Connector 53"/>
          <p:cNvCxnSpPr>
            <a:endCxn id="19" idx="3"/>
          </p:cNvCxnSpPr>
          <p:nvPr/>
        </p:nvCxnSpPr>
        <p:spPr>
          <a:xfrm rot="5400000" flipH="1" flipV="1">
            <a:off x="5495462" y="4779476"/>
            <a:ext cx="340376" cy="37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16</a:t>
            </a:fld>
            <a:endParaRPr lang="en-US"/>
          </a:p>
        </p:txBody>
      </p:sp>
      <p:grpSp>
        <p:nvGrpSpPr>
          <p:cNvPr id="49" name="tick"/>
          <p:cNvGrpSpPr>
            <a:grpSpLocks noChangeAspect="1"/>
          </p:cNvGrpSpPr>
          <p:nvPr/>
        </p:nvGrpSpPr>
        <p:grpSpPr>
          <a:xfrm>
            <a:off x="7619860" y="5408165"/>
            <a:ext cx="738443" cy="738443"/>
            <a:chOff x="6416224" y="914400"/>
            <a:chExt cx="738443" cy="738443"/>
          </a:xfrm>
        </p:grpSpPr>
        <p:grpSp>
          <p:nvGrpSpPr>
            <p:cNvPr id="50" name="Group 49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52" name="Flowchart: Connector 51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Donut 52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40"/>
          <p:cNvSpPr/>
          <p:nvPr/>
        </p:nvSpPr>
        <p:spPr>
          <a:xfrm>
            <a:off x="7379431" y="4951521"/>
            <a:ext cx="1219302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:Inventory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5" name="Rectangle 41"/>
          <p:cNvSpPr/>
          <p:nvPr/>
        </p:nvSpPr>
        <p:spPr>
          <a:xfrm>
            <a:off x="4850450" y="4941314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</a:t>
            </a:r>
            <a:r>
              <a:rPr lang="en-US" sz="1400" u="sng" dirty="0" err="1">
                <a:solidFill>
                  <a:prstClr val="white"/>
                </a:solidFill>
              </a:rPr>
              <a:t>StockItem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6" name="Rectangle 42"/>
          <p:cNvSpPr/>
          <p:nvPr/>
        </p:nvSpPr>
        <p:spPr>
          <a:xfrm>
            <a:off x="4850450" y="5259871"/>
            <a:ext cx="1653333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name = “spanner”</a:t>
            </a:r>
          </a:p>
          <a:p>
            <a:pPr defTabSz="914400"/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59" name="Elbow Connector 50"/>
          <p:cNvCxnSpPr>
            <a:stCxn id="54" idx="1"/>
            <a:endCxn id="55" idx="3"/>
          </p:cNvCxnSpPr>
          <p:nvPr/>
        </p:nvCxnSpPr>
        <p:spPr>
          <a:xfrm rot="10800000">
            <a:off x="6499289" y="5096686"/>
            <a:ext cx="880142" cy="1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" name="Rectangle 2"/>
          <p:cNvSpPr/>
          <p:nvPr/>
        </p:nvSpPr>
        <p:spPr>
          <a:xfrm>
            <a:off x="4757980" y="3983064"/>
            <a:ext cx="1836549" cy="92529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92588" y="3827744"/>
              <a:ext cx="1103400" cy="932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5748" y="3815864"/>
                <a:ext cx="112284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41"/>
              <p14:cNvContentPartPr/>
              <p14:nvPr/>
            </p14:nvContentPartPr>
            <p14:xfrm>
              <a:off x="3917506" y="6135667"/>
              <a:ext cx="1522845" cy="45719"/>
            </p14:xfrm>
          </p:contentPart>
        </mc:Choice>
        <mc:Fallback xmlns="">
          <p:pic>
            <p:nvPicPr>
              <p:cNvPr id="23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1666" y="6072308"/>
                <a:ext cx="1554526" cy="172796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ular Callout 6">
            <a:extLst>
              <a:ext uri="{FF2B5EF4-FFF2-40B4-BE49-F238E27FC236}">
                <a16:creationId xmlns:a16="http://schemas.microsoft.com/office/drawing/2014/main" id="{151391B9-4F71-40D2-A21D-A2A181D96E66}"/>
              </a:ext>
            </a:extLst>
          </p:cNvPr>
          <p:cNvSpPr/>
          <p:nvPr/>
        </p:nvSpPr>
        <p:spPr>
          <a:xfrm>
            <a:off x="1212181" y="4884945"/>
            <a:ext cx="3139127" cy="578882"/>
          </a:xfrm>
          <a:prstGeom prst="wedgeRoundRectCallout">
            <a:avLst>
              <a:gd name="adj1" fmla="val 69883"/>
              <a:gd name="adj2" fmla="val -9710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Also correct to use </a:t>
            </a:r>
            <a:r>
              <a:rPr lang="en-US" sz="1400" u="sng" dirty="0">
                <a:solidFill>
                  <a:srgbClr val="FFFF00"/>
                </a:solidFill>
                <a:latin typeface="Consolas" panose="020B0609020204030204" pitchFamily="49" charset="0"/>
              </a:rPr>
              <a:t>:Item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(if the exact subclass is not relevant to the purpose)</a:t>
            </a:r>
            <a:endParaRPr lang="en-US" sz="1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/>
          <p:cNvSpPr/>
          <p:nvPr/>
        </p:nvSpPr>
        <p:spPr>
          <a:xfrm>
            <a:off x="565744" y="4537167"/>
            <a:ext cx="5199330" cy="1193648"/>
          </a:xfrm>
          <a:prstGeom prst="rect">
            <a:avLst/>
          </a:prstGeom>
          <a:solidFill>
            <a:srgbClr val="FFFF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17</a:t>
            </a:fld>
            <a:endParaRPr lang="en-US"/>
          </a:p>
        </p:txBody>
      </p:sp>
      <p:sp>
        <p:nvSpPr>
          <p:cNvPr id="54" name="Rectangle 40"/>
          <p:cNvSpPr/>
          <p:nvPr/>
        </p:nvSpPr>
        <p:spPr>
          <a:xfrm>
            <a:off x="7379431" y="4951521"/>
            <a:ext cx="1219302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:Inventory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5" name="Rectangle 41"/>
          <p:cNvSpPr/>
          <p:nvPr/>
        </p:nvSpPr>
        <p:spPr>
          <a:xfrm>
            <a:off x="4850450" y="4941314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</a:t>
            </a:r>
            <a:r>
              <a:rPr lang="en-US" sz="1400" u="sng" dirty="0" err="1">
                <a:solidFill>
                  <a:prstClr val="white"/>
                </a:solidFill>
              </a:rPr>
              <a:t>StockItem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6" name="Rectangle 42"/>
          <p:cNvSpPr/>
          <p:nvPr/>
        </p:nvSpPr>
        <p:spPr>
          <a:xfrm>
            <a:off x="4850450" y="5259871"/>
            <a:ext cx="1653333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name = “spanner”</a:t>
            </a:r>
          </a:p>
          <a:p>
            <a:pPr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57" name="Rectangle 43"/>
          <p:cNvSpPr/>
          <p:nvPr/>
        </p:nvSpPr>
        <p:spPr>
          <a:xfrm>
            <a:off x="2576936" y="4939545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:Review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cxnSp>
        <p:nvCxnSpPr>
          <p:cNvPr id="58" name="Elbow Connector 44"/>
          <p:cNvCxnSpPr>
            <a:stCxn id="55" idx="1"/>
            <a:endCxn id="57" idx="3"/>
          </p:cNvCxnSpPr>
          <p:nvPr/>
        </p:nvCxnSpPr>
        <p:spPr>
          <a:xfrm rot="10800000">
            <a:off x="3845780" y="5095718"/>
            <a:ext cx="1004671" cy="9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Elbow Connector 50"/>
          <p:cNvCxnSpPr>
            <a:stCxn id="54" idx="1"/>
            <a:endCxn id="55" idx="3"/>
          </p:cNvCxnSpPr>
          <p:nvPr/>
        </p:nvCxnSpPr>
        <p:spPr>
          <a:xfrm rot="10800000">
            <a:off x="6499289" y="5096686"/>
            <a:ext cx="880142" cy="1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0" name="Rectangle 52"/>
          <p:cNvSpPr/>
          <p:nvPr/>
        </p:nvSpPr>
        <p:spPr>
          <a:xfrm>
            <a:off x="745994" y="4908358"/>
            <a:ext cx="1088155" cy="373149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:Rating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61" name="Rectangle 55"/>
          <p:cNvSpPr/>
          <p:nvPr/>
        </p:nvSpPr>
        <p:spPr>
          <a:xfrm>
            <a:off x="745994" y="5252057"/>
            <a:ext cx="1088155" cy="312217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POOR</a:t>
            </a:r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62" name="Elbow Connector 56"/>
          <p:cNvCxnSpPr>
            <a:stCxn id="57" idx="1"/>
            <a:endCxn id="60" idx="3"/>
          </p:cNvCxnSpPr>
          <p:nvPr/>
        </p:nvCxnSpPr>
        <p:spPr>
          <a:xfrm rot="10800000">
            <a:off x="1834150" y="5094933"/>
            <a:ext cx="742787" cy="784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2" name="Diamond 6"/>
          <p:cNvSpPr/>
          <p:nvPr/>
        </p:nvSpPr>
        <p:spPr>
          <a:xfrm>
            <a:off x="2383332" y="4996415"/>
            <a:ext cx="170476" cy="197033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41"/>
              <p14:cNvContentPartPr/>
              <p14:nvPr/>
            </p14:nvContentPartPr>
            <p14:xfrm>
              <a:off x="417789" y="6365912"/>
              <a:ext cx="1522845" cy="45719"/>
            </p14:xfrm>
          </p:contentPart>
        </mc:Choice>
        <mc:Fallback xmlns="">
          <p:pic>
            <p:nvPicPr>
              <p:cNvPr id="23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949" y="6302553"/>
                <a:ext cx="1554526" cy="17279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6B14D6-42B8-4555-A6BB-0334CBF010D3}"/>
              </a:ext>
            </a:extLst>
          </p:cNvPr>
          <p:cNvSpPr txBox="1"/>
          <p:nvPr/>
        </p:nvSpPr>
        <p:spPr>
          <a:xfrm>
            <a:off x="1820273" y="5134264"/>
            <a:ext cx="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0..1</a:t>
            </a:r>
            <a:endParaRPr lang="en-SG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CF7025-AE9F-45FA-9E6A-E77F9D7DAAD4}"/>
              </a:ext>
            </a:extLst>
          </p:cNvPr>
          <p:cNvSpPr txBox="1"/>
          <p:nvPr/>
        </p:nvSpPr>
        <p:spPr>
          <a:xfrm>
            <a:off x="3870449" y="5127618"/>
            <a:ext cx="37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SG" sz="1400" dirty="0"/>
          </a:p>
        </p:txBody>
      </p:sp>
      <p:cxnSp>
        <p:nvCxnSpPr>
          <p:cNvPr id="17" name="Elbow Connector 56">
            <a:extLst>
              <a:ext uri="{FF2B5EF4-FFF2-40B4-BE49-F238E27FC236}">
                <a16:creationId xmlns:a16="http://schemas.microsoft.com/office/drawing/2014/main" id="{4173060D-8E6E-4777-93A8-9357501DEB08}"/>
              </a:ext>
            </a:extLst>
          </p:cNvPr>
          <p:cNvCxnSpPr>
            <a:cxnSpLocks/>
            <a:stCxn id="55" idx="0"/>
            <a:endCxn id="60" idx="0"/>
          </p:cNvCxnSpPr>
          <p:nvPr/>
        </p:nvCxnSpPr>
        <p:spPr>
          <a:xfrm rot="16200000" flipV="1">
            <a:off x="3465993" y="2732437"/>
            <a:ext cx="32956" cy="4384798"/>
          </a:xfrm>
          <a:prstGeom prst="bentConnector3">
            <a:avLst>
              <a:gd name="adj1" fmla="val 793652"/>
            </a:avLst>
          </a:prstGeom>
          <a:ln>
            <a:prstDash val="sysDash"/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95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18</a:t>
            </a:fld>
            <a:endParaRPr lang="en-US"/>
          </a:p>
        </p:txBody>
      </p:sp>
      <p:sp>
        <p:nvSpPr>
          <p:cNvPr id="54" name="Rectangle 40"/>
          <p:cNvSpPr/>
          <p:nvPr/>
        </p:nvSpPr>
        <p:spPr>
          <a:xfrm>
            <a:off x="7379431" y="4951521"/>
            <a:ext cx="1219302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:Inventory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5" name="Rectangle 41"/>
          <p:cNvSpPr/>
          <p:nvPr/>
        </p:nvSpPr>
        <p:spPr>
          <a:xfrm>
            <a:off x="4850450" y="4941314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</a:t>
            </a:r>
            <a:r>
              <a:rPr lang="en-US" sz="1400" u="sng" dirty="0" err="1">
                <a:solidFill>
                  <a:prstClr val="white"/>
                </a:solidFill>
              </a:rPr>
              <a:t>StockItem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6" name="Rectangle 42"/>
          <p:cNvSpPr/>
          <p:nvPr/>
        </p:nvSpPr>
        <p:spPr>
          <a:xfrm>
            <a:off x="4850450" y="5259871"/>
            <a:ext cx="1653333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name = “spanner”</a:t>
            </a:r>
          </a:p>
          <a:p>
            <a:pPr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57" name="Rectangle 43"/>
          <p:cNvSpPr/>
          <p:nvPr/>
        </p:nvSpPr>
        <p:spPr>
          <a:xfrm>
            <a:off x="2576936" y="4939545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:Review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cxnSp>
        <p:nvCxnSpPr>
          <p:cNvPr id="58" name="Elbow Connector 44"/>
          <p:cNvCxnSpPr>
            <a:stCxn id="55" idx="1"/>
            <a:endCxn id="57" idx="3"/>
          </p:cNvCxnSpPr>
          <p:nvPr/>
        </p:nvCxnSpPr>
        <p:spPr>
          <a:xfrm rot="10800000">
            <a:off x="3845780" y="5095718"/>
            <a:ext cx="1004671" cy="9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Elbow Connector 50"/>
          <p:cNvCxnSpPr>
            <a:stCxn id="54" idx="1"/>
            <a:endCxn id="55" idx="3"/>
          </p:cNvCxnSpPr>
          <p:nvPr/>
        </p:nvCxnSpPr>
        <p:spPr>
          <a:xfrm rot="10800000">
            <a:off x="6499289" y="5096686"/>
            <a:ext cx="880142" cy="1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0" name="Rectangle 52"/>
          <p:cNvSpPr/>
          <p:nvPr/>
        </p:nvSpPr>
        <p:spPr>
          <a:xfrm>
            <a:off x="745994" y="4908358"/>
            <a:ext cx="1088155" cy="373149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:Rating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61" name="Rectangle 55"/>
          <p:cNvSpPr/>
          <p:nvPr/>
        </p:nvSpPr>
        <p:spPr>
          <a:xfrm>
            <a:off x="745994" y="5252057"/>
            <a:ext cx="1088155" cy="312217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POOR</a:t>
            </a:r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62" name="Elbow Connector 56"/>
          <p:cNvCxnSpPr>
            <a:stCxn id="57" idx="1"/>
            <a:endCxn id="60" idx="3"/>
          </p:cNvCxnSpPr>
          <p:nvPr/>
        </p:nvCxnSpPr>
        <p:spPr>
          <a:xfrm rot="10800000">
            <a:off x="1834150" y="5094933"/>
            <a:ext cx="742787" cy="784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2" name="Diamond 6"/>
          <p:cNvSpPr/>
          <p:nvPr/>
        </p:nvSpPr>
        <p:spPr>
          <a:xfrm>
            <a:off x="2383332" y="4996415"/>
            <a:ext cx="170476" cy="197033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41"/>
              <p14:cNvContentPartPr/>
              <p14:nvPr/>
            </p14:nvContentPartPr>
            <p14:xfrm>
              <a:off x="417789" y="6365912"/>
              <a:ext cx="1522845" cy="45719"/>
            </p14:xfrm>
          </p:contentPart>
        </mc:Choice>
        <mc:Fallback xmlns="">
          <p:pic>
            <p:nvPicPr>
              <p:cNvPr id="23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949" y="6302553"/>
                <a:ext cx="1554526" cy="172796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tick"/>
          <p:cNvGrpSpPr>
            <a:grpSpLocks noChangeAspect="1"/>
          </p:cNvGrpSpPr>
          <p:nvPr/>
        </p:nvGrpSpPr>
        <p:grpSpPr>
          <a:xfrm>
            <a:off x="256609" y="4077201"/>
            <a:ext cx="738443" cy="738443"/>
            <a:chOff x="6416224" y="914400"/>
            <a:chExt cx="738443" cy="738443"/>
          </a:xfrm>
        </p:grpSpPr>
        <p:grpSp>
          <p:nvGrpSpPr>
            <p:cNvPr id="16" name="Group 15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18" name="Flowchart: Connector 17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Donut 18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" name="TextBox 1">
            <a:extLst>
              <a:ext uri="{FF2B5EF4-FFF2-40B4-BE49-F238E27FC236}">
                <a16:creationId xmlns:a16="http://schemas.microsoft.com/office/drawing/2014/main" id="{B6AC8CEA-BE04-4998-AE18-368150C66FCF}"/>
              </a:ext>
            </a:extLst>
          </p:cNvPr>
          <p:cNvSpPr txBox="1"/>
          <p:nvPr/>
        </p:nvSpPr>
        <p:spPr>
          <a:xfrm>
            <a:off x="1820273" y="5134264"/>
            <a:ext cx="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0..1</a:t>
            </a:r>
            <a:endParaRPr lang="en-S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9CE3F6EC-3EA1-4BB6-94D0-974E4E83DBD8}"/>
              </a:ext>
            </a:extLst>
          </p:cNvPr>
          <p:cNvSpPr txBox="1"/>
          <p:nvPr/>
        </p:nvSpPr>
        <p:spPr>
          <a:xfrm>
            <a:off x="3870449" y="5127618"/>
            <a:ext cx="37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S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D7FB22-DFB4-4472-94C5-D76C7014B9EC}"/>
              </a:ext>
            </a:extLst>
          </p:cNvPr>
          <p:cNvCxnSpPr>
            <a:cxnSpLocks/>
          </p:cNvCxnSpPr>
          <p:nvPr/>
        </p:nvCxnSpPr>
        <p:spPr>
          <a:xfrm>
            <a:off x="1939121" y="5200257"/>
            <a:ext cx="264909" cy="1757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EC78B9-420F-42CB-B84C-4097DCBCB23E}"/>
              </a:ext>
            </a:extLst>
          </p:cNvPr>
          <p:cNvCxnSpPr>
            <a:cxnSpLocks/>
          </p:cNvCxnSpPr>
          <p:nvPr/>
        </p:nvCxnSpPr>
        <p:spPr>
          <a:xfrm>
            <a:off x="3888486" y="5194445"/>
            <a:ext cx="264909" cy="1757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6">
            <a:extLst>
              <a:ext uri="{FF2B5EF4-FFF2-40B4-BE49-F238E27FC236}">
                <a16:creationId xmlns:a16="http://schemas.microsoft.com/office/drawing/2014/main" id="{66473F90-6F51-43EA-BC9E-C398EC0965A2}"/>
              </a:ext>
            </a:extLst>
          </p:cNvPr>
          <p:cNvSpPr/>
          <p:nvPr/>
        </p:nvSpPr>
        <p:spPr>
          <a:xfrm>
            <a:off x="2333291" y="5442041"/>
            <a:ext cx="1907784" cy="578882"/>
          </a:xfrm>
          <a:prstGeom prst="wedgeRoundRectCallout">
            <a:avLst>
              <a:gd name="adj1" fmla="val -62038"/>
              <a:gd name="adj2" fmla="val -50328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Object diagrams don’t show multiplicities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cxnSp>
        <p:nvCxnSpPr>
          <p:cNvPr id="27" name="Elbow Connector 56">
            <a:extLst>
              <a:ext uri="{FF2B5EF4-FFF2-40B4-BE49-F238E27FC236}">
                <a16:creationId xmlns:a16="http://schemas.microsoft.com/office/drawing/2014/main" id="{CBA6C9D0-9E99-45C0-9CE7-5B9669075BA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5993" y="2732437"/>
            <a:ext cx="32956" cy="4384798"/>
          </a:xfrm>
          <a:prstGeom prst="bentConnector3">
            <a:avLst>
              <a:gd name="adj1" fmla="val 793652"/>
            </a:avLst>
          </a:prstGeom>
          <a:ln>
            <a:solidFill>
              <a:schemeClr val="accent6">
                <a:shade val="50000"/>
                <a:alpha val="34000"/>
              </a:schemeClr>
            </a:solidFill>
            <a:prstDash val="sysDash"/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1A25F6-8170-4DA0-895C-7E1B2E551FA8}"/>
              </a:ext>
            </a:extLst>
          </p:cNvPr>
          <p:cNvCxnSpPr>
            <a:cxnSpLocks/>
          </p:cNvCxnSpPr>
          <p:nvPr/>
        </p:nvCxnSpPr>
        <p:spPr>
          <a:xfrm>
            <a:off x="4108620" y="4608271"/>
            <a:ext cx="264909" cy="1757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CAC6D1-3D12-4852-BE51-D9C160A3D4AE}"/>
              </a:ext>
            </a:extLst>
          </p:cNvPr>
          <p:cNvCxnSpPr>
            <a:cxnSpLocks/>
          </p:cNvCxnSpPr>
          <p:nvPr/>
        </p:nvCxnSpPr>
        <p:spPr>
          <a:xfrm flipV="1">
            <a:off x="4108620" y="4608270"/>
            <a:ext cx="243246" cy="1816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6">
            <a:extLst>
              <a:ext uri="{FF2B5EF4-FFF2-40B4-BE49-F238E27FC236}">
                <a16:creationId xmlns:a16="http://schemas.microsoft.com/office/drawing/2014/main" id="{D746DB12-4294-4261-A5BA-1F78A16A7D6A}"/>
              </a:ext>
            </a:extLst>
          </p:cNvPr>
          <p:cNvSpPr/>
          <p:nvPr/>
        </p:nvSpPr>
        <p:spPr>
          <a:xfrm>
            <a:off x="3777100" y="3830161"/>
            <a:ext cx="2417235" cy="578882"/>
          </a:xfrm>
          <a:prstGeom prst="wedgeRoundRectCallout">
            <a:avLst>
              <a:gd name="adj1" fmla="val -32135"/>
              <a:gd name="adj2" fmla="val 76040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Dependencies occur between classes, not objects</a:t>
            </a:r>
            <a:endParaRPr lang="en-US" sz="1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19</a:t>
            </a:fld>
            <a:endParaRPr lang="en-US"/>
          </a:p>
        </p:txBody>
      </p:sp>
      <p:sp>
        <p:nvSpPr>
          <p:cNvPr id="54" name="Rectangle 40"/>
          <p:cNvSpPr/>
          <p:nvPr/>
        </p:nvSpPr>
        <p:spPr>
          <a:xfrm>
            <a:off x="7379431" y="4951521"/>
            <a:ext cx="1219302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:Inventory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5" name="Rectangle 41"/>
          <p:cNvSpPr/>
          <p:nvPr/>
        </p:nvSpPr>
        <p:spPr>
          <a:xfrm>
            <a:off x="4850450" y="4941314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</a:t>
            </a:r>
            <a:r>
              <a:rPr lang="en-US" sz="1400" u="sng" dirty="0" err="1">
                <a:solidFill>
                  <a:prstClr val="white"/>
                </a:solidFill>
              </a:rPr>
              <a:t>StockItem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56" name="Rectangle 42"/>
          <p:cNvSpPr/>
          <p:nvPr/>
        </p:nvSpPr>
        <p:spPr>
          <a:xfrm>
            <a:off x="4850450" y="5259871"/>
            <a:ext cx="1653333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name = “spanner”</a:t>
            </a:r>
          </a:p>
          <a:p>
            <a:pPr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57" name="Rectangle 43"/>
          <p:cNvSpPr/>
          <p:nvPr/>
        </p:nvSpPr>
        <p:spPr>
          <a:xfrm>
            <a:off x="2576936" y="4939545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:Review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cxnSp>
        <p:nvCxnSpPr>
          <p:cNvPr id="58" name="Elbow Connector 44"/>
          <p:cNvCxnSpPr>
            <a:stCxn id="55" idx="1"/>
            <a:endCxn id="57" idx="3"/>
          </p:cNvCxnSpPr>
          <p:nvPr/>
        </p:nvCxnSpPr>
        <p:spPr>
          <a:xfrm rot="10800000">
            <a:off x="3845780" y="5095718"/>
            <a:ext cx="1004671" cy="9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Elbow Connector 50"/>
          <p:cNvCxnSpPr>
            <a:stCxn id="54" idx="1"/>
            <a:endCxn id="55" idx="3"/>
          </p:cNvCxnSpPr>
          <p:nvPr/>
        </p:nvCxnSpPr>
        <p:spPr>
          <a:xfrm rot="10800000">
            <a:off x="6499289" y="5096686"/>
            <a:ext cx="880142" cy="1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0" name="Rectangle 52"/>
          <p:cNvSpPr/>
          <p:nvPr/>
        </p:nvSpPr>
        <p:spPr>
          <a:xfrm>
            <a:off x="484108" y="4908358"/>
            <a:ext cx="1088155" cy="373149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u="sng" dirty="0">
                <a:solidFill>
                  <a:prstClr val="white"/>
                </a:solidFill>
              </a:rPr>
              <a:t>:Rating</a:t>
            </a:r>
            <a:endParaRPr lang="en-SG" sz="1400" u="sng" dirty="0">
              <a:solidFill>
                <a:prstClr val="white"/>
              </a:solidFill>
            </a:endParaRPr>
          </a:p>
        </p:txBody>
      </p:sp>
      <p:sp>
        <p:nvSpPr>
          <p:cNvPr id="61" name="Rectangle 55"/>
          <p:cNvSpPr/>
          <p:nvPr/>
        </p:nvSpPr>
        <p:spPr>
          <a:xfrm>
            <a:off x="484108" y="5252057"/>
            <a:ext cx="1088155" cy="312217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POOR</a:t>
            </a:r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62" name="Elbow Connector 56"/>
          <p:cNvCxnSpPr>
            <a:endCxn id="60" idx="3"/>
          </p:cNvCxnSpPr>
          <p:nvPr/>
        </p:nvCxnSpPr>
        <p:spPr>
          <a:xfrm rot="10800000">
            <a:off x="1572264" y="5094933"/>
            <a:ext cx="742787" cy="784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Rectangle 37"/>
          <p:cNvSpPr/>
          <p:nvPr/>
        </p:nvSpPr>
        <p:spPr>
          <a:xfrm>
            <a:off x="2576935" y="5245571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rating=POOR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3359" y="4728575"/>
            <a:ext cx="1901692" cy="926926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413358" y="4728575"/>
            <a:ext cx="1784961" cy="8356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02360" y="5227560"/>
              <a:ext cx="1251720" cy="483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3360" y="5218200"/>
                <a:ext cx="127332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tick"/>
          <p:cNvGrpSpPr>
            <a:grpSpLocks noChangeAspect="1"/>
          </p:cNvGrpSpPr>
          <p:nvPr/>
        </p:nvGrpSpPr>
        <p:grpSpPr>
          <a:xfrm>
            <a:off x="1467100" y="4091745"/>
            <a:ext cx="738443" cy="738443"/>
            <a:chOff x="6416224" y="914400"/>
            <a:chExt cx="738443" cy="738443"/>
          </a:xfrm>
        </p:grpSpPr>
        <p:grpSp>
          <p:nvGrpSpPr>
            <p:cNvPr id="26" name="Group 25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28" name="Flowchart: Connector 27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Donut 28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421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UML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2"/>
            <a:ext cx="7886700" cy="47297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Switch-on your video camera.</a:t>
            </a:r>
          </a:p>
          <a:p>
            <a:r>
              <a:rPr lang="en-US" sz="2400" dirty="0"/>
              <a:t>I’ll show a sample answer (step-by-step) and 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ask what problems you notice at each step</a:t>
            </a:r>
            <a:r>
              <a:rPr lang="en-US" sz="2400" dirty="0"/>
              <a:t>.</a:t>
            </a:r>
          </a:p>
          <a:p>
            <a:r>
              <a:rPr lang="en-US" sz="2400" dirty="0"/>
              <a:t>Send me the answer via Zoom </a:t>
            </a:r>
            <a:r>
              <a:rPr lang="en-US" sz="2400" dirty="0">
                <a:solidFill>
                  <a:srgbClr val="C00000"/>
                </a:solidFill>
              </a:rPr>
              <a:t>private</a:t>
            </a:r>
            <a:r>
              <a:rPr lang="en-US" sz="2400" dirty="0"/>
              <a:t> message.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E.g.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arrow line must be dashed. Multiplicity should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be 1. Navigability is in the wrong direction.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>Everyone must answer.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If you think there are no problems, answer ‘None’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598601" y="4690052"/>
            <a:ext cx="8151140" cy="101566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Workspace slides are not graded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During the rest of the tutorial, pay attention to the discussion rather than try to fill up the workspace slides.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8602" y="5808611"/>
            <a:ext cx="8151140" cy="736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00"/>
                </a:solidFill>
              </a:rPr>
              <a:t>The final answer will be shared at the end, </a:t>
            </a:r>
            <a:r>
              <a:rPr lang="en-US" sz="2000" dirty="0">
                <a:solidFill>
                  <a:schemeClr val="bg1"/>
                </a:solidFill>
              </a:rPr>
              <a:t>but not the full slide deck.</a:t>
            </a:r>
          </a:p>
        </p:txBody>
      </p:sp>
    </p:spTree>
    <p:extLst>
      <p:ext uri="{BB962C8B-B14F-4D97-AF65-F5344CB8AC3E}">
        <p14:creationId xmlns:p14="http://schemas.microsoft.com/office/powerpoint/2010/main" val="16493945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800dc9ec-0cf1-43ed-b2ff-c5c362fcea61">
            <a:extLst>
              <a:ext uri="{FF2B5EF4-FFF2-40B4-BE49-F238E27FC236}">
                <a16:creationId xmlns:a16="http://schemas.microsoft.com/office/drawing/2014/main" id="{CEE49C31-395D-4FB2-A4C1-F9D5B441FFAE}"/>
              </a:ext>
            </a:extLst>
          </p:cNvPr>
          <p:cNvGrpSpPr/>
          <p:nvPr/>
        </p:nvGrpSpPr>
        <p:grpSpPr>
          <a:xfrm>
            <a:off x="343677" y="734039"/>
            <a:ext cx="6832194" cy="4192916"/>
            <a:chOff x="841310" y="517561"/>
            <a:chExt cx="6832194" cy="41929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71668C-F1B6-4F1E-84BF-DF2C3E7D622E}"/>
                </a:ext>
              </a:extLst>
            </p:cNvPr>
            <p:cNvSpPr/>
            <p:nvPr/>
          </p:nvSpPr>
          <p:spPr>
            <a:xfrm>
              <a:off x="4504196" y="517561"/>
              <a:ext cx="1258315" cy="540059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&lt;&lt;interface&gt;&gt;</a:t>
              </a:r>
              <a:b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Billable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EF5101-2300-4CDD-BE5B-8DCE7B04E3AB}"/>
                </a:ext>
              </a:extLst>
            </p:cNvPr>
            <p:cNvSpPr/>
            <p:nvPr/>
          </p:nvSpPr>
          <p:spPr>
            <a:xfrm>
              <a:off x="5793525" y="1859530"/>
              <a:ext cx="1878080" cy="294050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Inventory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A265D1C-97B0-41F3-8E10-FB17664B4F6C}"/>
                </a:ext>
              </a:extLst>
            </p:cNvPr>
            <p:cNvSpPr/>
            <p:nvPr/>
          </p:nvSpPr>
          <p:spPr>
            <a:xfrm rot="16200000" flipH="1" flipV="1">
              <a:off x="4270590" y="701748"/>
              <a:ext cx="295526" cy="171685"/>
            </a:xfrm>
            <a:prstGeom prst="triangl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Elbow Connector 9">
              <a:extLst>
                <a:ext uri="{FF2B5EF4-FFF2-40B4-BE49-F238E27FC236}">
                  <a16:creationId xmlns:a16="http://schemas.microsoft.com/office/drawing/2014/main" id="{F56C63E6-1969-4C50-ADC9-8C6C8EAF65E3}"/>
                </a:ext>
              </a:extLst>
            </p:cNvPr>
            <p:cNvCxnSpPr>
              <a:stCxn id="24" idx="3"/>
              <a:endCxn id="35" idx="0"/>
            </p:cNvCxnSpPr>
            <p:nvPr/>
          </p:nvCxnSpPr>
          <p:spPr>
            <a:xfrm rot="10800000" flipV="1">
              <a:off x="4033427" y="787590"/>
              <a:ext cx="299084" cy="931607"/>
            </a:xfrm>
            <a:prstGeom prst="bentConnector2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ysDash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6EDD34-CC20-4593-A7E7-AF225472B095}"/>
                </a:ext>
              </a:extLst>
            </p:cNvPr>
            <p:cNvSpPr/>
            <p:nvPr/>
          </p:nvSpPr>
          <p:spPr>
            <a:xfrm>
              <a:off x="841310" y="3653200"/>
              <a:ext cx="1395727" cy="312344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Review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77A5D6-F1C3-4975-8992-479011C5E9D8}"/>
                </a:ext>
              </a:extLst>
            </p:cNvPr>
            <p:cNvSpPr txBox="1"/>
            <p:nvPr/>
          </p:nvSpPr>
          <p:spPr>
            <a:xfrm>
              <a:off x="4841969" y="1731417"/>
              <a:ext cx="275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*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3" name="Elbow Connector 12">
              <a:extLst>
                <a:ext uri="{FF2B5EF4-FFF2-40B4-BE49-F238E27FC236}">
                  <a16:creationId xmlns:a16="http://schemas.microsoft.com/office/drawing/2014/main" id="{5178AEF5-DA62-43A3-9483-4179838DFBFE}"/>
                </a:ext>
              </a:extLst>
            </p:cNvPr>
            <p:cNvCxnSpPr>
              <a:stCxn id="23" idx="1"/>
              <a:endCxn id="35" idx="3"/>
            </p:cNvCxnSpPr>
            <p:nvPr/>
          </p:nvCxnSpPr>
          <p:spPr>
            <a:xfrm rot="10800000">
              <a:off x="4790377" y="2006555"/>
              <a:ext cx="1003148" cy="12700"/>
            </a:xfrm>
            <a:prstGeom prst="bentConnector3">
              <a:avLst>
                <a:gd name="adj1" fmla="val 50000"/>
              </a:avLst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4" name="Elbow Connector 13">
              <a:extLst>
                <a:ext uri="{FF2B5EF4-FFF2-40B4-BE49-F238E27FC236}">
                  <a16:creationId xmlns:a16="http://schemas.microsoft.com/office/drawing/2014/main" id="{03F26628-B8B0-4B8D-9272-59150966C244}"/>
                </a:ext>
              </a:extLst>
            </p:cNvPr>
            <p:cNvCxnSpPr>
              <a:stCxn id="39" idx="1"/>
              <a:endCxn id="31" idx="3"/>
            </p:cNvCxnSpPr>
            <p:nvPr/>
          </p:nvCxnSpPr>
          <p:spPr>
            <a:xfrm rot="10800000" flipV="1">
              <a:off x="2237037" y="3803580"/>
              <a:ext cx="699088" cy="5791"/>
            </a:xfrm>
            <a:prstGeom prst="bentConnector3">
              <a:avLst>
                <a:gd name="adj1" fmla="val 50000"/>
              </a:avLst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2263FB-9A82-4375-9159-1E93A3B36B9F}"/>
                </a:ext>
              </a:extLst>
            </p:cNvPr>
            <p:cNvSpPr/>
            <p:nvPr/>
          </p:nvSpPr>
          <p:spPr>
            <a:xfrm>
              <a:off x="3276477" y="1719198"/>
              <a:ext cx="1513900" cy="574714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{abstract}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Item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3DA6A4-AF44-4C13-9C6A-8BD0BD1F1F16}"/>
                </a:ext>
              </a:extLst>
            </p:cNvPr>
            <p:cNvSpPr/>
            <p:nvPr/>
          </p:nvSpPr>
          <p:spPr>
            <a:xfrm>
              <a:off x="2936125" y="3255466"/>
              <a:ext cx="2194605" cy="310743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StockItem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56F30D58-35DE-4066-8D54-08FB9B3C211F}"/>
                </a:ext>
              </a:extLst>
            </p:cNvPr>
            <p:cNvSpPr/>
            <p:nvPr/>
          </p:nvSpPr>
          <p:spPr>
            <a:xfrm rot="10800000" flipH="1" flipV="1">
              <a:off x="3889378" y="2743405"/>
              <a:ext cx="295526" cy="171685"/>
            </a:xfrm>
            <a:prstGeom prst="triangl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Elbow Connector 17">
              <a:extLst>
                <a:ext uri="{FF2B5EF4-FFF2-40B4-BE49-F238E27FC236}">
                  <a16:creationId xmlns:a16="http://schemas.microsoft.com/office/drawing/2014/main" id="{E6AAEDD9-2570-4BA1-96EE-99BA9E0CDE89}"/>
                </a:ext>
              </a:extLst>
            </p:cNvPr>
            <p:cNvCxnSpPr>
              <a:stCxn id="36" idx="0"/>
              <a:endCxn id="37" idx="3"/>
            </p:cNvCxnSpPr>
            <p:nvPr/>
          </p:nvCxnSpPr>
          <p:spPr>
            <a:xfrm rot="5400000" flipH="1" flipV="1">
              <a:off x="3865096" y="3083422"/>
              <a:ext cx="340376" cy="3713"/>
            </a:xfrm>
            <a:prstGeom prst="bentConnector3">
              <a:avLst>
                <a:gd name="adj1" fmla="val 50000"/>
              </a:avLst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EC25222-F288-4B5F-90CB-84EB421F6CA7}"/>
                </a:ext>
              </a:extLst>
            </p:cNvPr>
            <p:cNvSpPr/>
            <p:nvPr/>
          </p:nvSpPr>
          <p:spPr>
            <a:xfrm>
              <a:off x="2936125" y="3561209"/>
              <a:ext cx="2194605" cy="484744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name: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3B44E57-25DE-408C-8333-B7EEE33C56C5}"/>
                </a:ext>
              </a:extLst>
            </p:cNvPr>
            <p:cNvSpPr/>
            <p:nvPr/>
          </p:nvSpPr>
          <p:spPr>
            <a:xfrm>
              <a:off x="5793525" y="2145168"/>
              <a:ext cx="1878080" cy="137669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3267EB5-AC02-474A-8782-67722A94C99F}"/>
                </a:ext>
              </a:extLst>
            </p:cNvPr>
            <p:cNvSpPr/>
            <p:nvPr/>
          </p:nvSpPr>
          <p:spPr>
            <a:xfrm>
              <a:off x="5795424" y="2280725"/>
              <a:ext cx="1878080" cy="821789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+add(Item)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  <a:r>
                <a:rPr kumimoji="0" lang="en-SG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generateBill</a:t>
              </a:r>
              <a:r>
                <a:rPr kumimoji="0" lang="en-SG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(Billable)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  <a:r>
                <a:rPr kumimoji="0" lang="en-SG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getItemCount</a:t>
              </a:r>
              <a:r>
                <a:rPr kumimoji="0" lang="en-SG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()</a:t>
              </a:r>
            </a:p>
          </p:txBody>
        </p:sp>
        <p:cxnSp>
          <p:nvCxnSpPr>
            <p:cNvPr id="42" name="Elbow Connector 23">
              <a:extLst>
                <a:ext uri="{FF2B5EF4-FFF2-40B4-BE49-F238E27FC236}">
                  <a16:creationId xmlns:a16="http://schemas.microsoft.com/office/drawing/2014/main" id="{9BB765F3-1EB7-419E-97CD-400882ECE24A}"/>
                </a:ext>
              </a:extLst>
            </p:cNvPr>
            <p:cNvCxnSpPr>
              <a:stCxn id="31" idx="0"/>
            </p:cNvCxnSpPr>
            <p:nvPr/>
          </p:nvCxnSpPr>
          <p:spPr>
            <a:xfrm rot="5400000" flipH="1" flipV="1">
              <a:off x="1183214" y="3296368"/>
              <a:ext cx="712792" cy="873"/>
            </a:xfrm>
            <a:prstGeom prst="bentConnector3">
              <a:avLst>
                <a:gd name="adj1" fmla="val 50000"/>
              </a:avLst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857DF5D-F41B-4F91-8BC6-AC7C49CD26C5}"/>
                </a:ext>
              </a:extLst>
            </p:cNvPr>
            <p:cNvSpPr/>
            <p:nvPr/>
          </p:nvSpPr>
          <p:spPr>
            <a:xfrm>
              <a:off x="3276477" y="2301660"/>
              <a:ext cx="1513900" cy="298463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76E866-1FBC-4639-B929-959C2412DE0B}"/>
                </a:ext>
              </a:extLst>
            </p:cNvPr>
            <p:cNvSpPr/>
            <p:nvPr/>
          </p:nvSpPr>
          <p:spPr>
            <a:xfrm>
              <a:off x="3276477" y="2431673"/>
              <a:ext cx="1513900" cy="298463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+print() {abstract}</a:t>
              </a:r>
            </a:p>
          </p:txBody>
        </p:sp>
        <p:cxnSp>
          <p:nvCxnSpPr>
            <p:cNvPr id="46" name="Elbow Connector 26">
              <a:extLst>
                <a:ext uri="{FF2B5EF4-FFF2-40B4-BE49-F238E27FC236}">
                  <a16:creationId xmlns:a16="http://schemas.microsoft.com/office/drawing/2014/main" id="{59E4C161-9FDB-43F1-B1D2-D8C7C665F061}"/>
                </a:ext>
              </a:extLst>
            </p:cNvPr>
            <p:cNvCxnSpPr>
              <a:stCxn id="23" idx="0"/>
              <a:endCxn id="22" idx="3"/>
            </p:cNvCxnSpPr>
            <p:nvPr/>
          </p:nvCxnSpPr>
          <p:spPr>
            <a:xfrm rot="16200000" flipV="1">
              <a:off x="5711569" y="838534"/>
              <a:ext cx="1071939" cy="970054"/>
            </a:xfrm>
            <a:prstGeom prst="bentConnector2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ysDash"/>
              <a:tailEnd type="arrow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DEEC36-1BED-4B90-BE29-E3FF7E00704E}"/>
                </a:ext>
              </a:extLst>
            </p:cNvPr>
            <p:cNvSpPr txBox="1"/>
            <p:nvPr/>
          </p:nvSpPr>
          <p:spPr>
            <a:xfrm>
              <a:off x="2219759" y="3823440"/>
              <a:ext cx="275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B8591BE-1FCB-45ED-B027-816B5BC29071}"/>
                </a:ext>
              </a:extLst>
            </p:cNvPr>
            <p:cNvSpPr/>
            <p:nvPr/>
          </p:nvSpPr>
          <p:spPr>
            <a:xfrm>
              <a:off x="841310" y="3959752"/>
              <a:ext cx="1395727" cy="312344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+Review(Rating)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C22617B-8990-4A8E-A887-C63227439E6A}"/>
                </a:ext>
              </a:extLst>
            </p:cNvPr>
            <p:cNvSpPr/>
            <p:nvPr/>
          </p:nvSpPr>
          <p:spPr>
            <a:xfrm>
              <a:off x="4504192" y="1198291"/>
              <a:ext cx="1258315" cy="347411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bill()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D0953B-6FFB-4457-9DA8-2E2F72871C95}"/>
                </a:ext>
              </a:extLst>
            </p:cNvPr>
            <p:cNvSpPr/>
            <p:nvPr/>
          </p:nvSpPr>
          <p:spPr>
            <a:xfrm>
              <a:off x="4504194" y="1019628"/>
              <a:ext cx="1258315" cy="205345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1" name="Elbow Connector 31">
              <a:extLst>
                <a:ext uri="{FF2B5EF4-FFF2-40B4-BE49-F238E27FC236}">
                  <a16:creationId xmlns:a16="http://schemas.microsoft.com/office/drawing/2014/main" id="{FC20CDDF-334A-44A0-B855-98BAA2DF5175}"/>
                </a:ext>
              </a:extLst>
            </p:cNvPr>
            <p:cNvCxnSpPr>
              <a:stCxn id="36" idx="1"/>
            </p:cNvCxnSpPr>
            <p:nvPr/>
          </p:nvCxnSpPr>
          <p:spPr>
            <a:xfrm rot="10800000">
              <a:off x="2328237" y="2326680"/>
              <a:ext cx="607889" cy="1084158"/>
            </a:xfrm>
            <a:prstGeom prst="bentConnector3">
              <a:avLst>
                <a:gd name="adj1" fmla="val 50000"/>
              </a:avLst>
            </a:prstGeom>
            <a:solidFill>
              <a:srgbClr val="9BBB59"/>
            </a:solidFill>
            <a:ln w="25400" cap="flat" cmpd="sng" algn="ctr">
              <a:solidFill>
                <a:srgbClr val="C0504D">
                  <a:lumMod val="75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A230DC-A365-476A-9BBF-78EE878C605C}"/>
                </a:ext>
              </a:extLst>
            </p:cNvPr>
            <p:cNvSpPr/>
            <p:nvPr/>
          </p:nvSpPr>
          <p:spPr>
            <a:xfrm>
              <a:off x="916687" y="2919105"/>
              <a:ext cx="610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rating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370288-CA76-4E7B-9FC7-C3D396BF1536}"/>
                </a:ext>
              </a:extLst>
            </p:cNvPr>
            <p:cNvSpPr txBox="1"/>
            <p:nvPr/>
          </p:nvSpPr>
          <p:spPr>
            <a:xfrm>
              <a:off x="1572469" y="2944848"/>
              <a:ext cx="484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0..1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C98550-FD31-4C49-A2FE-6F3753E856DA}"/>
                </a:ext>
              </a:extLst>
            </p:cNvPr>
            <p:cNvSpPr txBox="1"/>
            <p:nvPr/>
          </p:nvSpPr>
          <p:spPr>
            <a:xfrm>
              <a:off x="4805879" y="2056650"/>
              <a:ext cx="66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items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C43B6-7245-4EF6-8D5B-49847FD52D37}"/>
                </a:ext>
              </a:extLst>
            </p:cNvPr>
            <p:cNvSpPr/>
            <p:nvPr/>
          </p:nvSpPr>
          <p:spPr>
            <a:xfrm>
              <a:off x="2936125" y="3906584"/>
              <a:ext cx="2194605" cy="803893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StockItem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(String, Rating)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+print()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+bill()</a:t>
              </a: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" name="54135648-0c35-406f-ab16-c36e3c9bc250">
            <a:extLst>
              <a:ext uri="{FF2B5EF4-FFF2-40B4-BE49-F238E27FC236}">
                <a16:creationId xmlns:a16="http://schemas.microsoft.com/office/drawing/2014/main" id="{C3EF7178-89A6-4A74-8E58-13F40CA708FC}"/>
              </a:ext>
            </a:extLst>
          </p:cNvPr>
          <p:cNvSpPr/>
          <p:nvPr/>
        </p:nvSpPr>
        <p:spPr>
          <a:xfrm>
            <a:off x="951579" y="3665411"/>
            <a:ext cx="170476" cy="197033"/>
          </a:xfrm>
          <a:prstGeom prst="diamond">
            <a:avLst/>
          </a:prstGeom>
          <a:solidFill>
            <a:srgbClr val="F79646">
              <a:lumMod val="50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63bac424-4d26-429f-bfea-4048242801f2">
            <a:extLst>
              <a:ext uri="{FF2B5EF4-FFF2-40B4-BE49-F238E27FC236}">
                <a16:creationId xmlns:a16="http://schemas.microsoft.com/office/drawing/2014/main" id="{0C621007-84E3-43CE-AEBE-8E86E351AC98}"/>
              </a:ext>
            </a:extLst>
          </p:cNvPr>
          <p:cNvSpPr/>
          <p:nvPr/>
        </p:nvSpPr>
        <p:spPr>
          <a:xfrm>
            <a:off x="249587" y="2013145"/>
            <a:ext cx="1576377" cy="483183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&lt;&lt;enumeration&gt;&gt;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3ac92768-5ef1-4db7-ac2b-fe16b51000ef">
            <a:extLst>
              <a:ext uri="{FF2B5EF4-FFF2-40B4-BE49-F238E27FC236}">
                <a16:creationId xmlns:a16="http://schemas.microsoft.com/office/drawing/2014/main" id="{CD0646DC-0686-46A2-86AE-704101E5A4B1}"/>
              </a:ext>
            </a:extLst>
          </p:cNvPr>
          <p:cNvSpPr/>
          <p:nvPr/>
        </p:nvSpPr>
        <p:spPr>
          <a:xfrm>
            <a:off x="250461" y="2479581"/>
            <a:ext cx="1576377" cy="65968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GOOD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POOR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40">
            <a:extLst>
              <a:ext uri="{FF2B5EF4-FFF2-40B4-BE49-F238E27FC236}">
                <a16:creationId xmlns:a16="http://schemas.microsoft.com/office/drawing/2014/main" id="{37B8E941-3A00-46DB-AFDD-664DA7AC8EF2}"/>
              </a:ext>
            </a:extLst>
          </p:cNvPr>
          <p:cNvSpPr/>
          <p:nvPr/>
        </p:nvSpPr>
        <p:spPr>
          <a:xfrm>
            <a:off x="7379431" y="5535003"/>
            <a:ext cx="1219302" cy="29405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:Inventory</a:t>
            </a:r>
            <a:endParaRPr kumimoji="0" lang="en-SG" sz="14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41">
            <a:extLst>
              <a:ext uri="{FF2B5EF4-FFF2-40B4-BE49-F238E27FC236}">
                <a16:creationId xmlns:a16="http://schemas.microsoft.com/office/drawing/2014/main" id="{79C12BB4-8473-43BC-A9F3-0EBCED9DAB9E}"/>
              </a:ext>
            </a:extLst>
          </p:cNvPr>
          <p:cNvSpPr/>
          <p:nvPr/>
        </p:nvSpPr>
        <p:spPr>
          <a:xfrm>
            <a:off x="4850450" y="5524796"/>
            <a:ext cx="1648839" cy="310743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400" b="0" i="0" u="sng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StockItem</a:t>
            </a:r>
            <a:endParaRPr kumimoji="0" lang="en-SG" sz="14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42">
            <a:extLst>
              <a:ext uri="{FF2B5EF4-FFF2-40B4-BE49-F238E27FC236}">
                <a16:creationId xmlns:a16="http://schemas.microsoft.com/office/drawing/2014/main" id="{043AB328-1417-4A8F-A880-9B429A6F3112}"/>
              </a:ext>
            </a:extLst>
          </p:cNvPr>
          <p:cNvSpPr/>
          <p:nvPr/>
        </p:nvSpPr>
        <p:spPr>
          <a:xfrm>
            <a:off x="4850450" y="5843353"/>
            <a:ext cx="1653333" cy="484744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= “spanner”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43">
            <a:extLst>
              <a:ext uri="{FF2B5EF4-FFF2-40B4-BE49-F238E27FC236}">
                <a16:creationId xmlns:a16="http://schemas.microsoft.com/office/drawing/2014/main" id="{32EA3C8E-8709-4C44-8CE1-212ECFF5271B}"/>
              </a:ext>
            </a:extLst>
          </p:cNvPr>
          <p:cNvSpPr/>
          <p:nvPr/>
        </p:nvSpPr>
        <p:spPr>
          <a:xfrm>
            <a:off x="2576936" y="5523027"/>
            <a:ext cx="1268843" cy="312344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:Review</a:t>
            </a:r>
            <a:endParaRPr kumimoji="0" lang="en-SG" sz="14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3" name="Elbow Connector 44">
            <a:extLst>
              <a:ext uri="{FF2B5EF4-FFF2-40B4-BE49-F238E27FC236}">
                <a16:creationId xmlns:a16="http://schemas.microsoft.com/office/drawing/2014/main" id="{3D3F574C-0247-4BD7-BFCE-B304A9A7091B}"/>
              </a:ext>
            </a:extLst>
          </p:cNvPr>
          <p:cNvCxnSpPr>
            <a:stCxn id="70" idx="1"/>
            <a:endCxn id="72" idx="3"/>
          </p:cNvCxnSpPr>
          <p:nvPr/>
        </p:nvCxnSpPr>
        <p:spPr>
          <a:xfrm rot="10800000">
            <a:off x="3845780" y="5679200"/>
            <a:ext cx="1004671" cy="969"/>
          </a:xfrm>
          <a:prstGeom prst="bentConnector3">
            <a:avLst>
              <a:gd name="adj1" fmla="val 50000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Elbow Connector 50">
            <a:extLst>
              <a:ext uri="{FF2B5EF4-FFF2-40B4-BE49-F238E27FC236}">
                <a16:creationId xmlns:a16="http://schemas.microsoft.com/office/drawing/2014/main" id="{A9B192D1-D2E3-4E1C-BF23-525F608C5792}"/>
              </a:ext>
            </a:extLst>
          </p:cNvPr>
          <p:cNvCxnSpPr>
            <a:stCxn id="69" idx="1"/>
            <a:endCxn id="70" idx="3"/>
          </p:cNvCxnSpPr>
          <p:nvPr/>
        </p:nvCxnSpPr>
        <p:spPr>
          <a:xfrm rot="10800000">
            <a:off x="6499289" y="5680168"/>
            <a:ext cx="880142" cy="1860"/>
          </a:xfrm>
          <a:prstGeom prst="bentConnector3">
            <a:avLst>
              <a:gd name="adj1" fmla="val 50000"/>
            </a:avLst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  <a:tailEnd type="arrow"/>
          </a:ln>
          <a:effectLst/>
        </p:spPr>
      </p:cxnSp>
      <p:sp>
        <p:nvSpPr>
          <p:cNvPr id="75" name="Rectangle 52">
            <a:extLst>
              <a:ext uri="{FF2B5EF4-FFF2-40B4-BE49-F238E27FC236}">
                <a16:creationId xmlns:a16="http://schemas.microsoft.com/office/drawing/2014/main" id="{72F43C2C-13A0-4657-9039-EDEEF5493F33}"/>
              </a:ext>
            </a:extLst>
          </p:cNvPr>
          <p:cNvSpPr/>
          <p:nvPr/>
        </p:nvSpPr>
        <p:spPr>
          <a:xfrm>
            <a:off x="745994" y="5491840"/>
            <a:ext cx="1088155" cy="373149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:Rating</a:t>
            </a:r>
            <a:endParaRPr kumimoji="0" lang="en-SG" sz="14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18E1E4A3-B16D-4F87-99C5-7D00E1C2468D}"/>
              </a:ext>
            </a:extLst>
          </p:cNvPr>
          <p:cNvSpPr/>
          <p:nvPr/>
        </p:nvSpPr>
        <p:spPr>
          <a:xfrm>
            <a:off x="745994" y="5835539"/>
            <a:ext cx="1088155" cy="312217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POOR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Elbow Connector 56">
            <a:extLst>
              <a:ext uri="{FF2B5EF4-FFF2-40B4-BE49-F238E27FC236}">
                <a16:creationId xmlns:a16="http://schemas.microsoft.com/office/drawing/2014/main" id="{0DB04601-36F6-4638-B4B5-4E45201D0147}"/>
              </a:ext>
            </a:extLst>
          </p:cNvPr>
          <p:cNvCxnSpPr>
            <a:stCxn id="72" idx="1"/>
            <a:endCxn id="75" idx="3"/>
          </p:cNvCxnSpPr>
          <p:nvPr/>
        </p:nvCxnSpPr>
        <p:spPr>
          <a:xfrm rot="10800000">
            <a:off x="1834150" y="5678415"/>
            <a:ext cx="742787" cy="784"/>
          </a:xfrm>
          <a:prstGeom prst="bentConnector3">
            <a:avLst>
              <a:gd name="adj1" fmla="val 50000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tailEnd type="arrow"/>
          </a:ln>
          <a:effectLst/>
        </p:spPr>
      </p:cxnSp>
      <p:sp>
        <p:nvSpPr>
          <p:cNvPr id="78" name="Diamond 6">
            <a:extLst>
              <a:ext uri="{FF2B5EF4-FFF2-40B4-BE49-F238E27FC236}">
                <a16:creationId xmlns:a16="http://schemas.microsoft.com/office/drawing/2014/main" id="{2D7A8F70-793F-4D93-9FBE-19E9E3804F24}"/>
              </a:ext>
            </a:extLst>
          </p:cNvPr>
          <p:cNvSpPr/>
          <p:nvPr/>
        </p:nvSpPr>
        <p:spPr>
          <a:xfrm>
            <a:off x="2383332" y="5579897"/>
            <a:ext cx="170476" cy="197033"/>
          </a:xfrm>
          <a:prstGeom prst="diamond">
            <a:avLst/>
          </a:prstGeom>
          <a:solidFill>
            <a:srgbClr val="F79646">
              <a:lumMod val="50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44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50569-6863-4153-9585-B41D6893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0611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Switching to audio mode now …</a:t>
            </a:r>
            <a:endParaRPr lang="en-SG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7B468-843A-4309-8C6E-669725A8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6294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7925"/>
          <a:stretch/>
        </p:blipFill>
        <p:spPr>
          <a:xfrm>
            <a:off x="3031578" y="3082989"/>
            <a:ext cx="5758370" cy="31025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1328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008336" y="4191244"/>
            <a:ext cx="1953276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4191244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624346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982191" y="3303019"/>
            <a:ext cx="2260808" cy="349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u="sng" dirty="0" err="1">
                <a:solidFill>
                  <a:prstClr val="white"/>
                </a:solidFill>
              </a:rPr>
              <a:t>personList:PersonList</a:t>
            </a:r>
            <a:endParaRPr lang="en-US" sz="2000" u="sng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650949" y="2010442"/>
              <a:ext cx="3513324" cy="4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5109" y="1947082"/>
                <a:ext cx="3545365" cy="1317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2318118" y="3821912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5" name="Rounded Rectangular Callout 8"/>
          <p:cNvSpPr/>
          <p:nvPr/>
        </p:nvSpPr>
        <p:spPr>
          <a:xfrm>
            <a:off x="271148" y="3179177"/>
            <a:ext cx="1152128" cy="481332"/>
          </a:xfrm>
          <a:prstGeom prst="wedgeRoundRectCallout">
            <a:avLst>
              <a:gd name="adj1" fmla="val 97089"/>
              <a:gd name="adj2" fmla="val 57366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tick"/>
          <p:cNvGrpSpPr>
            <a:grpSpLocks noChangeAspect="1"/>
          </p:cNvGrpSpPr>
          <p:nvPr/>
        </p:nvGrpSpPr>
        <p:grpSpPr>
          <a:xfrm>
            <a:off x="6109337" y="3926780"/>
            <a:ext cx="738443" cy="738443"/>
            <a:chOff x="6416224" y="914400"/>
            <a:chExt cx="738443" cy="738443"/>
          </a:xfrm>
        </p:grpSpPr>
        <p:grpSp>
          <p:nvGrpSpPr>
            <p:cNvPr id="16" name="Group 15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18" name="Flowchart: Connector 17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Donut 18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1"/>
              <p14:cNvContentPartPr/>
              <p14:nvPr/>
            </p14:nvContentPartPr>
            <p14:xfrm>
              <a:off x="4650949" y="2010442"/>
              <a:ext cx="3513324" cy="4680"/>
            </p14:xfrm>
          </p:contentPart>
        </mc:Choice>
        <mc:Fallback xmlns="">
          <p:pic>
            <p:nvPicPr>
              <p:cNvPr id="21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5109" y="1947082"/>
                <a:ext cx="3545365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3800880" y="3461400"/>
              <a:ext cx="598680" cy="334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9360" y="3450600"/>
                <a:ext cx="6228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4680000" y="3511800"/>
              <a:ext cx="1428840" cy="284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7400" y="3499920"/>
                <a:ext cx="144540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39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/>
          <p:cNvSpPr/>
          <p:nvPr/>
        </p:nvSpPr>
        <p:spPr>
          <a:xfrm>
            <a:off x="1812716" y="4591682"/>
            <a:ext cx="5252504" cy="1215440"/>
          </a:xfrm>
          <a:prstGeom prst="rect">
            <a:avLst/>
          </a:prstGeom>
          <a:solidFill>
            <a:srgbClr val="FFFF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47585" y="4900523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08335" y="4900091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221905" y="5047849"/>
            <a:ext cx="231146" cy="691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050300" y="5608338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5698" y="4750767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44407" y="4524293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1"/>
              <p14:cNvContentPartPr/>
              <p14:nvPr/>
            </p14:nvContentPartPr>
            <p14:xfrm>
              <a:off x="5074095" y="2429081"/>
              <a:ext cx="3193931" cy="4680"/>
            </p14:xfrm>
          </p:contentPart>
        </mc:Choice>
        <mc:Fallback xmlns="">
          <p:pic>
            <p:nvPicPr>
              <p:cNvPr id="28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255" y="2365721"/>
                <a:ext cx="3225971" cy="1317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47585" y="4900523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08335" y="4900091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050300" y="5608338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5698" y="4750767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44407" y="4524293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2" name="tick"/>
          <p:cNvGrpSpPr>
            <a:grpSpLocks noChangeAspect="1"/>
          </p:cNvGrpSpPr>
          <p:nvPr/>
        </p:nvGrpSpPr>
        <p:grpSpPr>
          <a:xfrm>
            <a:off x="7735963" y="4689322"/>
            <a:ext cx="738443" cy="738443"/>
            <a:chOff x="6416224" y="914400"/>
            <a:chExt cx="738443" cy="738443"/>
          </a:xfrm>
        </p:grpSpPr>
        <p:grpSp>
          <p:nvGrpSpPr>
            <p:cNvPr id="23" name="Group 22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25" name="Flowchart: Connector 24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Donut 25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7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1"/>
              <p14:cNvContentPartPr/>
              <p14:nvPr/>
            </p14:nvContentPartPr>
            <p14:xfrm>
              <a:off x="5074095" y="2429081"/>
              <a:ext cx="3193931" cy="4680"/>
            </p14:xfrm>
          </p:contentPart>
        </mc:Choice>
        <mc:Fallback xmlns="">
          <p:pic>
            <p:nvPicPr>
              <p:cNvPr id="28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255" y="2365721"/>
                <a:ext cx="3225971" cy="1317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8F366D18-DE4E-4256-BF74-37A40A5618A9}"/>
              </a:ext>
            </a:extLst>
          </p:cNvPr>
          <p:cNvSpPr/>
          <p:nvPr/>
        </p:nvSpPr>
        <p:spPr>
          <a:xfrm>
            <a:off x="6221905" y="5047849"/>
            <a:ext cx="231146" cy="691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15155E-E322-4736-9C45-A6DA74E9CC7D}"/>
              </a:ext>
            </a:extLst>
          </p:cNvPr>
          <p:cNvSpPr/>
          <p:nvPr/>
        </p:nvSpPr>
        <p:spPr>
          <a:xfrm>
            <a:off x="6176379" y="5608338"/>
            <a:ext cx="389881" cy="15843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Rounded Rectangular Callout 8">
            <a:extLst>
              <a:ext uri="{FF2B5EF4-FFF2-40B4-BE49-F238E27FC236}">
                <a16:creationId xmlns:a16="http://schemas.microsoft.com/office/drawing/2014/main" id="{FE922C26-8E35-4A34-851C-575B0D626CC8}"/>
              </a:ext>
            </a:extLst>
          </p:cNvPr>
          <p:cNvSpPr/>
          <p:nvPr/>
        </p:nvSpPr>
        <p:spPr>
          <a:xfrm>
            <a:off x="3296319" y="5822862"/>
            <a:ext cx="2675452" cy="670541"/>
          </a:xfrm>
          <a:prstGeom prst="wedgeRoundRectCallout">
            <a:avLst>
              <a:gd name="adj1" fmla="val 57522"/>
              <a:gd name="adj2" fmla="val -49425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chemeClr val="bg1"/>
                </a:solidFill>
              </a:rPr>
              <a:t>Should not be longer than the return arrow position </a:t>
            </a:r>
          </a:p>
        </p:txBody>
      </p:sp>
    </p:spTree>
    <p:extLst>
      <p:ext uri="{BB962C8B-B14F-4D97-AF65-F5344CB8AC3E}">
        <p14:creationId xmlns:p14="http://schemas.microsoft.com/office/powerpoint/2010/main" val="2855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/>
          <p:cNvSpPr/>
          <p:nvPr/>
        </p:nvSpPr>
        <p:spPr>
          <a:xfrm>
            <a:off x="1677496" y="5701550"/>
            <a:ext cx="7038907" cy="804506"/>
          </a:xfrm>
          <a:prstGeom prst="rect">
            <a:avLst/>
          </a:prstGeom>
          <a:solidFill>
            <a:srgbClr val="FFFF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47585" y="4900523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08335" y="4900091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221904" y="5047849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050300" y="5608338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5698" y="4750767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44407" y="4524293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008334" y="6249751"/>
            <a:ext cx="6089527" cy="28771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8208339" y="5968443"/>
            <a:ext cx="0" cy="702781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8097862" y="6122346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915910" y="5818686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:Tag</a:t>
            </a: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1966371" y="5968443"/>
            <a:ext cx="594953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20356" y="5649409"/>
            <a:ext cx="13325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prstClr val="black"/>
                </a:solidFill>
              </a:rPr>
              <a:t>Tag(“friend”)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1"/>
              <p14:cNvContentPartPr/>
              <p14:nvPr/>
            </p14:nvContentPartPr>
            <p14:xfrm>
              <a:off x="3925299" y="1120229"/>
              <a:ext cx="3193931" cy="4680"/>
            </p14:xfrm>
          </p:contentPart>
        </mc:Choice>
        <mc:Fallback xmlns="">
          <p:pic>
            <p:nvPicPr>
              <p:cNvPr id="33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9459" y="1061395"/>
                <a:ext cx="3225971" cy="122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1"/>
              <p14:cNvContentPartPr/>
              <p14:nvPr/>
            </p14:nvContentPartPr>
            <p14:xfrm>
              <a:off x="3961611" y="1334377"/>
              <a:ext cx="3193931" cy="4680"/>
            </p14:xfrm>
          </p:contentPart>
        </mc:Choice>
        <mc:Fallback xmlns="">
          <p:pic>
            <p:nvPicPr>
              <p:cNvPr id="34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5773" y="1275543"/>
                <a:ext cx="3225967" cy="122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1"/>
              <p14:cNvContentPartPr/>
              <p14:nvPr/>
            </p14:nvContentPartPr>
            <p14:xfrm>
              <a:off x="3997923" y="1548525"/>
              <a:ext cx="3193931" cy="4680"/>
            </p14:xfrm>
          </p:contentPart>
        </mc:Choice>
        <mc:Fallback xmlns="">
          <p:pic>
            <p:nvPicPr>
              <p:cNvPr id="35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2083" y="1489691"/>
                <a:ext cx="3225971" cy="122349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1">
                <a:extLst>
                  <a:ext uri="{FF2B5EF4-FFF2-40B4-BE49-F238E27FC236}">
                    <a16:creationId xmlns:a16="http://schemas.microsoft.com/office/drawing/2014/main" id="{E69F784C-A11C-48FC-9D63-201CE971B2C1}"/>
                  </a:ext>
                </a:extLst>
              </p14:cNvPr>
              <p14:cNvContentPartPr/>
              <p14:nvPr/>
            </p14:nvContentPartPr>
            <p14:xfrm>
              <a:off x="6344477" y="2409068"/>
              <a:ext cx="1802891" cy="4680"/>
            </p14:xfrm>
          </p:contentPart>
        </mc:Choice>
        <mc:Fallback xmlns="">
          <p:pic>
            <p:nvPicPr>
              <p:cNvPr id="32" name="Ink 1">
                <a:extLst>
                  <a:ext uri="{FF2B5EF4-FFF2-40B4-BE49-F238E27FC236}">
                    <a16:creationId xmlns:a16="http://schemas.microsoft.com/office/drawing/2014/main" id="{E69F784C-A11C-48FC-9D63-201CE971B2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28640" y="2350234"/>
                <a:ext cx="1834205" cy="122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9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47585" y="4900523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08335" y="4900091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221904" y="5047849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050300" y="5608338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5698" y="4750767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44407" y="4524293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6473264" y="5501766"/>
            <a:ext cx="1646972" cy="2173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8245917" y="5220457"/>
            <a:ext cx="0" cy="1450767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8120236" y="5374360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938284" y="5070700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:Tag</a:t>
            </a: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473264" y="5220457"/>
            <a:ext cx="146502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541166" y="5163212"/>
            <a:ext cx="13325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prstClr val="black"/>
                </a:solidFill>
              </a:rPr>
              <a:t>Tag(“friend”)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" name="tick"/>
          <p:cNvGrpSpPr>
            <a:grpSpLocks noChangeAspect="1"/>
          </p:cNvGrpSpPr>
          <p:nvPr/>
        </p:nvGrpSpPr>
        <p:grpSpPr>
          <a:xfrm>
            <a:off x="7864586" y="3978596"/>
            <a:ext cx="738443" cy="738443"/>
            <a:chOff x="6416224" y="914400"/>
            <a:chExt cx="738443" cy="738443"/>
          </a:xfrm>
        </p:grpSpPr>
        <p:grpSp>
          <p:nvGrpSpPr>
            <p:cNvPr id="29" name="Group 28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31" name="Flowchart: Connector 30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Donut 31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1"/>
              <p14:cNvContentPartPr/>
              <p14:nvPr/>
            </p14:nvContentPartPr>
            <p14:xfrm>
              <a:off x="3925299" y="1120229"/>
              <a:ext cx="3193931" cy="4680"/>
            </p14:xfrm>
          </p:contentPart>
        </mc:Choice>
        <mc:Fallback xmlns="">
          <p:pic>
            <p:nvPicPr>
              <p:cNvPr id="33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9459" y="1061395"/>
                <a:ext cx="3225971" cy="122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1"/>
              <p14:cNvContentPartPr/>
              <p14:nvPr/>
            </p14:nvContentPartPr>
            <p14:xfrm>
              <a:off x="3961611" y="1334377"/>
              <a:ext cx="3193931" cy="4680"/>
            </p14:xfrm>
          </p:contentPart>
        </mc:Choice>
        <mc:Fallback xmlns="">
          <p:pic>
            <p:nvPicPr>
              <p:cNvPr id="34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5773" y="1275543"/>
                <a:ext cx="3225967" cy="122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1"/>
              <p14:cNvContentPartPr/>
              <p14:nvPr/>
            </p14:nvContentPartPr>
            <p14:xfrm>
              <a:off x="3997923" y="1548525"/>
              <a:ext cx="3193931" cy="4680"/>
            </p14:xfrm>
          </p:contentPart>
        </mc:Choice>
        <mc:Fallback xmlns="">
          <p:pic>
            <p:nvPicPr>
              <p:cNvPr id="35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2083" y="1489691"/>
                <a:ext cx="3225971" cy="122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6179760" y="5135040"/>
              <a:ext cx="708480" cy="72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0400" y="5130720"/>
                <a:ext cx="730800" cy="7423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8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4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/>
          <p:cNvSpPr/>
          <p:nvPr/>
        </p:nvSpPr>
        <p:spPr>
          <a:xfrm>
            <a:off x="1756437" y="5751828"/>
            <a:ext cx="2644524" cy="738204"/>
          </a:xfrm>
          <a:prstGeom prst="rect">
            <a:avLst/>
          </a:prstGeom>
          <a:solidFill>
            <a:srgbClr val="FFFF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47585" y="4900523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08335" y="4900091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221904" y="5047849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050300" y="5608338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5698" y="4750767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44407" y="4524293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6473264" y="5501766"/>
            <a:ext cx="1646972" cy="2173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8245917" y="5220457"/>
            <a:ext cx="0" cy="1450767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8120236" y="5374360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938284" y="5070700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:Tag</a:t>
            </a: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473264" y="5220457"/>
            <a:ext cx="146502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541166" y="5163212"/>
            <a:ext cx="13325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prstClr val="black"/>
                </a:solidFill>
              </a:rPr>
              <a:t>Tag(“friend”)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050301" y="6328522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174389" y="5825262"/>
            <a:ext cx="166313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 err="1">
                <a:solidFill>
                  <a:prstClr val="black"/>
                </a:solidFill>
              </a:rPr>
              <a:t>addPerson</a:t>
            </a:r>
            <a:r>
              <a:rPr lang="en-US" dirty="0">
                <a:solidFill>
                  <a:prstClr val="black"/>
                </a:solidFill>
              </a:rPr>
              <a:t>(p)</a:t>
            </a:r>
          </a:p>
        </p:txBody>
      </p:sp>
      <p:sp>
        <p:nvSpPr>
          <p:cNvPr id="30" name="Rectangle 16"/>
          <p:cNvSpPr/>
          <p:nvPr/>
        </p:nvSpPr>
        <p:spPr>
          <a:xfrm>
            <a:off x="3961611" y="5879352"/>
            <a:ext cx="231797" cy="44917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50300" y="5894241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1"/>
              <p14:cNvContentPartPr/>
              <p14:nvPr/>
            </p14:nvContentPartPr>
            <p14:xfrm>
              <a:off x="5020068" y="2632912"/>
              <a:ext cx="1983180" cy="4680"/>
            </p14:xfrm>
          </p:contentPart>
        </mc:Choice>
        <mc:Fallback xmlns="">
          <p:pic>
            <p:nvPicPr>
              <p:cNvPr id="38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226" y="2569552"/>
                <a:ext cx="2014865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039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47585" y="4900523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08335" y="4900091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221904" y="5047849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050300" y="5608338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5698" y="4750767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44407" y="4524293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6473264" y="5501766"/>
            <a:ext cx="1646972" cy="2173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8245917" y="5220457"/>
            <a:ext cx="0" cy="1450767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8120236" y="5374360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938284" y="5070700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:Tag</a:t>
            </a: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473264" y="5220457"/>
            <a:ext cx="146502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541166" y="5163212"/>
            <a:ext cx="13325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prstClr val="black"/>
                </a:solidFill>
              </a:rPr>
              <a:t>Tag(“friend”)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050301" y="6328522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174389" y="5825262"/>
            <a:ext cx="166313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 err="1">
                <a:solidFill>
                  <a:prstClr val="black"/>
                </a:solidFill>
              </a:rPr>
              <a:t>addPerson</a:t>
            </a:r>
            <a:r>
              <a:rPr lang="en-US" dirty="0">
                <a:solidFill>
                  <a:prstClr val="black"/>
                </a:solidFill>
              </a:rPr>
              <a:t>(p)</a:t>
            </a:r>
          </a:p>
        </p:txBody>
      </p:sp>
      <p:sp>
        <p:nvSpPr>
          <p:cNvPr id="30" name="Rectangle 16"/>
          <p:cNvSpPr/>
          <p:nvPr/>
        </p:nvSpPr>
        <p:spPr>
          <a:xfrm>
            <a:off x="3961611" y="5879352"/>
            <a:ext cx="231797" cy="44917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50300" y="5894241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" name="tick"/>
          <p:cNvGrpSpPr>
            <a:grpSpLocks noChangeAspect="1"/>
          </p:cNvGrpSpPr>
          <p:nvPr/>
        </p:nvGrpSpPr>
        <p:grpSpPr>
          <a:xfrm>
            <a:off x="4551688" y="5894241"/>
            <a:ext cx="738443" cy="738443"/>
            <a:chOff x="6416224" y="914400"/>
            <a:chExt cx="738443" cy="73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35" name="Flowchart: Connector 34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Donut 35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1"/>
              <p14:cNvContentPartPr/>
              <p14:nvPr/>
            </p14:nvContentPartPr>
            <p14:xfrm>
              <a:off x="5020068" y="2632912"/>
              <a:ext cx="1983180" cy="4680"/>
            </p14:xfrm>
          </p:contentPart>
        </mc:Choice>
        <mc:Fallback xmlns="">
          <p:pic>
            <p:nvPicPr>
              <p:cNvPr id="38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226" y="2569552"/>
                <a:ext cx="2014865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186205" y="4321090"/>
            <a:ext cx="7560839" cy="2225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3" name="Snip Single Corner Rectangle 34"/>
          <p:cNvSpPr/>
          <p:nvPr/>
        </p:nvSpPr>
        <p:spPr>
          <a:xfrm flipV="1">
            <a:off x="1186205" y="4320612"/>
            <a:ext cx="673143" cy="403761"/>
          </a:xfrm>
          <a:prstGeom prst="snip1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Rectangle 35"/>
          <p:cNvSpPr/>
          <p:nvPr/>
        </p:nvSpPr>
        <p:spPr bwMode="auto">
          <a:xfrm>
            <a:off x="1230761" y="4278367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0070C0"/>
                </a:solidFill>
                <a:cs typeface="Arial" charset="0"/>
              </a:rPr>
              <a:t>loop     (</a:t>
            </a:r>
            <a:r>
              <a:rPr lang="en-US" sz="2000" dirty="0" err="1">
                <a:solidFill>
                  <a:srgbClr val="0070C0"/>
                </a:solidFill>
                <a:cs typeface="Arial" charset="0"/>
              </a:rPr>
              <a:t>hasRoom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)</a:t>
            </a: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47585" y="4900523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08335" y="4900091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221904" y="5047849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050300" y="5608338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5698" y="4750767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44407" y="4524293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6473264" y="5501766"/>
            <a:ext cx="1646972" cy="2173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8245917" y="5220457"/>
            <a:ext cx="0" cy="1450767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8120236" y="5374360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938284" y="5070700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:Tag</a:t>
            </a: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473264" y="5220457"/>
            <a:ext cx="146502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541166" y="5163212"/>
            <a:ext cx="13325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prstClr val="black"/>
                </a:solidFill>
              </a:rPr>
              <a:t>Tag(“friend”)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050301" y="6328522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174389" y="5825262"/>
            <a:ext cx="166313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 err="1">
                <a:solidFill>
                  <a:prstClr val="black"/>
                </a:solidFill>
              </a:rPr>
              <a:t>addPerson</a:t>
            </a:r>
            <a:r>
              <a:rPr lang="en-US" dirty="0">
                <a:solidFill>
                  <a:prstClr val="black"/>
                </a:solidFill>
              </a:rPr>
              <a:t>(p)</a:t>
            </a:r>
          </a:p>
        </p:txBody>
      </p:sp>
      <p:sp>
        <p:nvSpPr>
          <p:cNvPr id="30" name="Rectangle 16"/>
          <p:cNvSpPr/>
          <p:nvPr/>
        </p:nvSpPr>
        <p:spPr>
          <a:xfrm>
            <a:off x="3961611" y="5879352"/>
            <a:ext cx="231797" cy="44917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50300" y="5894241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1"/>
              <p14:cNvContentPartPr/>
              <p14:nvPr/>
            </p14:nvContentPartPr>
            <p14:xfrm>
              <a:off x="4728921" y="2234213"/>
              <a:ext cx="1354539" cy="4680"/>
            </p14:xfrm>
          </p:contentPart>
        </mc:Choice>
        <mc:Fallback xmlns="">
          <p:pic>
            <p:nvPicPr>
              <p:cNvPr id="41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3083" y="2170853"/>
                <a:ext cx="1386216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1"/>
              <p14:cNvContentPartPr/>
              <p14:nvPr/>
            </p14:nvContentPartPr>
            <p14:xfrm>
              <a:off x="4769790" y="2875389"/>
              <a:ext cx="183039" cy="4680"/>
            </p14:xfrm>
          </p:contentPart>
        </mc:Choice>
        <mc:Fallback xmlns="">
          <p:pic>
            <p:nvPicPr>
              <p:cNvPr id="4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3967" y="2812029"/>
                <a:ext cx="214684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186205" y="4321090"/>
            <a:ext cx="7560839" cy="2225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3" name="Snip Single Corner Rectangle 34"/>
          <p:cNvSpPr/>
          <p:nvPr/>
        </p:nvSpPr>
        <p:spPr>
          <a:xfrm flipV="1">
            <a:off x="1186205" y="4320612"/>
            <a:ext cx="673143" cy="40376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Rectangle 35"/>
          <p:cNvSpPr/>
          <p:nvPr/>
        </p:nvSpPr>
        <p:spPr bwMode="auto">
          <a:xfrm>
            <a:off x="1230761" y="4278367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0070C0"/>
                </a:solidFill>
                <a:cs typeface="Arial" charset="0"/>
              </a:rPr>
              <a:t>loop     [</a:t>
            </a:r>
            <a:r>
              <a:rPr lang="en-US" sz="2000" dirty="0" err="1">
                <a:solidFill>
                  <a:srgbClr val="0070C0"/>
                </a:solidFill>
                <a:cs typeface="Arial" charset="0"/>
              </a:rPr>
              <a:t>hasRoom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]</a:t>
            </a: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47585" y="4900523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42075" b="15232"/>
          <a:stretch/>
        </p:blipFill>
        <p:spPr>
          <a:xfrm>
            <a:off x="2982191" y="0"/>
            <a:ext cx="4615881" cy="2249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06" y="1775173"/>
            <a:ext cx="4308100" cy="1307816"/>
          </a:xfrm>
          <a:prstGeom prst="roundRect">
            <a:avLst>
              <a:gd name="adj" fmla="val 11134"/>
            </a:avLst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l="63112"/>
          <a:stretch/>
        </p:blipFill>
        <p:spPr>
          <a:xfrm>
            <a:off x="92098" y="0"/>
            <a:ext cx="2939480" cy="2654098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08335" y="4900091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221904" y="5047849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050300" y="5608338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5698" y="4750767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44407" y="4524293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6473264" y="5501766"/>
            <a:ext cx="1646972" cy="2173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8245917" y="5220457"/>
            <a:ext cx="0" cy="1450767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8120236" y="5374360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938284" y="5070700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:Tag</a:t>
            </a: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473264" y="5220457"/>
            <a:ext cx="146502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541166" y="5163212"/>
            <a:ext cx="13325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prstClr val="black"/>
                </a:solidFill>
              </a:rPr>
              <a:t>Tag(“friend”)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050301" y="6328522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174389" y="5825262"/>
            <a:ext cx="166313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 err="1">
                <a:solidFill>
                  <a:prstClr val="black"/>
                </a:solidFill>
              </a:rPr>
              <a:t>addPerson</a:t>
            </a:r>
            <a:r>
              <a:rPr lang="en-US" dirty="0">
                <a:solidFill>
                  <a:prstClr val="black"/>
                </a:solidFill>
              </a:rPr>
              <a:t>(p)</a:t>
            </a:r>
          </a:p>
        </p:txBody>
      </p:sp>
      <p:sp>
        <p:nvSpPr>
          <p:cNvPr id="30" name="Rectangle 16"/>
          <p:cNvSpPr/>
          <p:nvPr/>
        </p:nvSpPr>
        <p:spPr>
          <a:xfrm>
            <a:off x="3961611" y="5879352"/>
            <a:ext cx="231797" cy="44917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50300" y="5894241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5" name="tick"/>
          <p:cNvGrpSpPr>
            <a:grpSpLocks noChangeAspect="1"/>
          </p:cNvGrpSpPr>
          <p:nvPr/>
        </p:nvGrpSpPr>
        <p:grpSpPr>
          <a:xfrm>
            <a:off x="599547" y="3423270"/>
            <a:ext cx="738443" cy="738443"/>
            <a:chOff x="6416224" y="914400"/>
            <a:chExt cx="738443" cy="738443"/>
          </a:xfrm>
        </p:grpSpPr>
        <p:grpSp>
          <p:nvGrpSpPr>
            <p:cNvPr id="36" name="Group 35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38" name="Flowchart: Connector 37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Donut 38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0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1"/>
              <p14:cNvContentPartPr/>
              <p14:nvPr/>
            </p14:nvContentPartPr>
            <p14:xfrm>
              <a:off x="4728921" y="2234213"/>
              <a:ext cx="1354539" cy="4680"/>
            </p14:xfrm>
          </p:contentPart>
        </mc:Choice>
        <mc:Fallback xmlns="">
          <p:pic>
            <p:nvPicPr>
              <p:cNvPr id="41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3083" y="2170853"/>
                <a:ext cx="1386216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1"/>
              <p14:cNvContentPartPr/>
              <p14:nvPr/>
            </p14:nvContentPartPr>
            <p14:xfrm>
              <a:off x="4769790" y="2875389"/>
              <a:ext cx="183039" cy="4680"/>
            </p14:xfrm>
          </p:contentPart>
        </mc:Choice>
        <mc:Fallback xmlns="">
          <p:pic>
            <p:nvPicPr>
              <p:cNvPr id="4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3967" y="2812029"/>
                <a:ext cx="214684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1713600" y="4611600"/>
              <a:ext cx="236160" cy="211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7400" y="4550760"/>
                <a:ext cx="2653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2026800" y="4333320"/>
              <a:ext cx="133920" cy="258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1320" y="4281120"/>
                <a:ext cx="1670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3092760" y="4312800"/>
              <a:ext cx="177480" cy="278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6560" y="4252320"/>
                <a:ext cx="210960" cy="4078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186205" y="4321090"/>
            <a:ext cx="7560839" cy="2225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3" name="Snip Single Corner Rectangle 34"/>
          <p:cNvSpPr/>
          <p:nvPr/>
        </p:nvSpPr>
        <p:spPr>
          <a:xfrm flipV="1">
            <a:off x="1186205" y="4320612"/>
            <a:ext cx="673143" cy="40376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Rectangle 35"/>
          <p:cNvSpPr/>
          <p:nvPr/>
        </p:nvSpPr>
        <p:spPr bwMode="auto">
          <a:xfrm>
            <a:off x="1230761" y="4278367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0070C0"/>
                </a:solidFill>
                <a:cs typeface="Arial" charset="0"/>
              </a:rPr>
              <a:t>loop     [</a:t>
            </a:r>
            <a:r>
              <a:rPr lang="en-US" sz="2000" dirty="0" err="1">
                <a:solidFill>
                  <a:srgbClr val="0070C0"/>
                </a:solidFill>
                <a:cs typeface="Arial" charset="0"/>
              </a:rPr>
              <a:t>hasRoom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]</a:t>
            </a: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47585" y="4900523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08335" y="4900091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221904" y="5047849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050300" y="5608338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5698" y="4750767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44407" y="4524293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6473264" y="5501766"/>
            <a:ext cx="1646972" cy="2173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8245917" y="5220457"/>
            <a:ext cx="0" cy="1450767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8120236" y="5374360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938284" y="5070700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:Tag</a:t>
            </a: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473264" y="5220457"/>
            <a:ext cx="146502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541166" y="5163212"/>
            <a:ext cx="13325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prstClr val="black"/>
                </a:solidFill>
              </a:rPr>
              <a:t>Tag(“friend”)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5" y="192396"/>
            <a:ext cx="6466961" cy="24816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60960" y="1185840"/>
              <a:ext cx="541080" cy="17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4760" y="1096200"/>
                <a:ext cx="580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343880" y="1798920"/>
              <a:ext cx="1534320" cy="25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1280" y="1709280"/>
                <a:ext cx="1570680" cy="1922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46" name="Rectangle 20"/>
          <p:cNvSpPr/>
          <p:nvPr/>
        </p:nvSpPr>
        <p:spPr>
          <a:xfrm>
            <a:off x="4010681" y="5682076"/>
            <a:ext cx="1160833" cy="858592"/>
          </a:xfrm>
          <a:prstGeom prst="rect">
            <a:avLst/>
          </a:prstGeom>
          <a:solidFill>
            <a:srgbClr val="FFFF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H="1">
            <a:off x="2050300" y="6446933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2174389" y="5825262"/>
            <a:ext cx="166313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 err="1">
                <a:solidFill>
                  <a:prstClr val="black"/>
                </a:solidFill>
              </a:rPr>
              <a:t>addPerson</a:t>
            </a:r>
            <a:r>
              <a:rPr lang="en-US" dirty="0">
                <a:solidFill>
                  <a:prstClr val="black"/>
                </a:solidFill>
              </a:rPr>
              <a:t>(p)</a:t>
            </a:r>
          </a:p>
        </p:txBody>
      </p:sp>
      <p:sp>
        <p:nvSpPr>
          <p:cNvPr id="38" name="Rectangle 16"/>
          <p:cNvSpPr/>
          <p:nvPr/>
        </p:nvSpPr>
        <p:spPr>
          <a:xfrm>
            <a:off x="3961612" y="5879351"/>
            <a:ext cx="217192" cy="5675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2050300" y="5894241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0" name="Rectangle 41"/>
          <p:cNvSpPr/>
          <p:nvPr/>
        </p:nvSpPr>
        <p:spPr>
          <a:xfrm>
            <a:off x="4107815" y="6066164"/>
            <a:ext cx="193123" cy="1993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1" name="Freeform 1"/>
          <p:cNvSpPr/>
          <p:nvPr/>
        </p:nvSpPr>
        <p:spPr>
          <a:xfrm>
            <a:off x="4178803" y="5878210"/>
            <a:ext cx="208867" cy="191496"/>
          </a:xfrm>
          <a:custGeom>
            <a:avLst/>
            <a:gdLst>
              <a:gd name="connsiteX0" fmla="*/ 0 w 244772"/>
              <a:gd name="connsiteY0" fmla="*/ 60198 h 134339"/>
              <a:gd name="connsiteX1" fmla="*/ 238897 w 244772"/>
              <a:gd name="connsiteY1" fmla="*/ 2534 h 134339"/>
              <a:gd name="connsiteX2" fmla="*/ 148281 w 244772"/>
              <a:gd name="connsiteY2" fmla="*/ 134339 h 13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72" h="134339">
                <a:moveTo>
                  <a:pt x="0" y="60198"/>
                </a:moveTo>
                <a:cubicBezTo>
                  <a:pt x="107092" y="25187"/>
                  <a:pt x="214184" y="-9823"/>
                  <a:pt x="238897" y="2534"/>
                </a:cubicBezTo>
                <a:cubicBezTo>
                  <a:pt x="263611" y="14891"/>
                  <a:pt x="205946" y="74615"/>
                  <a:pt x="148281" y="13433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4350010" y="5666054"/>
            <a:ext cx="93467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add(p)</a:t>
            </a:r>
          </a:p>
        </p:txBody>
      </p:sp>
    </p:spTree>
    <p:extLst>
      <p:ext uri="{BB962C8B-B14F-4D97-AF65-F5344CB8AC3E}">
        <p14:creationId xmlns:p14="http://schemas.microsoft.com/office/powerpoint/2010/main" val="13007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186205" y="4321090"/>
            <a:ext cx="7560839" cy="2225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3" name="Snip Single Corner Rectangle 34"/>
          <p:cNvSpPr/>
          <p:nvPr/>
        </p:nvSpPr>
        <p:spPr>
          <a:xfrm flipV="1">
            <a:off x="1186205" y="4320612"/>
            <a:ext cx="673143" cy="40376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Rectangle 35"/>
          <p:cNvSpPr/>
          <p:nvPr/>
        </p:nvSpPr>
        <p:spPr bwMode="auto">
          <a:xfrm>
            <a:off x="1230761" y="4278367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0070C0"/>
                </a:solidFill>
                <a:cs typeface="Arial" charset="0"/>
              </a:rPr>
              <a:t>loop     [</a:t>
            </a:r>
            <a:r>
              <a:rPr lang="en-US" sz="2000" dirty="0" err="1">
                <a:solidFill>
                  <a:srgbClr val="0070C0"/>
                </a:solidFill>
                <a:cs typeface="Arial" charset="0"/>
              </a:rPr>
              <a:t>hasRoom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]</a:t>
            </a: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47585" y="4900523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080036" y="3622004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961611" y="3608785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008335" y="3355580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08335" y="4900091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221904" y="5047849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050300" y="5608338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5698" y="4750767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08335" y="4041887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44407" y="4524293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6473264" y="5501766"/>
            <a:ext cx="1646972" cy="2173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8245917" y="5220457"/>
            <a:ext cx="0" cy="1450767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8120236" y="5374360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938284" y="5070700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:Tag</a:t>
            </a: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473264" y="5220457"/>
            <a:ext cx="146502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541166" y="5163212"/>
            <a:ext cx="13325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prstClr val="black"/>
                </a:solidFill>
              </a:rPr>
              <a:t>Tag(“friend”)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050300" y="6446933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174389" y="5825262"/>
            <a:ext cx="166313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 err="1">
                <a:solidFill>
                  <a:prstClr val="black"/>
                </a:solidFill>
              </a:rPr>
              <a:t>addPerson</a:t>
            </a:r>
            <a:r>
              <a:rPr lang="en-US" dirty="0">
                <a:solidFill>
                  <a:prstClr val="black"/>
                </a:solidFill>
              </a:rPr>
              <a:t>(p)</a:t>
            </a:r>
          </a:p>
        </p:txBody>
      </p:sp>
      <p:sp>
        <p:nvSpPr>
          <p:cNvPr id="30" name="Rectangle 16"/>
          <p:cNvSpPr/>
          <p:nvPr/>
        </p:nvSpPr>
        <p:spPr>
          <a:xfrm>
            <a:off x="3961612" y="5879351"/>
            <a:ext cx="217192" cy="5675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50300" y="5894241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5" y="192396"/>
            <a:ext cx="6466961" cy="2481651"/>
          </a:xfrm>
          <a:prstGeom prst="rect">
            <a:avLst/>
          </a:prstGeom>
        </p:spPr>
      </p:pic>
      <p:sp>
        <p:nvSpPr>
          <p:cNvPr id="35" name="Rectangle 41"/>
          <p:cNvSpPr/>
          <p:nvPr/>
        </p:nvSpPr>
        <p:spPr>
          <a:xfrm>
            <a:off x="4107815" y="6066164"/>
            <a:ext cx="193123" cy="1993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6" name="Freeform 1"/>
          <p:cNvSpPr/>
          <p:nvPr/>
        </p:nvSpPr>
        <p:spPr>
          <a:xfrm>
            <a:off x="4178803" y="5878210"/>
            <a:ext cx="208867" cy="191496"/>
          </a:xfrm>
          <a:custGeom>
            <a:avLst/>
            <a:gdLst>
              <a:gd name="connsiteX0" fmla="*/ 0 w 244772"/>
              <a:gd name="connsiteY0" fmla="*/ 60198 h 134339"/>
              <a:gd name="connsiteX1" fmla="*/ 238897 w 244772"/>
              <a:gd name="connsiteY1" fmla="*/ 2534 h 134339"/>
              <a:gd name="connsiteX2" fmla="*/ 148281 w 244772"/>
              <a:gd name="connsiteY2" fmla="*/ 134339 h 13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72" h="134339">
                <a:moveTo>
                  <a:pt x="0" y="60198"/>
                </a:moveTo>
                <a:cubicBezTo>
                  <a:pt x="107092" y="25187"/>
                  <a:pt x="214184" y="-9823"/>
                  <a:pt x="238897" y="2534"/>
                </a:cubicBezTo>
                <a:cubicBezTo>
                  <a:pt x="263611" y="14891"/>
                  <a:pt x="205946" y="74615"/>
                  <a:pt x="148281" y="13433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4350010" y="5666054"/>
            <a:ext cx="93467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add(p)</a:t>
            </a:r>
          </a:p>
        </p:txBody>
      </p:sp>
      <p:sp>
        <p:nvSpPr>
          <p:cNvPr id="38" name="Freeform 3"/>
          <p:cNvSpPr/>
          <p:nvPr/>
        </p:nvSpPr>
        <p:spPr>
          <a:xfrm>
            <a:off x="4159577" y="6252732"/>
            <a:ext cx="228093" cy="107356"/>
          </a:xfrm>
          <a:custGeom>
            <a:avLst/>
            <a:gdLst>
              <a:gd name="connsiteX0" fmla="*/ 140043 w 228093"/>
              <a:gd name="connsiteY0" fmla="*/ 0 h 107356"/>
              <a:gd name="connsiteX1" fmla="*/ 222421 w 228093"/>
              <a:gd name="connsiteY1" fmla="*/ 90617 h 107356"/>
              <a:gd name="connsiteX2" fmla="*/ 0 w 228093"/>
              <a:gd name="connsiteY2" fmla="*/ 107092 h 10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93" h="107356">
                <a:moveTo>
                  <a:pt x="140043" y="0"/>
                </a:moveTo>
                <a:cubicBezTo>
                  <a:pt x="192902" y="36384"/>
                  <a:pt x="245761" y="72768"/>
                  <a:pt x="222421" y="90617"/>
                </a:cubicBezTo>
                <a:cubicBezTo>
                  <a:pt x="199081" y="108466"/>
                  <a:pt x="99540" y="107779"/>
                  <a:pt x="0" y="107092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9" name="tick"/>
          <p:cNvGrpSpPr>
            <a:grpSpLocks noChangeAspect="1"/>
          </p:cNvGrpSpPr>
          <p:nvPr/>
        </p:nvGrpSpPr>
        <p:grpSpPr>
          <a:xfrm>
            <a:off x="5740551" y="3326941"/>
            <a:ext cx="738443" cy="738443"/>
            <a:chOff x="6416224" y="914400"/>
            <a:chExt cx="738443" cy="738443"/>
          </a:xfrm>
        </p:grpSpPr>
        <p:grpSp>
          <p:nvGrpSpPr>
            <p:cNvPr id="40" name="Group 39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42" name="Flowchart: Connector 41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Donut 42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TextBox 3"/>
          <p:cNvSpPr txBox="1"/>
          <p:nvPr/>
        </p:nvSpPr>
        <p:spPr>
          <a:xfrm>
            <a:off x="2008335" y="3019221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2008336" y="3450312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2952330" y="3303019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2"/>
              <p14:cNvContentPartPr/>
              <p14:nvPr/>
            </p14:nvContentPartPr>
            <p14:xfrm>
              <a:off x="1560960" y="1185840"/>
              <a:ext cx="541080" cy="17280"/>
            </p14:xfrm>
          </p:contentPart>
        </mc:Choice>
        <mc:Fallback xmlns="">
          <p:pic>
            <p:nvPicPr>
              <p:cNvPr id="47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4760" y="1096200"/>
                <a:ext cx="5803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"/>
              <p14:cNvContentPartPr/>
              <p14:nvPr/>
            </p14:nvContentPartPr>
            <p14:xfrm>
              <a:off x="1343880" y="1798920"/>
              <a:ext cx="1534320" cy="25920"/>
            </p14:xfrm>
          </p:contentPart>
        </mc:Choice>
        <mc:Fallback xmlns="">
          <p:pic>
            <p:nvPicPr>
              <p:cNvPr id="48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0920" y="1709640"/>
                <a:ext cx="1571040" cy="19188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ounded Rectangular Callout 8">
            <a:extLst>
              <a:ext uri="{FF2B5EF4-FFF2-40B4-BE49-F238E27FC236}">
                <a16:creationId xmlns:a16="http://schemas.microsoft.com/office/drawing/2014/main" id="{04F96454-5DC9-4756-BA32-3A0299C3A5B9}"/>
              </a:ext>
            </a:extLst>
          </p:cNvPr>
          <p:cNvSpPr/>
          <p:nvPr/>
        </p:nvSpPr>
        <p:spPr>
          <a:xfrm>
            <a:off x="4544042" y="6278299"/>
            <a:ext cx="1331081" cy="567581"/>
          </a:xfrm>
          <a:prstGeom prst="wedgeRoundRectCallout">
            <a:avLst>
              <a:gd name="adj1" fmla="val -57626"/>
              <a:gd name="adj2" fmla="val -38685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chemeClr val="bg1"/>
                </a:solidFill>
              </a:rPr>
              <a:t>OK to omit (optional)</a:t>
            </a:r>
          </a:p>
        </p:txBody>
      </p:sp>
    </p:spTree>
    <p:extLst>
      <p:ext uri="{BB962C8B-B14F-4D97-AF65-F5344CB8AC3E}">
        <p14:creationId xmlns:p14="http://schemas.microsoft.com/office/powerpoint/2010/main" val="8841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791580" y="2561959"/>
            <a:ext cx="7560839" cy="2225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3" name="Snip Single Corner Rectangle 34"/>
          <p:cNvSpPr/>
          <p:nvPr/>
        </p:nvSpPr>
        <p:spPr>
          <a:xfrm flipV="1">
            <a:off x="791580" y="2561481"/>
            <a:ext cx="673143" cy="40376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Rectangle 35"/>
          <p:cNvSpPr/>
          <p:nvPr/>
        </p:nvSpPr>
        <p:spPr bwMode="auto">
          <a:xfrm>
            <a:off x="836136" y="2519236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0070C0"/>
                </a:solidFill>
                <a:cs typeface="Arial" charset="0"/>
              </a:rPr>
              <a:t>loop     [</a:t>
            </a:r>
            <a:r>
              <a:rPr lang="en-US" sz="2000" dirty="0" err="1">
                <a:solidFill>
                  <a:srgbClr val="0070C0"/>
                </a:solidFill>
                <a:cs typeface="Arial" charset="0"/>
              </a:rPr>
              <a:t>hasRoom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]</a:t>
            </a: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5952960" y="3141392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3685411" y="1862873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3566986" y="1849654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1613710" y="2282756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1613710" y="1596449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613710" y="3140960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5827279" y="3288718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655675" y="3849207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491073" y="2991636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p:Person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1613710" y="2282756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049782" y="2765162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Person(“Adam”, “friend”)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6078639" y="3742635"/>
            <a:ext cx="1646972" cy="2173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7851292" y="3461326"/>
            <a:ext cx="0" cy="1450767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7725611" y="3615229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543659" y="3311569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white"/>
                </a:solidFill>
              </a:rPr>
              <a:t>:Tag</a:t>
            </a: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078639" y="3461326"/>
            <a:ext cx="146502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146541" y="3404081"/>
            <a:ext cx="13325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prstClr val="black"/>
                </a:solidFill>
              </a:rPr>
              <a:t>Tag(“friend”)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1655675" y="4687802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779764" y="4066131"/>
            <a:ext cx="166313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dirty="0" err="1">
                <a:solidFill>
                  <a:prstClr val="black"/>
                </a:solidFill>
              </a:rPr>
              <a:t>addPerson</a:t>
            </a:r>
            <a:r>
              <a:rPr lang="en-US" dirty="0">
                <a:solidFill>
                  <a:prstClr val="black"/>
                </a:solidFill>
              </a:rPr>
              <a:t>(p)</a:t>
            </a:r>
          </a:p>
        </p:txBody>
      </p:sp>
      <p:sp>
        <p:nvSpPr>
          <p:cNvPr id="30" name="Rectangle 16"/>
          <p:cNvSpPr/>
          <p:nvPr/>
        </p:nvSpPr>
        <p:spPr>
          <a:xfrm>
            <a:off x="3566987" y="4120220"/>
            <a:ext cx="217192" cy="5675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1655675" y="4135110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5" name="Rectangle 41"/>
          <p:cNvSpPr/>
          <p:nvPr/>
        </p:nvSpPr>
        <p:spPr>
          <a:xfrm>
            <a:off x="3713190" y="4307033"/>
            <a:ext cx="193123" cy="1993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6" name="Freeform 1"/>
          <p:cNvSpPr/>
          <p:nvPr/>
        </p:nvSpPr>
        <p:spPr>
          <a:xfrm>
            <a:off x="3784178" y="4119079"/>
            <a:ext cx="208867" cy="191496"/>
          </a:xfrm>
          <a:custGeom>
            <a:avLst/>
            <a:gdLst>
              <a:gd name="connsiteX0" fmla="*/ 0 w 244772"/>
              <a:gd name="connsiteY0" fmla="*/ 60198 h 134339"/>
              <a:gd name="connsiteX1" fmla="*/ 238897 w 244772"/>
              <a:gd name="connsiteY1" fmla="*/ 2534 h 134339"/>
              <a:gd name="connsiteX2" fmla="*/ 148281 w 244772"/>
              <a:gd name="connsiteY2" fmla="*/ 134339 h 13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72" h="134339">
                <a:moveTo>
                  <a:pt x="0" y="60198"/>
                </a:moveTo>
                <a:cubicBezTo>
                  <a:pt x="107092" y="25187"/>
                  <a:pt x="214184" y="-9823"/>
                  <a:pt x="238897" y="2534"/>
                </a:cubicBezTo>
                <a:cubicBezTo>
                  <a:pt x="263611" y="14891"/>
                  <a:pt x="205946" y="74615"/>
                  <a:pt x="148281" y="13433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3955385" y="3906923"/>
            <a:ext cx="93467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add(p)</a:t>
            </a:r>
          </a:p>
        </p:txBody>
      </p:sp>
      <p:sp>
        <p:nvSpPr>
          <p:cNvPr id="38" name="Freeform 3"/>
          <p:cNvSpPr/>
          <p:nvPr/>
        </p:nvSpPr>
        <p:spPr>
          <a:xfrm>
            <a:off x="3764952" y="4493601"/>
            <a:ext cx="228093" cy="107356"/>
          </a:xfrm>
          <a:custGeom>
            <a:avLst/>
            <a:gdLst>
              <a:gd name="connsiteX0" fmla="*/ 140043 w 228093"/>
              <a:gd name="connsiteY0" fmla="*/ 0 h 107356"/>
              <a:gd name="connsiteX1" fmla="*/ 222421 w 228093"/>
              <a:gd name="connsiteY1" fmla="*/ 90617 h 107356"/>
              <a:gd name="connsiteX2" fmla="*/ 0 w 228093"/>
              <a:gd name="connsiteY2" fmla="*/ 107092 h 10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93" h="107356">
                <a:moveTo>
                  <a:pt x="140043" y="0"/>
                </a:moveTo>
                <a:cubicBezTo>
                  <a:pt x="192902" y="36384"/>
                  <a:pt x="245761" y="72768"/>
                  <a:pt x="222421" y="90617"/>
                </a:cubicBezTo>
                <a:cubicBezTo>
                  <a:pt x="199081" y="108466"/>
                  <a:pt x="99540" y="107779"/>
                  <a:pt x="0" y="10709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4" name="TextBox 3"/>
          <p:cNvSpPr txBox="1"/>
          <p:nvPr/>
        </p:nvSpPr>
        <p:spPr>
          <a:xfrm>
            <a:off x="1613710" y="1260090"/>
            <a:ext cx="128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PersonList</a:t>
            </a:r>
            <a:r>
              <a:rPr lang="en-US" dirty="0"/>
              <a:t>()</a:t>
            </a: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1613711" y="1691181"/>
            <a:ext cx="964628" cy="110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914400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2557705" y="1543888"/>
            <a:ext cx="229488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914400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prstClr val="white"/>
                </a:solidFill>
              </a:rPr>
              <a:t>personList:PersonList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F405C23D-C2F8-488A-BDB4-ABFF63E3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7196" y="0"/>
            <a:ext cx="486803" cy="365125"/>
          </a:xfrm>
          <a:solidFill>
            <a:schemeClr val="tx1"/>
          </a:solidFill>
        </p:spPr>
        <p:txBody>
          <a:bodyPr vert="horz" lIns="91440" tIns="45720" rIns="91440" bIns="45720" rtlCol="0" anchor="ctr"/>
          <a:lstStyle/>
          <a:p>
            <a:fld id="{C94DA156-F0FE-4EFE-AB63-318BAD516338}" type="slidenum">
              <a:rPr lang="en-SG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9905" y="1457233"/>
            <a:ext cx="8080479" cy="2845052"/>
          </a:xfrm>
        </p:spPr>
        <p:txBody>
          <a:bodyPr>
            <a:normAutofit/>
          </a:bodyPr>
          <a:lstStyle/>
          <a:p>
            <a:r>
              <a:rPr lang="en-US" sz="2400" dirty="0" err="1"/>
              <a:t>tP</a:t>
            </a:r>
            <a:r>
              <a:rPr lang="en-US" sz="2400" dirty="0"/>
              <a:t> – week 8: …</a:t>
            </a:r>
          </a:p>
          <a:p>
            <a:r>
              <a:rPr lang="en-US" sz="2400" dirty="0" err="1"/>
              <a:t>tP</a:t>
            </a:r>
            <a:r>
              <a:rPr lang="en-US" sz="2400" dirty="0"/>
              <a:t> – week 9: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If you defined v1.2 to be small</a:t>
            </a:r>
            <a:r>
              <a:rPr lang="en-US" sz="2000" dirty="0"/>
              <a:t> as we recommended, </a:t>
            </a:r>
          </a:p>
          <a:p>
            <a:pPr lvl="2"/>
            <a:r>
              <a:rPr lang="en-US" sz="1600" dirty="0"/>
              <a:t>you should be close to finishing it, if not finished already.</a:t>
            </a:r>
          </a:p>
          <a:p>
            <a:pPr lvl="2"/>
            <a:r>
              <a:rPr lang="en-US" sz="1600" dirty="0">
                <a:solidFill>
                  <a:srgbClr val="C00000"/>
                </a:solidFill>
              </a:rPr>
              <a:t>no reason not to have a working product at v1.2 deadline</a:t>
            </a:r>
            <a:endParaRPr lang="en-US" sz="1600" dirty="0"/>
          </a:p>
          <a:p>
            <a:pPr lvl="1"/>
            <a:r>
              <a:rPr lang="en-US" sz="2000" dirty="0"/>
              <a:t>You’ll be asked to demo v1.2 in next week’s tutorial. It must be a working product.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96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B82C-DDF1-4CC1-BA01-25CBE944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staff meeting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2A4E-9C1B-49B0-BD8E-07DD72EB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994" y="1825625"/>
            <a:ext cx="72003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few minutes: </a:t>
            </a:r>
            <a:br>
              <a:rPr lang="en-US" dirty="0"/>
            </a:br>
            <a:r>
              <a:rPr lang="en-US" dirty="0"/>
              <a:t>Do the </a:t>
            </a:r>
            <a:r>
              <a:rPr lang="en-US" dirty="0" err="1"/>
              <a:t>CATcher</a:t>
            </a:r>
            <a:r>
              <a:rPr lang="en-US" dirty="0"/>
              <a:t> testing, as explained in the tutor wiki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510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1203" y="2241106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{interface}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Billable</a:t>
            </a:r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cxnSpLocks/>
            <a:stCxn id="4" idx="1"/>
            <a:endCxn id="37" idx="0"/>
          </p:cNvCxnSpPr>
          <p:nvPr/>
        </p:nvCxnSpPr>
        <p:spPr>
          <a:xfrm rot="10800000" flipV="1">
            <a:off x="5250435" y="2511135"/>
            <a:ext cx="470769" cy="931607"/>
          </a:xfrm>
          <a:prstGeom prst="bentConnector2">
            <a:avLst/>
          </a:prstGeom>
          <a:ln>
            <a:prstDash val="solid"/>
            <a:headEnd type="triangle" w="med" len="med"/>
            <a:tailEnd type="none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493484" y="3442743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{abstract}</a:t>
            </a:r>
          </a:p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3484" y="4017457"/>
            <a:ext cx="1513900" cy="51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 {abstract}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  bill()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721203" y="2764542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bill()</a:t>
            </a:r>
            <a:endParaRPr lang="en-SG" sz="14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3" y="671970"/>
            <a:ext cx="3726266" cy="198692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4</a:t>
            </a:fld>
            <a:endParaRPr lang="en-US"/>
          </a:p>
        </p:txBody>
      </p:sp>
      <p:sp>
        <p:nvSpPr>
          <p:cNvPr id="12" name="Rectangle 6"/>
          <p:cNvSpPr/>
          <p:nvPr/>
        </p:nvSpPr>
        <p:spPr>
          <a:xfrm>
            <a:off x="4390274" y="494732"/>
            <a:ext cx="4303104" cy="1699498"/>
          </a:xfrm>
          <a:prstGeom prst="downArrowCallout">
            <a:avLst>
              <a:gd name="adj1" fmla="val 17559"/>
              <a:gd name="adj2" fmla="val 17094"/>
              <a:gd name="adj3" fmla="val 18489"/>
              <a:gd name="adj4" fmla="val 74705"/>
            </a:avLst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partial class diagram below is supposed to match the code given on the left.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What errors do you see?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Reply ‘None’ if you don’t see any errors.</a:t>
            </a:r>
          </a:p>
        </p:txBody>
      </p:sp>
      <p:sp>
        <p:nvSpPr>
          <p:cNvPr id="3" name="Left Arrow 2"/>
          <p:cNvSpPr/>
          <p:nvPr/>
        </p:nvSpPr>
        <p:spPr>
          <a:xfrm>
            <a:off x="4039148" y="772179"/>
            <a:ext cx="351126" cy="733663"/>
          </a:xfrm>
          <a:prstGeom prst="leftArrow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1203" y="2241106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&lt;&lt;interface&gt;&gt;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Billable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5487597" y="2425293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5250434" y="2511135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493484" y="3442743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{abstract}</a:t>
            </a:r>
          </a:p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3484" y="4025205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721199" y="2921836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bill()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21201" y="2743173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3" y="671970"/>
            <a:ext cx="3726266" cy="198692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5</a:t>
            </a:fld>
            <a:endParaRPr lang="en-US"/>
          </a:p>
        </p:txBody>
      </p:sp>
      <p:grpSp>
        <p:nvGrpSpPr>
          <p:cNvPr id="12" name="tick"/>
          <p:cNvGrpSpPr>
            <a:grpSpLocks noChangeAspect="1"/>
          </p:cNvGrpSpPr>
          <p:nvPr/>
        </p:nvGrpSpPr>
        <p:grpSpPr>
          <a:xfrm>
            <a:off x="6416224" y="914400"/>
            <a:ext cx="738443" cy="738443"/>
            <a:chOff x="6416224" y="914400"/>
            <a:chExt cx="738443" cy="738443"/>
          </a:xfrm>
        </p:grpSpPr>
        <p:grpSp>
          <p:nvGrpSpPr>
            <p:cNvPr id="13" name="Group 12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15" name="Flowchart: Connector 14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15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220720" y="2485080"/>
              <a:ext cx="312480" cy="26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4160" y="2399400"/>
                <a:ext cx="3517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5201280" y="2520720"/>
              <a:ext cx="81000" cy="873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0760" y="2465280"/>
                <a:ext cx="11484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5842080" y="2051640"/>
              <a:ext cx="327960" cy="502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0560" y="2040840"/>
                <a:ext cx="344160" cy="525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ular Callout 6"/>
          <p:cNvSpPr/>
          <p:nvPr/>
        </p:nvSpPr>
        <p:spPr>
          <a:xfrm>
            <a:off x="7185936" y="2598607"/>
            <a:ext cx="1696807" cy="578882"/>
          </a:xfrm>
          <a:prstGeom prst="wedgeRoundRectCallout">
            <a:avLst>
              <a:gd name="adj1" fmla="val -71392"/>
              <a:gd name="adj2" fmla="val -10275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Optional to include empty boxes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A5D78F5-D1AC-4BF1-A792-C5501D54C8D2}"/>
                  </a:ext>
                </a:extLst>
              </p14:cNvPr>
              <p14:cNvContentPartPr/>
              <p14:nvPr/>
            </p14:nvContentPartPr>
            <p14:xfrm flipH="1">
              <a:off x="5250434" y="2120156"/>
              <a:ext cx="568860" cy="574714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A5D78F5-D1AC-4BF1-A792-C5501D54C8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flipH="1">
                <a:off x="5241067" y="2110793"/>
                <a:ext cx="587594" cy="593439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ular Callout 6">
            <a:extLst>
              <a:ext uri="{FF2B5EF4-FFF2-40B4-BE49-F238E27FC236}">
                <a16:creationId xmlns:a16="http://schemas.microsoft.com/office/drawing/2014/main" id="{17509239-75C7-442C-87B6-E882B3C777CF}"/>
              </a:ext>
            </a:extLst>
          </p:cNvPr>
          <p:cNvSpPr/>
          <p:nvPr/>
        </p:nvSpPr>
        <p:spPr>
          <a:xfrm>
            <a:off x="2526975" y="4192071"/>
            <a:ext cx="1331094" cy="817245"/>
          </a:xfrm>
          <a:prstGeom prst="wedgeRoundRectCallout">
            <a:avLst>
              <a:gd name="adj1" fmla="val 102164"/>
              <a:gd name="adj2" fmla="val -28076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bill() </a:t>
            </a:r>
            <a:r>
              <a:rPr lang="en-US" sz="1400" dirty="0">
                <a:solidFill>
                  <a:schemeClr val="bg1"/>
                </a:solidFill>
              </a:rPr>
              <a:t>should not appear here</a:t>
            </a:r>
          </a:p>
        </p:txBody>
      </p:sp>
      <p:sp>
        <p:nvSpPr>
          <p:cNvPr id="23" name="Rectangular Callout 6">
            <a:extLst>
              <a:ext uri="{FF2B5EF4-FFF2-40B4-BE49-F238E27FC236}">
                <a16:creationId xmlns:a16="http://schemas.microsoft.com/office/drawing/2014/main" id="{6DCEBA0E-D423-4C09-8553-9D3A97C89E20}"/>
              </a:ext>
            </a:extLst>
          </p:cNvPr>
          <p:cNvSpPr/>
          <p:nvPr/>
        </p:nvSpPr>
        <p:spPr>
          <a:xfrm>
            <a:off x="4206240" y="1165669"/>
            <a:ext cx="1994861" cy="817245"/>
          </a:xfrm>
          <a:prstGeom prst="wedgeRoundRectCallout">
            <a:avLst>
              <a:gd name="adj1" fmla="val 21076"/>
              <a:gd name="adj2" fmla="val 81681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Should be a triangle. Doesn’t matter if solid or empty</a:t>
            </a:r>
          </a:p>
        </p:txBody>
      </p:sp>
      <p:sp>
        <p:nvSpPr>
          <p:cNvPr id="24" name="Rectangular Callout 6">
            <a:extLst>
              <a:ext uri="{FF2B5EF4-FFF2-40B4-BE49-F238E27FC236}">
                <a16:creationId xmlns:a16="http://schemas.microsoft.com/office/drawing/2014/main" id="{3028AFED-64D3-4500-B1C8-C578A3C596AA}"/>
              </a:ext>
            </a:extLst>
          </p:cNvPr>
          <p:cNvSpPr/>
          <p:nvPr/>
        </p:nvSpPr>
        <p:spPr>
          <a:xfrm>
            <a:off x="2760616" y="2432901"/>
            <a:ext cx="2167489" cy="817245"/>
          </a:xfrm>
          <a:prstGeom prst="wedgeRoundRectCallout">
            <a:avLst>
              <a:gd name="adj1" fmla="val 91264"/>
              <a:gd name="adj2" fmla="val 31598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Can</a:t>
            </a:r>
            <a:r>
              <a:rPr lang="en-US" sz="1400" dirty="0">
                <a:solidFill>
                  <a:schemeClr val="bg1"/>
                </a:solidFill>
              </a:rPr>
              <a:t> put ‘</a:t>
            </a:r>
            <a:r>
              <a:rPr lang="en-US" sz="1400" dirty="0">
                <a:solidFill>
                  <a:srgbClr val="FFFF00"/>
                </a:solidFill>
              </a:rPr>
              <a:t>+</a:t>
            </a:r>
            <a:r>
              <a:rPr lang="en-US" sz="1400" dirty="0">
                <a:solidFill>
                  <a:schemeClr val="bg1"/>
                </a:solidFill>
              </a:rPr>
              <a:t>’ here.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Java interface methods are public by default.</a:t>
            </a:r>
          </a:p>
        </p:txBody>
      </p:sp>
      <p:sp>
        <p:nvSpPr>
          <p:cNvPr id="25" name="Rectangle 78">
            <a:extLst>
              <a:ext uri="{FF2B5EF4-FFF2-40B4-BE49-F238E27FC236}">
                <a16:creationId xmlns:a16="http://schemas.microsoft.com/office/drawing/2014/main" id="{3448F000-9599-4EC3-936D-A766EC26F8FB}"/>
              </a:ext>
            </a:extLst>
          </p:cNvPr>
          <p:cNvSpPr/>
          <p:nvPr/>
        </p:nvSpPr>
        <p:spPr>
          <a:xfrm>
            <a:off x="4493484" y="4017457"/>
            <a:ext cx="1513900" cy="51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 {abstract}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  </a:t>
            </a:r>
            <a:r>
              <a:rPr lang="en-US" sz="1400" strike="sngStrike" dirty="0">
                <a:solidFill>
                  <a:srgbClr val="FFFF00"/>
                </a:solidFill>
              </a:rPr>
              <a:t>bill()</a:t>
            </a:r>
          </a:p>
        </p:txBody>
      </p:sp>
    </p:spTree>
    <p:extLst>
      <p:ext uri="{BB962C8B-B14F-4D97-AF65-F5344CB8AC3E}">
        <p14:creationId xmlns:p14="http://schemas.microsoft.com/office/powerpoint/2010/main" val="17901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1105" y="3310237"/>
            <a:ext cx="3151062" cy="1978810"/>
          </a:xfrm>
          <a:prstGeom prst="rect">
            <a:avLst/>
          </a:prstGeom>
          <a:solidFill>
            <a:srgbClr val="FFFF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1203" y="2241106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&lt;&lt;interface&gt;&gt;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Billable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5487597" y="2425293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5250434" y="2511135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493484" y="3442743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{abstract}</a:t>
            </a:r>
          </a:p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3484" y="4025205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3484" y="4155218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 {abstract}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721199" y="2921836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bill()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21201" y="2743173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5" y="590270"/>
            <a:ext cx="3937137" cy="3851974"/>
          </a:xfrm>
          <a:prstGeom prst="rect">
            <a:avLst/>
          </a:prstGeom>
        </p:spPr>
      </p:pic>
      <p:sp>
        <p:nvSpPr>
          <p:cNvPr id="13" name="Rectangle 4"/>
          <p:cNvSpPr/>
          <p:nvPr/>
        </p:nvSpPr>
        <p:spPr>
          <a:xfrm>
            <a:off x="7010532" y="3438350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Inventory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6058976" y="3310237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*</a:t>
            </a:r>
            <a:endParaRPr lang="en-SG" sz="1400" dirty="0">
              <a:solidFill>
                <a:prstClr val="black"/>
              </a:solidFill>
            </a:endParaRPr>
          </a:p>
        </p:txBody>
      </p:sp>
      <p:cxnSp>
        <p:nvCxnSpPr>
          <p:cNvPr id="15" name="Elbow Connector 21"/>
          <p:cNvCxnSpPr>
            <a:stCxn id="13" idx="1"/>
          </p:cNvCxnSpPr>
          <p:nvPr/>
        </p:nvCxnSpPr>
        <p:spPr>
          <a:xfrm rot="10800000">
            <a:off x="6007384" y="3585375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Rectangle 79"/>
          <p:cNvSpPr/>
          <p:nvPr/>
        </p:nvSpPr>
        <p:spPr>
          <a:xfrm>
            <a:off x="7010532" y="3723988"/>
            <a:ext cx="1878080" cy="4048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- items: List&lt;Item&gt;</a:t>
            </a:r>
          </a:p>
        </p:txBody>
      </p:sp>
      <p:sp>
        <p:nvSpPr>
          <p:cNvPr id="17" name="Rectangle 80"/>
          <p:cNvSpPr/>
          <p:nvPr/>
        </p:nvSpPr>
        <p:spPr>
          <a:xfrm>
            <a:off x="7010532" y="4128854"/>
            <a:ext cx="1878080" cy="407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>
                <a:solidFill>
                  <a:prstClr val="white"/>
                </a:solidFill>
              </a:rPr>
              <a:t>+getItemCount()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9" name="TextBox 47"/>
          <p:cNvSpPr txBox="1"/>
          <p:nvPr/>
        </p:nvSpPr>
        <p:spPr>
          <a:xfrm>
            <a:off x="6022886" y="3635470"/>
            <a:ext cx="66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items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6</a:t>
            </a:fld>
            <a:endParaRPr lang="en-US"/>
          </a:p>
        </p:txBody>
      </p:sp>
      <p:sp>
        <p:nvSpPr>
          <p:cNvPr id="20" name="Rectangle 80"/>
          <p:cNvSpPr/>
          <p:nvPr/>
        </p:nvSpPr>
        <p:spPr>
          <a:xfrm>
            <a:off x="7010532" y="4467296"/>
            <a:ext cx="1878080" cy="5681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generateBill</a:t>
            </a:r>
            <a:r>
              <a:rPr lang="en-SG" sz="1400" dirty="0">
                <a:solidFill>
                  <a:prstClr val="white"/>
                </a:solidFill>
              </a:rPr>
              <a:t>(Billable)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getItemCount</a:t>
            </a:r>
            <a:r>
              <a:rPr lang="en-SG" sz="1400" dirty="0">
                <a:solidFill>
                  <a:prstClr val="white"/>
                </a:solidFill>
              </a:rPr>
              <a:t>()</a:t>
            </a:r>
          </a:p>
        </p:txBody>
      </p:sp>
      <p:sp>
        <p:nvSpPr>
          <p:cNvPr id="21" name="Rectangle 80"/>
          <p:cNvSpPr/>
          <p:nvPr/>
        </p:nvSpPr>
        <p:spPr>
          <a:xfrm>
            <a:off x="7010532" y="4780686"/>
            <a:ext cx="1878080" cy="354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+add(Item)</a:t>
            </a:r>
          </a:p>
        </p:txBody>
      </p:sp>
    </p:spTree>
    <p:extLst>
      <p:ext uri="{BB962C8B-B14F-4D97-AF65-F5344CB8AC3E}">
        <p14:creationId xmlns:p14="http://schemas.microsoft.com/office/powerpoint/2010/main" val="25382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1203" y="2241106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&lt;&lt;interface&gt;&gt;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Billable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5487597" y="2425293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5250434" y="2511135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493484" y="3442743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{abstract}</a:t>
            </a:r>
          </a:p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3484" y="4025205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3484" y="4155218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 {abstract}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721199" y="2921836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bill()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21201" y="2743173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5" y="590270"/>
            <a:ext cx="3937137" cy="3851974"/>
          </a:xfrm>
          <a:prstGeom prst="rect">
            <a:avLst/>
          </a:prstGeom>
        </p:spPr>
      </p:pic>
      <p:sp>
        <p:nvSpPr>
          <p:cNvPr id="13" name="Rectangle 4"/>
          <p:cNvSpPr/>
          <p:nvPr/>
        </p:nvSpPr>
        <p:spPr>
          <a:xfrm>
            <a:off x="7010532" y="3438350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Inventory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6058976" y="3310237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*</a:t>
            </a:r>
            <a:endParaRPr lang="en-SG" sz="1400" dirty="0">
              <a:solidFill>
                <a:prstClr val="black"/>
              </a:solidFill>
            </a:endParaRPr>
          </a:p>
        </p:txBody>
      </p:sp>
      <p:cxnSp>
        <p:nvCxnSpPr>
          <p:cNvPr id="15" name="Elbow Connector 21"/>
          <p:cNvCxnSpPr>
            <a:stCxn id="13" idx="1"/>
          </p:cNvCxnSpPr>
          <p:nvPr/>
        </p:nvCxnSpPr>
        <p:spPr>
          <a:xfrm rot="10800000">
            <a:off x="6007384" y="3585375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Rectangle 79"/>
          <p:cNvSpPr/>
          <p:nvPr/>
        </p:nvSpPr>
        <p:spPr>
          <a:xfrm>
            <a:off x="7010532" y="3723988"/>
            <a:ext cx="1878080" cy="4048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- </a:t>
            </a:r>
            <a:r>
              <a:rPr lang="en-SG" sz="1400" dirty="0">
                <a:solidFill>
                  <a:srgbClr val="FFFF00"/>
                </a:solidFill>
              </a:rPr>
              <a:t>items</a:t>
            </a:r>
            <a:r>
              <a:rPr lang="en-SG" sz="1400" dirty="0">
                <a:solidFill>
                  <a:prstClr val="white"/>
                </a:solidFill>
              </a:rPr>
              <a:t>: List&lt;Item&gt;</a:t>
            </a:r>
          </a:p>
        </p:txBody>
      </p:sp>
      <p:sp>
        <p:nvSpPr>
          <p:cNvPr id="17" name="Rectangle 80"/>
          <p:cNvSpPr/>
          <p:nvPr/>
        </p:nvSpPr>
        <p:spPr>
          <a:xfrm>
            <a:off x="7010532" y="4128854"/>
            <a:ext cx="1878080" cy="407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getItemCount</a:t>
            </a:r>
            <a:r>
              <a:rPr lang="en-SG" sz="1400" dirty="0">
                <a:solidFill>
                  <a:prstClr val="white"/>
                </a:solidFill>
              </a:rPr>
              <a:t>()</a:t>
            </a:r>
          </a:p>
        </p:txBody>
      </p:sp>
      <p:sp>
        <p:nvSpPr>
          <p:cNvPr id="19" name="TextBox 47"/>
          <p:cNvSpPr txBox="1"/>
          <p:nvPr/>
        </p:nvSpPr>
        <p:spPr>
          <a:xfrm>
            <a:off x="6022886" y="3635470"/>
            <a:ext cx="66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items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7</a:t>
            </a:fld>
            <a:endParaRPr lang="en-US"/>
          </a:p>
        </p:txBody>
      </p:sp>
      <p:sp>
        <p:nvSpPr>
          <p:cNvPr id="20" name="Rectangle 80"/>
          <p:cNvSpPr/>
          <p:nvPr/>
        </p:nvSpPr>
        <p:spPr>
          <a:xfrm>
            <a:off x="7010532" y="4467296"/>
            <a:ext cx="1878080" cy="5681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generateBill</a:t>
            </a:r>
            <a:r>
              <a:rPr lang="en-SG" sz="1400" dirty="0">
                <a:solidFill>
                  <a:prstClr val="white"/>
                </a:solidFill>
              </a:rPr>
              <a:t>(Billable)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getItemCount</a:t>
            </a:r>
            <a:r>
              <a:rPr lang="en-SG" sz="1400" dirty="0">
                <a:solidFill>
                  <a:prstClr val="white"/>
                </a:solidFill>
              </a:rPr>
              <a:t>()</a:t>
            </a:r>
          </a:p>
        </p:txBody>
      </p:sp>
      <p:sp>
        <p:nvSpPr>
          <p:cNvPr id="21" name="Rectangle 80"/>
          <p:cNvSpPr/>
          <p:nvPr/>
        </p:nvSpPr>
        <p:spPr>
          <a:xfrm>
            <a:off x="7010532" y="4780686"/>
            <a:ext cx="1878080" cy="354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+add(Item)</a:t>
            </a:r>
          </a:p>
        </p:txBody>
      </p:sp>
      <p:sp>
        <p:nvSpPr>
          <p:cNvPr id="22" name="Rectangular Callout 6">
            <a:extLst>
              <a:ext uri="{FF2B5EF4-FFF2-40B4-BE49-F238E27FC236}">
                <a16:creationId xmlns:a16="http://schemas.microsoft.com/office/drawing/2014/main" id="{0177560C-524A-4DC6-96F1-7374D6D2A53B}"/>
              </a:ext>
            </a:extLst>
          </p:cNvPr>
          <p:cNvSpPr/>
          <p:nvPr/>
        </p:nvSpPr>
        <p:spPr>
          <a:xfrm>
            <a:off x="5076263" y="4583694"/>
            <a:ext cx="1709509" cy="817245"/>
          </a:xfrm>
          <a:prstGeom prst="wedgeRoundRectCallout">
            <a:avLst>
              <a:gd name="adj1" fmla="val 22977"/>
              <a:gd name="adj2" fmla="val -130374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3300"/>
                </a:solidFill>
              </a:rPr>
              <a:t>Error: </a:t>
            </a:r>
            <a:r>
              <a:rPr lang="en-US" sz="1400" dirty="0">
                <a:solidFill>
                  <a:schemeClr val="bg1"/>
                </a:solidFill>
              </a:rPr>
              <a:t>Shown as both attribute and a line</a:t>
            </a:r>
          </a:p>
        </p:txBody>
      </p:sp>
      <p:sp>
        <p:nvSpPr>
          <p:cNvPr id="23" name="Rectangular Callout 6">
            <a:extLst>
              <a:ext uri="{FF2B5EF4-FFF2-40B4-BE49-F238E27FC236}">
                <a16:creationId xmlns:a16="http://schemas.microsoft.com/office/drawing/2014/main" id="{492F8826-C461-4668-AEE4-4704BDF6FA72}"/>
              </a:ext>
            </a:extLst>
          </p:cNvPr>
          <p:cNvSpPr/>
          <p:nvPr/>
        </p:nvSpPr>
        <p:spPr>
          <a:xfrm>
            <a:off x="6810928" y="5421324"/>
            <a:ext cx="1955983" cy="578882"/>
          </a:xfrm>
          <a:prstGeom prst="wedgeRoundRectCallout">
            <a:avLst>
              <a:gd name="adj1" fmla="val -17716"/>
              <a:gd name="adj2" fmla="val -86433"/>
              <a:gd name="adj3" fmla="val 1666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3300"/>
                </a:solidFill>
              </a:rPr>
              <a:t>Error: </a:t>
            </a:r>
            <a:r>
              <a:rPr lang="en-US" sz="1400" dirty="0">
                <a:solidFill>
                  <a:schemeClr val="bg1"/>
                </a:solidFill>
              </a:rPr>
              <a:t>Each method in a separate box</a:t>
            </a:r>
          </a:p>
        </p:txBody>
      </p:sp>
    </p:spTree>
    <p:extLst>
      <p:ext uri="{BB962C8B-B14F-4D97-AF65-F5344CB8AC3E}">
        <p14:creationId xmlns:p14="http://schemas.microsoft.com/office/powerpoint/2010/main" val="10349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1203" y="2241106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&lt;&lt;interface&gt;&gt;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Billable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5487597" y="2425293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5250434" y="2511135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493484" y="3442743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{abstract}</a:t>
            </a:r>
          </a:p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3484" y="4025205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3484" y="4155218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 {abstract}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721199" y="2921836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bill()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21201" y="2743173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5" y="590270"/>
            <a:ext cx="3937137" cy="3851974"/>
          </a:xfrm>
          <a:prstGeom prst="rect">
            <a:avLst/>
          </a:prstGeom>
        </p:spPr>
      </p:pic>
      <p:sp>
        <p:nvSpPr>
          <p:cNvPr id="13" name="Rectangle 4"/>
          <p:cNvSpPr/>
          <p:nvPr/>
        </p:nvSpPr>
        <p:spPr>
          <a:xfrm>
            <a:off x="7010532" y="3438350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Inventory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6058976" y="3310237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*</a:t>
            </a:r>
            <a:endParaRPr lang="en-SG" sz="1400" dirty="0">
              <a:solidFill>
                <a:prstClr val="black"/>
              </a:solidFill>
            </a:endParaRPr>
          </a:p>
        </p:txBody>
      </p:sp>
      <p:cxnSp>
        <p:nvCxnSpPr>
          <p:cNvPr id="15" name="Elbow Connector 21"/>
          <p:cNvCxnSpPr>
            <a:stCxn id="13" idx="1"/>
          </p:cNvCxnSpPr>
          <p:nvPr/>
        </p:nvCxnSpPr>
        <p:spPr>
          <a:xfrm rot="10800000">
            <a:off x="6007384" y="3585375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Rectangle 79"/>
          <p:cNvSpPr/>
          <p:nvPr/>
        </p:nvSpPr>
        <p:spPr>
          <a:xfrm>
            <a:off x="7010532" y="3723988"/>
            <a:ext cx="1878080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7" name="Rectangle 80"/>
          <p:cNvSpPr/>
          <p:nvPr/>
        </p:nvSpPr>
        <p:spPr>
          <a:xfrm>
            <a:off x="7012431" y="3859545"/>
            <a:ext cx="1878080" cy="821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generateBill</a:t>
            </a:r>
            <a:r>
              <a:rPr lang="en-SG" sz="1400" dirty="0">
                <a:solidFill>
                  <a:prstClr val="white"/>
                </a:solidFill>
              </a:rPr>
              <a:t>(Billable)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getItemCount</a:t>
            </a:r>
            <a:r>
              <a:rPr lang="en-SG" sz="1400" dirty="0">
                <a:solidFill>
                  <a:prstClr val="white"/>
                </a:solidFill>
              </a:rPr>
              <a:t>()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+add(Item)</a:t>
            </a:r>
          </a:p>
        </p:txBody>
      </p:sp>
      <p:cxnSp>
        <p:nvCxnSpPr>
          <p:cNvPr id="18" name="Elbow Connector 102"/>
          <p:cNvCxnSpPr>
            <a:stCxn id="13" idx="0"/>
          </p:cNvCxnSpPr>
          <p:nvPr/>
        </p:nvCxnSpPr>
        <p:spPr>
          <a:xfrm rot="16200000" flipV="1">
            <a:off x="6928576" y="2417354"/>
            <a:ext cx="1071939" cy="97005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9" name="TextBox 47"/>
          <p:cNvSpPr txBox="1"/>
          <p:nvPr/>
        </p:nvSpPr>
        <p:spPr>
          <a:xfrm>
            <a:off x="6022886" y="3635470"/>
            <a:ext cx="66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items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8</a:t>
            </a:fld>
            <a:endParaRPr lang="en-US"/>
          </a:p>
        </p:txBody>
      </p:sp>
      <p:grpSp>
        <p:nvGrpSpPr>
          <p:cNvPr id="20" name="tick"/>
          <p:cNvGrpSpPr>
            <a:grpSpLocks noChangeAspect="1"/>
          </p:cNvGrpSpPr>
          <p:nvPr/>
        </p:nvGrpSpPr>
        <p:grpSpPr>
          <a:xfrm>
            <a:off x="6416224" y="914400"/>
            <a:ext cx="738443" cy="738443"/>
            <a:chOff x="6416224" y="914400"/>
            <a:chExt cx="738443" cy="738443"/>
          </a:xfrm>
        </p:grpSpPr>
        <p:grpSp>
          <p:nvGrpSpPr>
            <p:cNvPr id="21" name="Group 20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23" name="Flowchart: Connector 22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onut 23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029000" y="2354400"/>
              <a:ext cx="906120" cy="37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5680" y="2273040"/>
                <a:ext cx="941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943040" y="2397600"/>
              <a:ext cx="57240" cy="1007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040" y="2328480"/>
                <a:ext cx="95760" cy="11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6858720" y="3877920"/>
              <a:ext cx="94680" cy="797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6840" y="3866760"/>
                <a:ext cx="11664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7112880" y="3766320"/>
              <a:ext cx="196920" cy="72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03880" y="3755520"/>
                <a:ext cx="2181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8100588" y="4059974"/>
              <a:ext cx="522000" cy="30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78628" y="3975374"/>
                <a:ext cx="569160" cy="207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ular Callout 6"/>
          <p:cNvSpPr/>
          <p:nvPr/>
        </p:nvSpPr>
        <p:spPr>
          <a:xfrm>
            <a:off x="7935120" y="4936469"/>
            <a:ext cx="1079544" cy="738664"/>
          </a:xfrm>
          <a:prstGeom prst="wedgeRectCallout">
            <a:avLst>
              <a:gd name="adj1" fmla="val -10745"/>
              <a:gd name="adj2" fmla="val -133918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OK to show the return type here</a:t>
            </a:r>
          </a:p>
        </p:txBody>
      </p:sp>
      <p:sp>
        <p:nvSpPr>
          <p:cNvPr id="30" name="Rectangular Callout 6"/>
          <p:cNvSpPr/>
          <p:nvPr/>
        </p:nvSpPr>
        <p:spPr>
          <a:xfrm>
            <a:off x="3936912" y="4936469"/>
            <a:ext cx="3035559" cy="954107"/>
          </a:xfrm>
          <a:prstGeom prst="wedgeRectCallout">
            <a:avLst>
              <a:gd name="adj1" fmla="val 43195"/>
              <a:gd name="adj2" fmla="val -172657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an </a:t>
            </a:r>
            <a:r>
              <a:rPr lang="en-US" sz="1400" i="1" dirty="0">
                <a:solidFill>
                  <a:srgbClr val="FFFF00"/>
                </a:solidFill>
              </a:rPr>
              <a:t>aggregation</a:t>
            </a:r>
            <a:r>
              <a:rPr lang="en-US" sz="1400" dirty="0">
                <a:solidFill>
                  <a:schemeClr val="bg1"/>
                </a:solidFill>
              </a:rPr>
              <a:t> but no need to show it (we recommend not using aggregation in class diagrams because there is not much value) </a:t>
            </a:r>
          </a:p>
        </p:txBody>
      </p:sp>
      <p:sp>
        <p:nvSpPr>
          <p:cNvPr id="31" name="Rectangular Callout 6">
            <a:extLst>
              <a:ext uri="{FF2B5EF4-FFF2-40B4-BE49-F238E27FC236}">
                <a16:creationId xmlns:a16="http://schemas.microsoft.com/office/drawing/2014/main" id="{D5EA5996-1EB3-4CFA-BAE4-F3E2F2B4D058}"/>
              </a:ext>
            </a:extLst>
          </p:cNvPr>
          <p:cNvSpPr/>
          <p:nvPr/>
        </p:nvSpPr>
        <p:spPr>
          <a:xfrm>
            <a:off x="6141160" y="6041499"/>
            <a:ext cx="1959428" cy="692497"/>
          </a:xfrm>
          <a:prstGeom prst="wedgeRectCallout">
            <a:avLst>
              <a:gd name="adj1" fmla="val 24320"/>
              <a:gd name="adj2" fmla="val -251814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Should this be shown as a dependency too? i.e.,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Item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</a:rPr>
              <a:t>&lt;---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Inventory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/>
          <p:nvPr/>
        </p:nvSpPr>
        <p:spPr>
          <a:xfrm>
            <a:off x="1805631" y="3310237"/>
            <a:ext cx="1957224" cy="2761641"/>
          </a:xfrm>
          <a:prstGeom prst="rect">
            <a:avLst/>
          </a:prstGeom>
          <a:solidFill>
            <a:srgbClr val="FFFF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1203" y="2241106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&lt;&lt;interface&gt;&gt;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Billable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5487597" y="2425293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>
              <a:solidFill>
                <a:prstClr val="white"/>
              </a:solidFill>
            </a:endParaRPr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5250434" y="2511135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493484" y="3442743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{abstract}</a:t>
            </a:r>
          </a:p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Item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3484" y="4025205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3484" y="4155218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+print() {abstract}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721199" y="2921836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bill()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21201" y="2743173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7010532" y="3438350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Inventory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6058976" y="3310237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*</a:t>
            </a:r>
            <a:endParaRPr lang="en-SG" sz="1400" dirty="0">
              <a:solidFill>
                <a:prstClr val="black"/>
              </a:solidFill>
            </a:endParaRPr>
          </a:p>
        </p:txBody>
      </p:sp>
      <p:cxnSp>
        <p:nvCxnSpPr>
          <p:cNvPr id="15" name="Elbow Connector 21"/>
          <p:cNvCxnSpPr>
            <a:stCxn id="13" idx="1"/>
          </p:cNvCxnSpPr>
          <p:nvPr/>
        </p:nvCxnSpPr>
        <p:spPr>
          <a:xfrm rot="10800000">
            <a:off x="6007384" y="3585375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Rectangle 79"/>
          <p:cNvSpPr/>
          <p:nvPr/>
        </p:nvSpPr>
        <p:spPr>
          <a:xfrm>
            <a:off x="7010532" y="3723988"/>
            <a:ext cx="1878080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7" name="Rectangle 80"/>
          <p:cNvSpPr/>
          <p:nvPr/>
        </p:nvSpPr>
        <p:spPr>
          <a:xfrm>
            <a:off x="7012431" y="3859545"/>
            <a:ext cx="1878080" cy="821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SG" sz="1400" dirty="0">
                <a:solidFill>
                  <a:prstClr val="white"/>
                </a:solidFill>
              </a:rPr>
              <a:t>+add(Item)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generateBill</a:t>
            </a:r>
            <a:r>
              <a:rPr lang="en-SG" sz="1400" dirty="0">
                <a:solidFill>
                  <a:prstClr val="white"/>
                </a:solidFill>
              </a:rPr>
              <a:t>(Billable)</a:t>
            </a:r>
          </a:p>
          <a:p>
            <a:pPr defTabSz="914400"/>
            <a:r>
              <a:rPr lang="en-SG" sz="1400" dirty="0">
                <a:solidFill>
                  <a:prstClr val="white"/>
                </a:solidFill>
              </a:rPr>
              <a:t>+</a:t>
            </a:r>
            <a:r>
              <a:rPr lang="en-SG" sz="1400" dirty="0" err="1">
                <a:solidFill>
                  <a:prstClr val="white"/>
                </a:solidFill>
              </a:rPr>
              <a:t>getItemCount</a:t>
            </a:r>
            <a:r>
              <a:rPr lang="en-SG" sz="1400" dirty="0">
                <a:solidFill>
                  <a:prstClr val="white"/>
                </a:solidFill>
              </a:rPr>
              <a:t>()</a:t>
            </a:r>
          </a:p>
        </p:txBody>
      </p:sp>
      <p:cxnSp>
        <p:nvCxnSpPr>
          <p:cNvPr id="18" name="Elbow Connector 102"/>
          <p:cNvCxnSpPr>
            <a:stCxn id="13" idx="0"/>
          </p:cNvCxnSpPr>
          <p:nvPr/>
        </p:nvCxnSpPr>
        <p:spPr>
          <a:xfrm rot="16200000" flipV="1">
            <a:off x="6928576" y="2417354"/>
            <a:ext cx="1071939" cy="97005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9" name="TextBox 47"/>
          <p:cNvSpPr txBox="1"/>
          <p:nvPr/>
        </p:nvSpPr>
        <p:spPr>
          <a:xfrm>
            <a:off x="6022886" y="3635470"/>
            <a:ext cx="66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items</a:t>
            </a:r>
            <a:endParaRPr lang="en-SG" sz="1400" dirty="0">
              <a:solidFill>
                <a:prstClr val="black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6" y="621559"/>
            <a:ext cx="3933043" cy="2727437"/>
          </a:xfrm>
          <a:prstGeom prst="rect">
            <a:avLst/>
          </a:prstGeom>
        </p:spPr>
      </p:pic>
      <p:sp>
        <p:nvSpPr>
          <p:cNvPr id="21" name="Rectangle 14"/>
          <p:cNvSpPr/>
          <p:nvPr/>
        </p:nvSpPr>
        <p:spPr>
          <a:xfrm>
            <a:off x="2058317" y="5232020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Review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1967991" y="3393109"/>
            <a:ext cx="1576377" cy="483183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</a:rPr>
              <a:t>&lt;&lt;enumeration&gt;&gt;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Rating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23" name="Rectangle 54"/>
          <p:cNvSpPr/>
          <p:nvPr/>
        </p:nvSpPr>
        <p:spPr>
          <a:xfrm>
            <a:off x="1968865" y="3859545"/>
            <a:ext cx="1576377" cy="659684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GOOD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OK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</a:rPr>
              <a:t>POOR</a:t>
            </a:r>
            <a:endParaRPr lang="en-SG" sz="1400" dirty="0">
              <a:solidFill>
                <a:prstClr val="white"/>
              </a:solidFill>
            </a:endParaRPr>
          </a:p>
        </p:txBody>
      </p:sp>
      <p:cxnSp>
        <p:nvCxnSpPr>
          <p:cNvPr id="24" name="Elbow Connector 57"/>
          <p:cNvCxnSpPr>
            <a:stCxn id="21" idx="0"/>
            <a:endCxn id="23" idx="2"/>
          </p:cNvCxnSpPr>
          <p:nvPr/>
        </p:nvCxnSpPr>
        <p:spPr>
          <a:xfrm rot="5400000" flipH="1" flipV="1">
            <a:off x="2400222" y="4875189"/>
            <a:ext cx="712791" cy="873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Rectangle 112"/>
          <p:cNvSpPr/>
          <p:nvPr/>
        </p:nvSpPr>
        <p:spPr>
          <a:xfrm>
            <a:off x="2058317" y="5538572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dirty="0">
                <a:solidFill>
                  <a:prstClr val="white"/>
                </a:solidFill>
              </a:rPr>
              <a:t>+Review(Rating)</a:t>
            </a: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26" name="Rectangle 13"/>
          <p:cNvSpPr/>
          <p:nvPr/>
        </p:nvSpPr>
        <p:spPr>
          <a:xfrm>
            <a:off x="2133694" y="4497925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rating</a:t>
            </a:r>
          </a:p>
        </p:txBody>
      </p:sp>
      <p:sp>
        <p:nvSpPr>
          <p:cNvPr id="27" name="TextBox 46"/>
          <p:cNvSpPr txBox="1"/>
          <p:nvPr/>
        </p:nvSpPr>
        <p:spPr>
          <a:xfrm>
            <a:off x="2789476" y="4523668"/>
            <a:ext cx="48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</a:rPr>
              <a:t>1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BF7C7F7-E270-4260-A412-76A75D6182AD}" type="slidenum">
              <a:rPr lang="en-US" smtClean="0"/>
              <a:pPr algn="l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3877</TotalTime>
  <Words>1438</Words>
  <Application>Microsoft Office PowerPoint</Application>
  <PresentationFormat>On-screen Show (4:3)</PresentationFormat>
  <Paragraphs>381</Paragraphs>
  <Slides>37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Wingdings</vt:lpstr>
      <vt:lpstr>Office Theme</vt:lpstr>
      <vt:lpstr>1_Office Theme</vt:lpstr>
      <vt:lpstr>2_Office Theme</vt:lpstr>
      <vt:lpstr>CS2103/T Tutorial – Week 8</vt:lpstr>
      <vt:lpstr>UML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Switching to audio mode now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  <vt:lpstr>Week 8 staff meeting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CS2103/T</dc:title>
  <dc:creator>Damith Chatura Rajapakse</dc:creator>
  <cp:lastModifiedBy>Damith Chatura Rajapakse</cp:lastModifiedBy>
  <cp:revision>170</cp:revision>
  <dcterms:created xsi:type="dcterms:W3CDTF">2020-08-24T08:16:48Z</dcterms:created>
  <dcterms:modified xsi:type="dcterms:W3CDTF">2022-03-07T10:00:51Z</dcterms:modified>
</cp:coreProperties>
</file>