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56" r:id="rId9"/>
    <p:sldId id="263" r:id="rId10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718"/>
  </p:normalViewPr>
  <p:slideViewPr>
    <p:cSldViewPr snapToGrid="0">
      <p:cViewPr varScale="1">
        <p:scale>
          <a:sx n="85" d="100"/>
          <a:sy n="85" d="100"/>
        </p:scale>
        <p:origin x="1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82BA6-9A08-46DB-80D3-CACACA78371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C1795-6627-4ED1-A272-65626EE67DCA}">
      <dgm:prSet/>
      <dgm:spPr/>
      <dgm:t>
        <a:bodyPr/>
        <a:lstStyle/>
        <a:p>
          <a:r>
            <a:rPr lang="en-US"/>
            <a:t>Carros eléctricos.</a:t>
          </a:r>
        </a:p>
      </dgm:t>
    </dgm:pt>
    <dgm:pt modelId="{A144F419-7B7C-4100-B530-7867AC5A36D3}" type="parTrans" cxnId="{BA57C5B8-7498-4818-A5F1-F0877791FFA9}">
      <dgm:prSet/>
      <dgm:spPr/>
      <dgm:t>
        <a:bodyPr/>
        <a:lstStyle/>
        <a:p>
          <a:endParaRPr lang="en-US"/>
        </a:p>
      </dgm:t>
    </dgm:pt>
    <dgm:pt modelId="{3D91D51C-936E-4F42-8AD9-5B633D81B192}" type="sibTrans" cxnId="{BA57C5B8-7498-4818-A5F1-F0877791FFA9}">
      <dgm:prSet/>
      <dgm:spPr/>
      <dgm:t>
        <a:bodyPr/>
        <a:lstStyle/>
        <a:p>
          <a:endParaRPr lang="en-US"/>
        </a:p>
      </dgm:t>
    </dgm:pt>
    <dgm:pt modelId="{74FF9681-AD01-4EBD-B702-85EE6890AF05}">
      <dgm:prSet/>
      <dgm:spPr/>
      <dgm:t>
        <a:bodyPr/>
        <a:lstStyle/>
        <a:p>
          <a:r>
            <a:rPr lang="en-US" dirty="0" err="1"/>
            <a:t>Carros</a:t>
          </a:r>
          <a:r>
            <a:rPr lang="en-US" dirty="0"/>
            <a:t> </a:t>
          </a:r>
          <a:r>
            <a:rPr lang="en-US" dirty="0" err="1"/>
            <a:t>híbridos</a:t>
          </a:r>
          <a:r>
            <a:rPr lang="en-US" dirty="0"/>
            <a:t> </a:t>
          </a:r>
          <a:r>
            <a:rPr lang="en-US" dirty="0" err="1"/>
            <a:t>enchufables</a:t>
          </a:r>
          <a:r>
            <a:rPr lang="en-US" dirty="0"/>
            <a:t>.</a:t>
          </a:r>
        </a:p>
      </dgm:t>
    </dgm:pt>
    <dgm:pt modelId="{A991D9F5-13E3-483A-9935-021F85F0281F}" type="parTrans" cxnId="{FD234A63-0F99-4029-BF52-AB4DF2F5F249}">
      <dgm:prSet/>
      <dgm:spPr/>
      <dgm:t>
        <a:bodyPr/>
        <a:lstStyle/>
        <a:p>
          <a:endParaRPr lang="en-US"/>
        </a:p>
      </dgm:t>
    </dgm:pt>
    <dgm:pt modelId="{8A091AA3-2A8E-458F-958F-D4743659DDB1}" type="sibTrans" cxnId="{FD234A63-0F99-4029-BF52-AB4DF2F5F249}">
      <dgm:prSet/>
      <dgm:spPr/>
      <dgm:t>
        <a:bodyPr/>
        <a:lstStyle/>
        <a:p>
          <a:endParaRPr lang="en-US"/>
        </a:p>
      </dgm:t>
    </dgm:pt>
    <dgm:pt modelId="{1F2D117D-C415-48B2-972D-45BEB8DD5696}">
      <dgm:prSet/>
      <dgm:spPr/>
      <dgm:t>
        <a:bodyPr/>
        <a:lstStyle/>
        <a:p>
          <a:r>
            <a:rPr lang="en-US"/>
            <a:t>Bicicletas eléctricas.</a:t>
          </a:r>
        </a:p>
      </dgm:t>
    </dgm:pt>
    <dgm:pt modelId="{4363054C-FD40-47C8-B875-232AF0EA6C5B}" type="parTrans" cxnId="{60A7493E-1F65-42A5-8833-A19C372B236D}">
      <dgm:prSet/>
      <dgm:spPr/>
      <dgm:t>
        <a:bodyPr/>
        <a:lstStyle/>
        <a:p>
          <a:endParaRPr lang="en-US"/>
        </a:p>
      </dgm:t>
    </dgm:pt>
    <dgm:pt modelId="{27F4E0EF-CA84-4610-BA75-D3A720F79C94}" type="sibTrans" cxnId="{60A7493E-1F65-42A5-8833-A19C372B236D}">
      <dgm:prSet/>
      <dgm:spPr/>
      <dgm:t>
        <a:bodyPr/>
        <a:lstStyle/>
        <a:p>
          <a:endParaRPr lang="en-US"/>
        </a:p>
      </dgm:t>
    </dgm:pt>
    <dgm:pt modelId="{4A3C3273-E5B2-4BAD-940E-62D8DD3DC882}">
      <dgm:prSet/>
      <dgm:spPr/>
      <dgm:t>
        <a:bodyPr/>
        <a:lstStyle/>
        <a:p>
          <a:r>
            <a:rPr lang="en-US"/>
            <a:t>Patinetas eléctricas.</a:t>
          </a:r>
        </a:p>
      </dgm:t>
    </dgm:pt>
    <dgm:pt modelId="{E428043A-1323-4A16-91B4-6BD8D53CBE03}" type="parTrans" cxnId="{67028854-8A40-47E1-8C81-4CD4BCB93AD9}">
      <dgm:prSet/>
      <dgm:spPr/>
      <dgm:t>
        <a:bodyPr/>
        <a:lstStyle/>
        <a:p>
          <a:endParaRPr lang="en-US"/>
        </a:p>
      </dgm:t>
    </dgm:pt>
    <dgm:pt modelId="{12028779-8172-486F-B57A-BEA25B004065}" type="sibTrans" cxnId="{67028854-8A40-47E1-8C81-4CD4BCB93AD9}">
      <dgm:prSet/>
      <dgm:spPr/>
      <dgm:t>
        <a:bodyPr/>
        <a:lstStyle/>
        <a:p>
          <a:endParaRPr lang="en-US"/>
        </a:p>
      </dgm:t>
    </dgm:pt>
    <dgm:pt modelId="{8679E42E-F407-4F40-9EAF-CB28DB7FAE4D}" type="pres">
      <dgm:prSet presAssocID="{02482BA6-9A08-46DB-80D3-CACACA7837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3F6F8B-3514-904C-999C-B3E0A31E6B66}" type="pres">
      <dgm:prSet presAssocID="{4E4C1795-6627-4ED1-A272-65626EE67DCA}" presName="hierRoot1" presStyleCnt="0"/>
      <dgm:spPr/>
    </dgm:pt>
    <dgm:pt modelId="{ED5B6B5B-002A-2048-A741-F2C497BC5D79}" type="pres">
      <dgm:prSet presAssocID="{4E4C1795-6627-4ED1-A272-65626EE67DCA}" presName="composite" presStyleCnt="0"/>
      <dgm:spPr/>
    </dgm:pt>
    <dgm:pt modelId="{E386A3A9-DF55-E549-851B-EF0C67C5CACA}" type="pres">
      <dgm:prSet presAssocID="{4E4C1795-6627-4ED1-A272-65626EE67DCA}" presName="background" presStyleLbl="node0" presStyleIdx="0" presStyleCnt="4"/>
      <dgm:spPr/>
    </dgm:pt>
    <dgm:pt modelId="{BF96F9FF-796E-1348-A636-67755D7E9CCB}" type="pres">
      <dgm:prSet presAssocID="{4E4C1795-6627-4ED1-A272-65626EE67DCA}" presName="text" presStyleLbl="fgAcc0" presStyleIdx="0" presStyleCnt="4">
        <dgm:presLayoutVars>
          <dgm:chPref val="3"/>
        </dgm:presLayoutVars>
      </dgm:prSet>
      <dgm:spPr/>
    </dgm:pt>
    <dgm:pt modelId="{8F9BB552-C5B4-4445-87F5-8509E6C34BD2}" type="pres">
      <dgm:prSet presAssocID="{4E4C1795-6627-4ED1-A272-65626EE67DCA}" presName="hierChild2" presStyleCnt="0"/>
      <dgm:spPr/>
    </dgm:pt>
    <dgm:pt modelId="{88F4B20D-A19C-D24E-B6FF-94430E1F6A28}" type="pres">
      <dgm:prSet presAssocID="{74FF9681-AD01-4EBD-B702-85EE6890AF05}" presName="hierRoot1" presStyleCnt="0"/>
      <dgm:spPr/>
    </dgm:pt>
    <dgm:pt modelId="{2BC351C2-C561-934A-B4C5-8DD514B2E797}" type="pres">
      <dgm:prSet presAssocID="{74FF9681-AD01-4EBD-B702-85EE6890AF05}" presName="composite" presStyleCnt="0"/>
      <dgm:spPr/>
    </dgm:pt>
    <dgm:pt modelId="{AF15D191-9E35-3041-90FE-AF9A20F2A27F}" type="pres">
      <dgm:prSet presAssocID="{74FF9681-AD01-4EBD-B702-85EE6890AF05}" presName="background" presStyleLbl="node0" presStyleIdx="1" presStyleCnt="4"/>
      <dgm:spPr/>
    </dgm:pt>
    <dgm:pt modelId="{80D4DCE1-1155-C149-BE13-D14626E708C2}" type="pres">
      <dgm:prSet presAssocID="{74FF9681-AD01-4EBD-B702-85EE6890AF05}" presName="text" presStyleLbl="fgAcc0" presStyleIdx="1" presStyleCnt="4">
        <dgm:presLayoutVars>
          <dgm:chPref val="3"/>
        </dgm:presLayoutVars>
      </dgm:prSet>
      <dgm:spPr/>
    </dgm:pt>
    <dgm:pt modelId="{24FF7990-330D-924B-8FDB-58CCB3183F92}" type="pres">
      <dgm:prSet presAssocID="{74FF9681-AD01-4EBD-B702-85EE6890AF05}" presName="hierChild2" presStyleCnt="0"/>
      <dgm:spPr/>
    </dgm:pt>
    <dgm:pt modelId="{7307070D-6F0B-0E4C-AAAA-0EA0F2BF45E6}" type="pres">
      <dgm:prSet presAssocID="{1F2D117D-C415-48B2-972D-45BEB8DD5696}" presName="hierRoot1" presStyleCnt="0"/>
      <dgm:spPr/>
    </dgm:pt>
    <dgm:pt modelId="{D3E13E61-4921-5E41-A18B-26274387CEF9}" type="pres">
      <dgm:prSet presAssocID="{1F2D117D-C415-48B2-972D-45BEB8DD5696}" presName="composite" presStyleCnt="0"/>
      <dgm:spPr/>
    </dgm:pt>
    <dgm:pt modelId="{762D3350-237C-0B4F-A39F-1A1BE33E6307}" type="pres">
      <dgm:prSet presAssocID="{1F2D117D-C415-48B2-972D-45BEB8DD5696}" presName="background" presStyleLbl="node0" presStyleIdx="2" presStyleCnt="4"/>
      <dgm:spPr/>
    </dgm:pt>
    <dgm:pt modelId="{AEFD0F8B-68B6-A144-AD46-642CC522F413}" type="pres">
      <dgm:prSet presAssocID="{1F2D117D-C415-48B2-972D-45BEB8DD5696}" presName="text" presStyleLbl="fgAcc0" presStyleIdx="2" presStyleCnt="4">
        <dgm:presLayoutVars>
          <dgm:chPref val="3"/>
        </dgm:presLayoutVars>
      </dgm:prSet>
      <dgm:spPr/>
    </dgm:pt>
    <dgm:pt modelId="{D86E9C14-4521-1D4C-B6E2-BDEE69721F66}" type="pres">
      <dgm:prSet presAssocID="{1F2D117D-C415-48B2-972D-45BEB8DD5696}" presName="hierChild2" presStyleCnt="0"/>
      <dgm:spPr/>
    </dgm:pt>
    <dgm:pt modelId="{744F0261-68D0-A044-A5C5-C6875CCF6815}" type="pres">
      <dgm:prSet presAssocID="{4A3C3273-E5B2-4BAD-940E-62D8DD3DC882}" presName="hierRoot1" presStyleCnt="0"/>
      <dgm:spPr/>
    </dgm:pt>
    <dgm:pt modelId="{B43C22B2-5BA3-E64C-A31F-D2472E9B9A18}" type="pres">
      <dgm:prSet presAssocID="{4A3C3273-E5B2-4BAD-940E-62D8DD3DC882}" presName="composite" presStyleCnt="0"/>
      <dgm:spPr/>
    </dgm:pt>
    <dgm:pt modelId="{D32B982C-85B2-D446-ABF6-983CEA887006}" type="pres">
      <dgm:prSet presAssocID="{4A3C3273-E5B2-4BAD-940E-62D8DD3DC882}" presName="background" presStyleLbl="node0" presStyleIdx="3" presStyleCnt="4"/>
      <dgm:spPr/>
    </dgm:pt>
    <dgm:pt modelId="{809D2A83-3BD3-E046-A4FA-37B88EAE1976}" type="pres">
      <dgm:prSet presAssocID="{4A3C3273-E5B2-4BAD-940E-62D8DD3DC882}" presName="text" presStyleLbl="fgAcc0" presStyleIdx="3" presStyleCnt="4">
        <dgm:presLayoutVars>
          <dgm:chPref val="3"/>
        </dgm:presLayoutVars>
      </dgm:prSet>
      <dgm:spPr/>
    </dgm:pt>
    <dgm:pt modelId="{D7CE5CEB-2A2E-894E-9AAC-231B304F8DDC}" type="pres">
      <dgm:prSet presAssocID="{4A3C3273-E5B2-4BAD-940E-62D8DD3DC882}" presName="hierChild2" presStyleCnt="0"/>
      <dgm:spPr/>
    </dgm:pt>
  </dgm:ptLst>
  <dgm:cxnLst>
    <dgm:cxn modelId="{EB96FE14-11AC-3346-BBE6-0E90551F5CA6}" type="presOf" srcId="{4E4C1795-6627-4ED1-A272-65626EE67DCA}" destId="{BF96F9FF-796E-1348-A636-67755D7E9CCB}" srcOrd="0" destOrd="0" presId="urn:microsoft.com/office/officeart/2005/8/layout/hierarchy1"/>
    <dgm:cxn modelId="{60A7493E-1F65-42A5-8833-A19C372B236D}" srcId="{02482BA6-9A08-46DB-80D3-CACACA78371F}" destId="{1F2D117D-C415-48B2-972D-45BEB8DD5696}" srcOrd="2" destOrd="0" parTransId="{4363054C-FD40-47C8-B875-232AF0EA6C5B}" sibTransId="{27F4E0EF-CA84-4610-BA75-D3A720F79C94}"/>
    <dgm:cxn modelId="{67028854-8A40-47E1-8C81-4CD4BCB93AD9}" srcId="{02482BA6-9A08-46DB-80D3-CACACA78371F}" destId="{4A3C3273-E5B2-4BAD-940E-62D8DD3DC882}" srcOrd="3" destOrd="0" parTransId="{E428043A-1323-4A16-91B4-6BD8D53CBE03}" sibTransId="{12028779-8172-486F-B57A-BEA25B004065}"/>
    <dgm:cxn modelId="{EB6D165B-CDB6-BF4A-BA3E-1A5AB7B3DCD4}" type="presOf" srcId="{4A3C3273-E5B2-4BAD-940E-62D8DD3DC882}" destId="{809D2A83-3BD3-E046-A4FA-37B88EAE1976}" srcOrd="0" destOrd="0" presId="urn:microsoft.com/office/officeart/2005/8/layout/hierarchy1"/>
    <dgm:cxn modelId="{FD234A63-0F99-4029-BF52-AB4DF2F5F249}" srcId="{02482BA6-9A08-46DB-80D3-CACACA78371F}" destId="{74FF9681-AD01-4EBD-B702-85EE6890AF05}" srcOrd="1" destOrd="0" parTransId="{A991D9F5-13E3-483A-9935-021F85F0281F}" sibTransId="{8A091AA3-2A8E-458F-958F-D4743659DDB1}"/>
    <dgm:cxn modelId="{BC820675-1338-0942-B2DC-2DE58A4CF612}" type="presOf" srcId="{74FF9681-AD01-4EBD-B702-85EE6890AF05}" destId="{80D4DCE1-1155-C149-BE13-D14626E708C2}" srcOrd="0" destOrd="0" presId="urn:microsoft.com/office/officeart/2005/8/layout/hierarchy1"/>
    <dgm:cxn modelId="{F56DB68F-A044-2149-AD61-CC323280F886}" type="presOf" srcId="{02482BA6-9A08-46DB-80D3-CACACA78371F}" destId="{8679E42E-F407-4F40-9EAF-CB28DB7FAE4D}" srcOrd="0" destOrd="0" presId="urn:microsoft.com/office/officeart/2005/8/layout/hierarchy1"/>
    <dgm:cxn modelId="{BA57C5B8-7498-4818-A5F1-F0877791FFA9}" srcId="{02482BA6-9A08-46DB-80D3-CACACA78371F}" destId="{4E4C1795-6627-4ED1-A272-65626EE67DCA}" srcOrd="0" destOrd="0" parTransId="{A144F419-7B7C-4100-B530-7867AC5A36D3}" sibTransId="{3D91D51C-936E-4F42-8AD9-5B633D81B192}"/>
    <dgm:cxn modelId="{1E4599BF-849B-BC49-BEB2-103E36D51E5D}" type="presOf" srcId="{1F2D117D-C415-48B2-972D-45BEB8DD5696}" destId="{AEFD0F8B-68B6-A144-AD46-642CC522F413}" srcOrd="0" destOrd="0" presId="urn:microsoft.com/office/officeart/2005/8/layout/hierarchy1"/>
    <dgm:cxn modelId="{B41E4B25-1656-5A43-80C3-239CBFF8930B}" type="presParOf" srcId="{8679E42E-F407-4F40-9EAF-CB28DB7FAE4D}" destId="{7B3F6F8B-3514-904C-999C-B3E0A31E6B66}" srcOrd="0" destOrd="0" presId="urn:microsoft.com/office/officeart/2005/8/layout/hierarchy1"/>
    <dgm:cxn modelId="{9FD0292A-F9DC-0547-AE1A-2F3C11F55178}" type="presParOf" srcId="{7B3F6F8B-3514-904C-999C-B3E0A31E6B66}" destId="{ED5B6B5B-002A-2048-A741-F2C497BC5D79}" srcOrd="0" destOrd="0" presId="urn:microsoft.com/office/officeart/2005/8/layout/hierarchy1"/>
    <dgm:cxn modelId="{C15C13AA-7FC6-E740-BD7C-B6396BE45C7C}" type="presParOf" srcId="{ED5B6B5B-002A-2048-A741-F2C497BC5D79}" destId="{E386A3A9-DF55-E549-851B-EF0C67C5CACA}" srcOrd="0" destOrd="0" presId="urn:microsoft.com/office/officeart/2005/8/layout/hierarchy1"/>
    <dgm:cxn modelId="{4665C27D-3DB3-E241-99D0-9101EE0271DB}" type="presParOf" srcId="{ED5B6B5B-002A-2048-A741-F2C497BC5D79}" destId="{BF96F9FF-796E-1348-A636-67755D7E9CCB}" srcOrd="1" destOrd="0" presId="urn:microsoft.com/office/officeart/2005/8/layout/hierarchy1"/>
    <dgm:cxn modelId="{A485D022-6270-A74B-ABB8-BE3D99E3015A}" type="presParOf" srcId="{7B3F6F8B-3514-904C-999C-B3E0A31E6B66}" destId="{8F9BB552-C5B4-4445-87F5-8509E6C34BD2}" srcOrd="1" destOrd="0" presId="urn:microsoft.com/office/officeart/2005/8/layout/hierarchy1"/>
    <dgm:cxn modelId="{EA21BF83-1520-5F4D-BC8A-3F0F3C063F2A}" type="presParOf" srcId="{8679E42E-F407-4F40-9EAF-CB28DB7FAE4D}" destId="{88F4B20D-A19C-D24E-B6FF-94430E1F6A28}" srcOrd="1" destOrd="0" presId="urn:microsoft.com/office/officeart/2005/8/layout/hierarchy1"/>
    <dgm:cxn modelId="{2509ADD2-2A87-6641-9BEF-91108960A86C}" type="presParOf" srcId="{88F4B20D-A19C-D24E-B6FF-94430E1F6A28}" destId="{2BC351C2-C561-934A-B4C5-8DD514B2E797}" srcOrd="0" destOrd="0" presId="urn:microsoft.com/office/officeart/2005/8/layout/hierarchy1"/>
    <dgm:cxn modelId="{BB601FF0-0B22-604B-A112-4E186712F49A}" type="presParOf" srcId="{2BC351C2-C561-934A-B4C5-8DD514B2E797}" destId="{AF15D191-9E35-3041-90FE-AF9A20F2A27F}" srcOrd="0" destOrd="0" presId="urn:microsoft.com/office/officeart/2005/8/layout/hierarchy1"/>
    <dgm:cxn modelId="{05AFA0AC-4D7F-AA42-81BD-E114FD7123D5}" type="presParOf" srcId="{2BC351C2-C561-934A-B4C5-8DD514B2E797}" destId="{80D4DCE1-1155-C149-BE13-D14626E708C2}" srcOrd="1" destOrd="0" presId="urn:microsoft.com/office/officeart/2005/8/layout/hierarchy1"/>
    <dgm:cxn modelId="{748CFF98-E01F-0644-9E0A-674CD6389D8B}" type="presParOf" srcId="{88F4B20D-A19C-D24E-B6FF-94430E1F6A28}" destId="{24FF7990-330D-924B-8FDB-58CCB3183F92}" srcOrd="1" destOrd="0" presId="urn:microsoft.com/office/officeart/2005/8/layout/hierarchy1"/>
    <dgm:cxn modelId="{7955EE5B-EF58-7B4E-A453-3E5184D97C34}" type="presParOf" srcId="{8679E42E-F407-4F40-9EAF-CB28DB7FAE4D}" destId="{7307070D-6F0B-0E4C-AAAA-0EA0F2BF45E6}" srcOrd="2" destOrd="0" presId="urn:microsoft.com/office/officeart/2005/8/layout/hierarchy1"/>
    <dgm:cxn modelId="{4C03CAE3-347F-1241-AA26-A49D56E595DA}" type="presParOf" srcId="{7307070D-6F0B-0E4C-AAAA-0EA0F2BF45E6}" destId="{D3E13E61-4921-5E41-A18B-26274387CEF9}" srcOrd="0" destOrd="0" presId="urn:microsoft.com/office/officeart/2005/8/layout/hierarchy1"/>
    <dgm:cxn modelId="{7AA99015-FFAA-2B44-BE3E-E15BFBE285C3}" type="presParOf" srcId="{D3E13E61-4921-5E41-A18B-26274387CEF9}" destId="{762D3350-237C-0B4F-A39F-1A1BE33E6307}" srcOrd="0" destOrd="0" presId="urn:microsoft.com/office/officeart/2005/8/layout/hierarchy1"/>
    <dgm:cxn modelId="{1E036A9E-D482-CA4C-A7B1-136A8733FB52}" type="presParOf" srcId="{D3E13E61-4921-5E41-A18B-26274387CEF9}" destId="{AEFD0F8B-68B6-A144-AD46-642CC522F413}" srcOrd="1" destOrd="0" presId="urn:microsoft.com/office/officeart/2005/8/layout/hierarchy1"/>
    <dgm:cxn modelId="{A3D1F7A2-01DD-6F40-86EF-F8EA2C5CF2ED}" type="presParOf" srcId="{7307070D-6F0B-0E4C-AAAA-0EA0F2BF45E6}" destId="{D86E9C14-4521-1D4C-B6E2-BDEE69721F66}" srcOrd="1" destOrd="0" presId="urn:microsoft.com/office/officeart/2005/8/layout/hierarchy1"/>
    <dgm:cxn modelId="{C841D7EE-B709-BA4D-9492-2BD03C65EE32}" type="presParOf" srcId="{8679E42E-F407-4F40-9EAF-CB28DB7FAE4D}" destId="{744F0261-68D0-A044-A5C5-C6875CCF6815}" srcOrd="3" destOrd="0" presId="urn:microsoft.com/office/officeart/2005/8/layout/hierarchy1"/>
    <dgm:cxn modelId="{DCAEE587-7970-544A-8AFA-1A3AA157F623}" type="presParOf" srcId="{744F0261-68D0-A044-A5C5-C6875CCF6815}" destId="{B43C22B2-5BA3-E64C-A31F-D2472E9B9A18}" srcOrd="0" destOrd="0" presId="urn:microsoft.com/office/officeart/2005/8/layout/hierarchy1"/>
    <dgm:cxn modelId="{A6A3B6BC-BC0C-DE4B-A3CB-9731EDEEB163}" type="presParOf" srcId="{B43C22B2-5BA3-E64C-A31F-D2472E9B9A18}" destId="{D32B982C-85B2-D446-ABF6-983CEA887006}" srcOrd="0" destOrd="0" presId="urn:microsoft.com/office/officeart/2005/8/layout/hierarchy1"/>
    <dgm:cxn modelId="{DE487639-B387-8646-B8B0-98A3973BC472}" type="presParOf" srcId="{B43C22B2-5BA3-E64C-A31F-D2472E9B9A18}" destId="{809D2A83-3BD3-E046-A4FA-37B88EAE1976}" srcOrd="1" destOrd="0" presId="urn:microsoft.com/office/officeart/2005/8/layout/hierarchy1"/>
    <dgm:cxn modelId="{61D23F16-1779-1442-8274-E9401CF68B76}" type="presParOf" srcId="{744F0261-68D0-A044-A5C5-C6875CCF6815}" destId="{D7CE5CEB-2A2E-894E-9AAC-231B304F8D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6482C4-4DD6-4390-8CE2-50D2D364708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1A95B44-4927-43B9-B70B-67F8F478B091}">
      <dgm:prSet/>
      <dgm:spPr/>
      <dgm:t>
        <a:bodyPr/>
        <a:lstStyle/>
        <a:p>
          <a:r>
            <a:rPr lang="en-US"/>
            <a:t>Acometida eléctrica.</a:t>
          </a:r>
        </a:p>
      </dgm:t>
    </dgm:pt>
    <dgm:pt modelId="{188C58E7-E9BE-4950-8CB9-6131B0C556FC}" type="parTrans" cxnId="{51A339BE-D741-43FA-8442-08D66F81FAF4}">
      <dgm:prSet/>
      <dgm:spPr/>
      <dgm:t>
        <a:bodyPr/>
        <a:lstStyle/>
        <a:p>
          <a:endParaRPr lang="en-US"/>
        </a:p>
      </dgm:t>
    </dgm:pt>
    <dgm:pt modelId="{E064F87C-EA92-4CA0-B8DC-4023081BB779}" type="sibTrans" cxnId="{51A339BE-D741-43FA-8442-08D66F81FAF4}">
      <dgm:prSet/>
      <dgm:spPr/>
      <dgm:t>
        <a:bodyPr/>
        <a:lstStyle/>
        <a:p>
          <a:endParaRPr lang="en-US"/>
        </a:p>
      </dgm:t>
    </dgm:pt>
    <dgm:pt modelId="{AF9EC9AC-3307-49E7-AC82-5E3D12BF4D61}">
      <dgm:prSet/>
      <dgm:spPr/>
      <dgm:t>
        <a:bodyPr/>
        <a:lstStyle/>
        <a:p>
          <a:r>
            <a:rPr lang="en-US"/>
            <a:t>Carga en la subestación.</a:t>
          </a:r>
        </a:p>
      </dgm:t>
    </dgm:pt>
    <dgm:pt modelId="{0C698EF2-7486-4DB8-B9A3-3CB8344BCB64}" type="parTrans" cxnId="{10F43B65-6A11-474B-AE4A-8571859EC86E}">
      <dgm:prSet/>
      <dgm:spPr/>
      <dgm:t>
        <a:bodyPr/>
        <a:lstStyle/>
        <a:p>
          <a:endParaRPr lang="en-US"/>
        </a:p>
      </dgm:t>
    </dgm:pt>
    <dgm:pt modelId="{CA2CE2C1-274B-4F55-8F51-04E65A976013}" type="sibTrans" cxnId="{10F43B65-6A11-474B-AE4A-8571859EC86E}">
      <dgm:prSet/>
      <dgm:spPr/>
      <dgm:t>
        <a:bodyPr/>
        <a:lstStyle/>
        <a:p>
          <a:endParaRPr lang="en-US"/>
        </a:p>
      </dgm:t>
    </dgm:pt>
    <dgm:pt modelId="{549B70B7-638B-F34B-9BF4-E92DD0EB5412}" type="pres">
      <dgm:prSet presAssocID="{A56482C4-4DD6-4390-8CE2-50D2D36470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EC938D-631E-1B49-ACC0-AE44B3CDAB85}" type="pres">
      <dgm:prSet presAssocID="{B1A95B44-4927-43B9-B70B-67F8F478B091}" presName="root" presStyleCnt="0"/>
      <dgm:spPr/>
    </dgm:pt>
    <dgm:pt modelId="{C35BEFD0-2264-1049-8422-82782178783B}" type="pres">
      <dgm:prSet presAssocID="{B1A95B44-4927-43B9-B70B-67F8F478B091}" presName="rootComposite" presStyleCnt="0"/>
      <dgm:spPr/>
    </dgm:pt>
    <dgm:pt modelId="{DC0404DB-19C7-CA45-924E-C2DEB612ABFA}" type="pres">
      <dgm:prSet presAssocID="{B1A95B44-4927-43B9-B70B-67F8F478B091}" presName="rootText" presStyleLbl="node1" presStyleIdx="0" presStyleCnt="2"/>
      <dgm:spPr/>
    </dgm:pt>
    <dgm:pt modelId="{00CD8C18-D658-A540-A16D-2B6F7568E25E}" type="pres">
      <dgm:prSet presAssocID="{B1A95B44-4927-43B9-B70B-67F8F478B091}" presName="rootConnector" presStyleLbl="node1" presStyleIdx="0" presStyleCnt="2"/>
      <dgm:spPr/>
    </dgm:pt>
    <dgm:pt modelId="{11898FDB-CACD-764D-9A08-1C2F05F70100}" type="pres">
      <dgm:prSet presAssocID="{B1A95B44-4927-43B9-B70B-67F8F478B091}" presName="childShape" presStyleCnt="0"/>
      <dgm:spPr/>
    </dgm:pt>
    <dgm:pt modelId="{749FBB5F-ACBD-8D43-B59C-14E90B15A51A}" type="pres">
      <dgm:prSet presAssocID="{AF9EC9AC-3307-49E7-AC82-5E3D12BF4D61}" presName="root" presStyleCnt="0"/>
      <dgm:spPr/>
    </dgm:pt>
    <dgm:pt modelId="{98D77DB5-999A-9B46-BAD7-5A1C34F3C907}" type="pres">
      <dgm:prSet presAssocID="{AF9EC9AC-3307-49E7-AC82-5E3D12BF4D61}" presName="rootComposite" presStyleCnt="0"/>
      <dgm:spPr/>
    </dgm:pt>
    <dgm:pt modelId="{BAB52C89-BCB2-9F43-94F6-28603C993583}" type="pres">
      <dgm:prSet presAssocID="{AF9EC9AC-3307-49E7-AC82-5E3D12BF4D61}" presName="rootText" presStyleLbl="node1" presStyleIdx="1" presStyleCnt="2"/>
      <dgm:spPr/>
    </dgm:pt>
    <dgm:pt modelId="{BFC701AC-39E1-0343-AD2F-7A91EF2B031D}" type="pres">
      <dgm:prSet presAssocID="{AF9EC9AC-3307-49E7-AC82-5E3D12BF4D61}" presName="rootConnector" presStyleLbl="node1" presStyleIdx="1" presStyleCnt="2"/>
      <dgm:spPr/>
    </dgm:pt>
    <dgm:pt modelId="{904EDD0E-C3BE-3942-B871-1362FCCDA13F}" type="pres">
      <dgm:prSet presAssocID="{AF9EC9AC-3307-49E7-AC82-5E3D12BF4D61}" presName="childShape" presStyleCnt="0"/>
      <dgm:spPr/>
    </dgm:pt>
  </dgm:ptLst>
  <dgm:cxnLst>
    <dgm:cxn modelId="{72B4282B-E650-004F-9A1D-87A8EB3F55A3}" type="presOf" srcId="{B1A95B44-4927-43B9-B70B-67F8F478B091}" destId="{DC0404DB-19C7-CA45-924E-C2DEB612ABFA}" srcOrd="0" destOrd="0" presId="urn:microsoft.com/office/officeart/2005/8/layout/hierarchy3"/>
    <dgm:cxn modelId="{10F43B65-6A11-474B-AE4A-8571859EC86E}" srcId="{A56482C4-4DD6-4390-8CE2-50D2D364708F}" destId="{AF9EC9AC-3307-49E7-AC82-5E3D12BF4D61}" srcOrd="1" destOrd="0" parTransId="{0C698EF2-7486-4DB8-B9A3-3CB8344BCB64}" sibTransId="{CA2CE2C1-274B-4F55-8F51-04E65A976013}"/>
    <dgm:cxn modelId="{0B517CA8-C2E1-9540-8AAB-231482BEC89A}" type="presOf" srcId="{A56482C4-4DD6-4390-8CE2-50D2D364708F}" destId="{549B70B7-638B-F34B-9BF4-E92DD0EB5412}" srcOrd="0" destOrd="0" presId="urn:microsoft.com/office/officeart/2005/8/layout/hierarchy3"/>
    <dgm:cxn modelId="{51A339BE-D741-43FA-8442-08D66F81FAF4}" srcId="{A56482C4-4DD6-4390-8CE2-50D2D364708F}" destId="{B1A95B44-4927-43B9-B70B-67F8F478B091}" srcOrd="0" destOrd="0" parTransId="{188C58E7-E9BE-4950-8CB9-6131B0C556FC}" sibTransId="{E064F87C-EA92-4CA0-B8DC-4023081BB779}"/>
    <dgm:cxn modelId="{0B99BFD3-D641-4C40-97C2-7EC1E6161185}" type="presOf" srcId="{AF9EC9AC-3307-49E7-AC82-5E3D12BF4D61}" destId="{BAB52C89-BCB2-9F43-94F6-28603C993583}" srcOrd="0" destOrd="0" presId="urn:microsoft.com/office/officeart/2005/8/layout/hierarchy3"/>
    <dgm:cxn modelId="{888F60DE-5AF9-B74E-8004-FDD5882CA8D4}" type="presOf" srcId="{B1A95B44-4927-43B9-B70B-67F8F478B091}" destId="{00CD8C18-D658-A540-A16D-2B6F7568E25E}" srcOrd="1" destOrd="0" presId="urn:microsoft.com/office/officeart/2005/8/layout/hierarchy3"/>
    <dgm:cxn modelId="{BDBFDCEB-8614-A147-8C66-7A9C88795ADF}" type="presOf" srcId="{AF9EC9AC-3307-49E7-AC82-5E3D12BF4D61}" destId="{BFC701AC-39E1-0343-AD2F-7A91EF2B031D}" srcOrd="1" destOrd="0" presId="urn:microsoft.com/office/officeart/2005/8/layout/hierarchy3"/>
    <dgm:cxn modelId="{6F3023FB-7F29-4E43-817A-8E9B0ABA6268}" type="presParOf" srcId="{549B70B7-638B-F34B-9BF4-E92DD0EB5412}" destId="{93EC938D-631E-1B49-ACC0-AE44B3CDAB85}" srcOrd="0" destOrd="0" presId="urn:microsoft.com/office/officeart/2005/8/layout/hierarchy3"/>
    <dgm:cxn modelId="{D1AB8AF8-A3E0-4F43-8B8A-48E4A979F8D3}" type="presParOf" srcId="{93EC938D-631E-1B49-ACC0-AE44B3CDAB85}" destId="{C35BEFD0-2264-1049-8422-82782178783B}" srcOrd="0" destOrd="0" presId="urn:microsoft.com/office/officeart/2005/8/layout/hierarchy3"/>
    <dgm:cxn modelId="{962B2287-B818-8E44-B35E-F36B2E03BFF9}" type="presParOf" srcId="{C35BEFD0-2264-1049-8422-82782178783B}" destId="{DC0404DB-19C7-CA45-924E-C2DEB612ABFA}" srcOrd="0" destOrd="0" presId="urn:microsoft.com/office/officeart/2005/8/layout/hierarchy3"/>
    <dgm:cxn modelId="{08C0C86D-1417-7040-92C5-E959809C4464}" type="presParOf" srcId="{C35BEFD0-2264-1049-8422-82782178783B}" destId="{00CD8C18-D658-A540-A16D-2B6F7568E25E}" srcOrd="1" destOrd="0" presId="urn:microsoft.com/office/officeart/2005/8/layout/hierarchy3"/>
    <dgm:cxn modelId="{9E0E5853-C5B3-6443-9FE4-AB0615F31A3E}" type="presParOf" srcId="{93EC938D-631E-1B49-ACC0-AE44B3CDAB85}" destId="{11898FDB-CACD-764D-9A08-1C2F05F70100}" srcOrd="1" destOrd="0" presId="urn:microsoft.com/office/officeart/2005/8/layout/hierarchy3"/>
    <dgm:cxn modelId="{9B19F78F-F1B7-0E40-8733-289503B1669A}" type="presParOf" srcId="{549B70B7-638B-F34B-9BF4-E92DD0EB5412}" destId="{749FBB5F-ACBD-8D43-B59C-14E90B15A51A}" srcOrd="1" destOrd="0" presId="urn:microsoft.com/office/officeart/2005/8/layout/hierarchy3"/>
    <dgm:cxn modelId="{1CC64CCE-6F5B-B54D-8D52-2A6192CF18C4}" type="presParOf" srcId="{749FBB5F-ACBD-8D43-B59C-14E90B15A51A}" destId="{98D77DB5-999A-9B46-BAD7-5A1C34F3C907}" srcOrd="0" destOrd="0" presId="urn:microsoft.com/office/officeart/2005/8/layout/hierarchy3"/>
    <dgm:cxn modelId="{12E9C1DA-F02C-0E42-996B-618A6A7DE1D4}" type="presParOf" srcId="{98D77DB5-999A-9B46-BAD7-5A1C34F3C907}" destId="{BAB52C89-BCB2-9F43-94F6-28603C993583}" srcOrd="0" destOrd="0" presId="urn:microsoft.com/office/officeart/2005/8/layout/hierarchy3"/>
    <dgm:cxn modelId="{00FFE652-5F0F-0445-87D5-6D0B7A67A424}" type="presParOf" srcId="{98D77DB5-999A-9B46-BAD7-5A1C34F3C907}" destId="{BFC701AC-39E1-0343-AD2F-7A91EF2B031D}" srcOrd="1" destOrd="0" presId="urn:microsoft.com/office/officeart/2005/8/layout/hierarchy3"/>
    <dgm:cxn modelId="{D351FD28-D056-B541-A317-21FE0694F805}" type="presParOf" srcId="{749FBB5F-ACBD-8D43-B59C-14E90B15A51A}" destId="{904EDD0E-C3BE-3942-B871-1362FCCDA13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5839E1-B79E-4293-B8A1-73EA207C1D7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D2D1D9-C015-42D4-A896-B4B9EB93438C}">
      <dgm:prSet/>
      <dgm:spPr/>
      <dgm:t>
        <a:bodyPr/>
        <a:lstStyle/>
        <a:p>
          <a:r>
            <a:rPr lang="en-US"/>
            <a:t>Carga actual (Nivel de carga 1) – monofásica.</a:t>
          </a:r>
        </a:p>
      </dgm:t>
    </dgm:pt>
    <dgm:pt modelId="{4C350BB0-A18D-404A-A804-283DA15A3EDC}" type="parTrans" cxnId="{304A4F06-313B-4C13-A023-81F2FEB2617D}">
      <dgm:prSet/>
      <dgm:spPr/>
      <dgm:t>
        <a:bodyPr/>
        <a:lstStyle/>
        <a:p>
          <a:endParaRPr lang="en-US"/>
        </a:p>
      </dgm:t>
    </dgm:pt>
    <dgm:pt modelId="{0B96EA42-8A84-47FC-98E4-243354353AE7}" type="sibTrans" cxnId="{304A4F06-313B-4C13-A023-81F2FEB2617D}">
      <dgm:prSet/>
      <dgm:spPr/>
      <dgm:t>
        <a:bodyPr/>
        <a:lstStyle/>
        <a:p>
          <a:endParaRPr lang="en-US"/>
        </a:p>
      </dgm:t>
    </dgm:pt>
    <dgm:pt modelId="{9D0D04F1-DDE3-4C76-958C-D949B0757186}">
      <dgm:prSet/>
      <dgm:spPr/>
      <dgm:t>
        <a:bodyPr/>
        <a:lstStyle/>
        <a:p>
          <a:r>
            <a:rPr lang="en-US"/>
            <a:t>No implica cambios en la carga contratada (3Kw).</a:t>
          </a:r>
        </a:p>
      </dgm:t>
    </dgm:pt>
    <dgm:pt modelId="{534E96C9-8651-4854-BA77-B40051F04EC4}" type="parTrans" cxnId="{960EAE8A-0E79-4909-B771-B347326061B2}">
      <dgm:prSet/>
      <dgm:spPr/>
      <dgm:t>
        <a:bodyPr/>
        <a:lstStyle/>
        <a:p>
          <a:endParaRPr lang="en-US"/>
        </a:p>
      </dgm:t>
    </dgm:pt>
    <dgm:pt modelId="{6DD0E8D2-8C50-47AA-8F04-9C5BCA72D966}" type="sibTrans" cxnId="{960EAE8A-0E79-4909-B771-B347326061B2}">
      <dgm:prSet/>
      <dgm:spPr/>
      <dgm:t>
        <a:bodyPr/>
        <a:lstStyle/>
        <a:p>
          <a:endParaRPr lang="en-US"/>
        </a:p>
      </dgm:t>
    </dgm:pt>
    <dgm:pt modelId="{8C185AC4-9A97-4D73-9C58-051782D79622}">
      <dgm:prSet/>
      <dgm:spPr/>
      <dgm:t>
        <a:bodyPr/>
        <a:lstStyle/>
        <a:p>
          <a:r>
            <a:rPr lang="en-US"/>
            <a:t>Aumento de carga (Nivel de carga 2) – bifásica o trifásica.</a:t>
          </a:r>
        </a:p>
      </dgm:t>
    </dgm:pt>
    <dgm:pt modelId="{15098AF5-88D7-4F23-AA1E-EEED52E55E96}" type="parTrans" cxnId="{9C7905F2-0F9C-46EC-A2EB-64B128FA6F85}">
      <dgm:prSet/>
      <dgm:spPr/>
      <dgm:t>
        <a:bodyPr/>
        <a:lstStyle/>
        <a:p>
          <a:endParaRPr lang="en-US"/>
        </a:p>
      </dgm:t>
    </dgm:pt>
    <dgm:pt modelId="{325A6790-1F17-4157-9EE8-31CFAFB9A0C1}" type="sibTrans" cxnId="{9C7905F2-0F9C-46EC-A2EB-64B128FA6F85}">
      <dgm:prSet/>
      <dgm:spPr/>
      <dgm:t>
        <a:bodyPr/>
        <a:lstStyle/>
        <a:p>
          <a:endParaRPr lang="en-US"/>
        </a:p>
      </dgm:t>
    </dgm:pt>
    <dgm:pt modelId="{3A76B837-1033-4307-B4AC-E812B9C58AAD}">
      <dgm:prSet/>
      <dgm:spPr/>
      <dgm:t>
        <a:bodyPr/>
        <a:lstStyle/>
        <a:p>
          <a:r>
            <a:rPr lang="en-US" dirty="0" err="1"/>
            <a:t>Requiere</a:t>
          </a:r>
          <a:r>
            <a:rPr lang="en-US" dirty="0"/>
            <a:t> </a:t>
          </a:r>
          <a:r>
            <a:rPr lang="en-US" dirty="0" err="1"/>
            <a:t>aumento</a:t>
          </a:r>
          <a:r>
            <a:rPr lang="en-US" dirty="0"/>
            <a:t> de carga (</a:t>
          </a:r>
          <a:r>
            <a:rPr lang="en-US" dirty="0" err="1"/>
            <a:t>estudio</a:t>
          </a:r>
          <a:r>
            <a:rPr lang="en-US" dirty="0"/>
            <a:t> </a:t>
          </a:r>
          <a:r>
            <a:rPr lang="en-US" dirty="0" err="1"/>
            <a:t>factibilidad</a:t>
          </a:r>
          <a:r>
            <a:rPr lang="en-US" dirty="0"/>
            <a:t>, </a:t>
          </a:r>
          <a:r>
            <a:rPr lang="en-US" dirty="0" err="1"/>
            <a:t>proyecto</a:t>
          </a:r>
          <a:r>
            <a:rPr lang="en-US" dirty="0"/>
            <a:t> </a:t>
          </a:r>
          <a:r>
            <a:rPr lang="en-US" dirty="0" err="1"/>
            <a:t>eléctrico</a:t>
          </a:r>
          <a:r>
            <a:rPr lang="en-US" dirty="0"/>
            <a:t>, </a:t>
          </a:r>
          <a:r>
            <a:rPr lang="en-US" dirty="0" err="1"/>
            <a:t>cambio</a:t>
          </a:r>
          <a:r>
            <a:rPr lang="en-US" dirty="0"/>
            <a:t> de </a:t>
          </a:r>
          <a:r>
            <a:rPr lang="en-US" dirty="0" err="1"/>
            <a:t>contador</a:t>
          </a:r>
          <a:r>
            <a:rPr lang="en-US" dirty="0"/>
            <a:t> ante Enel – 8.5Kw) </a:t>
          </a:r>
          <a:r>
            <a:rPr lang="en-US" dirty="0" err="1"/>
            <a:t>pagado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copropietario</a:t>
          </a:r>
          <a:r>
            <a:rPr lang="en-US" dirty="0"/>
            <a:t>.</a:t>
          </a:r>
        </a:p>
      </dgm:t>
    </dgm:pt>
    <dgm:pt modelId="{4D426001-BB93-410B-B1E9-840ECD7D0C83}" type="parTrans" cxnId="{33773779-CE7F-4B6D-B7F3-13E5944767E9}">
      <dgm:prSet/>
      <dgm:spPr/>
      <dgm:t>
        <a:bodyPr/>
        <a:lstStyle/>
        <a:p>
          <a:endParaRPr lang="en-US"/>
        </a:p>
      </dgm:t>
    </dgm:pt>
    <dgm:pt modelId="{0D15D631-B36D-4FDA-9CB5-0BC46591F182}" type="sibTrans" cxnId="{33773779-CE7F-4B6D-B7F3-13E5944767E9}">
      <dgm:prSet/>
      <dgm:spPr/>
      <dgm:t>
        <a:bodyPr/>
        <a:lstStyle/>
        <a:p>
          <a:endParaRPr lang="en-US"/>
        </a:p>
      </dgm:t>
    </dgm:pt>
    <dgm:pt modelId="{0A66EBB4-089F-4F02-BEC3-F538D5EA78AB}">
      <dgm:prSet/>
      <dgm:spPr/>
      <dgm:t>
        <a:bodyPr/>
        <a:lstStyle/>
        <a:p>
          <a:r>
            <a:rPr lang="en-US"/>
            <a:t>Enel es quien autoriza y realiza el cambio de contador.</a:t>
          </a:r>
        </a:p>
      </dgm:t>
    </dgm:pt>
    <dgm:pt modelId="{2C571E93-3878-4029-94C6-D699C2294090}" type="parTrans" cxnId="{789C021B-1E83-4414-81D2-08E481C20B6D}">
      <dgm:prSet/>
      <dgm:spPr/>
      <dgm:t>
        <a:bodyPr/>
        <a:lstStyle/>
        <a:p>
          <a:endParaRPr lang="en-US"/>
        </a:p>
      </dgm:t>
    </dgm:pt>
    <dgm:pt modelId="{4CEBFA77-10BC-46E1-9D39-423DAB6ED26A}" type="sibTrans" cxnId="{789C021B-1E83-4414-81D2-08E481C20B6D}">
      <dgm:prSet/>
      <dgm:spPr/>
      <dgm:t>
        <a:bodyPr/>
        <a:lstStyle/>
        <a:p>
          <a:endParaRPr lang="en-US"/>
        </a:p>
      </dgm:t>
    </dgm:pt>
    <dgm:pt modelId="{7B98CB31-5C5B-B240-94FF-79FDFB19DA7D}" type="pres">
      <dgm:prSet presAssocID="{AF5839E1-B79E-4293-B8A1-73EA207C1D7E}" presName="linear" presStyleCnt="0">
        <dgm:presLayoutVars>
          <dgm:dir/>
          <dgm:animLvl val="lvl"/>
          <dgm:resizeHandles val="exact"/>
        </dgm:presLayoutVars>
      </dgm:prSet>
      <dgm:spPr/>
    </dgm:pt>
    <dgm:pt modelId="{F6034FC9-576F-3B46-AC99-B4039B895131}" type="pres">
      <dgm:prSet presAssocID="{46D2D1D9-C015-42D4-A896-B4B9EB93438C}" presName="parentLin" presStyleCnt="0"/>
      <dgm:spPr/>
    </dgm:pt>
    <dgm:pt modelId="{AC63C1C6-3E33-0A47-814B-AD0EF2B67AB1}" type="pres">
      <dgm:prSet presAssocID="{46D2D1D9-C015-42D4-A896-B4B9EB93438C}" presName="parentLeftMargin" presStyleLbl="node1" presStyleIdx="0" presStyleCnt="2"/>
      <dgm:spPr/>
    </dgm:pt>
    <dgm:pt modelId="{FE783AEE-C47F-7745-A127-53DFBC69D5F3}" type="pres">
      <dgm:prSet presAssocID="{46D2D1D9-C015-42D4-A896-B4B9EB9343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6694B6-D003-4348-A181-A239EE0003C6}" type="pres">
      <dgm:prSet presAssocID="{46D2D1D9-C015-42D4-A896-B4B9EB93438C}" presName="negativeSpace" presStyleCnt="0"/>
      <dgm:spPr/>
    </dgm:pt>
    <dgm:pt modelId="{5FD99C40-2F9B-4A45-8325-D7015DA40F23}" type="pres">
      <dgm:prSet presAssocID="{46D2D1D9-C015-42D4-A896-B4B9EB93438C}" presName="childText" presStyleLbl="conFgAcc1" presStyleIdx="0" presStyleCnt="2">
        <dgm:presLayoutVars>
          <dgm:bulletEnabled val="1"/>
        </dgm:presLayoutVars>
      </dgm:prSet>
      <dgm:spPr/>
    </dgm:pt>
    <dgm:pt modelId="{5A25237E-BE14-1743-A8C1-B4C303E04B9B}" type="pres">
      <dgm:prSet presAssocID="{0B96EA42-8A84-47FC-98E4-243354353AE7}" presName="spaceBetweenRectangles" presStyleCnt="0"/>
      <dgm:spPr/>
    </dgm:pt>
    <dgm:pt modelId="{CFC103D7-0503-0E48-8B4B-502F6AB9C650}" type="pres">
      <dgm:prSet presAssocID="{8C185AC4-9A97-4D73-9C58-051782D79622}" presName="parentLin" presStyleCnt="0"/>
      <dgm:spPr/>
    </dgm:pt>
    <dgm:pt modelId="{460C925E-C44A-6A42-91FD-52FF1932FEC5}" type="pres">
      <dgm:prSet presAssocID="{8C185AC4-9A97-4D73-9C58-051782D79622}" presName="parentLeftMargin" presStyleLbl="node1" presStyleIdx="0" presStyleCnt="2"/>
      <dgm:spPr/>
    </dgm:pt>
    <dgm:pt modelId="{87C51319-DEA8-B74B-A360-8654E62C2BF0}" type="pres">
      <dgm:prSet presAssocID="{8C185AC4-9A97-4D73-9C58-051782D7962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00493A4-C2B3-DD49-8444-93BDD796183B}" type="pres">
      <dgm:prSet presAssocID="{8C185AC4-9A97-4D73-9C58-051782D79622}" presName="negativeSpace" presStyleCnt="0"/>
      <dgm:spPr/>
    </dgm:pt>
    <dgm:pt modelId="{F3C76C2A-9DA3-6B4F-A02A-AA337B4BE607}" type="pres">
      <dgm:prSet presAssocID="{8C185AC4-9A97-4D73-9C58-051782D7962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04A4F06-313B-4C13-A023-81F2FEB2617D}" srcId="{AF5839E1-B79E-4293-B8A1-73EA207C1D7E}" destId="{46D2D1D9-C015-42D4-A896-B4B9EB93438C}" srcOrd="0" destOrd="0" parTransId="{4C350BB0-A18D-404A-A804-283DA15A3EDC}" sibTransId="{0B96EA42-8A84-47FC-98E4-243354353AE7}"/>
    <dgm:cxn modelId="{789C021B-1E83-4414-81D2-08E481C20B6D}" srcId="{8C185AC4-9A97-4D73-9C58-051782D79622}" destId="{0A66EBB4-089F-4F02-BEC3-F538D5EA78AB}" srcOrd="1" destOrd="0" parTransId="{2C571E93-3878-4029-94C6-D699C2294090}" sibTransId="{4CEBFA77-10BC-46E1-9D39-423DAB6ED26A}"/>
    <dgm:cxn modelId="{62A7B228-6008-E944-A5CA-82F3EDCBC53C}" type="presOf" srcId="{AF5839E1-B79E-4293-B8A1-73EA207C1D7E}" destId="{7B98CB31-5C5B-B240-94FF-79FDFB19DA7D}" srcOrd="0" destOrd="0" presId="urn:microsoft.com/office/officeart/2005/8/layout/list1"/>
    <dgm:cxn modelId="{EE26C130-DC44-1647-8DC1-5A37B971AF31}" type="presOf" srcId="{46D2D1D9-C015-42D4-A896-B4B9EB93438C}" destId="{AC63C1C6-3E33-0A47-814B-AD0EF2B67AB1}" srcOrd="0" destOrd="0" presId="urn:microsoft.com/office/officeart/2005/8/layout/list1"/>
    <dgm:cxn modelId="{53A60333-AF2C-CF40-9574-2CCD184B420F}" type="presOf" srcId="{46D2D1D9-C015-42D4-A896-B4B9EB93438C}" destId="{FE783AEE-C47F-7745-A127-53DFBC69D5F3}" srcOrd="1" destOrd="0" presId="urn:microsoft.com/office/officeart/2005/8/layout/list1"/>
    <dgm:cxn modelId="{AA546667-2577-6F46-87E5-8ABC5B13EFDA}" type="presOf" srcId="{8C185AC4-9A97-4D73-9C58-051782D79622}" destId="{87C51319-DEA8-B74B-A360-8654E62C2BF0}" srcOrd="1" destOrd="0" presId="urn:microsoft.com/office/officeart/2005/8/layout/list1"/>
    <dgm:cxn modelId="{07ABDE69-5578-294B-B37C-B4C5341DEB39}" type="presOf" srcId="{8C185AC4-9A97-4D73-9C58-051782D79622}" destId="{460C925E-C44A-6A42-91FD-52FF1932FEC5}" srcOrd="0" destOrd="0" presId="urn:microsoft.com/office/officeart/2005/8/layout/list1"/>
    <dgm:cxn modelId="{33773779-CE7F-4B6D-B7F3-13E5944767E9}" srcId="{8C185AC4-9A97-4D73-9C58-051782D79622}" destId="{3A76B837-1033-4307-B4AC-E812B9C58AAD}" srcOrd="0" destOrd="0" parTransId="{4D426001-BB93-410B-B1E9-840ECD7D0C83}" sibTransId="{0D15D631-B36D-4FDA-9CB5-0BC46591F182}"/>
    <dgm:cxn modelId="{960EAE8A-0E79-4909-B771-B347326061B2}" srcId="{46D2D1D9-C015-42D4-A896-B4B9EB93438C}" destId="{9D0D04F1-DDE3-4C76-958C-D949B0757186}" srcOrd="0" destOrd="0" parTransId="{534E96C9-8651-4854-BA77-B40051F04EC4}" sibTransId="{6DD0E8D2-8C50-47AA-8F04-9C5BCA72D966}"/>
    <dgm:cxn modelId="{C2359C8D-5189-F348-A71E-9B40D5A0FB68}" type="presOf" srcId="{0A66EBB4-089F-4F02-BEC3-F538D5EA78AB}" destId="{F3C76C2A-9DA3-6B4F-A02A-AA337B4BE607}" srcOrd="0" destOrd="1" presId="urn:microsoft.com/office/officeart/2005/8/layout/list1"/>
    <dgm:cxn modelId="{EDD6EAAD-02D3-384B-88B1-36E1DC94946C}" type="presOf" srcId="{3A76B837-1033-4307-B4AC-E812B9C58AAD}" destId="{F3C76C2A-9DA3-6B4F-A02A-AA337B4BE607}" srcOrd="0" destOrd="0" presId="urn:microsoft.com/office/officeart/2005/8/layout/list1"/>
    <dgm:cxn modelId="{917D29D1-2B0C-8947-92FC-03B9A9082EAC}" type="presOf" srcId="{9D0D04F1-DDE3-4C76-958C-D949B0757186}" destId="{5FD99C40-2F9B-4A45-8325-D7015DA40F23}" srcOrd="0" destOrd="0" presId="urn:microsoft.com/office/officeart/2005/8/layout/list1"/>
    <dgm:cxn modelId="{9C7905F2-0F9C-46EC-A2EB-64B128FA6F85}" srcId="{AF5839E1-B79E-4293-B8A1-73EA207C1D7E}" destId="{8C185AC4-9A97-4D73-9C58-051782D79622}" srcOrd="1" destOrd="0" parTransId="{15098AF5-88D7-4F23-AA1E-EEED52E55E96}" sibTransId="{325A6790-1F17-4157-9EE8-31CFAFB9A0C1}"/>
    <dgm:cxn modelId="{A70FF685-1A84-3544-BE48-98E64F1536A8}" type="presParOf" srcId="{7B98CB31-5C5B-B240-94FF-79FDFB19DA7D}" destId="{F6034FC9-576F-3B46-AC99-B4039B895131}" srcOrd="0" destOrd="0" presId="urn:microsoft.com/office/officeart/2005/8/layout/list1"/>
    <dgm:cxn modelId="{DF6F0F15-AE69-0044-8350-7080A63FD8EA}" type="presParOf" srcId="{F6034FC9-576F-3B46-AC99-B4039B895131}" destId="{AC63C1C6-3E33-0A47-814B-AD0EF2B67AB1}" srcOrd="0" destOrd="0" presId="urn:microsoft.com/office/officeart/2005/8/layout/list1"/>
    <dgm:cxn modelId="{0B63813C-23D9-C84D-9A1E-45982C5A15D4}" type="presParOf" srcId="{F6034FC9-576F-3B46-AC99-B4039B895131}" destId="{FE783AEE-C47F-7745-A127-53DFBC69D5F3}" srcOrd="1" destOrd="0" presId="urn:microsoft.com/office/officeart/2005/8/layout/list1"/>
    <dgm:cxn modelId="{39BAA054-400C-0249-B8D9-F47F4C3D2E2C}" type="presParOf" srcId="{7B98CB31-5C5B-B240-94FF-79FDFB19DA7D}" destId="{3B6694B6-D003-4348-A181-A239EE0003C6}" srcOrd="1" destOrd="0" presId="urn:microsoft.com/office/officeart/2005/8/layout/list1"/>
    <dgm:cxn modelId="{71ED6F60-B272-3A45-B4B4-F1C3A84039E5}" type="presParOf" srcId="{7B98CB31-5C5B-B240-94FF-79FDFB19DA7D}" destId="{5FD99C40-2F9B-4A45-8325-D7015DA40F23}" srcOrd="2" destOrd="0" presId="urn:microsoft.com/office/officeart/2005/8/layout/list1"/>
    <dgm:cxn modelId="{FD21DB41-701C-3F4F-9E26-9666A698ECE1}" type="presParOf" srcId="{7B98CB31-5C5B-B240-94FF-79FDFB19DA7D}" destId="{5A25237E-BE14-1743-A8C1-B4C303E04B9B}" srcOrd="3" destOrd="0" presId="urn:microsoft.com/office/officeart/2005/8/layout/list1"/>
    <dgm:cxn modelId="{A00638B2-6ABF-6E49-B7C5-142C8E71D209}" type="presParOf" srcId="{7B98CB31-5C5B-B240-94FF-79FDFB19DA7D}" destId="{CFC103D7-0503-0E48-8B4B-502F6AB9C650}" srcOrd="4" destOrd="0" presId="urn:microsoft.com/office/officeart/2005/8/layout/list1"/>
    <dgm:cxn modelId="{295F2D98-DDF1-0E4C-A124-49A6FD1D95E2}" type="presParOf" srcId="{CFC103D7-0503-0E48-8B4B-502F6AB9C650}" destId="{460C925E-C44A-6A42-91FD-52FF1932FEC5}" srcOrd="0" destOrd="0" presId="urn:microsoft.com/office/officeart/2005/8/layout/list1"/>
    <dgm:cxn modelId="{DFCA6F9D-017C-394C-ADA7-31396EF10C45}" type="presParOf" srcId="{CFC103D7-0503-0E48-8B4B-502F6AB9C650}" destId="{87C51319-DEA8-B74B-A360-8654E62C2BF0}" srcOrd="1" destOrd="0" presId="urn:microsoft.com/office/officeart/2005/8/layout/list1"/>
    <dgm:cxn modelId="{87F4DCE1-7E5D-7249-B53D-4CD2CE914E42}" type="presParOf" srcId="{7B98CB31-5C5B-B240-94FF-79FDFB19DA7D}" destId="{F00493A4-C2B3-DD49-8444-93BDD796183B}" srcOrd="5" destOrd="0" presId="urn:microsoft.com/office/officeart/2005/8/layout/list1"/>
    <dgm:cxn modelId="{33C731CB-AF77-AF48-AEAC-5FC1BEB3C216}" type="presParOf" srcId="{7B98CB31-5C5B-B240-94FF-79FDFB19DA7D}" destId="{F3C76C2A-9DA3-6B4F-A02A-AA337B4BE60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E7CBD0-530C-4B8C-836A-325FBD70396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E5BE717-9605-42A1-853C-639CC4225940}">
      <dgm:prSet/>
      <dgm:spPr/>
      <dgm:t>
        <a:bodyPr/>
        <a:lstStyle/>
        <a:p>
          <a:r>
            <a:rPr lang="en-US"/>
            <a:t>Apoyo en la transición energética.</a:t>
          </a:r>
        </a:p>
      </dgm:t>
    </dgm:pt>
    <dgm:pt modelId="{5A737450-3BCE-43F6-B30F-C5BDE611E902}" type="parTrans" cxnId="{B9C52B2A-B10D-4BBA-99DA-3779A0CF9681}">
      <dgm:prSet/>
      <dgm:spPr/>
      <dgm:t>
        <a:bodyPr/>
        <a:lstStyle/>
        <a:p>
          <a:endParaRPr lang="en-US"/>
        </a:p>
      </dgm:t>
    </dgm:pt>
    <dgm:pt modelId="{B83E9261-AA5C-4009-ADBD-86BACF09B415}" type="sibTrans" cxnId="{B9C52B2A-B10D-4BBA-99DA-3779A0CF9681}">
      <dgm:prSet/>
      <dgm:spPr/>
      <dgm:t>
        <a:bodyPr/>
        <a:lstStyle/>
        <a:p>
          <a:endParaRPr lang="en-US"/>
        </a:p>
      </dgm:t>
    </dgm:pt>
    <dgm:pt modelId="{E5255CA7-A7E1-4091-819D-33FD94213CC2}">
      <dgm:prSet/>
      <dgm:spPr/>
      <dgm:t>
        <a:bodyPr/>
        <a:lstStyle/>
        <a:p>
          <a:r>
            <a:rPr lang="en-US"/>
            <a:t>Mejora en la calidad del aire.</a:t>
          </a:r>
        </a:p>
      </dgm:t>
    </dgm:pt>
    <dgm:pt modelId="{5759B32E-BF5F-4FE3-B365-28F29C731E4E}" type="parTrans" cxnId="{E60FBE74-17D0-45D3-8D34-268ABD1D555E}">
      <dgm:prSet/>
      <dgm:spPr/>
      <dgm:t>
        <a:bodyPr/>
        <a:lstStyle/>
        <a:p>
          <a:endParaRPr lang="en-US"/>
        </a:p>
      </dgm:t>
    </dgm:pt>
    <dgm:pt modelId="{CC5CD4C4-9723-490F-9D98-33633C92CAD5}" type="sibTrans" cxnId="{E60FBE74-17D0-45D3-8D34-268ABD1D555E}">
      <dgm:prSet/>
      <dgm:spPr/>
      <dgm:t>
        <a:bodyPr/>
        <a:lstStyle/>
        <a:p>
          <a:endParaRPr lang="en-US"/>
        </a:p>
      </dgm:t>
    </dgm:pt>
    <dgm:pt modelId="{54E8ED2F-8878-1D43-BD75-69104695205C}" type="pres">
      <dgm:prSet presAssocID="{6FE7CBD0-530C-4B8C-836A-325FBD7039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523B9E-138C-514B-846D-5D0AA924A1E7}" type="pres">
      <dgm:prSet presAssocID="{7E5BE717-9605-42A1-853C-639CC4225940}" presName="hierRoot1" presStyleCnt="0"/>
      <dgm:spPr/>
    </dgm:pt>
    <dgm:pt modelId="{D4D2C898-4B81-0E49-A00E-6798858DA78C}" type="pres">
      <dgm:prSet presAssocID="{7E5BE717-9605-42A1-853C-639CC4225940}" presName="composite" presStyleCnt="0"/>
      <dgm:spPr/>
    </dgm:pt>
    <dgm:pt modelId="{610110F1-BC04-0C4A-B5E1-F4AF1BC901F0}" type="pres">
      <dgm:prSet presAssocID="{7E5BE717-9605-42A1-853C-639CC4225940}" presName="background" presStyleLbl="node0" presStyleIdx="0" presStyleCnt="2"/>
      <dgm:spPr/>
    </dgm:pt>
    <dgm:pt modelId="{1B054CE3-EE43-BD4B-9B43-308898FBB50B}" type="pres">
      <dgm:prSet presAssocID="{7E5BE717-9605-42A1-853C-639CC4225940}" presName="text" presStyleLbl="fgAcc0" presStyleIdx="0" presStyleCnt="2">
        <dgm:presLayoutVars>
          <dgm:chPref val="3"/>
        </dgm:presLayoutVars>
      </dgm:prSet>
      <dgm:spPr/>
    </dgm:pt>
    <dgm:pt modelId="{4CDAE588-39F4-D74C-82D3-EC4369D747E9}" type="pres">
      <dgm:prSet presAssocID="{7E5BE717-9605-42A1-853C-639CC4225940}" presName="hierChild2" presStyleCnt="0"/>
      <dgm:spPr/>
    </dgm:pt>
    <dgm:pt modelId="{171D8D6D-25BC-CA47-B12B-C533B9349C02}" type="pres">
      <dgm:prSet presAssocID="{E5255CA7-A7E1-4091-819D-33FD94213CC2}" presName="hierRoot1" presStyleCnt="0"/>
      <dgm:spPr/>
    </dgm:pt>
    <dgm:pt modelId="{ECBB14CB-E577-F940-B5B1-2D68B8A87AE9}" type="pres">
      <dgm:prSet presAssocID="{E5255CA7-A7E1-4091-819D-33FD94213CC2}" presName="composite" presStyleCnt="0"/>
      <dgm:spPr/>
    </dgm:pt>
    <dgm:pt modelId="{777E837B-196F-424A-8271-A8F9A921CA5D}" type="pres">
      <dgm:prSet presAssocID="{E5255CA7-A7E1-4091-819D-33FD94213CC2}" presName="background" presStyleLbl="node0" presStyleIdx="1" presStyleCnt="2"/>
      <dgm:spPr/>
    </dgm:pt>
    <dgm:pt modelId="{1573AEF5-EEC2-DE4D-9753-EDF8B2D5A09E}" type="pres">
      <dgm:prSet presAssocID="{E5255CA7-A7E1-4091-819D-33FD94213CC2}" presName="text" presStyleLbl="fgAcc0" presStyleIdx="1" presStyleCnt="2">
        <dgm:presLayoutVars>
          <dgm:chPref val="3"/>
        </dgm:presLayoutVars>
      </dgm:prSet>
      <dgm:spPr/>
    </dgm:pt>
    <dgm:pt modelId="{60624E4B-8A8E-AE4F-B517-C43BADD3D2A7}" type="pres">
      <dgm:prSet presAssocID="{E5255CA7-A7E1-4091-819D-33FD94213CC2}" presName="hierChild2" presStyleCnt="0"/>
      <dgm:spPr/>
    </dgm:pt>
  </dgm:ptLst>
  <dgm:cxnLst>
    <dgm:cxn modelId="{B9C52B2A-B10D-4BBA-99DA-3779A0CF9681}" srcId="{6FE7CBD0-530C-4B8C-836A-325FBD703967}" destId="{7E5BE717-9605-42A1-853C-639CC4225940}" srcOrd="0" destOrd="0" parTransId="{5A737450-3BCE-43F6-B30F-C5BDE611E902}" sibTransId="{B83E9261-AA5C-4009-ADBD-86BACF09B415}"/>
    <dgm:cxn modelId="{E60FBE74-17D0-45D3-8D34-268ABD1D555E}" srcId="{6FE7CBD0-530C-4B8C-836A-325FBD703967}" destId="{E5255CA7-A7E1-4091-819D-33FD94213CC2}" srcOrd="1" destOrd="0" parTransId="{5759B32E-BF5F-4FE3-B365-28F29C731E4E}" sibTransId="{CC5CD4C4-9723-490F-9D98-33633C92CAD5}"/>
    <dgm:cxn modelId="{1511AF7B-7D8E-7041-94AA-A11585CB7D9B}" type="presOf" srcId="{E5255CA7-A7E1-4091-819D-33FD94213CC2}" destId="{1573AEF5-EEC2-DE4D-9753-EDF8B2D5A09E}" srcOrd="0" destOrd="0" presId="urn:microsoft.com/office/officeart/2005/8/layout/hierarchy1"/>
    <dgm:cxn modelId="{6DC51BB7-0914-7E49-88FB-930C9E013430}" type="presOf" srcId="{7E5BE717-9605-42A1-853C-639CC4225940}" destId="{1B054CE3-EE43-BD4B-9B43-308898FBB50B}" srcOrd="0" destOrd="0" presId="urn:microsoft.com/office/officeart/2005/8/layout/hierarchy1"/>
    <dgm:cxn modelId="{75C123CF-CB65-0242-923E-89CE728A09D5}" type="presOf" srcId="{6FE7CBD0-530C-4B8C-836A-325FBD703967}" destId="{54E8ED2F-8878-1D43-BD75-69104695205C}" srcOrd="0" destOrd="0" presId="urn:microsoft.com/office/officeart/2005/8/layout/hierarchy1"/>
    <dgm:cxn modelId="{B1E07469-C42C-C740-9B07-CF2C3A886754}" type="presParOf" srcId="{54E8ED2F-8878-1D43-BD75-69104695205C}" destId="{5A523B9E-138C-514B-846D-5D0AA924A1E7}" srcOrd="0" destOrd="0" presId="urn:microsoft.com/office/officeart/2005/8/layout/hierarchy1"/>
    <dgm:cxn modelId="{39AE186B-19EC-E041-B749-3E7F5EBDC86E}" type="presParOf" srcId="{5A523B9E-138C-514B-846D-5D0AA924A1E7}" destId="{D4D2C898-4B81-0E49-A00E-6798858DA78C}" srcOrd="0" destOrd="0" presId="urn:microsoft.com/office/officeart/2005/8/layout/hierarchy1"/>
    <dgm:cxn modelId="{3A13945F-50EE-DC41-860A-BA4CC241673B}" type="presParOf" srcId="{D4D2C898-4B81-0E49-A00E-6798858DA78C}" destId="{610110F1-BC04-0C4A-B5E1-F4AF1BC901F0}" srcOrd="0" destOrd="0" presId="urn:microsoft.com/office/officeart/2005/8/layout/hierarchy1"/>
    <dgm:cxn modelId="{B9AD95F3-BA81-0F49-8731-30F150071BB1}" type="presParOf" srcId="{D4D2C898-4B81-0E49-A00E-6798858DA78C}" destId="{1B054CE3-EE43-BD4B-9B43-308898FBB50B}" srcOrd="1" destOrd="0" presId="urn:microsoft.com/office/officeart/2005/8/layout/hierarchy1"/>
    <dgm:cxn modelId="{FC44F27C-B36A-C447-A217-2D943E3CD05C}" type="presParOf" srcId="{5A523B9E-138C-514B-846D-5D0AA924A1E7}" destId="{4CDAE588-39F4-D74C-82D3-EC4369D747E9}" srcOrd="1" destOrd="0" presId="urn:microsoft.com/office/officeart/2005/8/layout/hierarchy1"/>
    <dgm:cxn modelId="{313A3BB3-50BB-4540-9483-F79E19DA0F16}" type="presParOf" srcId="{54E8ED2F-8878-1D43-BD75-69104695205C}" destId="{171D8D6D-25BC-CA47-B12B-C533B9349C02}" srcOrd="1" destOrd="0" presId="urn:microsoft.com/office/officeart/2005/8/layout/hierarchy1"/>
    <dgm:cxn modelId="{F8634E7A-ABC3-D843-A855-1570F0642162}" type="presParOf" srcId="{171D8D6D-25BC-CA47-B12B-C533B9349C02}" destId="{ECBB14CB-E577-F940-B5B1-2D68B8A87AE9}" srcOrd="0" destOrd="0" presId="urn:microsoft.com/office/officeart/2005/8/layout/hierarchy1"/>
    <dgm:cxn modelId="{C215A7E3-79DC-7547-A416-676E9547367F}" type="presParOf" srcId="{ECBB14CB-E577-F940-B5B1-2D68B8A87AE9}" destId="{777E837B-196F-424A-8271-A8F9A921CA5D}" srcOrd="0" destOrd="0" presId="urn:microsoft.com/office/officeart/2005/8/layout/hierarchy1"/>
    <dgm:cxn modelId="{855BC49C-81BB-4B4F-8A80-78DB131AF985}" type="presParOf" srcId="{ECBB14CB-E577-F940-B5B1-2D68B8A87AE9}" destId="{1573AEF5-EEC2-DE4D-9753-EDF8B2D5A09E}" srcOrd="1" destOrd="0" presId="urn:microsoft.com/office/officeart/2005/8/layout/hierarchy1"/>
    <dgm:cxn modelId="{57A60C40-47E0-AE4B-9C85-AD42C157395B}" type="presParOf" srcId="{171D8D6D-25BC-CA47-B12B-C533B9349C02}" destId="{60624E4B-8A8E-AE4F-B517-C43BADD3D2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85150B-8EB7-4554-9FAA-DD0D95F480E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66EAD5-89E7-4F90-8E88-93D4D7713CE3}">
      <dgm:prSet/>
      <dgm:spPr/>
      <dgm:t>
        <a:bodyPr/>
        <a:lstStyle/>
        <a:p>
          <a:r>
            <a:rPr lang="en-US"/>
            <a:t>Evaluar las diferentes tipos de instalaciones.</a:t>
          </a:r>
        </a:p>
      </dgm:t>
    </dgm:pt>
    <dgm:pt modelId="{4DD01D5A-97EB-45F8-B611-568E8132A3C9}" type="parTrans" cxnId="{FDB35030-DDDA-4974-BB3B-555102BF1C02}">
      <dgm:prSet/>
      <dgm:spPr/>
      <dgm:t>
        <a:bodyPr/>
        <a:lstStyle/>
        <a:p>
          <a:endParaRPr lang="en-US"/>
        </a:p>
      </dgm:t>
    </dgm:pt>
    <dgm:pt modelId="{ED3EAC4B-4D8C-4F03-A0E1-8E4BD404551E}" type="sibTrans" cxnId="{FDB35030-DDDA-4974-BB3B-555102BF1C02}">
      <dgm:prSet/>
      <dgm:spPr/>
      <dgm:t>
        <a:bodyPr/>
        <a:lstStyle/>
        <a:p>
          <a:endParaRPr lang="en-US"/>
        </a:p>
      </dgm:t>
    </dgm:pt>
    <dgm:pt modelId="{ABA2F515-9C2C-4A0F-B334-962AFD28C3AE}">
      <dgm:prSet/>
      <dgm:spPr/>
      <dgm:t>
        <a:bodyPr/>
        <a:lstStyle/>
        <a:p>
          <a:r>
            <a:rPr lang="en-US"/>
            <a:t>Medir el impacto eléctrico de las instalaciones.</a:t>
          </a:r>
        </a:p>
      </dgm:t>
    </dgm:pt>
    <dgm:pt modelId="{56E72B08-B7F9-4211-BAE4-F25AB900FDDF}" type="parTrans" cxnId="{9C9BEBE7-476A-4B9F-9733-FAB3E3732C93}">
      <dgm:prSet/>
      <dgm:spPr/>
      <dgm:t>
        <a:bodyPr/>
        <a:lstStyle/>
        <a:p>
          <a:endParaRPr lang="en-US"/>
        </a:p>
      </dgm:t>
    </dgm:pt>
    <dgm:pt modelId="{ED536971-4A7A-44EC-A60B-0DB17DCE6901}" type="sibTrans" cxnId="{9C9BEBE7-476A-4B9F-9733-FAB3E3732C93}">
      <dgm:prSet/>
      <dgm:spPr/>
      <dgm:t>
        <a:bodyPr/>
        <a:lstStyle/>
        <a:p>
          <a:endParaRPr lang="en-US"/>
        </a:p>
      </dgm:t>
    </dgm:pt>
    <dgm:pt modelId="{7B92F430-795A-4203-BCF7-E964977A0A91}">
      <dgm:prSet/>
      <dgm:spPr/>
      <dgm:t>
        <a:bodyPr/>
        <a:lstStyle/>
        <a:p>
          <a:r>
            <a:rPr lang="en-US"/>
            <a:t>Considerar el cobro de un derecho de instalación, por usar áreas comunes.</a:t>
          </a:r>
        </a:p>
      </dgm:t>
    </dgm:pt>
    <dgm:pt modelId="{2244DE3F-E6B3-43F9-BE4F-90990F0FB953}" type="parTrans" cxnId="{C3D9FD72-59FD-4BB2-95D0-6D0B378872C8}">
      <dgm:prSet/>
      <dgm:spPr/>
      <dgm:t>
        <a:bodyPr/>
        <a:lstStyle/>
        <a:p>
          <a:endParaRPr lang="en-US"/>
        </a:p>
      </dgm:t>
    </dgm:pt>
    <dgm:pt modelId="{990DA0D7-8D73-4FD4-B423-3DAA38979F50}" type="sibTrans" cxnId="{C3D9FD72-59FD-4BB2-95D0-6D0B378872C8}">
      <dgm:prSet/>
      <dgm:spPr/>
      <dgm:t>
        <a:bodyPr/>
        <a:lstStyle/>
        <a:p>
          <a:endParaRPr lang="en-US"/>
        </a:p>
      </dgm:t>
    </dgm:pt>
    <dgm:pt modelId="{153F5502-F1A3-4ACF-A2B9-092844A9E582}">
      <dgm:prSet/>
      <dgm:spPr/>
      <dgm:t>
        <a:bodyPr/>
        <a:lstStyle/>
        <a:p>
          <a:r>
            <a:rPr lang="en-US" dirty="0" err="1"/>
            <a:t>Comité</a:t>
          </a:r>
          <a:r>
            <a:rPr lang="en-US" dirty="0"/>
            <a:t> con </a:t>
          </a:r>
          <a:r>
            <a:rPr lang="en-US" dirty="0" err="1"/>
            <a:t>poder</a:t>
          </a:r>
          <a:r>
            <a:rPr lang="en-US" dirty="0"/>
            <a:t> </a:t>
          </a:r>
          <a:r>
            <a:rPr lang="en-US" dirty="0" err="1"/>
            <a:t>amplio</a:t>
          </a:r>
          <a:r>
            <a:rPr lang="en-US" dirty="0"/>
            <a:t> y </a:t>
          </a:r>
          <a:r>
            <a:rPr lang="en-US" dirty="0" err="1"/>
            <a:t>suficiente</a:t>
          </a:r>
          <a:r>
            <a:rPr lang="en-US" dirty="0"/>
            <a:t> de </a:t>
          </a:r>
          <a:r>
            <a:rPr lang="en-US" dirty="0" err="1"/>
            <a:t>decisión</a:t>
          </a:r>
          <a:r>
            <a:rPr lang="en-US" dirty="0"/>
            <a:t> </a:t>
          </a:r>
          <a:r>
            <a:rPr lang="en-US" dirty="0" err="1"/>
            <a:t>otorgado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la </a:t>
          </a:r>
          <a:r>
            <a:rPr lang="en-US" dirty="0" err="1"/>
            <a:t>Asamblea</a:t>
          </a:r>
          <a:r>
            <a:rPr lang="en-US" dirty="0"/>
            <a:t>, con </a:t>
          </a:r>
          <a:r>
            <a:rPr lang="en-US" dirty="0" err="1"/>
            <a:t>respecto</a:t>
          </a:r>
          <a:r>
            <a:rPr lang="en-US" dirty="0"/>
            <a:t> a la </a:t>
          </a:r>
          <a:r>
            <a:rPr lang="en-US" dirty="0" err="1"/>
            <a:t>instalación</a:t>
          </a:r>
          <a:r>
            <a:rPr lang="en-US" dirty="0"/>
            <a:t> de </a:t>
          </a:r>
          <a:r>
            <a:rPr lang="en-US" dirty="0" err="1"/>
            <a:t>acometida</a:t>
          </a:r>
          <a:r>
            <a:rPr lang="en-US" dirty="0"/>
            <a:t> </a:t>
          </a:r>
          <a:r>
            <a:rPr lang="en-US" dirty="0" err="1"/>
            <a:t>eléctrica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sótanos</a:t>
          </a:r>
          <a:r>
            <a:rPr lang="en-US" dirty="0"/>
            <a:t>.</a:t>
          </a:r>
        </a:p>
      </dgm:t>
    </dgm:pt>
    <dgm:pt modelId="{399F1329-7696-4C82-AC7D-5AB8D5699FBF}" type="parTrans" cxnId="{CB37CAB1-82CD-48FE-BE15-A2F54B7E5A86}">
      <dgm:prSet/>
      <dgm:spPr/>
      <dgm:t>
        <a:bodyPr/>
        <a:lstStyle/>
        <a:p>
          <a:endParaRPr lang="en-US"/>
        </a:p>
      </dgm:t>
    </dgm:pt>
    <dgm:pt modelId="{66709293-D193-44DA-8416-4074C8A1C6D0}" type="sibTrans" cxnId="{CB37CAB1-82CD-48FE-BE15-A2F54B7E5A86}">
      <dgm:prSet/>
      <dgm:spPr/>
      <dgm:t>
        <a:bodyPr/>
        <a:lstStyle/>
        <a:p>
          <a:endParaRPr lang="en-US"/>
        </a:p>
      </dgm:t>
    </dgm:pt>
    <dgm:pt modelId="{891C3845-2690-E14F-9F64-896EB707A9E8}" type="pres">
      <dgm:prSet presAssocID="{1485150B-8EB7-4554-9FAA-DD0D95F480E6}" presName="linear" presStyleCnt="0">
        <dgm:presLayoutVars>
          <dgm:animLvl val="lvl"/>
          <dgm:resizeHandles val="exact"/>
        </dgm:presLayoutVars>
      </dgm:prSet>
      <dgm:spPr/>
    </dgm:pt>
    <dgm:pt modelId="{31AE775D-EF3C-4242-A3D0-8B842EEE4984}" type="pres">
      <dgm:prSet presAssocID="{9166EAD5-89E7-4F90-8E88-93D4D7713C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F45B23-8B29-A44B-B809-0818B4451A87}" type="pres">
      <dgm:prSet presAssocID="{ED3EAC4B-4D8C-4F03-A0E1-8E4BD404551E}" presName="spacer" presStyleCnt="0"/>
      <dgm:spPr/>
    </dgm:pt>
    <dgm:pt modelId="{CA6AE61B-CA28-9946-B73A-ACAF301EEE5B}" type="pres">
      <dgm:prSet presAssocID="{ABA2F515-9C2C-4A0F-B334-962AFD28C3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139F9A-BB58-CB4B-920E-27E1AC7815AE}" type="pres">
      <dgm:prSet presAssocID="{ED536971-4A7A-44EC-A60B-0DB17DCE6901}" presName="spacer" presStyleCnt="0"/>
      <dgm:spPr/>
    </dgm:pt>
    <dgm:pt modelId="{78D72F3F-2C55-B044-9C26-826941CF59BF}" type="pres">
      <dgm:prSet presAssocID="{7B92F430-795A-4203-BCF7-E964977A0A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F85A63-E506-D64A-AB0A-BC442E6723CB}" type="pres">
      <dgm:prSet presAssocID="{990DA0D7-8D73-4FD4-B423-3DAA38979F50}" presName="spacer" presStyleCnt="0"/>
      <dgm:spPr/>
    </dgm:pt>
    <dgm:pt modelId="{49503669-E1F6-CE4D-A10D-0582E28A5349}" type="pres">
      <dgm:prSet presAssocID="{153F5502-F1A3-4ACF-A2B9-092844A9E58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1A04528-1A02-4E48-9DC3-3594FF9EA61A}" type="presOf" srcId="{153F5502-F1A3-4ACF-A2B9-092844A9E582}" destId="{49503669-E1F6-CE4D-A10D-0582E28A5349}" srcOrd="0" destOrd="0" presId="urn:microsoft.com/office/officeart/2005/8/layout/vList2"/>
    <dgm:cxn modelId="{FDB35030-DDDA-4974-BB3B-555102BF1C02}" srcId="{1485150B-8EB7-4554-9FAA-DD0D95F480E6}" destId="{9166EAD5-89E7-4F90-8E88-93D4D7713CE3}" srcOrd="0" destOrd="0" parTransId="{4DD01D5A-97EB-45F8-B611-568E8132A3C9}" sibTransId="{ED3EAC4B-4D8C-4F03-A0E1-8E4BD404551E}"/>
    <dgm:cxn modelId="{AE7B8472-C7B3-034A-9815-76117688F51C}" type="presOf" srcId="{ABA2F515-9C2C-4A0F-B334-962AFD28C3AE}" destId="{CA6AE61B-CA28-9946-B73A-ACAF301EEE5B}" srcOrd="0" destOrd="0" presId="urn:microsoft.com/office/officeart/2005/8/layout/vList2"/>
    <dgm:cxn modelId="{C3D9FD72-59FD-4BB2-95D0-6D0B378872C8}" srcId="{1485150B-8EB7-4554-9FAA-DD0D95F480E6}" destId="{7B92F430-795A-4203-BCF7-E964977A0A91}" srcOrd="2" destOrd="0" parTransId="{2244DE3F-E6B3-43F9-BE4F-90990F0FB953}" sibTransId="{990DA0D7-8D73-4FD4-B423-3DAA38979F50}"/>
    <dgm:cxn modelId="{8162A27B-243E-AA49-B4B2-45F0DD7ECD66}" type="presOf" srcId="{1485150B-8EB7-4554-9FAA-DD0D95F480E6}" destId="{891C3845-2690-E14F-9F64-896EB707A9E8}" srcOrd="0" destOrd="0" presId="urn:microsoft.com/office/officeart/2005/8/layout/vList2"/>
    <dgm:cxn modelId="{BF22D088-7130-904D-A426-E28F7BAB419D}" type="presOf" srcId="{7B92F430-795A-4203-BCF7-E964977A0A91}" destId="{78D72F3F-2C55-B044-9C26-826941CF59BF}" srcOrd="0" destOrd="0" presId="urn:microsoft.com/office/officeart/2005/8/layout/vList2"/>
    <dgm:cxn modelId="{CB37CAB1-82CD-48FE-BE15-A2F54B7E5A86}" srcId="{1485150B-8EB7-4554-9FAA-DD0D95F480E6}" destId="{153F5502-F1A3-4ACF-A2B9-092844A9E582}" srcOrd="3" destOrd="0" parTransId="{399F1329-7696-4C82-AC7D-5AB8D5699FBF}" sibTransId="{66709293-D193-44DA-8416-4074C8A1C6D0}"/>
    <dgm:cxn modelId="{B9AC7BD7-F839-544B-8DCD-D24420728498}" type="presOf" srcId="{9166EAD5-89E7-4F90-8E88-93D4D7713CE3}" destId="{31AE775D-EF3C-4242-A3D0-8B842EEE4984}" srcOrd="0" destOrd="0" presId="urn:microsoft.com/office/officeart/2005/8/layout/vList2"/>
    <dgm:cxn modelId="{9C9BEBE7-476A-4B9F-9733-FAB3E3732C93}" srcId="{1485150B-8EB7-4554-9FAA-DD0D95F480E6}" destId="{ABA2F515-9C2C-4A0F-B334-962AFD28C3AE}" srcOrd="1" destOrd="0" parTransId="{56E72B08-B7F9-4211-BAE4-F25AB900FDDF}" sibTransId="{ED536971-4A7A-44EC-A60B-0DB17DCE6901}"/>
    <dgm:cxn modelId="{73B9E104-7DBD-FB43-A731-2CB36A01E1CB}" type="presParOf" srcId="{891C3845-2690-E14F-9F64-896EB707A9E8}" destId="{31AE775D-EF3C-4242-A3D0-8B842EEE4984}" srcOrd="0" destOrd="0" presId="urn:microsoft.com/office/officeart/2005/8/layout/vList2"/>
    <dgm:cxn modelId="{5B7C887D-8E27-4249-8535-FBC39019752A}" type="presParOf" srcId="{891C3845-2690-E14F-9F64-896EB707A9E8}" destId="{66F45B23-8B29-A44B-B809-0818B4451A87}" srcOrd="1" destOrd="0" presId="urn:microsoft.com/office/officeart/2005/8/layout/vList2"/>
    <dgm:cxn modelId="{DA2A9E21-A135-0E45-B26E-4C7DE1C214CF}" type="presParOf" srcId="{891C3845-2690-E14F-9F64-896EB707A9E8}" destId="{CA6AE61B-CA28-9946-B73A-ACAF301EEE5B}" srcOrd="2" destOrd="0" presId="urn:microsoft.com/office/officeart/2005/8/layout/vList2"/>
    <dgm:cxn modelId="{BAA185F5-E2B0-374E-98D3-14452C6DF935}" type="presParOf" srcId="{891C3845-2690-E14F-9F64-896EB707A9E8}" destId="{E1139F9A-BB58-CB4B-920E-27E1AC7815AE}" srcOrd="3" destOrd="0" presId="urn:microsoft.com/office/officeart/2005/8/layout/vList2"/>
    <dgm:cxn modelId="{BD9C105E-6D45-C940-8C25-80CDB2749A06}" type="presParOf" srcId="{891C3845-2690-E14F-9F64-896EB707A9E8}" destId="{78D72F3F-2C55-B044-9C26-826941CF59BF}" srcOrd="4" destOrd="0" presId="urn:microsoft.com/office/officeart/2005/8/layout/vList2"/>
    <dgm:cxn modelId="{00C69FB6-CDE7-9146-8EED-9949175B31F7}" type="presParOf" srcId="{891C3845-2690-E14F-9F64-896EB707A9E8}" destId="{D6F85A63-E506-D64A-AB0A-BC442E6723CB}" srcOrd="5" destOrd="0" presId="urn:microsoft.com/office/officeart/2005/8/layout/vList2"/>
    <dgm:cxn modelId="{016E1BA8-F9FE-9B45-AA48-F0A712AFDFB7}" type="presParOf" srcId="{891C3845-2690-E14F-9F64-896EB707A9E8}" destId="{49503669-E1F6-CE4D-A10D-0582E28A53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6A3A9-DF55-E549-851B-EF0C67C5CACA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96F9FF-796E-1348-A636-67755D7E9CCB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Carros eléctricos.</a:t>
          </a:r>
        </a:p>
      </dsp:txBody>
      <dsp:txXfrm>
        <a:off x="288396" y="1634282"/>
        <a:ext cx="2117829" cy="1314957"/>
      </dsp:txXfrm>
    </dsp:sp>
    <dsp:sp modelId="{AF15D191-9E35-3041-90FE-AF9A20F2A27F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D4DCE1-1155-C149-BE13-D14626E708C2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Carros</a:t>
          </a:r>
          <a:r>
            <a:rPr lang="en-US" sz="2600" kern="1200" dirty="0"/>
            <a:t> </a:t>
          </a:r>
          <a:r>
            <a:rPr lang="en-US" sz="2600" kern="1200" dirty="0" err="1"/>
            <a:t>híbridos</a:t>
          </a:r>
          <a:r>
            <a:rPr lang="en-US" sz="2600" kern="1200" dirty="0"/>
            <a:t> </a:t>
          </a:r>
          <a:r>
            <a:rPr lang="en-US" sz="2600" kern="1200" dirty="0" err="1"/>
            <a:t>enchufables</a:t>
          </a:r>
          <a:r>
            <a:rPr lang="en-US" sz="2600" kern="1200" dirty="0"/>
            <a:t>.</a:t>
          </a:r>
        </a:p>
      </dsp:txBody>
      <dsp:txXfrm>
        <a:off x="2976857" y="1634282"/>
        <a:ext cx="2117829" cy="1314957"/>
      </dsp:txXfrm>
    </dsp:sp>
    <dsp:sp modelId="{762D3350-237C-0B4F-A39F-1A1BE33E6307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D0F8B-68B6-A144-AD46-642CC522F413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Bicicletas eléctricas.</a:t>
          </a:r>
        </a:p>
      </dsp:txBody>
      <dsp:txXfrm>
        <a:off x="5665318" y="1634282"/>
        <a:ext cx="2117829" cy="1314957"/>
      </dsp:txXfrm>
    </dsp:sp>
    <dsp:sp modelId="{D32B982C-85B2-D446-ABF6-983CEA887006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9D2A83-3BD3-E046-A4FA-37B88EAE1976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Patinetas eléctricas.</a:t>
          </a:r>
        </a:p>
      </dsp:txBody>
      <dsp:txXfrm>
        <a:off x="8353779" y="1634282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404DB-19C7-CA45-924E-C2DEB612ABFA}">
      <dsp:nvSpPr>
        <dsp:cNvPr id="0" name=""/>
        <dsp:cNvSpPr/>
      </dsp:nvSpPr>
      <dsp:spPr>
        <a:xfrm>
          <a:off x="1283" y="806323"/>
          <a:ext cx="4672458" cy="233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Acometida eléctrica.</a:t>
          </a:r>
        </a:p>
      </dsp:txBody>
      <dsp:txXfrm>
        <a:off x="69709" y="874749"/>
        <a:ext cx="4535606" cy="2199377"/>
      </dsp:txXfrm>
    </dsp:sp>
    <dsp:sp modelId="{BAB52C89-BCB2-9F43-94F6-28603C993583}">
      <dsp:nvSpPr>
        <dsp:cNvPr id="0" name=""/>
        <dsp:cNvSpPr/>
      </dsp:nvSpPr>
      <dsp:spPr>
        <a:xfrm>
          <a:off x="5841857" y="806323"/>
          <a:ext cx="4672458" cy="23362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Carga en la subestación.</a:t>
          </a:r>
        </a:p>
      </dsp:txBody>
      <dsp:txXfrm>
        <a:off x="5910283" y="874749"/>
        <a:ext cx="4535606" cy="219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99C40-2F9B-4A45-8325-D7015DA40F23}">
      <dsp:nvSpPr>
        <dsp:cNvPr id="0" name=""/>
        <dsp:cNvSpPr/>
      </dsp:nvSpPr>
      <dsp:spPr>
        <a:xfrm>
          <a:off x="0" y="710500"/>
          <a:ext cx="10515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No implica cambios en la carga contratada (3Kw).</a:t>
          </a:r>
        </a:p>
      </dsp:txBody>
      <dsp:txXfrm>
        <a:off x="0" y="710500"/>
        <a:ext cx="10515600" cy="893025"/>
      </dsp:txXfrm>
    </dsp:sp>
    <dsp:sp modelId="{FE783AEE-C47F-7745-A127-53DFBC69D5F3}">
      <dsp:nvSpPr>
        <dsp:cNvPr id="0" name=""/>
        <dsp:cNvSpPr/>
      </dsp:nvSpPr>
      <dsp:spPr>
        <a:xfrm>
          <a:off x="525780" y="400540"/>
          <a:ext cx="736092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Carga actual (Nivel de carga 1) – monofásica.</a:t>
          </a:r>
        </a:p>
      </dsp:txBody>
      <dsp:txXfrm>
        <a:off x="556042" y="430802"/>
        <a:ext cx="7300396" cy="559396"/>
      </dsp:txXfrm>
    </dsp:sp>
    <dsp:sp modelId="{F3C76C2A-9DA3-6B4F-A02A-AA337B4BE607}">
      <dsp:nvSpPr>
        <dsp:cNvPr id="0" name=""/>
        <dsp:cNvSpPr/>
      </dsp:nvSpPr>
      <dsp:spPr>
        <a:xfrm>
          <a:off x="0" y="2026885"/>
          <a:ext cx="10515600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Requiere</a:t>
          </a:r>
          <a:r>
            <a:rPr lang="en-US" sz="2100" kern="1200" dirty="0"/>
            <a:t> </a:t>
          </a:r>
          <a:r>
            <a:rPr lang="en-US" sz="2100" kern="1200" dirty="0" err="1"/>
            <a:t>aumento</a:t>
          </a:r>
          <a:r>
            <a:rPr lang="en-US" sz="2100" kern="1200" dirty="0"/>
            <a:t> de carga (</a:t>
          </a:r>
          <a:r>
            <a:rPr lang="en-US" sz="2100" kern="1200" dirty="0" err="1"/>
            <a:t>estudio</a:t>
          </a:r>
          <a:r>
            <a:rPr lang="en-US" sz="2100" kern="1200" dirty="0"/>
            <a:t> </a:t>
          </a:r>
          <a:r>
            <a:rPr lang="en-US" sz="2100" kern="1200" dirty="0" err="1"/>
            <a:t>factibilidad</a:t>
          </a:r>
          <a:r>
            <a:rPr lang="en-US" sz="2100" kern="1200" dirty="0"/>
            <a:t>, </a:t>
          </a:r>
          <a:r>
            <a:rPr lang="en-US" sz="2100" kern="1200" dirty="0" err="1"/>
            <a:t>proyecto</a:t>
          </a:r>
          <a:r>
            <a:rPr lang="en-US" sz="2100" kern="1200" dirty="0"/>
            <a:t> </a:t>
          </a:r>
          <a:r>
            <a:rPr lang="en-US" sz="2100" kern="1200" dirty="0" err="1"/>
            <a:t>eléctrico</a:t>
          </a:r>
          <a:r>
            <a:rPr lang="en-US" sz="2100" kern="1200" dirty="0"/>
            <a:t>, </a:t>
          </a:r>
          <a:r>
            <a:rPr lang="en-US" sz="2100" kern="1200" dirty="0" err="1"/>
            <a:t>cambio</a:t>
          </a:r>
          <a:r>
            <a:rPr lang="en-US" sz="2100" kern="1200" dirty="0"/>
            <a:t> de </a:t>
          </a:r>
          <a:r>
            <a:rPr lang="en-US" sz="2100" kern="1200" dirty="0" err="1"/>
            <a:t>contador</a:t>
          </a:r>
          <a:r>
            <a:rPr lang="en-US" sz="2100" kern="1200" dirty="0"/>
            <a:t> ante Enel – 8.5Kw) </a:t>
          </a:r>
          <a:r>
            <a:rPr lang="en-US" sz="2100" kern="1200" dirty="0" err="1"/>
            <a:t>pagado</a:t>
          </a:r>
          <a:r>
            <a:rPr lang="en-US" sz="2100" kern="1200" dirty="0"/>
            <a:t> </a:t>
          </a:r>
          <a:r>
            <a:rPr lang="en-US" sz="2100" kern="1200" dirty="0" err="1"/>
            <a:t>por</a:t>
          </a:r>
          <a:r>
            <a:rPr lang="en-US" sz="2100" kern="1200" dirty="0"/>
            <a:t> </a:t>
          </a:r>
          <a:r>
            <a:rPr lang="en-US" sz="2100" kern="1200" dirty="0" err="1"/>
            <a:t>el</a:t>
          </a:r>
          <a:r>
            <a:rPr lang="en-US" sz="2100" kern="1200" dirty="0"/>
            <a:t> </a:t>
          </a:r>
          <a:r>
            <a:rPr lang="en-US" sz="2100" kern="1200" dirty="0" err="1"/>
            <a:t>copropietario</a:t>
          </a:r>
          <a:r>
            <a:rPr lang="en-US" sz="2100" kern="1200" dirty="0"/>
            <a:t>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Enel es quien autoriza y realiza el cambio de contador.</a:t>
          </a:r>
        </a:p>
      </dsp:txBody>
      <dsp:txXfrm>
        <a:off x="0" y="2026885"/>
        <a:ext cx="10515600" cy="1521449"/>
      </dsp:txXfrm>
    </dsp:sp>
    <dsp:sp modelId="{87C51319-DEA8-B74B-A360-8654E62C2BF0}">
      <dsp:nvSpPr>
        <dsp:cNvPr id="0" name=""/>
        <dsp:cNvSpPr/>
      </dsp:nvSpPr>
      <dsp:spPr>
        <a:xfrm>
          <a:off x="525780" y="1716925"/>
          <a:ext cx="7360920" cy="6199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Aumento de carga (Nivel de carga 2) – bifásica o trifásica.</a:t>
          </a:r>
        </a:p>
      </dsp:txBody>
      <dsp:txXfrm>
        <a:off x="556042" y="1747187"/>
        <a:ext cx="730039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110F1-BC04-0C4A-B5E1-F4AF1BC901F0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54CE3-EE43-BD4B-9B43-308898FBB50B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Apoyo en la transición energética.</a:t>
          </a:r>
        </a:p>
      </dsp:txBody>
      <dsp:txXfrm>
        <a:off x="696297" y="538547"/>
        <a:ext cx="4171627" cy="2590157"/>
      </dsp:txXfrm>
    </dsp:sp>
    <dsp:sp modelId="{777E837B-196F-424A-8271-A8F9A921CA5D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3AEF5-EEC2-DE4D-9753-EDF8B2D5A09E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Mejora en la calidad del aire.</a:t>
          </a:r>
        </a:p>
      </dsp:txBody>
      <dsp:txXfrm>
        <a:off x="5991936" y="538547"/>
        <a:ext cx="4171627" cy="2590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E775D-EF3C-4242-A3D0-8B842EEE4984}">
      <dsp:nvSpPr>
        <dsp:cNvPr id="0" name=""/>
        <dsp:cNvSpPr/>
      </dsp:nvSpPr>
      <dsp:spPr>
        <a:xfrm>
          <a:off x="0" y="155529"/>
          <a:ext cx="10515600" cy="9582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Evaluar las diferentes tipos de instalaciones.</a:t>
          </a:r>
        </a:p>
      </dsp:txBody>
      <dsp:txXfrm>
        <a:off x="46777" y="202306"/>
        <a:ext cx="10422046" cy="864675"/>
      </dsp:txXfrm>
    </dsp:sp>
    <dsp:sp modelId="{CA6AE61B-CA28-9946-B73A-ACAF301EEE5B}">
      <dsp:nvSpPr>
        <dsp:cNvPr id="0" name=""/>
        <dsp:cNvSpPr/>
      </dsp:nvSpPr>
      <dsp:spPr>
        <a:xfrm>
          <a:off x="0" y="1182879"/>
          <a:ext cx="10515600" cy="958229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Medir el impacto eléctrico de las instalaciones.</a:t>
          </a:r>
        </a:p>
      </dsp:txBody>
      <dsp:txXfrm>
        <a:off x="46777" y="1229656"/>
        <a:ext cx="10422046" cy="864675"/>
      </dsp:txXfrm>
    </dsp:sp>
    <dsp:sp modelId="{78D72F3F-2C55-B044-9C26-826941CF59BF}">
      <dsp:nvSpPr>
        <dsp:cNvPr id="0" name=""/>
        <dsp:cNvSpPr/>
      </dsp:nvSpPr>
      <dsp:spPr>
        <a:xfrm>
          <a:off x="0" y="2210229"/>
          <a:ext cx="10515600" cy="958229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Considerar el cobro de un derecho de instalación, por usar áreas comunes.</a:t>
          </a:r>
        </a:p>
      </dsp:txBody>
      <dsp:txXfrm>
        <a:off x="46777" y="2257006"/>
        <a:ext cx="10422046" cy="864675"/>
      </dsp:txXfrm>
    </dsp:sp>
    <dsp:sp modelId="{49503669-E1F6-CE4D-A10D-0582E28A5349}">
      <dsp:nvSpPr>
        <dsp:cNvPr id="0" name=""/>
        <dsp:cNvSpPr/>
      </dsp:nvSpPr>
      <dsp:spPr>
        <a:xfrm>
          <a:off x="0" y="3237579"/>
          <a:ext cx="10515600" cy="95822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Comité</a:t>
          </a:r>
          <a:r>
            <a:rPr lang="en-US" sz="2400" kern="1200" dirty="0"/>
            <a:t> con </a:t>
          </a:r>
          <a:r>
            <a:rPr lang="en-US" sz="2400" kern="1200" dirty="0" err="1"/>
            <a:t>poder</a:t>
          </a:r>
          <a:r>
            <a:rPr lang="en-US" sz="2400" kern="1200" dirty="0"/>
            <a:t> </a:t>
          </a:r>
          <a:r>
            <a:rPr lang="en-US" sz="2400" kern="1200" dirty="0" err="1"/>
            <a:t>amplio</a:t>
          </a:r>
          <a:r>
            <a:rPr lang="en-US" sz="2400" kern="1200" dirty="0"/>
            <a:t> y </a:t>
          </a:r>
          <a:r>
            <a:rPr lang="en-US" sz="2400" kern="1200" dirty="0" err="1"/>
            <a:t>suficiente</a:t>
          </a:r>
          <a:r>
            <a:rPr lang="en-US" sz="2400" kern="1200" dirty="0"/>
            <a:t> de </a:t>
          </a:r>
          <a:r>
            <a:rPr lang="en-US" sz="2400" kern="1200" dirty="0" err="1"/>
            <a:t>decisión</a:t>
          </a:r>
          <a:r>
            <a:rPr lang="en-US" sz="2400" kern="1200" dirty="0"/>
            <a:t> </a:t>
          </a:r>
          <a:r>
            <a:rPr lang="en-US" sz="2400" kern="1200" dirty="0" err="1"/>
            <a:t>otorgado</a:t>
          </a:r>
          <a:r>
            <a:rPr lang="en-US" sz="2400" kern="1200" dirty="0"/>
            <a:t> </a:t>
          </a:r>
          <a:r>
            <a:rPr lang="en-US" sz="2400" kern="1200" dirty="0" err="1"/>
            <a:t>por</a:t>
          </a:r>
          <a:r>
            <a:rPr lang="en-US" sz="2400" kern="1200" dirty="0"/>
            <a:t> la </a:t>
          </a:r>
          <a:r>
            <a:rPr lang="en-US" sz="2400" kern="1200" dirty="0" err="1"/>
            <a:t>Asamblea</a:t>
          </a:r>
          <a:r>
            <a:rPr lang="en-US" sz="2400" kern="1200" dirty="0"/>
            <a:t>, con </a:t>
          </a:r>
          <a:r>
            <a:rPr lang="en-US" sz="2400" kern="1200" dirty="0" err="1"/>
            <a:t>respecto</a:t>
          </a:r>
          <a:r>
            <a:rPr lang="en-US" sz="2400" kern="1200" dirty="0"/>
            <a:t> a la </a:t>
          </a:r>
          <a:r>
            <a:rPr lang="en-US" sz="2400" kern="1200" dirty="0" err="1"/>
            <a:t>instalación</a:t>
          </a:r>
          <a:r>
            <a:rPr lang="en-US" sz="2400" kern="1200" dirty="0"/>
            <a:t> de </a:t>
          </a:r>
          <a:r>
            <a:rPr lang="en-US" sz="2400" kern="1200" dirty="0" err="1"/>
            <a:t>acometida</a:t>
          </a:r>
          <a:r>
            <a:rPr lang="en-US" sz="2400" kern="1200" dirty="0"/>
            <a:t> </a:t>
          </a:r>
          <a:r>
            <a:rPr lang="en-US" sz="2400" kern="1200" dirty="0" err="1"/>
            <a:t>eléctrica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</a:t>
          </a:r>
          <a:r>
            <a:rPr lang="en-US" sz="2400" kern="1200" dirty="0" err="1"/>
            <a:t>los</a:t>
          </a:r>
          <a:r>
            <a:rPr lang="en-US" sz="2400" kern="1200" dirty="0"/>
            <a:t> </a:t>
          </a:r>
          <a:r>
            <a:rPr lang="en-US" sz="2400" kern="1200" dirty="0" err="1"/>
            <a:t>sótanos</a:t>
          </a:r>
          <a:r>
            <a:rPr lang="en-US" sz="2400" kern="1200" dirty="0"/>
            <a:t>.</a:t>
          </a:r>
        </a:p>
      </dsp:txBody>
      <dsp:txXfrm>
        <a:off x="46777" y="3284356"/>
        <a:ext cx="10422046" cy="864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427B-51C9-10D5-0759-99B67D0CB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1AA43-4DE0-6329-A237-7E66838E4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D52F-9403-8529-6DFC-8F488949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1/04/25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CC73-FB8A-B4E8-ABA7-E31492A8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024C2-0253-32F0-C004-20B14EF9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5628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3676-6FC0-3292-5A90-0EFCCDCC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63F89-A159-2576-7637-6EFA059B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3779C-ACDA-5551-6C72-D8E282DF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1/04/25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18222-1EEB-CB94-42EC-DBBB4904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B775-B1C2-4A79-AFEC-F21A7CBB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0247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F9826-A37E-94EE-9446-D1CFA54BC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82F29-94A7-C1AE-650C-116FFF8B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5A604-17CF-0753-8F47-DC8A8AF2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1/04/25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3129-2A86-F1A7-D855-791FFA5E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1117-8E80-270E-7955-CAE74E72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1317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C2B0-39FB-776C-6AFB-43190B5C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6A7F-8F90-075A-E83B-0324DF6D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B1482-A6FC-3A02-89F3-945E55BF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1/04/25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CEAB4-9D87-48BB-0084-D83F0C4D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050AC-EA8E-E312-09AB-A5B44154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5213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6166-7732-CE9C-ACED-33C6C9AC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3BEC5-E51D-24C1-E190-1135A13B6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667E-2E8C-ABA2-E9C5-1F1F5292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1/04/25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5392-5C44-C8F2-865F-2B6B36E0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BDD75-C46D-8A41-354F-AA0E6F36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9668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489C-AB79-14D9-6C84-A710CAF0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817E-733A-39EE-BE82-23D6FB1A5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FFB3E-088E-DF7D-FB24-B47CC19CE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ADF34-8EE7-9642-1097-AE1B8863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1/04/25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F579E-5FE8-9B24-5B97-5E25D053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7F46E-92D3-3A75-FF16-BF2DF445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8102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6A6F-02A0-DAA0-A0FE-088FF99C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CFC65-F172-FE9B-7171-2B78286A0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BBE99-CA37-3BEC-9D02-D56ED1AEB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51CC8-3D9C-2D4B-5640-064CCB442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CD35-7C40-6D8F-404D-8F097BCCC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29BC4-246F-430E-1A4B-034657D7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1/04/25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20815-5C7B-F3B6-3B7C-8ACE330A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7D9C2-CFF3-E444-F9A7-CC1582C9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796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343E-C484-E45A-C1BC-B71A89F0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87C9A-0343-BDBD-063D-EA23DEDA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1/04/25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5B08E-5024-841F-C1E5-50A801D2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9BDB3-AA64-A61D-E0F7-109A5B4A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605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3EA67-C05E-6685-1B62-DAA0821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1/04/25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8CCEE-A056-3BD9-B9A2-92D084C1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791CC-008D-C208-9AE0-0DE67F0E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5721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E646-5E72-5BBA-A8D8-0200E02B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C996-6D1A-0000-722B-47DDCBFD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B62D0-4DF2-4777-5BD1-D431783ED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B5947-4201-3C60-9EE0-A42F22B1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1/04/25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E5B0F-8EB3-5011-92ED-35D05115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43847-B29A-80C6-360B-40CA2BBB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9507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6E66-DEDB-A1F4-A67F-3452E6E5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25AE5-98FF-FA72-CCCB-5D27F183E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3946D-16E7-CACB-EDF9-3C993256E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DCBC7-F9C9-6BFF-A176-924E0E5F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1/04/25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A6CD0-DFE0-7988-4C3C-FF49DC0C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0F538-0D70-B9D1-48EA-88048C06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9132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512ED-7BF6-A3B5-130C-3918C010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BEE09-6D03-B758-DCA3-E2113B4F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E2B3-A87A-4E12-D935-850D75A56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D6378-0180-E34C-9CC5-ADDEDD4FB9A4}" type="datetimeFigureOut">
              <a:rPr lang="en-CO" smtClean="0"/>
              <a:t>1/04/25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E1D38-275A-CFD2-50E5-EBA99B15F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C826-FB9B-3422-03B7-3A1909CFA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3347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653045-4EB9-5624-D65B-D39B78421E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CEEB6-C99C-4627-0788-B39E9C24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O" dirty="0"/>
              <a:t>Vehículos eléctricos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832A9F-ECA9-5B05-92FB-CC7627AA9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4953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217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E199-7BA6-0C49-A156-DE5F85EB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¿Cómo cargar mi vehículo en los sótanos?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A91B08-BADE-2012-ED17-FD3381F6FFB7}"/>
              </a:ext>
            </a:extLst>
          </p:cNvPr>
          <p:cNvGrpSpPr/>
          <p:nvPr/>
        </p:nvGrpSpPr>
        <p:grpSpPr>
          <a:xfrm>
            <a:off x="8496300" y="3843338"/>
            <a:ext cx="2857500" cy="2857500"/>
            <a:chOff x="8496300" y="3843338"/>
            <a:chExt cx="2857500" cy="2857500"/>
          </a:xfrm>
        </p:grpSpPr>
        <p:pic>
          <p:nvPicPr>
            <p:cNvPr id="1030" name="Picture 6" descr="Curva 90 CXE Pvc conduit 1/2">
              <a:extLst>
                <a:ext uri="{FF2B5EF4-FFF2-40B4-BE49-F238E27FC236}">
                  <a16:creationId xmlns:a16="http://schemas.microsoft.com/office/drawing/2014/main" id="{C75BDA93-09B3-1F45-ECD8-C27F7D3CD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496300" y="3843338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AD8140-F240-1471-94DF-BBF77D4AF8A7}"/>
                </a:ext>
              </a:extLst>
            </p:cNvPr>
            <p:cNvSpPr txBox="1"/>
            <p:nvPr/>
          </p:nvSpPr>
          <p:spPr>
            <a:xfrm>
              <a:off x="9390340" y="4880205"/>
              <a:ext cx="1069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CO" dirty="0"/>
                <a:t>ucto eléctrico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D3E89F-D9BB-94BD-C8CF-FD22671C53A5}"/>
              </a:ext>
            </a:extLst>
          </p:cNvPr>
          <p:cNvCxnSpPr>
            <a:cxnSpLocks/>
          </p:cNvCxnSpPr>
          <p:nvPr/>
        </p:nvCxnSpPr>
        <p:spPr>
          <a:xfrm>
            <a:off x="4464902" y="2837070"/>
            <a:ext cx="2388508" cy="624981"/>
          </a:xfrm>
          <a:prstGeom prst="line">
            <a:avLst/>
          </a:prstGeom>
          <a:ln w="1238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5E5152-199F-A6B0-214A-0D2DFA8212CF}"/>
              </a:ext>
            </a:extLst>
          </p:cNvPr>
          <p:cNvSpPr txBox="1"/>
          <p:nvPr/>
        </p:nvSpPr>
        <p:spPr>
          <a:xfrm>
            <a:off x="6794017" y="3013501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4800" dirty="0"/>
              <a:t>¿?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144FAC-DB4A-3EED-F41E-055B1E96CA0C}"/>
              </a:ext>
            </a:extLst>
          </p:cNvPr>
          <p:cNvGrpSpPr/>
          <p:nvPr/>
        </p:nvGrpSpPr>
        <p:grpSpPr>
          <a:xfrm>
            <a:off x="8371539" y="1321933"/>
            <a:ext cx="3820461" cy="2425700"/>
            <a:chOff x="8371539" y="1321933"/>
            <a:chExt cx="3820461" cy="2425700"/>
          </a:xfrm>
        </p:grpSpPr>
        <p:pic>
          <p:nvPicPr>
            <p:cNvPr id="1026" name="Picture 2" descr="CÓMO FUNCIONA EL MEDIDOR DE ENERGÍA ELÉCTRICA?">
              <a:extLst>
                <a:ext uri="{FF2B5EF4-FFF2-40B4-BE49-F238E27FC236}">
                  <a16:creationId xmlns:a16="http://schemas.microsoft.com/office/drawing/2014/main" id="{4098D5BF-FB43-E112-CBF1-2DBEE1B94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900" y="1321933"/>
              <a:ext cx="3340100" cy="242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2253F7-9C18-A0D0-D974-7CD961FF8F81}"/>
                </a:ext>
              </a:extLst>
            </p:cNvPr>
            <p:cNvSpPr txBox="1"/>
            <p:nvPr/>
          </p:nvSpPr>
          <p:spPr>
            <a:xfrm>
              <a:off x="8371539" y="2064435"/>
              <a:ext cx="1475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dirty="0"/>
                <a:t>Contadores eléctricos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CEE9CA-0FDE-90D8-280A-B8CDF4001F85}"/>
              </a:ext>
            </a:extLst>
          </p:cNvPr>
          <p:cNvGrpSpPr/>
          <p:nvPr/>
        </p:nvGrpSpPr>
        <p:grpSpPr>
          <a:xfrm>
            <a:off x="5496391" y="4957829"/>
            <a:ext cx="2773998" cy="1788434"/>
            <a:chOff x="6642145" y="4704441"/>
            <a:chExt cx="2773998" cy="1788434"/>
          </a:xfrm>
        </p:grpSpPr>
        <p:pic>
          <p:nvPicPr>
            <p:cNvPr id="1028" name="Picture 4" descr="Taco 1 polo 40 amperios LX enchufe DSE - Homecenter.com.co">
              <a:extLst>
                <a:ext uri="{FF2B5EF4-FFF2-40B4-BE49-F238E27FC236}">
                  <a16:creationId xmlns:a16="http://schemas.microsoft.com/office/drawing/2014/main" id="{503BD0DB-95B8-2CC0-DCAF-DE88FDF2AB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340" b="16721"/>
            <a:stretch/>
          </p:blipFill>
          <p:spPr bwMode="auto">
            <a:xfrm>
              <a:off x="6642145" y="4704441"/>
              <a:ext cx="2773998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9E4FCE-C2B0-A9A8-16D5-0D1632354C38}"/>
                </a:ext>
              </a:extLst>
            </p:cNvPr>
            <p:cNvSpPr txBox="1"/>
            <p:nvPr/>
          </p:nvSpPr>
          <p:spPr>
            <a:xfrm>
              <a:off x="6830508" y="6123543"/>
              <a:ext cx="240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dirty="0"/>
                <a:t>Tacos en apartamento</a:t>
              </a:r>
            </a:p>
          </p:txBody>
        </p:sp>
      </p:grpSp>
      <p:pic>
        <p:nvPicPr>
          <p:cNvPr id="1032" name="Picture 8" descr="El Renault Twizy comienza a fabricarse">
            <a:extLst>
              <a:ext uri="{FF2B5EF4-FFF2-40B4-BE49-F238E27FC236}">
                <a16:creationId xmlns:a16="http://schemas.microsoft.com/office/drawing/2014/main" id="{6420AC31-E189-CBFB-1657-DAEAB7C76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1" r="17351"/>
          <a:stretch/>
        </p:blipFill>
        <p:spPr bwMode="auto">
          <a:xfrm flipH="1">
            <a:off x="561858" y="1822228"/>
            <a:ext cx="1782739" cy="132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AE J1772 Electric Vehicle Adapter Standard - SAE J1772 Electric Vehicle  Adapter and Plug Standard">
            <a:extLst>
              <a:ext uri="{FF2B5EF4-FFF2-40B4-BE49-F238E27FC236}">
                <a16:creationId xmlns:a16="http://schemas.microsoft.com/office/drawing/2014/main" id="{48E14DAA-1803-0C78-377A-A5C57E3374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2" b="26295"/>
          <a:stretch/>
        </p:blipFill>
        <p:spPr bwMode="auto">
          <a:xfrm flipH="1">
            <a:off x="2344597" y="1936746"/>
            <a:ext cx="2150285" cy="102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69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A88D4-3517-7225-7941-31EDA14F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O" sz="5400"/>
              <a:t>Problemática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67DEC1-7ED6-A3B0-5CD5-EC5366BF6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86166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92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E9563-6E81-53D1-8ADA-72FF1231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O" sz="5400"/>
              <a:t>Acometida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BBAF-6718-BD56-4025-3A1621FE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CO" sz="2200" dirty="0"/>
              <a:t>Instalación de tubería entre el tablero eléctrico o tablero de tacos hasta el parqueadero (o depósito).</a:t>
            </a:r>
          </a:p>
          <a:p>
            <a:pPr lvl="1"/>
            <a:r>
              <a:rPr lang="en-CO" sz="2200" dirty="0"/>
              <a:t>Instalación de tubería, anclajes.</a:t>
            </a:r>
          </a:p>
          <a:p>
            <a:pPr lvl="1"/>
            <a:r>
              <a:rPr lang="en-CO" sz="2200" dirty="0"/>
              <a:t>Ductos entre semisótano y sótano.</a:t>
            </a:r>
          </a:p>
          <a:p>
            <a:pPr lvl="1"/>
            <a:r>
              <a:rPr lang="en-CO" sz="2200" dirty="0"/>
              <a:t>Perforaciones de placa para tubería.</a:t>
            </a:r>
          </a:p>
          <a:p>
            <a:pPr lvl="1"/>
            <a:r>
              <a:rPr lang="en-CO" sz="2200" dirty="0"/>
              <a:t>Soporte del wallbox o tomacorriente.</a:t>
            </a:r>
          </a:p>
          <a:p>
            <a:pPr lvl="1"/>
            <a:r>
              <a:rPr lang="en-CO" sz="2200" dirty="0"/>
              <a:t>Atravesar otros parqueaderos y zonas comunes.</a:t>
            </a:r>
          </a:p>
          <a:p>
            <a:r>
              <a:rPr lang="en-CO" sz="2200" dirty="0"/>
              <a:t>Instalación eléctrica.</a:t>
            </a:r>
          </a:p>
          <a:p>
            <a:pPr lvl="1"/>
            <a:r>
              <a:rPr lang="en-CO" sz="2200" dirty="0"/>
              <a:t>Cumplir con la norma RETIE.</a:t>
            </a:r>
          </a:p>
        </p:txBody>
      </p:sp>
    </p:spTree>
    <p:extLst>
      <p:ext uri="{BB962C8B-B14F-4D97-AF65-F5344CB8AC3E}">
        <p14:creationId xmlns:p14="http://schemas.microsoft.com/office/powerpoint/2010/main" val="177514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29534-AD4F-1310-626A-3B467BE3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O" sz="5400"/>
              <a:t>Carga en la Subestación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096421-8254-CBAF-9C6A-A89A77916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18725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3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9496B-42CD-D1F4-E975-F2A0BFAD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CO" sz="4800"/>
              <a:t>Beneficios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B79E1F-644B-EF1F-32EE-391358EB7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65512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67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5AFB8-8E8B-1DCD-2698-9364171E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O" dirty="0"/>
              <a:t>Impacto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D2A2-0406-D7C0-8EEC-2EE2963C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CO" dirty="0"/>
              <a:t>Todo el costo de la instalación y adecuación la asume el interesado, el propietario del inmueble.</a:t>
            </a:r>
          </a:p>
          <a:p>
            <a:pPr lvl="1"/>
            <a:r>
              <a:rPr lang="en-CO" dirty="0"/>
              <a:t>No la copropiedad.</a:t>
            </a:r>
          </a:p>
          <a:p>
            <a:r>
              <a:rPr lang="en-US" dirty="0"/>
              <a:t>Ley de </a:t>
            </a:r>
            <a:r>
              <a:rPr lang="en-US" dirty="0" err="1"/>
              <a:t>servicios</a:t>
            </a:r>
            <a:r>
              <a:rPr lang="en-US" dirty="0"/>
              <a:t> </a:t>
            </a:r>
            <a:r>
              <a:rPr lang="en-US" dirty="0" err="1"/>
              <a:t>públicos</a:t>
            </a:r>
            <a:r>
              <a:rPr lang="en-US" dirty="0"/>
              <a:t> </a:t>
            </a:r>
            <a:r>
              <a:rPr lang="en-US" dirty="0" err="1"/>
              <a:t>señala</a:t>
            </a:r>
            <a:r>
              <a:rPr lang="en-US" dirty="0"/>
              <a:t> que la </a:t>
            </a:r>
            <a:r>
              <a:rPr lang="en-US" dirty="0" err="1"/>
              <a:t>electricidad</a:t>
            </a:r>
            <a:r>
              <a:rPr lang="en-US" dirty="0"/>
              <a:t> es un bien </a:t>
            </a:r>
            <a:r>
              <a:rPr lang="en-US" dirty="0" err="1"/>
              <a:t>común</a:t>
            </a:r>
            <a:r>
              <a:rPr lang="en-US" dirty="0"/>
              <a:t> </a:t>
            </a:r>
            <a:r>
              <a:rPr lang="en-US" dirty="0" err="1"/>
              <a:t>esencial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cual</a:t>
            </a:r>
            <a:r>
              <a:rPr lang="en-US" dirty="0"/>
              <a:t> no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negado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momento</a:t>
            </a:r>
            <a:r>
              <a:rPr lang="en-US" dirty="0"/>
              <a:t> dado – Ley 142 de 1994.</a:t>
            </a:r>
            <a:endParaRPr lang="en-CO" dirty="0"/>
          </a:p>
          <a:p>
            <a:endParaRPr lang="en-CO" dirty="0"/>
          </a:p>
          <a:p>
            <a:endParaRPr lang="en-CO" dirty="0"/>
          </a:p>
        </p:txBody>
      </p:sp>
    </p:spTree>
    <p:extLst>
      <p:ext uri="{BB962C8B-B14F-4D97-AF65-F5344CB8AC3E}">
        <p14:creationId xmlns:p14="http://schemas.microsoft.com/office/powerpoint/2010/main" val="112743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E8B16BE-DE2E-5777-4038-F403D1FE68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E23E5D-113B-C564-7BD3-5B2A0829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O"/>
              <a:t>Propuesta: Conformación de comité técnico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B813EBCF-2850-9928-058E-26E0F0303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295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971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AC967-786E-7AA5-FAFE-ECD8C60E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Soporte jurídico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CDA4-DF8E-CC36-FCD6-005060981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Ley 1715 de 2014: </a:t>
            </a:r>
            <a:r>
              <a:rPr lang="en-US" sz="2200" b="0" i="0" dirty="0" err="1">
                <a:effectLst/>
              </a:rPr>
              <a:t>regula</a:t>
            </a:r>
            <a:r>
              <a:rPr lang="en-US" sz="2200" b="0" i="0" dirty="0">
                <a:effectLst/>
              </a:rPr>
              <a:t> la </a:t>
            </a:r>
            <a:r>
              <a:rPr lang="en-US" sz="2200" b="0" i="0" dirty="0" err="1">
                <a:effectLst/>
              </a:rPr>
              <a:t>integración</a:t>
            </a:r>
            <a:r>
              <a:rPr lang="en-US" sz="2200" b="0" i="0" dirty="0">
                <a:effectLst/>
              </a:rPr>
              <a:t> de las </a:t>
            </a:r>
            <a:r>
              <a:rPr lang="en-US" sz="2200" b="0" i="0" dirty="0" err="1">
                <a:effectLst/>
              </a:rPr>
              <a:t>energías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renovables</a:t>
            </a:r>
            <a:r>
              <a:rPr lang="en-US" sz="2200" b="0" i="0" dirty="0">
                <a:effectLst/>
              </a:rPr>
              <a:t> no </a:t>
            </a:r>
            <a:r>
              <a:rPr lang="en-US" sz="2200" b="0" i="0" dirty="0" err="1">
                <a:effectLst/>
              </a:rPr>
              <a:t>convencionales</a:t>
            </a:r>
            <a:r>
              <a:rPr lang="en-US" sz="2200" b="0" i="0" dirty="0">
                <a:effectLst/>
              </a:rPr>
              <a:t> al Sistema </a:t>
            </a:r>
            <a:r>
              <a:rPr lang="en-US" sz="2200" b="0" i="0" dirty="0" err="1">
                <a:effectLst/>
              </a:rPr>
              <a:t>Energético</a:t>
            </a:r>
            <a:r>
              <a:rPr lang="en-US" sz="2200" b="0" i="0" dirty="0">
                <a:effectLst/>
              </a:rPr>
              <a:t> Nacional de Colombia</a:t>
            </a:r>
          </a:p>
          <a:p>
            <a:r>
              <a:rPr lang="en-US" sz="2200" dirty="0"/>
              <a:t>Ley 1964 de 2019: </a:t>
            </a:r>
            <a:r>
              <a:rPr lang="en-US" sz="2200" dirty="0" err="1"/>
              <a:t>por</a:t>
            </a:r>
            <a:r>
              <a:rPr lang="en-US" sz="2200" dirty="0"/>
              <a:t> medio de la </a:t>
            </a:r>
            <a:r>
              <a:rPr lang="en-US" sz="2200" dirty="0" err="1"/>
              <a:t>cual</a:t>
            </a:r>
            <a:r>
              <a:rPr lang="en-US" sz="2200" dirty="0"/>
              <a:t> se </a:t>
            </a:r>
            <a:r>
              <a:rPr lang="en-US" sz="2200" dirty="0" err="1"/>
              <a:t>promueve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uso</a:t>
            </a:r>
            <a:r>
              <a:rPr lang="en-US" sz="2200" dirty="0"/>
              <a:t> de </a:t>
            </a:r>
            <a:r>
              <a:rPr lang="en-US" sz="2200" dirty="0" err="1"/>
              <a:t>vehículos</a:t>
            </a:r>
            <a:r>
              <a:rPr lang="en-US" sz="2200" dirty="0"/>
              <a:t> </a:t>
            </a:r>
            <a:r>
              <a:rPr lang="en-US" sz="2200" dirty="0" err="1"/>
              <a:t>eléctricos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Colombia.</a:t>
            </a:r>
          </a:p>
          <a:p>
            <a:r>
              <a:rPr lang="en-US" sz="2200" dirty="0"/>
              <a:t>LEY 675 DE 2001, </a:t>
            </a:r>
            <a:r>
              <a:rPr lang="en-US" sz="2200" dirty="0" err="1"/>
              <a:t>artículo</a:t>
            </a:r>
            <a:r>
              <a:rPr lang="en-US" sz="2200" dirty="0"/>
              <a:t> 23 – </a:t>
            </a:r>
            <a:r>
              <a:rPr lang="en-US" sz="2200" dirty="0" err="1"/>
              <a:t>Mejoras</a:t>
            </a:r>
            <a:r>
              <a:rPr lang="en-US" sz="2200" dirty="0"/>
              <a:t> </a:t>
            </a:r>
            <a:r>
              <a:rPr lang="en-US" sz="2200" dirty="0" err="1"/>
              <a:t>locativas</a:t>
            </a:r>
            <a:r>
              <a:rPr lang="en-US" sz="2200" dirty="0"/>
              <a:t>.</a:t>
            </a:r>
          </a:p>
          <a:p>
            <a:r>
              <a:rPr lang="en-US" sz="2200" dirty="0"/>
              <a:t>RETIE 2024 (</a:t>
            </a:r>
            <a:r>
              <a:rPr lang="en-US" sz="2200" dirty="0" err="1"/>
              <a:t>Reglamento</a:t>
            </a:r>
            <a:r>
              <a:rPr lang="en-US" sz="2200" dirty="0"/>
              <a:t> Técnico de </a:t>
            </a:r>
            <a:r>
              <a:rPr lang="en-US" sz="2200" dirty="0" err="1"/>
              <a:t>Instalaciones</a:t>
            </a:r>
            <a:r>
              <a:rPr lang="en-US" sz="2200" dirty="0"/>
              <a:t> </a:t>
            </a:r>
            <a:r>
              <a:rPr lang="en-US" sz="2200" dirty="0" err="1"/>
              <a:t>Eléctricas</a:t>
            </a:r>
            <a:r>
              <a:rPr lang="en-US" sz="2200" dirty="0"/>
              <a:t>)</a:t>
            </a:r>
          </a:p>
          <a:p>
            <a:pPr lvl="1"/>
            <a:r>
              <a:rPr lang="en-US" sz="2200" dirty="0" err="1"/>
              <a:t>Artículo</a:t>
            </a:r>
            <a:r>
              <a:rPr lang="en-US" sz="2200" dirty="0"/>
              <a:t> 3.17.7.</a:t>
            </a:r>
          </a:p>
          <a:p>
            <a:r>
              <a:rPr lang="en-US" sz="2200" dirty="0"/>
              <a:t>LEY 675 DE 2001, </a:t>
            </a:r>
            <a:r>
              <a:rPr lang="en-US" sz="2200" dirty="0" err="1"/>
              <a:t>artículo</a:t>
            </a:r>
            <a:r>
              <a:rPr lang="en-US" sz="2200" dirty="0"/>
              <a:t> 23 – </a:t>
            </a:r>
            <a:r>
              <a:rPr lang="en-US" sz="2200" dirty="0" err="1"/>
              <a:t>Mejoras</a:t>
            </a:r>
            <a:r>
              <a:rPr lang="en-US" sz="2200" dirty="0"/>
              <a:t> </a:t>
            </a:r>
            <a:r>
              <a:rPr lang="en-US" sz="2200" dirty="0" err="1"/>
              <a:t>locativas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Decreto</a:t>
            </a:r>
            <a:r>
              <a:rPr lang="en-US" sz="2200" dirty="0"/>
              <a:t> 1077 de 2015 – </a:t>
            </a:r>
            <a:r>
              <a:rPr lang="en-US" sz="2200" dirty="0" err="1"/>
              <a:t>Instalaciones</a:t>
            </a:r>
            <a:r>
              <a:rPr lang="en-US" sz="2200" dirty="0"/>
              <a:t> </a:t>
            </a:r>
            <a:r>
              <a:rPr lang="en-US" sz="2200" dirty="0" err="1"/>
              <a:t>eléctricas</a:t>
            </a:r>
            <a:r>
              <a:rPr lang="en-US" sz="22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A8A94B-49F7-0378-18CD-0C043FCAE3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4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53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386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Vehículos eléctricos</vt:lpstr>
      <vt:lpstr>¿Cómo cargar mi vehículo en los sótanos?</vt:lpstr>
      <vt:lpstr>Problemática</vt:lpstr>
      <vt:lpstr>Acometida</vt:lpstr>
      <vt:lpstr>Carga en la Subestación</vt:lpstr>
      <vt:lpstr>Beneficios</vt:lpstr>
      <vt:lpstr>Impacto</vt:lpstr>
      <vt:lpstr>Propuesta: Conformación de comité técnico</vt:lpstr>
      <vt:lpstr>Soporte jurídico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Liliana Sofia Orjuela Villamil</dc:creator>
  <cp:lastModifiedBy>Liliana Sofia Orjuela Villamil</cp:lastModifiedBy>
  <cp:revision>6</cp:revision>
  <dcterms:created xsi:type="dcterms:W3CDTF">2025-04-01T21:48:14Z</dcterms:created>
  <dcterms:modified xsi:type="dcterms:W3CDTF">2025-04-02T02:43:55Z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0ade7-dadb-419f-ba78-e9aed1267232_Enabled">
    <vt:lpwstr>true</vt:lpwstr>
  </property>
  <property fmtid="{D5CDD505-2E9C-101B-9397-08002B2CF9AE}" pid="3" name="MSIP_Label_7fe0ade7-dadb-419f-ba78-e9aed1267232_SetDate">
    <vt:lpwstr>2025-04-01T22:13:55Z</vt:lpwstr>
  </property>
  <property fmtid="{D5CDD505-2E9C-101B-9397-08002B2CF9AE}" pid="4" name="MSIP_Label_7fe0ade7-dadb-419f-ba78-e9aed1267232_Method">
    <vt:lpwstr>Standard</vt:lpwstr>
  </property>
  <property fmtid="{D5CDD505-2E9C-101B-9397-08002B2CF9AE}" pid="5" name="MSIP_Label_7fe0ade7-dadb-419f-ba78-e9aed1267232_Name">
    <vt:lpwstr>7fe0ade7-dadb-419f-ba78-e9aed1267232</vt:lpwstr>
  </property>
  <property fmtid="{D5CDD505-2E9C-101B-9397-08002B2CF9AE}" pid="6" name="MSIP_Label_7fe0ade7-dadb-419f-ba78-e9aed1267232_SiteId">
    <vt:lpwstr>9a6f75ed-bc9a-49be-9deb-2a0f07483be9</vt:lpwstr>
  </property>
  <property fmtid="{D5CDD505-2E9C-101B-9397-08002B2CF9AE}" pid="7" name="MSIP_Label_7fe0ade7-dadb-419f-ba78-e9aed1267232_ActionId">
    <vt:lpwstr>537aa04d-9699-4196-a980-e24dd44451ba</vt:lpwstr>
  </property>
  <property fmtid="{D5CDD505-2E9C-101B-9397-08002B2CF9AE}" pid="8" name="MSIP_Label_7fe0ade7-dadb-419f-ba78-e9aed1267232_ContentBits">
    <vt:lpwstr>0</vt:lpwstr>
  </property>
</Properties>
</file>