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1DBD18-4CDE-4A6B-A95C-F30E5D3FDE13}" type="datetimeFigureOut">
              <a:rPr lang="es-MX" smtClean="0"/>
              <a:t>12/06/2017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FB1F2AD-DF2E-47EC-9DA4-93B2C496B2A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treetmap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Creado por Steve </a:t>
            </a:r>
            <a:r>
              <a:rPr lang="es-MX" dirty="0" err="1" smtClean="0"/>
              <a:t>Coast</a:t>
            </a:r>
            <a:r>
              <a:rPr lang="es-MX" dirty="0" smtClean="0"/>
              <a:t> en 2004</a:t>
            </a:r>
          </a:p>
          <a:p>
            <a:r>
              <a:rPr lang="es-MX" dirty="0" smtClean="0"/>
              <a:t>Lo que Wikipedia es para las enciclopedias, OSM es para los atlas.</a:t>
            </a:r>
          </a:p>
          <a:p>
            <a:r>
              <a:rPr lang="es-MX" dirty="0" smtClean="0"/>
              <a:t>Datos libres (licencia de </a:t>
            </a:r>
            <a:r>
              <a:rPr lang="es-MX" dirty="0" err="1" smtClean="0"/>
              <a:t>OpenData</a:t>
            </a:r>
            <a:r>
              <a:rPr lang="es-MX" dirty="0" smtClean="0"/>
              <a:t>)</a:t>
            </a:r>
          </a:p>
          <a:p>
            <a:r>
              <a:rPr lang="es-MX" dirty="0" smtClean="0">
                <a:hlinkClick r:id="rId2"/>
              </a:rPr>
              <a:t>www.openstreetmap.org</a:t>
            </a:r>
            <a:endParaRPr lang="es-MX" dirty="0" smtClean="0"/>
          </a:p>
          <a:p>
            <a:r>
              <a:rPr lang="es-MX" dirty="0" smtClean="0"/>
              <a:t>Es una plataforma que hospeda una base de datos de lugares geográficos, y ofrece diversas herramientas.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OpenStreetMap</a:t>
            </a:r>
            <a:r>
              <a:rPr lang="es-MX" dirty="0" smtClean="0"/>
              <a:t> (OSM)</a:t>
            </a:r>
            <a:endParaRPr lang="es-MX" dirty="0"/>
          </a:p>
        </p:txBody>
      </p:sp>
      <p:sp>
        <p:nvSpPr>
          <p:cNvPr id="6" name="AutoShape 2" descr="Resultado de imagen para t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45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Mapas online: teselas (tiles)</a:t>
            </a:r>
          </a:p>
          <a:p>
            <a:r>
              <a:rPr lang="es-MX" dirty="0" smtClean="0"/>
              <a:t>Mapas offline: Maps.me, </a:t>
            </a:r>
            <a:r>
              <a:rPr lang="es-MX" dirty="0" err="1" smtClean="0"/>
              <a:t>OSMAnd</a:t>
            </a:r>
            <a:endParaRPr lang="es-MX" dirty="0" smtClean="0"/>
          </a:p>
          <a:p>
            <a:r>
              <a:rPr lang="es-MX" dirty="0" smtClean="0"/>
              <a:t>Técnicas de mapeo: </a:t>
            </a:r>
            <a:r>
              <a:rPr lang="es-MX" dirty="0" err="1" smtClean="0"/>
              <a:t>FieldPapers</a:t>
            </a:r>
            <a:r>
              <a:rPr lang="es-MX" dirty="0" smtClean="0"/>
              <a:t>, GPS</a:t>
            </a:r>
          </a:p>
          <a:p>
            <a:r>
              <a:rPr lang="es-MX" dirty="0" smtClean="0"/>
              <a:t>Herramientas de edición: </a:t>
            </a:r>
            <a:r>
              <a:rPr lang="es-MX" dirty="0" err="1" smtClean="0"/>
              <a:t>iD</a:t>
            </a:r>
            <a:r>
              <a:rPr lang="es-MX" dirty="0" smtClean="0"/>
              <a:t>, JOSM</a:t>
            </a:r>
          </a:p>
          <a:p>
            <a:r>
              <a:rPr lang="es-MX" dirty="0"/>
              <a:t>Consultas: </a:t>
            </a:r>
            <a:r>
              <a:rPr lang="es-MX" dirty="0" err="1"/>
              <a:t>overpass</a:t>
            </a:r>
            <a:r>
              <a:rPr lang="es-MX" dirty="0"/>
              <a:t>-turbo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OSM</a:t>
            </a:r>
            <a:endParaRPr lang="es-MX" dirty="0"/>
          </a:p>
        </p:txBody>
      </p:sp>
      <p:pic>
        <p:nvPicPr>
          <p:cNvPr id="1026" name="Picture 2" descr="https://upload.wikimedia.org/wikipedia/commons/thumb/2/21/JOSM-ss.png/250px-JOSM-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09120"/>
            <a:ext cx="312609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7/Id_sample.png/250px-Id_s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509120"/>
            <a:ext cx="305296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overpass turb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64" y="188640"/>
            <a:ext cx="2314231" cy="14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Resultado de imagen para t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10" descr="Resultado de imagen para ti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2" descr="Resultado de imagen para til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14" descr="Resultado de imagen para til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16" descr="Resultado de imagen para til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8" descr="Resultado de imagen para til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20" descr="Resultado de imagen para til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AutoShape 22" descr="Resultado de imagen para til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48" name="Picture 24" descr="Resultado de imagen para ti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31750"/>
            <a:ext cx="1336951" cy="13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n para maps.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93004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para osman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22456"/>
            <a:ext cx="1123950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n para gp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29" y="2169356"/>
            <a:ext cx="1702866" cy="170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Organizar reuniones para un interés común.</a:t>
            </a:r>
          </a:p>
          <a:p>
            <a:pPr lvl="1"/>
            <a:r>
              <a:rPr lang="es-MX" dirty="0" smtClean="0"/>
              <a:t>Tecnología, idiomas, vinos, turismo.</a:t>
            </a:r>
          </a:p>
          <a:p>
            <a:r>
              <a:rPr lang="es-MX" dirty="0" smtClean="0"/>
              <a:t>Hay un grupo de mapeo en Bogotá, el capítulo local de </a:t>
            </a:r>
            <a:r>
              <a:rPr lang="es-MX" dirty="0" err="1" smtClean="0"/>
              <a:t>Maptime</a:t>
            </a:r>
            <a:r>
              <a:rPr lang="es-MX" dirty="0" smtClean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MeetUp</a:t>
            </a:r>
            <a:endParaRPr lang="es-MX" dirty="0"/>
          </a:p>
        </p:txBody>
      </p:sp>
      <p:pic>
        <p:nvPicPr>
          <p:cNvPr id="3074" name="Picture 2" descr="Resultado de imagen para meetu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301208"/>
            <a:ext cx="1799886" cy="13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etu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44" y="175123"/>
            <a:ext cx="1350930" cy="1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mapti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38621"/>
            <a:ext cx="50958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Coordinar los eventos de mapeo de transporte.</a:t>
            </a:r>
          </a:p>
          <a:p>
            <a:pPr lvl="1"/>
            <a:r>
              <a:rPr lang="es-MX" dirty="0" smtClean="0"/>
              <a:t>Dónde, qué rutas, a qué hora, quiénes estarán.</a:t>
            </a:r>
          </a:p>
          <a:p>
            <a:r>
              <a:rPr lang="es-MX" dirty="0" smtClean="0"/>
              <a:t>Permite promocionar el evento, y tener un punto focal.</a:t>
            </a:r>
          </a:p>
          <a:p>
            <a:r>
              <a:rPr lang="es-MX" dirty="0" smtClean="0"/>
              <a:t>Promocionar la actividad:	</a:t>
            </a:r>
          </a:p>
          <a:p>
            <a:pPr lvl="1"/>
            <a:r>
              <a:rPr lang="es-MX" dirty="0" smtClean="0"/>
              <a:t>Redes sociales (@</a:t>
            </a:r>
            <a:r>
              <a:rPr lang="es-MX" dirty="0" err="1" smtClean="0"/>
              <a:t>MaptimeBogota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Mapatón</a:t>
            </a:r>
            <a:r>
              <a:rPr lang="es-MX" dirty="0" smtClean="0"/>
              <a:t>: </a:t>
            </a:r>
            <a:r>
              <a:rPr lang="es-MX" dirty="0" err="1" smtClean="0"/>
              <a:t>MeetUp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2201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149</Words>
  <Application>Microsoft Office PowerPoint</Application>
  <PresentationFormat>Presentación en pantalla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OpenStreetMap (OSM)</vt:lpstr>
      <vt:lpstr>OSM</vt:lpstr>
      <vt:lpstr>MeetUp</vt:lpstr>
      <vt:lpstr>Mapatón: MeetUp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OpenStreetMap (OSM)</dc:title>
  <dc:creator>Gomez Casanova, Andres</dc:creator>
  <cp:lastModifiedBy>Gomez Casanova, Andres</cp:lastModifiedBy>
  <cp:revision>4</cp:revision>
  <dcterms:created xsi:type="dcterms:W3CDTF">2017-06-12T15:42:24Z</dcterms:created>
  <dcterms:modified xsi:type="dcterms:W3CDTF">2017-06-12T16:33:52Z</dcterms:modified>
</cp:coreProperties>
</file>