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681" r:id="rId3"/>
    <p:sldId id="682" r:id="rId4"/>
    <p:sldId id="683" r:id="rId5"/>
    <p:sldId id="680" r:id="rId6"/>
    <p:sldId id="674" r:id="rId7"/>
    <p:sldId id="258" r:id="rId8"/>
  </p:sldIdLst>
  <p:sldSz cx="12192000" cy="6858000"/>
  <p:notesSz cx="6858000" cy="108585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0C0C"/>
    <a:srgbClr val="065540"/>
    <a:srgbClr val="8B8BFF"/>
    <a:srgbClr val="5BADFF"/>
    <a:srgbClr val="000022"/>
    <a:srgbClr val="90BA0E"/>
    <a:srgbClr val="FFAFCA"/>
    <a:srgbClr val="017046"/>
    <a:srgbClr val="F6D160"/>
    <a:srgbClr val="4BA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5374"/>
  </p:normalViewPr>
  <p:slideViewPr>
    <p:cSldViewPr snapToGrid="0">
      <p:cViewPr varScale="1">
        <p:scale>
          <a:sx n="122" d="100"/>
          <a:sy n="122" d="100"/>
        </p:scale>
        <p:origin x="848" y="192"/>
      </p:cViewPr>
      <p:guideLst/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8399-82A5-4F04-8671-5E74070C5E00}" type="datetimeFigureOut">
              <a:rPr lang="es-CO" smtClean="0"/>
              <a:t>17/02/23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8860C-7A71-4B72-8FEA-842AAAFCC02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26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A8E1-5D83-45E2-8D74-8DA3C788CF92}" type="datetimeFigureOut">
              <a:rPr lang="es-CO" smtClean="0"/>
              <a:t>17/02/23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C72FF-EE6F-464F-991A-E77EE96161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295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72FF-EE6F-464F-991A-E77EE96161F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597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40" y="365125"/>
            <a:ext cx="706094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pic>
        <p:nvPicPr>
          <p:cNvPr id="4" name="Imagen 4" descr="Imagen que contiene cuarto&#10;&#10;Descripción generada automáticamente">
            <a:extLst>
              <a:ext uri="{FF2B5EF4-FFF2-40B4-BE49-F238E27FC236}">
                <a16:creationId xmlns:a16="http://schemas.microsoft.com/office/drawing/2014/main" id="{76DC414B-13B1-E2E1-5FEB-0FD0735D85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4" t="37365" r="1631" b="8382"/>
          <a:stretch/>
        </p:blipFill>
        <p:spPr>
          <a:xfrm>
            <a:off x="0" y="0"/>
            <a:ext cx="3438301" cy="6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pic>
        <p:nvPicPr>
          <p:cNvPr id="5" name="Imagen 4" descr="Imagen que contiene cuarto&#10;&#10;Descripción generada automáticamente">
            <a:extLst>
              <a:ext uri="{FF2B5EF4-FFF2-40B4-BE49-F238E27FC236}">
                <a16:creationId xmlns:a16="http://schemas.microsoft.com/office/drawing/2014/main" id="{9F115BAD-1FD5-CC99-7D65-D00961448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4" t="37365" r="1631" b="8382"/>
          <a:stretch/>
        </p:blipFill>
        <p:spPr>
          <a:xfrm>
            <a:off x="0" y="0"/>
            <a:ext cx="3438301" cy="6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0" y="2129028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0" y="2952939"/>
            <a:ext cx="5157787" cy="3522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8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pic>
        <p:nvPicPr>
          <p:cNvPr id="7" name="Imagen 4" descr="Imagen que contiene cuarto&#10;&#10;Descripción generada automáticamente">
            <a:extLst>
              <a:ext uri="{FF2B5EF4-FFF2-40B4-BE49-F238E27FC236}">
                <a16:creationId xmlns:a16="http://schemas.microsoft.com/office/drawing/2014/main" id="{4428E6B9-AEBD-6D1D-B083-F018199273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4" t="37365" r="1631" b="8382"/>
          <a:stretch/>
        </p:blipFill>
        <p:spPr>
          <a:xfrm>
            <a:off x="0" y="0"/>
            <a:ext cx="3438301" cy="6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17/02/23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1103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details/62ff49f4-e74b-412f-8b88-f1b8d03e7b8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BF8DC6D-6D25-4FEF-B631-D683574C5BAB}"/>
              </a:ext>
            </a:extLst>
          </p:cNvPr>
          <p:cNvSpPr txBox="1">
            <a:spLocks/>
          </p:cNvSpPr>
          <p:nvPr/>
        </p:nvSpPr>
        <p:spPr>
          <a:xfrm>
            <a:off x="6814456" y="5135193"/>
            <a:ext cx="5377543" cy="13342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/>
              <a:t>Sesión 4</a:t>
            </a:r>
            <a:endParaRPr lang="es-CO" sz="3200" dirty="0"/>
          </a:p>
          <a:p>
            <a:pPr algn="ctr"/>
            <a:endParaRPr lang="es-CO" sz="3200" dirty="0"/>
          </a:p>
          <a:p>
            <a:pPr algn="ctr"/>
            <a:r>
              <a:rPr lang="es-CO" sz="3200" dirty="0"/>
              <a:t>Sistemas de Gestión de Bases de datos - SGBD</a:t>
            </a:r>
          </a:p>
          <a:p>
            <a:pPr algn="ctr"/>
            <a:r>
              <a:rPr lang="es-CO" sz="3200" dirty="0"/>
              <a:t>Maestría en Informática</a:t>
            </a:r>
          </a:p>
          <a:p>
            <a:pPr algn="ctr"/>
            <a:r>
              <a:rPr lang="es-CO" sz="3200" dirty="0">
                <a:cs typeface="Calibri Light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28647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1C25-2BD8-5C8B-4200-E4BA64C4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C00000"/>
                </a:solidFill>
              </a:rPr>
              <a:t>Wiki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75A4-05A8-280B-B6D7-FD20FC71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¿Ya subieron las 3 entregas anteriores?</a:t>
            </a:r>
          </a:p>
          <a:p>
            <a:r>
              <a:rPr lang="en-CO" dirty="0"/>
              <a:t>Comentarios.</a:t>
            </a:r>
          </a:p>
        </p:txBody>
      </p:sp>
    </p:spTree>
    <p:extLst>
      <p:ext uri="{BB962C8B-B14F-4D97-AF65-F5344CB8AC3E}">
        <p14:creationId xmlns:p14="http://schemas.microsoft.com/office/powerpoint/2010/main" val="152657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6493-D093-CA45-8CB9-AFF1BC02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C00000"/>
                </a:solidFill>
              </a:rPr>
              <a:t>Diseñar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D0D71-116A-5351-5B4E-D32A0B66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ER no me lo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enviado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1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0D62-F621-C6FC-C67E-0EEAAB35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C00000"/>
                </a:solidFill>
              </a:rPr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E601-A531-A3AB-7F4A-85ED7A656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¿Qué beneficios trae un índice include y en qué se diferencian con los índices sin esta opción?</a:t>
            </a:r>
          </a:p>
        </p:txBody>
      </p:sp>
    </p:spTree>
    <p:extLst>
      <p:ext uri="{BB962C8B-B14F-4D97-AF65-F5344CB8AC3E}">
        <p14:creationId xmlns:p14="http://schemas.microsoft.com/office/powerpoint/2010/main" val="91521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91F5-2A95-A8B7-9A4A-0366A6A6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A70C0C"/>
                </a:solidFill>
              </a:rPr>
              <a:t>Kahoot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D9199-0062-E1A6-4661-6241BB609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https://create.kahoot.it/details/62ff49f4-e74b-412f-8b88-f1b8d03e7b8e</a:t>
            </a:r>
            <a:r>
              <a:rPr lang="en-US" dirty="0"/>
              <a:t> 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42786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B316-399C-03E7-ADB7-AF7197FE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A70C0C"/>
                </a:solidFill>
              </a:rPr>
              <a:t>Teoría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B305-27BA-6E40-6332-844B8928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Cambio de presentación.</a:t>
            </a:r>
          </a:p>
        </p:txBody>
      </p:sp>
    </p:spTree>
    <p:extLst>
      <p:ext uri="{BB962C8B-B14F-4D97-AF65-F5344CB8AC3E}">
        <p14:creationId xmlns:p14="http://schemas.microsoft.com/office/powerpoint/2010/main" val="193867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615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resentación" id="{B0C375CC-7019-9446-BB3A-4FDD4796FFFD}" vid="{75C9CEC7-C3E6-0447-B2AE-789F567DAB1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1014</TotalTime>
  <Words>76</Words>
  <Application>Microsoft Macintosh PowerPoint</Application>
  <PresentationFormat>Widescreen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PowerPoint Presentation</vt:lpstr>
      <vt:lpstr>Wiki</vt:lpstr>
      <vt:lpstr>Diseñar modelo</vt:lpstr>
      <vt:lpstr>Quiz</vt:lpstr>
      <vt:lpstr>Kahoot time</vt:lpstr>
      <vt:lpstr>Teoría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GOMEZ CASANOVA</dc:creator>
  <cp:lastModifiedBy>ANDRES GOMEZ CASANOVA</cp:lastModifiedBy>
  <cp:revision>13</cp:revision>
  <dcterms:created xsi:type="dcterms:W3CDTF">2023-01-16T17:03:44Z</dcterms:created>
  <dcterms:modified xsi:type="dcterms:W3CDTF">2023-02-18T03:19:10Z</dcterms:modified>
</cp:coreProperties>
</file>