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5" r:id="rId2"/>
    <p:sldId id="256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349DF-898D-4BE9-8A00-6FF66E01068A}" v="9" dt="2018-06-27T12:27:52.084"/>
    <p1510:client id="{53EC4D9C-A615-496F-AE98-F4AE9B36A119}" v="388" dt="2018-06-27T02:30:56.175"/>
    <p1510:client id="{1D0F161D-F2D9-4972-9152-4353000A985B}" v="302" dt="2018-06-27T03:25:10.354"/>
    <p1510:client id="{7E8D9589-3440-48A7-8E24-207E8050138C}" v="105" dt="2018-06-27T02:32:48.440"/>
    <p1510:client id="{28E230E4-FD4E-4B8C-B04F-D351D0DFEBFA}" v="266" dt="2018-06-27T02:49:40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Andres Ferreira Pallares" userId="S::andres9620@uniandes.edu.co::bdcf6f02-fcff-446e-883e-070d5da486c1" providerId="AD" clId="Web-{8CE349DF-898D-4BE9-8A00-6FF66E01068A}"/>
    <pc:docChg chg="modSld">
      <pc:chgData name="Jorge Andres Ferreira Pallares" userId="S::andres9620@uniandes.edu.co::bdcf6f02-fcff-446e-883e-070d5da486c1" providerId="AD" clId="Web-{8CE349DF-898D-4BE9-8A00-6FF66E01068A}" dt="2018-06-27T15:21:22.934" v="154" actId="20577"/>
      <pc:docMkLst>
        <pc:docMk/>
      </pc:docMkLst>
      <pc:sldChg chg="modSp modNotes">
        <pc:chgData name="Jorge Andres Ferreira Pallares" userId="S::andres9620@uniandes.edu.co::bdcf6f02-fcff-446e-883e-070d5da486c1" providerId="AD" clId="Web-{8CE349DF-898D-4BE9-8A00-6FF66E01068A}" dt="2018-06-27T14:04:20.300" v="135" actId="20577"/>
        <pc:sldMkLst>
          <pc:docMk/>
          <pc:sldMk cId="1792952343" sldId="256"/>
        </pc:sldMkLst>
        <pc:spChg chg="mod">
          <ac:chgData name="Jorge Andres Ferreira Pallares" userId="S::andres9620@uniandes.edu.co::bdcf6f02-fcff-446e-883e-070d5da486c1" providerId="AD" clId="Web-{8CE349DF-898D-4BE9-8A00-6FF66E01068A}" dt="2018-06-27T14:04:12.612" v="134" actId="20577"/>
          <ac:spMkLst>
            <pc:docMk/>
            <pc:sldMk cId="1792952343" sldId="256"/>
            <ac:spMk id="4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4:20.300" v="135" actId="20577"/>
          <ac:spMkLst>
            <pc:docMk/>
            <pc:sldMk cId="1792952343" sldId="256"/>
            <ac:spMk id="5" creationId="{00000000-0000-0000-0000-000000000000}"/>
          </ac:spMkLst>
        </pc:spChg>
      </pc:sldChg>
      <pc:sldChg chg="modSp">
        <pc:chgData name="Jorge Andres Ferreira Pallares" userId="S::andres9620@uniandes.edu.co::bdcf6f02-fcff-446e-883e-070d5da486c1" providerId="AD" clId="Web-{8CE349DF-898D-4BE9-8A00-6FF66E01068A}" dt="2018-06-27T12:27:52.084" v="8" actId="20577"/>
        <pc:sldMkLst>
          <pc:docMk/>
          <pc:sldMk cId="1027754148" sldId="259"/>
        </pc:sldMkLst>
        <pc:spChg chg="mod">
          <ac:chgData name="Jorge Andres Ferreira Pallares" userId="S::andres9620@uniandes.edu.co::bdcf6f02-fcff-446e-883e-070d5da486c1" providerId="AD" clId="Web-{8CE349DF-898D-4BE9-8A00-6FF66E01068A}" dt="2018-06-27T12:27:52.084" v="8" actId="20577"/>
          <ac:spMkLst>
            <pc:docMk/>
            <pc:sldMk cId="1027754148" sldId="259"/>
            <ac:spMk id="2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2:27:27.333" v="4" actId="20577"/>
          <ac:spMkLst>
            <pc:docMk/>
            <pc:sldMk cId="1027754148" sldId="259"/>
            <ac:spMk id="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2:27:33.615" v="5" actId="20577"/>
          <ac:spMkLst>
            <pc:docMk/>
            <pc:sldMk cId="1027754148" sldId="259"/>
            <ac:spMk id="4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2:27:51.896" v="6" actId="20577"/>
          <ac:spMkLst>
            <pc:docMk/>
            <pc:sldMk cId="1027754148" sldId="259"/>
            <ac:spMk id="8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2:27:20.770" v="3" actId="20577"/>
          <ac:spMkLst>
            <pc:docMk/>
            <pc:sldMk cId="1027754148" sldId="259"/>
            <ac:spMk id="12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2:27:13.911" v="2" actId="20577"/>
          <ac:spMkLst>
            <pc:docMk/>
            <pc:sldMk cId="1027754148" sldId="259"/>
            <ac:spMk id="13" creationId="{00000000-0000-0000-0000-000000000000}"/>
          </ac:spMkLst>
        </pc:spChg>
      </pc:sldChg>
      <pc:sldChg chg="modSp">
        <pc:chgData name="Jorge Andres Ferreira Pallares" userId="S::andres9620@uniandes.edu.co::bdcf6f02-fcff-446e-883e-070d5da486c1" providerId="AD" clId="Web-{8CE349DF-898D-4BE9-8A00-6FF66E01068A}" dt="2018-06-27T15:21:22.934" v="154" actId="20577"/>
        <pc:sldMkLst>
          <pc:docMk/>
          <pc:sldMk cId="1750056296" sldId="260"/>
        </pc:sldMkLst>
        <pc:spChg chg="mod">
          <ac:chgData name="Jorge Andres Ferreira Pallares" userId="S::andres9620@uniandes.edu.co::bdcf6f02-fcff-446e-883e-070d5da486c1" providerId="AD" clId="Web-{8CE349DF-898D-4BE9-8A00-6FF66E01068A}" dt="2018-06-27T14:02:25.528" v="117" actId="20577"/>
          <ac:spMkLst>
            <pc:docMk/>
            <pc:sldMk cId="1750056296" sldId="260"/>
            <ac:spMk id="2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2:06.887" v="114" actId="20577"/>
          <ac:spMkLst>
            <pc:docMk/>
            <pc:sldMk cId="1750056296" sldId="260"/>
            <ac:spMk id="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2:12.840" v="115" actId="20577"/>
          <ac:spMkLst>
            <pc:docMk/>
            <pc:sldMk cId="1750056296" sldId="260"/>
            <ac:spMk id="4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5:21:22.934" v="154" actId="20577"/>
          <ac:spMkLst>
            <pc:docMk/>
            <pc:sldMk cId="1750056296" sldId="260"/>
            <ac:spMk id="1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2:01.840" v="113" actId="20577"/>
          <ac:spMkLst>
            <pc:docMk/>
            <pc:sldMk cId="1750056296" sldId="260"/>
            <ac:spMk id="14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2:19.153" v="116" actId="20577"/>
          <ac:spMkLst>
            <pc:docMk/>
            <pc:sldMk cId="1750056296" sldId="260"/>
            <ac:spMk id="16" creationId="{00000000-0000-0000-0000-000000000000}"/>
          </ac:spMkLst>
        </pc:spChg>
      </pc:sldChg>
      <pc:sldChg chg="modSp">
        <pc:chgData name="Jorge Andres Ferreira Pallares" userId="S::andres9620@uniandes.edu.co::bdcf6f02-fcff-446e-883e-070d5da486c1" providerId="AD" clId="Web-{8CE349DF-898D-4BE9-8A00-6FF66E01068A}" dt="2018-06-27T14:03:45.596" v="132" actId="20577"/>
        <pc:sldMkLst>
          <pc:docMk/>
          <pc:sldMk cId="1429455861" sldId="261"/>
        </pc:sldMkLst>
        <pc:spChg chg="mod">
          <ac:chgData name="Jorge Andres Ferreira Pallares" userId="S::andres9620@uniandes.edu.co::bdcf6f02-fcff-446e-883e-070d5da486c1" providerId="AD" clId="Web-{8CE349DF-898D-4BE9-8A00-6FF66E01068A}" dt="2018-06-27T14:02:51.890" v="122" actId="20577"/>
          <ac:spMkLst>
            <pc:docMk/>
            <pc:sldMk cId="1429455861" sldId="261"/>
            <ac:spMk id="2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2:46.155" v="121" actId="20577"/>
          <ac:spMkLst>
            <pc:docMk/>
            <pc:sldMk cId="1429455861" sldId="261"/>
            <ac:spMk id="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3:45.596" v="132" actId="20577"/>
          <ac:spMkLst>
            <pc:docMk/>
            <pc:sldMk cId="1429455861" sldId="261"/>
            <ac:spMk id="4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2:33.872" v="119" actId="20577"/>
          <ac:spMkLst>
            <pc:docMk/>
            <pc:sldMk cId="1429455861" sldId="261"/>
            <ac:spMk id="1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2:39.638" v="120" actId="20577"/>
          <ac:spMkLst>
            <pc:docMk/>
            <pc:sldMk cId="1429455861" sldId="261"/>
            <ac:spMk id="14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2:58.312" v="123" actId="20577"/>
          <ac:spMkLst>
            <pc:docMk/>
            <pc:sldMk cId="1429455861" sldId="261"/>
            <ac:spMk id="17" creationId="{00000000-0000-0000-0000-000000000000}"/>
          </ac:spMkLst>
        </pc:spChg>
      </pc:sldChg>
      <pc:sldChg chg="modSp">
        <pc:chgData name="Jorge Andres Ferreira Pallares" userId="S::andres9620@uniandes.edu.co::bdcf6f02-fcff-446e-883e-070d5da486c1" providerId="AD" clId="Web-{8CE349DF-898D-4BE9-8A00-6FF66E01068A}" dt="2018-06-27T14:03:35.423" v="131" actId="20577"/>
        <pc:sldMkLst>
          <pc:docMk/>
          <pc:sldMk cId="3185528803" sldId="262"/>
        </pc:sldMkLst>
        <pc:spChg chg="mod">
          <ac:chgData name="Jorge Andres Ferreira Pallares" userId="S::andres9620@uniandes.edu.co::bdcf6f02-fcff-446e-883e-070d5da486c1" providerId="AD" clId="Web-{8CE349DF-898D-4BE9-8A00-6FF66E01068A}" dt="2018-06-27T14:03:35.423" v="131" actId="20577"/>
          <ac:spMkLst>
            <pc:docMk/>
            <pc:sldMk cId="3185528803" sldId="262"/>
            <ac:spMk id="2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3:29.485" v="129" actId="20577"/>
          <ac:spMkLst>
            <pc:docMk/>
            <pc:sldMk cId="3185528803" sldId="262"/>
            <ac:spMk id="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3:24.829" v="128" actId="20577"/>
          <ac:spMkLst>
            <pc:docMk/>
            <pc:sldMk cId="3185528803" sldId="262"/>
            <ac:spMk id="4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3:06.344" v="124" actId="20577"/>
          <ac:spMkLst>
            <pc:docMk/>
            <pc:sldMk cId="3185528803" sldId="262"/>
            <ac:spMk id="1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3:17.047" v="126" actId="20577"/>
          <ac:spMkLst>
            <pc:docMk/>
            <pc:sldMk cId="3185528803" sldId="262"/>
            <ac:spMk id="14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8CE349DF-898D-4BE9-8A00-6FF66E01068A}" dt="2018-06-27T14:03:20.548" v="127" actId="20577"/>
          <ac:spMkLst>
            <pc:docMk/>
            <pc:sldMk cId="3185528803" sldId="262"/>
            <ac:spMk id="18" creationId="{00000000-0000-0000-0000-000000000000}"/>
          </ac:spMkLst>
        </pc:spChg>
      </pc:sldChg>
      <pc:sldChg chg="modSp">
        <pc:chgData name="Jorge Andres Ferreira Pallares" userId="S::andres9620@uniandes.edu.co::bdcf6f02-fcff-446e-883e-070d5da486c1" providerId="AD" clId="Web-{8CE349DF-898D-4BE9-8A00-6FF66E01068A}" dt="2018-06-27T14:03:55.299" v="133" actId="20577"/>
        <pc:sldMkLst>
          <pc:docMk/>
          <pc:sldMk cId="544358170" sldId="264"/>
        </pc:sldMkLst>
        <pc:spChg chg="mod">
          <ac:chgData name="Jorge Andres Ferreira Pallares" userId="S::andres9620@uniandes.edu.co::bdcf6f02-fcff-446e-883e-070d5da486c1" providerId="AD" clId="Web-{8CE349DF-898D-4BE9-8A00-6FF66E01068A}" dt="2018-06-27T14:03:55.299" v="133" actId="20577"/>
          <ac:spMkLst>
            <pc:docMk/>
            <pc:sldMk cId="544358170" sldId="264"/>
            <ac:spMk id="2" creationId="{00000000-0000-0000-0000-000000000000}"/>
          </ac:spMkLst>
        </pc:spChg>
      </pc:sldChg>
      <pc:sldChg chg="modSp modNotes">
        <pc:chgData name="Jorge Andres Ferreira Pallares" userId="S::andres9620@uniandes.edu.co::bdcf6f02-fcff-446e-883e-070d5da486c1" providerId="AD" clId="Web-{8CE349DF-898D-4BE9-8A00-6FF66E01068A}" dt="2018-06-27T14:04:37.129" v="137" actId="1076"/>
        <pc:sldMkLst>
          <pc:docMk/>
          <pc:sldMk cId="448462680" sldId="265"/>
        </pc:sldMkLst>
        <pc:grpChg chg="mod">
          <ac:chgData name="Jorge Andres Ferreira Pallares" userId="S::andres9620@uniandes.edu.co::bdcf6f02-fcff-446e-883e-070d5da486c1" providerId="AD" clId="Web-{8CE349DF-898D-4BE9-8A00-6FF66E01068A}" dt="2018-06-27T14:04:37.129" v="137" actId="1076"/>
          <ac:grpSpMkLst>
            <pc:docMk/>
            <pc:sldMk cId="448462680" sldId="265"/>
            <ac:grpSpMk id="8" creationId="{00000000-0000-0000-0000-000000000000}"/>
          </ac:grpSpMkLst>
        </pc:grpChg>
      </pc:sldChg>
    </pc:docChg>
  </pc:docChgLst>
  <pc:docChgLst>
    <pc:chgData name="Jorge Andres Ferreira Pallares" userId="S::andres9620@uniandes.edu.co::bdcf6f02-fcff-446e-883e-070d5da486c1" providerId="AD" clId="Web-{28E230E4-FD4E-4B8C-B04F-D351D0DFEBFA}"/>
    <pc:docChg chg="modSld">
      <pc:chgData name="Jorge Andres Ferreira Pallares" userId="S::andres9620@uniandes.edu.co::bdcf6f02-fcff-446e-883e-070d5da486c1" providerId="AD" clId="Web-{28E230E4-FD4E-4B8C-B04F-D351D0DFEBFA}" dt="2018-06-27T02:49:40.994" v="266" actId="20577"/>
      <pc:docMkLst>
        <pc:docMk/>
      </pc:docMkLst>
      <pc:sldChg chg="modSp">
        <pc:chgData name="Jorge Andres Ferreira Pallares" userId="S::andres9620@uniandes.edu.co::bdcf6f02-fcff-446e-883e-070d5da486c1" providerId="AD" clId="Web-{28E230E4-FD4E-4B8C-B04F-D351D0DFEBFA}" dt="2018-06-27T02:34:28.581" v="69" actId="20577"/>
        <pc:sldMkLst>
          <pc:docMk/>
          <pc:sldMk cId="3185528803" sldId="262"/>
        </pc:sldMkLst>
        <pc:spChg chg="mod">
          <ac:chgData name="Jorge Andres Ferreira Pallares" userId="S::andres9620@uniandes.edu.co::bdcf6f02-fcff-446e-883e-070d5da486c1" providerId="AD" clId="Web-{28E230E4-FD4E-4B8C-B04F-D351D0DFEBFA}" dt="2018-06-27T02:34:28.581" v="69" actId="20577"/>
          <ac:spMkLst>
            <pc:docMk/>
            <pc:sldMk cId="3185528803" sldId="262"/>
            <ac:spMk id="1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28E230E4-FD4E-4B8C-B04F-D351D0DFEBFA}" dt="2018-06-27T02:34:25.409" v="67" actId="20577"/>
          <ac:spMkLst>
            <pc:docMk/>
            <pc:sldMk cId="3185528803" sldId="262"/>
            <ac:spMk id="14" creationId="{00000000-0000-0000-0000-000000000000}"/>
          </ac:spMkLst>
        </pc:spChg>
      </pc:sldChg>
      <pc:sldChg chg="addSp modSp">
        <pc:chgData name="Jorge Andres Ferreira Pallares" userId="S::andres9620@uniandes.edu.co::bdcf6f02-fcff-446e-883e-070d5da486c1" providerId="AD" clId="Web-{28E230E4-FD4E-4B8C-B04F-D351D0DFEBFA}" dt="2018-06-27T02:49:40.994" v="265" actId="20577"/>
        <pc:sldMkLst>
          <pc:docMk/>
          <pc:sldMk cId="544358170" sldId="264"/>
        </pc:sldMkLst>
        <pc:spChg chg="add mod">
          <ac:chgData name="Jorge Andres Ferreira Pallares" userId="S::andres9620@uniandes.edu.co::bdcf6f02-fcff-446e-883e-070d5da486c1" providerId="AD" clId="Web-{28E230E4-FD4E-4B8C-B04F-D351D0DFEBFA}" dt="2018-06-27T02:49:40.994" v="265" actId="20577"/>
          <ac:spMkLst>
            <pc:docMk/>
            <pc:sldMk cId="544358170" sldId="264"/>
            <ac:spMk id="3" creationId="{4386178A-6B49-4863-B7A7-A57CF8A944AF}"/>
          </ac:spMkLst>
        </pc:spChg>
      </pc:sldChg>
    </pc:docChg>
  </pc:docChgLst>
  <pc:docChgLst>
    <pc:chgData name="Jorge Andres Ferreira Pallares" userId="S::andres9620@uniandes.edu.co::bdcf6f02-fcff-446e-883e-070d5da486c1" providerId="AD" clId="Web-{1D0F161D-F2D9-4972-9152-4353000A985B}"/>
    <pc:docChg chg="delSld modSld sldOrd">
      <pc:chgData name="Jorge Andres Ferreira Pallares" userId="S::andres9620@uniandes.edu.co::bdcf6f02-fcff-446e-883e-070d5da486c1" providerId="AD" clId="Web-{1D0F161D-F2D9-4972-9152-4353000A985B}" dt="2018-06-27T03:25:10.354" v="305" actId="20577"/>
      <pc:docMkLst>
        <pc:docMk/>
      </pc:docMkLst>
      <pc:sldChg chg="modSp">
        <pc:chgData name="Jorge Andres Ferreira Pallares" userId="S::andres9620@uniandes.edu.co::bdcf6f02-fcff-446e-883e-070d5da486c1" providerId="AD" clId="Web-{1D0F161D-F2D9-4972-9152-4353000A985B}" dt="2018-06-27T03:25:10.354" v="305" actId="20577"/>
        <pc:sldMkLst>
          <pc:docMk/>
          <pc:sldMk cId="1027754148" sldId="259"/>
        </pc:sldMkLst>
        <pc:spChg chg="mod">
          <ac:chgData name="Jorge Andres Ferreira Pallares" userId="S::andres9620@uniandes.edu.co::bdcf6f02-fcff-446e-883e-070d5da486c1" providerId="AD" clId="Web-{1D0F161D-F2D9-4972-9152-4353000A985B}" dt="2018-06-27T03:25:10.354" v="305" actId="20577"/>
          <ac:spMkLst>
            <pc:docMk/>
            <pc:sldMk cId="1027754148" sldId="259"/>
            <ac:spMk id="12" creationId="{00000000-0000-0000-0000-000000000000}"/>
          </ac:spMkLst>
        </pc:spChg>
      </pc:sldChg>
      <pc:sldChg chg="modSp">
        <pc:chgData name="Jorge Andres Ferreira Pallares" userId="S::andres9620@uniandes.edu.co::bdcf6f02-fcff-446e-883e-070d5da486c1" providerId="AD" clId="Web-{1D0F161D-F2D9-4972-9152-4353000A985B}" dt="2018-06-27T03:18:16.041" v="279" actId="20577"/>
        <pc:sldMkLst>
          <pc:docMk/>
          <pc:sldMk cId="1750056296" sldId="260"/>
        </pc:sldMkLst>
        <pc:spChg chg="mod">
          <ac:chgData name="Jorge Andres Ferreira Pallares" userId="S::andres9620@uniandes.edu.co::bdcf6f02-fcff-446e-883e-070d5da486c1" providerId="AD" clId="Web-{1D0F161D-F2D9-4972-9152-4353000A985B}" dt="2018-06-27T03:18:16.041" v="279" actId="20577"/>
          <ac:spMkLst>
            <pc:docMk/>
            <pc:sldMk cId="1750056296" sldId="260"/>
            <ac:spMk id="13" creationId="{00000000-0000-0000-0000-000000000000}"/>
          </ac:spMkLst>
        </pc:spChg>
      </pc:sldChg>
      <pc:sldChg chg="modSp">
        <pc:chgData name="Jorge Andres Ferreira Pallares" userId="S::andres9620@uniandes.edu.co::bdcf6f02-fcff-446e-883e-070d5da486c1" providerId="AD" clId="Web-{1D0F161D-F2D9-4972-9152-4353000A985B}" dt="2018-06-27T02:59:01.498" v="271" actId="20577"/>
        <pc:sldMkLst>
          <pc:docMk/>
          <pc:sldMk cId="3185528803" sldId="262"/>
        </pc:sldMkLst>
        <pc:spChg chg="mod">
          <ac:chgData name="Jorge Andres Ferreira Pallares" userId="S::andres9620@uniandes.edu.co::bdcf6f02-fcff-446e-883e-070d5da486c1" providerId="AD" clId="Web-{1D0F161D-F2D9-4972-9152-4353000A985B}" dt="2018-06-27T02:58:14.216" v="263" actId="20577"/>
          <ac:spMkLst>
            <pc:docMk/>
            <pc:sldMk cId="3185528803" sldId="262"/>
            <ac:spMk id="1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1D0F161D-F2D9-4972-9152-4353000A985B}" dt="2018-06-27T02:59:01.498" v="271" actId="20577"/>
          <ac:spMkLst>
            <pc:docMk/>
            <pc:sldMk cId="3185528803" sldId="262"/>
            <ac:spMk id="14" creationId="{00000000-0000-0000-0000-000000000000}"/>
          </ac:spMkLst>
        </pc:spChg>
      </pc:sldChg>
      <pc:sldChg chg="del">
        <pc:chgData name="Jorge Andres Ferreira Pallares" userId="S::andres9620@uniandes.edu.co::bdcf6f02-fcff-446e-883e-070d5da486c1" providerId="AD" clId="Web-{1D0F161D-F2D9-4972-9152-4353000A985B}" dt="2018-06-27T03:00:17.378" v="277"/>
        <pc:sldMkLst>
          <pc:docMk/>
          <pc:sldMk cId="3548457715" sldId="263"/>
        </pc:sldMkLst>
      </pc:sldChg>
      <pc:sldChg chg="modSp ord">
        <pc:chgData name="Jorge Andres Ferreira Pallares" userId="S::andres9620@uniandes.edu.co::bdcf6f02-fcff-446e-883e-070d5da486c1" providerId="AD" clId="Web-{1D0F161D-F2D9-4972-9152-4353000A985B}" dt="2018-06-27T03:00:09.127" v="275" actId="20577"/>
        <pc:sldMkLst>
          <pc:docMk/>
          <pc:sldMk cId="544358170" sldId="264"/>
        </pc:sldMkLst>
        <pc:spChg chg="mod">
          <ac:chgData name="Jorge Andres Ferreira Pallares" userId="S::andres9620@uniandes.edu.co::bdcf6f02-fcff-446e-883e-070d5da486c1" providerId="AD" clId="Web-{1D0F161D-F2D9-4972-9152-4353000A985B}" dt="2018-06-27T03:00:09.127" v="275" actId="20577"/>
          <ac:spMkLst>
            <pc:docMk/>
            <pc:sldMk cId="544358170" sldId="264"/>
            <ac:spMk id="3" creationId="{4386178A-6B49-4863-B7A7-A57CF8A944AF}"/>
          </ac:spMkLst>
        </pc:spChg>
      </pc:sldChg>
    </pc:docChg>
  </pc:docChgLst>
  <pc:docChgLst>
    <pc:chgData name="Andres Gomez Casanova" userId="S::a.gomezc2@uniandes.edu.co::684689d6-e014-4811-8ec5-1bd153e5bba6" providerId="AD" clId="Web-{CF87712F-A687-4871-B432-1278DD1C7A34}"/>
    <pc:docChg chg="modSld">
      <pc:chgData name="Andres Gomez Casanova" userId="S::a.gomezc2@uniandes.edu.co::684689d6-e014-4811-8ec5-1bd153e5bba6" providerId="AD" clId="Web-{CF87712F-A687-4871-B432-1278DD1C7A34}" dt="2018-06-27T03:16:42.928" v="1" actId="20577"/>
      <pc:docMkLst>
        <pc:docMk/>
      </pc:docMkLst>
      <pc:sldChg chg="modSp">
        <pc:chgData name="Andres Gomez Casanova" userId="S::a.gomezc2@uniandes.edu.co::684689d6-e014-4811-8ec5-1bd153e5bba6" providerId="AD" clId="Web-{CF87712F-A687-4871-B432-1278DD1C7A34}" dt="2018-06-27T03:16:42.928" v="1" actId="20577"/>
        <pc:sldMkLst>
          <pc:docMk/>
          <pc:sldMk cId="1027754148" sldId="259"/>
        </pc:sldMkLst>
        <pc:spChg chg="mod">
          <ac:chgData name="Andres Gomez Casanova" userId="S::a.gomezc2@uniandes.edu.co::684689d6-e014-4811-8ec5-1bd153e5bba6" providerId="AD" clId="Web-{CF87712F-A687-4871-B432-1278DD1C7A34}" dt="2018-06-27T03:16:42.928" v="1" actId="20577"/>
          <ac:spMkLst>
            <pc:docMk/>
            <pc:sldMk cId="1027754148" sldId="259"/>
            <ac:spMk id="13" creationId="{00000000-0000-0000-0000-000000000000}"/>
          </ac:spMkLst>
        </pc:spChg>
      </pc:sldChg>
    </pc:docChg>
  </pc:docChgLst>
  <pc:docChgLst>
    <pc:chgData name="Jorge Andres Ferreira Pallares" userId="S::andres9620@uniandes.edu.co::bdcf6f02-fcff-446e-883e-070d5da486c1" providerId="AD" clId="Web-{7E8D9589-3440-48A7-8E24-207E8050138C}"/>
    <pc:docChg chg="modSld">
      <pc:chgData name="Jorge Andres Ferreira Pallares" userId="S::andres9620@uniandes.edu.co::bdcf6f02-fcff-446e-883e-070d5da486c1" providerId="AD" clId="Web-{7E8D9589-3440-48A7-8E24-207E8050138C}" dt="2018-06-27T02:32:48.440" v="104" actId="20577"/>
      <pc:docMkLst>
        <pc:docMk/>
      </pc:docMkLst>
      <pc:sldChg chg="modSp">
        <pc:chgData name="Jorge Andres Ferreira Pallares" userId="S::andres9620@uniandes.edu.co::bdcf6f02-fcff-446e-883e-070d5da486c1" providerId="AD" clId="Web-{7E8D9589-3440-48A7-8E24-207E8050138C}" dt="2018-06-27T02:32:48.440" v="104" actId="20577"/>
        <pc:sldMkLst>
          <pc:docMk/>
          <pc:sldMk cId="3185528803" sldId="262"/>
        </pc:sldMkLst>
        <pc:spChg chg="mod">
          <ac:chgData name="Jorge Andres Ferreira Pallares" userId="S::andres9620@uniandes.edu.co::bdcf6f02-fcff-446e-883e-070d5da486c1" providerId="AD" clId="Web-{7E8D9589-3440-48A7-8E24-207E8050138C}" dt="2018-06-27T02:32:12.249" v="73" actId="20577"/>
          <ac:spMkLst>
            <pc:docMk/>
            <pc:sldMk cId="3185528803" sldId="262"/>
            <ac:spMk id="1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7E8D9589-3440-48A7-8E24-207E8050138C}" dt="2018-06-27T02:32:48.440" v="104" actId="20577"/>
          <ac:spMkLst>
            <pc:docMk/>
            <pc:sldMk cId="3185528803" sldId="262"/>
            <ac:spMk id="14" creationId="{00000000-0000-0000-0000-000000000000}"/>
          </ac:spMkLst>
        </pc:spChg>
      </pc:sldChg>
    </pc:docChg>
  </pc:docChgLst>
  <pc:docChgLst>
    <pc:chgData name="Jorge Andres Ferreira Pallares" userId="S::andres9620@uniandes.edu.co::bdcf6f02-fcff-446e-883e-070d5da486c1" providerId="AD" clId="Web-{53EC4D9C-A615-496F-AE98-F4AE9B36A119}"/>
    <pc:docChg chg="modSld">
      <pc:chgData name="Jorge Andres Ferreira Pallares" userId="S::andres9620@uniandes.edu.co::bdcf6f02-fcff-446e-883e-070d5da486c1" providerId="AD" clId="Web-{53EC4D9C-A615-496F-AE98-F4AE9B36A119}" dt="2018-06-27T02:30:56.175" v="580" actId="20577"/>
      <pc:docMkLst>
        <pc:docMk/>
      </pc:docMkLst>
      <pc:sldChg chg="addSp delSp modSp">
        <pc:chgData name="Jorge Andres Ferreira Pallares" userId="S::andres9620@uniandes.edu.co::bdcf6f02-fcff-446e-883e-070d5da486c1" providerId="AD" clId="Web-{53EC4D9C-A615-496F-AE98-F4AE9B36A119}" dt="2018-06-27T02:29:54.533" v="573" actId="20577"/>
        <pc:sldMkLst>
          <pc:docMk/>
          <pc:sldMk cId="1027754148" sldId="259"/>
        </pc:sldMkLst>
        <pc:spChg chg="mod">
          <ac:chgData name="Jorge Andres Ferreira Pallares" userId="S::andres9620@uniandes.edu.co::bdcf6f02-fcff-446e-883e-070d5da486c1" providerId="AD" clId="Web-{53EC4D9C-A615-496F-AE98-F4AE9B36A119}" dt="2018-06-27T02:13:18.586" v="149" actId="20577"/>
          <ac:spMkLst>
            <pc:docMk/>
            <pc:sldMk cId="1027754148" sldId="259"/>
            <ac:spMk id="2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1:55:09.798" v="26" actId="14100"/>
          <ac:spMkLst>
            <pc:docMk/>
            <pc:sldMk cId="1027754148" sldId="259"/>
            <ac:spMk id="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1:55:07.282" v="25" actId="14100"/>
          <ac:spMkLst>
            <pc:docMk/>
            <pc:sldMk cId="1027754148" sldId="259"/>
            <ac:spMk id="4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1:55:13.252" v="27" actId="14100"/>
          <ac:spMkLst>
            <pc:docMk/>
            <pc:sldMk cId="1027754148" sldId="259"/>
            <ac:spMk id="5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2:29:54.533" v="573" actId="20577"/>
          <ac:spMkLst>
            <pc:docMk/>
            <pc:sldMk cId="1027754148" sldId="259"/>
            <ac:spMk id="8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12:39.941" v="141"/>
          <ac:spMkLst>
            <pc:docMk/>
            <pc:sldMk cId="1027754148" sldId="259"/>
            <ac:spMk id="9" creationId="{00000000-0000-0000-0000-000000000000}"/>
          </ac:spMkLst>
        </pc:spChg>
        <pc:spChg chg="del mod">
          <ac:chgData name="Jorge Andres Ferreira Pallares" userId="S::andres9620@uniandes.edu.co::bdcf6f02-fcff-446e-883e-070d5da486c1" providerId="AD" clId="Web-{53EC4D9C-A615-496F-AE98-F4AE9B36A119}" dt="2018-06-27T02:12:43.332" v="143"/>
          <ac:spMkLst>
            <pc:docMk/>
            <pc:sldMk cId="1027754148" sldId="259"/>
            <ac:spMk id="10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12:44.488" v="144"/>
          <ac:spMkLst>
            <pc:docMk/>
            <pc:sldMk cId="1027754148" sldId="259"/>
            <ac:spMk id="11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2:24:38.074" v="402" actId="20577"/>
          <ac:spMkLst>
            <pc:docMk/>
            <pc:sldMk cId="1027754148" sldId="259"/>
            <ac:spMk id="12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2:24:46.325" v="404" actId="20577"/>
          <ac:spMkLst>
            <pc:docMk/>
            <pc:sldMk cId="1027754148" sldId="259"/>
            <ac:spMk id="13" creationId="{00000000-0000-0000-0000-000000000000}"/>
          </ac:spMkLst>
        </pc:spChg>
        <pc:picChg chg="add del mod">
          <ac:chgData name="Jorge Andres Ferreira Pallares" userId="S::andres9620@uniandes.edu.co::bdcf6f02-fcff-446e-883e-070d5da486c1" providerId="AD" clId="Web-{53EC4D9C-A615-496F-AE98-F4AE9B36A119}" dt="2018-06-27T02:17:16.603" v="163"/>
          <ac:picMkLst>
            <pc:docMk/>
            <pc:sldMk cId="1027754148" sldId="259"/>
            <ac:picMk id="6" creationId="{A30875AA-74E5-4ED6-AA7E-9EF6C347E2BA}"/>
          </ac:picMkLst>
        </pc:picChg>
        <pc:picChg chg="add del mod">
          <ac:chgData name="Jorge Andres Ferreira Pallares" userId="S::andres9620@uniandes.edu.co::bdcf6f02-fcff-446e-883e-070d5da486c1" providerId="AD" clId="Web-{53EC4D9C-A615-496F-AE98-F4AE9B36A119}" dt="2018-06-27T02:17:38.776" v="165"/>
          <ac:picMkLst>
            <pc:docMk/>
            <pc:sldMk cId="1027754148" sldId="259"/>
            <ac:picMk id="14" creationId="{7B282956-6677-40AC-B591-DA4316D951B3}"/>
          </ac:picMkLst>
        </pc:picChg>
      </pc:sldChg>
      <pc:sldChg chg="delSp modSp">
        <pc:chgData name="Jorge Andres Ferreira Pallares" userId="S::andres9620@uniandes.edu.co::bdcf6f02-fcff-446e-883e-070d5da486c1" providerId="AD" clId="Web-{53EC4D9C-A615-496F-AE98-F4AE9B36A119}" dt="2018-06-27T02:30:04.392" v="574" actId="20577"/>
        <pc:sldMkLst>
          <pc:docMk/>
          <pc:sldMk cId="1750056296" sldId="260"/>
        </pc:sldMkLst>
        <pc:spChg chg="mod">
          <ac:chgData name="Jorge Andres Ferreira Pallares" userId="S::andres9620@uniandes.edu.co::bdcf6f02-fcff-446e-883e-070d5da486c1" providerId="AD" clId="Web-{53EC4D9C-A615-496F-AE98-F4AE9B36A119}" dt="2018-06-27T02:24:19.933" v="401" actId="20577"/>
          <ac:spMkLst>
            <pc:docMk/>
            <pc:sldMk cId="1750056296" sldId="260"/>
            <ac:spMk id="1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2:23:14.603" v="322" actId="20577"/>
          <ac:spMkLst>
            <pc:docMk/>
            <pc:sldMk cId="1750056296" sldId="260"/>
            <ac:spMk id="14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21:47.803" v="275"/>
          <ac:spMkLst>
            <pc:docMk/>
            <pc:sldMk cId="1750056296" sldId="260"/>
            <ac:spMk id="15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2:30:04.392" v="574" actId="20577"/>
          <ac:spMkLst>
            <pc:docMk/>
            <pc:sldMk cId="1750056296" sldId="260"/>
            <ac:spMk id="16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21:52.522" v="277"/>
          <ac:spMkLst>
            <pc:docMk/>
            <pc:sldMk cId="1750056296" sldId="260"/>
            <ac:spMk id="17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21:50.772" v="276"/>
          <ac:spMkLst>
            <pc:docMk/>
            <pc:sldMk cId="1750056296" sldId="260"/>
            <ac:spMk id="18" creationId="{00000000-0000-0000-0000-000000000000}"/>
          </ac:spMkLst>
        </pc:spChg>
      </pc:sldChg>
      <pc:sldChg chg="delSp modSp">
        <pc:chgData name="Jorge Andres Ferreira Pallares" userId="S::andres9620@uniandes.edu.co::bdcf6f02-fcff-446e-883e-070d5da486c1" providerId="AD" clId="Web-{53EC4D9C-A615-496F-AE98-F4AE9B36A119}" dt="2018-06-27T02:30:13.111" v="575" actId="20577"/>
        <pc:sldMkLst>
          <pc:docMk/>
          <pc:sldMk cId="1429455861" sldId="261"/>
        </pc:sldMkLst>
        <pc:spChg chg="mod">
          <ac:chgData name="Jorge Andres Ferreira Pallares" userId="S::andres9620@uniandes.edu.co::bdcf6f02-fcff-446e-883e-070d5da486c1" providerId="AD" clId="Web-{53EC4D9C-A615-496F-AE98-F4AE9B36A119}" dt="2018-06-27T02:29:01.703" v="565" actId="1076"/>
          <ac:spMkLst>
            <pc:docMk/>
            <pc:sldMk cId="1429455861" sldId="261"/>
            <ac:spMk id="13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2:29:19.688" v="568" actId="20577"/>
          <ac:spMkLst>
            <pc:docMk/>
            <pc:sldMk cId="1429455861" sldId="261"/>
            <ac:spMk id="14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24:55.262" v="406"/>
          <ac:spMkLst>
            <pc:docMk/>
            <pc:sldMk cId="1429455861" sldId="261"/>
            <ac:spMk id="15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24:54.028" v="405"/>
          <ac:spMkLst>
            <pc:docMk/>
            <pc:sldMk cId="1429455861" sldId="261"/>
            <ac:spMk id="16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2:30:13.111" v="575" actId="20577"/>
          <ac:spMkLst>
            <pc:docMk/>
            <pc:sldMk cId="1429455861" sldId="261"/>
            <ac:spMk id="17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24:58.169" v="407"/>
          <ac:spMkLst>
            <pc:docMk/>
            <pc:sldMk cId="1429455861" sldId="261"/>
            <ac:spMk id="18" creationId="{00000000-0000-0000-0000-000000000000}"/>
          </ac:spMkLst>
        </pc:spChg>
      </pc:sldChg>
      <pc:sldChg chg="delSp modSp">
        <pc:chgData name="Jorge Andres Ferreira Pallares" userId="S::andres9620@uniandes.edu.co::bdcf6f02-fcff-446e-883e-070d5da486c1" providerId="AD" clId="Web-{53EC4D9C-A615-496F-AE98-F4AE9B36A119}" dt="2018-06-27T02:30:56.175" v="580" actId="20577"/>
        <pc:sldMkLst>
          <pc:docMk/>
          <pc:sldMk cId="3185528803" sldId="262"/>
        </pc:sldMkLst>
        <pc:spChg chg="mod">
          <ac:chgData name="Jorge Andres Ferreira Pallares" userId="S::andres9620@uniandes.edu.co::bdcf6f02-fcff-446e-883e-070d5da486c1" providerId="AD" clId="Web-{53EC4D9C-A615-496F-AE98-F4AE9B36A119}" dt="2018-06-27T02:30:56.175" v="580" actId="20577"/>
          <ac:spMkLst>
            <pc:docMk/>
            <pc:sldMk cId="3185528803" sldId="262"/>
            <ac:spMk id="13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29:41.472" v="571"/>
          <ac:spMkLst>
            <pc:docMk/>
            <pc:sldMk cId="3185528803" sldId="262"/>
            <ac:spMk id="15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29:40.470" v="570"/>
          <ac:spMkLst>
            <pc:docMk/>
            <pc:sldMk cId="3185528803" sldId="262"/>
            <ac:spMk id="16" creationId="{00000000-0000-0000-0000-000000000000}"/>
          </ac:spMkLst>
        </pc:spChg>
        <pc:spChg chg="del">
          <ac:chgData name="Jorge Andres Ferreira Pallares" userId="S::andres9620@uniandes.edu.co::bdcf6f02-fcff-446e-883e-070d5da486c1" providerId="AD" clId="Web-{53EC4D9C-A615-496F-AE98-F4AE9B36A119}" dt="2018-06-27T02:29:39.111" v="569"/>
          <ac:spMkLst>
            <pc:docMk/>
            <pc:sldMk cId="3185528803" sldId="262"/>
            <ac:spMk id="17" creationId="{00000000-0000-0000-0000-000000000000}"/>
          </ac:spMkLst>
        </pc:spChg>
        <pc:spChg chg="mod">
          <ac:chgData name="Jorge Andres Ferreira Pallares" userId="S::andres9620@uniandes.edu.co::bdcf6f02-fcff-446e-883e-070d5da486c1" providerId="AD" clId="Web-{53EC4D9C-A615-496F-AE98-F4AE9B36A119}" dt="2018-06-27T02:30:26.299" v="576" actId="20577"/>
          <ac:spMkLst>
            <pc:docMk/>
            <pc:sldMk cId="3185528803" sldId="262"/>
            <ac:spMk id="18" creationId="{00000000-0000-0000-0000-000000000000}"/>
          </ac:spMkLst>
        </pc:spChg>
      </pc:sldChg>
    </pc:docChg>
  </pc:docChgLst>
  <pc:docChgLst>
    <pc:chgData name="Jorge Andres Ferreira Pallares" userId="S::andres9620@uniandes.edu.co::bdcf6f02-fcff-446e-883e-070d5da486c1" providerId="AD" clId="Web-{B42FC194-D4B4-47A9-9433-9452407D6333}"/>
    <pc:docChg chg="modSld">
      <pc:chgData name="Jorge Andres Ferreira Pallares" userId="S::andres9620@uniandes.edu.co::bdcf6f02-fcff-446e-883e-070d5da486c1" providerId="AD" clId="Web-{B42FC194-D4B4-47A9-9433-9452407D6333}" dt="2018-06-27T22:34:20.907" v="3" actId="20577"/>
      <pc:docMkLst>
        <pc:docMk/>
      </pc:docMkLst>
      <pc:sldChg chg="modSp">
        <pc:chgData name="Jorge Andres Ferreira Pallares" userId="S::andres9620@uniandes.edu.co::bdcf6f02-fcff-446e-883e-070d5da486c1" providerId="AD" clId="Web-{B42FC194-D4B4-47A9-9433-9452407D6333}" dt="2018-06-27T22:34:20.907" v="3" actId="20577"/>
        <pc:sldMkLst>
          <pc:docMk/>
          <pc:sldMk cId="1792952343" sldId="256"/>
        </pc:sldMkLst>
        <pc:spChg chg="mod">
          <ac:chgData name="Jorge Andres Ferreira Pallares" userId="S::andres9620@uniandes.edu.co::bdcf6f02-fcff-446e-883e-070d5da486c1" providerId="AD" clId="Web-{B42FC194-D4B4-47A9-9433-9452407D6333}" dt="2018-06-27T22:34:20.907" v="3" actId="20577"/>
          <ac:spMkLst>
            <pc:docMk/>
            <pc:sldMk cId="1792952343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3B446-CC94-45D5-9310-3D1ECBF14BAF}" type="datetimeFigureOut">
              <a:rPr lang="es-ES"/>
              <a:t>27/06/2018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26D5A-1EFD-45C0-AA5C-30E543F8B4FC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40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This Article was  written by </a:t>
            </a:r>
            <a:r>
              <a:rPr lang="en-US" dirty="0" err="1">
                <a:cs typeface="Calibri"/>
              </a:rPr>
              <a:t>abraham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zaleznik</a:t>
            </a:r>
            <a:r>
              <a:rPr lang="en-US" dirty="0">
                <a:cs typeface="Calibri"/>
              </a:rPr>
              <a:t> in 2004. He was a </a:t>
            </a:r>
            <a:r>
              <a:rPr lang="en-US" dirty="0" err="1">
                <a:cs typeface="Calibri"/>
              </a:rPr>
              <a:t>profesor</a:t>
            </a:r>
            <a:r>
              <a:rPr lang="en-US" dirty="0">
                <a:cs typeface="Calibri"/>
              </a:rPr>
              <a:t> emeritus  at the </a:t>
            </a:r>
            <a:r>
              <a:rPr lang="en-US" dirty="0" err="1">
                <a:cs typeface="Calibri"/>
              </a:rPr>
              <a:t>harvard</a:t>
            </a:r>
            <a:r>
              <a:rPr lang="en-US" dirty="0">
                <a:cs typeface="Calibri"/>
              </a:rPr>
              <a:t> business school. 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26D5A-1EFD-45C0-AA5C-30E543F8B4FC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40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 this presentation, we are going to talking about personality of manager and leaders and how this can be develop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26D5A-1EFD-45C0-AA5C-30E543F8B4FC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79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8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8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6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1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63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63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5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41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087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804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DD76-F79D-4BE2-9342-69AAB769B256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3ACB-D406-4DBE-8EF3-E51DC6F2C9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0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" y="-43132"/>
            <a:ext cx="9143998" cy="6858000"/>
            <a:chOff x="1" y="0"/>
            <a:chExt cx="9143998" cy="6858000"/>
          </a:xfrm>
        </p:grpSpPr>
        <p:sp>
          <p:nvSpPr>
            <p:cNvPr id="2" name="Rectángulo 1"/>
            <p:cNvSpPr/>
            <p:nvPr/>
          </p:nvSpPr>
          <p:spPr>
            <a:xfrm>
              <a:off x="4576228" y="0"/>
              <a:ext cx="4567771" cy="685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400" err="1"/>
                <a:t>Leaders</a:t>
              </a:r>
              <a:endParaRPr lang="es-CO" sz="5400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" y="0"/>
              <a:ext cx="4576228" cy="6858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5400"/>
                <a:t>Managers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4195356" y="2875002"/>
              <a:ext cx="7617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6600"/>
                <a:t>&amp;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364776" y="4189863"/>
              <a:ext cx="6441743" cy="5732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3200"/>
                <a:t>Are </a:t>
              </a:r>
              <a:r>
                <a:rPr lang="es-CO" sz="3200" err="1"/>
                <a:t>they</a:t>
              </a:r>
              <a:r>
                <a:rPr lang="es-CO" sz="3200"/>
                <a:t> </a:t>
              </a:r>
              <a:r>
                <a:rPr lang="es-CO" sz="3200" err="1"/>
                <a:t>different</a:t>
              </a:r>
              <a:r>
                <a:rPr lang="es-CO" sz="3200"/>
                <a:t>?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364776" y="5237328"/>
              <a:ext cx="6441743" cy="5732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3200" err="1"/>
                <a:t>Andres</a:t>
              </a:r>
              <a:r>
                <a:rPr lang="es-CO" sz="3200"/>
                <a:t> G. &amp; Jorge F.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028597" y="3715604"/>
              <a:ext cx="1862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/>
                <a:t>Abraham </a:t>
              </a:r>
              <a:r>
                <a:rPr lang="es-CO" err="1"/>
                <a:t>Zaleznik</a:t>
              </a:r>
              <a:endParaRPr lang="es-CO"/>
            </a:p>
          </p:txBody>
        </p:sp>
        <p:pic>
          <p:nvPicPr>
            <p:cNvPr id="1026" name="Picture 2" descr="Resultado de imagen para abraham zalezni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66" y="1528548"/>
              <a:ext cx="1031216" cy="1431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84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34257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  <a:p>
            <a:pPr algn="ctr"/>
            <a:endParaRPr lang="es-ES"/>
          </a:p>
          <a:p>
            <a:pPr algn="ctr"/>
            <a:r>
              <a:rPr lang="es-CO" sz="5400" dirty="0" err="1">
                <a:solidFill>
                  <a:srgbClr val="000000"/>
                </a:solidFill>
              </a:rPr>
              <a:t>Characteristics</a:t>
            </a:r>
            <a:endParaRPr lang="es-CO" dirty="0" err="1"/>
          </a:p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0" y="3425780"/>
            <a:ext cx="9144000" cy="343222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err="1">
                <a:solidFill>
                  <a:srgbClr val="000000"/>
                </a:solidFill>
              </a:rPr>
              <a:t>Development</a:t>
            </a:r>
            <a:endParaRPr lang="es-CO" sz="54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282226" y="2513126"/>
            <a:ext cx="861774" cy="1788310"/>
          </a:xfrm>
          <a:prstGeom prst="rect">
            <a:avLst/>
          </a:prstGeom>
          <a:noFill/>
          <a:ln>
            <a:noFill/>
          </a:ln>
        </p:spPr>
        <p:txBody>
          <a:bodyPr vert="vert" wrap="none" rtlCol="0">
            <a:spAutoFit/>
          </a:bodyPr>
          <a:lstStyle/>
          <a:p>
            <a:r>
              <a:rPr lang="es-CO" sz="4400" err="1"/>
              <a:t>Outline</a:t>
            </a:r>
            <a:endParaRPr lang="es-CO" sz="4400"/>
          </a:p>
        </p:txBody>
      </p:sp>
    </p:spTree>
    <p:extLst>
      <p:ext uri="{BB962C8B-B14F-4D97-AF65-F5344CB8AC3E}">
        <p14:creationId xmlns:p14="http://schemas.microsoft.com/office/powerpoint/2010/main" val="17929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" y="0"/>
            <a:ext cx="837126" cy="1468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400" err="1"/>
              <a:t>Personality</a:t>
            </a:r>
            <a:endParaRPr lang="es-CO" sz="2400"/>
          </a:p>
        </p:txBody>
      </p:sp>
      <p:sp>
        <p:nvSpPr>
          <p:cNvPr id="3" name="Rectángulo 2"/>
          <p:cNvSpPr/>
          <p:nvPr/>
        </p:nvSpPr>
        <p:spPr>
          <a:xfrm>
            <a:off x="4958367" y="0"/>
            <a:ext cx="4185632" cy="14681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err="1"/>
              <a:t>Leaders</a:t>
            </a:r>
            <a:endParaRPr lang="es-CO" sz="5400"/>
          </a:p>
        </p:txBody>
      </p:sp>
      <p:sp>
        <p:nvSpPr>
          <p:cNvPr id="4" name="Rectángulo 3"/>
          <p:cNvSpPr/>
          <p:nvPr/>
        </p:nvSpPr>
        <p:spPr>
          <a:xfrm>
            <a:off x="837127" y="0"/>
            <a:ext cx="4121239" cy="146819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/>
              <a:t>Managers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0" y="1468192"/>
            <a:ext cx="9143999" cy="1315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err="1"/>
              <a:t>Attitudes</a:t>
            </a:r>
            <a:r>
              <a:rPr lang="es-CO" sz="5400"/>
              <a:t> </a:t>
            </a:r>
            <a:r>
              <a:rPr lang="es-CO" sz="5400" err="1"/>
              <a:t>towards</a:t>
            </a:r>
            <a:r>
              <a:rPr lang="es-CO" sz="5400"/>
              <a:t> </a:t>
            </a:r>
            <a:r>
              <a:rPr lang="es-CO" sz="5400" err="1"/>
              <a:t>goals</a:t>
            </a:r>
            <a:endParaRPr lang="es-CO" sz="5400"/>
          </a:p>
        </p:txBody>
      </p:sp>
      <p:sp>
        <p:nvSpPr>
          <p:cNvPr id="9" name="Rectángulo 8"/>
          <p:cNvSpPr/>
          <p:nvPr/>
        </p:nvSpPr>
        <p:spPr>
          <a:xfrm>
            <a:off x="-1" y="2783984"/>
            <a:ext cx="9144000" cy="1315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err="1"/>
              <a:t>Conceptions</a:t>
            </a:r>
            <a:r>
              <a:rPr lang="es-CO" sz="5400"/>
              <a:t> of </a:t>
            </a:r>
            <a:r>
              <a:rPr lang="es-CO" sz="5400" err="1"/>
              <a:t>work</a:t>
            </a:r>
            <a:endParaRPr lang="es-CO" sz="5400"/>
          </a:p>
        </p:txBody>
      </p:sp>
      <p:sp>
        <p:nvSpPr>
          <p:cNvPr id="10" name="Rectángulo 9"/>
          <p:cNvSpPr/>
          <p:nvPr/>
        </p:nvSpPr>
        <p:spPr>
          <a:xfrm>
            <a:off x="-2" y="4099776"/>
            <a:ext cx="9144002" cy="13157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err="1"/>
              <a:t>Relations</a:t>
            </a:r>
            <a:r>
              <a:rPr lang="es-CO" sz="5400"/>
              <a:t> </a:t>
            </a:r>
            <a:r>
              <a:rPr lang="es-CO" sz="5400" err="1"/>
              <a:t>with</a:t>
            </a:r>
            <a:r>
              <a:rPr lang="es-CO" sz="5400"/>
              <a:t> </a:t>
            </a:r>
            <a:r>
              <a:rPr lang="es-CO" sz="5400" err="1"/>
              <a:t>others</a:t>
            </a:r>
            <a:endParaRPr lang="es-CO" sz="5400"/>
          </a:p>
        </p:txBody>
      </p:sp>
      <p:sp>
        <p:nvSpPr>
          <p:cNvPr id="11" name="Rectángulo 10"/>
          <p:cNvSpPr/>
          <p:nvPr/>
        </p:nvSpPr>
        <p:spPr>
          <a:xfrm>
            <a:off x="0" y="5415568"/>
            <a:ext cx="9144000" cy="1442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err="1"/>
              <a:t>Sense</a:t>
            </a:r>
            <a:r>
              <a:rPr lang="es-CO" sz="5400"/>
              <a:t> of </a:t>
            </a:r>
            <a:r>
              <a:rPr lang="es-CO" sz="5400" err="1"/>
              <a:t>self</a:t>
            </a:r>
            <a:endParaRPr lang="es-CO" sz="5400"/>
          </a:p>
        </p:txBody>
      </p:sp>
    </p:spTree>
    <p:extLst>
      <p:ext uri="{BB962C8B-B14F-4D97-AF65-F5344CB8AC3E}">
        <p14:creationId xmlns:p14="http://schemas.microsoft.com/office/powerpoint/2010/main" val="12163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" y="0"/>
            <a:ext cx="837126" cy="1468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000" err="1">
                <a:solidFill>
                  <a:srgbClr val="000000"/>
                </a:solidFill>
              </a:rPr>
              <a:t>Personality</a:t>
            </a:r>
            <a:endParaRPr lang="es-CO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58367" y="0"/>
            <a:ext cx="4185632" cy="13753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err="1">
                <a:solidFill>
                  <a:srgbClr val="000000"/>
                </a:solidFill>
              </a:rPr>
              <a:t>Leaders</a:t>
            </a:r>
            <a:endParaRPr lang="es-CO" sz="5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7127" y="0"/>
            <a:ext cx="4121239" cy="137539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>
                <a:solidFill>
                  <a:srgbClr val="000000"/>
                </a:solidFill>
              </a:rPr>
              <a:t>Managers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" y="1375398"/>
            <a:ext cx="837125" cy="54826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800" err="1">
                <a:solidFill>
                  <a:srgbClr val="000000"/>
                </a:solidFill>
              </a:rPr>
              <a:t>Attitudes</a:t>
            </a:r>
            <a:r>
              <a:rPr lang="es-CO" sz="2800">
                <a:solidFill>
                  <a:srgbClr val="000000"/>
                </a:solidFill>
              </a:rPr>
              <a:t> </a:t>
            </a:r>
            <a:r>
              <a:rPr lang="es-CO" sz="2800" err="1">
                <a:solidFill>
                  <a:srgbClr val="000000"/>
                </a:solidFill>
              </a:rPr>
              <a:t>towards</a:t>
            </a:r>
            <a:r>
              <a:rPr lang="es-CO" sz="2800">
                <a:solidFill>
                  <a:srgbClr val="000000"/>
                </a:solidFill>
              </a:rPr>
              <a:t> </a:t>
            </a:r>
            <a:r>
              <a:rPr lang="es-CO" sz="2800" err="1">
                <a:solidFill>
                  <a:srgbClr val="000000"/>
                </a:solidFill>
              </a:rPr>
              <a:t>goals</a:t>
            </a:r>
            <a:endParaRPr lang="es-CO" sz="2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7126" y="1375397"/>
            <a:ext cx="8306873" cy="54826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1042736" y="1567542"/>
            <a:ext cx="3785937" cy="515063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sz="2000">
              <a:solidFill>
                <a:srgbClr val="000000"/>
              </a:solidFill>
              <a:cs typeface="Calibri"/>
            </a:endParaRPr>
          </a:p>
          <a:p>
            <a:r>
              <a:rPr lang="en-CA" sz="2400">
                <a:solidFill>
                  <a:srgbClr val="000000"/>
                </a:solidFill>
                <a:cs typeface="Calibri"/>
              </a:rPr>
              <a:t>Take an impersonal, passive  outlook.</a:t>
            </a:r>
          </a:p>
          <a:p>
            <a:endParaRPr lang="en-CA" sz="2400">
              <a:solidFill>
                <a:srgbClr val="000000"/>
              </a:solidFill>
              <a:cs typeface="Calibri"/>
            </a:endParaRPr>
          </a:p>
          <a:p>
            <a:r>
              <a:rPr lang="en-CA" sz="2400">
                <a:solidFill>
                  <a:srgbClr val="000000"/>
                </a:solidFill>
                <a:cs typeface="Calibri"/>
              </a:rPr>
              <a:t>Goals  arise out  of necessities</a:t>
            </a:r>
          </a:p>
          <a:p>
            <a:endParaRPr lang="en-CA" sz="2000">
              <a:cs typeface="Calibri"/>
            </a:endParaRPr>
          </a:p>
          <a:p>
            <a:endParaRPr lang="en-CA" sz="2000">
              <a:cs typeface="Calibri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055974" y="1567542"/>
            <a:ext cx="3911563" cy="51380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2400">
              <a:solidFill>
                <a:srgbClr val="FFFFFF"/>
              </a:solidFill>
            </a:endParaRPr>
          </a:p>
          <a:p>
            <a:r>
              <a:rPr lang="es-CO" sz="2400" err="1">
                <a:solidFill>
                  <a:srgbClr val="000000"/>
                </a:solidFill>
              </a:rPr>
              <a:t>Take</a:t>
            </a:r>
            <a:r>
              <a:rPr lang="es-CO" sz="2400">
                <a:solidFill>
                  <a:srgbClr val="000000"/>
                </a:solidFill>
              </a:rPr>
              <a:t> a personal</a:t>
            </a:r>
            <a:r>
              <a:rPr lang="es-CO" sz="2400">
                <a:solidFill>
                  <a:srgbClr val="000000"/>
                </a:solidFill>
                <a:cs typeface="Calibri"/>
              </a:rPr>
              <a:t>, active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outlook</a:t>
            </a:r>
          </a:p>
          <a:p>
            <a:endParaRPr lang="es-CO" sz="2400">
              <a:solidFill>
                <a:srgbClr val="000000"/>
              </a:solidFill>
              <a:cs typeface="Calibri"/>
            </a:endParaRPr>
          </a:p>
          <a:p>
            <a:r>
              <a:rPr lang="es-CO" sz="2400">
                <a:solidFill>
                  <a:srgbClr val="000000"/>
                </a:solidFill>
                <a:cs typeface="Calibri"/>
              </a:rPr>
              <a:t>Change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how</a:t>
            </a:r>
            <a:r>
              <a:rPr lang="es-CO" sz="240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people</a:t>
            </a:r>
            <a:r>
              <a:rPr lang="es-CO" sz="240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think</a:t>
            </a:r>
            <a:r>
              <a:rPr lang="es-CO" sz="240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about</a:t>
            </a:r>
            <a:r>
              <a:rPr lang="es-CO" sz="240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what's</a:t>
            </a:r>
            <a:r>
              <a:rPr lang="es-CO" sz="240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desirable</a:t>
            </a:r>
            <a:r>
              <a:rPr lang="es-CO" sz="2400">
                <a:solidFill>
                  <a:srgbClr val="000000"/>
                </a:solidFill>
                <a:cs typeface="Calibri"/>
              </a:rPr>
              <a:t>  and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possible</a:t>
            </a:r>
            <a:r>
              <a:rPr lang="es-CO" sz="2400">
                <a:solidFill>
                  <a:srgbClr val="000000"/>
                </a:solidFill>
                <a:cs typeface="Calibri"/>
              </a:rPr>
              <a:t>.</a:t>
            </a:r>
          </a:p>
          <a:p>
            <a:endParaRPr lang="es-CO" sz="2400">
              <a:solidFill>
                <a:srgbClr val="000000"/>
              </a:solidFill>
              <a:cs typeface="Calibri"/>
            </a:endParaRPr>
          </a:p>
          <a:p>
            <a:r>
              <a:rPr lang="es-CO" sz="2400">
                <a:solidFill>
                  <a:srgbClr val="000000"/>
                </a:solidFill>
                <a:cs typeface="Calibri"/>
              </a:rPr>
              <a:t>Set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company</a:t>
            </a:r>
            <a:r>
              <a:rPr lang="es-CO" sz="240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direction</a:t>
            </a:r>
            <a:r>
              <a:rPr lang="es-CO" sz="2400">
                <a:solidFill>
                  <a:srgbClr val="000000"/>
                </a:solidFill>
                <a:cs typeface="Calibri"/>
              </a:rPr>
              <a:t>.</a:t>
            </a:r>
          </a:p>
          <a:p>
            <a:endParaRPr lang="es-CO" sz="2000">
              <a:solidFill>
                <a:srgbClr val="000000"/>
              </a:solidFill>
              <a:cs typeface="Calibri"/>
            </a:endParaRPr>
          </a:p>
          <a:p>
            <a:endParaRPr lang="es-CO" sz="2000">
              <a:solidFill>
                <a:srgbClr val="000000"/>
              </a:solidFill>
              <a:cs typeface="Calibri"/>
            </a:endParaRPr>
          </a:p>
          <a:p>
            <a:endParaRPr lang="es-CO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75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" y="0"/>
            <a:ext cx="837126" cy="1468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400" dirty="0" err="1">
                <a:solidFill>
                  <a:srgbClr val="000000"/>
                </a:solidFill>
              </a:rPr>
              <a:t>Personality</a:t>
            </a:r>
            <a:endParaRPr lang="es-CO" sz="2400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58367" y="0"/>
            <a:ext cx="4185632" cy="14681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err="1">
                <a:solidFill>
                  <a:srgbClr val="000000"/>
                </a:solidFill>
              </a:rPr>
              <a:t>Leaders</a:t>
            </a:r>
            <a:endParaRPr lang="es-CO" sz="5400" dirty="0">
              <a:solidFill>
                <a:srgbClr val="00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7127" y="0"/>
            <a:ext cx="4121239" cy="146819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>
                <a:solidFill>
                  <a:srgbClr val="000000"/>
                </a:solidFill>
              </a:rPr>
              <a:t>Managers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37126" y="1468192"/>
            <a:ext cx="8306873" cy="5389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042737" y="1668379"/>
            <a:ext cx="3785937" cy="503722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2400" dirty="0" err="1">
                <a:solidFill>
                  <a:srgbClr val="000000"/>
                </a:solidFill>
              </a:rPr>
              <a:t>Negotiate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and coerce. Balance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opposing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views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r>
              <a:rPr lang="es-CO" sz="2400" dirty="0" err="1">
                <a:solidFill>
                  <a:srgbClr val="000000"/>
                </a:solidFill>
                <a:cs typeface="Calibri"/>
              </a:rPr>
              <a:t>Design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compromises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.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Limit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choices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r>
              <a:rPr lang="es-CO" sz="2400" dirty="0" err="1">
                <a:solidFill>
                  <a:srgbClr val="000000"/>
                </a:solidFill>
                <a:cs typeface="Calibri"/>
              </a:rPr>
              <a:t>Avoid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risk</a:t>
            </a:r>
            <a:r>
              <a:rPr lang="es-CO" sz="2400" dirty="0">
                <a:cs typeface="Calibri"/>
              </a:rPr>
              <a:t>.</a:t>
            </a:r>
            <a:endParaRPr lang="es-CO" sz="2400" dirty="0" err="1">
              <a:cs typeface="Calibri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055974" y="1668378"/>
            <a:ext cx="3911563" cy="503722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2400" dirty="0" err="1">
                <a:solidFill>
                  <a:srgbClr val="000000"/>
                </a:solidFill>
              </a:rPr>
              <a:t>Develop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dirty="0" err="1">
                <a:solidFill>
                  <a:srgbClr val="000000"/>
                </a:solidFill>
              </a:rPr>
              <a:t>fresh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dirty="0" err="1">
                <a:solidFill>
                  <a:srgbClr val="000000"/>
                </a:solidFill>
              </a:rPr>
              <a:t>appraches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dirty="0" err="1">
                <a:solidFill>
                  <a:srgbClr val="000000"/>
                </a:solidFill>
              </a:rPr>
              <a:t>to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endParaRPr lang="es-ES" dirty="0">
              <a:solidFill>
                <a:srgbClr val="000000"/>
              </a:solidFill>
              <a:cs typeface="Calibri"/>
            </a:endParaRPr>
          </a:p>
          <a:p>
            <a:r>
              <a:rPr lang="es-CO" sz="2400" dirty="0" err="1">
                <a:solidFill>
                  <a:srgbClr val="000000"/>
                </a:solidFill>
              </a:rPr>
              <a:t>Problems</a:t>
            </a:r>
            <a:r>
              <a:rPr lang="es-CO" sz="2400" dirty="0">
                <a:solidFill>
                  <a:srgbClr val="000000"/>
                </a:solidFill>
              </a:rPr>
              <a:t>.</a:t>
            </a:r>
            <a:endParaRPr lang="es-CO" dirty="0">
              <a:solidFill>
                <a:srgbClr val="000000"/>
              </a:solidFill>
              <a:cs typeface="Calibri"/>
            </a:endParaRP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r>
              <a:rPr lang="es-CO" sz="2400" err="1">
                <a:solidFill>
                  <a:srgbClr val="000000"/>
                </a:solidFill>
              </a:rPr>
              <a:t>Increase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err="1">
                <a:solidFill>
                  <a:srgbClr val="000000"/>
                </a:solidFill>
              </a:rPr>
              <a:t>options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.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Turn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ideas 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into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exciting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err="1">
                <a:solidFill>
                  <a:srgbClr val="000000"/>
                </a:solidFill>
                <a:cs typeface="Calibri"/>
              </a:rPr>
              <a:t>images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r>
              <a:rPr lang="es-CO" sz="2400" err="1">
                <a:solidFill>
                  <a:srgbClr val="000000"/>
                </a:solidFill>
              </a:rPr>
              <a:t>Seek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err="1">
                <a:solidFill>
                  <a:srgbClr val="000000"/>
                </a:solidFill>
              </a:rPr>
              <a:t>risk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err="1">
                <a:solidFill>
                  <a:srgbClr val="000000"/>
                </a:solidFill>
              </a:rPr>
              <a:t>when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err="1">
                <a:solidFill>
                  <a:srgbClr val="000000"/>
                </a:solidFill>
              </a:rPr>
              <a:t>opportunities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err="1">
                <a:solidFill>
                  <a:srgbClr val="000000"/>
                </a:solidFill>
              </a:rPr>
              <a:t>appear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err="1">
                <a:solidFill>
                  <a:srgbClr val="000000"/>
                </a:solidFill>
              </a:rPr>
              <a:t>promising</a:t>
            </a:r>
            <a:r>
              <a:rPr lang="es-CO" sz="2400" dirty="0"/>
              <a:t>.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-3" y="1469972"/>
            <a:ext cx="837127" cy="53881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800" dirty="0" err="1">
                <a:solidFill>
                  <a:srgbClr val="000000"/>
                </a:solidFill>
              </a:rPr>
              <a:t>Conceptions</a:t>
            </a:r>
            <a:r>
              <a:rPr lang="es-CO" sz="2800" dirty="0">
                <a:solidFill>
                  <a:srgbClr val="000000"/>
                </a:solidFill>
              </a:rPr>
              <a:t> </a:t>
            </a:r>
            <a:r>
              <a:rPr lang="es-CO" sz="2800" dirty="0" err="1">
                <a:solidFill>
                  <a:srgbClr val="000000"/>
                </a:solidFill>
              </a:rPr>
              <a:t>of</a:t>
            </a:r>
            <a:r>
              <a:rPr lang="es-CO" sz="2800" dirty="0">
                <a:solidFill>
                  <a:srgbClr val="000000"/>
                </a:solidFill>
              </a:rPr>
              <a:t> </a:t>
            </a:r>
            <a:r>
              <a:rPr lang="es-CO" sz="2800" dirty="0" err="1">
                <a:solidFill>
                  <a:srgbClr val="000000"/>
                </a:solidFill>
              </a:rPr>
              <a:t>work</a:t>
            </a:r>
            <a:endParaRPr lang="es-CO" sz="2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05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" y="0"/>
            <a:ext cx="837126" cy="1468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400" dirty="0" err="1">
                <a:solidFill>
                  <a:srgbClr val="000000"/>
                </a:solidFill>
              </a:rPr>
              <a:t>Personality</a:t>
            </a:r>
            <a:endParaRPr lang="es-CO" sz="2400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58367" y="0"/>
            <a:ext cx="4185632" cy="14681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err="1">
                <a:solidFill>
                  <a:srgbClr val="000000"/>
                </a:solidFill>
              </a:rPr>
              <a:t>Leaders</a:t>
            </a:r>
            <a:endParaRPr lang="es-CO" sz="5400" dirty="0">
              <a:solidFill>
                <a:srgbClr val="00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7127" y="0"/>
            <a:ext cx="4121239" cy="146819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>
                <a:solidFill>
                  <a:srgbClr val="000000"/>
                </a:solidFill>
              </a:rPr>
              <a:t>Managers</a:t>
            </a:r>
            <a:endParaRPr lang="es-CO" sz="54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37126" y="1468192"/>
            <a:ext cx="8306873" cy="53898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49642" y="1668379"/>
            <a:ext cx="3785937" cy="503722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2400" dirty="0" err="1">
                <a:solidFill>
                  <a:srgbClr val="000000"/>
                </a:solidFill>
              </a:rPr>
              <a:t>Prefer</a:t>
            </a:r>
            <a:r>
              <a:rPr lang="es-CO" sz="2400" dirty="0">
                <a:solidFill>
                  <a:srgbClr val="000000"/>
                </a:solidFill>
              </a:rPr>
              <a:t> 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working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with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people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.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But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maintain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minimal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emotional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n-CA" sz="2400" dirty="0">
                <a:solidFill>
                  <a:srgbClr val="000000"/>
                </a:solidFill>
                <a:cs typeface="Calibri"/>
              </a:rPr>
              <a:t>involvement.</a:t>
            </a:r>
          </a:p>
          <a:p>
            <a:endParaRPr lang="en-CA" sz="2400" dirty="0">
              <a:solidFill>
                <a:srgbClr val="000000"/>
              </a:solidFill>
              <a:cs typeface="Calibri"/>
            </a:endParaRPr>
          </a:p>
          <a:p>
            <a:endParaRPr lang="en-CA" sz="2400" dirty="0">
              <a:solidFill>
                <a:srgbClr val="000000"/>
              </a:solidFill>
              <a:cs typeface="Calibri"/>
            </a:endParaRPr>
          </a:p>
          <a:p>
            <a:r>
              <a:rPr lang="en-CA" sz="2400" dirty="0">
                <a:solidFill>
                  <a:srgbClr val="000000"/>
                </a:solidFill>
                <a:cs typeface="Calibri"/>
              </a:rPr>
              <a:t>Focus on process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055974" y="1668378"/>
            <a:ext cx="3963282" cy="503722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2400" dirty="0" err="1">
                <a:solidFill>
                  <a:srgbClr val="000000"/>
                </a:solidFill>
              </a:rPr>
              <a:t>Rela</a:t>
            </a:r>
            <a:r>
              <a:rPr lang="en-CA" sz="2400" dirty="0" err="1">
                <a:solidFill>
                  <a:srgbClr val="000000"/>
                </a:solidFill>
              </a:rPr>
              <a:t>te</a:t>
            </a:r>
            <a:r>
              <a:rPr lang="en-CA" sz="2400" dirty="0">
                <a:solidFill>
                  <a:srgbClr val="000000"/>
                </a:solidFill>
              </a:rPr>
              <a:t> </a:t>
            </a:r>
            <a:r>
              <a:rPr lang="en-CA" sz="2400" dirty="0">
                <a:solidFill>
                  <a:srgbClr val="000000"/>
                </a:solidFill>
                <a:cs typeface="Calibri"/>
              </a:rPr>
              <a:t> to others  directly , intuitively, empathetically.</a:t>
            </a:r>
            <a:endParaRPr lang="en-CA" sz="5400" dirty="0">
              <a:solidFill>
                <a:srgbClr val="000000"/>
              </a:solidFill>
              <a:cs typeface="Calibri"/>
            </a:endParaRPr>
          </a:p>
          <a:p>
            <a:endParaRPr lang="en-CA" sz="2400" dirty="0">
              <a:solidFill>
                <a:srgbClr val="000000"/>
              </a:solidFill>
              <a:cs typeface="Calibri"/>
            </a:endParaRPr>
          </a:p>
          <a:p>
            <a:endParaRPr lang="en-CA" sz="2400" dirty="0">
              <a:solidFill>
                <a:srgbClr val="000000"/>
              </a:solidFill>
              <a:cs typeface="Calibri"/>
            </a:endParaRPr>
          </a:p>
          <a:p>
            <a:r>
              <a:rPr lang="en-CA" sz="2400" dirty="0">
                <a:solidFill>
                  <a:srgbClr val="000000"/>
                </a:solidFill>
                <a:cs typeface="Calibri"/>
              </a:rPr>
              <a:t>Focus on events  and decisions, including  their  meaning  for participants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-5" y="1470234"/>
            <a:ext cx="837128" cy="5391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800" dirty="0" err="1">
                <a:solidFill>
                  <a:srgbClr val="000000"/>
                </a:solidFill>
              </a:rPr>
              <a:t>Relations</a:t>
            </a:r>
            <a:r>
              <a:rPr lang="es-CO" sz="2800" dirty="0">
                <a:solidFill>
                  <a:srgbClr val="000000"/>
                </a:solidFill>
              </a:rPr>
              <a:t> </a:t>
            </a:r>
            <a:r>
              <a:rPr lang="es-CO" sz="2800" dirty="0" err="1">
                <a:solidFill>
                  <a:srgbClr val="000000"/>
                </a:solidFill>
              </a:rPr>
              <a:t>with</a:t>
            </a:r>
            <a:r>
              <a:rPr lang="es-CO" sz="2800" dirty="0">
                <a:solidFill>
                  <a:srgbClr val="000000"/>
                </a:solidFill>
              </a:rPr>
              <a:t> </a:t>
            </a:r>
            <a:r>
              <a:rPr lang="es-CO" sz="2800" dirty="0" err="1">
                <a:solidFill>
                  <a:srgbClr val="000000"/>
                </a:solidFill>
              </a:rPr>
              <a:t>others</a:t>
            </a:r>
            <a:endParaRPr lang="es-CO" sz="2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45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" y="0"/>
            <a:ext cx="837126" cy="1468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400" dirty="0" err="1">
                <a:solidFill>
                  <a:srgbClr val="000000"/>
                </a:solidFill>
              </a:rPr>
              <a:t>Personality</a:t>
            </a:r>
            <a:endParaRPr lang="es-CO" sz="24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58367" y="0"/>
            <a:ext cx="4185632" cy="14681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 err="1">
                <a:solidFill>
                  <a:srgbClr val="000000"/>
                </a:solidFill>
              </a:rPr>
              <a:t>Leaders</a:t>
            </a:r>
            <a:endParaRPr lang="es-CO" sz="54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7127" y="0"/>
            <a:ext cx="4121239" cy="146819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>
                <a:solidFill>
                  <a:srgbClr val="000000"/>
                </a:solidFill>
              </a:rPr>
              <a:t>Managers</a:t>
            </a:r>
            <a:endParaRPr lang="es-CO" sz="54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37126" y="1468192"/>
            <a:ext cx="8306873" cy="5389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042737" y="1668379"/>
            <a:ext cx="3915332" cy="503722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2300" dirty="0">
                <a:solidFill>
                  <a:srgbClr val="000000"/>
                </a:solidFill>
              </a:rPr>
              <a:t>Comes</a:t>
            </a:r>
            <a:r>
              <a:rPr lang="es-CO" sz="23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300" dirty="0" err="1">
                <a:solidFill>
                  <a:srgbClr val="000000"/>
                </a:solidFill>
                <a:cs typeface="Calibri"/>
              </a:rPr>
              <a:t>from</a:t>
            </a:r>
            <a:r>
              <a:rPr lang="es-CO" sz="2300" dirty="0">
                <a:solidFill>
                  <a:srgbClr val="000000"/>
                </a:solidFill>
                <a:cs typeface="Calibri"/>
              </a:rPr>
              <a:t> </a:t>
            </a:r>
            <a:r>
              <a:rPr lang="es-CO" sz="2300" dirty="0" err="1">
                <a:solidFill>
                  <a:srgbClr val="000000"/>
                </a:solidFill>
                <a:cs typeface="Calibri"/>
              </a:rPr>
              <a:t>perpetuating</a:t>
            </a:r>
            <a:r>
              <a:rPr lang="es-CO" sz="23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es-CO" sz="2300" dirty="0" err="1">
                <a:solidFill>
                  <a:srgbClr val="000000"/>
                </a:solidFill>
                <a:cs typeface="Calibri"/>
              </a:rPr>
              <a:t>strengthening</a:t>
            </a:r>
            <a:r>
              <a:rPr lang="es-CO" sz="23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300" dirty="0" err="1">
                <a:solidFill>
                  <a:srgbClr val="000000"/>
                </a:solidFill>
                <a:cs typeface="Calibri"/>
              </a:rPr>
              <a:t>existing</a:t>
            </a:r>
            <a:r>
              <a:rPr lang="es-CO" sz="23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300" dirty="0" err="1">
                <a:solidFill>
                  <a:srgbClr val="000000"/>
                </a:solidFill>
                <a:cs typeface="Calibri"/>
              </a:rPr>
              <a:t>institutions</a:t>
            </a:r>
            <a:r>
              <a:rPr lang="es-CO" sz="23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r>
              <a:rPr lang="es-CO" sz="2400" dirty="0" err="1">
                <a:solidFill>
                  <a:srgbClr val="000000"/>
                </a:solidFill>
                <a:cs typeface="Calibri"/>
              </a:rPr>
              <a:t>Feel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part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the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organization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055974" y="1668378"/>
            <a:ext cx="3911563" cy="503722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sz="2400" dirty="0">
                <a:solidFill>
                  <a:srgbClr val="000000"/>
                </a:solidFill>
                <a:cs typeface="Calibri"/>
              </a:rPr>
              <a:t>Comes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from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struggles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to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profoundly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alter  human  and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economic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relationships</a:t>
            </a: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endParaRPr lang="es-CO" sz="2400" dirty="0">
              <a:solidFill>
                <a:srgbClr val="000000"/>
              </a:solidFill>
              <a:cs typeface="Calibri"/>
            </a:endParaRPr>
          </a:p>
          <a:p>
            <a:r>
              <a:rPr lang="es-CO" sz="2400" dirty="0" err="1">
                <a:solidFill>
                  <a:srgbClr val="000000"/>
                </a:solidFill>
                <a:cs typeface="Calibri"/>
              </a:rPr>
              <a:t>Feel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separate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from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the</a:t>
            </a:r>
            <a:r>
              <a:rPr lang="es-CO" sz="2400" dirty="0">
                <a:solidFill>
                  <a:srgbClr val="000000"/>
                </a:solidFill>
                <a:cs typeface="Calibri"/>
              </a:rPr>
              <a:t>  </a:t>
            </a:r>
            <a:r>
              <a:rPr lang="es-CO" sz="2400" dirty="0" err="1">
                <a:solidFill>
                  <a:srgbClr val="000000"/>
                </a:solidFill>
                <a:cs typeface="Calibri"/>
              </a:rPr>
              <a:t>orgaization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-2" y="1468172"/>
            <a:ext cx="837126" cy="5390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2800" dirty="0" err="1">
                <a:solidFill>
                  <a:srgbClr val="000000"/>
                </a:solidFill>
              </a:rPr>
              <a:t>Sense</a:t>
            </a:r>
            <a:r>
              <a:rPr lang="es-CO" sz="2800" dirty="0">
                <a:solidFill>
                  <a:srgbClr val="000000"/>
                </a:solidFill>
              </a:rPr>
              <a:t> </a:t>
            </a:r>
            <a:r>
              <a:rPr lang="es-CO" sz="2800" dirty="0" err="1">
                <a:solidFill>
                  <a:srgbClr val="000000"/>
                </a:solidFill>
              </a:rPr>
              <a:t>of</a:t>
            </a:r>
            <a:r>
              <a:rPr lang="es-CO" sz="2800" dirty="0">
                <a:solidFill>
                  <a:srgbClr val="000000"/>
                </a:solidFill>
              </a:rPr>
              <a:t> </a:t>
            </a:r>
            <a:r>
              <a:rPr lang="es-CO" sz="2800" dirty="0" err="1">
                <a:solidFill>
                  <a:srgbClr val="000000"/>
                </a:solidFill>
              </a:rPr>
              <a:t>self</a:t>
            </a:r>
            <a:endParaRPr lang="es-CO" sz="2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52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1651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5400" dirty="0" err="1">
                <a:solidFill>
                  <a:srgbClr val="000000"/>
                </a:solidFill>
              </a:rPr>
              <a:t>Development</a:t>
            </a:r>
            <a:endParaRPr lang="es-CO" sz="54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s-CO" sz="5400" dirty="0" err="1">
                <a:solidFill>
                  <a:srgbClr val="000000"/>
                </a:solidFill>
              </a:rPr>
              <a:t>of</a:t>
            </a:r>
            <a:r>
              <a:rPr lang="es-CO" sz="5400" dirty="0">
                <a:solidFill>
                  <a:srgbClr val="000000"/>
                </a:solidFill>
              </a:rPr>
              <a:t> </a:t>
            </a:r>
            <a:r>
              <a:rPr lang="es-CO" sz="5400" dirty="0" err="1">
                <a:solidFill>
                  <a:srgbClr val="000000"/>
                </a:solidFill>
              </a:rPr>
              <a:t>leaders</a:t>
            </a:r>
            <a:r>
              <a:rPr lang="es-CO" sz="5400" dirty="0">
                <a:solidFill>
                  <a:srgbClr val="000000"/>
                </a:solidFill>
              </a:rPr>
              <a:t> in </a:t>
            </a:r>
            <a:r>
              <a:rPr lang="es-CO" sz="5400" dirty="0" err="1">
                <a:solidFill>
                  <a:srgbClr val="000000"/>
                </a:solidFill>
              </a:rPr>
              <a:t>organizations</a:t>
            </a:r>
            <a:endParaRPr lang="es-CO" sz="54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86178A-6B49-4863-B7A7-A57CF8A944AF}"/>
              </a:ext>
            </a:extLst>
          </p:cNvPr>
          <p:cNvSpPr txBox="1"/>
          <p:nvPr/>
        </p:nvSpPr>
        <p:spPr>
          <a:xfrm>
            <a:off x="245691" y="2520403"/>
            <a:ext cx="8494403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sz="2400"/>
              <a:t>A</a:t>
            </a:r>
            <a:r>
              <a:rPr lang="en-US" sz="2400"/>
              <a:t>void overreliance </a:t>
            </a:r>
            <a:r>
              <a:rPr lang="en-US" sz="2400">
                <a:cs typeface="Calibri"/>
              </a:rPr>
              <a:t> on peer-learning  situations. They stifle the aggressiveness and initiative  that fuel leadership.</a:t>
            </a:r>
          </a:p>
          <a:p>
            <a:pPr algn="just"/>
            <a:endParaRPr lang="en-US" sz="240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cs typeface="Calibri"/>
              </a:rPr>
              <a:t>Cultivate  one to one relationships between mentors and apprentices. Close working relationships encourage intense emotional interchange and  tolerance of competitive impulse.</a:t>
            </a:r>
          </a:p>
        </p:txBody>
      </p:sp>
    </p:spTree>
    <p:extLst>
      <p:ext uri="{BB962C8B-B14F-4D97-AF65-F5344CB8AC3E}">
        <p14:creationId xmlns:p14="http://schemas.microsoft.com/office/powerpoint/2010/main" val="54435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(4:3)</PresentationFormat>
  <Slides>8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VSD0620</dc:creator>
  <cp:revision>26</cp:revision>
  <dcterms:modified xsi:type="dcterms:W3CDTF">2018-06-27T22:34:47Z</dcterms:modified>
</cp:coreProperties>
</file>