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/>
    <p:restoredTop sz="86727"/>
  </p:normalViewPr>
  <p:slideViewPr>
    <p:cSldViewPr>
      <p:cViewPr varScale="1">
        <p:scale>
          <a:sx n="99" d="100"/>
          <a:sy n="99" d="100"/>
        </p:scale>
        <p:origin x="17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1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1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8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0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50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5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57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8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6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2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75B9-F281-4F50-83FF-53224C80CA3B}" type="datetimeFigureOut">
              <a:rPr lang="es-MX" smtClean="0"/>
              <a:t>29/11/17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23B-4A05-4F1A-85BA-16C5385766EB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889" y="6165304"/>
            <a:ext cx="1608634" cy="53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Caso: </a:t>
            </a:r>
            <a:b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SaludCoop EPS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 de los Andes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Facultad de Administración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Coyuntura Social, Política y Económica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Noviembre 2017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SaludCoop EPS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109134" y="3695894"/>
            <a:ext cx="7272808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467544" y="3047822"/>
            <a:ext cx="13681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" y="3861048"/>
            <a:ext cx="1852387" cy="13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2451229" y="3068960"/>
            <a:ext cx="13681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1997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468729" y="1628800"/>
            <a:ext cx="173511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Régimen Subsidiado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915816" y="2395883"/>
            <a:ext cx="173511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Régimen Contributivo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Flecha abajo"/>
          <p:cNvSpPr/>
          <p:nvPr/>
        </p:nvSpPr>
        <p:spPr>
          <a:xfrm rot="16200000">
            <a:off x="2955285" y="2169301"/>
            <a:ext cx="360040" cy="43116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4211960" y="3068960"/>
            <a:ext cx="13681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028476" y="4047153"/>
            <a:ext cx="173511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 de 30 entidades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8" b="27442"/>
          <a:stretch/>
        </p:blipFill>
        <p:spPr bwMode="auto">
          <a:xfrm>
            <a:off x="3995936" y="4927179"/>
            <a:ext cx="1762334" cy="52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Resultado de imagen para cafe salu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8" b="30949"/>
          <a:stretch/>
        </p:blipFill>
        <p:spPr bwMode="auto">
          <a:xfrm>
            <a:off x="4139952" y="5571054"/>
            <a:ext cx="1445371" cy="4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5940152" y="3068960"/>
            <a:ext cx="13681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763595" y="2395883"/>
            <a:ext cx="173511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Intervención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524328" y="3068960"/>
            <a:ext cx="13681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 descr="Resultado de imagen para liquidacion saludcoo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42833" r="23564" b="22241"/>
          <a:stretch/>
        </p:blipFill>
        <p:spPr bwMode="auto">
          <a:xfrm>
            <a:off x="7020272" y="4288723"/>
            <a:ext cx="2051720" cy="8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Hallazgos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14900" y="1172981"/>
            <a:ext cx="2952328" cy="1061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financieros falsos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sultado de imagen para fosyg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94"/>
          <a:stretch/>
        </p:blipFill>
        <p:spPr bwMode="auto">
          <a:xfrm>
            <a:off x="6128221" y="116632"/>
            <a:ext cx="2805933" cy="100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206572" y="1167915"/>
            <a:ext cx="2952328" cy="1061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Facturas por servicios no prestados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0" y="5435828"/>
            <a:ext cx="2952328" cy="1061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Cheques no pagos</a:t>
            </a:r>
          </a:p>
          <a:p>
            <a:pPr algn="ctr"/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191073" y="5563383"/>
            <a:ext cx="2952328" cy="106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Cobros por servicios a fallecidos</a:t>
            </a:r>
          </a:p>
          <a:p>
            <a:pPr algn="ctr"/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4 Rectángulo"/>
          <p:cNvSpPr/>
          <p:nvPr/>
        </p:nvSpPr>
        <p:spPr>
          <a:xfrm>
            <a:off x="3082149" y="1167915"/>
            <a:ext cx="295232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 con entidades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diferente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social</a:t>
            </a:r>
          </a:p>
        </p:txBody>
      </p:sp>
      <p:sp>
        <p:nvSpPr>
          <p:cNvPr id="11" name="9 Rectángulo"/>
          <p:cNvSpPr/>
          <p:nvPr/>
        </p:nvSpPr>
        <p:spPr>
          <a:xfrm>
            <a:off x="3055374" y="5492827"/>
            <a:ext cx="295232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Licitaciones con un solo proponente</a:t>
            </a:r>
          </a:p>
        </p:txBody>
      </p:sp>
      <p:sp>
        <p:nvSpPr>
          <p:cNvPr id="12" name="10 Rectángulo"/>
          <p:cNvSpPr/>
          <p:nvPr/>
        </p:nvSpPr>
        <p:spPr>
          <a:xfrm>
            <a:off x="3055374" y="4031758"/>
            <a:ext cx="2952328" cy="1344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Tarifas aumentadas en un 100%</a:t>
            </a:r>
          </a:p>
        </p:txBody>
      </p:sp>
      <p:pic>
        <p:nvPicPr>
          <p:cNvPr id="17" name="Picture 11" descr="Resultado de imagen para fiscalia general de la nac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258253"/>
            <a:ext cx="875256" cy="11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4 Rectángulo"/>
          <p:cNvSpPr/>
          <p:nvPr/>
        </p:nvSpPr>
        <p:spPr>
          <a:xfrm>
            <a:off x="6197408" y="2905318"/>
            <a:ext cx="29523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Aumento del patrimonio</a:t>
            </a:r>
          </a:p>
        </p:txBody>
      </p:sp>
      <p:sp>
        <p:nvSpPr>
          <p:cNvPr id="19" name="6 Rectángulo"/>
          <p:cNvSpPr/>
          <p:nvPr/>
        </p:nvSpPr>
        <p:spPr>
          <a:xfrm>
            <a:off x="3055374" y="2690833"/>
            <a:ext cx="29523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 de utilidades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7 Rectángulo"/>
          <p:cNvSpPr/>
          <p:nvPr/>
        </p:nvSpPr>
        <p:spPr>
          <a:xfrm>
            <a:off x="-31755" y="3132654"/>
            <a:ext cx="29523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activos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7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 descr="Resultado de imagen para jerarqu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 descr="Resultado de imagen para jerarqu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46" name="Picture 6" descr="Resultado de imagen para jerarqu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70533"/>
            <a:ext cx="4020132" cy="33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Elipse"/>
          <p:cNvSpPr/>
          <p:nvPr/>
        </p:nvSpPr>
        <p:spPr>
          <a:xfrm>
            <a:off x="1619672" y="2492896"/>
            <a:ext cx="1656184" cy="151216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5580112" y="1988840"/>
            <a:ext cx="29523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políticas muy cercanas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580112" y="3374504"/>
            <a:ext cx="29523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Fiscalía pasiva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0" name="Picture 10" descr="Resultado de imagen para objetiv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7" y="1844824"/>
            <a:ext cx="1162523" cy="116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Resultado de imagen para objetiv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19606"/>
            <a:ext cx="1277346" cy="12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Flecha abajo"/>
          <p:cNvSpPr/>
          <p:nvPr/>
        </p:nvSpPr>
        <p:spPr>
          <a:xfrm rot="16200000">
            <a:off x="2955285" y="2169301"/>
            <a:ext cx="360040" cy="431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Flecha abajo"/>
          <p:cNvSpPr/>
          <p:nvPr/>
        </p:nvSpPr>
        <p:spPr>
          <a:xfrm rot="16200000" flipV="1">
            <a:off x="1439652" y="2168419"/>
            <a:ext cx="360040" cy="4329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Rectángulo"/>
          <p:cNvSpPr/>
          <p:nvPr/>
        </p:nvSpPr>
        <p:spPr>
          <a:xfrm>
            <a:off x="5580112" y="4797152"/>
            <a:ext cx="29523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Aprovechamiento de zonas grises de la ley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2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Estrategias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Resultado de imagen para lu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241" y="2441797"/>
            <a:ext cx="1946199" cy="24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527" y="2136513"/>
            <a:ext cx="6120681" cy="2811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Separación de responsabilidades entre EPS e IPS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Licitaciones públicas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Fiscalización en tiempo real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lobby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Vigilancia de comisiones del congreso</a:t>
            </a:r>
            <a:endParaRPr lang="es-MX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¡Gracias!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1"/>
          <p:cNvPicPr/>
          <p:nvPr/>
        </p:nvPicPr>
        <p:blipFill rotWithShape="1">
          <a:blip r:embed="rId2"/>
          <a:srcRect l="29373" t="43196" r="37104" b="18248"/>
          <a:stretch/>
        </p:blipFill>
        <p:spPr bwMode="auto">
          <a:xfrm>
            <a:off x="3203848" y="3600450"/>
            <a:ext cx="3475990" cy="2247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9426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B35E1BA27B004F8107690B0C5994E7" ma:contentTypeVersion="2" ma:contentTypeDescription="Crear nuevo documento." ma:contentTypeScope="" ma:versionID="c1e76968facd4439bed0ad22681be401">
  <xsd:schema xmlns:xsd="http://www.w3.org/2001/XMLSchema" xmlns:xs="http://www.w3.org/2001/XMLSchema" xmlns:p="http://schemas.microsoft.com/office/2006/metadata/properties" xmlns:ns2="ac239b20-bca4-46eb-a2b0-29b4aa56e495" targetNamespace="http://schemas.microsoft.com/office/2006/metadata/properties" ma:root="true" ma:fieldsID="fc88d6757331caee72a4fd374a302d57" ns2:_="">
    <xsd:import namespace="ac239b20-bca4-46eb-a2b0-29b4aa56e4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39b20-bca4-46eb-a2b0-29b4aa56e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298003-AB7A-48EB-9B70-EB97A3BF0F85}">
  <ds:schemaRefs>
    <ds:schemaRef ds:uri="http://purl.org/dc/terms/"/>
    <ds:schemaRef ds:uri="http://schemas.microsoft.com/office/2006/metadata/properties"/>
    <ds:schemaRef ds:uri="http://www.w3.org/XML/1998/namespace"/>
    <ds:schemaRef ds:uri="ac239b20-bca4-46eb-a2b0-29b4aa56e49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4DECD0-6A06-4669-800B-D4DC534A4B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39b20-bca4-46eb-a2b0-29b4aa56e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2B00E-7297-47A8-A0A0-B5A1082B80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116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Tema de Office</vt:lpstr>
      <vt:lpstr>Caso:  SaludCoop EPS</vt:lpstr>
      <vt:lpstr>SaludCoop EPS</vt:lpstr>
      <vt:lpstr>Hallazgos</vt:lpstr>
      <vt:lpstr>Factores</vt:lpstr>
      <vt:lpstr>Estrategias</vt:lpstr>
      <vt:lpstr>PowerPoint Presentation</vt:lpstr>
    </vt:vector>
  </TitlesOfParts>
  <Company>Toshiba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Caso: SaludCoop EPS</dc:title>
  <dc:creator>StefanieCC</dc:creator>
  <cp:lastModifiedBy>Andres Gomez Casanova</cp:lastModifiedBy>
  <cp:revision>18</cp:revision>
  <dcterms:created xsi:type="dcterms:W3CDTF">2017-11-26T02:59:02Z</dcterms:created>
  <dcterms:modified xsi:type="dcterms:W3CDTF">2017-11-30T04:03:07Z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0x01010029B35E1BA27B004F8107690B0C5994E7</vt:lpwstr>
  </property>
</Properties>
</file>