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681" r:id="rId3"/>
    <p:sldId id="682" r:id="rId4"/>
    <p:sldId id="683" r:id="rId5"/>
    <p:sldId id="680" r:id="rId6"/>
    <p:sldId id="674" r:id="rId7"/>
    <p:sldId id="675" r:id="rId8"/>
    <p:sldId id="676" r:id="rId9"/>
    <p:sldId id="258" r:id="rId10"/>
  </p:sldIdLst>
  <p:sldSz cx="12192000" cy="6858000"/>
  <p:notesSz cx="6858000" cy="108585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0C0C"/>
    <a:srgbClr val="065540"/>
    <a:srgbClr val="8B8BFF"/>
    <a:srgbClr val="5BADFF"/>
    <a:srgbClr val="000022"/>
    <a:srgbClr val="90BA0E"/>
    <a:srgbClr val="FFAFCA"/>
    <a:srgbClr val="017046"/>
    <a:srgbClr val="F6D160"/>
    <a:srgbClr val="4BA6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0"/>
    <p:restoredTop sz="95435"/>
  </p:normalViewPr>
  <p:slideViewPr>
    <p:cSldViewPr snapToGrid="0">
      <p:cViewPr varScale="1">
        <p:scale>
          <a:sx n="118" d="100"/>
          <a:sy n="118" d="100"/>
        </p:scale>
        <p:origin x="296" y="192"/>
      </p:cViewPr>
      <p:guideLst/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58399-82A5-4F04-8671-5E74070C5E00}" type="datetimeFigureOut">
              <a:rPr lang="es-CO" smtClean="0"/>
              <a:t>10/02/23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8860C-7A71-4B72-8FEA-842AAAFCC02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0266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AA8E1-5D83-45E2-8D74-8DA3C788CF92}" type="datetimeFigureOut">
              <a:rPr lang="es-CO" smtClean="0"/>
              <a:t>10/02/23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C72FF-EE6F-464F-991A-E77EE96161F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2956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C72FF-EE6F-464F-991A-E77EE96161F7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8102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C72FF-EE6F-464F-991A-E77EE96161F7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9728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C72FF-EE6F-464F-991A-E77EE96161F7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5970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91467" y="4348064"/>
            <a:ext cx="5411758" cy="1334278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91468" y="5682342"/>
            <a:ext cx="5411758" cy="522092"/>
          </a:xfrm>
        </p:spPr>
        <p:txBody>
          <a:bodyPr>
            <a:normAutofit/>
          </a:bodyPr>
          <a:lstStyle>
            <a:lvl1pPr marL="0" indent="0" algn="l">
              <a:buNone/>
              <a:defRPr sz="1800" i="1" u="none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478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463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038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65188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38540" y="365125"/>
            <a:ext cx="706094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938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07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pic>
        <p:nvPicPr>
          <p:cNvPr id="4" name="Imagen 4" descr="Imagen que contiene cuarto&#10;&#10;Descripción generada automáticamente">
            <a:extLst>
              <a:ext uri="{FF2B5EF4-FFF2-40B4-BE49-F238E27FC236}">
                <a16:creationId xmlns:a16="http://schemas.microsoft.com/office/drawing/2014/main" id="{76DC414B-13B1-E2E1-5FEB-0FD0735D85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04" t="37365" r="1631" b="8382"/>
          <a:stretch/>
        </p:blipFill>
        <p:spPr>
          <a:xfrm>
            <a:off x="0" y="0"/>
            <a:ext cx="3438301" cy="67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6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789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383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5295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376132"/>
            <a:ext cx="5181600" cy="4108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376132"/>
            <a:ext cx="5181600" cy="4108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pic>
        <p:nvPicPr>
          <p:cNvPr id="5" name="Imagen 4" descr="Imagen que contiene cuarto&#10;&#10;Descripción generada automáticamente">
            <a:extLst>
              <a:ext uri="{FF2B5EF4-FFF2-40B4-BE49-F238E27FC236}">
                <a16:creationId xmlns:a16="http://schemas.microsoft.com/office/drawing/2014/main" id="{9F115BAD-1FD5-CC99-7D65-D00961448A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04" t="37365" r="1631" b="8382"/>
          <a:stretch/>
        </p:blipFill>
        <p:spPr>
          <a:xfrm>
            <a:off x="0" y="0"/>
            <a:ext cx="3438301" cy="67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3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812989"/>
            <a:ext cx="10515600" cy="12672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90" y="2129028"/>
            <a:ext cx="5157787" cy="7876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90" y="2952939"/>
            <a:ext cx="5157787" cy="3522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129028"/>
            <a:ext cx="5183188" cy="80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952939"/>
            <a:ext cx="5183188" cy="3522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pic>
        <p:nvPicPr>
          <p:cNvPr id="7" name="Imagen 4" descr="Imagen que contiene cuarto&#10;&#10;Descripción generada automáticamente">
            <a:extLst>
              <a:ext uri="{FF2B5EF4-FFF2-40B4-BE49-F238E27FC236}">
                <a16:creationId xmlns:a16="http://schemas.microsoft.com/office/drawing/2014/main" id="{4428E6B9-AEBD-6D1D-B083-F018199273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04" t="37365" r="1631" b="8382"/>
          <a:stretch/>
        </p:blipFill>
        <p:spPr>
          <a:xfrm>
            <a:off x="0" y="0"/>
            <a:ext cx="3438301" cy="67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8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939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FCD54-9834-4BE8-9B5B-EEF02B5391B3}" type="datetimeFigureOut">
              <a:rPr lang="es-CO" smtClean="0"/>
              <a:t>10/02/23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EAACC5-580A-406C-9362-EA1B95EDA8C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447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989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11103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2570813"/>
            <a:ext cx="10515600" cy="3828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397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e.kahoot.it/share/sgbd-sesion-1/0c8dbadd-4d86-4b7c-94e0-22de9e93a93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5BF8DC6D-6D25-4FEF-B631-D683574C5BAB}"/>
              </a:ext>
            </a:extLst>
          </p:cNvPr>
          <p:cNvSpPr txBox="1">
            <a:spLocks/>
          </p:cNvSpPr>
          <p:nvPr/>
        </p:nvSpPr>
        <p:spPr>
          <a:xfrm>
            <a:off x="6814456" y="5135193"/>
            <a:ext cx="5377543" cy="13342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dirty="0"/>
              <a:t>Sesión 1</a:t>
            </a:r>
            <a:endParaRPr lang="es-CO" sz="3200" dirty="0"/>
          </a:p>
          <a:p>
            <a:pPr algn="ctr"/>
            <a:endParaRPr lang="es-CO" sz="3200" dirty="0"/>
          </a:p>
          <a:p>
            <a:pPr algn="ctr"/>
            <a:r>
              <a:rPr lang="es-CO" sz="3200" dirty="0"/>
              <a:t>Sistemas de Gestión de Bases de datos - SGBD</a:t>
            </a:r>
          </a:p>
          <a:p>
            <a:pPr algn="ctr"/>
            <a:r>
              <a:rPr lang="es-CO" sz="3200" dirty="0"/>
              <a:t>Maestría en Informática</a:t>
            </a:r>
          </a:p>
          <a:p>
            <a:pPr algn="ctr"/>
            <a:r>
              <a:rPr lang="es-CO" sz="3200" dirty="0">
                <a:cs typeface="Calibri Light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128647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1C25-2BD8-5C8B-4200-E4BA64C4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>
                <a:solidFill>
                  <a:srgbClr val="C00000"/>
                </a:solidFill>
              </a:rPr>
              <a:t>Wiki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375A4-05A8-280B-B6D7-FD20FC716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O" dirty="0"/>
              <a:t>Ya accedieron al wiki.</a:t>
            </a:r>
          </a:p>
          <a:p>
            <a:pPr lvl="1"/>
            <a:r>
              <a:rPr lang="en-CO" dirty="0"/>
              <a:t>Vieron los años pasados.</a:t>
            </a:r>
          </a:p>
          <a:p>
            <a:r>
              <a:rPr lang="en-CO" dirty="0"/>
              <a:t>Este fin de semana suben las 2 primeras tareas.</a:t>
            </a:r>
          </a:p>
        </p:txBody>
      </p:sp>
    </p:spTree>
    <p:extLst>
      <p:ext uri="{BB962C8B-B14F-4D97-AF65-F5344CB8AC3E}">
        <p14:creationId xmlns:p14="http://schemas.microsoft.com/office/powerpoint/2010/main" val="152657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6493-D093-CA45-8CB9-AFF1BC02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>
                <a:solidFill>
                  <a:srgbClr val="C00000"/>
                </a:solidFill>
              </a:rPr>
              <a:t>Diseñar modelo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D0D71-116A-5351-5B4E-D32A0B668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Diseñar</a:t>
            </a:r>
            <a:r>
              <a:rPr lang="en-US" dirty="0"/>
              <a:t> un </a:t>
            </a:r>
            <a:r>
              <a:rPr lang="en-US" dirty="0" err="1"/>
              <a:t>modelo</a:t>
            </a:r>
            <a:r>
              <a:rPr lang="en-US" dirty="0"/>
              <a:t> de bases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sencillo</a:t>
            </a:r>
            <a:r>
              <a:rPr lang="en-US" dirty="0"/>
              <a:t> de </a:t>
            </a:r>
            <a:r>
              <a:rPr lang="en-US" dirty="0" err="1"/>
              <a:t>estudiantes</a:t>
            </a:r>
            <a:r>
              <a:rPr lang="en-US" dirty="0"/>
              <a:t>, </a:t>
            </a:r>
            <a:r>
              <a:rPr lang="en-US" dirty="0" err="1"/>
              <a:t>materias</a:t>
            </a:r>
            <a:r>
              <a:rPr lang="en-US" dirty="0"/>
              <a:t> y </a:t>
            </a:r>
            <a:r>
              <a:rPr lang="en-US" dirty="0" err="1"/>
              <a:t>salones</a:t>
            </a:r>
            <a:r>
              <a:rPr lang="en-US" dirty="0"/>
              <a:t>. </a:t>
            </a:r>
            <a:r>
              <a:rPr lang="en-US" dirty="0" err="1"/>
              <a:t>Implementarlo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ambas bases de </a:t>
            </a:r>
            <a:r>
              <a:rPr lang="en-US" dirty="0" err="1"/>
              <a:t>datos</a:t>
            </a:r>
            <a:r>
              <a:rPr lang="en-US" dirty="0"/>
              <a:t> e </a:t>
            </a:r>
            <a:r>
              <a:rPr lang="en-US" dirty="0" err="1"/>
              <a:t>insertar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curso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la base de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1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B77D2-3B6F-7731-3A06-0610EC8E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>
                <a:solidFill>
                  <a:srgbClr val="C00000"/>
                </a:solidFill>
              </a:rPr>
              <a:t>Implementar modelo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E54D3-419A-2360-8E3D-483750516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O" dirty="0"/>
              <a:t>El modelo que diseñaron, lo implementan en las 2 bases de datos.</a:t>
            </a:r>
          </a:p>
        </p:txBody>
      </p:sp>
    </p:spTree>
    <p:extLst>
      <p:ext uri="{BB962C8B-B14F-4D97-AF65-F5344CB8AC3E}">
        <p14:creationId xmlns:p14="http://schemas.microsoft.com/office/powerpoint/2010/main" val="1740389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91F5-2A95-A8B7-9A4A-0366A6A6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>
                <a:solidFill>
                  <a:srgbClr val="A70C0C"/>
                </a:solidFill>
              </a:rPr>
              <a:t>Kahoot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D9199-0062-E1A6-4661-6241BB609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https://create.kahoot.it/share/sgbd-sesion-1/0c8dbadd-4d86-4b7c-94e0-22de9e93a938</a:t>
            </a:r>
            <a:r>
              <a:rPr lang="en-US" dirty="0"/>
              <a:t> 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42786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4B316-399C-03E7-ADB7-AF7197FE8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A70C0C"/>
                </a:solidFill>
              </a:rPr>
              <a:t>Teoría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FB305-27BA-6E40-6332-844B8928B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Cambio de presentación.</a:t>
            </a:r>
          </a:p>
        </p:txBody>
      </p:sp>
    </p:spTree>
    <p:extLst>
      <p:ext uri="{BB962C8B-B14F-4D97-AF65-F5344CB8AC3E}">
        <p14:creationId xmlns:p14="http://schemas.microsoft.com/office/powerpoint/2010/main" val="1938675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6875-CF84-954E-0317-0A266752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A70C0C"/>
                </a:solidFill>
              </a:rPr>
              <a:t>Tareas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A3C27-2405-9483-FC66-514667E03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LDAP</a:t>
            </a:r>
          </a:p>
          <a:p>
            <a:pPr lvl="1"/>
            <a:r>
              <a:rPr lang="es-ES_tradnl" dirty="0"/>
              <a:t>Registro de usuarios</a:t>
            </a:r>
          </a:p>
          <a:p>
            <a:pPr lvl="1"/>
            <a:r>
              <a:rPr lang="es-ES_tradnl" dirty="0"/>
              <a:t>Principales implementaciones (programas que ofrecen esta funcionalidad)</a:t>
            </a:r>
          </a:p>
          <a:p>
            <a:r>
              <a:rPr lang="es-ES_tradnl" dirty="0"/>
              <a:t>Kerberos</a:t>
            </a:r>
          </a:p>
          <a:p>
            <a:r>
              <a:rPr lang="es-ES_tradnl" dirty="0"/>
              <a:t>Entidad certificadora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9302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CEA84-90A2-9265-334B-68BAAFCE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>
                <a:solidFill>
                  <a:srgbClr val="A70C0C"/>
                </a:solidFill>
              </a:rPr>
              <a:t>Videos</a:t>
            </a:r>
            <a:endParaRPr lang="es-ES_tradnl" dirty="0">
              <a:solidFill>
                <a:srgbClr val="A70C0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7E516-D203-B14A-C8AF-BE57DAE5E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noProof="0" dirty="0"/>
              <a:t>Vamos a ver varios videos</a:t>
            </a:r>
          </a:p>
        </p:txBody>
      </p:sp>
    </p:spTree>
    <p:extLst>
      <p:ext uri="{BB962C8B-B14F-4D97-AF65-F5344CB8AC3E}">
        <p14:creationId xmlns:p14="http://schemas.microsoft.com/office/powerpoint/2010/main" val="936776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6156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resentación" id="{B0C375CC-7019-9446-BB3A-4FDD4796FFFD}" vid="{75C9CEC7-C3E6-0447-B2AE-789F567DAB1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de Office</Template>
  <TotalTime>710</TotalTime>
  <Words>134</Words>
  <Application>Microsoft Macintosh PowerPoint</Application>
  <PresentationFormat>Widescreen</PresentationFormat>
  <Paragraphs>28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PowerPoint Presentation</vt:lpstr>
      <vt:lpstr>Wiki</vt:lpstr>
      <vt:lpstr>Diseñar modelo</vt:lpstr>
      <vt:lpstr>Implementar modelo</vt:lpstr>
      <vt:lpstr>Kahoot time</vt:lpstr>
      <vt:lpstr>Teoría</vt:lpstr>
      <vt:lpstr>Tareas</vt:lpstr>
      <vt:lpstr>Videos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 GOMEZ CASANOVA</dc:creator>
  <cp:lastModifiedBy>ANDRES GOMEZ CASANOVA</cp:lastModifiedBy>
  <cp:revision>11</cp:revision>
  <dcterms:created xsi:type="dcterms:W3CDTF">2023-01-16T17:03:44Z</dcterms:created>
  <dcterms:modified xsi:type="dcterms:W3CDTF">2023-02-11T03:43:55Z</dcterms:modified>
</cp:coreProperties>
</file>