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92" r:id="rId5"/>
    <p:sldId id="275" r:id="rId6"/>
    <p:sldId id="276" r:id="rId7"/>
    <p:sldId id="277" r:id="rId8"/>
    <p:sldId id="278" r:id="rId9"/>
    <p:sldId id="298" r:id="rId10"/>
    <p:sldId id="279" r:id="rId11"/>
    <p:sldId id="296" r:id="rId12"/>
    <p:sldId id="299" r:id="rId13"/>
    <p:sldId id="297" r:id="rId14"/>
    <p:sldId id="293" r:id="rId15"/>
    <p:sldId id="294" r:id="rId16"/>
    <p:sldId id="289" r:id="rId1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1CFFC-511D-43C2-9E22-0099E892D40F}" v="19" dt="2025-02-25T23:28:59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111" d="100"/>
          <a:sy n="111" d="100"/>
        </p:scale>
        <p:origin x="594" y="9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54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rera, Angel Ariel" userId="b7c7ad0f-c4bf-41e6-80a8-e8809adc9731" providerId="ADAL" clId="{2E61CFFC-511D-43C2-9E22-0099E892D40F}"/>
    <pc:docChg chg="undo redo custSel addSld modSld">
      <pc:chgData name="Barrera, Angel Ariel" userId="b7c7ad0f-c4bf-41e6-80a8-e8809adc9731" providerId="ADAL" clId="{2E61CFFC-511D-43C2-9E22-0099E892D40F}" dt="2025-02-25T23:46:21.367" v="1060" actId="404"/>
      <pc:docMkLst>
        <pc:docMk/>
      </pc:docMkLst>
      <pc:sldChg chg="delSp modSp mod">
        <pc:chgData name="Barrera, Angel Ariel" userId="b7c7ad0f-c4bf-41e6-80a8-e8809adc9731" providerId="ADAL" clId="{2E61CFFC-511D-43C2-9E22-0099E892D40F}" dt="2025-02-25T23:26:21.524" v="956" actId="207"/>
        <pc:sldMkLst>
          <pc:docMk/>
          <pc:sldMk cId="2775535166" sldId="275"/>
        </pc:sldMkLst>
        <pc:spChg chg="mod">
          <ac:chgData name="Barrera, Angel Ariel" userId="b7c7ad0f-c4bf-41e6-80a8-e8809adc9731" providerId="ADAL" clId="{2E61CFFC-511D-43C2-9E22-0099E892D40F}" dt="2025-02-25T23:26:21.524" v="956" actId="207"/>
          <ac:spMkLst>
            <pc:docMk/>
            <pc:sldMk cId="2775535166" sldId="275"/>
            <ac:spMk id="8" creationId="{D36D0CF6-7418-9349-F7A8-045EA96B2D03}"/>
          </ac:spMkLst>
        </pc:spChg>
        <pc:spChg chg="del mod">
          <ac:chgData name="Barrera, Angel Ariel" userId="b7c7ad0f-c4bf-41e6-80a8-e8809adc9731" providerId="ADAL" clId="{2E61CFFC-511D-43C2-9E22-0099E892D40F}" dt="2025-02-25T23:26:18.674" v="955" actId="478"/>
          <ac:spMkLst>
            <pc:docMk/>
            <pc:sldMk cId="2775535166" sldId="275"/>
            <ac:spMk id="21" creationId="{A6E539FA-B60E-5585-524F-1BFA8C5B3E2F}"/>
          </ac:spMkLst>
        </pc:spChg>
      </pc:sldChg>
      <pc:sldChg chg="modSp mod">
        <pc:chgData name="Barrera, Angel Ariel" userId="b7c7ad0f-c4bf-41e6-80a8-e8809adc9731" providerId="ADAL" clId="{2E61CFFC-511D-43C2-9E22-0099E892D40F}" dt="2025-02-25T23:26:28.376" v="959" actId="207"/>
        <pc:sldMkLst>
          <pc:docMk/>
          <pc:sldMk cId="77554804" sldId="276"/>
        </pc:sldMkLst>
        <pc:spChg chg="mod">
          <ac:chgData name="Barrera, Angel Ariel" userId="b7c7ad0f-c4bf-41e6-80a8-e8809adc9731" providerId="ADAL" clId="{2E61CFFC-511D-43C2-9E22-0099E892D40F}" dt="2025-02-25T23:26:28.376" v="959" actId="207"/>
          <ac:spMkLst>
            <pc:docMk/>
            <pc:sldMk cId="77554804" sldId="276"/>
            <ac:spMk id="4" creationId="{0A01EC1F-42C9-66C4-9D49-F6AF79D5BE91}"/>
          </ac:spMkLst>
        </pc:spChg>
      </pc:sldChg>
      <pc:sldChg chg="modSp mod">
        <pc:chgData name="Barrera, Angel Ariel" userId="b7c7ad0f-c4bf-41e6-80a8-e8809adc9731" providerId="ADAL" clId="{2E61CFFC-511D-43C2-9E22-0099E892D40F}" dt="2025-02-25T23:32:51.324" v="1034" actId="20577"/>
        <pc:sldMkLst>
          <pc:docMk/>
          <pc:sldMk cId="2478079616" sldId="277"/>
        </pc:sldMkLst>
        <pc:spChg chg="mod">
          <ac:chgData name="Barrera, Angel Ariel" userId="b7c7ad0f-c4bf-41e6-80a8-e8809adc9731" providerId="ADAL" clId="{2E61CFFC-511D-43C2-9E22-0099E892D40F}" dt="2025-02-25T23:32:51.324" v="1034" actId="20577"/>
          <ac:spMkLst>
            <pc:docMk/>
            <pc:sldMk cId="2478079616" sldId="277"/>
            <ac:spMk id="3" creationId="{E304F647-7A5D-9AAE-A27D-0E9B061A7CF7}"/>
          </ac:spMkLst>
        </pc:spChg>
        <pc:spChg chg="mod">
          <ac:chgData name="Barrera, Angel Ariel" userId="b7c7ad0f-c4bf-41e6-80a8-e8809adc9731" providerId="ADAL" clId="{2E61CFFC-511D-43C2-9E22-0099E892D40F}" dt="2025-02-25T23:26:48.247" v="962" actId="207"/>
          <ac:spMkLst>
            <pc:docMk/>
            <pc:sldMk cId="2478079616" sldId="277"/>
            <ac:spMk id="6" creationId="{B2731959-FA06-59FE-D039-1616D8C49C0E}"/>
          </ac:spMkLst>
        </pc:spChg>
      </pc:sldChg>
      <pc:sldChg chg="modSp mod">
        <pc:chgData name="Barrera, Angel Ariel" userId="b7c7ad0f-c4bf-41e6-80a8-e8809adc9731" providerId="ADAL" clId="{2E61CFFC-511D-43C2-9E22-0099E892D40F}" dt="2025-02-25T23:27:01.783" v="966" actId="207"/>
        <pc:sldMkLst>
          <pc:docMk/>
          <pc:sldMk cId="1640288181" sldId="278"/>
        </pc:sldMkLst>
        <pc:spChg chg="mod">
          <ac:chgData name="Barrera, Angel Ariel" userId="b7c7ad0f-c4bf-41e6-80a8-e8809adc9731" providerId="ADAL" clId="{2E61CFFC-511D-43C2-9E22-0099E892D40F}" dt="2025-02-25T23:27:01.783" v="966" actId="207"/>
          <ac:spMkLst>
            <pc:docMk/>
            <pc:sldMk cId="1640288181" sldId="278"/>
            <ac:spMk id="4" creationId="{8FD23934-4A07-2183-483D-999C4EEC4F76}"/>
          </ac:spMkLst>
        </pc:spChg>
        <pc:spChg chg="mod">
          <ac:chgData name="Barrera, Angel Ariel" userId="b7c7ad0f-c4bf-41e6-80a8-e8809adc9731" providerId="ADAL" clId="{2E61CFFC-511D-43C2-9E22-0099E892D40F}" dt="2025-02-25T22:56:59.933" v="179" actId="20577"/>
          <ac:spMkLst>
            <pc:docMk/>
            <pc:sldMk cId="1640288181" sldId="278"/>
            <ac:spMk id="6" creationId="{28B20B57-CE54-2CAE-4682-D0BDC3A0F3A1}"/>
          </ac:spMkLst>
        </pc:spChg>
        <pc:spChg chg="mod">
          <ac:chgData name="Barrera, Angel Ariel" userId="b7c7ad0f-c4bf-41e6-80a8-e8809adc9731" providerId="ADAL" clId="{2E61CFFC-511D-43C2-9E22-0099E892D40F}" dt="2025-02-25T22:48:33.659" v="124" actId="207"/>
          <ac:spMkLst>
            <pc:docMk/>
            <pc:sldMk cId="1640288181" sldId="278"/>
            <ac:spMk id="7" creationId="{7B6C76B5-07EF-44B5-81EB-B200E4A6783C}"/>
          </ac:spMkLst>
        </pc:spChg>
        <pc:spChg chg="mod">
          <ac:chgData name="Barrera, Angel Ariel" userId="b7c7ad0f-c4bf-41e6-80a8-e8809adc9731" providerId="ADAL" clId="{2E61CFFC-511D-43C2-9E22-0099E892D40F}" dt="2025-02-25T22:48:35.389" v="125" actId="207"/>
          <ac:spMkLst>
            <pc:docMk/>
            <pc:sldMk cId="1640288181" sldId="278"/>
            <ac:spMk id="10" creationId="{4C6EC6F6-F346-241D-C2AD-CEA21AF2E091}"/>
          </ac:spMkLst>
        </pc:spChg>
      </pc:sldChg>
      <pc:sldChg chg="modSp mod">
        <pc:chgData name="Barrera, Angel Ariel" userId="b7c7ad0f-c4bf-41e6-80a8-e8809adc9731" providerId="ADAL" clId="{2E61CFFC-511D-43C2-9E22-0099E892D40F}" dt="2025-02-25T23:27:24.672" v="974" actId="207"/>
        <pc:sldMkLst>
          <pc:docMk/>
          <pc:sldMk cId="1246021298" sldId="279"/>
        </pc:sldMkLst>
        <pc:spChg chg="mod">
          <ac:chgData name="Barrera, Angel Ariel" userId="b7c7ad0f-c4bf-41e6-80a8-e8809adc9731" providerId="ADAL" clId="{2E61CFFC-511D-43C2-9E22-0099E892D40F}" dt="2025-02-25T23:27:24.672" v="974" actId="207"/>
          <ac:spMkLst>
            <pc:docMk/>
            <pc:sldMk cId="1246021298" sldId="279"/>
            <ac:spMk id="5" creationId="{6D18E7F7-120D-E343-B41C-E8DF89FC0F49}"/>
          </ac:spMkLst>
        </pc:spChg>
        <pc:spChg chg="mod">
          <ac:chgData name="Barrera, Angel Ariel" userId="b7c7ad0f-c4bf-41e6-80a8-e8809adc9731" providerId="ADAL" clId="{2E61CFFC-511D-43C2-9E22-0099E892D40F}" dt="2025-02-25T23:18:04.168" v="739" actId="20577"/>
          <ac:spMkLst>
            <pc:docMk/>
            <pc:sldMk cId="1246021298" sldId="279"/>
            <ac:spMk id="6" creationId="{933EED6A-136D-F5B9-7558-ADA5309C3FBB}"/>
          </ac:spMkLst>
        </pc:spChg>
        <pc:picChg chg="mod">
          <ac:chgData name="Barrera, Angel Ariel" userId="b7c7ad0f-c4bf-41e6-80a8-e8809adc9731" providerId="ADAL" clId="{2E61CFFC-511D-43C2-9E22-0099E892D40F}" dt="2025-02-25T23:17:54.647" v="738" actId="1076"/>
          <ac:picMkLst>
            <pc:docMk/>
            <pc:sldMk cId="1246021298" sldId="279"/>
            <ac:picMk id="12" creationId="{8705EEDF-C01B-C26E-2EE2-24F376F57893}"/>
          </ac:picMkLst>
        </pc:picChg>
      </pc:sldChg>
      <pc:sldChg chg="addSp delSp modSp mod">
        <pc:chgData name="Barrera, Angel Ariel" userId="b7c7ad0f-c4bf-41e6-80a8-e8809adc9731" providerId="ADAL" clId="{2E61CFFC-511D-43C2-9E22-0099E892D40F}" dt="2025-02-25T23:29:22.958" v="1016" actId="14100"/>
        <pc:sldMkLst>
          <pc:docMk/>
          <pc:sldMk cId="529279411" sldId="289"/>
        </pc:sldMkLst>
        <pc:spChg chg="add mod">
          <ac:chgData name="Barrera, Angel Ariel" userId="b7c7ad0f-c4bf-41e6-80a8-e8809adc9731" providerId="ADAL" clId="{2E61CFFC-511D-43C2-9E22-0099E892D40F}" dt="2025-02-25T23:29:22.958" v="1016" actId="14100"/>
          <ac:spMkLst>
            <pc:docMk/>
            <pc:sldMk cId="529279411" sldId="289"/>
            <ac:spMk id="2" creationId="{80E95EB5-5963-5FAF-BB27-B6790EBEC0E0}"/>
          </ac:spMkLst>
        </pc:spChg>
        <pc:spChg chg="add del mod">
          <ac:chgData name="Barrera, Angel Ariel" userId="b7c7ad0f-c4bf-41e6-80a8-e8809adc9731" providerId="ADAL" clId="{2E61CFFC-511D-43C2-9E22-0099E892D40F}" dt="2025-02-25T23:29:08.535" v="1013" actId="478"/>
          <ac:spMkLst>
            <pc:docMk/>
            <pc:sldMk cId="529279411" sldId="289"/>
            <ac:spMk id="4" creationId="{594E28B2-4BF1-6FE6-79BE-86FAA0875248}"/>
          </ac:spMkLst>
        </pc:spChg>
        <pc:spChg chg="del mod">
          <ac:chgData name="Barrera, Angel Ariel" userId="b7c7ad0f-c4bf-41e6-80a8-e8809adc9731" providerId="ADAL" clId="{2E61CFFC-511D-43C2-9E22-0099E892D40F}" dt="2025-02-25T23:29:06.734" v="1012" actId="478"/>
          <ac:spMkLst>
            <pc:docMk/>
            <pc:sldMk cId="529279411" sldId="289"/>
            <ac:spMk id="25" creationId="{B993E4D5-4AD0-4740-096D-6822944C8FF6}"/>
          </ac:spMkLst>
        </pc:spChg>
      </pc:sldChg>
      <pc:sldChg chg="modSp mod">
        <pc:chgData name="Barrera, Angel Ariel" userId="b7c7ad0f-c4bf-41e6-80a8-e8809adc9731" providerId="ADAL" clId="{2E61CFFC-511D-43C2-9E22-0099E892D40F}" dt="2025-02-25T23:25:18.768" v="951" actId="1076"/>
        <pc:sldMkLst>
          <pc:docMk/>
          <pc:sldMk cId="3898447929" sldId="292"/>
        </pc:sldMkLst>
        <pc:spChg chg="mod">
          <ac:chgData name="Barrera, Angel Ariel" userId="b7c7ad0f-c4bf-41e6-80a8-e8809adc9731" providerId="ADAL" clId="{2E61CFFC-511D-43C2-9E22-0099E892D40F}" dt="2025-02-25T21:47:55.398" v="8" actId="14100"/>
          <ac:spMkLst>
            <pc:docMk/>
            <pc:sldMk cId="3898447929" sldId="292"/>
            <ac:spMk id="7" creationId="{93A3B864-5E85-99D2-93E5-5CA1F4F35DC7}"/>
          </ac:spMkLst>
        </pc:spChg>
        <pc:spChg chg="mod">
          <ac:chgData name="Barrera, Angel Ariel" userId="b7c7ad0f-c4bf-41e6-80a8-e8809adc9731" providerId="ADAL" clId="{2E61CFFC-511D-43C2-9E22-0099E892D40F}" dt="2025-02-25T23:25:18.768" v="951" actId="1076"/>
          <ac:spMkLst>
            <pc:docMk/>
            <pc:sldMk cId="3898447929" sldId="292"/>
            <ac:spMk id="9" creationId="{485E0237-B9A1-0B58-E0AA-05EF84817EB4}"/>
          </ac:spMkLst>
        </pc:spChg>
      </pc:sldChg>
      <pc:sldChg chg="modSp mod">
        <pc:chgData name="Barrera, Angel Ariel" userId="b7c7ad0f-c4bf-41e6-80a8-e8809adc9731" providerId="ADAL" clId="{2E61CFFC-511D-43C2-9E22-0099E892D40F}" dt="2025-02-25T23:27:53.968" v="986" actId="207"/>
        <pc:sldMkLst>
          <pc:docMk/>
          <pc:sldMk cId="4182148033" sldId="293"/>
        </pc:sldMkLst>
        <pc:spChg chg="mod">
          <ac:chgData name="Barrera, Angel Ariel" userId="b7c7ad0f-c4bf-41e6-80a8-e8809adc9731" providerId="ADAL" clId="{2E61CFFC-511D-43C2-9E22-0099E892D40F}" dt="2025-02-25T23:27:53.968" v="986" actId="207"/>
          <ac:spMkLst>
            <pc:docMk/>
            <pc:sldMk cId="4182148033" sldId="293"/>
            <ac:spMk id="12" creationId="{31B82040-54C4-3269-838A-1466355ADE8E}"/>
          </ac:spMkLst>
        </pc:spChg>
      </pc:sldChg>
      <pc:sldChg chg="modSp mod">
        <pc:chgData name="Barrera, Angel Ariel" userId="b7c7ad0f-c4bf-41e6-80a8-e8809adc9731" providerId="ADAL" clId="{2E61CFFC-511D-43C2-9E22-0099E892D40F}" dt="2025-02-25T23:29:43.027" v="1020" actId="20577"/>
        <pc:sldMkLst>
          <pc:docMk/>
          <pc:sldMk cId="32955924" sldId="294"/>
        </pc:sldMkLst>
        <pc:spChg chg="mod">
          <ac:chgData name="Barrera, Angel Ariel" userId="b7c7ad0f-c4bf-41e6-80a8-e8809adc9731" providerId="ADAL" clId="{2E61CFFC-511D-43C2-9E22-0099E892D40F}" dt="2025-02-25T23:28:26.231" v="1003" actId="207"/>
          <ac:spMkLst>
            <pc:docMk/>
            <pc:sldMk cId="32955924" sldId="294"/>
            <ac:spMk id="4" creationId="{8A610345-FF40-D90A-5C88-A462A10E487B}"/>
          </ac:spMkLst>
        </pc:spChg>
        <pc:spChg chg="mod">
          <ac:chgData name="Barrera, Angel Ariel" userId="b7c7ad0f-c4bf-41e6-80a8-e8809adc9731" providerId="ADAL" clId="{2E61CFFC-511D-43C2-9E22-0099E892D40F}" dt="2025-02-25T23:29:43.027" v="1020" actId="20577"/>
          <ac:spMkLst>
            <pc:docMk/>
            <pc:sldMk cId="32955924" sldId="294"/>
            <ac:spMk id="10" creationId="{48700EBE-8EF1-CF2B-3A4B-13F0BED20D3F}"/>
          </ac:spMkLst>
        </pc:spChg>
      </pc:sldChg>
      <pc:sldChg chg="addSp delSp modSp mod">
        <pc:chgData name="Barrera, Angel Ariel" userId="b7c7ad0f-c4bf-41e6-80a8-e8809adc9731" providerId="ADAL" clId="{2E61CFFC-511D-43C2-9E22-0099E892D40F}" dt="2025-02-25T23:42:38.761" v="1048" actId="20577"/>
        <pc:sldMkLst>
          <pc:docMk/>
          <pc:sldMk cId="2641520730" sldId="296"/>
        </pc:sldMkLst>
        <pc:spChg chg="mod">
          <ac:chgData name="Barrera, Angel Ariel" userId="b7c7ad0f-c4bf-41e6-80a8-e8809adc9731" providerId="ADAL" clId="{2E61CFFC-511D-43C2-9E22-0099E892D40F}" dt="2025-02-25T23:27:40.936" v="980" actId="207"/>
          <ac:spMkLst>
            <pc:docMk/>
            <pc:sldMk cId="2641520730" sldId="296"/>
            <ac:spMk id="4" creationId="{C86EBB23-D0E9-5DE5-7E46-AAC1BAABFAC0}"/>
          </ac:spMkLst>
        </pc:spChg>
        <pc:spChg chg="mod">
          <ac:chgData name="Barrera, Angel Ariel" userId="b7c7ad0f-c4bf-41e6-80a8-e8809adc9731" providerId="ADAL" clId="{2E61CFFC-511D-43C2-9E22-0099E892D40F}" dt="2025-02-25T23:42:02.382" v="1042" actId="20577"/>
          <ac:spMkLst>
            <pc:docMk/>
            <pc:sldMk cId="2641520730" sldId="296"/>
            <ac:spMk id="8" creationId="{2266B5F4-C433-001F-B197-41B50C17CD50}"/>
          </ac:spMkLst>
        </pc:spChg>
        <pc:spChg chg="mod">
          <ac:chgData name="Barrera, Angel Ariel" userId="b7c7ad0f-c4bf-41e6-80a8-e8809adc9731" providerId="ADAL" clId="{2E61CFFC-511D-43C2-9E22-0099E892D40F}" dt="2025-02-25T23:42:38.761" v="1048" actId="20577"/>
          <ac:spMkLst>
            <pc:docMk/>
            <pc:sldMk cId="2641520730" sldId="296"/>
            <ac:spMk id="11" creationId="{F4DFADE1-BC88-2546-FEF5-86A9452F31B0}"/>
          </ac:spMkLst>
        </pc:spChg>
        <pc:graphicFrameChg chg="add mod">
          <ac:chgData name="Barrera, Angel Ariel" userId="b7c7ad0f-c4bf-41e6-80a8-e8809adc9731" providerId="ADAL" clId="{2E61CFFC-511D-43C2-9E22-0099E892D40F}" dt="2025-02-25T23:01:20.702" v="201"/>
          <ac:graphicFrameMkLst>
            <pc:docMk/>
            <pc:sldMk cId="2641520730" sldId="296"/>
            <ac:graphicFrameMk id="12" creationId="{80198D0D-24C4-8C96-A38B-7DDDACB8F15A}"/>
          </ac:graphicFrameMkLst>
        </pc:graphicFrameChg>
        <pc:graphicFrameChg chg="add mod">
          <ac:chgData name="Barrera, Angel Ariel" userId="b7c7ad0f-c4bf-41e6-80a8-e8809adc9731" providerId="ADAL" clId="{2E61CFFC-511D-43C2-9E22-0099E892D40F}" dt="2025-02-25T23:01:20.702" v="201"/>
          <ac:graphicFrameMkLst>
            <pc:docMk/>
            <pc:sldMk cId="2641520730" sldId="296"/>
            <ac:graphicFrameMk id="13" creationId="{57B17589-80DC-FA48-E537-0EC161E5998E}"/>
          </ac:graphicFrameMkLst>
        </pc:graphicFrameChg>
        <pc:graphicFrameChg chg="add mod">
          <ac:chgData name="Barrera, Angel Ariel" userId="b7c7ad0f-c4bf-41e6-80a8-e8809adc9731" providerId="ADAL" clId="{2E61CFFC-511D-43C2-9E22-0099E892D40F}" dt="2025-02-25T23:01:20.702" v="201"/>
          <ac:graphicFrameMkLst>
            <pc:docMk/>
            <pc:sldMk cId="2641520730" sldId="296"/>
            <ac:graphicFrameMk id="14" creationId="{5F3B6299-54C6-AC3C-00E2-5AC377EADC48}"/>
          </ac:graphicFrameMkLst>
        </pc:graphicFrameChg>
        <pc:graphicFrameChg chg="add mod">
          <ac:chgData name="Barrera, Angel Ariel" userId="b7c7ad0f-c4bf-41e6-80a8-e8809adc9731" providerId="ADAL" clId="{2E61CFFC-511D-43C2-9E22-0099E892D40F}" dt="2025-02-25T23:01:20.702" v="201"/>
          <ac:graphicFrameMkLst>
            <pc:docMk/>
            <pc:sldMk cId="2641520730" sldId="296"/>
            <ac:graphicFrameMk id="15" creationId="{AF22506D-8B38-F0E1-1D3D-3CB33EA09D4E}"/>
          </ac:graphicFrameMkLst>
        </pc:graphicFrameChg>
        <pc:graphicFrameChg chg="add mod">
          <ac:chgData name="Barrera, Angel Ariel" userId="b7c7ad0f-c4bf-41e6-80a8-e8809adc9731" providerId="ADAL" clId="{2E61CFFC-511D-43C2-9E22-0099E892D40F}" dt="2025-02-25T23:01:20.702" v="201"/>
          <ac:graphicFrameMkLst>
            <pc:docMk/>
            <pc:sldMk cId="2641520730" sldId="296"/>
            <ac:graphicFrameMk id="16" creationId="{9A98F172-C9E5-A92F-1C58-CC458C826EA9}"/>
          </ac:graphicFrameMkLst>
        </pc:graphicFrameChg>
        <pc:graphicFrameChg chg="add mod">
          <ac:chgData name="Barrera, Angel Ariel" userId="b7c7ad0f-c4bf-41e6-80a8-e8809adc9731" providerId="ADAL" clId="{2E61CFFC-511D-43C2-9E22-0099E892D40F}" dt="2025-02-25T23:01:25.217" v="205"/>
          <ac:graphicFrameMkLst>
            <pc:docMk/>
            <pc:sldMk cId="2641520730" sldId="296"/>
            <ac:graphicFrameMk id="17" creationId="{9B11CF80-AAFA-F794-87C6-42C0093C500E}"/>
          </ac:graphicFrameMkLst>
        </pc:graphicFrameChg>
        <pc:graphicFrameChg chg="add mod">
          <ac:chgData name="Barrera, Angel Ariel" userId="b7c7ad0f-c4bf-41e6-80a8-e8809adc9731" providerId="ADAL" clId="{2E61CFFC-511D-43C2-9E22-0099E892D40F}" dt="2025-02-25T23:01:25.217" v="205"/>
          <ac:graphicFrameMkLst>
            <pc:docMk/>
            <pc:sldMk cId="2641520730" sldId="296"/>
            <ac:graphicFrameMk id="18" creationId="{1C7AB325-E032-1B6B-2742-31BCB95D4AF7}"/>
          </ac:graphicFrameMkLst>
        </pc:graphicFrameChg>
        <pc:graphicFrameChg chg="add mod">
          <ac:chgData name="Barrera, Angel Ariel" userId="b7c7ad0f-c4bf-41e6-80a8-e8809adc9731" providerId="ADAL" clId="{2E61CFFC-511D-43C2-9E22-0099E892D40F}" dt="2025-02-25T23:01:25.217" v="205"/>
          <ac:graphicFrameMkLst>
            <pc:docMk/>
            <pc:sldMk cId="2641520730" sldId="296"/>
            <ac:graphicFrameMk id="19" creationId="{8CD0F244-8339-9FD1-EA9F-C3C9DEF7103F}"/>
          </ac:graphicFrameMkLst>
        </pc:graphicFrameChg>
        <pc:graphicFrameChg chg="add mod">
          <ac:chgData name="Barrera, Angel Ariel" userId="b7c7ad0f-c4bf-41e6-80a8-e8809adc9731" providerId="ADAL" clId="{2E61CFFC-511D-43C2-9E22-0099E892D40F}" dt="2025-02-25T23:01:25.217" v="205"/>
          <ac:graphicFrameMkLst>
            <pc:docMk/>
            <pc:sldMk cId="2641520730" sldId="296"/>
            <ac:graphicFrameMk id="20" creationId="{A1261A20-BE5A-4F4C-8A67-D48EFF67D014}"/>
          </ac:graphicFrameMkLst>
        </pc:graphicFrameChg>
        <pc:graphicFrameChg chg="add mod">
          <ac:chgData name="Barrera, Angel Ariel" userId="b7c7ad0f-c4bf-41e6-80a8-e8809adc9731" providerId="ADAL" clId="{2E61CFFC-511D-43C2-9E22-0099E892D40F}" dt="2025-02-25T23:01:25.217" v="205"/>
          <ac:graphicFrameMkLst>
            <pc:docMk/>
            <pc:sldMk cId="2641520730" sldId="296"/>
            <ac:graphicFrameMk id="21" creationId="{91F1BCAA-0E1E-3944-2F16-FA474EBD7F14}"/>
          </ac:graphicFrameMkLst>
        </pc:graphicFrameChg>
        <pc:graphicFrameChg chg="add del mod">
          <ac:chgData name="Barrera, Angel Ariel" userId="b7c7ad0f-c4bf-41e6-80a8-e8809adc9731" providerId="ADAL" clId="{2E61CFFC-511D-43C2-9E22-0099E892D40F}" dt="2025-02-25T23:01:39.359" v="213" actId="478"/>
          <ac:graphicFrameMkLst>
            <pc:docMk/>
            <pc:sldMk cId="2641520730" sldId="296"/>
            <ac:graphicFrameMk id="22" creationId="{BDCFB3A6-EE14-B20A-4215-60D98005932B}"/>
          </ac:graphicFrameMkLst>
        </pc:graphicFrameChg>
        <pc:graphicFrameChg chg="add del mod">
          <ac:chgData name="Barrera, Angel Ariel" userId="b7c7ad0f-c4bf-41e6-80a8-e8809adc9731" providerId="ADAL" clId="{2E61CFFC-511D-43C2-9E22-0099E892D40F}" dt="2025-02-25T23:01:37.983" v="212" actId="478"/>
          <ac:graphicFrameMkLst>
            <pc:docMk/>
            <pc:sldMk cId="2641520730" sldId="296"/>
            <ac:graphicFrameMk id="23" creationId="{73EB8606-DFD9-3EAC-AF37-A386FCF17CB8}"/>
          </ac:graphicFrameMkLst>
        </pc:graphicFrameChg>
        <pc:graphicFrameChg chg="add del mod">
          <ac:chgData name="Barrera, Angel Ariel" userId="b7c7ad0f-c4bf-41e6-80a8-e8809adc9731" providerId="ADAL" clId="{2E61CFFC-511D-43C2-9E22-0099E892D40F}" dt="2025-02-25T23:01:37.406" v="211" actId="478"/>
          <ac:graphicFrameMkLst>
            <pc:docMk/>
            <pc:sldMk cId="2641520730" sldId="296"/>
            <ac:graphicFrameMk id="24" creationId="{FF29F88E-45AF-7435-66F1-37BC3A89B29E}"/>
          </ac:graphicFrameMkLst>
        </pc:graphicFrameChg>
        <pc:graphicFrameChg chg="add del mod">
          <ac:chgData name="Barrera, Angel Ariel" userId="b7c7ad0f-c4bf-41e6-80a8-e8809adc9731" providerId="ADAL" clId="{2E61CFFC-511D-43C2-9E22-0099E892D40F}" dt="2025-02-25T23:01:36.275" v="210" actId="478"/>
          <ac:graphicFrameMkLst>
            <pc:docMk/>
            <pc:sldMk cId="2641520730" sldId="296"/>
            <ac:graphicFrameMk id="25" creationId="{AFEA61D8-7B33-CF3D-2401-713A5D7C28CC}"/>
          </ac:graphicFrameMkLst>
        </pc:graphicFrameChg>
        <pc:graphicFrameChg chg="add del mod modGraphic">
          <ac:chgData name="Barrera, Angel Ariel" userId="b7c7ad0f-c4bf-41e6-80a8-e8809adc9731" providerId="ADAL" clId="{2E61CFFC-511D-43C2-9E22-0099E892D40F}" dt="2025-02-25T23:01:34.372" v="209" actId="478"/>
          <ac:graphicFrameMkLst>
            <pc:docMk/>
            <pc:sldMk cId="2641520730" sldId="296"/>
            <ac:graphicFrameMk id="26" creationId="{2C1858E2-B7DE-7EA5-5FB0-D91FC13FFD08}"/>
          </ac:graphicFrameMkLst>
        </pc:graphicFrameChg>
        <pc:graphicFrameChg chg="add mod modGraphic">
          <ac:chgData name="Barrera, Angel Ariel" userId="b7c7ad0f-c4bf-41e6-80a8-e8809adc9731" providerId="ADAL" clId="{2E61CFFC-511D-43C2-9E22-0099E892D40F}" dt="2025-02-25T23:04:45.433" v="299" actId="1076"/>
          <ac:graphicFrameMkLst>
            <pc:docMk/>
            <pc:sldMk cId="2641520730" sldId="296"/>
            <ac:graphicFrameMk id="27" creationId="{9E454D5B-EEAA-1FF2-11B7-6D0F6F2D380B}"/>
          </ac:graphicFrameMkLst>
        </pc:graphicFrameChg>
      </pc:sldChg>
      <pc:sldChg chg="modSp mod">
        <pc:chgData name="Barrera, Angel Ariel" userId="b7c7ad0f-c4bf-41e6-80a8-e8809adc9731" providerId="ADAL" clId="{2E61CFFC-511D-43C2-9E22-0099E892D40F}" dt="2025-02-25T23:27:48.160" v="983" actId="207"/>
        <pc:sldMkLst>
          <pc:docMk/>
          <pc:sldMk cId="172436423" sldId="297"/>
        </pc:sldMkLst>
        <pc:spChg chg="mod">
          <ac:chgData name="Barrera, Angel Ariel" userId="b7c7ad0f-c4bf-41e6-80a8-e8809adc9731" providerId="ADAL" clId="{2E61CFFC-511D-43C2-9E22-0099E892D40F}" dt="2025-02-25T23:27:48.160" v="983" actId="207"/>
          <ac:spMkLst>
            <pc:docMk/>
            <pc:sldMk cId="172436423" sldId="297"/>
            <ac:spMk id="4" creationId="{3CDC07E3-C90D-F531-936E-5A8F9DC9C163}"/>
          </ac:spMkLst>
        </pc:spChg>
      </pc:sldChg>
      <pc:sldChg chg="addSp delSp modSp add mod">
        <pc:chgData name="Barrera, Angel Ariel" userId="b7c7ad0f-c4bf-41e6-80a8-e8809adc9731" providerId="ADAL" clId="{2E61CFFC-511D-43C2-9E22-0099E892D40F}" dt="2025-02-25T23:41:09.831" v="1037" actId="113"/>
        <pc:sldMkLst>
          <pc:docMk/>
          <pc:sldMk cId="4034152457" sldId="298"/>
        </pc:sldMkLst>
        <pc:spChg chg="add mod">
          <ac:chgData name="Barrera, Angel Ariel" userId="b7c7ad0f-c4bf-41e6-80a8-e8809adc9731" providerId="ADAL" clId="{2E61CFFC-511D-43C2-9E22-0099E892D40F}" dt="2025-02-25T23:41:05.312" v="1035" actId="113"/>
          <ac:spMkLst>
            <pc:docMk/>
            <pc:sldMk cId="4034152457" sldId="298"/>
            <ac:spMk id="2" creationId="{CC8A8A9F-D719-59B4-B03A-FD97F7687676}"/>
          </ac:spMkLst>
        </pc:spChg>
        <pc:spChg chg="add mod">
          <ac:chgData name="Barrera, Angel Ariel" userId="b7c7ad0f-c4bf-41e6-80a8-e8809adc9731" providerId="ADAL" clId="{2E61CFFC-511D-43C2-9E22-0099E892D40F}" dt="2025-02-25T23:41:09.831" v="1037" actId="113"/>
          <ac:spMkLst>
            <pc:docMk/>
            <pc:sldMk cId="4034152457" sldId="298"/>
            <ac:spMk id="3" creationId="{A5D47941-3E0E-14E3-10E1-D47B03362338}"/>
          </ac:spMkLst>
        </pc:spChg>
        <pc:spChg chg="mod">
          <ac:chgData name="Barrera, Angel Ariel" userId="b7c7ad0f-c4bf-41e6-80a8-e8809adc9731" providerId="ADAL" clId="{2E61CFFC-511D-43C2-9E22-0099E892D40F}" dt="2025-02-25T23:27:10.351" v="969" actId="1076"/>
          <ac:spMkLst>
            <pc:docMk/>
            <pc:sldMk cId="4034152457" sldId="298"/>
            <ac:spMk id="4" creationId="{C36086C1-D09D-D4E4-477D-1728894116A7}"/>
          </ac:spMkLst>
        </pc:spChg>
        <pc:spChg chg="mod">
          <ac:chgData name="Barrera, Angel Ariel" userId="b7c7ad0f-c4bf-41e6-80a8-e8809adc9731" providerId="ADAL" clId="{2E61CFFC-511D-43C2-9E22-0099E892D40F}" dt="2025-02-25T23:41:07.016" v="1036" actId="113"/>
          <ac:spMkLst>
            <pc:docMk/>
            <pc:sldMk cId="4034152457" sldId="298"/>
            <ac:spMk id="6" creationId="{1330C6C0-C6A3-F886-D82E-F47DAAAB7EB3}"/>
          </ac:spMkLst>
        </pc:spChg>
        <pc:spChg chg="mod">
          <ac:chgData name="Barrera, Angel Ariel" userId="b7c7ad0f-c4bf-41e6-80a8-e8809adc9731" providerId="ADAL" clId="{2E61CFFC-511D-43C2-9E22-0099E892D40F}" dt="2025-02-25T22:46:31.577" v="81" actId="1076"/>
          <ac:spMkLst>
            <pc:docMk/>
            <pc:sldMk cId="4034152457" sldId="298"/>
            <ac:spMk id="7" creationId="{2E9F3AA1-203B-1848-00E4-55E620F89DE0}"/>
          </ac:spMkLst>
        </pc:spChg>
        <pc:spChg chg="mod">
          <ac:chgData name="Barrera, Angel Ariel" userId="b7c7ad0f-c4bf-41e6-80a8-e8809adc9731" providerId="ADAL" clId="{2E61CFFC-511D-43C2-9E22-0099E892D40F}" dt="2025-02-25T22:46:28.833" v="80" actId="1076"/>
          <ac:spMkLst>
            <pc:docMk/>
            <pc:sldMk cId="4034152457" sldId="298"/>
            <ac:spMk id="10" creationId="{5F504B88-A5C1-8866-47EF-D869F79009BD}"/>
          </ac:spMkLst>
        </pc:spChg>
        <pc:picChg chg="del">
          <ac:chgData name="Barrera, Angel Ariel" userId="b7c7ad0f-c4bf-41e6-80a8-e8809adc9731" providerId="ADAL" clId="{2E61CFFC-511D-43C2-9E22-0099E892D40F}" dt="2025-02-25T22:43:20.389" v="28" actId="478"/>
          <ac:picMkLst>
            <pc:docMk/>
            <pc:sldMk cId="4034152457" sldId="298"/>
            <ac:picMk id="9" creationId="{C3F8C52F-87E4-FF68-79C6-BDFCA7A8841D}"/>
          </ac:picMkLst>
        </pc:picChg>
      </pc:sldChg>
      <pc:sldChg chg="addSp delSp modSp add mod">
        <pc:chgData name="Barrera, Angel Ariel" userId="b7c7ad0f-c4bf-41e6-80a8-e8809adc9731" providerId="ADAL" clId="{2E61CFFC-511D-43C2-9E22-0099E892D40F}" dt="2025-02-25T23:46:21.367" v="1060" actId="404"/>
        <pc:sldMkLst>
          <pc:docMk/>
          <pc:sldMk cId="3397810389" sldId="299"/>
        </pc:sldMkLst>
        <pc:spChg chg="add mod">
          <ac:chgData name="Barrera, Angel Ariel" userId="b7c7ad0f-c4bf-41e6-80a8-e8809adc9731" providerId="ADAL" clId="{2E61CFFC-511D-43C2-9E22-0099E892D40F}" dt="2025-02-25T23:11:59.271" v="423" actId="1076"/>
          <ac:spMkLst>
            <pc:docMk/>
            <pc:sldMk cId="3397810389" sldId="299"/>
            <ac:spMk id="2" creationId="{69FC878A-BCFB-8CCB-D992-585E5B7C027C}"/>
          </ac:spMkLst>
        </pc:spChg>
        <pc:spChg chg="add mod">
          <ac:chgData name="Barrera, Angel Ariel" userId="b7c7ad0f-c4bf-41e6-80a8-e8809adc9731" providerId="ADAL" clId="{2E61CFFC-511D-43C2-9E22-0099E892D40F}" dt="2025-02-25T23:12:02.144" v="424" actId="1076"/>
          <ac:spMkLst>
            <pc:docMk/>
            <pc:sldMk cId="3397810389" sldId="299"/>
            <ac:spMk id="3" creationId="{6933DCE5-9F0A-8E5F-CF31-9DB008B893A8}"/>
          </ac:spMkLst>
        </pc:spChg>
        <pc:spChg chg="mod">
          <ac:chgData name="Barrera, Angel Ariel" userId="b7c7ad0f-c4bf-41e6-80a8-e8809adc9731" providerId="ADAL" clId="{2E61CFFC-511D-43C2-9E22-0099E892D40F}" dt="2025-02-25T23:27:37.863" v="979" actId="207"/>
          <ac:spMkLst>
            <pc:docMk/>
            <pc:sldMk cId="3397810389" sldId="299"/>
            <ac:spMk id="4" creationId="{8E5F1BD9-EFE1-FDB7-E979-6BC9803E8B82}"/>
          </ac:spMkLst>
        </pc:spChg>
        <pc:spChg chg="add mod">
          <ac:chgData name="Barrera, Angel Ariel" userId="b7c7ad0f-c4bf-41e6-80a8-e8809adc9731" providerId="ADAL" clId="{2E61CFFC-511D-43C2-9E22-0099E892D40F}" dt="2025-02-25T23:46:21.367" v="1060" actId="404"/>
          <ac:spMkLst>
            <pc:docMk/>
            <pc:sldMk cId="3397810389" sldId="299"/>
            <ac:spMk id="6" creationId="{C8653DC3-967B-48E2-6325-8B8B82B8ADB3}"/>
          </ac:spMkLst>
        </pc:spChg>
        <pc:spChg chg="mod">
          <ac:chgData name="Barrera, Angel Ariel" userId="b7c7ad0f-c4bf-41e6-80a8-e8809adc9731" providerId="ADAL" clId="{2E61CFFC-511D-43C2-9E22-0099E892D40F}" dt="2025-02-25T23:42:08.526" v="1045" actId="20577"/>
          <ac:spMkLst>
            <pc:docMk/>
            <pc:sldMk cId="3397810389" sldId="299"/>
            <ac:spMk id="8" creationId="{00C092EA-98F6-773C-E8DF-5730C273A172}"/>
          </ac:spMkLst>
        </pc:spChg>
        <pc:spChg chg="add mod">
          <ac:chgData name="Barrera, Angel Ariel" userId="b7c7ad0f-c4bf-41e6-80a8-e8809adc9731" providerId="ADAL" clId="{2E61CFFC-511D-43C2-9E22-0099E892D40F}" dt="2025-02-25T23:13:00.809" v="447" actId="14100"/>
          <ac:spMkLst>
            <pc:docMk/>
            <pc:sldMk cId="3397810389" sldId="299"/>
            <ac:spMk id="9" creationId="{C7D060B9-91A7-282F-630C-A4BCE5C2487C}"/>
          </ac:spMkLst>
        </pc:spChg>
        <pc:spChg chg="mod">
          <ac:chgData name="Barrera, Angel Ariel" userId="b7c7ad0f-c4bf-41e6-80a8-e8809adc9731" providerId="ADAL" clId="{2E61CFFC-511D-43C2-9E22-0099E892D40F}" dt="2025-02-25T23:11:55.440" v="422" actId="1076"/>
          <ac:spMkLst>
            <pc:docMk/>
            <pc:sldMk cId="3397810389" sldId="299"/>
            <ac:spMk id="11" creationId="{EB5122EF-A2CC-2E1C-1D23-5975A9D39320}"/>
          </ac:spMkLst>
        </pc:spChg>
        <pc:graphicFrameChg chg="add mod modGraphic">
          <ac:chgData name="Barrera, Angel Ariel" userId="b7c7ad0f-c4bf-41e6-80a8-e8809adc9731" providerId="ADAL" clId="{2E61CFFC-511D-43C2-9E22-0099E892D40F}" dt="2025-02-25T23:13:17.443" v="452" actId="122"/>
          <ac:graphicFrameMkLst>
            <pc:docMk/>
            <pc:sldMk cId="3397810389" sldId="299"/>
            <ac:graphicFrameMk id="7" creationId="{05A36824-8629-18DE-1083-4B24FADA9262}"/>
          </ac:graphicFrameMkLst>
        </pc:graphicFrameChg>
        <pc:graphicFrameChg chg="del">
          <ac:chgData name="Barrera, Angel Ariel" userId="b7c7ad0f-c4bf-41e6-80a8-e8809adc9731" providerId="ADAL" clId="{2E61CFFC-511D-43C2-9E22-0099E892D40F}" dt="2025-02-25T23:05:25.841" v="311" actId="478"/>
          <ac:graphicFrameMkLst>
            <pc:docMk/>
            <pc:sldMk cId="3397810389" sldId="299"/>
            <ac:graphicFrameMk id="27" creationId="{85241838-1CD3-D90B-956B-4B87F04EBAE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A1B39F24-D372-49FA-92C4-AB388BC5B723}" type="datetime1">
              <a:rPr lang="es-ES" smtClean="0"/>
              <a:t>25/02/2025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BB8DC1D1-B6C2-C644-8BF1-C34DBFFE1C78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es-ES"/>
          </a:p>
        </p:txBody>
      </p:sp>
      <p:sp>
        <p:nvSpPr>
          <p:cNvPr id="9" name="Marcador de imagen de diapositiva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es-ES"/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56CD306-C8D1-4677-B356-29ECCA1AC9DC}" type="datetime1">
              <a:rPr lang="es-ES" smtClean="0"/>
              <a:pPr/>
              <a:t>25/02/2025</a:t>
            </a:fld>
            <a:endParaRPr lang="es-ES" dirty="0"/>
          </a:p>
        </p:txBody>
      </p:sp>
      <p:sp>
        <p:nvSpPr>
          <p:cNvPr id="12" name="Marcador de notas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fld id="{FDBF3159-94EB-4F6B-8273-09F1A6B019E6}" type="slidenum">
              <a:rPr lang="es-ES" smtClean="0"/>
              <a:pPr rtl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noProof="0" smtClean="0"/>
              <a:t>1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09D59-70C2-5076-2C97-4E615EFBB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D3F68DF-104F-74B8-D16D-B31330D66C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E0D4393-C904-83B8-DF4B-3FE1CFC8B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97915E-6757-B0B0-B09D-CC7BBBD608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noProof="0" smtClean="0"/>
              <a:t>10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34801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noProof="0" smtClean="0"/>
              <a:t>11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889056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noProof="0" smtClean="0"/>
              <a:t>12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noProof="0" smtClean="0"/>
              <a:t>13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noProof="0" smtClean="0"/>
              <a:t>2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14374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noProof="0" smtClean="0"/>
              <a:t>3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noProof="0" smtClean="0"/>
              <a:t>4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961386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noProof="0" smtClean="0"/>
              <a:t>5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64007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6A48A-7A91-9533-A804-3540044C1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C281E9D-F572-6225-1CCB-F81BCFCAB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A0D084D-8262-EA76-ED55-DBD180673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9196DF-ACB8-0AC7-8A88-7AA602F6F8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noProof="0" smtClean="0"/>
              <a:t>6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453145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smtClean="0"/>
              <a:t>7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D5198-E013-C9E7-BDB6-22B0AA983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BAC8D0D-B6FB-A1D4-659A-484B9EDB8F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7B155F2-E72E-2010-0E66-83E841ED0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54496C-EB3F-37DC-C0F0-303074AEF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noProof="0" smtClean="0"/>
              <a:t>8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112695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9A3FD-1B4B-25A0-105B-4D6C21B8B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636CC8C-38BF-E1FA-89F2-E835C2B7C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C388B98-E5D4-126F-C91D-A41412FDD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2B63C7-70EA-ECFD-E178-343231202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</a:lstStyle>
          <a:p>
            <a:pPr rtl="0"/>
            <a:fld id="{017105BD-6D6F-49DB-9DE4-D4A6452D7E5F}" type="slidenum">
              <a:rPr lang="es-ES" altLang="zh-CN" noProof="0" smtClean="0"/>
              <a:t>9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352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imagen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n-US" noProof="0"/>
              <a:t>Click to edit Master title style</a:t>
            </a:r>
            <a:endParaRPr lang="es-ES" noProof="0"/>
          </a:p>
        </p:txBody>
      </p:sp>
      <p:cxnSp>
        <p:nvCxnSpPr>
          <p:cNvPr id="24" name="Conector recto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es-ES" sz="1800" b="0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 noProof="0"/>
              <a:t>Haga clic para modificar el estilo de título del patrón </a:t>
            </a:r>
          </a:p>
        </p:txBody>
      </p:sp>
      <p:sp>
        <p:nvSpPr>
          <p:cNvPr id="47" name="Marcador de posición del contenido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imagen≈≈</a:t>
            </a:r>
          </a:p>
        </p:txBody>
      </p:sp>
      <p:sp>
        <p:nvSpPr>
          <p:cNvPr id="9" name="Forma libre: Forma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as con icon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: Forma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5" name="Forma libre: Forma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6" name="Forma libre: Forma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7" name="Forma libre: Forma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31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32" name="Marcador de posición del contenido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33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34" name="Marcador de posición del contenido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35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36" name="Marcador de posición del contenido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37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38" name="Marcador de posición del contenido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39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40" name="Marcador de posición del contenido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41" name="Marcador de posición del contenido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42" name="Marcador de posición del contenido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43" name="Marcador de posición del contenido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44" name="Marcador de posición del contenido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45" name="Marcador de posición del contenido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25" name="Marcador de título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es-ES" altLang="zh-CN" smtClean="0"/>
              <a:pPr rtl="0"/>
              <a:t>‹#›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Marcador de posición del contenido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5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30" name="Marcador de posición del contenido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5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31" name="Marcador de posición del contenido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5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33" name="Marcador de posición del contenido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5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37" name="Marcador de posición del contenido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s-ES" sz="15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27" name="Marcador de posición del contenido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es-ES"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editar el estilo de título del patrón</a:t>
            </a:r>
            <a:endParaRPr lang="es-ES" altLang="en-US" dirty="0"/>
          </a:p>
        </p:txBody>
      </p:sp>
      <p:sp>
        <p:nvSpPr>
          <p:cNvPr id="24" name="Marcador de título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25" name="Marcador de posición del contenido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es-ES"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editar el estilo de título del patrón</a:t>
            </a:r>
            <a:endParaRPr lang="es-ES" altLang="en-US" dirty="0"/>
          </a:p>
        </p:txBody>
      </p:sp>
      <p:sp>
        <p:nvSpPr>
          <p:cNvPr id="26" name="Marcador de posición del contenido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es-ES"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editar el estilo de título del patrón</a:t>
            </a:r>
            <a:endParaRPr lang="es-ES" altLang="en-US" dirty="0"/>
          </a:p>
        </p:txBody>
      </p:sp>
      <p:sp>
        <p:nvSpPr>
          <p:cNvPr id="28" name="Marcador de posición del contenido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es-ES"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editar el estilo de título del patrón</a:t>
            </a:r>
            <a:endParaRPr lang="es-ES" altLang="en-US" dirty="0"/>
          </a:p>
        </p:txBody>
      </p:sp>
      <p:sp>
        <p:nvSpPr>
          <p:cNvPr id="29" name="Marcador de posición del contenido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es-ES"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es-ES"/>
              <a:t>Haga clic para editar el estilo de título del patrón</a:t>
            </a:r>
            <a:endParaRPr lang="es-ES" altLang="en-US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  <a:endParaRPr lang="es-ES" noProof="0" dirty="0"/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noProof="0" smtClean="0"/>
              <a:pPr rtl="0"/>
              <a:t>‹#›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rma libre: Forma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orma libre: Forma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orma libre: Forma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orma libre: Forma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orma libre: Forma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orma libre: Forma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orma libre: Forma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orma libre: Forma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orma libre: Forma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orma libre: Forma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orma libre: Forma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orma libre: Forma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orma libre: Forma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orma libre: Forma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orma libre: Forma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orma libre: Forma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orma libre: Forma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orma libre: Forma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orma libre: Forma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86" name="Marcador de posición del contenido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s-E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87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88" name="Marcador de posición del contenido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s-E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89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90" name="Marcador de posición del contenido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s-E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91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92" name="Marcador de posición del contenido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s-E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93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94" name="Marcador de posición del contenido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s-E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rtlCol="0" anchor="t">
            <a:noAutofit/>
          </a:bodyPr>
          <a:lstStyle>
            <a:lvl1pPr algn="l"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es-ES" altLang="zh-CN" smtClean="0"/>
              <a:pPr rtl="0"/>
              <a:t>‹#›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8" name="Forma libre: Forma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5" name="Forma libre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21" name="Subtítulo 47" descr="Haga clic en el icono para agregar una imagen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3" name="Marcador de posición del contenido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37" name="Marcador de posición de imagen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rtlCol="0" anchor="b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8" name="Subtítulo 47" descr="Haga clic en el icono para agregar una imagen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0" name="Marcador de posición del contenido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sz="14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es-ES" altLang="zh-CN" smtClean="0"/>
              <a:pPr rtl="0"/>
              <a:t>‹#›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bre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6" name="Forma libre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22" name="Marcador de contenido 47" descr="Haga clic en el icono para agregar una imagen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3" name="Marcador de contenido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s-ES" sz="14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24" name="Marcador de contenido 47" descr="Haga clic en el icono para agregar una imagen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6" name="Marcador de contenido 47" descr="Haga clic en el icono para agregar una imagen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0" name="Marcador de contenido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s-ES" sz="14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28" name="Marcador de contenido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s-ES" sz="14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27" name="Forma libre: Forma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rtlCol="0" anchor="t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8" name="Marcador de posición de imagen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/>
            </a:pPr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19" name="Marcador de posición de imagen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/>
            </a:pPr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21" name="Marcador de posición de imagen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/>
            </a:pPr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es-ES" altLang="zh-CN" smtClean="0"/>
              <a:pPr rtl="0"/>
              <a:t>‹#›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18" name="Marcador de contenido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es-ES" sz="15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19" name="Forma libre: Forma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20" name="Forma libre: Forma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rtlCol="0" anchor="t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es-ES" altLang="zh-CN" smtClean="0"/>
              <a:pPr rtl="0"/>
              <a:t>‹#›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rma libre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9" name="Hexágono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0" name="Hexágono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1" name="Hexágono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2" name="Hexágono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44" name="Forma libre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4" name="Hexágono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5" name="Hexágono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43" name="Forma libre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8" name="Hexágono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46" name="Forma libre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28" name="Marcador de contenido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es-ES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zh-CN" dirty="0"/>
          </a:p>
        </p:txBody>
      </p:sp>
      <p:sp>
        <p:nvSpPr>
          <p:cNvPr id="29" name="Marcador de contenido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es-ES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zh-CN" dirty="0"/>
          </a:p>
        </p:txBody>
      </p:sp>
      <p:sp>
        <p:nvSpPr>
          <p:cNvPr id="30" name="Marcador de contenido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es-ES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zh-CN" dirty="0"/>
          </a:p>
        </p:txBody>
      </p:sp>
      <p:sp>
        <p:nvSpPr>
          <p:cNvPr id="31" name="Marcador de contenido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es-ES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zh-CN" dirty="0"/>
          </a:p>
        </p:txBody>
      </p:sp>
      <p:sp>
        <p:nvSpPr>
          <p:cNvPr id="21" name="Marcador de contenido 47" descr="Haga clic en el icono para agregar una imagen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0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rtlCol="0" anchor="b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40" name="Forma libre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ítulo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7" name="Forma libre: Forma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1800" dirty="0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1800" dirty="0"/>
          </a:p>
        </p:txBody>
      </p:sp>
      <p:sp>
        <p:nvSpPr>
          <p:cNvPr id="14" name="Forma libre: Forma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1800" dirty="0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1800" dirty="0"/>
          </a:p>
        </p:txBody>
      </p:sp>
      <p:sp>
        <p:nvSpPr>
          <p:cNvPr id="24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6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es-ES"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editar el estilo de título del patrón </a:t>
            </a:r>
          </a:p>
        </p:txBody>
      </p:sp>
      <p:sp>
        <p:nvSpPr>
          <p:cNvPr id="33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es-ES"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34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es-ES"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35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es-ES"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6" name="Forma libre: Forma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9" name="Forma libre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8" name="Forma libre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30" name="Forma libre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 rtlCol="0"/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 rtlCol="0"/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es-ES" altLang="zh-CN" smtClean="0"/>
              <a:pPr rtl="0"/>
              <a:t>‹#›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4" name="Marcador de posición del contenido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es-ES" sz="15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s-E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s-ES"/>
            </a:pPr>
            <a:r>
              <a:rPr lang="en-US"/>
              <a:t>Click icon to add picture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es-ES" altLang="zh-CN" smtClean="0"/>
              <a:pPr rtl="0"/>
              <a:t>‹#›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ítulo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1" name="Texto 47" descr="Haga clic en el icono para agregar una imagen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13000"/>
              </a:lnSpc>
              <a:buNone/>
              <a:defRPr lang="es-ES" sz="1800" b="1" cap="all" baseline="0">
                <a:solidFill>
                  <a:schemeClr val="accent6"/>
                </a:solidFill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 rtlCol="0">
            <a:noAutofit/>
          </a:bodyPr>
          <a:lstStyle>
            <a:lvl1pPr marL="0" indent="0" algn="ctr">
              <a:buNone/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rtlCol="0"/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11" name="Marcador de posición del contenido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 rtlCol="0"/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editar el estilo del texto patrón</a:t>
            </a:r>
            <a:endParaRPr lang="es-ES" alt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/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/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es-ES" altLang="zh-CN" smtClean="0"/>
              <a:pPr rtl="0"/>
              <a:t>‹#›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ítulo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10" name="Marcador de posición de tabla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Haga clic para editar el estilo del texto patrón</a:t>
            </a:r>
            <a:endParaRPr lang="es-ES" altLang="en-US"/>
          </a:p>
        </p:txBody>
      </p:sp>
      <p:sp>
        <p:nvSpPr>
          <p:cNvPr id="9" name="Forma libre: Forma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2" name="Forma libre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>
              <a:solidFill>
                <a:schemeClr val="accent6"/>
              </a:solidFill>
            </a:endParaRPr>
          </a:p>
        </p:txBody>
      </p:sp>
      <p:sp>
        <p:nvSpPr>
          <p:cNvPr id="13" name="Forma libre: Forma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es-ES" altLang="zh-CN" smtClean="0"/>
              <a:pPr rtl="0"/>
              <a:t>‹#›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rtlCol="0" anchor="b">
            <a:noAutofit/>
          </a:bodyPr>
          <a:lstStyle>
            <a:lvl1pPr>
              <a:defRPr lang="es-ES" sz="2700">
                <a:latin typeface="+mn-lt"/>
              </a:defRPr>
            </a:lvl1pPr>
          </a:lstStyle>
          <a:p>
            <a:pPr rtl="0"/>
            <a:r>
              <a:rPr lang="es-ES"/>
              <a:t>Haga clic para editar el texto</a:t>
            </a:r>
          </a:p>
        </p:txBody>
      </p:sp>
      <p:sp>
        <p:nvSpPr>
          <p:cNvPr id="11" name="subtítulo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es-ES" sz="1500" b="0">
                <a:solidFill>
                  <a:schemeClr val="accent4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4" name="Forma libre: Forma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5" name="Forma libre: Forma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sz="1600" dirty="0"/>
          </a:p>
        </p:txBody>
      </p:sp>
      <p:sp>
        <p:nvSpPr>
          <p:cNvPr id="6" name="Forma libre: Forma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sp>
        <p:nvSpPr>
          <p:cNvPr id="8" name="Forma libre: Forma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noProof="0"/>
              <a:t>Título de la presentación</a:t>
            </a:r>
            <a:endParaRPr lang="es-ES" noProof="0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 rtlCol="0">
            <a:noAutofit/>
          </a:bodyPr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noProof="0" smtClean="0"/>
              <a:pPr rtl="0"/>
              <a:t>‹#›</a:t>
            </a:fld>
            <a:endParaRPr lang="es-E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miembros del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título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60" name="Marcador de posición del contenido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es-ES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zh-CN" dirty="0"/>
          </a:p>
        </p:txBody>
      </p:sp>
      <p:sp>
        <p:nvSpPr>
          <p:cNvPr id="52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53" name="Marcador de posición del contenido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4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61" name="Marcador de posición del contenido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es-ES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zh-CN" dirty="0"/>
          </a:p>
        </p:txBody>
      </p:sp>
      <p:sp>
        <p:nvSpPr>
          <p:cNvPr id="21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2" name="Marcador de posición del contenido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4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62" name="Marcador de posición del contenido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es-ES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zh-CN" dirty="0"/>
          </a:p>
        </p:txBody>
      </p:sp>
      <p:sp>
        <p:nvSpPr>
          <p:cNvPr id="19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0" name="Marcador de posición del contenido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4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63" name="Marcador de posición del contenido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es-ES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zh-CN" dirty="0"/>
          </a:p>
        </p:txBody>
      </p:sp>
      <p:sp>
        <p:nvSpPr>
          <p:cNvPr id="25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26" name="Marcador de posición del contenido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s-ES" sz="1400" b="0">
                <a:solidFill>
                  <a:schemeClr val="accent6"/>
                </a:solidFill>
                <a:latin typeface="+mn-lt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es-ES" altLang="zh-CN" smtClean="0"/>
              <a:pPr rtl="0"/>
              <a:t>‹#›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miembros del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rtlCol="0" anchor="t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s-ES" dirty="0"/>
          </a:p>
        </p:txBody>
      </p:sp>
      <p:sp>
        <p:nvSpPr>
          <p:cNvPr id="38" name="Marcador de posición del contenido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39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40" name="Marcador de posición del contenido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s-ES"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los estilos de texto del patrón </a:t>
            </a:r>
          </a:p>
        </p:txBody>
      </p:sp>
      <p:sp>
        <p:nvSpPr>
          <p:cNvPr id="56" name="Marcador de posición del contenido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41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42" name="Marcador de posición del contenido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48" name="Marcador de posición del contenido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43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44" name="Marcador de posición del contenido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s-E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61" name="Marcador de posición del contenido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 dirty="0"/>
          </a:p>
        </p:txBody>
      </p:sp>
      <p:sp>
        <p:nvSpPr>
          <p:cNvPr id="45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46" name="Marcador de posición del contenido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49" name="Marcador de posición del contenido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47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50" name="Marcador de posición del contenido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62" name="Marcador de posición del contenido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51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52" name="Marcador de posición del contenido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55" name="Marcador de posición del contenido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53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58" name="Marcador de posición del contenido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63" name="Marcador de posición del contenido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es-ES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es-ES" altLang="en-US"/>
          </a:p>
        </p:txBody>
      </p:sp>
      <p:sp>
        <p:nvSpPr>
          <p:cNvPr id="59" name="Marcador de posición del contenido 47" descr="Haga clic en el icono para agregar una imagen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lvl="0" rtl="0"/>
            <a:r>
              <a:rPr lang="es-ES"/>
              <a:t>Haga clic para modificar el estilo de título del patrón </a:t>
            </a:r>
          </a:p>
        </p:txBody>
      </p:sp>
      <p:sp>
        <p:nvSpPr>
          <p:cNvPr id="60" name="Marcador de posición del contenido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s-E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es-ES" sz="1000"/>
            </a:lvl2pPr>
            <a:lvl3pPr>
              <a:defRPr lang="es-ES" sz="900"/>
            </a:lvl3pPr>
            <a:lvl4pPr>
              <a:defRPr lang="es-ES" sz="800"/>
            </a:lvl4pPr>
            <a:lvl5pPr>
              <a:defRPr lang="es-ES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ES"/>
              <a:t>Haga clic para modificar los estilos de texto del patrón 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 rtlCol="0">
            <a:noAutofit/>
          </a:bodyPr>
          <a:lstStyle>
            <a:lvl1pPr>
              <a:defRPr lang="es-ES">
                <a:solidFill>
                  <a:schemeClr val="accent6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 rtlCol="0">
            <a:noAutofit/>
          </a:bodyPr>
          <a:lstStyle>
            <a:lvl1pPr>
              <a:defRPr lang="es-ES" b="0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es-ES" altLang="zh-CN" smtClean="0"/>
              <a:pPr rtl="0"/>
              <a:t>‹#›</a:t>
            </a:fld>
            <a:endParaRPr lang="es-E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l contenido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s-ES" sz="1200">
                <a:solidFill>
                  <a:schemeClr val="accent6"/>
                </a:solidFill>
                <a:latin typeface="+mn-lt"/>
              </a:defRPr>
            </a:lvl1pPr>
          </a:lstStyle>
          <a:p>
            <a:pPr rtl="0"/>
            <a:fld id="{47FEACEE-25B4-4A2D-B147-27296E36371D}" type="slidenum">
              <a:rPr lang="es-ES" altLang="zh-CN" smtClean="0"/>
              <a:pPr rtl="0"/>
              <a:t>‹#›</a:t>
            </a:fld>
            <a:endParaRPr lang="es-ES" altLang="zh-CN" dirty="0"/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ítulo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1200">
                <a:solidFill>
                  <a:schemeClr val="accent6"/>
                </a:solidFill>
                <a:latin typeface="+mn-lt"/>
              </a:defRPr>
            </a:lvl1pPr>
          </a:lstStyle>
          <a:p>
            <a:pPr rtl="0"/>
            <a:r>
              <a:rPr lang="es-ES"/>
              <a:t>Título de la presentación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4400" b="1" kern="1200">
          <a:solidFill>
            <a:schemeClr val="accent6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png"/><Relationship Id="rId5" Type="http://schemas.openxmlformats.org/officeDocument/2006/relationships/image" Target="../media/image10.jpe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159876" cy="2057441"/>
          </a:xfrm>
        </p:spPr>
        <p:txBody>
          <a:bodyPr rtlCol="0"/>
          <a:lstStyle>
            <a:defPPr>
              <a:defRPr lang="es-ES"/>
            </a:defPPr>
          </a:lstStyle>
          <a:p>
            <a:pPr algn="ctr" rtl="0"/>
            <a:r>
              <a:rPr lang="en-US" sz="2200" dirty="0"/>
              <a:t>Supervised Learning Model for Motor Movement Prediction using Brain-Computer Interfaces</a:t>
            </a:r>
            <a:endParaRPr lang="es-ES" sz="2200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28951"/>
            <a:ext cx="4373070" cy="119354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Presented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</a:t>
            </a:r>
          </a:p>
          <a:p>
            <a:pPr rtl="0"/>
            <a:r>
              <a:rPr lang="es-ES" dirty="0"/>
              <a:t>Angel Barrera</a:t>
            </a:r>
          </a:p>
          <a:p>
            <a:pPr rtl="0">
              <a:spcBef>
                <a:spcPts val="0"/>
              </a:spcBef>
            </a:pPr>
            <a:r>
              <a:rPr lang="es-ES" sz="1400" dirty="0" err="1"/>
              <a:t>Master’s</a:t>
            </a:r>
            <a:r>
              <a:rPr lang="es-ES" sz="1400" dirty="0"/>
              <a:t> </a:t>
            </a:r>
            <a:r>
              <a:rPr lang="es-ES" sz="1400" dirty="0" err="1"/>
              <a:t>Student</a:t>
            </a:r>
            <a:r>
              <a:rPr lang="es-ES" sz="1400" dirty="0"/>
              <a:t> in </a:t>
            </a:r>
            <a:r>
              <a:rPr lang="es-ES" sz="1400" dirty="0" err="1"/>
              <a:t>Applied</a:t>
            </a:r>
            <a:r>
              <a:rPr lang="es-ES" sz="1400" dirty="0"/>
              <a:t> Data </a:t>
            </a:r>
            <a:r>
              <a:rPr lang="es-ES" sz="1400" dirty="0" err="1"/>
              <a:t>Science</a:t>
            </a:r>
            <a:endParaRPr lang="es-ES" sz="1400" dirty="0"/>
          </a:p>
          <a:p>
            <a:pPr rtl="0">
              <a:spcBef>
                <a:spcPts val="0"/>
              </a:spcBef>
            </a:pPr>
            <a:r>
              <a:rPr lang="es-ES" sz="1400" dirty="0"/>
              <a:t>East Tennessee </a:t>
            </a:r>
            <a:r>
              <a:rPr lang="es-ES" sz="1400" dirty="0" err="1"/>
              <a:t>State</a:t>
            </a:r>
            <a:r>
              <a:rPr lang="es-ES" sz="1400" dirty="0"/>
              <a:t> </a:t>
            </a:r>
            <a:r>
              <a:rPr lang="es-ES" sz="1400" dirty="0" err="1"/>
              <a:t>University</a:t>
            </a:r>
            <a:endParaRPr lang="es-ES" sz="1400" dirty="0"/>
          </a:p>
        </p:txBody>
      </p:sp>
      <p:pic>
        <p:nvPicPr>
          <p:cNvPr id="30" name="Marcador de posición de imagen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21033" r="21033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orma libre: Forma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orma libre: Forma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7368B-7311-B361-AB68-8FCD1F8B0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CDC07E3-C90D-F531-936E-5A8F9DC9C16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526539" y="6400482"/>
            <a:ext cx="6328662" cy="365125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n-US" sz="1200" dirty="0"/>
              <a:t>Supervised Learning Model for Motor Movement Prediction using Brain-Computer Interfaces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059CD1-CA32-A1E3-DC5F-1AD5CFDAFAB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smtClean="0"/>
              <a:pPr rtl="0"/>
              <a:t>10</a:t>
            </a:fld>
            <a:endParaRPr lang="es-ES" altLang="zh-CN" dirty="0"/>
          </a:p>
        </p:txBody>
      </p:sp>
      <p:sp>
        <p:nvSpPr>
          <p:cNvPr id="8" name="Título 85">
            <a:extLst>
              <a:ext uri="{FF2B5EF4-FFF2-40B4-BE49-F238E27FC236}">
                <a16:creationId xmlns:a16="http://schemas.microsoft.com/office/drawing/2014/main" id="{13EA0E90-2C68-522B-870B-1091EA15E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28" y="505997"/>
            <a:ext cx="10515600" cy="673966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SV" b="1" dirty="0" err="1"/>
              <a:t>Balancing</a:t>
            </a:r>
            <a:r>
              <a:rPr lang="es-SV" b="1" dirty="0"/>
              <a:t> </a:t>
            </a:r>
            <a:r>
              <a:rPr lang="es-SV" dirty="0" err="1"/>
              <a:t>T</a:t>
            </a:r>
            <a:r>
              <a:rPr lang="es-SV" b="1" dirty="0" err="1"/>
              <a:t>he</a:t>
            </a:r>
            <a:r>
              <a:rPr lang="es-SV" b="1" dirty="0"/>
              <a:t> Data</a:t>
            </a:r>
          </a:p>
        </p:txBody>
      </p:sp>
      <p:sp>
        <p:nvSpPr>
          <p:cNvPr id="11" name="Marcador de texto 19">
            <a:extLst>
              <a:ext uri="{FF2B5EF4-FFF2-40B4-BE49-F238E27FC236}">
                <a16:creationId xmlns:a16="http://schemas.microsoft.com/office/drawing/2014/main" id="{9677BECB-DDC9-C66E-A6B7-933E7E0323D0}"/>
              </a:ext>
            </a:extLst>
          </p:cNvPr>
          <p:cNvSpPr txBox="1">
            <a:spLocks/>
          </p:cNvSpPr>
          <p:nvPr/>
        </p:nvSpPr>
        <p:spPr>
          <a:xfrm>
            <a:off x="399028" y="1319842"/>
            <a:ext cx="7078732" cy="1758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lang="es-ES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b="1" dirty="0"/>
              <a:t>Class Imbalance Handling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Initial dataset was highly imbalanced (more instances of one movement type).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Applied </a:t>
            </a:r>
            <a:r>
              <a:rPr lang="en-US" sz="1400" b="1" dirty="0"/>
              <a:t>SMOTE (Synthetic Minority Oversampling Technique)</a:t>
            </a:r>
            <a:r>
              <a:rPr lang="en-US" sz="1400" dirty="0"/>
              <a:t> to create balanced classes.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b="1" dirty="0"/>
              <a:t>Feature Importance Analysis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Top contributing features: CSP components &amp; Hjorth Mobility.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Spatial patterns (CSP) played the most significant role in distinguishing movements.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3BCD5-E02C-F1F5-2903-21A5AA6E6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760" y="1283804"/>
            <a:ext cx="3524435" cy="25650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35BD6-E14B-BB6D-06DE-7A5129037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759" y="4032204"/>
            <a:ext cx="3524435" cy="256500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748426-8EC8-0E1C-954A-6CA4E17BD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586" y="3114518"/>
            <a:ext cx="5833615" cy="31034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243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ítulo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437" y="512319"/>
            <a:ext cx="6599429" cy="727202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SV" b="1" dirty="0" err="1"/>
              <a:t>Model</a:t>
            </a:r>
            <a:r>
              <a:rPr lang="es-SV" b="1" dirty="0"/>
              <a:t> Training</a:t>
            </a:r>
          </a:p>
        </p:txBody>
      </p:sp>
      <p:pic>
        <p:nvPicPr>
          <p:cNvPr id="26" name="Marcador de posición de imagen 25">
            <a:extLst>
              <a:ext uri="{FF2B5EF4-FFF2-40B4-BE49-F238E27FC236}">
                <a16:creationId xmlns:a16="http://schemas.microsoft.com/office/drawing/2014/main" id="{4CBFAFCC-A306-4EA1-BEE3-7557795635A8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/>
          <a:stretch/>
        </p:blipFill>
        <p:spPr/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243AAE-D428-CAAE-DCAF-0266FEEEAC7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smtClean="0"/>
              <a:pPr rtl="0"/>
              <a:t>11</a:t>
            </a:fld>
            <a:endParaRPr lang="es-ES" altLang="zh-CN" dirty="0"/>
          </a:p>
        </p:txBody>
      </p:sp>
      <p:sp>
        <p:nvSpPr>
          <p:cNvPr id="11" name="Marcador de texto 19">
            <a:extLst>
              <a:ext uri="{FF2B5EF4-FFF2-40B4-BE49-F238E27FC236}">
                <a16:creationId xmlns:a16="http://schemas.microsoft.com/office/drawing/2014/main" id="{3C5FE8D1-C45F-55E8-FF65-B5EADB3D0937}"/>
              </a:ext>
            </a:extLst>
          </p:cNvPr>
          <p:cNvSpPr txBox="1">
            <a:spLocks/>
          </p:cNvSpPr>
          <p:nvPr/>
        </p:nvSpPr>
        <p:spPr>
          <a:xfrm>
            <a:off x="4115437" y="1442720"/>
            <a:ext cx="7078732" cy="4978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lang="es-ES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SV" sz="1800" b="1" dirty="0"/>
              <a:t>Machine </a:t>
            </a:r>
            <a:r>
              <a:rPr lang="es-SV" sz="1800" b="1" dirty="0" err="1"/>
              <a:t>Learning</a:t>
            </a:r>
            <a:r>
              <a:rPr lang="es-SV" sz="1800" b="1" dirty="0"/>
              <a:t> </a:t>
            </a:r>
            <a:r>
              <a:rPr lang="es-SV" sz="1800" b="1" dirty="0" err="1"/>
              <a:t>Model</a:t>
            </a:r>
            <a:r>
              <a:rPr lang="es-SV" sz="1800" b="1" dirty="0"/>
              <a:t> </a:t>
            </a:r>
            <a:r>
              <a:rPr lang="es-SV" sz="1800" b="1" dirty="0" err="1"/>
              <a:t>to</a:t>
            </a:r>
            <a:r>
              <a:rPr lang="es-SV" sz="1800" b="1" dirty="0"/>
              <a:t> Be Used</a:t>
            </a:r>
          </a:p>
          <a:p>
            <a:endParaRPr lang="es-SV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SV" sz="1800" b="1" dirty="0" err="1"/>
              <a:t>Random</a:t>
            </a:r>
            <a:r>
              <a:rPr lang="es-SV" sz="1800" b="1" dirty="0"/>
              <a:t> Forest </a:t>
            </a:r>
            <a:r>
              <a:rPr lang="es-SV" sz="1800" b="1" dirty="0" err="1"/>
              <a:t>Classifier</a:t>
            </a:r>
            <a:r>
              <a:rPr lang="es-SV" sz="1800" dirty="0"/>
              <a:t> (interpretable and </a:t>
            </a:r>
            <a:r>
              <a:rPr lang="es-SV" sz="1800" dirty="0" err="1"/>
              <a:t>robust</a:t>
            </a:r>
            <a:r>
              <a:rPr lang="es-SV" sz="1800" dirty="0"/>
              <a:t> </a:t>
            </a:r>
            <a:r>
              <a:rPr lang="es-SV" sz="1800" dirty="0" err="1"/>
              <a:t>for</a:t>
            </a:r>
            <a:r>
              <a:rPr lang="es-SV" sz="1800" dirty="0"/>
              <a:t> EEG data)</a:t>
            </a:r>
          </a:p>
          <a:p>
            <a:endParaRPr lang="es-SV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s-SV" sz="1800" dirty="0" err="1"/>
              <a:t>Evaluated</a:t>
            </a:r>
            <a:r>
              <a:rPr lang="es-SV" sz="1800" dirty="0"/>
              <a:t> </a:t>
            </a:r>
            <a:r>
              <a:rPr lang="es-SV" sz="1800" dirty="0" err="1"/>
              <a:t>on</a:t>
            </a:r>
            <a:r>
              <a:rPr lang="es-SV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SV" dirty="0" err="1">
                <a:solidFill>
                  <a:schemeClr val="accent6"/>
                </a:solidFill>
              </a:rPr>
              <a:t>Accuracy</a:t>
            </a:r>
            <a:r>
              <a:rPr lang="es-SV" dirty="0">
                <a:solidFill>
                  <a:schemeClr val="accent6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SV" dirty="0" err="1">
                <a:solidFill>
                  <a:schemeClr val="accent6"/>
                </a:solidFill>
              </a:rPr>
              <a:t>Precision</a:t>
            </a:r>
            <a:r>
              <a:rPr lang="es-SV" dirty="0">
                <a:solidFill>
                  <a:schemeClr val="accent6"/>
                </a:solidFill>
              </a:rPr>
              <a:t>, </a:t>
            </a:r>
            <a:r>
              <a:rPr lang="es-SV" dirty="0" err="1">
                <a:solidFill>
                  <a:schemeClr val="accent6"/>
                </a:solidFill>
              </a:rPr>
              <a:t>Recall</a:t>
            </a:r>
            <a:r>
              <a:rPr lang="es-SV" dirty="0">
                <a:solidFill>
                  <a:schemeClr val="accent6"/>
                </a:solidFill>
              </a:rPr>
              <a:t>, F1-score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SV" dirty="0" err="1">
                <a:solidFill>
                  <a:schemeClr val="accent6"/>
                </a:solidFill>
              </a:rPr>
              <a:t>Confusion</a:t>
            </a:r>
            <a:r>
              <a:rPr lang="es-SV" dirty="0">
                <a:solidFill>
                  <a:schemeClr val="accent6"/>
                </a:solidFill>
              </a:rPr>
              <a:t>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SV" dirty="0">
              <a:solidFill>
                <a:schemeClr val="accent6"/>
              </a:solidFill>
            </a:endParaRPr>
          </a:p>
          <a:p>
            <a:r>
              <a:rPr lang="en-US" sz="1800" b="1" dirty="0"/>
              <a:t>What to Expect From the Results</a:t>
            </a:r>
          </a:p>
          <a:p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For the model to effectively </a:t>
            </a:r>
            <a:r>
              <a:rPr lang="en-US" sz="1800" b="1" dirty="0"/>
              <a:t>classify motor intentions</a:t>
            </a:r>
            <a:r>
              <a:rPr lang="en-US" sz="1800" dirty="0"/>
              <a:t> using EEG data.</a:t>
            </a:r>
          </a:p>
          <a:p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To use CSP Features for classifying left/right fist and feet movements.</a:t>
            </a:r>
          </a:p>
          <a:p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To have a high classification accuracy so we can potentially do a  </a:t>
            </a:r>
            <a:r>
              <a:rPr lang="en-US" sz="1800" b="1" dirty="0"/>
              <a:t>real-time application in BCI systems</a:t>
            </a:r>
            <a:r>
              <a:rPr lang="en-US" sz="1800" dirty="0"/>
              <a:t>.</a:t>
            </a:r>
          </a:p>
          <a:p>
            <a:pPr lvl="1"/>
            <a:endParaRPr lang="es-SV" dirty="0">
              <a:solidFill>
                <a:schemeClr val="accent6"/>
              </a:solidFill>
            </a:endParaRPr>
          </a:p>
        </p:txBody>
      </p:sp>
      <p:sp>
        <p:nvSpPr>
          <p:cNvPr id="12" name="Marcador de pie de página 3">
            <a:extLst>
              <a:ext uri="{FF2B5EF4-FFF2-40B4-BE49-F238E27FC236}">
                <a16:creationId xmlns:a16="http://schemas.microsoft.com/office/drawing/2014/main" id="{31B82040-54C4-3269-838A-1466355ADE8E}"/>
              </a:ext>
            </a:extLst>
          </p:cNvPr>
          <p:cNvSpPr txBox="1">
            <a:spLocks/>
          </p:cNvSpPr>
          <p:nvPr/>
        </p:nvSpPr>
        <p:spPr>
          <a:xfrm>
            <a:off x="423671" y="6400482"/>
            <a:ext cx="6503339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s-ES" sz="1400" b="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Supervised Learning Model for Motor Movement Prediction using Brain-Computer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>
          <a:xfrm>
            <a:off x="484632" y="6217920"/>
            <a:ext cx="6701172" cy="365125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n-US" sz="1200" dirty="0"/>
              <a:t>Supervised Learning Model for Motor Movement Prediction using Brain-Computer Interfaces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noProof="0" smtClean="0"/>
              <a:pPr rtl="0"/>
              <a:t>12</a:t>
            </a:fld>
            <a:endParaRPr lang="es-ES" altLang="zh-CN" noProof="0" dirty="0"/>
          </a:p>
        </p:txBody>
      </p:sp>
      <p:sp>
        <p:nvSpPr>
          <p:cNvPr id="9" name="Título 59">
            <a:extLst>
              <a:ext uri="{FF2B5EF4-FFF2-40B4-BE49-F238E27FC236}">
                <a16:creationId xmlns:a16="http://schemas.microsoft.com/office/drawing/2014/main" id="{8C7AADEE-9236-CC81-57FE-FE6A6BEC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3197" y="1171512"/>
            <a:ext cx="6599429" cy="727202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SV" sz="4400" b="1" dirty="0"/>
              <a:t>Future </a:t>
            </a:r>
            <a:r>
              <a:rPr lang="es-SV" sz="4400" b="1" dirty="0" err="1"/>
              <a:t>Work</a:t>
            </a:r>
            <a:endParaRPr lang="es-SV" sz="4400" b="1" dirty="0"/>
          </a:p>
        </p:txBody>
      </p:sp>
      <p:sp>
        <p:nvSpPr>
          <p:cNvPr id="10" name="Marcador de texto 19">
            <a:extLst>
              <a:ext uri="{FF2B5EF4-FFF2-40B4-BE49-F238E27FC236}">
                <a16:creationId xmlns:a16="http://schemas.microsoft.com/office/drawing/2014/main" id="{48700EBE-8EF1-CF2B-3A4B-13F0BED20D3F}"/>
              </a:ext>
            </a:extLst>
          </p:cNvPr>
          <p:cNvSpPr txBox="1">
            <a:spLocks/>
          </p:cNvSpPr>
          <p:nvPr/>
        </p:nvSpPr>
        <p:spPr>
          <a:xfrm>
            <a:off x="5243197" y="2256154"/>
            <a:ext cx="6786243" cy="30168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lang="es-ES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Fit the model and analyze the results.</a:t>
            </a:r>
            <a:endParaRPr lang="en-US" sz="1800" dirty="0"/>
          </a:p>
          <a:p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Deploy model on real-time BCI simulation, Unreal Engine, or Unity.</a:t>
            </a:r>
            <a:endParaRPr lang="en-US" sz="1800" dirty="0"/>
          </a:p>
          <a:p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Test on additional subjects</a:t>
            </a:r>
            <a:r>
              <a:rPr lang="en-US" sz="1800" dirty="0"/>
              <a:t> to ensure robustness.</a:t>
            </a:r>
          </a:p>
          <a:p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Optimize feature selection</a:t>
            </a:r>
            <a:r>
              <a:rPr lang="en-US" sz="1800" dirty="0"/>
              <a:t> to reduce dimensionality without accuracy loss.</a:t>
            </a:r>
          </a:p>
          <a:p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Explore deep learning approaches</a:t>
            </a:r>
            <a:r>
              <a:rPr lang="en-US" sz="1800" dirty="0"/>
              <a:t> (CNNs on EEG signal matrices).</a:t>
            </a: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ítulo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Thank</a:t>
            </a:r>
            <a:r>
              <a:rPr lang="es-ES" dirty="0"/>
              <a:t> </a:t>
            </a:r>
            <a:r>
              <a:rPr lang="es-ES" dirty="0" err="1"/>
              <a:t>You</a:t>
            </a:r>
            <a:endParaRPr lang="es-ES" dirty="0"/>
          </a:p>
        </p:txBody>
      </p:sp>
      <p:pic>
        <p:nvPicPr>
          <p:cNvPr id="14" name="Marcador de posición de imagen 13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3"/>
          <a:srcRect/>
          <a:stretch/>
        </p:blipFill>
        <p:spPr/>
      </p:pic>
      <p:pic>
        <p:nvPicPr>
          <p:cNvPr id="16" name="Marcador de posición de imagen 15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4"/>
          <a:srcRect/>
          <a:stretch/>
        </p:blipFill>
        <p:spPr/>
      </p:pic>
      <p:pic>
        <p:nvPicPr>
          <p:cNvPr id="18" name="Marcador de posición de imagen 17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5"/>
          <a:srcRect/>
          <a:stretch/>
        </p:blipFill>
        <p:spPr/>
      </p:pic>
      <p:pic>
        <p:nvPicPr>
          <p:cNvPr id="28" name="Marcador de posición de imagen 27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6"/>
          <a:srcRect/>
          <a:stretch/>
        </p:blipFill>
        <p:spPr/>
      </p:pic>
      <p:sp>
        <p:nvSpPr>
          <p:cNvPr id="2" name="Marcador de texto 8">
            <a:extLst>
              <a:ext uri="{FF2B5EF4-FFF2-40B4-BE49-F238E27FC236}">
                <a16:creationId xmlns:a16="http://schemas.microsoft.com/office/drawing/2014/main" id="{80E95EB5-5963-5FAF-BB27-B6790EBEC0E0}"/>
              </a:ext>
            </a:extLst>
          </p:cNvPr>
          <p:cNvSpPr txBox="1">
            <a:spLocks/>
          </p:cNvSpPr>
          <p:nvPr/>
        </p:nvSpPr>
        <p:spPr>
          <a:xfrm>
            <a:off x="6096000" y="3194929"/>
            <a:ext cx="4373070" cy="954378"/>
          </a:xfrm>
          <a:prstGeom prst="rect">
            <a:avLst/>
          </a:prstGeom>
        </p:spPr>
        <p:txBody>
          <a:bodyPr rtlCol="0"/>
          <a:lstStyle>
            <a:defPPr>
              <a:defRPr lang="es-E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Angel Barrera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Master’s Student in Applied Data Science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 dirty="0"/>
              <a:t>East Tennessee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ítulo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Agenda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8FEA3BB9-F064-CFBE-C0BE-BB7A22A4DC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 rtlCol="0"/>
          <a:lstStyle>
            <a:defPPr>
              <a:defRPr lang="es-ES"/>
            </a:defPPr>
          </a:lstStyle>
          <a:p>
            <a:r>
              <a:rPr lang="es-SV" b="1" dirty="0" err="1"/>
              <a:t>Introduction</a:t>
            </a:r>
            <a:endParaRPr lang="es-SV" b="1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78024C77-A2F8-1ABA-5412-E6BB88B5FA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 rtlCol="0"/>
          <a:lstStyle>
            <a:defPPr>
              <a:defRPr lang="es-ES"/>
            </a:defPPr>
          </a:lstStyle>
          <a:p>
            <a:r>
              <a:rPr lang="es-SV" b="1" dirty="0"/>
              <a:t>Project Objectives</a:t>
            </a:r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241202DB-E499-EB19-8A48-A3301DA59ED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 rtlCol="0"/>
          <a:lstStyle>
            <a:defPPr>
              <a:defRPr lang="es-ES"/>
            </a:defPPr>
          </a:lstStyle>
          <a:p>
            <a:r>
              <a:rPr lang="es-SV" b="1" dirty="0" err="1"/>
              <a:t>Dataset</a:t>
            </a:r>
            <a:r>
              <a:rPr lang="es-SV" b="1" dirty="0"/>
              <a:t> </a:t>
            </a:r>
            <a:r>
              <a:rPr lang="es-SV" b="1" dirty="0" err="1"/>
              <a:t>Overview</a:t>
            </a:r>
            <a:endParaRPr lang="es-SV" b="1" dirty="0"/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D5402852-C1AD-6A4E-DAA7-0AE582A742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 rtlCol="0"/>
          <a:lstStyle>
            <a:defPPr>
              <a:defRPr lang="es-ES"/>
            </a:defPPr>
          </a:lstStyle>
          <a:p>
            <a:r>
              <a:rPr lang="es-SV" b="1" dirty="0" err="1"/>
              <a:t>Preprocessing</a:t>
            </a:r>
            <a:r>
              <a:rPr lang="es-SV" b="1" dirty="0"/>
              <a:t> &amp; Data </a:t>
            </a:r>
            <a:r>
              <a:rPr lang="es-SV" b="1" dirty="0" err="1"/>
              <a:t>Cleaning</a:t>
            </a:r>
            <a:endParaRPr lang="es-SV" b="1" dirty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ABF1D337-2A3C-A0FB-A6CD-5E4B9D6DFD9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>
            <a:defPPr>
              <a:defRPr lang="es-ES"/>
            </a:defPPr>
          </a:lstStyle>
          <a:p>
            <a:r>
              <a:rPr lang="es-SV" b="1" dirty="0" err="1"/>
              <a:t>Feature</a:t>
            </a:r>
            <a:r>
              <a:rPr lang="es-SV" b="1" dirty="0"/>
              <a:t> </a:t>
            </a:r>
            <a:r>
              <a:rPr lang="es-SV" b="1" dirty="0" err="1"/>
              <a:t>Engineering</a:t>
            </a:r>
            <a:endParaRPr lang="es-SV" b="1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620084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1200" dirty="0"/>
              <a:t>Supervised Learning Model for Motor Movement Prediction using Brain-Computer Interfaces</a:t>
            </a:r>
            <a:endParaRPr lang="es-ES" dirty="0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smtClean="0"/>
              <a:pPr/>
              <a:t>2</a:t>
            </a:fld>
            <a:endParaRPr lang="es-ES" altLang="zh-CN" dirty="0"/>
          </a:p>
        </p:txBody>
      </p:sp>
      <p:sp>
        <p:nvSpPr>
          <p:cNvPr id="2" name="Marcador de texto 23">
            <a:extLst>
              <a:ext uri="{FF2B5EF4-FFF2-40B4-BE49-F238E27FC236}">
                <a16:creationId xmlns:a16="http://schemas.microsoft.com/office/drawing/2014/main" id="{1E0445B8-A642-D8B1-6A61-693519EDB3DC}"/>
              </a:ext>
            </a:extLst>
          </p:cNvPr>
          <p:cNvSpPr txBox="1">
            <a:spLocks/>
          </p:cNvSpPr>
          <p:nvPr/>
        </p:nvSpPr>
        <p:spPr>
          <a:xfrm>
            <a:off x="10535378" y="4629745"/>
            <a:ext cx="1574801" cy="1075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1800" b="0" i="0" kern="1200">
                <a:solidFill>
                  <a:schemeClr val="accent6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SV" b="1" dirty="0" err="1"/>
              <a:t>Balancing</a:t>
            </a:r>
            <a:r>
              <a:rPr lang="es-SV" b="1" dirty="0"/>
              <a:t> &amp; </a:t>
            </a:r>
            <a:r>
              <a:rPr lang="es-SV" b="1" dirty="0" err="1"/>
              <a:t>Splitting</a:t>
            </a:r>
            <a:r>
              <a:rPr lang="es-SV" b="1" dirty="0"/>
              <a:t> </a:t>
            </a:r>
            <a:r>
              <a:rPr lang="es-SV" b="1" dirty="0" err="1"/>
              <a:t>the</a:t>
            </a:r>
            <a:r>
              <a:rPr lang="es-SV" b="1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29" y="734605"/>
            <a:ext cx="5117162" cy="132556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4632" y="2847787"/>
            <a:ext cx="5117161" cy="3248908"/>
          </a:xfrm>
        </p:spPr>
        <p:txBody>
          <a:bodyPr rtlCol="0"/>
          <a:lstStyle>
            <a:defPPr>
              <a:defRPr lang="es-ES"/>
            </a:def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1200" dirty="0"/>
              <a:t>Brain-Computer Interfaces (BCI) enable direct communication between the brain and external devices.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dirty="0"/>
              <a:t>EEG (Electroencephalography) signals are widely used for motor imagery-based BCI applications.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dirty="0"/>
              <a:t>The goal is to classify motor movements (left fist, right fist, both feet) based on EEG recordings.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dirty="0"/>
              <a:t>Inspired by the field of neuroscience and its potential to help people recover movement and overcome neurological challenges.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dirty="0"/>
              <a:t>My long-term goal is to contribute to the development of BCI systems that restore mobility for individuals with paralysis or motor impairments.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200" dirty="0"/>
              <a:t>This project serves as a steppingstone toward understanding how EEG-based movement classification can be applied to assistive technologies and neurorehabilitation.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200" dirty="0"/>
          </a:p>
          <a:p>
            <a:pPr algn="just" rtl="0"/>
            <a:endParaRPr lang="es-ES" sz="1200" dirty="0"/>
          </a:p>
          <a:p>
            <a:pPr algn="just" rtl="0"/>
            <a:endParaRPr lang="es-ES" sz="120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>
          <a:xfrm>
            <a:off x="484631" y="6217920"/>
            <a:ext cx="6218093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1200" dirty="0"/>
              <a:t>Supervised Learning Model for Motor Movement Prediction using Brain-Computer Interfaces</a:t>
            </a:r>
            <a:endParaRPr lang="es-ES" dirty="0"/>
          </a:p>
        </p:txBody>
      </p:sp>
      <p:pic>
        <p:nvPicPr>
          <p:cNvPr id="12" name="Marcador de posición de imagen 11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3"/>
          <a:srcRect/>
          <a:stretch/>
        </p:blipFill>
        <p:spPr>
          <a:xfrm>
            <a:off x="5745001" y="0"/>
            <a:ext cx="6446999" cy="6858000"/>
          </a:xfrm>
        </p:spPr>
      </p:pic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s-ES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s-ES"/>
            </a:pP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smtClean="0"/>
              <a:pPr/>
              <a:t>3</a:t>
            </a:fld>
            <a:endParaRPr lang="es-ES" altLang="zh-CN" dirty="0"/>
          </a:p>
        </p:txBody>
      </p:sp>
      <p:sp>
        <p:nvSpPr>
          <p:cNvPr id="2" name="Título 4">
            <a:extLst>
              <a:ext uri="{FF2B5EF4-FFF2-40B4-BE49-F238E27FC236}">
                <a16:creationId xmlns:a16="http://schemas.microsoft.com/office/drawing/2014/main" id="{B004EFF6-FE94-5EDB-4E11-098F0C2C0439}"/>
              </a:ext>
            </a:extLst>
          </p:cNvPr>
          <p:cNvSpPr txBox="1">
            <a:spLocks/>
          </p:cNvSpPr>
          <p:nvPr/>
        </p:nvSpPr>
        <p:spPr>
          <a:xfrm>
            <a:off x="484632" y="2300629"/>
            <a:ext cx="5117162" cy="3651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400" b="1" kern="1200">
                <a:solidFill>
                  <a:schemeClr val="accent6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s-SV" sz="2000" b="1" dirty="0" err="1"/>
              <a:t>Background</a:t>
            </a:r>
            <a:r>
              <a:rPr lang="es-SV" sz="2000" b="1" dirty="0"/>
              <a:t> &amp; </a:t>
            </a:r>
            <a:r>
              <a:rPr lang="es-SV" sz="2000" b="1" dirty="0" err="1"/>
              <a:t>Motivation</a:t>
            </a:r>
            <a:endParaRPr lang="es-SV" sz="2000" b="1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070" y="555648"/>
            <a:ext cx="5948850" cy="1103596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SV" b="1" dirty="0"/>
              <a:t>Project Objectives</a:t>
            </a:r>
          </a:p>
        </p:txBody>
      </p:sp>
      <p:sp>
        <p:nvSpPr>
          <p:cNvPr id="19" name="Marcador de texto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970787" y="3230880"/>
            <a:ext cx="1876247" cy="72136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3200" dirty="0"/>
              <a:t>BCI</a:t>
            </a:r>
          </a:p>
          <a:p>
            <a:pPr rtl="0"/>
            <a:endParaRPr lang="es-ES" dirty="0"/>
          </a:p>
        </p:txBody>
      </p:sp>
      <p:pic>
        <p:nvPicPr>
          <p:cNvPr id="48" name="Marcador de posición de imagen 19">
            <a:extLst>
              <a:ext uri="{FF2B5EF4-FFF2-40B4-BE49-F238E27FC236}">
                <a16:creationId xmlns:a16="http://schemas.microsoft.com/office/drawing/2014/main" id="{6D25AB81-B10A-BD11-E8FE-ECF8CB1B12F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/>
          <a:stretch/>
        </p:blipFill>
        <p:spPr>
          <a:xfrm>
            <a:off x="386080" y="555648"/>
            <a:ext cx="5045662" cy="5783096"/>
          </a:xfrm>
          <a:blipFill>
            <a:blip r:embed="rId4"/>
            <a:stretch>
              <a:fillRect/>
            </a:stretch>
          </a:blipFill>
        </p:spPr>
      </p:pic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E304F647-7A5D-9AAE-A27D-0E9B061A7CF7}"/>
              </a:ext>
            </a:extLst>
          </p:cNvPr>
          <p:cNvSpPr txBox="1">
            <a:spLocks/>
          </p:cNvSpPr>
          <p:nvPr/>
        </p:nvSpPr>
        <p:spPr>
          <a:xfrm>
            <a:off x="5857070" y="1879600"/>
            <a:ext cx="5948850" cy="38303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s-ES"/>
            </a:defPPr>
            <a:lvl1pPr marL="0" indent="0" algn="ctr" defTabSz="914400" rtl="0" eaLnBrk="1" latinLnBrk="0" hangingPunct="1">
              <a:lnSpc>
                <a:spcPct val="113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s-ES" sz="1800" b="1" kern="1200" cap="all" baseline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1600" cap="none" dirty="0"/>
              <a:t>Unlock patterns in EEG signals: </a:t>
            </a:r>
            <a:r>
              <a:rPr lang="en-US" sz="1600" b="0" cap="none" dirty="0"/>
              <a:t>Identify meaningful brain activity associated with motor movements.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cap="none" dirty="0"/>
              <a:t>Classify movement intentions: </a:t>
            </a:r>
            <a:r>
              <a:rPr lang="en-US" sz="1600" b="0" cap="none" dirty="0"/>
              <a:t>Use machine learning to distinguish between rest, left fist, right fist, and both feet movements.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cap="none" dirty="0"/>
              <a:t>Ensure model accuracy &amp; reliability: </a:t>
            </a:r>
            <a:r>
              <a:rPr lang="en-US" sz="1600" b="0" cap="none" dirty="0"/>
              <a:t>Implement a robust feature engineering and balancing techniques for optimal classification.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cap="none" dirty="0"/>
              <a:t>Bridge neuroscience &amp; technology</a:t>
            </a:r>
            <a:r>
              <a:rPr lang="en-US" sz="1600" b="0" cap="none" dirty="0"/>
              <a:t>: Lay the groundwork for EEG-based brain-computer interfaces (BCIs) that can assist individuals with movement impairments.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cap="none" dirty="0"/>
              <a:t>Scalability for real-world applications: </a:t>
            </a:r>
            <a:r>
              <a:rPr lang="en-US" sz="1600" b="0" cap="none" dirty="0"/>
              <a:t>Create a classification framework that can be extended to real-time BCI systems, simulations, and neurorehabilitation tools.</a:t>
            </a:r>
          </a:p>
        </p:txBody>
      </p:sp>
      <p:sp>
        <p:nvSpPr>
          <p:cNvPr id="6" name="Marcador de pie de página 3">
            <a:extLst>
              <a:ext uri="{FF2B5EF4-FFF2-40B4-BE49-F238E27FC236}">
                <a16:creationId xmlns:a16="http://schemas.microsoft.com/office/drawing/2014/main" id="{B2731959-FA06-59FE-D039-1616D8C49C0E}"/>
              </a:ext>
            </a:extLst>
          </p:cNvPr>
          <p:cNvSpPr txBox="1">
            <a:spLocks/>
          </p:cNvSpPr>
          <p:nvPr/>
        </p:nvSpPr>
        <p:spPr>
          <a:xfrm>
            <a:off x="5624423" y="6378318"/>
            <a:ext cx="6181498" cy="289159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accent6"/>
                </a:solidFill>
              </a:rPr>
              <a:t>Supervised Learning Model for Motor Movement Prediction using Brain-Computer Interfaces</a:t>
            </a:r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4C6EC6F6-F346-241D-C2AD-CEA21AF2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r>
              <a:rPr lang="es-SV" b="1" dirty="0" err="1"/>
              <a:t>Dataset</a:t>
            </a:r>
            <a:r>
              <a:rPr lang="es-SV" b="1" dirty="0"/>
              <a:t> </a:t>
            </a:r>
            <a:r>
              <a:rPr lang="es-SV" b="1" dirty="0" err="1"/>
              <a:t>Overview</a:t>
            </a:r>
            <a:endParaRPr lang="es-SV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D23934-4A07-2183-483D-999C4EEC4F7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76004" y="6350924"/>
            <a:ext cx="6276119" cy="365125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n-US" sz="1200" dirty="0"/>
              <a:t>Supervised Learning Model for Motor Movement Prediction using Brain-Computer Interfaces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FE20B9D-3E1B-ACAC-E328-901AE7E6D93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smtClean="0"/>
              <a:pPr rtl="0"/>
              <a:t>5</a:t>
            </a:fld>
            <a:endParaRPr lang="es-ES" altLang="zh-CN" dirty="0"/>
          </a:p>
        </p:txBody>
      </p:sp>
      <p:sp>
        <p:nvSpPr>
          <p:cNvPr id="6" name="Marcador de texto 19">
            <a:extLst>
              <a:ext uri="{FF2B5EF4-FFF2-40B4-BE49-F238E27FC236}">
                <a16:creationId xmlns:a16="http://schemas.microsoft.com/office/drawing/2014/main" id="{28B20B57-CE54-2CAE-4682-D0BDC3A0F3A1}"/>
              </a:ext>
            </a:extLst>
          </p:cNvPr>
          <p:cNvSpPr txBox="1">
            <a:spLocks/>
          </p:cNvSpPr>
          <p:nvPr/>
        </p:nvSpPr>
        <p:spPr>
          <a:xfrm>
            <a:off x="587829" y="1987634"/>
            <a:ext cx="5508171" cy="42302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lang="es-ES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/>
              <a:t>Provided by PhysioNet and recorded using the BCI2000 system.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/>
              <a:t>109 subjects performed 14 experimental runs, including real and imagined motor movements.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/>
              <a:t>Each subject completed: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Resting-state EEG (eyes open/closed)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Motor movement tasks (left/right fist, both fists/feet)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Motor imagery tasks (imagined movements)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/>
              <a:t>64-channel (electrodes) EEG data, recorded at 160 Hz.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600" dirty="0"/>
              <a:t>Annotations: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T0: Rest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T1: Left fist / Both fists (based on session)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</a:rPr>
              <a:t>T2: Right fist / Both feet (based on session)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id="{7B6C76B5-07EF-44B5-81EB-B200E4A6783C}"/>
              </a:ext>
            </a:extLst>
          </p:cNvPr>
          <p:cNvSpPr txBox="1">
            <a:spLocks/>
          </p:cNvSpPr>
          <p:nvPr/>
        </p:nvSpPr>
        <p:spPr>
          <a:xfrm>
            <a:off x="587828" y="1622510"/>
            <a:ext cx="5965371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400" b="1" kern="1200">
                <a:solidFill>
                  <a:schemeClr val="accent6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s-SV" sz="2000" b="1" dirty="0"/>
              <a:t>EEG Motor </a:t>
            </a:r>
            <a:r>
              <a:rPr lang="es-SV" sz="2000" b="1" dirty="0" err="1"/>
              <a:t>Movement</a:t>
            </a:r>
            <a:r>
              <a:rPr lang="es-SV" sz="2000" b="1" dirty="0"/>
              <a:t>/</a:t>
            </a:r>
            <a:r>
              <a:rPr lang="es-SV" sz="2000" b="1" dirty="0" err="1"/>
              <a:t>Imagery</a:t>
            </a:r>
            <a:r>
              <a:rPr lang="es-SV" sz="2000" b="1" dirty="0"/>
              <a:t> </a:t>
            </a:r>
            <a:r>
              <a:rPr lang="es-SV" sz="2000" b="1" dirty="0" err="1"/>
              <a:t>Dataset</a:t>
            </a:r>
            <a:endParaRPr lang="es-SV" sz="2000" b="1" dirty="0"/>
          </a:p>
        </p:txBody>
      </p:sp>
      <p:pic>
        <p:nvPicPr>
          <p:cNvPr id="9" name="Picture 8" descr="A diagram of a chemical element&#10;&#10;AI-generated content may be incorrect.">
            <a:extLst>
              <a:ext uri="{FF2B5EF4-FFF2-40B4-BE49-F238E27FC236}">
                <a16:creationId xmlns:a16="http://schemas.microsoft.com/office/drawing/2014/main" id="{394F5D5D-EEA5-D763-35F4-3A776D0AC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124" y="1622510"/>
            <a:ext cx="4700318" cy="423028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64028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8B571-E5E3-3CA5-D1A2-5D46F1790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5F504B88-A5C1-8866-47EF-D869F790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357133"/>
            <a:ext cx="10515600" cy="1115434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SV" sz="3600" b="1" dirty="0" err="1"/>
              <a:t>Understanding</a:t>
            </a:r>
            <a:r>
              <a:rPr lang="es-SV" sz="3600" b="1" dirty="0"/>
              <a:t> </a:t>
            </a:r>
            <a:r>
              <a:rPr lang="en-US" sz="3600" dirty="0"/>
              <a:t>EEG Frequency Bands</a:t>
            </a:r>
            <a:endParaRPr lang="es-SV" sz="3600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6086C1-D09D-D4E4-477D-1728894116A7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587829" y="6217602"/>
            <a:ext cx="6244292" cy="365125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n-US" sz="1200" dirty="0"/>
              <a:t>Supervised Learning Model for Motor Movement Prediction using Brain-Computer Interfaces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FDBCA8-77F7-B21B-7484-D804AADC56D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smtClean="0"/>
              <a:pPr rtl="0"/>
              <a:t>6</a:t>
            </a:fld>
            <a:endParaRPr lang="es-ES" altLang="zh-CN" dirty="0"/>
          </a:p>
        </p:txBody>
      </p:sp>
      <p:sp>
        <p:nvSpPr>
          <p:cNvPr id="6" name="Marcador de texto 19">
            <a:extLst>
              <a:ext uri="{FF2B5EF4-FFF2-40B4-BE49-F238E27FC236}">
                <a16:creationId xmlns:a16="http://schemas.microsoft.com/office/drawing/2014/main" id="{1330C6C0-C6A3-F886-D82E-F47DAAAB7EB3}"/>
              </a:ext>
            </a:extLst>
          </p:cNvPr>
          <p:cNvSpPr txBox="1">
            <a:spLocks/>
          </p:cNvSpPr>
          <p:nvPr/>
        </p:nvSpPr>
        <p:spPr>
          <a:xfrm>
            <a:off x="587829" y="1987634"/>
            <a:ext cx="3578729" cy="4363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lang="es-ES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100" b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 Band (8–12 Hz)</a:t>
            </a:r>
            <a:endParaRPr lang="es-SV" sz="1100" u="sng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Function: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Mu rhythm is closely associated with motor control and sensorimotor </a:t>
            </a: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processing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SV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Associated with: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Motor planning, execution, and imagery, particularly observed over the sensorimotor cortex, when a person performs a movement or observes another person moving.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Location: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Most prominent in the sensorimotor cortex (around the central electrodes like C3, </a:t>
            </a:r>
            <a:r>
              <a:rPr lang="en-US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Cz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C4).</a:t>
            </a:r>
            <a:endParaRPr lang="es-SV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Motor-Related Activity:</a:t>
            </a:r>
            <a:endParaRPr lang="es-SV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 rest: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Strong Mu activity is observed when no movement is occurring.</a:t>
            </a:r>
            <a:endParaRPr lang="es-SV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During movement or motor imagery: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Mu activity suppresses (Mu desynchronization), meaning it decreases when the brain prepares for or executes movement.</a:t>
            </a:r>
            <a:endParaRPr lang="es-SV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Importance in BCI:</a:t>
            </a:r>
            <a:endParaRPr lang="es-SV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 suppression is a key feature for detecting real and imagined movements in Brain-Computer Interfaces.</a:t>
            </a:r>
            <a:endParaRPr lang="es-SV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id="{2E9F3AA1-203B-1848-00E4-55E620F89DE0}"/>
              </a:ext>
            </a:extLst>
          </p:cNvPr>
          <p:cNvSpPr txBox="1">
            <a:spLocks/>
          </p:cNvSpPr>
          <p:nvPr/>
        </p:nvSpPr>
        <p:spPr>
          <a:xfrm>
            <a:off x="587829" y="1364974"/>
            <a:ext cx="1111953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s-ES" sz="4400" b="1" kern="1200">
                <a:solidFill>
                  <a:schemeClr val="accent6"/>
                </a:solidFill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1200" dirty="0"/>
              <a:t>EEG signals are composed of different frequency bands, each associated with various brain functions. When analyzing motor movements using EEG, the </a:t>
            </a:r>
            <a:r>
              <a:rPr lang="en-US" sz="1200" b="1" dirty="0"/>
              <a:t>Mu</a:t>
            </a:r>
            <a:r>
              <a:rPr lang="en-US" sz="1200" dirty="0"/>
              <a:t>, </a:t>
            </a:r>
            <a:r>
              <a:rPr lang="en-US" sz="1200" b="1" dirty="0"/>
              <a:t>Beta</a:t>
            </a:r>
            <a:r>
              <a:rPr lang="en-US" sz="1200" dirty="0"/>
              <a:t>, and </a:t>
            </a:r>
            <a:r>
              <a:rPr lang="en-US" sz="1200" b="1" dirty="0"/>
              <a:t>Gamma</a:t>
            </a:r>
            <a:r>
              <a:rPr lang="en-US" sz="1200" dirty="0"/>
              <a:t> bands are particularly relevant.</a:t>
            </a:r>
            <a:endParaRPr lang="es-SV" sz="3200" b="1" dirty="0"/>
          </a:p>
        </p:txBody>
      </p:sp>
      <p:sp>
        <p:nvSpPr>
          <p:cNvPr id="2" name="Marcador de texto 19">
            <a:extLst>
              <a:ext uri="{FF2B5EF4-FFF2-40B4-BE49-F238E27FC236}">
                <a16:creationId xmlns:a16="http://schemas.microsoft.com/office/drawing/2014/main" id="{CC8A8A9F-D719-59B4-B03A-FD97F7687676}"/>
              </a:ext>
            </a:extLst>
          </p:cNvPr>
          <p:cNvSpPr txBox="1">
            <a:spLocks/>
          </p:cNvSpPr>
          <p:nvPr/>
        </p:nvSpPr>
        <p:spPr>
          <a:xfrm>
            <a:off x="4166558" y="1987634"/>
            <a:ext cx="3578729" cy="43632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lang="es-ES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100" b="1" u="sng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Beta Band (13–30 Hz)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Function: 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Associated with motor planning, execution, and post-movement </a:t>
            </a: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feedback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Associated with: 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Active thinking, focused attention, alertness, and motor execution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Location: 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Found in motor cortex regions, often overlapping with Mu activity.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Motor-Related Activity: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Beta desynchronization (decrease in power) occurs before and during movement.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Beta rebound (increase in power) happens after movement ends, likely related to motor inhibition.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Importance in BCI: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Beta band activity is useful for distinguishing different motor states (movement vs. rest).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Beta rhythms can provide real-time feedback in movement-based BCIs.</a:t>
            </a:r>
          </a:p>
        </p:txBody>
      </p:sp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A5D47941-3E0E-14E3-10E1-D47B03362338}"/>
              </a:ext>
            </a:extLst>
          </p:cNvPr>
          <p:cNvSpPr txBox="1">
            <a:spLocks/>
          </p:cNvSpPr>
          <p:nvPr/>
        </p:nvSpPr>
        <p:spPr>
          <a:xfrm>
            <a:off x="7745287" y="1987633"/>
            <a:ext cx="3578729" cy="43632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lang="es-ES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100" b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Gamma Band (30 Hz - Above)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Function: 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 to motor </a:t>
            </a: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learning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sensory processing, and cognitive functions.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Associated with: 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High-level cognitive functions like complex information processing, memory retrieval, and conscious perception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Location: 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Distributed across the sensorimotor cortex but more pronounced in higher-order cortical areas.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Motor-Related Activity: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Increases in gamma activity have been observed during movement initiation and execution.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lays a role in coordinating movement commands across different brain regions.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Importance in BCI: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Gamma band features are useful in distinguishing complex movements and mental states.</a:t>
            </a: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Some studies suggest that gamma synchronization is involved in high-level motor control.</a:t>
            </a:r>
          </a:p>
        </p:txBody>
      </p:sp>
    </p:spTree>
    <p:extLst>
      <p:ext uri="{BB962C8B-B14F-4D97-AF65-F5344CB8AC3E}">
        <p14:creationId xmlns:p14="http://schemas.microsoft.com/office/powerpoint/2010/main" val="403415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422694"/>
            <a:ext cx="10889796" cy="733246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SV" b="1" dirty="0" err="1"/>
              <a:t>Preprocessing</a:t>
            </a:r>
            <a:r>
              <a:rPr lang="es-SV" b="1" dirty="0"/>
              <a:t> &amp; Data </a:t>
            </a:r>
            <a:r>
              <a:rPr lang="es-SV" b="1" dirty="0" err="1"/>
              <a:t>Cleaning</a:t>
            </a:r>
            <a:endParaRPr lang="es-SV" b="1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5778146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n-US" sz="1100" dirty="0"/>
              <a:t>Supervised Learning Model for Motor Movement Prediction using Brain-Computer Interfaces</a:t>
            </a:r>
            <a:endParaRPr lang="es-ES" sz="1100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smtClean="0"/>
              <a:pPr rtl="0"/>
              <a:t>7</a:t>
            </a:fld>
            <a:endParaRPr lang="es-ES" altLang="zh-CN" dirty="0"/>
          </a:p>
        </p:txBody>
      </p:sp>
      <p:sp>
        <p:nvSpPr>
          <p:cNvPr id="6" name="Marcador de texto 19">
            <a:extLst>
              <a:ext uri="{FF2B5EF4-FFF2-40B4-BE49-F238E27FC236}">
                <a16:creationId xmlns:a16="http://schemas.microsoft.com/office/drawing/2014/main" id="{933EED6A-136D-F5B9-7558-ADA5309C3FBB}"/>
              </a:ext>
            </a:extLst>
          </p:cNvPr>
          <p:cNvSpPr txBox="1">
            <a:spLocks/>
          </p:cNvSpPr>
          <p:nvPr/>
        </p:nvSpPr>
        <p:spPr>
          <a:xfrm>
            <a:off x="581709" y="1362974"/>
            <a:ext cx="11253733" cy="47734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lang="es-ES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s-SV" b="1" dirty="0"/>
              <a:t>EDF File </a:t>
            </a:r>
            <a:r>
              <a:rPr lang="es-SV" b="1" dirty="0" err="1"/>
              <a:t>Handling</a:t>
            </a:r>
            <a:r>
              <a:rPr lang="es-SV" b="1" dirty="0"/>
              <a:t>: </a:t>
            </a:r>
            <a:r>
              <a:rPr lang="en-US" dirty="0"/>
              <a:t>Extracted EEG signals from European Data Format (EDF) files, which store multi-channel physiological signals. 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SV" b="1" dirty="0" err="1"/>
              <a:t>Merging</a:t>
            </a:r>
            <a:r>
              <a:rPr lang="es-SV" b="1" dirty="0"/>
              <a:t> </a:t>
            </a:r>
            <a:r>
              <a:rPr lang="es-SV" b="1" dirty="0" err="1"/>
              <a:t>Multiple</a:t>
            </a:r>
            <a:r>
              <a:rPr lang="es-SV" b="1" dirty="0"/>
              <a:t> </a:t>
            </a:r>
            <a:r>
              <a:rPr lang="es-SV" b="1" dirty="0" err="1"/>
              <a:t>Sessions</a:t>
            </a:r>
            <a:r>
              <a:rPr lang="es-SV" b="1" dirty="0"/>
              <a:t>: </a:t>
            </a:r>
            <a:r>
              <a:rPr lang="en-US" dirty="0"/>
              <a:t>Since each session captures only specific movement types, I merged data from multiple runs to create a dataset that includes all movement classes.</a:t>
            </a:r>
          </a:p>
          <a:p>
            <a:pPr algn="just"/>
            <a:endParaRPr lang="es-SV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SV" b="1" dirty="0" err="1"/>
              <a:t>Filtering</a:t>
            </a:r>
            <a:r>
              <a:rPr lang="es-SV" b="1" dirty="0"/>
              <a:t>: </a:t>
            </a:r>
            <a:r>
              <a:rPr lang="en-US" dirty="0"/>
              <a:t>Since the dataset records EEG signals at 160 Hz, it captures 160 data points per second for each of the 64 electrodes. While this provides a detailed view of brain activity, </a:t>
            </a:r>
            <a:r>
              <a:rPr lang="en-US" b="1" dirty="0"/>
              <a:t>not all of them are relevant for motor movement classification. </a:t>
            </a:r>
            <a:r>
              <a:rPr lang="en-US" dirty="0"/>
              <a:t>In addition, it also introduces </a:t>
            </a:r>
            <a:r>
              <a:rPr lang="en-US" u="sng" dirty="0"/>
              <a:t>unwanted noise</a:t>
            </a:r>
            <a:r>
              <a:rPr lang="en-US" dirty="0"/>
              <a:t>. </a:t>
            </a:r>
            <a:r>
              <a:rPr lang="es-SV" dirty="0"/>
              <a:t>EEG </a:t>
            </a:r>
            <a:r>
              <a:rPr lang="es-SV" dirty="0" err="1"/>
              <a:t>signals</a:t>
            </a:r>
            <a:r>
              <a:rPr lang="es-SV" dirty="0"/>
              <a:t> </a:t>
            </a:r>
            <a:r>
              <a:rPr lang="es-SV" dirty="0" err="1"/>
              <a:t>contain</a:t>
            </a:r>
            <a:r>
              <a:rPr lang="es-SV" dirty="0"/>
              <a:t> </a:t>
            </a:r>
            <a:r>
              <a:rPr lang="es-SV" dirty="0" err="1"/>
              <a:t>noise</a:t>
            </a:r>
            <a:r>
              <a:rPr lang="es-SV" dirty="0"/>
              <a:t> </a:t>
            </a:r>
            <a:r>
              <a:rPr lang="es-SV" dirty="0" err="1"/>
              <a:t>from</a:t>
            </a:r>
            <a:r>
              <a:rPr lang="es-SV" dirty="0"/>
              <a:t> </a:t>
            </a:r>
            <a:r>
              <a:rPr lang="es-SV" dirty="0" err="1"/>
              <a:t>muscle</a:t>
            </a:r>
            <a:r>
              <a:rPr lang="es-SV" dirty="0"/>
              <a:t> </a:t>
            </a:r>
            <a:r>
              <a:rPr lang="es-SV" dirty="0" err="1"/>
              <a:t>activity</a:t>
            </a:r>
            <a:r>
              <a:rPr lang="es-SV" dirty="0"/>
              <a:t>, </a:t>
            </a:r>
            <a:r>
              <a:rPr lang="es-SV" dirty="0" err="1"/>
              <a:t>electrical</a:t>
            </a:r>
            <a:r>
              <a:rPr lang="es-SV" dirty="0"/>
              <a:t> </a:t>
            </a:r>
            <a:r>
              <a:rPr lang="es-SV" dirty="0" err="1"/>
              <a:t>interference</a:t>
            </a:r>
            <a:r>
              <a:rPr lang="es-SV" dirty="0"/>
              <a:t>, and </a:t>
            </a:r>
            <a:r>
              <a:rPr lang="es-SV" dirty="0" err="1"/>
              <a:t>low-frequency</a:t>
            </a:r>
            <a:r>
              <a:rPr lang="es-SV" dirty="0"/>
              <a:t> </a:t>
            </a:r>
            <a:r>
              <a:rPr lang="es-SV" dirty="0" err="1"/>
              <a:t>drift</a:t>
            </a:r>
            <a:r>
              <a:rPr lang="es-SV" dirty="0"/>
              <a:t>. </a:t>
            </a:r>
            <a:r>
              <a:rPr lang="es-SV" dirty="0" err="1"/>
              <a:t>Therefore</a:t>
            </a:r>
            <a:r>
              <a:rPr lang="es-SV" dirty="0"/>
              <a:t>, </a:t>
            </a:r>
            <a:r>
              <a:rPr lang="es-SV" dirty="0" err="1"/>
              <a:t>applying</a:t>
            </a:r>
            <a:r>
              <a:rPr lang="es-SV" dirty="0"/>
              <a:t> a </a:t>
            </a:r>
            <a:r>
              <a:rPr lang="es-SV" dirty="0" err="1"/>
              <a:t>bandpass</a:t>
            </a:r>
            <a:r>
              <a:rPr lang="es-SV" dirty="0"/>
              <a:t> </a:t>
            </a:r>
            <a:r>
              <a:rPr lang="es-SV" dirty="0" err="1"/>
              <a:t>filter</a:t>
            </a:r>
            <a:r>
              <a:rPr lang="es-SV" dirty="0"/>
              <a:t> (1-40 Hz) </a:t>
            </a:r>
            <a:r>
              <a:rPr lang="es-SV" dirty="0" err="1"/>
              <a:t>to</a:t>
            </a:r>
            <a:r>
              <a:rPr lang="es-SV" dirty="0"/>
              <a:t> </a:t>
            </a:r>
            <a:r>
              <a:rPr lang="es-SV" dirty="0" err="1"/>
              <a:t>remove</a:t>
            </a:r>
            <a:r>
              <a:rPr lang="es-SV" dirty="0"/>
              <a:t> </a:t>
            </a:r>
            <a:r>
              <a:rPr lang="es-SV" dirty="0" err="1"/>
              <a:t>unwanted</a:t>
            </a:r>
            <a:r>
              <a:rPr lang="es-SV" dirty="0"/>
              <a:t> </a:t>
            </a:r>
            <a:r>
              <a:rPr lang="es-SV" dirty="0" err="1"/>
              <a:t>frequencies</a:t>
            </a:r>
            <a:r>
              <a:rPr lang="es-SV" dirty="0"/>
              <a:t> </a:t>
            </a:r>
            <a:r>
              <a:rPr lang="es-SV" dirty="0" err="1"/>
              <a:t>was</a:t>
            </a:r>
            <a:r>
              <a:rPr lang="es-SV" dirty="0"/>
              <a:t> a crucial step.</a:t>
            </a:r>
          </a:p>
          <a:p>
            <a:pPr algn="just"/>
            <a:endParaRPr lang="es-SV" dirty="0"/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SV" sz="1200" b="1" dirty="0">
                <a:solidFill>
                  <a:schemeClr val="accent6"/>
                </a:solidFill>
              </a:rPr>
              <a:t>Low </a:t>
            </a:r>
            <a:r>
              <a:rPr lang="es-SV" sz="1200" b="1" dirty="0" err="1">
                <a:solidFill>
                  <a:schemeClr val="accent6"/>
                </a:solidFill>
              </a:rPr>
              <a:t>frequencies</a:t>
            </a:r>
            <a:r>
              <a:rPr lang="es-SV" sz="1200" b="1" dirty="0">
                <a:solidFill>
                  <a:schemeClr val="accent6"/>
                </a:solidFill>
              </a:rPr>
              <a:t> (&lt;1 Hz): </a:t>
            </a:r>
            <a:r>
              <a:rPr lang="es-SV" sz="1200" dirty="0" err="1">
                <a:solidFill>
                  <a:schemeClr val="accent6"/>
                </a:solidFill>
              </a:rPr>
              <a:t>Remove</a:t>
            </a:r>
            <a:r>
              <a:rPr lang="es-SV" sz="1200" dirty="0">
                <a:solidFill>
                  <a:schemeClr val="accent6"/>
                </a:solidFill>
              </a:rPr>
              <a:t> </a:t>
            </a:r>
            <a:r>
              <a:rPr lang="es-SV" sz="1200" dirty="0" err="1">
                <a:solidFill>
                  <a:schemeClr val="accent6"/>
                </a:solidFill>
              </a:rPr>
              <a:t>baseline</a:t>
            </a:r>
            <a:r>
              <a:rPr lang="es-SV" sz="1200" dirty="0">
                <a:solidFill>
                  <a:schemeClr val="accent6"/>
                </a:solidFill>
              </a:rPr>
              <a:t> </a:t>
            </a:r>
            <a:r>
              <a:rPr lang="es-SV" sz="1200" dirty="0" err="1">
                <a:solidFill>
                  <a:schemeClr val="accent6"/>
                </a:solidFill>
              </a:rPr>
              <a:t>drift</a:t>
            </a:r>
            <a:r>
              <a:rPr lang="es-SV" sz="1200" dirty="0">
                <a:solidFill>
                  <a:schemeClr val="accent6"/>
                </a:solidFill>
              </a:rPr>
              <a:t> (</a:t>
            </a:r>
            <a:r>
              <a:rPr lang="es-SV" sz="1200" dirty="0" err="1">
                <a:solidFill>
                  <a:schemeClr val="accent6"/>
                </a:solidFill>
              </a:rPr>
              <a:t>slow</a:t>
            </a:r>
            <a:r>
              <a:rPr lang="es-SV" sz="1200" dirty="0">
                <a:solidFill>
                  <a:schemeClr val="accent6"/>
                </a:solidFill>
              </a:rPr>
              <a:t> </a:t>
            </a:r>
            <a:r>
              <a:rPr lang="es-SV" sz="1200" dirty="0" err="1">
                <a:solidFill>
                  <a:schemeClr val="accent6"/>
                </a:solidFill>
              </a:rPr>
              <a:t>fluctuations</a:t>
            </a:r>
            <a:r>
              <a:rPr lang="es-SV" sz="1200" dirty="0">
                <a:solidFill>
                  <a:schemeClr val="accent6"/>
                </a:solidFill>
              </a:rPr>
              <a:t>). </a:t>
            </a:r>
            <a:r>
              <a:rPr lang="en-US" sz="1200" dirty="0">
                <a:solidFill>
                  <a:schemeClr val="accent6"/>
                </a:solidFill>
              </a:rPr>
              <a:t>Slow fluctuations in EEG are caused by electrode movement, skin potentials, and environmental interference.</a:t>
            </a:r>
            <a:endParaRPr lang="es-SV" sz="1200" dirty="0">
              <a:solidFill>
                <a:schemeClr val="accent6"/>
              </a:solidFill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s-SV" sz="1200" b="1" dirty="0">
                <a:solidFill>
                  <a:schemeClr val="accent6"/>
                </a:solidFill>
              </a:rPr>
              <a:t>High </a:t>
            </a:r>
            <a:r>
              <a:rPr lang="es-SV" sz="1200" b="1" dirty="0" err="1">
                <a:solidFill>
                  <a:schemeClr val="accent6"/>
                </a:solidFill>
              </a:rPr>
              <a:t>frequencies</a:t>
            </a:r>
            <a:r>
              <a:rPr lang="es-SV" sz="1200" b="1" dirty="0">
                <a:solidFill>
                  <a:schemeClr val="accent6"/>
                </a:solidFill>
              </a:rPr>
              <a:t> (&gt;40 Hz): </a:t>
            </a:r>
            <a:r>
              <a:rPr lang="es-SV" sz="1200" dirty="0">
                <a:solidFill>
                  <a:schemeClr val="accent6"/>
                </a:solidFill>
              </a:rPr>
              <a:t>Reduce </a:t>
            </a:r>
            <a:r>
              <a:rPr lang="es-SV" sz="1200" b="1" dirty="0" err="1">
                <a:solidFill>
                  <a:schemeClr val="accent6"/>
                </a:solidFill>
              </a:rPr>
              <a:t>muscle</a:t>
            </a:r>
            <a:r>
              <a:rPr lang="es-SV" sz="1200" b="1" dirty="0">
                <a:solidFill>
                  <a:schemeClr val="accent6"/>
                </a:solidFill>
              </a:rPr>
              <a:t> </a:t>
            </a:r>
            <a:r>
              <a:rPr lang="es-SV" sz="1200" b="1" dirty="0" err="1">
                <a:solidFill>
                  <a:schemeClr val="accent6"/>
                </a:solidFill>
              </a:rPr>
              <a:t>artifacts</a:t>
            </a:r>
            <a:r>
              <a:rPr lang="es-SV" sz="1200" dirty="0">
                <a:solidFill>
                  <a:schemeClr val="accent6"/>
                </a:solidFill>
              </a:rPr>
              <a:t> </a:t>
            </a:r>
            <a:r>
              <a:rPr lang="en-US" sz="1200" dirty="0">
                <a:solidFill>
                  <a:schemeClr val="accent6"/>
                </a:solidFill>
              </a:rPr>
              <a:t>(EMG signals from facial/muscle movement)</a:t>
            </a:r>
            <a:r>
              <a:rPr lang="es-SV" sz="1200" dirty="0">
                <a:solidFill>
                  <a:schemeClr val="accent6"/>
                </a:solidFill>
              </a:rPr>
              <a:t> and </a:t>
            </a:r>
            <a:r>
              <a:rPr lang="es-SV" sz="1200" b="1" dirty="0" err="1">
                <a:solidFill>
                  <a:schemeClr val="accent6"/>
                </a:solidFill>
              </a:rPr>
              <a:t>electrical</a:t>
            </a:r>
            <a:r>
              <a:rPr lang="es-SV" sz="1200" b="1" dirty="0">
                <a:solidFill>
                  <a:schemeClr val="accent6"/>
                </a:solidFill>
              </a:rPr>
              <a:t> </a:t>
            </a:r>
            <a:r>
              <a:rPr lang="es-SV" sz="1200" b="1" dirty="0" err="1">
                <a:solidFill>
                  <a:schemeClr val="accent6"/>
                </a:solidFill>
              </a:rPr>
              <a:t>noise</a:t>
            </a:r>
            <a:r>
              <a:rPr lang="es-SV" sz="1200" dirty="0">
                <a:solidFill>
                  <a:schemeClr val="accent6"/>
                </a:solidFill>
              </a:rPr>
              <a:t> (</a:t>
            </a:r>
            <a:r>
              <a:rPr lang="en-US" sz="1200" dirty="0">
                <a:solidFill>
                  <a:schemeClr val="accent6"/>
                </a:solidFill>
              </a:rPr>
              <a:t>power line interference typically 50/60 Hz from electrical devices).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/>
                </a:solidFill>
              </a:rPr>
              <a:t>Why 1-40 Hz? </a:t>
            </a:r>
            <a:r>
              <a:rPr lang="en-US" sz="1200" dirty="0">
                <a:solidFill>
                  <a:schemeClr val="accent6"/>
                </a:solidFill>
              </a:rPr>
              <a:t>Motor-related EEG activity mainly occurs in the Mu (8-12 Hz) and Beta (13-30 Hz) frequency bands. Keeping up to 40 Hz guarantees we retain Gamma-band activity (above 30 Hz), which may also play a role in motor control. The bandpass filter removes artifacts without distorting relevant EEG patterns, leading to a cleaner signal for feature extraction.</a:t>
            </a:r>
          </a:p>
          <a:p>
            <a:pPr lvl="1" algn="just"/>
            <a:endParaRPr lang="es-SV" sz="1200" dirty="0">
              <a:solidFill>
                <a:schemeClr val="accent6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SV" b="1" dirty="0" err="1"/>
              <a:t>Scaling</a:t>
            </a:r>
            <a:r>
              <a:rPr lang="es-SV" b="1" dirty="0"/>
              <a:t> </a:t>
            </a:r>
            <a:r>
              <a:rPr lang="es-SV" b="1" dirty="0" err="1"/>
              <a:t>the</a:t>
            </a:r>
            <a:r>
              <a:rPr lang="es-SV" b="1" dirty="0"/>
              <a:t> data: </a:t>
            </a:r>
            <a:r>
              <a:rPr lang="es-SV" dirty="0" err="1"/>
              <a:t>we</a:t>
            </a:r>
            <a:r>
              <a:rPr lang="en-US" dirty="0"/>
              <a:t> applied Standard Scaling (Z-score normalization) given than</a:t>
            </a:r>
          </a:p>
          <a:p>
            <a:pPr algn="just"/>
            <a:r>
              <a:rPr lang="en-US" dirty="0">
                <a:solidFill>
                  <a:schemeClr val="accent6"/>
                </a:solidFill>
              </a:rPr>
              <a:t>	     som</a:t>
            </a:r>
            <a:r>
              <a:rPr lang="en-US" dirty="0"/>
              <a:t>e features have very small values. If we </a:t>
            </a:r>
            <a:r>
              <a:rPr lang="en-US" dirty="0" err="1"/>
              <a:t>dind’t</a:t>
            </a:r>
            <a:r>
              <a:rPr lang="en-US" dirty="0"/>
              <a:t> do this, the model</a:t>
            </a:r>
          </a:p>
          <a:p>
            <a:pPr algn="just"/>
            <a:r>
              <a:rPr lang="en-US" dirty="0">
                <a:solidFill>
                  <a:schemeClr val="accent6"/>
                </a:solidFill>
              </a:rPr>
              <a:t>                         might give too much to CSP features (since they have larges values).</a:t>
            </a:r>
          </a:p>
          <a:p>
            <a:pPr algn="just"/>
            <a:endParaRPr lang="es-SV" dirty="0">
              <a:solidFill>
                <a:schemeClr val="accent6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SV" b="1" dirty="0" err="1"/>
              <a:t>Missing</a:t>
            </a:r>
            <a:r>
              <a:rPr lang="es-SV" b="1" dirty="0"/>
              <a:t> </a:t>
            </a:r>
            <a:r>
              <a:rPr lang="es-SV" b="1" dirty="0" err="1"/>
              <a:t>Value</a:t>
            </a:r>
            <a:r>
              <a:rPr lang="es-SV" b="1" dirty="0"/>
              <a:t> </a:t>
            </a:r>
            <a:r>
              <a:rPr lang="es-SV" b="1" dirty="0" err="1"/>
              <a:t>Handling</a:t>
            </a:r>
            <a:r>
              <a:rPr lang="es-SV" b="1" dirty="0"/>
              <a:t>: </a:t>
            </a:r>
            <a:r>
              <a:rPr lang="es-SV" dirty="0" err="1"/>
              <a:t>Identified</a:t>
            </a:r>
            <a:r>
              <a:rPr lang="es-SV" dirty="0"/>
              <a:t> and </a:t>
            </a:r>
            <a:r>
              <a:rPr lang="es-SV" dirty="0" err="1"/>
              <a:t>handled</a:t>
            </a:r>
            <a:r>
              <a:rPr lang="es-SV" dirty="0"/>
              <a:t> </a:t>
            </a:r>
            <a:r>
              <a:rPr lang="es-SV" dirty="0" err="1"/>
              <a:t>missing</a:t>
            </a:r>
            <a:r>
              <a:rPr lang="es-SV" dirty="0"/>
              <a:t> </a:t>
            </a:r>
            <a:r>
              <a:rPr lang="es-SV" dirty="0" err="1"/>
              <a:t>values</a:t>
            </a:r>
            <a:r>
              <a:rPr lang="es-SV" dirty="0"/>
              <a:t> in </a:t>
            </a:r>
            <a:r>
              <a:rPr lang="es-SV" dirty="0" err="1"/>
              <a:t>extracted</a:t>
            </a:r>
            <a:r>
              <a:rPr lang="es-SV" dirty="0"/>
              <a:t> </a:t>
            </a:r>
            <a:r>
              <a:rPr lang="es-SV" dirty="0" err="1"/>
              <a:t>features</a:t>
            </a:r>
            <a:r>
              <a:rPr lang="es-SV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05EEDF-C01B-C26E-2EE2-24F376F57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469" y="4464103"/>
            <a:ext cx="3759577" cy="20618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246021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37B0D-C47F-40B8-FED5-02976FEDC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6EBB23-D0E9-5DE5-7E46-AAC1BAABFAC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1" y="6217920"/>
            <a:ext cx="6183587" cy="365125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n-US" sz="1200" dirty="0"/>
              <a:t>Supervised Learning Model for Motor Movement Prediction using Brain-Computer Interfaces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A96AB5-5B8F-2084-9146-7B8CCF60331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smtClean="0"/>
              <a:pPr rtl="0"/>
              <a:t>8</a:t>
            </a:fld>
            <a:endParaRPr lang="es-ES" altLang="zh-CN" dirty="0"/>
          </a:p>
        </p:txBody>
      </p:sp>
      <p:sp>
        <p:nvSpPr>
          <p:cNvPr id="8" name="Título 85">
            <a:extLst>
              <a:ext uri="{FF2B5EF4-FFF2-40B4-BE49-F238E27FC236}">
                <a16:creationId xmlns:a16="http://schemas.microsoft.com/office/drawing/2014/main" id="{2266B5F4-C433-001F-B197-41B50C17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28" y="427687"/>
            <a:ext cx="10515600" cy="673966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n-US" sz="2000" dirty="0"/>
              <a:t>Transformation from 64-Channel EEG Signals to 12 Final Features</a:t>
            </a:r>
            <a:endParaRPr lang="es-SV" sz="2000" b="1" dirty="0"/>
          </a:p>
        </p:txBody>
      </p:sp>
      <p:sp>
        <p:nvSpPr>
          <p:cNvPr id="11" name="Marcador de texto 19">
            <a:extLst>
              <a:ext uri="{FF2B5EF4-FFF2-40B4-BE49-F238E27FC236}">
                <a16:creationId xmlns:a16="http://schemas.microsoft.com/office/drawing/2014/main" id="{F4DFADE1-BC88-2546-FEF5-86A9452F31B0}"/>
              </a:ext>
            </a:extLst>
          </p:cNvPr>
          <p:cNvSpPr txBox="1">
            <a:spLocks/>
          </p:cNvSpPr>
          <p:nvPr/>
        </p:nvSpPr>
        <p:spPr>
          <a:xfrm>
            <a:off x="399028" y="1319842"/>
            <a:ext cx="11253733" cy="42355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lang="es-ES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/>
              <a:t>1) Raw EEG Data (64 Channels)</a:t>
            </a:r>
          </a:p>
          <a:p>
            <a:pPr algn="just"/>
            <a:endParaRPr lang="en-US" sz="1200" b="1" dirty="0">
              <a:solidFill>
                <a:schemeClr val="accent6"/>
              </a:solidFill>
            </a:endParaRPr>
          </a:p>
          <a:p>
            <a:pPr algn="just"/>
            <a:r>
              <a:rPr lang="en-US" sz="1200" dirty="0">
                <a:solidFill>
                  <a:schemeClr val="accent6"/>
                </a:solidFill>
              </a:rPr>
              <a:t>Initially, we have 64 channels (electrodes) recording EEG signals at 160 Hz.</a:t>
            </a:r>
          </a:p>
          <a:p>
            <a:pPr algn="just"/>
            <a:endParaRPr lang="en-US" dirty="0"/>
          </a:p>
          <a:p>
            <a:pPr algn="just"/>
            <a:r>
              <a:rPr lang="en-US" sz="1200" dirty="0">
                <a:solidFill>
                  <a:schemeClr val="accent6"/>
                </a:solidFill>
              </a:rPr>
              <a:t>The raw data looks like this:</a:t>
            </a:r>
          </a:p>
          <a:p>
            <a:pPr algn="just"/>
            <a:endParaRPr lang="en-US" dirty="0"/>
          </a:p>
          <a:p>
            <a:pPr algn="just"/>
            <a:endParaRPr lang="en-US" sz="1200" dirty="0">
              <a:solidFill>
                <a:schemeClr val="accent6"/>
              </a:solidFill>
            </a:endParaRPr>
          </a:p>
          <a:p>
            <a:pPr algn="just"/>
            <a:endParaRPr lang="en-US" dirty="0"/>
          </a:p>
          <a:p>
            <a:pPr algn="just"/>
            <a:endParaRPr lang="en-US" sz="1200" dirty="0">
              <a:solidFill>
                <a:schemeClr val="accent6"/>
              </a:solidFill>
            </a:endParaRPr>
          </a:p>
          <a:p>
            <a:pPr algn="just"/>
            <a:endParaRPr lang="en-US" dirty="0"/>
          </a:p>
          <a:p>
            <a:pPr algn="just"/>
            <a:endParaRPr lang="en-US" sz="1200" dirty="0">
              <a:solidFill>
                <a:schemeClr val="accent6"/>
              </a:solidFill>
            </a:endParaRPr>
          </a:p>
          <a:p>
            <a:pPr algn="just"/>
            <a:endParaRPr lang="en-US" dirty="0"/>
          </a:p>
          <a:p>
            <a:pPr algn="just"/>
            <a:r>
              <a:rPr lang="en-US" dirty="0"/>
              <a:t>This high-dimensional raw data is too complex to directly use in a machine-learning model. We need to extract </a:t>
            </a:r>
            <a:r>
              <a:rPr lang="en-US" b="1" dirty="0"/>
              <a:t>meaningful information</a:t>
            </a:r>
            <a:r>
              <a:rPr lang="en-US" dirty="0"/>
              <a:t> while reducing redundancy.</a:t>
            </a:r>
          </a:p>
          <a:p>
            <a:pPr algn="just"/>
            <a:endParaRPr lang="en-US" sz="1200" dirty="0">
              <a:solidFill>
                <a:schemeClr val="accent6"/>
              </a:solidFill>
            </a:endParaRPr>
          </a:p>
          <a:p>
            <a:pPr algn="just"/>
            <a:r>
              <a:rPr lang="es-SV" b="1" dirty="0"/>
              <a:t>2) </a:t>
            </a:r>
            <a:r>
              <a:rPr lang="es-SV" b="1" dirty="0" err="1"/>
              <a:t>Preprocessing</a:t>
            </a:r>
            <a:endParaRPr lang="en-US" sz="1200" b="1" dirty="0">
              <a:solidFill>
                <a:schemeClr val="accent6"/>
              </a:solidFill>
            </a:endParaRPr>
          </a:p>
          <a:p>
            <a:pPr algn="just"/>
            <a:endParaRPr lang="en-US" dirty="0"/>
          </a:p>
          <a:p>
            <a:pPr algn="just"/>
            <a:r>
              <a:rPr lang="en-US" dirty="0"/>
              <a:t>EEG signals contain noise (muscle artifacts, baseline drift, electrical interference). </a:t>
            </a:r>
          </a:p>
          <a:p>
            <a:pPr algn="just"/>
            <a:endParaRPr lang="en-US" dirty="0"/>
          </a:p>
          <a:p>
            <a:pPr algn="just"/>
            <a:r>
              <a:rPr lang="en-US" dirty="0" err="1"/>
              <a:t>Thefore</a:t>
            </a:r>
            <a:r>
              <a:rPr lang="en-US" dirty="0"/>
              <a:t>, we use the </a:t>
            </a:r>
            <a:r>
              <a:rPr lang="en-US" b="1" dirty="0"/>
              <a:t>bandpass filter </a:t>
            </a:r>
            <a:r>
              <a:rPr lang="en-US" dirty="0"/>
              <a:t>(1-40 Hz) to remove irrelevant frequencies.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After filtering, the signal remains cleaned </a:t>
            </a:r>
            <a:r>
              <a:rPr lang="en-US" b="1" dirty="0"/>
              <a:t>but still in 64-channel format.</a:t>
            </a:r>
          </a:p>
          <a:p>
            <a:pPr algn="just"/>
            <a:endParaRPr lang="en-US" sz="1200" dirty="0">
              <a:solidFill>
                <a:schemeClr val="accent6"/>
              </a:solidFill>
            </a:endParaRPr>
          </a:p>
          <a:p>
            <a:pPr algn="just"/>
            <a:r>
              <a:rPr lang="es-SV" b="1" dirty="0"/>
              <a:t>3) </a:t>
            </a:r>
            <a:r>
              <a:rPr lang="es-SV" b="1" dirty="0" err="1"/>
              <a:t>Feature</a:t>
            </a:r>
            <a:r>
              <a:rPr lang="es-SV" b="1" dirty="0"/>
              <a:t> </a:t>
            </a:r>
            <a:r>
              <a:rPr lang="es-SV" b="1" dirty="0" err="1"/>
              <a:t>Extraction</a:t>
            </a:r>
            <a:endParaRPr lang="es-SV" b="1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We extract </a:t>
            </a:r>
            <a:r>
              <a:rPr lang="en-US" b="1" dirty="0"/>
              <a:t>three types of features</a:t>
            </a:r>
            <a:r>
              <a:rPr lang="en-US" dirty="0"/>
              <a:t> to summarize the important characteristics of EEG signals.</a:t>
            </a:r>
            <a:endParaRPr lang="es-SV" b="1" dirty="0"/>
          </a:p>
          <a:p>
            <a:pPr algn="just"/>
            <a:endParaRPr lang="en-US" sz="1200" b="1" dirty="0">
              <a:solidFill>
                <a:schemeClr val="accent6"/>
              </a:solidFill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E454D5B-EEAA-1FF2-11B7-6D0F6F2D3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112475"/>
              </p:ext>
            </p:extLst>
          </p:nvPr>
        </p:nvGraphicFramePr>
        <p:xfrm>
          <a:off x="3532518" y="2294628"/>
          <a:ext cx="5126964" cy="1134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4494">
                  <a:extLst>
                    <a:ext uri="{9D8B030D-6E8A-4147-A177-3AD203B41FA5}">
                      <a16:colId xmlns:a16="http://schemas.microsoft.com/office/drawing/2014/main" val="705451902"/>
                    </a:ext>
                  </a:extLst>
                </a:gridCol>
                <a:gridCol w="854494">
                  <a:extLst>
                    <a:ext uri="{9D8B030D-6E8A-4147-A177-3AD203B41FA5}">
                      <a16:colId xmlns:a16="http://schemas.microsoft.com/office/drawing/2014/main" val="955818193"/>
                    </a:ext>
                  </a:extLst>
                </a:gridCol>
                <a:gridCol w="854494">
                  <a:extLst>
                    <a:ext uri="{9D8B030D-6E8A-4147-A177-3AD203B41FA5}">
                      <a16:colId xmlns:a16="http://schemas.microsoft.com/office/drawing/2014/main" val="4070863392"/>
                    </a:ext>
                  </a:extLst>
                </a:gridCol>
                <a:gridCol w="854494">
                  <a:extLst>
                    <a:ext uri="{9D8B030D-6E8A-4147-A177-3AD203B41FA5}">
                      <a16:colId xmlns:a16="http://schemas.microsoft.com/office/drawing/2014/main" val="4274380069"/>
                    </a:ext>
                  </a:extLst>
                </a:gridCol>
                <a:gridCol w="854494">
                  <a:extLst>
                    <a:ext uri="{9D8B030D-6E8A-4147-A177-3AD203B41FA5}">
                      <a16:colId xmlns:a16="http://schemas.microsoft.com/office/drawing/2014/main" val="2481659372"/>
                    </a:ext>
                  </a:extLst>
                </a:gridCol>
                <a:gridCol w="854494">
                  <a:extLst>
                    <a:ext uri="{9D8B030D-6E8A-4147-A177-3AD203B41FA5}">
                      <a16:colId xmlns:a16="http://schemas.microsoft.com/office/drawing/2014/main" val="2022616954"/>
                    </a:ext>
                  </a:extLst>
                </a:gridCol>
              </a:tblGrid>
              <a:tr h="378124"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Time (s)</a:t>
                      </a:r>
                      <a:endParaRPr lang="es-SV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Channel 1 (FC5)</a:t>
                      </a:r>
                      <a:endParaRPr lang="es-SV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Channel 2 (FC3)</a:t>
                      </a:r>
                      <a:endParaRPr lang="es-SV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Channel 3 (FC1)</a:t>
                      </a:r>
                      <a:endParaRPr lang="es-SV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...</a:t>
                      </a:r>
                      <a:endParaRPr lang="es-SV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 dirty="0" err="1">
                          <a:effectLst/>
                        </a:rPr>
                        <a:t>Channel</a:t>
                      </a:r>
                      <a:r>
                        <a:rPr lang="es-SV" sz="1100" u="none" strike="noStrike" dirty="0">
                          <a:effectLst/>
                        </a:rPr>
                        <a:t> 64 (</a:t>
                      </a:r>
                      <a:r>
                        <a:rPr lang="es-SV" sz="1100" u="none" strike="noStrike" dirty="0" err="1">
                          <a:effectLst/>
                        </a:rPr>
                        <a:t>Iz</a:t>
                      </a:r>
                      <a:r>
                        <a:rPr lang="es-SV" sz="1100" u="none" strike="noStrike" dirty="0">
                          <a:effectLst/>
                        </a:rPr>
                        <a:t>)</a:t>
                      </a:r>
                      <a:endParaRPr lang="es-SV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85421660"/>
                  </a:ext>
                </a:extLst>
              </a:tr>
              <a:tr h="189062">
                <a:tc>
                  <a:txBody>
                    <a:bodyPr/>
                    <a:lstStyle/>
                    <a:p>
                      <a:pPr algn="r" fontAlgn="ctr"/>
                      <a:r>
                        <a:rPr lang="es-SV" sz="1100" u="none" strike="noStrike">
                          <a:effectLst/>
                        </a:rPr>
                        <a:t>0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3.2 µV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-2.1 µV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1.5 µV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...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-0.8 µV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67627879"/>
                  </a:ext>
                </a:extLst>
              </a:tr>
              <a:tr h="189062"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0.006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3.3 µV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-2.0 µV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1.4 µV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...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-0.9 µV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6642088"/>
                  </a:ext>
                </a:extLst>
              </a:tr>
              <a:tr h="189062"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0.012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3.1 µV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-2.3 µV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1.6 µV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...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-0.7 µV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14228674"/>
                  </a:ext>
                </a:extLst>
              </a:tr>
              <a:tr h="189062"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...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...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...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...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...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 dirty="0">
                          <a:effectLst/>
                        </a:rPr>
                        <a:t>...</a:t>
                      </a:r>
                      <a:endParaRPr lang="es-SV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32908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52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FF6A4-2901-C676-CD1C-8A9D695B8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E5F1BD9-EFE1-FDB7-E979-6BC9803E8B8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297" y="6360076"/>
            <a:ext cx="6313318" cy="365125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n-US" sz="1200" dirty="0"/>
              <a:t>Supervised Learning Model for Motor Movement Prediction using Brain-Computer Interfaces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1962EE-734C-70E7-1300-B13E86E5553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47FEACEE-25B4-4A2D-B147-27296E36371D}" type="slidenum">
              <a:rPr lang="es-ES" altLang="zh-CN" smtClean="0"/>
              <a:pPr rtl="0"/>
              <a:t>9</a:t>
            </a:fld>
            <a:endParaRPr lang="es-ES" altLang="zh-CN" dirty="0"/>
          </a:p>
        </p:txBody>
      </p:sp>
      <p:sp>
        <p:nvSpPr>
          <p:cNvPr id="8" name="Título 85">
            <a:extLst>
              <a:ext uri="{FF2B5EF4-FFF2-40B4-BE49-F238E27FC236}">
                <a16:creationId xmlns:a16="http://schemas.microsoft.com/office/drawing/2014/main" id="{00C092EA-98F6-773C-E8DF-5730C273A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28" y="427687"/>
            <a:ext cx="10515600" cy="673966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n-US" sz="2000" dirty="0"/>
              <a:t>Transformation from 64-Channel EEG Signals to 12 Final Features</a:t>
            </a:r>
            <a:endParaRPr lang="es-SV" sz="2000" b="1" dirty="0"/>
          </a:p>
        </p:txBody>
      </p:sp>
      <p:sp>
        <p:nvSpPr>
          <p:cNvPr id="11" name="Marcador de texto 19">
            <a:extLst>
              <a:ext uri="{FF2B5EF4-FFF2-40B4-BE49-F238E27FC236}">
                <a16:creationId xmlns:a16="http://schemas.microsoft.com/office/drawing/2014/main" id="{EB5122EF-A2CC-2E1C-1D23-5975A9D39320}"/>
              </a:ext>
            </a:extLst>
          </p:cNvPr>
          <p:cNvSpPr txBox="1">
            <a:spLocks/>
          </p:cNvSpPr>
          <p:nvPr/>
        </p:nvSpPr>
        <p:spPr>
          <a:xfrm>
            <a:off x="399028" y="1021002"/>
            <a:ext cx="3448353" cy="2587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lang="es-ES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SV" b="1" dirty="0"/>
              <a:t>3) </a:t>
            </a:r>
            <a:r>
              <a:rPr lang="es-SV" b="1" dirty="0" err="1"/>
              <a:t>Feature</a:t>
            </a:r>
            <a:r>
              <a:rPr lang="es-SV" b="1" dirty="0"/>
              <a:t> </a:t>
            </a:r>
            <a:r>
              <a:rPr lang="es-SV" b="1" dirty="0" err="1"/>
              <a:t>Extraction</a:t>
            </a:r>
            <a:endParaRPr lang="es-SV" b="1" dirty="0"/>
          </a:p>
          <a:p>
            <a:pPr algn="just"/>
            <a:endParaRPr lang="en-US" dirty="0"/>
          </a:p>
        </p:txBody>
      </p:sp>
      <p:sp>
        <p:nvSpPr>
          <p:cNvPr id="2" name="Marcador de texto 19">
            <a:extLst>
              <a:ext uri="{FF2B5EF4-FFF2-40B4-BE49-F238E27FC236}">
                <a16:creationId xmlns:a16="http://schemas.microsoft.com/office/drawing/2014/main" id="{69FC878A-BCFB-8CCB-D992-585E5B7C027C}"/>
              </a:ext>
            </a:extLst>
          </p:cNvPr>
          <p:cNvSpPr txBox="1">
            <a:spLocks/>
          </p:cNvSpPr>
          <p:nvPr/>
        </p:nvSpPr>
        <p:spPr>
          <a:xfrm>
            <a:off x="484298" y="1377284"/>
            <a:ext cx="3448353" cy="26069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lang="es-ES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/>
              <a:t>Time-Domain Features (Statistical Analysis).</a:t>
            </a:r>
          </a:p>
          <a:p>
            <a:pPr algn="just"/>
            <a:endParaRPr lang="es-SV" b="1" dirty="0"/>
          </a:p>
          <a:p>
            <a:pPr algn="just"/>
            <a:r>
              <a:rPr lang="en-US" sz="1200" dirty="0">
                <a:solidFill>
                  <a:schemeClr val="accent6"/>
                </a:solidFill>
              </a:rPr>
              <a:t>We calculate statistical values from each EEG channel:</a:t>
            </a:r>
          </a:p>
          <a:p>
            <a:pPr algn="just"/>
            <a:endParaRPr lang="en-US" sz="1200" dirty="0">
              <a:solidFill>
                <a:schemeClr val="accent6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Mean (average signal amplitude)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Variance (signal fluctuation)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Root Mean Square (RMS - overall power)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Hjorth Parameters (Activity, Mobility, Complexity - signal dynamics)</a:t>
            </a:r>
          </a:p>
          <a:p>
            <a:pPr algn="just"/>
            <a:endParaRPr lang="en-US" dirty="0"/>
          </a:p>
          <a:p>
            <a:pPr algn="just"/>
            <a:r>
              <a:rPr lang="en-US" sz="1200" dirty="0">
                <a:solidFill>
                  <a:schemeClr val="accent6"/>
                </a:solidFill>
              </a:rPr>
              <a:t>After this step, we now have 6 new features per channel, making a 64 × 6 matrix.</a:t>
            </a:r>
          </a:p>
          <a:p>
            <a:pPr algn="just"/>
            <a:endParaRPr lang="en-US" dirty="0"/>
          </a:p>
        </p:txBody>
      </p:sp>
      <p:sp>
        <p:nvSpPr>
          <p:cNvPr id="3" name="Marcador de texto 19">
            <a:extLst>
              <a:ext uri="{FF2B5EF4-FFF2-40B4-BE49-F238E27FC236}">
                <a16:creationId xmlns:a16="http://schemas.microsoft.com/office/drawing/2014/main" id="{6933DCE5-9F0A-8E5F-CF31-9DB008B893A8}"/>
              </a:ext>
            </a:extLst>
          </p:cNvPr>
          <p:cNvSpPr txBox="1">
            <a:spLocks/>
          </p:cNvSpPr>
          <p:nvPr/>
        </p:nvSpPr>
        <p:spPr>
          <a:xfrm>
            <a:off x="3932651" y="1377284"/>
            <a:ext cx="3448353" cy="26828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lang="es-ES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/>
              <a:t>Frequency-Domain Features (Fourier Transform &amp; Power Spectral Density)</a:t>
            </a:r>
          </a:p>
          <a:p>
            <a:pPr algn="just"/>
            <a:endParaRPr lang="es-SV" b="1" dirty="0"/>
          </a:p>
          <a:p>
            <a:pPr algn="just"/>
            <a:r>
              <a:rPr lang="en-US" sz="1200" dirty="0">
                <a:solidFill>
                  <a:schemeClr val="accent6"/>
                </a:solidFill>
              </a:rPr>
              <a:t>We analyze how power is distributed across different EEG frequencies:</a:t>
            </a:r>
          </a:p>
          <a:p>
            <a:pPr algn="just"/>
            <a:endParaRPr lang="en-US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Power Spectral Density (PSD)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6"/>
                </a:solidFill>
              </a:rPr>
              <a:t>FFT Mean (Fourier Transform)</a:t>
            </a:r>
          </a:p>
          <a:p>
            <a:pPr algn="just"/>
            <a:endParaRPr lang="en-US" dirty="0"/>
          </a:p>
          <a:p>
            <a:pPr algn="just"/>
            <a:r>
              <a:rPr lang="en-US" sz="1200" dirty="0">
                <a:solidFill>
                  <a:schemeClr val="accent6"/>
                </a:solidFill>
              </a:rPr>
              <a:t>After this step, we get 2 new features per channel, leading to a 64 × 2 matrix.</a:t>
            </a:r>
            <a:endParaRPr lang="en-US" dirty="0"/>
          </a:p>
        </p:txBody>
      </p:sp>
      <p:sp>
        <p:nvSpPr>
          <p:cNvPr id="6" name="Marcador de texto 19">
            <a:extLst>
              <a:ext uri="{FF2B5EF4-FFF2-40B4-BE49-F238E27FC236}">
                <a16:creationId xmlns:a16="http://schemas.microsoft.com/office/drawing/2014/main" id="{C8653DC3-967B-48E2-6325-8B8B82B8ADB3}"/>
              </a:ext>
            </a:extLst>
          </p:cNvPr>
          <p:cNvSpPr txBox="1">
            <a:spLocks/>
          </p:cNvSpPr>
          <p:nvPr/>
        </p:nvSpPr>
        <p:spPr>
          <a:xfrm>
            <a:off x="7381004" y="1377284"/>
            <a:ext cx="3448353" cy="26828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lang="es-ES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050" b="1" dirty="0"/>
              <a:t>Spatial Features (Common Spatial Patterns - CSP)</a:t>
            </a:r>
          </a:p>
          <a:p>
            <a:pPr algn="just"/>
            <a:endParaRPr lang="es-SV" sz="1050" b="1" dirty="0"/>
          </a:p>
          <a:p>
            <a:pPr algn="just"/>
            <a:r>
              <a:rPr lang="en-US" sz="1050" dirty="0">
                <a:solidFill>
                  <a:schemeClr val="accent6"/>
                </a:solidFill>
              </a:rPr>
              <a:t>CSP It’s widely used in BCI systems because it amplifies relevant neural activity while reducing background noise Instead of treating channels independently. CSP finds spatial filters that emphasize key movement-related activity by: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6"/>
                </a:solidFill>
              </a:rPr>
              <a:t>Computing covariance matrices for EEG trials.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6"/>
                </a:solidFill>
              </a:rPr>
              <a:t>Solving a generalized eigenvalue problem to get projection filters.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6"/>
                </a:solidFill>
              </a:rPr>
              <a:t>Transforming the EEG signals into a low-dimensional representation.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050" dirty="0"/>
          </a:p>
          <a:p>
            <a:pPr algn="just"/>
            <a:r>
              <a:rPr lang="en-US" sz="1050" dirty="0">
                <a:solidFill>
                  <a:schemeClr val="accent6"/>
                </a:solidFill>
              </a:rPr>
              <a:t>This gives us 4 CSP features, reducing the dimensionality significantly.</a:t>
            </a:r>
            <a:endParaRPr lang="en-US" sz="105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A36824-8629-18DE-1083-4B24FADA9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27053"/>
              </p:ext>
            </p:extLst>
          </p:nvPr>
        </p:nvGraphicFramePr>
        <p:xfrm>
          <a:off x="539239" y="4384818"/>
          <a:ext cx="10375391" cy="1833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8107">
                  <a:extLst>
                    <a:ext uri="{9D8B030D-6E8A-4147-A177-3AD203B41FA5}">
                      <a16:colId xmlns:a16="http://schemas.microsoft.com/office/drawing/2014/main" val="825426451"/>
                    </a:ext>
                  </a:extLst>
                </a:gridCol>
                <a:gridCol w="798107">
                  <a:extLst>
                    <a:ext uri="{9D8B030D-6E8A-4147-A177-3AD203B41FA5}">
                      <a16:colId xmlns:a16="http://schemas.microsoft.com/office/drawing/2014/main" val="230772374"/>
                    </a:ext>
                  </a:extLst>
                </a:gridCol>
                <a:gridCol w="798107">
                  <a:extLst>
                    <a:ext uri="{9D8B030D-6E8A-4147-A177-3AD203B41FA5}">
                      <a16:colId xmlns:a16="http://schemas.microsoft.com/office/drawing/2014/main" val="1463872484"/>
                    </a:ext>
                  </a:extLst>
                </a:gridCol>
                <a:gridCol w="798107">
                  <a:extLst>
                    <a:ext uri="{9D8B030D-6E8A-4147-A177-3AD203B41FA5}">
                      <a16:colId xmlns:a16="http://schemas.microsoft.com/office/drawing/2014/main" val="4060398591"/>
                    </a:ext>
                  </a:extLst>
                </a:gridCol>
                <a:gridCol w="798107">
                  <a:extLst>
                    <a:ext uri="{9D8B030D-6E8A-4147-A177-3AD203B41FA5}">
                      <a16:colId xmlns:a16="http://schemas.microsoft.com/office/drawing/2014/main" val="894178093"/>
                    </a:ext>
                  </a:extLst>
                </a:gridCol>
                <a:gridCol w="798107">
                  <a:extLst>
                    <a:ext uri="{9D8B030D-6E8A-4147-A177-3AD203B41FA5}">
                      <a16:colId xmlns:a16="http://schemas.microsoft.com/office/drawing/2014/main" val="1234491658"/>
                    </a:ext>
                  </a:extLst>
                </a:gridCol>
                <a:gridCol w="798107">
                  <a:extLst>
                    <a:ext uri="{9D8B030D-6E8A-4147-A177-3AD203B41FA5}">
                      <a16:colId xmlns:a16="http://schemas.microsoft.com/office/drawing/2014/main" val="911162515"/>
                    </a:ext>
                  </a:extLst>
                </a:gridCol>
                <a:gridCol w="798107">
                  <a:extLst>
                    <a:ext uri="{9D8B030D-6E8A-4147-A177-3AD203B41FA5}">
                      <a16:colId xmlns:a16="http://schemas.microsoft.com/office/drawing/2014/main" val="699588203"/>
                    </a:ext>
                  </a:extLst>
                </a:gridCol>
                <a:gridCol w="798107">
                  <a:extLst>
                    <a:ext uri="{9D8B030D-6E8A-4147-A177-3AD203B41FA5}">
                      <a16:colId xmlns:a16="http://schemas.microsoft.com/office/drawing/2014/main" val="4188490719"/>
                    </a:ext>
                  </a:extLst>
                </a:gridCol>
                <a:gridCol w="798107">
                  <a:extLst>
                    <a:ext uri="{9D8B030D-6E8A-4147-A177-3AD203B41FA5}">
                      <a16:colId xmlns:a16="http://schemas.microsoft.com/office/drawing/2014/main" val="1996913976"/>
                    </a:ext>
                  </a:extLst>
                </a:gridCol>
                <a:gridCol w="798107">
                  <a:extLst>
                    <a:ext uri="{9D8B030D-6E8A-4147-A177-3AD203B41FA5}">
                      <a16:colId xmlns:a16="http://schemas.microsoft.com/office/drawing/2014/main" val="1300191108"/>
                    </a:ext>
                  </a:extLst>
                </a:gridCol>
                <a:gridCol w="798107">
                  <a:extLst>
                    <a:ext uri="{9D8B030D-6E8A-4147-A177-3AD203B41FA5}">
                      <a16:colId xmlns:a16="http://schemas.microsoft.com/office/drawing/2014/main" val="3567373013"/>
                    </a:ext>
                  </a:extLst>
                </a:gridCol>
                <a:gridCol w="798107">
                  <a:extLst>
                    <a:ext uri="{9D8B030D-6E8A-4147-A177-3AD203B41FA5}">
                      <a16:colId xmlns:a16="http://schemas.microsoft.com/office/drawing/2014/main" val="3306018532"/>
                    </a:ext>
                  </a:extLst>
                </a:gridCol>
              </a:tblGrid>
              <a:tr h="574909"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Mean</a:t>
                      </a:r>
                      <a:endParaRPr lang="es-SV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Variance</a:t>
                      </a:r>
                      <a:endParaRPr lang="es-SV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RMS</a:t>
                      </a:r>
                      <a:endParaRPr lang="es-SV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Hjorth Activity</a:t>
                      </a:r>
                      <a:endParaRPr lang="es-SV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Hjorth Mobility</a:t>
                      </a:r>
                      <a:endParaRPr lang="es-SV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Hjorth Complexity</a:t>
                      </a:r>
                      <a:endParaRPr lang="es-SV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FFT Mean</a:t>
                      </a:r>
                      <a:endParaRPr lang="es-SV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PSD Mean</a:t>
                      </a:r>
                      <a:endParaRPr lang="es-SV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CSP 1</a:t>
                      </a:r>
                      <a:endParaRPr lang="es-SV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CSP 2</a:t>
                      </a:r>
                      <a:endParaRPr lang="es-SV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CSP 3</a:t>
                      </a:r>
                      <a:endParaRPr lang="es-SV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CSP 4</a:t>
                      </a:r>
                      <a:endParaRPr lang="es-SV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Movement Label</a:t>
                      </a:r>
                      <a:endParaRPr lang="es-SV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26146362"/>
                  </a:ext>
                </a:extLst>
              </a:tr>
              <a:tr h="355519"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 dirty="0">
                          <a:effectLst/>
                        </a:rPr>
                        <a:t>1.50E-09</a:t>
                      </a:r>
                      <a:endParaRPr lang="es-SV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1.40E-09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0.000038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1.40E-09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0.38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0.92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0.0042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1.70E-11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-0.25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0.49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0.68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-2.49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 dirty="0">
                          <a:effectLst/>
                        </a:rPr>
                        <a:t>1</a:t>
                      </a:r>
                      <a:endParaRPr lang="es-SV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95277537"/>
                  </a:ext>
                </a:extLst>
              </a:tr>
              <a:tr h="355519"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6.00E-11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1.50E-09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 dirty="0">
                          <a:effectLst/>
                        </a:rPr>
                        <a:t>0.000039</a:t>
                      </a:r>
                      <a:endParaRPr lang="es-SV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1.50E-09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 dirty="0">
                          <a:effectLst/>
                        </a:rPr>
                        <a:t>0.37</a:t>
                      </a:r>
                      <a:endParaRPr lang="es-SV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0.88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0.0043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1.90E-11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1.31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-1.03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-0.78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-1.38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 dirty="0">
                          <a:effectLst/>
                        </a:rPr>
                        <a:t>1</a:t>
                      </a:r>
                      <a:endParaRPr lang="es-SV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88627040"/>
                  </a:ext>
                </a:extLst>
              </a:tr>
              <a:tr h="355519"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-1.70E-09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1.60E-09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0.00004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1.60E-09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0.36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0.87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0.0043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 dirty="0">
                          <a:effectLst/>
                        </a:rPr>
                        <a:t>2.00E-11</a:t>
                      </a:r>
                      <a:endParaRPr lang="es-SV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>
                          <a:effectLst/>
                        </a:rPr>
                        <a:t>-0.44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 dirty="0">
                          <a:effectLst/>
                        </a:rPr>
                        <a:t>-0.76</a:t>
                      </a:r>
                      <a:endParaRPr lang="es-SV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 dirty="0">
                          <a:effectLst/>
                        </a:rPr>
                        <a:t>-0.52</a:t>
                      </a:r>
                      <a:endParaRPr lang="es-SV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 dirty="0">
                          <a:effectLst/>
                        </a:rPr>
                        <a:t>-1.57</a:t>
                      </a:r>
                      <a:endParaRPr lang="es-SV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SV" sz="1100" u="none" strike="noStrike" dirty="0">
                          <a:effectLst/>
                        </a:rPr>
                        <a:t>1</a:t>
                      </a:r>
                      <a:endParaRPr lang="es-SV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34334816"/>
                  </a:ext>
                </a:extLst>
              </a:tr>
              <a:tr h="191636"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...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 dirty="0">
                          <a:effectLst/>
                        </a:rPr>
                        <a:t>...</a:t>
                      </a:r>
                      <a:endParaRPr lang="es-SV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...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...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...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...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...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...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...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>
                          <a:effectLst/>
                        </a:rPr>
                        <a:t>...</a:t>
                      </a:r>
                      <a:endParaRPr lang="es-SV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 dirty="0">
                          <a:effectLst/>
                        </a:rPr>
                        <a:t>...</a:t>
                      </a:r>
                      <a:endParaRPr lang="es-SV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 dirty="0">
                          <a:effectLst/>
                        </a:rPr>
                        <a:t>...</a:t>
                      </a:r>
                      <a:endParaRPr lang="es-SV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SV" sz="1100" u="none" strike="noStrike" dirty="0">
                          <a:effectLst/>
                        </a:rPr>
                        <a:t>...</a:t>
                      </a:r>
                      <a:endParaRPr lang="es-SV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47246106"/>
                  </a:ext>
                </a:extLst>
              </a:tr>
            </a:tbl>
          </a:graphicData>
        </a:graphic>
      </p:graphicFrame>
      <p:sp>
        <p:nvSpPr>
          <p:cNvPr id="9" name="Marcador de texto 19">
            <a:extLst>
              <a:ext uri="{FF2B5EF4-FFF2-40B4-BE49-F238E27FC236}">
                <a16:creationId xmlns:a16="http://schemas.microsoft.com/office/drawing/2014/main" id="{C7D060B9-91A7-282F-630C-A4BCE5C2487C}"/>
              </a:ext>
            </a:extLst>
          </p:cNvPr>
          <p:cNvSpPr txBox="1">
            <a:spLocks/>
          </p:cNvSpPr>
          <p:nvPr/>
        </p:nvSpPr>
        <p:spPr>
          <a:xfrm>
            <a:off x="484297" y="3995241"/>
            <a:ext cx="6896707" cy="2587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lang="es-ES"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Now, instead of </a:t>
            </a:r>
            <a:r>
              <a:rPr lang="en-US" b="1" dirty="0"/>
              <a:t>64 raw EEG channels</a:t>
            </a:r>
            <a:r>
              <a:rPr lang="en-US" dirty="0"/>
              <a:t>, we have a </a:t>
            </a:r>
            <a:r>
              <a:rPr lang="en-US" b="1" dirty="0"/>
              <a:t>compact and meaningful representation of 12 features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9781038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71627983_TF00951641_Win32" id="{463890D5-E9AC-4A9F-9395-AD7AEB362824}" vid="{ACBEAE8C-66C0-4563-A396-AC17662042D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9">
    <a:dk1>
      <a:srgbClr val="000000"/>
    </a:dk1>
    <a:lt1>
      <a:srgbClr val="FFFFFF"/>
    </a:lt1>
    <a:dk2>
      <a:srgbClr val="0F253E"/>
    </a:dk2>
    <a:lt2>
      <a:srgbClr val="E7E6E6"/>
    </a:lt2>
    <a:accent1>
      <a:srgbClr val="4472C4"/>
    </a:accent1>
    <a:accent2>
      <a:srgbClr val="B83803"/>
    </a:accent2>
    <a:accent3>
      <a:srgbClr val="DCD3CC"/>
    </a:accent3>
    <a:accent4>
      <a:srgbClr val="F79320"/>
    </a:accent4>
    <a:accent5>
      <a:srgbClr val="44668D"/>
    </a:accent5>
    <a:accent6>
      <a:srgbClr val="0F253E"/>
    </a:accent6>
    <a:hlink>
      <a:srgbClr val="AEC0D9"/>
    </a:hlink>
    <a:folHlink>
      <a:srgbClr val="B8390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4145BE5AE52F3469964E817008C274F" ma:contentTypeVersion="12" ma:contentTypeDescription="Crear nuevo documento." ma:contentTypeScope="" ma:versionID="b31af59b97eadbbcf10e83f21dbbb8c0">
  <xsd:schema xmlns:xsd="http://www.w3.org/2001/XMLSchema" xmlns:xs="http://www.w3.org/2001/XMLSchema" xmlns:p="http://schemas.microsoft.com/office/2006/metadata/properties" xmlns:ns2="93d922b9-7a0e-4a69-861b-17749a484e0d" xmlns:ns3="12c0c307-01b1-462e-bbc1-5086e7292e9c" targetNamespace="http://schemas.microsoft.com/office/2006/metadata/properties" ma:root="true" ma:fieldsID="eef55e07c45cabe60d893e59f57fbaec" ns2:_="" ns3:_="">
    <xsd:import namespace="93d922b9-7a0e-4a69-861b-17749a484e0d"/>
    <xsd:import namespace="12c0c307-01b1-462e-bbc1-5086e7292e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d922b9-7a0e-4a69-861b-17749a484e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Etiquetas de imagen" ma:readOnly="false" ma:fieldId="{5cf76f15-5ced-4ddc-b409-7134ff3c332f}" ma:taxonomyMulti="true" ma:sspId="0837c85e-2cbd-47ac-a804-25bd7250c8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c0c307-01b1-462e-bbc1-5086e7292e9c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989a3f6-1eff-4551-8249-700bfe3a2815}" ma:internalName="TaxCatchAll" ma:showField="CatchAllData" ma:web="12c0c307-01b1-462e-bbc1-5086e7292e9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2c0c307-01b1-462e-bbc1-5086e7292e9c" xsi:nil="true"/>
    <lcf76f155ced4ddcb4097134ff3c332f xmlns="93d922b9-7a0e-4a69-861b-17749a484e0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91A025-CE74-4770-A280-29F6CB29E295}"/>
</file>

<file path=customXml/itemProps3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12c0c307-01b1-462e-bbc1-5086e7292e9c"/>
    <ds:schemaRef ds:uri="93d922b9-7a0e-4a69-861b-17749a484e0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Words>1958</Words>
  <Application>Microsoft Office PowerPoint</Application>
  <PresentationFormat>Widescreen</PresentationFormat>
  <Paragraphs>318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Abadi</vt:lpstr>
      <vt:lpstr>Aptos</vt:lpstr>
      <vt:lpstr>Aptos Narrow</vt:lpstr>
      <vt:lpstr>Arial</vt:lpstr>
      <vt:lpstr>Arial Black</vt:lpstr>
      <vt:lpstr>Calibri</vt:lpstr>
      <vt:lpstr>Posterama Text SemiBold</vt:lpstr>
      <vt:lpstr>Personalizar​</vt:lpstr>
      <vt:lpstr>Supervised Learning Model for Motor Movement Prediction using Brain-Computer Interfaces</vt:lpstr>
      <vt:lpstr>Agenda</vt:lpstr>
      <vt:lpstr>Introduction</vt:lpstr>
      <vt:lpstr>Project Objectives</vt:lpstr>
      <vt:lpstr>Dataset Overview</vt:lpstr>
      <vt:lpstr>Understanding EEG Frequency Bands</vt:lpstr>
      <vt:lpstr>Preprocessing &amp; Data Cleaning</vt:lpstr>
      <vt:lpstr>Transformation from 64-Channel EEG Signals to 12 Final Features</vt:lpstr>
      <vt:lpstr>Transformation from 64-Channel EEG Signals to 12 Final Features</vt:lpstr>
      <vt:lpstr>Balancing The Data</vt:lpstr>
      <vt:lpstr>Model Training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Barrera, Angel Ariel</dc:creator>
  <cp:lastModifiedBy>Barrera, Angel Ariel</cp:lastModifiedBy>
  <cp:revision>1</cp:revision>
  <dcterms:created xsi:type="dcterms:W3CDTF">2025-02-25T16:50:19Z</dcterms:created>
  <dcterms:modified xsi:type="dcterms:W3CDTF">2025-02-25T23:46:29Z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0x01010034145BE5AE52F3469964E817008C274F</vt:lpwstr>
  </property>
  <property fmtid="{D5CDD505-2E9C-101B-9397-08002B2CF9AE}" pid="3" name="MediaServiceImageTags">
    <vt:lpwstr/>
  </property>
</Properties>
</file>