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73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02C2FC-232F-5400-CA96-640C3078A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7DFF3E-7A67-F778-9EED-1D66AA52C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DF9208-F0A4-CBB2-E8B2-3F406BEC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97C4-2EA8-4230-8039-7BA453336436}" type="datetimeFigureOut">
              <a:rPr lang="es-PE" smtClean="0"/>
              <a:t>20/05/2024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DFF8B8-D29D-13A2-0A01-D70825D66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5BD92C-79FC-0FB4-E902-5D46D635E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0987-5B5A-4F15-8C88-FFF052F3BB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21950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8A7152-72F2-7E34-D1D4-395CF4A69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9809EAA-53C9-FC05-86AB-AF6DE472D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FD9FAF-1029-2ECE-0DCC-88FE57156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97C4-2EA8-4230-8039-7BA453336436}" type="datetimeFigureOut">
              <a:rPr lang="es-PE" smtClean="0"/>
              <a:t>20/05/2024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DDA815-22D0-C65F-A39A-34D93B22D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687F6D-D045-0C58-9F85-1C3EA4C8F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0987-5B5A-4F15-8C88-FFF052F3BB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55307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E4AAABD-07E7-D892-AB44-D91DC78D08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F721983-71D5-7699-A24F-686E7661B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576350-8F7F-9EDC-DA3D-26330A3DE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97C4-2EA8-4230-8039-7BA453336436}" type="datetimeFigureOut">
              <a:rPr lang="es-PE" smtClean="0"/>
              <a:t>20/05/2024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DB5747-2BAE-1C49-10CA-ABBFA9BC5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058212-0CDF-4822-726C-72972B643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0987-5B5A-4F15-8C88-FFF052F3BB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3657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AE5B4-B6F2-8778-DA4E-4D67FFBB6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8D8329-D9C2-8662-B778-3C3762DCD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AE14D8-D216-50BD-F86B-4A2562689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97C4-2EA8-4230-8039-7BA453336436}" type="datetimeFigureOut">
              <a:rPr lang="es-PE" smtClean="0"/>
              <a:t>20/05/2024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D3616C-8E24-EF8A-CD16-D2612CCDE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34C09A-DE47-E695-99AE-94E74953A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0987-5B5A-4F15-8C88-FFF052F3BB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79641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D822E-86E3-6465-D968-4D74751B7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3AE070-2FC4-EA57-6640-5D76BBE82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A47ECF-0826-FED4-4614-E0CE5EFD8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97C4-2EA8-4230-8039-7BA453336436}" type="datetimeFigureOut">
              <a:rPr lang="es-PE" smtClean="0"/>
              <a:t>20/05/2024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815F73-9D48-8091-1E0A-4B04AD619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8C4277-2B47-8452-FD0A-64C5E21AF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0987-5B5A-4F15-8C88-FFF052F3BB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7135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A3967A-CF38-23B3-3C13-1DFFEA640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3DC9D9-C75E-57D4-BAC5-6220873D1E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CF00F8-6814-59A0-6874-0635648DE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F769CA8-71C1-585C-203F-A4FE0F893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97C4-2EA8-4230-8039-7BA453336436}" type="datetimeFigureOut">
              <a:rPr lang="es-PE" smtClean="0"/>
              <a:t>20/05/2024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3141BC-A300-FC67-E645-5EED1D05A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99A9BC-AA56-5C79-6D92-C52BC2FA6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0987-5B5A-4F15-8C88-FFF052F3BB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08303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AF3E4-B593-C614-A188-235F73E2A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93D81C-2020-AE44-042C-E66114845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ED68403-1431-C18D-70CF-2E2774A06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B8818BA-85B5-654E-6C53-82737B15F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2794A86-215D-F2D9-AD2A-8DF562D07F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6202F57-A7F0-1717-B9CD-BDFEC7509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97C4-2EA8-4230-8039-7BA453336436}" type="datetimeFigureOut">
              <a:rPr lang="es-PE" smtClean="0"/>
              <a:t>20/05/2024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7D16011-49A2-8114-6F4A-1D18C1ED0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3DB1F96-2939-EE34-01D5-398C4186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0987-5B5A-4F15-8C88-FFF052F3BB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7633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66D08A-8437-EEE7-1D36-18E3044E6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EE01CA6-F7C1-84EF-3574-5388EF8A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97C4-2EA8-4230-8039-7BA453336436}" type="datetimeFigureOut">
              <a:rPr lang="es-PE" smtClean="0"/>
              <a:t>20/05/2024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98308BC-C903-B2FE-BCBD-CB32279AA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8D2973E-40C0-BA51-F3D8-252F4506D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0987-5B5A-4F15-8C88-FFF052F3BB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5556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04C8F10-E93A-AFA0-74EC-FAAA62F72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97C4-2EA8-4230-8039-7BA453336436}" type="datetimeFigureOut">
              <a:rPr lang="es-PE" smtClean="0"/>
              <a:t>20/05/2024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F948DE8-8BBF-DD70-C718-4900CF2D0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69E1C5-F0B0-E96E-E940-94ADBCB2A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0987-5B5A-4F15-8C88-FFF052F3BB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82030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1125C8-494A-FFF4-19B4-C2B50243E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8BD020-8303-45CF-15DA-264819D65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C5EAF4B-8803-C241-07BE-FA18AEB90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DA676D-982A-C285-6C77-4E0F0FD6A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97C4-2EA8-4230-8039-7BA453336436}" type="datetimeFigureOut">
              <a:rPr lang="es-PE" smtClean="0"/>
              <a:t>20/05/2024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E473B2-4340-D990-B72D-5C69AEDB4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1A0161-0625-F9E8-0D3A-C6C235F2A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0987-5B5A-4F15-8C88-FFF052F3BB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11140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BB8BF2-AF0F-DC38-D372-473B0B04C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C1DE762-49E6-4851-DDD3-2A9BAA5D4B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CD505E6-D0EA-881E-7141-B127AFACA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FD764E3-8863-FC7A-E253-6E3A7B763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F97C4-2EA8-4230-8039-7BA453336436}" type="datetimeFigureOut">
              <a:rPr lang="es-PE" smtClean="0"/>
              <a:t>20/05/2024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E64F48-F16B-FC37-EBBA-3F91AFC47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87A325-4FBD-8A16-450F-EA678A9C5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0987-5B5A-4F15-8C88-FFF052F3BB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7433249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4EB8AFA-EB67-7DC2-1139-C16257994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BD4080-05D4-23BE-B503-8A63F9738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5FE1DF-C488-C5E9-1112-06351A7B6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CF97C4-2EA8-4230-8039-7BA453336436}" type="datetimeFigureOut">
              <a:rPr lang="es-PE" smtClean="0"/>
              <a:t>20/05/2024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CCEF66-777C-F617-8DDF-3674834549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94554A-24D8-9E7A-0281-4ABBB3ADF2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170987-5B5A-4F15-8C88-FFF052F3BB8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0669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874053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Fue Tu gracia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48 - Himnario Gracia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Siendo yo un pecador, Extraviado en el error; Incapaz fui de quitar la culpa que cargaba Mi corazón.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Fue Tu gracia Que mi vida renovó, Fue Tu gracia Que mi deuda canceló, Fue Tu gracia Que de muerte me llevó A vivir para Tu gloria, oh Señor.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¿Tu gracia, quién puede medir? Tu amor no tiene uno igual. Cuando perdido estaba yo viniste a mi encuentro, Mi Salvador.(Coro)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Fue Tu gracia Que mi vida renovó, Fue Tu gracia Que mi deuda canceló, Fue Tu gracia Que de muerte me llevó A vivir para Tu gloria, oh Señor.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En la cruz donde murió El perfecto Hijo de Dios, La sentencia Él sufrió, la que yo merecía Por mi maldad. (Coro)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Fue Tu gracia Que mi vida renovó, Fue Tu gracia Que mi deuda canceló, Fue Tu gracia Que de muerte me llevó A vivir para Tu gloria, oh Señor.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Tu gracia me ha traído aquí, De rodillas ante Ti; Maravillado al comprender que a Tu Hijo entregaste En mi lugar. (Coro) 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Fue Tu gracia Que mi vida renovó, Fue Tu gracia Que mi deuda canceló, Fue Tu gracia Que de muerte me llevó A vivir para Tu gloria, oh Señor.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 AMO, REY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46 - Himnario Majestuoso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Fue Tu gracia Que mi vida renovó, Fue Tu gracia Que mi deuda canceló, Fue Tu gracia Que de muerte me llevó A vivir para Tu gloria, oh Señor.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Mi vida es Cristo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143 - Himnario Gracia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 En densa oscuridad vagué, perdido en el error; La senda vana del placer a muerte me llevó. Siendo rebelde a Tu voz quisiste amarme así; De no haber sido por Tu amor aún huiría de Ti.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//¡Aleluya! Mi vida es Cristo. ¡Aleluya! Jesús es mi todo.// 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En rumbo a mi perdición, indiferente aún. De mí tuviste compasión, me guiaste a la cruz; Y contemplé Tu gran bondad: sufriste Tú por mí; Al Tú morir en mi lugar Tu gracia recibí.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//¡Aleluya! Mi vida es Cristo. ¡Aleluya! Jesús es mi todo.// 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Ahora Señor Tuyo seré, y viviré por Ti. Tus mandamientos seguiré por Tu poder en mí. Usa mi vida, oh Señor, como lo quieras Tú; Y que sea siempre mi canción: "Mi gloria eres Tú."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//¡Aleluya! Mi vida es Cristo. ¡Aleluya! Jesús es mi todo.// 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//¡Aleluya! Mi vida es Cristo. ¡Aleluya! Jesús es mi todo.//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 amo Rey, y levanto mi voz, para adorarte, mi salvador. Me gozo en ti y te alabo mi Dios; dulce sea mi canto a ti, oh Señor.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 amo Rey, y levanto mi voz, para adorar y gozar me en ti. Regocíjate y escucha, mi Rey: que sea un dulce sonar para ti.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Dios descendió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333 - Himnario Majestuoso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Día tan grande no puedo olvidar, día de gloria sin par; cuando en tinieblas al verme andar, vino a salvar me el señor.</a:t>
            </a:r>
          </a:p>
          <a:p>
            <a:r>
              <a:t> Gran compasión tuvo Cristo de mí, de gozo y paz me llenó. Quitó las sombras, oh gloria a su nombre, la noche en día a cambió.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Dios descendió, de gloria me llenó, (me llenó) cuando Jesús por gracia me salvó; (me salvó) fui ciego, me hizo ver, y en él renacer. Dios descendió y de gloria me llenó. (me llenó)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Nací de nuevo en virtud de Jesús, a la familia de Dios. Justificado por Cristo el señor, gozo la gran redención.</a:t>
            </a:r>
          </a:p>
          <a:p>
            <a:r>
              <a:t> Bendito sea mi padre y Dios, que cuando vine con fe, fui adoptado por Cristo el amado, loores por siempre daré.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Dios descendió, de gloria me llenó, (me llenó) cuando Jesús por gracia me salvó; (me salvó) fui ciego, me hizo ver, y en él renacer. Dios descendió y de gloria me llenó. (me llenó)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Maranatha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Arial Black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Caleb Isa�as  Churata Berna</dc:creator>
  <cp:lastModifiedBy>Caleb Isa�as  Churata Berna</cp:lastModifiedBy>
  <cp:revision>2</cp:revision>
  <dcterms:created xsi:type="dcterms:W3CDTF">2024-05-18T05:44:31Z</dcterms:created>
  <dcterms:modified xsi:type="dcterms:W3CDTF">2024-05-20T21:33:52Z</dcterms:modified>
</cp:coreProperties>
</file>