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C2FC-232F-5400-CA96-640C3078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DFF3E-7A67-F778-9EED-1D66AA52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F9208-F0A4-CBB2-E8B2-3F406BE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FF8B8-D29D-13A2-0A01-D70825D6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D92C-79FC-0FB4-E902-5D46D635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9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7152-72F2-7E34-D1D4-395CF4A6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09EAA-53C9-FC05-86AB-AF6DE472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D9FAF-1029-2ECE-0DCC-88FE5715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DA815-22D0-C65F-A39A-34D93B22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87F6D-D045-0C58-9F85-1C3EA4C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3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AAABD-07E7-D892-AB44-D91DC78D0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721983-71D5-7699-A24F-686E7661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76350-8F7F-9EDC-DA3D-26330A3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B5747-2BAE-1C49-10CA-ABBFA9B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58212-0CDF-4822-726C-72972B64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65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E5B4-B6F2-8778-DA4E-4D67FFB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D8329-D9C2-8662-B778-3C3762D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E14D8-D216-50BD-F86B-4A256268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3616C-8E24-EF8A-CD16-D2612CC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4C09A-DE47-E695-99AE-94E7495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6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D822E-86E3-6465-D968-4D74751B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AE070-2FC4-EA57-6640-5D76BBE8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47ECF-0826-FED4-4614-E0CE5EF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15F73-9D48-8091-1E0A-4B04AD61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C4277-2B47-8452-FD0A-64C5E21A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3967A-CF38-23B3-3C13-1DFFEA6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DC9D9-C75E-57D4-BAC5-6220873D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F00F8-6814-59A0-6874-0635648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69CA8-71C1-585C-203F-A4FE0F8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141BC-A300-FC67-E645-5EED1D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99A9BC-AA56-5C79-6D92-C52BC2F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3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F3E4-B593-C614-A188-235F73E2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3D81C-2020-AE44-042C-E6611484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68403-1431-C18D-70CF-2E2774A0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818BA-85B5-654E-6C53-82737B15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794A86-215D-F2D9-AD2A-8DF562D0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202F57-A7F0-1717-B9CD-BDFEC750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16011-49A2-8114-6F4A-1D18C1ED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DB1F96-2939-EE34-01D5-398C4186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63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D08A-8437-EEE7-1D36-18E3044E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E01CA6-F7C1-84EF-3574-5388EF8A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8308BC-C903-B2FE-BCBD-CB32279A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2973E-40C0-BA51-F3D8-252F450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5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4C8F10-E93A-AFA0-74EC-FAAA62F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948DE8-8BBF-DD70-C718-4900CF2D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69E1C5-F0B0-E96E-E940-94ADBCB2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0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25C8-494A-FFF4-19B4-C2B5024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BD020-8303-45CF-15DA-264819D6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EAF4B-8803-C241-07BE-FA18AEB9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A676D-982A-C285-6C77-4E0F0FD6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473B2-4340-D990-B72D-5C69AEDB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A0161-0625-F9E8-0D3A-C6C235F2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1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8BF2-AF0F-DC38-D372-473B0B04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1DE762-49E6-4851-DDD3-2A9BAA5D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505E6-D0EA-881E-7141-B127AFAC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64E3-8863-FC7A-E253-6E3A7B7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64F48-F16B-FC37-EBBA-3F91AFC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7A325-4FBD-8A16-450F-EA678A9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3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EB8AFA-EB67-7DC2-1139-C1625799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D4080-05D4-23BE-B503-8A63F973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FE1DF-C488-C5E9-1112-06351A7B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CEF66-777C-F617-8DDF-36748345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4554A-24D8-9E7A-0281-4ABBB3A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6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740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aranatha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Arial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Caleb Isa�as  Churata Berna</dc:creator>
  <cp:lastModifiedBy>Caleb Isa�as  Churata Berna</cp:lastModifiedBy>
  <cp:revision>2</cp:revision>
  <dcterms:created xsi:type="dcterms:W3CDTF">2024-05-18T05:44:31Z</dcterms:created>
  <dcterms:modified xsi:type="dcterms:W3CDTF">2024-05-20T21:33:52Z</dcterms:modified>
</cp:coreProperties>
</file>