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4"/>
  </p:notesMasterIdLst>
  <p:sldIdLst>
    <p:sldId id="413" r:id="rId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FE16-DE8E-4C01-8750-0E40BED505E5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A24C-C00C-4046-8673-E9B291A9C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553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62608-E596-4BAC-A01C-57B3B22C4220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EF3D-DE56-494C-B0D8-237B951AD2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533410"/>
            <a:ext cx="2641600" cy="52577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1200" y="533408"/>
            <a:ext cx="7924800" cy="52578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27F51-A08A-443F-B68A-63FBC94AF871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BCE61-B72B-41AF-B03A-019D2055B3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36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3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36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4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7BB2F-572E-4D89-A12D-0ABC7E791B3D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A4D3B-B593-430C-A2C0-9A90D127EAE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CD4B0-BAF1-49AB-B549-AE61F288C81F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73C30-1272-4DFD-8C92-8EF593CCFF7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DB140-A005-49DC-B4B9-FE77A7E9BC2B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1BF61-A62E-42B6-B8BF-128ADABAA21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DCA0-3C9C-4A76-86E0-176C40048D1C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F6908-917E-43B7-AD88-66F55407A92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F173-5208-4A1E-986F-88ED48E7DE63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8B53-FCFF-4C9A-841E-7E1C3FB5128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1CD0C-638F-4903-8F97-749CBE66B93A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59502-3A69-45ED-9616-713119E58DA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3556C-50F1-48B4-B288-E8F6D15C7DF3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D4CFF-6A75-4C7A-B718-801FDFF838FE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AC7B3-6553-4C41-A9E4-CC0DEE90DA54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DE9D-1902-4F08-AAE9-D8F230D3A54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3B891-7124-4A66-A4A0-BEC0ABDCBB71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3D1A4-5921-4B99-92AE-31096A79D4C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Rectángulo redondeado"/>
          <p:cNvSpPr/>
          <p:nvPr/>
        </p:nvSpPr>
        <p:spPr>
          <a:xfrm>
            <a:off x="406403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10 Rectángulo redondeado"/>
          <p:cNvSpPr/>
          <p:nvPr/>
        </p:nvSpPr>
        <p:spPr>
          <a:xfrm>
            <a:off x="558133" y="434168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/>
          <a:lstStyle>
            <a:lvl1pPr marL="0" marR="36575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FFDF01-CEEA-4D0A-9AC5-1EC3A307B078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389052-95E6-4FC2-9789-77833085CE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9EE4D-F298-4451-BF4A-41913408126A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A881-9EED-4FB9-8EED-A2D6B57C640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0F836-22BF-44D2-A401-23956063ED37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7302C-BE7A-450F-9862-D55728E3DB1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523E-8B64-4496-A3AF-6B99F312A29D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0C803-5F8E-43DF-8DA7-FC7E69010E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33B1-E8E5-406C-9678-87DBB105BD5F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209B2-0043-4748-8AEF-2E466109D1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C07F4-E052-4053-95A4-9608EBE42A25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F80A9-01A4-41C0-B9E9-2CE30E4D75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 redondeado"/>
          <p:cNvSpPr/>
          <p:nvPr/>
        </p:nvSpPr>
        <p:spPr>
          <a:xfrm>
            <a:off x="406403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08A9DB-5B50-4F1C-9DFB-91C64C165A89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CBAE4B-DBF9-47E4-B988-90ADD965CD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385129" y="1447803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15167" y="930145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0E349-D148-4CCF-9E3E-160218BE7B0B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3C604-E808-4076-868C-F9542E3D71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Rectángulo redondeado"/>
          <p:cNvSpPr/>
          <p:nvPr/>
        </p:nvSpPr>
        <p:spPr>
          <a:xfrm>
            <a:off x="406403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10 Redondear rectángulo de esquina sencilla"/>
          <p:cNvSpPr/>
          <p:nvPr/>
        </p:nvSpPr>
        <p:spPr>
          <a:xfrm>
            <a:off x="8534400" y="433388"/>
            <a:ext cx="30988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1"/>
            <a:ext cx="2987040" cy="4211480"/>
          </a:xfrm>
        </p:spPr>
        <p:txBody>
          <a:bodyPr lIns="91440"/>
          <a:lstStyle>
            <a:lvl1pPr marL="45719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0185C4-FA76-4DD7-8982-D755CB3D98D2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290D30-2453-4962-B555-CE77BF05CD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C07E-BD94-447D-9346-09AC5ADB90AC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775E-7853-47D1-9914-CD6D379B32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06403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8 Rectángulo redondeado"/>
          <p:cNvSpPr/>
          <p:nvPr/>
        </p:nvSpPr>
        <p:spPr>
          <a:xfrm>
            <a:off x="558133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670984" y="4986343"/>
            <a:ext cx="10911416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670984" y="530230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5035551" y="6111880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37D58BA-7D2C-4781-9A7C-03BCDDFFCC2D}" type="datetimeFigureOut">
              <a:rPr lang="es-ES"/>
              <a:pPr>
                <a:defRPr/>
              </a:pPr>
              <a:t>20/05/2024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83551" y="6111880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131551" y="6111880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7DD5502-F669-4E49-A04E-C3A1F3826F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9" r:id="rId2"/>
    <p:sldLayoutId id="2147483687" r:id="rId3"/>
    <p:sldLayoutId id="2147483686" r:id="rId4"/>
    <p:sldLayoutId id="2147483685" r:id="rId5"/>
    <p:sldLayoutId id="2147483700" r:id="rId6"/>
    <p:sldLayoutId id="2147483684" r:id="rId7"/>
    <p:sldLayoutId id="2147483701" r:id="rId8"/>
    <p:sldLayoutId id="2147483683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07" indent="-265107" algn="l" rtl="0" eaLnBrk="0" fontAlgn="base" hangingPunct="0">
        <a:spcBef>
          <a:spcPts val="251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74" indent="-200020" algn="l" rtl="0" eaLnBrk="0" fontAlgn="base" hangingPunct="0">
        <a:spcBef>
          <a:spcPts val="251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794" indent="-182558" algn="l" rtl="0" eaLnBrk="0" fontAlgn="base" hangingPunct="0">
        <a:spcBef>
          <a:spcPts val="251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13" indent="-182558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493" indent="-182558" algn="l" rtl="0" eaLnBrk="0" fontAlgn="base" hangingPunct="0">
        <a:spcBef>
          <a:spcPts val="251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35" indent="-182875" algn="l" rtl="0" eaLnBrk="1" latinLnBrk="0" hangingPunct="1">
        <a:spcBef>
          <a:spcPts val="251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41" indent="-182875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indent="-182875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786" indent="-182875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9AED2890-2007-4981-8E9C-981A642B70D0}" type="datetimeFigureOut">
              <a:rPr lang="es-ES"/>
              <a:pPr>
                <a:defRPr/>
              </a:pPr>
              <a:t>20/05/2024</a:t>
            </a:fld>
            <a:endParaRPr lang="es-E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93F8BC1-07BA-4A65-BE75-A527EBD66643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3600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3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692" r:id="rId8"/>
    <p:sldLayoutId id="2147483691" r:id="rId9"/>
    <p:sldLayoutId id="2147483690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09" indent="-32543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25" indent="-3508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17" indent="-3159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21" indent="-33971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09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498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686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875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1 CuadroTexto"/>
          <p:cNvSpPr txBox="1">
            <a:spLocks noChangeArrowheads="1"/>
          </p:cNvSpPr>
          <p:nvPr/>
        </p:nvSpPr>
        <p:spPr bwMode="auto">
          <a:xfrm>
            <a:off x="1919288" y="1916113"/>
            <a:ext cx="9144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PE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MARAVILLOSO ES EL GRAN AMOR</a:t>
            </a:r>
          </a:p>
        </p:txBody>
      </p: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743700" y="4149725"/>
            <a:ext cx="41052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PE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H. M. 127 </a:t>
            </a:r>
          </a:p>
        </p:txBody>
      </p:sp>
    </p:spTree>
    <p:extLst>
      <p:ext uri="{BB962C8B-B14F-4D97-AF65-F5344CB8AC3E}">
        <p14:creationId xmlns:p14="http://schemas.microsoft.com/office/powerpoint/2010/main" val="205253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rde">
  <a:themeElements>
    <a:clrScheme name="Bord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11542</TotalTime>
  <Words>10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Garamond</vt:lpstr>
      <vt:lpstr>Verdana</vt:lpstr>
      <vt:lpstr>Wingdings</vt:lpstr>
      <vt:lpstr>Wingdings 2</vt:lpstr>
      <vt:lpstr>Aspecto</vt:lpstr>
      <vt:lpstr>Borde</vt:lpstr>
      <vt:lpstr>Presentación de PowerPoint</vt:lpstr>
    </vt:vector>
  </TitlesOfParts>
  <Company>Family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AVIVANOS  SEÑOR H.B. Nº 271</dc:title>
  <dc:creator>Jesica</dc:creator>
  <cp:lastModifiedBy>Caleb Isa�as  Churata Berna</cp:lastModifiedBy>
  <cp:revision>22</cp:revision>
  <dcterms:created xsi:type="dcterms:W3CDTF">2012-09-29T01:29:46Z</dcterms:created>
  <dcterms:modified xsi:type="dcterms:W3CDTF">2024-05-20T21:09:36Z</dcterms:modified>
</cp:coreProperties>
</file>