
<file path=[Content_Types].xml><?xml version="1.0" encoding="utf-8"?>
<Types xmlns="http://schemas.openxmlformats.org/package/2006/content-types">
  <Default Extension="jpeg" ContentType="image/jpe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6"/>
  </p:notesMasterIdLst>
  <p:sldIdLst>
    <p:sldId id="258" r:id="rId2"/>
    <p:sldId id="423" r:id="rId3"/>
    <p:sldId id="756" r:id="rId4"/>
    <p:sldId id="757" r:id="rId5"/>
    <p:sldId id="260" r:id="rId6"/>
    <p:sldId id="261" r:id="rId7"/>
    <p:sldId id="262" r:id="rId8"/>
    <p:sldId id="263" r:id="rId9"/>
    <p:sldId id="264" r:id="rId10"/>
    <p:sldId id="265" r:id="rId11"/>
    <p:sldId id="270" r:id="rId12"/>
    <p:sldId id="266" r:id="rId13"/>
    <p:sldId id="271" r:id="rId14"/>
    <p:sldId id="272" r:id="rId15"/>
    <p:sldId id="273" r:id="rId16"/>
    <p:sldId id="278" r:id="rId17"/>
    <p:sldId id="274" r:id="rId18"/>
    <p:sldId id="279" r:id="rId19"/>
    <p:sldId id="275" r:id="rId20"/>
    <p:sldId id="280" r:id="rId21"/>
    <p:sldId id="276" r:id="rId22"/>
    <p:sldId id="277" r:id="rId23"/>
    <p:sldId id="281" r:id="rId24"/>
    <p:sldId id="282" r:id="rId25"/>
    <p:sldId id="283" r:id="rId26"/>
    <p:sldId id="284" r:id="rId27"/>
    <p:sldId id="286" r:id="rId28"/>
    <p:sldId id="287" r:id="rId29"/>
    <p:sldId id="285" r:id="rId30"/>
    <p:sldId id="288" r:id="rId31"/>
    <p:sldId id="289" r:id="rId32"/>
    <p:sldId id="290" r:id="rId33"/>
    <p:sldId id="291" r:id="rId34"/>
    <p:sldId id="294" r:id="rId35"/>
    <p:sldId id="295" r:id="rId36"/>
    <p:sldId id="292" r:id="rId37"/>
    <p:sldId id="293" r:id="rId38"/>
    <p:sldId id="296" r:id="rId39"/>
    <p:sldId id="297" r:id="rId40"/>
    <p:sldId id="300" r:id="rId41"/>
    <p:sldId id="301" r:id="rId42"/>
    <p:sldId id="298" r:id="rId43"/>
    <p:sldId id="302" r:id="rId44"/>
    <p:sldId id="303" r:id="rId45"/>
    <p:sldId id="305" r:id="rId46"/>
    <p:sldId id="304" r:id="rId47"/>
    <p:sldId id="306" r:id="rId48"/>
    <p:sldId id="307" r:id="rId49"/>
    <p:sldId id="309" r:id="rId50"/>
    <p:sldId id="308" r:id="rId51"/>
    <p:sldId id="310" r:id="rId52"/>
    <p:sldId id="311" r:id="rId53"/>
    <p:sldId id="312" r:id="rId54"/>
    <p:sldId id="299" r:id="rId55"/>
    <p:sldId id="313" r:id="rId56"/>
    <p:sldId id="314" r:id="rId57"/>
    <p:sldId id="315" r:id="rId58"/>
    <p:sldId id="316" r:id="rId59"/>
    <p:sldId id="317" r:id="rId60"/>
    <p:sldId id="318" r:id="rId61"/>
    <p:sldId id="319" r:id="rId62"/>
    <p:sldId id="320" r:id="rId63"/>
    <p:sldId id="321" r:id="rId64"/>
    <p:sldId id="322" r:id="rId65"/>
    <p:sldId id="326" r:id="rId66"/>
    <p:sldId id="323" r:id="rId67"/>
    <p:sldId id="327" r:id="rId68"/>
    <p:sldId id="324" r:id="rId69"/>
    <p:sldId id="328" r:id="rId70"/>
    <p:sldId id="325" r:id="rId71"/>
    <p:sldId id="329" r:id="rId72"/>
    <p:sldId id="330" r:id="rId73"/>
    <p:sldId id="333" r:id="rId74"/>
    <p:sldId id="331" r:id="rId75"/>
    <p:sldId id="334" r:id="rId76"/>
    <p:sldId id="332" r:id="rId77"/>
    <p:sldId id="335" r:id="rId78"/>
    <p:sldId id="336" r:id="rId79"/>
    <p:sldId id="337" r:id="rId80"/>
    <p:sldId id="338" r:id="rId81"/>
    <p:sldId id="339" r:id="rId82"/>
    <p:sldId id="340" r:id="rId83"/>
    <p:sldId id="341" r:id="rId84"/>
    <p:sldId id="342" r:id="rId85"/>
    <p:sldId id="344" r:id="rId86"/>
    <p:sldId id="345" r:id="rId87"/>
    <p:sldId id="346" r:id="rId88"/>
    <p:sldId id="347" r:id="rId89"/>
    <p:sldId id="348" r:id="rId90"/>
    <p:sldId id="349" r:id="rId91"/>
    <p:sldId id="350" r:id="rId92"/>
    <p:sldId id="351" r:id="rId93"/>
    <p:sldId id="343"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76" r:id="rId111"/>
    <p:sldId id="377" r:id="rId112"/>
    <p:sldId id="378" r:id="rId113"/>
    <p:sldId id="379" r:id="rId114"/>
    <p:sldId id="380" r:id="rId115"/>
    <p:sldId id="381" r:id="rId116"/>
    <p:sldId id="382" r:id="rId117"/>
    <p:sldId id="383" r:id="rId118"/>
    <p:sldId id="384" r:id="rId119"/>
    <p:sldId id="385" r:id="rId120"/>
    <p:sldId id="448" r:id="rId121"/>
    <p:sldId id="449" r:id="rId122"/>
    <p:sldId id="450" r:id="rId123"/>
    <p:sldId id="451" r:id="rId124"/>
    <p:sldId id="452" r:id="rId125"/>
    <p:sldId id="453" r:id="rId126"/>
    <p:sldId id="454" r:id="rId127"/>
    <p:sldId id="457" r:id="rId128"/>
    <p:sldId id="455" r:id="rId129"/>
    <p:sldId id="458" r:id="rId130"/>
    <p:sldId id="456" r:id="rId131"/>
    <p:sldId id="459" r:id="rId132"/>
    <p:sldId id="389" r:id="rId133"/>
    <p:sldId id="390" r:id="rId134"/>
    <p:sldId id="391" r:id="rId135"/>
    <p:sldId id="392" r:id="rId136"/>
    <p:sldId id="393" r:id="rId137"/>
    <p:sldId id="394" r:id="rId138"/>
    <p:sldId id="395" r:id="rId139"/>
    <p:sldId id="396" r:id="rId140"/>
    <p:sldId id="460" r:id="rId141"/>
    <p:sldId id="461" r:id="rId142"/>
    <p:sldId id="462" r:id="rId143"/>
    <p:sldId id="463" r:id="rId144"/>
    <p:sldId id="398" r:id="rId145"/>
    <p:sldId id="399" r:id="rId146"/>
    <p:sldId id="400" r:id="rId147"/>
    <p:sldId id="401" r:id="rId148"/>
    <p:sldId id="464" r:id="rId149"/>
    <p:sldId id="465" r:id="rId150"/>
    <p:sldId id="466" r:id="rId151"/>
    <p:sldId id="467" r:id="rId152"/>
    <p:sldId id="403" r:id="rId153"/>
    <p:sldId id="404" r:id="rId154"/>
    <p:sldId id="405" r:id="rId155"/>
    <p:sldId id="370" r:id="rId156"/>
    <p:sldId id="371" r:id="rId157"/>
    <p:sldId id="372" r:id="rId158"/>
    <p:sldId id="406" r:id="rId159"/>
    <p:sldId id="373" r:id="rId160"/>
    <p:sldId id="407" r:id="rId161"/>
    <p:sldId id="374" r:id="rId162"/>
    <p:sldId id="408" r:id="rId163"/>
    <p:sldId id="472" r:id="rId164"/>
    <p:sldId id="473" r:id="rId165"/>
    <p:sldId id="474" r:id="rId166"/>
    <p:sldId id="477" r:id="rId167"/>
    <p:sldId id="475" r:id="rId168"/>
    <p:sldId id="478" r:id="rId169"/>
    <p:sldId id="476" r:id="rId170"/>
    <p:sldId id="479" r:id="rId171"/>
    <p:sldId id="410" r:id="rId172"/>
    <p:sldId id="411" r:id="rId173"/>
    <p:sldId id="480" r:id="rId174"/>
    <p:sldId id="481" r:id="rId175"/>
    <p:sldId id="482" r:id="rId176"/>
    <p:sldId id="483" r:id="rId177"/>
    <p:sldId id="468" r:id="rId178"/>
    <p:sldId id="469" r:id="rId179"/>
    <p:sldId id="470" r:id="rId180"/>
    <p:sldId id="471" r:id="rId181"/>
    <p:sldId id="413" r:id="rId182"/>
    <p:sldId id="414" r:id="rId183"/>
    <p:sldId id="415" r:id="rId184"/>
    <p:sldId id="484" r:id="rId185"/>
    <p:sldId id="485" r:id="rId186"/>
    <p:sldId id="486" r:id="rId187"/>
    <p:sldId id="487" r:id="rId188"/>
    <p:sldId id="488" r:id="rId189"/>
    <p:sldId id="489" r:id="rId190"/>
    <p:sldId id="490" r:id="rId191"/>
    <p:sldId id="267" r:id="rId192"/>
    <p:sldId id="419" r:id="rId193"/>
    <p:sldId id="420" r:id="rId194"/>
    <p:sldId id="421" r:id="rId195"/>
    <p:sldId id="424" r:id="rId196"/>
    <p:sldId id="428" r:id="rId197"/>
    <p:sldId id="425" r:id="rId198"/>
    <p:sldId id="429" r:id="rId199"/>
    <p:sldId id="426" r:id="rId200"/>
    <p:sldId id="430" r:id="rId201"/>
    <p:sldId id="427" r:id="rId202"/>
    <p:sldId id="431" r:id="rId203"/>
    <p:sldId id="432" r:id="rId204"/>
    <p:sldId id="433" r:id="rId205"/>
    <p:sldId id="434" r:id="rId206"/>
    <p:sldId id="435" r:id="rId207"/>
    <p:sldId id="436" r:id="rId208"/>
    <p:sldId id="437" r:id="rId209"/>
    <p:sldId id="438" r:id="rId210"/>
    <p:sldId id="439" r:id="rId211"/>
    <p:sldId id="440" r:id="rId212"/>
    <p:sldId id="494" r:id="rId213"/>
    <p:sldId id="495" r:id="rId214"/>
    <p:sldId id="496" r:id="rId215"/>
    <p:sldId id="497" r:id="rId216"/>
    <p:sldId id="498" r:id="rId217"/>
    <p:sldId id="499" r:id="rId218"/>
    <p:sldId id="500" r:id="rId219"/>
    <p:sldId id="501" r:id="rId220"/>
    <p:sldId id="502" r:id="rId221"/>
    <p:sldId id="503" r:id="rId222"/>
    <p:sldId id="504" r:id="rId223"/>
    <p:sldId id="443" r:id="rId224"/>
    <p:sldId id="444" r:id="rId225"/>
    <p:sldId id="445" r:id="rId226"/>
    <p:sldId id="505" r:id="rId227"/>
    <p:sldId id="506" r:id="rId228"/>
    <p:sldId id="507" r:id="rId229"/>
    <p:sldId id="508" r:id="rId230"/>
    <p:sldId id="509" r:id="rId231"/>
    <p:sldId id="510" r:id="rId232"/>
    <p:sldId id="511" r:id="rId233"/>
    <p:sldId id="512" r:id="rId234"/>
    <p:sldId id="513" r:id="rId235"/>
    <p:sldId id="514" r:id="rId236"/>
    <p:sldId id="515" r:id="rId237"/>
    <p:sldId id="516" r:id="rId238"/>
    <p:sldId id="517" r:id="rId239"/>
    <p:sldId id="518" r:id="rId240"/>
    <p:sldId id="522" r:id="rId241"/>
    <p:sldId id="519" r:id="rId242"/>
    <p:sldId id="523" r:id="rId243"/>
    <p:sldId id="520" r:id="rId244"/>
    <p:sldId id="524" r:id="rId245"/>
    <p:sldId id="521" r:id="rId246"/>
    <p:sldId id="525" r:id="rId247"/>
    <p:sldId id="526" r:id="rId248"/>
    <p:sldId id="527" r:id="rId249"/>
    <p:sldId id="528" r:id="rId250"/>
    <p:sldId id="529" r:id="rId251"/>
    <p:sldId id="530" r:id="rId252"/>
    <p:sldId id="531" r:id="rId253"/>
    <p:sldId id="532" r:id="rId254"/>
    <p:sldId id="533" r:id="rId255"/>
    <p:sldId id="534" r:id="rId256"/>
    <p:sldId id="535" r:id="rId257"/>
    <p:sldId id="540" r:id="rId258"/>
    <p:sldId id="536" r:id="rId259"/>
    <p:sldId id="541" r:id="rId260"/>
    <p:sldId id="537" r:id="rId261"/>
    <p:sldId id="542" r:id="rId262"/>
    <p:sldId id="538" r:id="rId263"/>
    <p:sldId id="543" r:id="rId264"/>
    <p:sldId id="539" r:id="rId265"/>
    <p:sldId id="544" r:id="rId266"/>
    <p:sldId id="545" r:id="rId267"/>
    <p:sldId id="546" r:id="rId268"/>
    <p:sldId id="547" r:id="rId269"/>
    <p:sldId id="548" r:id="rId270"/>
    <p:sldId id="550" r:id="rId271"/>
    <p:sldId id="549" r:id="rId272"/>
    <p:sldId id="551" r:id="rId273"/>
    <p:sldId id="552" r:id="rId274"/>
    <p:sldId id="553" r:id="rId275"/>
    <p:sldId id="554" r:id="rId276"/>
    <p:sldId id="557" r:id="rId277"/>
    <p:sldId id="555" r:id="rId278"/>
    <p:sldId id="558" r:id="rId279"/>
    <p:sldId id="556" r:id="rId280"/>
    <p:sldId id="559" r:id="rId281"/>
    <p:sldId id="560" r:id="rId282"/>
    <p:sldId id="561" r:id="rId283"/>
    <p:sldId id="562" r:id="rId284"/>
    <p:sldId id="563" r:id="rId285"/>
    <p:sldId id="564" r:id="rId286"/>
    <p:sldId id="565" r:id="rId287"/>
    <p:sldId id="566" r:id="rId288"/>
    <p:sldId id="567" r:id="rId289"/>
    <p:sldId id="568" r:id="rId290"/>
    <p:sldId id="571" r:id="rId291"/>
    <p:sldId id="569" r:id="rId292"/>
    <p:sldId id="572" r:id="rId293"/>
    <p:sldId id="570" r:id="rId294"/>
    <p:sldId id="573" r:id="rId295"/>
    <p:sldId id="574" r:id="rId296"/>
    <p:sldId id="575" r:id="rId297"/>
    <p:sldId id="576" r:id="rId298"/>
    <p:sldId id="577" r:id="rId299"/>
    <p:sldId id="578" r:id="rId300"/>
    <p:sldId id="580" r:id="rId301"/>
    <p:sldId id="581" r:id="rId302"/>
    <p:sldId id="579" r:id="rId303"/>
    <p:sldId id="582" r:id="rId304"/>
    <p:sldId id="583" r:id="rId305"/>
    <p:sldId id="584" r:id="rId306"/>
    <p:sldId id="585" r:id="rId307"/>
    <p:sldId id="586" r:id="rId308"/>
    <p:sldId id="587" r:id="rId309"/>
    <p:sldId id="588" r:id="rId310"/>
    <p:sldId id="589" r:id="rId311"/>
    <p:sldId id="590" r:id="rId312"/>
    <p:sldId id="591" r:id="rId313"/>
    <p:sldId id="593" r:id="rId314"/>
    <p:sldId id="592" r:id="rId315"/>
    <p:sldId id="594" r:id="rId316"/>
    <p:sldId id="595" r:id="rId317"/>
    <p:sldId id="596" r:id="rId318"/>
    <p:sldId id="597" r:id="rId319"/>
    <p:sldId id="598" r:id="rId320"/>
    <p:sldId id="599" r:id="rId321"/>
    <p:sldId id="600" r:id="rId322"/>
    <p:sldId id="601" r:id="rId323"/>
    <p:sldId id="602" r:id="rId324"/>
    <p:sldId id="603" r:id="rId325"/>
    <p:sldId id="604" r:id="rId326"/>
    <p:sldId id="605" r:id="rId327"/>
    <p:sldId id="606" r:id="rId328"/>
    <p:sldId id="608" r:id="rId329"/>
    <p:sldId id="607" r:id="rId330"/>
    <p:sldId id="609" r:id="rId331"/>
    <p:sldId id="610" r:id="rId332"/>
    <p:sldId id="611" r:id="rId333"/>
    <p:sldId id="612" r:id="rId334"/>
    <p:sldId id="613" r:id="rId335"/>
    <p:sldId id="614" r:id="rId336"/>
    <p:sldId id="615" r:id="rId337"/>
    <p:sldId id="616" r:id="rId338"/>
    <p:sldId id="619" r:id="rId339"/>
    <p:sldId id="617" r:id="rId340"/>
    <p:sldId id="620" r:id="rId341"/>
    <p:sldId id="618" r:id="rId342"/>
    <p:sldId id="621" r:id="rId343"/>
    <p:sldId id="622" r:id="rId344"/>
    <p:sldId id="623" r:id="rId345"/>
    <p:sldId id="626" r:id="rId346"/>
    <p:sldId id="624" r:id="rId347"/>
    <p:sldId id="627" r:id="rId348"/>
    <p:sldId id="625" r:id="rId349"/>
    <p:sldId id="628" r:id="rId350"/>
    <p:sldId id="629" r:id="rId351"/>
    <p:sldId id="630" r:id="rId352"/>
    <p:sldId id="631" r:id="rId353"/>
    <p:sldId id="632" r:id="rId354"/>
    <p:sldId id="634" r:id="rId355"/>
    <p:sldId id="638" r:id="rId356"/>
    <p:sldId id="635" r:id="rId357"/>
    <p:sldId id="639" r:id="rId358"/>
    <p:sldId id="636" r:id="rId359"/>
    <p:sldId id="640" r:id="rId360"/>
    <p:sldId id="637" r:id="rId361"/>
    <p:sldId id="641" r:id="rId362"/>
    <p:sldId id="642" r:id="rId363"/>
    <p:sldId id="643" r:id="rId364"/>
    <p:sldId id="644" r:id="rId365"/>
    <p:sldId id="645" r:id="rId366"/>
    <p:sldId id="646" r:id="rId367"/>
    <p:sldId id="647" r:id="rId368"/>
    <p:sldId id="648" r:id="rId369"/>
    <p:sldId id="649" r:id="rId370"/>
    <p:sldId id="650" r:id="rId371"/>
    <p:sldId id="651" r:id="rId372"/>
    <p:sldId id="652" r:id="rId373"/>
    <p:sldId id="653" r:id="rId374"/>
    <p:sldId id="654" r:id="rId375"/>
    <p:sldId id="655" r:id="rId376"/>
    <p:sldId id="656" r:id="rId377"/>
    <p:sldId id="657" r:id="rId378"/>
    <p:sldId id="658" r:id="rId379"/>
    <p:sldId id="659" r:id="rId380"/>
    <p:sldId id="660" r:id="rId381"/>
    <p:sldId id="662" r:id="rId382"/>
    <p:sldId id="665" r:id="rId383"/>
    <p:sldId id="663" r:id="rId384"/>
    <p:sldId id="666" r:id="rId385"/>
    <p:sldId id="664" r:id="rId386"/>
    <p:sldId id="661" r:id="rId387"/>
    <p:sldId id="667" r:id="rId388"/>
    <p:sldId id="671" r:id="rId389"/>
    <p:sldId id="668" r:id="rId390"/>
    <p:sldId id="672" r:id="rId391"/>
    <p:sldId id="669" r:id="rId392"/>
    <p:sldId id="670" r:id="rId393"/>
    <p:sldId id="673" r:id="rId394"/>
    <p:sldId id="674" r:id="rId395"/>
    <p:sldId id="675" r:id="rId396"/>
    <p:sldId id="676" r:id="rId397"/>
    <p:sldId id="677" r:id="rId398"/>
    <p:sldId id="678" r:id="rId399"/>
    <p:sldId id="679" r:id="rId400"/>
    <p:sldId id="680" r:id="rId401"/>
    <p:sldId id="681" r:id="rId402"/>
    <p:sldId id="683" r:id="rId403"/>
    <p:sldId id="682" r:id="rId404"/>
    <p:sldId id="684" r:id="rId405"/>
    <p:sldId id="685" r:id="rId406"/>
    <p:sldId id="686" r:id="rId407"/>
    <p:sldId id="687" r:id="rId408"/>
    <p:sldId id="689" r:id="rId409"/>
    <p:sldId id="688" r:id="rId410"/>
    <p:sldId id="690" r:id="rId411"/>
    <p:sldId id="691" r:id="rId412"/>
    <p:sldId id="694" r:id="rId413"/>
    <p:sldId id="692" r:id="rId414"/>
    <p:sldId id="693" r:id="rId415"/>
    <p:sldId id="695" r:id="rId416"/>
    <p:sldId id="696" r:id="rId417"/>
    <p:sldId id="697" r:id="rId418"/>
    <p:sldId id="698" r:id="rId419"/>
    <p:sldId id="699" r:id="rId420"/>
    <p:sldId id="700" r:id="rId421"/>
    <p:sldId id="703" r:id="rId422"/>
    <p:sldId id="701" r:id="rId423"/>
    <p:sldId id="704" r:id="rId424"/>
    <p:sldId id="702" r:id="rId425"/>
    <p:sldId id="705" r:id="rId426"/>
    <p:sldId id="706" r:id="rId427"/>
    <p:sldId id="707" r:id="rId428"/>
    <p:sldId id="708" r:id="rId429"/>
    <p:sldId id="709" r:id="rId430"/>
    <p:sldId id="711" r:id="rId431"/>
    <p:sldId id="715" r:id="rId432"/>
    <p:sldId id="712" r:id="rId433"/>
    <p:sldId id="716" r:id="rId434"/>
    <p:sldId id="713" r:id="rId435"/>
    <p:sldId id="717" r:id="rId436"/>
    <p:sldId id="714" r:id="rId437"/>
    <p:sldId id="718" r:id="rId438"/>
    <p:sldId id="719" r:id="rId439"/>
    <p:sldId id="720" r:id="rId440"/>
    <p:sldId id="721" r:id="rId441"/>
    <p:sldId id="724" r:id="rId442"/>
    <p:sldId id="722" r:id="rId443"/>
    <p:sldId id="725" r:id="rId444"/>
    <p:sldId id="723" r:id="rId445"/>
    <p:sldId id="726" r:id="rId446"/>
    <p:sldId id="727" r:id="rId447"/>
    <p:sldId id="728" r:id="rId448"/>
    <p:sldId id="729" r:id="rId449"/>
    <p:sldId id="730" r:id="rId450"/>
    <p:sldId id="731" r:id="rId451"/>
    <p:sldId id="732" r:id="rId452"/>
    <p:sldId id="733" r:id="rId453"/>
    <p:sldId id="734" r:id="rId454"/>
    <p:sldId id="735" r:id="rId455"/>
    <p:sldId id="736" r:id="rId456"/>
    <p:sldId id="737" r:id="rId457"/>
    <p:sldId id="738" r:id="rId458"/>
    <p:sldId id="739" r:id="rId459"/>
    <p:sldId id="740" r:id="rId460"/>
    <p:sldId id="741" r:id="rId461"/>
    <p:sldId id="742" r:id="rId462"/>
    <p:sldId id="743" r:id="rId463"/>
    <p:sldId id="744" r:id="rId464"/>
    <p:sldId id="745" r:id="rId465"/>
    <p:sldId id="746" r:id="rId466"/>
    <p:sldId id="747" r:id="rId467"/>
    <p:sldId id="748" r:id="rId468"/>
    <p:sldId id="749" r:id="rId469"/>
    <p:sldId id="750" r:id="rId470"/>
    <p:sldId id="753" r:id="rId471"/>
    <p:sldId id="751" r:id="rId472"/>
    <p:sldId id="754" r:id="rId473"/>
    <p:sldId id="752" r:id="rId474"/>
    <p:sldId id="755" r:id="rId47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7" autoAdjust="0"/>
    <p:restoredTop sz="94660"/>
  </p:normalViewPr>
  <p:slideViewPr>
    <p:cSldViewPr>
      <p:cViewPr varScale="1">
        <p:scale>
          <a:sx n="78" d="100"/>
          <a:sy n="78" d="100"/>
        </p:scale>
        <p:origin x="1512" y="43"/>
      </p:cViewPr>
      <p:guideLst>
        <p:guide orient="horz" pos="2160"/>
        <p:guide pos="2880"/>
      </p:guideLst>
    </p:cSldViewPr>
  </p:slideViewPr>
  <p:notesTextViewPr>
    <p:cViewPr>
      <p:scale>
        <a:sx n="100" d="100"/>
        <a:sy n="100" d="100"/>
      </p:scale>
      <p:origin x="0" y="0"/>
    </p:cViewPr>
  </p:notesTextViewPr>
  <p:sorterViewPr>
    <p:cViewPr>
      <p:scale>
        <a:sx n="75" d="100"/>
        <a:sy n="75" d="100"/>
      </p:scale>
      <p:origin x="0" y="4334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presProps" Target="presProp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theme" Target="theme/theme1.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viewProps" Target="viewProps.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tableStyles" Target="tableStyles.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50F5BB-2F4F-418A-818E-4240F5F7CFA4}" type="datetimeFigureOut">
              <a:rPr lang="es-PE" smtClean="0"/>
              <a:pPr/>
              <a:t>17/05/2024</a:t>
            </a:fld>
            <a:endParaRPr lang="es-P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8E79C-4A9B-4F4A-B9A5-767C1193D856}" type="slidenum">
              <a:rPr lang="es-PE" smtClean="0"/>
              <a:pPr/>
              <a:t>‹Nº›</a:t>
            </a:fld>
            <a:endParaRPr lang="es-PE"/>
          </a:p>
        </p:txBody>
      </p:sp>
    </p:spTree>
    <p:extLst>
      <p:ext uri="{BB962C8B-B14F-4D97-AF65-F5344CB8AC3E}">
        <p14:creationId xmlns:p14="http://schemas.microsoft.com/office/powerpoint/2010/main" val="53341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E" dirty="0"/>
              <a:t>Gino Avalos</a:t>
            </a:r>
            <a:r>
              <a:rPr lang="es-PE" baseline="0" dirty="0"/>
              <a:t> Morales</a:t>
            </a:r>
            <a:endParaRPr lang="es-PE" dirty="0"/>
          </a:p>
        </p:txBody>
      </p:sp>
      <p:sp>
        <p:nvSpPr>
          <p:cNvPr id="4" name="Slide Number Placeholder 3"/>
          <p:cNvSpPr>
            <a:spLocks noGrp="1"/>
          </p:cNvSpPr>
          <p:nvPr>
            <p:ph type="sldNum" sz="quarter" idx="10"/>
          </p:nvPr>
        </p:nvSpPr>
        <p:spPr/>
        <p:txBody>
          <a:bodyPr/>
          <a:lstStyle/>
          <a:p>
            <a:fld id="{3438E79C-4A9B-4F4A-B9A5-767C1193D856}" type="slidenum">
              <a:rPr lang="es-PE" smtClean="0"/>
              <a:pPr/>
              <a:t>101</a:t>
            </a:fld>
            <a:endParaRPr lang="es-PE"/>
          </a:p>
        </p:txBody>
      </p:sp>
    </p:spTree>
    <p:extLst>
      <p:ext uri="{BB962C8B-B14F-4D97-AF65-F5344CB8AC3E}">
        <p14:creationId xmlns:p14="http://schemas.microsoft.com/office/powerpoint/2010/main" val="179326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6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1AE6FD7-9890-480D-ADE4-9A497769A1AF}" type="datetimeFigureOut">
              <a:rPr lang="es-PE" smtClean="0"/>
              <a:pPr/>
              <a:t>17/05/2024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506815B7-ADE4-4D89-86BA-3DC72C5DC624}" type="slidenum">
              <a:rPr lang="es-PE" smtClean="0"/>
              <a:pPr/>
              <a:t>‹Nº›</a:t>
            </a:fld>
            <a:endParaRPr lang="es-PE"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1000"/>
            <a:lum/>
            <a:extLst>
              <a:ext uri="{BEBA8EAE-BF5A-486C-A8C5-ECC9F3942E4B}">
                <a14:imgProps xmlns:a14="http://schemas.microsoft.com/office/drawing/2010/main">
                  <a14:imgLayer r:embed="rId14">
                    <a14:imgEffect>
                      <a14:colorTemperature colorTemp="47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E6FD7-9890-480D-ADE4-9A497769A1AF}" type="datetimeFigureOut">
              <a:rPr lang="es-PE" smtClean="0"/>
              <a:pPr/>
              <a:t>17/05/2024</a:t>
            </a:fld>
            <a:endParaRPr lang="es-PE"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815B7-ADE4-4D89-86BA-3DC72C5DC624}" type="slidenum">
              <a:rPr lang="es-PE" smtClean="0"/>
              <a:pPr/>
              <a:t>‹Nº›</a:t>
            </a:fld>
            <a:endParaRPr lang="es-P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42.xml"/><Relationship Id="rId18" Type="http://schemas.openxmlformats.org/officeDocument/2006/relationships/slide" Target="slide62.xml"/><Relationship Id="rId26" Type="http://schemas.openxmlformats.org/officeDocument/2006/relationships/slide" Target="slide107.xml"/><Relationship Id="rId3" Type="http://schemas.openxmlformats.org/officeDocument/2006/relationships/slide" Target="slide5.xml"/><Relationship Id="rId21" Type="http://schemas.openxmlformats.org/officeDocument/2006/relationships/slide" Target="slide80.xml"/><Relationship Id="rId7" Type="http://schemas.openxmlformats.org/officeDocument/2006/relationships/slide" Target="slide23.xml"/><Relationship Id="rId12" Type="http://schemas.openxmlformats.org/officeDocument/2006/relationships/slide" Target="slide39.xml"/><Relationship Id="rId17" Type="http://schemas.openxmlformats.org/officeDocument/2006/relationships/slide" Target="slide57.xml"/><Relationship Id="rId25" Type="http://schemas.openxmlformats.org/officeDocument/2006/relationships/slide" Target="slide102.xml"/><Relationship Id="rId2" Type="http://schemas.openxmlformats.org/officeDocument/2006/relationships/image" Target="../media/image2.jpeg"/><Relationship Id="rId16" Type="http://schemas.openxmlformats.org/officeDocument/2006/relationships/slide" Target="slide54.xml"/><Relationship Id="rId20" Type="http://schemas.openxmlformats.org/officeDocument/2006/relationships/slide" Target="slide76.xml"/><Relationship Id="rId29" Type="http://schemas.openxmlformats.org/officeDocument/2006/relationships/hyperlink" Target="HIMNARIO%20BAUTISTA.pptx" TargetMode="Externa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slide" Target="slide37.xml"/><Relationship Id="rId24" Type="http://schemas.openxmlformats.org/officeDocument/2006/relationships/slide" Target="slide96.xml"/><Relationship Id="rId5" Type="http://schemas.openxmlformats.org/officeDocument/2006/relationships/slide" Target="slide13.xml"/><Relationship Id="rId15" Type="http://schemas.openxmlformats.org/officeDocument/2006/relationships/slide" Target="slide53.xml"/><Relationship Id="rId23" Type="http://schemas.openxmlformats.org/officeDocument/2006/relationships/slide" Target="slide93.xml"/><Relationship Id="rId28" Type="http://schemas.openxmlformats.org/officeDocument/2006/relationships/slide" Target="slide113.xml"/><Relationship Id="rId10" Type="http://schemas.openxmlformats.org/officeDocument/2006/relationships/slide" Target="slide33.xml"/><Relationship Id="rId19" Type="http://schemas.openxmlformats.org/officeDocument/2006/relationships/slide" Target="slide70.xml"/><Relationship Id="rId4" Type="http://schemas.openxmlformats.org/officeDocument/2006/relationships/slide" Target="slide10.xml"/><Relationship Id="rId9" Type="http://schemas.openxmlformats.org/officeDocument/2006/relationships/slide" Target="slide29.xml"/><Relationship Id="rId14" Type="http://schemas.openxmlformats.org/officeDocument/2006/relationships/slide" Target="slide50.xml"/><Relationship Id="rId22" Type="http://schemas.openxmlformats.org/officeDocument/2006/relationships/slide" Target="slide85.xml"/><Relationship Id="rId27" Type="http://schemas.openxmlformats.org/officeDocument/2006/relationships/slide" Target="slide110.xml"/><Relationship Id="rId30"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IMNARIO%20BAUTISTA.pp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40.xml"/><Relationship Id="rId13" Type="http://schemas.openxmlformats.org/officeDocument/2006/relationships/slide" Target="slide163.xml"/><Relationship Id="rId18" Type="http://schemas.openxmlformats.org/officeDocument/2006/relationships/slide" Target="slide184.xml"/><Relationship Id="rId26" Type="http://schemas.openxmlformats.org/officeDocument/2006/relationships/slide" Target="slide223.xml"/><Relationship Id="rId3" Type="http://schemas.openxmlformats.org/officeDocument/2006/relationships/slide" Target="slide117.xml"/><Relationship Id="rId21" Type="http://schemas.openxmlformats.org/officeDocument/2006/relationships/slide" Target="slide195.xml"/><Relationship Id="rId7" Type="http://schemas.openxmlformats.org/officeDocument/2006/relationships/slide" Target="slide132.xml"/><Relationship Id="rId12" Type="http://schemas.openxmlformats.org/officeDocument/2006/relationships/slide" Target="slide155.xml"/><Relationship Id="rId17" Type="http://schemas.openxmlformats.org/officeDocument/2006/relationships/slide" Target="slide181.xml"/><Relationship Id="rId25" Type="http://schemas.openxmlformats.org/officeDocument/2006/relationships/slide" Target="slide215.xml"/><Relationship Id="rId2" Type="http://schemas.openxmlformats.org/officeDocument/2006/relationships/image" Target="../media/image2.jpeg"/><Relationship Id="rId16" Type="http://schemas.openxmlformats.org/officeDocument/2006/relationships/slide" Target="slide177.xml"/><Relationship Id="rId20" Type="http://schemas.openxmlformats.org/officeDocument/2006/relationships/slide" Target="slide191.xml"/><Relationship Id="rId1" Type="http://schemas.openxmlformats.org/officeDocument/2006/relationships/slideLayout" Target="../slideLayouts/slideLayout2.xml"/><Relationship Id="rId6" Type="http://schemas.openxmlformats.org/officeDocument/2006/relationships/slide" Target="slide126.xml"/><Relationship Id="rId11" Type="http://schemas.openxmlformats.org/officeDocument/2006/relationships/slide" Target="slide152.xml"/><Relationship Id="rId24" Type="http://schemas.openxmlformats.org/officeDocument/2006/relationships/slide" Target="slide212.xml"/><Relationship Id="rId5" Type="http://schemas.openxmlformats.org/officeDocument/2006/relationships/slide" Target="slide123.xml"/><Relationship Id="rId15" Type="http://schemas.openxmlformats.org/officeDocument/2006/relationships/slide" Target="slide173.xml"/><Relationship Id="rId23" Type="http://schemas.openxmlformats.org/officeDocument/2006/relationships/slide" Target="slide206.xml"/><Relationship Id="rId28" Type="http://schemas.openxmlformats.org/officeDocument/2006/relationships/image" Target="../media/image3.wmf"/><Relationship Id="rId10" Type="http://schemas.openxmlformats.org/officeDocument/2006/relationships/slide" Target="slide148.xml"/><Relationship Id="rId19" Type="http://schemas.openxmlformats.org/officeDocument/2006/relationships/slide" Target="slide187.xml"/><Relationship Id="rId4" Type="http://schemas.openxmlformats.org/officeDocument/2006/relationships/slide" Target="slide120.xml"/><Relationship Id="rId9" Type="http://schemas.openxmlformats.org/officeDocument/2006/relationships/slide" Target="slide144.xml"/><Relationship Id="rId14" Type="http://schemas.openxmlformats.org/officeDocument/2006/relationships/slide" Target="slide171.xml"/><Relationship Id="rId22" Type="http://schemas.openxmlformats.org/officeDocument/2006/relationships/slide" Target="slide203.xml"/><Relationship Id="rId27" Type="http://schemas.openxmlformats.org/officeDocument/2006/relationships/hyperlink" Target="HIMNARIO%20BAUTISTA.pptx"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54.xml"/><Relationship Id="rId13" Type="http://schemas.openxmlformats.org/officeDocument/2006/relationships/slide" Target="slide287.xml"/><Relationship Id="rId18" Type="http://schemas.openxmlformats.org/officeDocument/2006/relationships/slide" Target="slide310.xml"/><Relationship Id="rId26" Type="http://schemas.openxmlformats.org/officeDocument/2006/relationships/slide" Target="slide354.xml"/><Relationship Id="rId3" Type="http://schemas.openxmlformats.org/officeDocument/2006/relationships/slide" Target="slide230.xml"/><Relationship Id="rId21" Type="http://schemas.openxmlformats.org/officeDocument/2006/relationships/slide" Target="slide326.xml"/><Relationship Id="rId7" Type="http://schemas.openxmlformats.org/officeDocument/2006/relationships/slide" Target="slide250.xml"/><Relationship Id="rId12" Type="http://schemas.openxmlformats.org/officeDocument/2006/relationships/slide" Target="slide281.xml"/><Relationship Id="rId17" Type="http://schemas.openxmlformats.org/officeDocument/2006/relationships/slide" Target="slide306.xml"/><Relationship Id="rId25" Type="http://schemas.openxmlformats.org/officeDocument/2006/relationships/slide" Target="slide350.xml"/><Relationship Id="rId2" Type="http://schemas.openxmlformats.org/officeDocument/2006/relationships/slide" Target="slide226.xml"/><Relationship Id="rId16" Type="http://schemas.openxmlformats.org/officeDocument/2006/relationships/slide" Target="slide303.xml"/><Relationship Id="rId20" Type="http://schemas.openxmlformats.org/officeDocument/2006/relationships/slide" Target="slide322.xml"/><Relationship Id="rId29"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slide" Target="slide247.xml"/><Relationship Id="rId11" Type="http://schemas.openxmlformats.org/officeDocument/2006/relationships/slide" Target="slide273.xml"/><Relationship Id="rId24" Type="http://schemas.openxmlformats.org/officeDocument/2006/relationships/slide" Target="slide343.xml"/><Relationship Id="rId5" Type="http://schemas.openxmlformats.org/officeDocument/2006/relationships/slide" Target="slide239.xml"/><Relationship Id="rId15" Type="http://schemas.openxmlformats.org/officeDocument/2006/relationships/slide" Target="slide295.xml"/><Relationship Id="rId23" Type="http://schemas.openxmlformats.org/officeDocument/2006/relationships/slide" Target="slide335.xml"/><Relationship Id="rId28" Type="http://schemas.openxmlformats.org/officeDocument/2006/relationships/hyperlink" Target="HIMNARIO%20BAUTISTA.pptx" TargetMode="External"/><Relationship Id="rId10" Type="http://schemas.openxmlformats.org/officeDocument/2006/relationships/slide" Target="slide267.xml"/><Relationship Id="rId19" Type="http://schemas.openxmlformats.org/officeDocument/2006/relationships/slide" Target="slide316.xml"/><Relationship Id="rId4" Type="http://schemas.openxmlformats.org/officeDocument/2006/relationships/slide" Target="slide235.xml"/><Relationship Id="rId9" Type="http://schemas.openxmlformats.org/officeDocument/2006/relationships/slide" Target="slide264.xml"/><Relationship Id="rId14" Type="http://schemas.openxmlformats.org/officeDocument/2006/relationships/slide" Target="slide299.xml"/><Relationship Id="rId22" Type="http://schemas.openxmlformats.org/officeDocument/2006/relationships/slide" Target="slide332.xml"/><Relationship Id="rId27" Type="http://schemas.openxmlformats.org/officeDocument/2006/relationships/slide" Target="slide36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 TargetMode="External"/><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387.xml"/><Relationship Id="rId13" Type="http://schemas.openxmlformats.org/officeDocument/2006/relationships/slide" Target="slide411.xml"/><Relationship Id="rId18" Type="http://schemas.openxmlformats.org/officeDocument/2006/relationships/slide" Target="slide438.xml"/><Relationship Id="rId26" Type="http://schemas.openxmlformats.org/officeDocument/2006/relationships/hyperlink" Target="HIMNARIO%20BAUTISTA.pptx" TargetMode="External"/><Relationship Id="rId3" Type="http://schemas.openxmlformats.org/officeDocument/2006/relationships/slide" Target="slide368.xml"/><Relationship Id="rId21" Type="http://schemas.openxmlformats.org/officeDocument/2006/relationships/slide" Target="slide453.xml"/><Relationship Id="rId7" Type="http://schemas.openxmlformats.org/officeDocument/2006/relationships/slide" Target="slide381.xml"/><Relationship Id="rId12" Type="http://schemas.openxmlformats.org/officeDocument/2006/relationships/slide" Target="slide405.xml"/><Relationship Id="rId17" Type="http://schemas.openxmlformats.org/officeDocument/2006/relationships/slide" Target="slide430.xml"/><Relationship Id="rId25" Type="http://schemas.openxmlformats.org/officeDocument/2006/relationships/slide" Target="slide467.xml"/><Relationship Id="rId2" Type="http://schemas.openxmlformats.org/officeDocument/2006/relationships/slide" Target="slide365.xml"/><Relationship Id="rId16" Type="http://schemas.openxmlformats.org/officeDocument/2006/relationships/slide" Target="slide426.xml"/><Relationship Id="rId20" Type="http://schemas.openxmlformats.org/officeDocument/2006/relationships/slide" Target="slide450.xml"/><Relationship Id="rId1" Type="http://schemas.openxmlformats.org/officeDocument/2006/relationships/slideLayout" Target="../slideLayouts/slideLayout2.xml"/><Relationship Id="rId6" Type="http://schemas.openxmlformats.org/officeDocument/2006/relationships/slide" Target="slide377.xml"/><Relationship Id="rId11" Type="http://schemas.openxmlformats.org/officeDocument/2006/relationships/slide" Target="slide399.xml"/><Relationship Id="rId24" Type="http://schemas.openxmlformats.org/officeDocument/2006/relationships/slide" Target="slide464.xml"/><Relationship Id="rId5" Type="http://schemas.openxmlformats.org/officeDocument/2006/relationships/slide" Target="slide373.xml"/><Relationship Id="rId15" Type="http://schemas.openxmlformats.org/officeDocument/2006/relationships/slide" Target="slide418.xml"/><Relationship Id="rId23" Type="http://schemas.openxmlformats.org/officeDocument/2006/relationships/slide" Target="slide460.xml"/><Relationship Id="rId10" Type="http://schemas.openxmlformats.org/officeDocument/2006/relationships/slide" Target="slide396.xml"/><Relationship Id="rId19" Type="http://schemas.openxmlformats.org/officeDocument/2006/relationships/slide" Target="slide446.xml"/><Relationship Id="rId4" Type="http://schemas.openxmlformats.org/officeDocument/2006/relationships/slide" Target="slide371.xml"/><Relationship Id="rId9" Type="http://schemas.openxmlformats.org/officeDocument/2006/relationships/slide" Target="slide393.xml"/><Relationship Id="rId14" Type="http://schemas.openxmlformats.org/officeDocument/2006/relationships/slide" Target="slide415.xml"/><Relationship Id="rId22" Type="http://schemas.openxmlformats.org/officeDocument/2006/relationships/slide" Target="slide456.xml"/><Relationship Id="rId27"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hyperlink" Target="HIMNARIO%20BAUTISTA.pptx"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0000"/>
            <a:duotone>
              <a:schemeClr val="accent5">
                <a:shade val="45000"/>
                <a:satMod val="135000"/>
              </a:schemeClr>
              <a:prstClr val="white"/>
            </a:duotone>
          </a:blip>
          <a:srcRect/>
          <a:stretch>
            <a:fillRect t="-17000" b="-17000"/>
          </a:stretch>
        </a:blipFill>
        <a:effectLst/>
      </p:bgPr>
    </p:bg>
    <p:spTree>
      <p:nvGrpSpPr>
        <p:cNvPr id="1" name=""/>
        <p:cNvGrpSpPr/>
        <p:nvPr/>
      </p:nvGrpSpPr>
      <p:grpSpPr>
        <a:xfrm>
          <a:off x="0" y="0"/>
          <a:ext cx="0" cy="0"/>
          <a:chOff x="0" y="0"/>
          <a:chExt cx="0" cy="0"/>
        </a:xfrm>
      </p:grpSpPr>
      <p:sp>
        <p:nvSpPr>
          <p:cNvPr id="3074" name="1 Título"/>
          <p:cNvSpPr>
            <a:spLocks noGrp="1"/>
          </p:cNvSpPr>
          <p:nvPr>
            <p:ph type="title"/>
          </p:nvPr>
        </p:nvSpPr>
        <p:spPr>
          <a:xfrm>
            <a:off x="428625" y="193675"/>
            <a:ext cx="3639319" cy="499021"/>
          </a:xfrm>
        </p:spPr>
        <p:txBody>
          <a:bodyPr>
            <a:normAutofit/>
          </a:bodyPr>
          <a:lstStyle/>
          <a:p>
            <a:pPr algn="just" eaLnBrk="1" hangingPunct="1"/>
            <a:r>
              <a:rPr lang="es-ES" sz="2000" dirty="0">
                <a:latin typeface="Algerian" pitchFamily="82" charset="0"/>
                <a:hlinkClick r:id="rId3" action="ppaction://hlinksldjump"/>
              </a:rPr>
              <a:t>1.- !Santo! !Santo! !Santo!</a:t>
            </a:r>
            <a:endParaRPr lang="es-ES" sz="2000" dirty="0">
              <a:latin typeface="Algerian" pitchFamily="82" charset="0"/>
            </a:endParaRPr>
          </a:p>
        </p:txBody>
      </p:sp>
      <p:sp>
        <p:nvSpPr>
          <p:cNvPr id="24" name="1 Título"/>
          <p:cNvSpPr txBox="1">
            <a:spLocks/>
          </p:cNvSpPr>
          <p:nvPr/>
        </p:nvSpPr>
        <p:spPr>
          <a:xfrm>
            <a:off x="467544" y="692696"/>
            <a:ext cx="3639319"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PE" sz="2000" b="0" i="0" u="none" strike="noStrike" kern="1200" cap="none" spc="0" normalizeH="0" baseline="0" noProof="0" dirty="0">
                <a:ln>
                  <a:noFill/>
                </a:ln>
                <a:solidFill>
                  <a:schemeClr val="tx1"/>
                </a:solidFill>
                <a:effectLst/>
                <a:uLnTx/>
                <a:uFillTx/>
                <a:latin typeface="Algerian" pitchFamily="82" charset="0"/>
                <a:ea typeface="+mj-ea"/>
                <a:cs typeface="+mj-cs"/>
                <a:hlinkClick r:id="rId4" action="ppaction://hlinksldjump"/>
              </a:rPr>
              <a:t>2.- !Oh Padre, eterno Dios!</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5" name="1 Título"/>
          <p:cNvSpPr txBox="1">
            <a:spLocks/>
          </p:cNvSpPr>
          <p:nvPr/>
        </p:nvSpPr>
        <p:spPr>
          <a:xfrm>
            <a:off x="467544" y="1129779"/>
            <a:ext cx="3639319"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5" action="ppaction://hlinksldjump"/>
              </a:rPr>
              <a:t>3.- te loamos  ¡oh, Dios!</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16" name="1 Título"/>
          <p:cNvSpPr txBox="1">
            <a:spLocks/>
          </p:cNvSpPr>
          <p:nvPr/>
        </p:nvSpPr>
        <p:spPr>
          <a:xfrm>
            <a:off x="467544" y="1628800"/>
            <a:ext cx="3639319" cy="499021"/>
          </a:xfrm>
          <a:prstGeom prst="rect">
            <a:avLst/>
          </a:prstGeom>
        </p:spPr>
        <p:txBody>
          <a:bodyPr vert="horz" lIns="91440" tIns="45720" rIns="91440" bIns="45720" rtlCol="0" anchor="ctr">
            <a:normAutofit fontScale="85000" lnSpcReduction="1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6" action="ppaction://hlinksldjump"/>
              </a:rPr>
              <a:t>4.- A DIOS EL PADRE CELESTIAL</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17" name="1 Título"/>
          <p:cNvSpPr txBox="1">
            <a:spLocks/>
          </p:cNvSpPr>
          <p:nvPr/>
        </p:nvSpPr>
        <p:spPr>
          <a:xfrm>
            <a:off x="467544" y="2105339"/>
            <a:ext cx="3639319"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7" action="ppaction://hlinksldjump"/>
              </a:rPr>
              <a:t>5.- A NUESTRO PADRE DIOS</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18" name="1 Título"/>
          <p:cNvSpPr txBox="1">
            <a:spLocks/>
          </p:cNvSpPr>
          <p:nvPr/>
        </p:nvSpPr>
        <p:spPr>
          <a:xfrm>
            <a:off x="438347" y="2604360"/>
            <a:ext cx="4349677" cy="499021"/>
          </a:xfrm>
          <a:prstGeom prst="rect">
            <a:avLst/>
          </a:prstGeom>
        </p:spPr>
        <p:txBody>
          <a:bodyPr vert="horz" lIns="91440" tIns="45720" rIns="91440" bIns="45720" rtlCol="0" anchor="ctr">
            <a:normAutofit fontScale="85000" lnSpcReduction="1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8" action="ppaction://hlinksldjump"/>
              </a:rPr>
              <a:t>6.- QUE TODO EL MUNDO CANTE AL SEÑOR</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19" name="1 Título"/>
          <p:cNvSpPr txBox="1">
            <a:spLocks/>
          </p:cNvSpPr>
          <p:nvPr/>
        </p:nvSpPr>
        <p:spPr>
          <a:xfrm>
            <a:off x="438347" y="3103381"/>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9" action="ppaction://hlinksldjump"/>
              </a:rPr>
              <a:t>7.- SOLO A TI, DIOS Y SEÑOR</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0" name="1 Título"/>
          <p:cNvSpPr txBox="1">
            <a:spLocks/>
          </p:cNvSpPr>
          <p:nvPr/>
        </p:nvSpPr>
        <p:spPr>
          <a:xfrm>
            <a:off x="438347" y="3588510"/>
            <a:ext cx="4349677" cy="499021"/>
          </a:xfrm>
          <a:prstGeom prst="rect">
            <a:avLst/>
          </a:prstGeom>
        </p:spPr>
        <p:txBody>
          <a:bodyPr vert="horz" lIns="91440" tIns="45720" rIns="91440" bIns="45720" rtlCol="0" anchor="ctr">
            <a:normAutofit fontScale="85000" lnSpcReduction="1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0" action="ppaction://hlinksldjump"/>
              </a:rPr>
              <a:t>8.- ALABAD, OH LOS SIERVOS DEL SEÑOR</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1" name="1 Título"/>
          <p:cNvSpPr txBox="1">
            <a:spLocks/>
          </p:cNvSpPr>
          <p:nvPr/>
        </p:nvSpPr>
        <p:spPr>
          <a:xfrm>
            <a:off x="438347" y="4087531"/>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1" action="ppaction://hlinksldjump"/>
              </a:rPr>
              <a:t>9.- SEÑOR, ¿QUIEN ENTRARA?</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2" name="1 Título"/>
          <p:cNvSpPr txBox="1">
            <a:spLocks/>
          </p:cNvSpPr>
          <p:nvPr/>
        </p:nvSpPr>
        <p:spPr>
          <a:xfrm>
            <a:off x="438525" y="4593158"/>
            <a:ext cx="4349677" cy="499021"/>
          </a:xfrm>
          <a:prstGeom prst="rect">
            <a:avLst/>
          </a:prstGeom>
        </p:spPr>
        <p:txBody>
          <a:bodyPr vert="horz" lIns="91440" tIns="45720" rIns="91440" bIns="45720" rtlCol="0" anchor="ctr">
            <a:normAutofit fontScale="85000" lnSpcReduction="1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2" action="ppaction://hlinksldjump"/>
              </a:rPr>
              <a:t>10.- HOY CANTO EL GRAN PODER DE DIOS</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3" name="1 Título"/>
          <p:cNvSpPr txBox="1">
            <a:spLocks/>
          </p:cNvSpPr>
          <p:nvPr/>
        </p:nvSpPr>
        <p:spPr>
          <a:xfrm>
            <a:off x="467544" y="5092179"/>
            <a:ext cx="4349677" cy="499021"/>
          </a:xfrm>
          <a:prstGeom prst="rect">
            <a:avLst/>
          </a:prstGeom>
        </p:spPr>
        <p:txBody>
          <a:bodyPr vert="horz" lIns="91440" tIns="45720" rIns="91440" bIns="45720" rtlCol="0" anchor="ctr">
            <a:normAutofit fontScale="85000" lnSpcReduction="1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3" action="ppaction://hlinksldjump"/>
              </a:rPr>
              <a:t>11.- BENDICE, OH ALMA A TU CREADOR</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6" name="1 Título"/>
          <p:cNvSpPr txBox="1">
            <a:spLocks/>
          </p:cNvSpPr>
          <p:nvPr/>
        </p:nvSpPr>
        <p:spPr>
          <a:xfrm>
            <a:off x="467544" y="5604798"/>
            <a:ext cx="4349677" cy="499021"/>
          </a:xfrm>
          <a:prstGeom prst="rect">
            <a:avLst/>
          </a:prstGeom>
        </p:spPr>
        <p:txBody>
          <a:bodyPr vert="horz" lIns="91440" tIns="45720" rIns="91440" bIns="45720" rtlCol="0" anchor="ctr">
            <a:normAutofit fontScale="85000" lnSpcReduction="1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4" action="ppaction://hlinksldjump"/>
              </a:rPr>
              <a:t>12.- DAD A DIOS INMORTAL ALABANZA</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7" name="1 Título"/>
          <p:cNvSpPr txBox="1">
            <a:spLocks/>
          </p:cNvSpPr>
          <p:nvPr/>
        </p:nvSpPr>
        <p:spPr>
          <a:xfrm>
            <a:off x="467544" y="6097783"/>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5" action="ppaction://hlinksldjump"/>
              </a:rPr>
              <a:t>13.- ENGRANDECIDO SEA JEHOVA</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8" name="1 Título"/>
          <p:cNvSpPr txBox="1">
            <a:spLocks/>
          </p:cNvSpPr>
          <p:nvPr/>
        </p:nvSpPr>
        <p:spPr>
          <a:xfrm>
            <a:off x="4830835" y="187639"/>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6" action="ppaction://hlinksldjump"/>
              </a:rPr>
              <a:t>14.- ¡DIOS ESTA PRESENTE!</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29" name="1 Título"/>
          <p:cNvSpPr txBox="1">
            <a:spLocks/>
          </p:cNvSpPr>
          <p:nvPr/>
        </p:nvSpPr>
        <p:spPr>
          <a:xfrm>
            <a:off x="4830835" y="692696"/>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7" action="ppaction://hlinksldjump"/>
              </a:rPr>
              <a:t>15.- NUNCA, DIOS MIO</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0" name="1 Título"/>
          <p:cNvSpPr txBox="1">
            <a:spLocks/>
          </p:cNvSpPr>
          <p:nvPr/>
        </p:nvSpPr>
        <p:spPr>
          <a:xfrm>
            <a:off x="4830122" y="1129748"/>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8" action="ppaction://hlinksldjump"/>
              </a:rPr>
              <a:t>16.- ENGRANDECIDO SEA DIOS</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1" name="1 Título"/>
          <p:cNvSpPr txBox="1">
            <a:spLocks/>
          </p:cNvSpPr>
          <p:nvPr/>
        </p:nvSpPr>
        <p:spPr>
          <a:xfrm>
            <a:off x="4830122" y="1628769"/>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19" action="ppaction://hlinksldjump"/>
              </a:rPr>
              <a:t>17.- TODOS JUNTOS TRIBUTEMOS</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2" name="1 Título"/>
          <p:cNvSpPr txBox="1">
            <a:spLocks/>
          </p:cNvSpPr>
          <p:nvPr/>
        </p:nvSpPr>
        <p:spPr>
          <a:xfrm>
            <a:off x="4830121" y="2133863"/>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20" action="ppaction://hlinksldjump"/>
              </a:rPr>
              <a:t>18.- CORAZONES TE OFRECEMOS</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3" name="1 Título"/>
          <p:cNvSpPr txBox="1">
            <a:spLocks/>
          </p:cNvSpPr>
          <p:nvPr/>
        </p:nvSpPr>
        <p:spPr>
          <a:xfrm>
            <a:off x="4830121" y="2590768"/>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21" action="ppaction://hlinksldjump"/>
              </a:rPr>
              <a:t>19.- Salmo 100</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4" name="1 Título"/>
          <p:cNvSpPr txBox="1">
            <a:spLocks/>
          </p:cNvSpPr>
          <p:nvPr/>
        </p:nvSpPr>
        <p:spPr>
          <a:xfrm>
            <a:off x="4830121" y="3089489"/>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22" action="ppaction://hlinksldjump"/>
              </a:rPr>
              <a:t>20.- ¡CUAN GRANDE ES EL!</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5" name="1 Título"/>
          <p:cNvSpPr txBox="1">
            <a:spLocks/>
          </p:cNvSpPr>
          <p:nvPr/>
        </p:nvSpPr>
        <p:spPr>
          <a:xfrm>
            <a:off x="4830121" y="3588509"/>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23" action="ppaction://hlinksldjump"/>
              </a:rPr>
              <a:t>21.- alabad al Señor</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6" name="1 Título"/>
          <p:cNvSpPr txBox="1">
            <a:spLocks/>
          </p:cNvSpPr>
          <p:nvPr/>
        </p:nvSpPr>
        <p:spPr>
          <a:xfrm>
            <a:off x="4830835" y="4087530"/>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24" action="ppaction://hlinksldjump"/>
              </a:rPr>
              <a:t>22.- A DIOS DEMOS GLORIA</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7" name="1 Título"/>
          <p:cNvSpPr txBox="1">
            <a:spLocks/>
          </p:cNvSpPr>
          <p:nvPr/>
        </p:nvSpPr>
        <p:spPr>
          <a:xfrm>
            <a:off x="4830835" y="4586551"/>
            <a:ext cx="4349677" cy="499021"/>
          </a:xfrm>
          <a:prstGeom prst="rect">
            <a:avLst/>
          </a:prstGeom>
        </p:spPr>
        <p:txBody>
          <a:bodyPr vert="horz" lIns="91440" tIns="45720" rIns="91440" bIns="45720" rtlCol="0" anchor="ctr">
            <a:normAutofit fontScale="85000" lnSpcReduction="1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hlinkClick r:id="rId25" action="ppaction://hlinksldjump"/>
              </a:rPr>
              <a:t>23.-CUANTO SOY Y CUANTO ENCIERRO</a:t>
            </a:r>
            <a:endParaRPr kumimoji="0" lang="es-ES" sz="20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8" name="1 Título"/>
          <p:cNvSpPr txBox="1">
            <a:spLocks/>
          </p:cNvSpPr>
          <p:nvPr/>
        </p:nvSpPr>
        <p:spPr>
          <a:xfrm>
            <a:off x="4830835" y="5079278"/>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26" action="ppaction://hlinksldjump"/>
              </a:rPr>
              <a:t>24.- HONOR, LOOR Y GLORIA</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39" name="1 Título"/>
          <p:cNvSpPr txBox="1">
            <a:spLocks/>
          </p:cNvSpPr>
          <p:nvPr/>
        </p:nvSpPr>
        <p:spPr>
          <a:xfrm>
            <a:off x="4794323" y="5572263"/>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27" action="ppaction://hlinksldjump"/>
              </a:rPr>
              <a:t>25.- SANTO DIOS TE DAMOS LOOR</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40" name="1 Título"/>
          <p:cNvSpPr txBox="1">
            <a:spLocks/>
          </p:cNvSpPr>
          <p:nvPr/>
        </p:nvSpPr>
        <p:spPr>
          <a:xfrm>
            <a:off x="4794323" y="6103819"/>
            <a:ext cx="4349677" cy="499021"/>
          </a:xfrm>
          <a:prstGeom prst="rect">
            <a:avLst/>
          </a:prstGeom>
        </p:spPr>
        <p:txBody>
          <a:bodyPr vert="horz" lIns="91440" tIns="45720" rIns="91440" bIns="45720" rtlCol="0" anchor="ctr">
            <a:normAutofit fontScale="85000" lnSpcReduction="1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28" action="ppaction://hlinksldjump"/>
              </a:rPr>
              <a:t>26.- CASTILLO FUERTE ES NUESTRO DIOS</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pic>
        <p:nvPicPr>
          <p:cNvPr id="41" name="Picture 2" descr="C:\Archivos de programa\Microsoft Office\MEDIA\CAGCAT10\j0293236.wmf">
            <a:hlinkClick r:id="rId29" action="ppaction://hlinkpres?slideindex=1&amp;slidetitle="/>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501346" y="64238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lstStyle/>
          <a:p>
            <a:pPr algn="ctr"/>
            <a:r>
              <a:rPr lang="es-ES_tradnl" sz="5500" dirty="0">
                <a:latin typeface="Arial Black" pitchFamily="34" charset="0"/>
              </a:rPr>
              <a:t>1.	¡Oh Padre, eterno Dios!</a:t>
            </a:r>
            <a:endParaRPr lang="es-PE" sz="5500" dirty="0">
              <a:latin typeface="Arial Black" pitchFamily="34" charset="0"/>
            </a:endParaRPr>
          </a:p>
          <a:p>
            <a:pPr algn="ctr"/>
            <a:r>
              <a:rPr lang="es-ES_tradnl" sz="5500" dirty="0">
                <a:latin typeface="Arial Black" pitchFamily="34" charset="0"/>
              </a:rPr>
              <a:t>Alzamos nuestra voz con santo ardor,</a:t>
            </a:r>
            <a:endParaRPr lang="es-PE" sz="5500" dirty="0">
              <a:latin typeface="Arial Black" pitchFamily="34" charset="0"/>
            </a:endParaRPr>
          </a:p>
          <a:p>
            <a:pPr algn="ctr"/>
            <a:r>
              <a:rPr lang="es-ES_tradnl" sz="5500" dirty="0">
                <a:latin typeface="Arial Black" pitchFamily="34" charset="0"/>
              </a:rPr>
              <a:t>Por cuanto tú nos das, tu ayuda sin igual, </a:t>
            </a:r>
            <a:endParaRPr lang="es-PE" sz="5500" dirty="0">
              <a:latin typeface="Arial Black" pitchFamily="34" charset="0"/>
            </a:endParaRPr>
          </a:p>
          <a:p>
            <a:pPr algn="ctr"/>
            <a:r>
              <a:rPr lang="es-ES_tradnl" sz="5500" dirty="0">
                <a:latin typeface="Arial Black" pitchFamily="34" charset="0"/>
              </a:rPr>
              <a:t>Hallando nuestra paz en ti, Señor.</a:t>
            </a:r>
            <a:endParaRPr lang="es-PE" sz="5500" dirty="0">
              <a:latin typeface="Arial Black"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142875"/>
            <a:ext cx="9144000" cy="6715125"/>
          </a:xfrm>
        </p:spPr>
        <p:txBody>
          <a:bodyPr>
            <a:normAutofit/>
          </a:bodyPr>
          <a:lstStyle/>
          <a:p>
            <a:pPr marL="0" indent="0" algn="ctr">
              <a:buFont typeface="Arial" charset="0"/>
              <a:buNone/>
              <a:defRPr/>
            </a:pPr>
            <a:r>
              <a:rPr lang="es-ES_tradnl" sz="4800" dirty="0">
                <a:latin typeface="Arial Black" pitchFamily="34" charset="0"/>
              </a:rPr>
              <a:t>3.- Dios es el Maestro, potente Hacedor, </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Y grande es el gozo que Cristo nos da; </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Mas nuestro asombro será aún mayor </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Al ver a Jesús que en su gloria vendrá.</a:t>
            </a:r>
            <a:endParaRPr lang="es-MX" sz="4800" dirty="0">
              <a:latin typeface="Arial Black" pitchFamily="34" charset="0"/>
            </a:endParaRPr>
          </a:p>
          <a:p>
            <a:pPr>
              <a:defRPr/>
            </a:pPr>
            <a:endParaRPr lang="es-MX" sz="4800" dirty="0">
              <a:latin typeface="Arial Black" pitchFamily="34" charset="0"/>
            </a:endParaRPr>
          </a:p>
        </p:txBody>
      </p:sp>
    </p:spTree>
    <p:extLst>
      <p:ext uri="{BB962C8B-B14F-4D97-AF65-F5344CB8AC3E}">
        <p14:creationId xmlns:p14="http://schemas.microsoft.com/office/powerpoint/2010/main" val="2653800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2 Marcador de contenido"/>
          <p:cNvSpPr>
            <a:spLocks noGrp="1"/>
          </p:cNvSpPr>
          <p:nvPr>
            <p:ph idx="1"/>
          </p:nvPr>
        </p:nvSpPr>
        <p:spPr>
          <a:xfrm>
            <a:off x="0" y="0"/>
            <a:ext cx="9144000" cy="6357938"/>
          </a:xfrm>
        </p:spPr>
        <p:txBody>
          <a:bodyPr>
            <a:normAutofit lnSpcReduction="10000"/>
          </a:bodyPr>
          <a:lstStyle/>
          <a:p>
            <a:pPr marL="0" indent="0" algn="just">
              <a:buFont typeface="Arial" charset="0"/>
              <a:buNone/>
            </a:pPr>
            <a:r>
              <a:rPr lang="es-ES_tradnl" sz="4500" dirty="0">
                <a:latin typeface="Arial Black" pitchFamily="34" charset="0"/>
              </a:rPr>
              <a:t>CORO:</a:t>
            </a:r>
            <a:endParaRPr lang="es-MX" sz="4500" dirty="0">
              <a:latin typeface="Arial Black" pitchFamily="34" charset="0"/>
            </a:endParaRPr>
          </a:p>
          <a:p>
            <a:pPr marL="0" indent="0" algn="ctr">
              <a:buFont typeface="Arial" charset="0"/>
              <a:buNone/>
            </a:pPr>
            <a:r>
              <a:rPr lang="es-ES_tradnl" sz="4500" dirty="0">
                <a:latin typeface="Arial Black" pitchFamily="34" charset="0"/>
              </a:rPr>
              <a:t>Dad loor al Señor, oiga el mundo su voz;</a:t>
            </a:r>
            <a:endParaRPr lang="es-MX" sz="4500" dirty="0">
              <a:latin typeface="Arial Black" pitchFamily="34" charset="0"/>
            </a:endParaRPr>
          </a:p>
          <a:p>
            <a:pPr marL="0" indent="0" algn="ctr">
              <a:buFont typeface="Arial" charset="0"/>
              <a:buNone/>
            </a:pPr>
            <a:r>
              <a:rPr lang="es-ES_tradnl" sz="4500" dirty="0">
                <a:latin typeface="Arial Black" pitchFamily="34" charset="0"/>
              </a:rPr>
              <a:t>Dad loor al Señor, nos gozamos en Dios.</a:t>
            </a:r>
            <a:endParaRPr lang="es-MX" sz="4500" dirty="0">
              <a:latin typeface="Arial Black" pitchFamily="34" charset="0"/>
            </a:endParaRPr>
          </a:p>
          <a:p>
            <a:pPr marL="0" indent="0" algn="ctr">
              <a:buFont typeface="Arial" charset="0"/>
              <a:buNone/>
            </a:pPr>
            <a:r>
              <a:rPr lang="es-ES_tradnl" sz="4500" dirty="0">
                <a:latin typeface="Arial Black" pitchFamily="34" charset="0"/>
              </a:rPr>
              <a:t>Vengamos al Padre y a su Hijo Jesús,</a:t>
            </a:r>
            <a:endParaRPr lang="es-MX" sz="4500" dirty="0">
              <a:latin typeface="Arial Black" pitchFamily="34" charset="0"/>
            </a:endParaRPr>
          </a:p>
          <a:p>
            <a:pPr marL="0" indent="0" algn="ctr">
              <a:buFont typeface="Arial" charset="0"/>
              <a:buNone/>
            </a:pPr>
            <a:r>
              <a:rPr lang="es-ES_tradnl" sz="4500" dirty="0">
                <a:latin typeface="Arial Black" pitchFamily="34" charset="0"/>
              </a:rPr>
              <a:t>Y démosle gloria por su gran poder.  Amén.</a:t>
            </a:r>
            <a:endParaRPr lang="es-MX" sz="4500" dirty="0">
              <a:latin typeface="Arial Black" pitchFamily="34" charset="0"/>
            </a:endParaRPr>
          </a:p>
        </p:txBody>
      </p:sp>
      <p:pic>
        <p:nvPicPr>
          <p:cNvPr id="4" name="Picture 2" descr="C:\Archivos de programa\Microsoft Office\MEDIA\CAGCAT10\j0293236.wmf">
            <a:hlinkClick r:id="rId3" action="ppaction://hlinkpres?slideindex=1&amp;slidetit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801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99392"/>
            <a:ext cx="9144000" cy="7173416"/>
          </a:xfrm>
          <a:prstGeom prst="rect">
            <a:avLst/>
          </a:prstGeom>
        </p:spPr>
        <p:txBody>
          <a:bodyPr/>
          <a:lstStyle/>
          <a:p>
            <a:pPr lvl="0" algn="ctr"/>
            <a:r>
              <a:rPr lang="es-ES_tradnl" sz="6500" dirty="0">
                <a:latin typeface="Arial Black" pitchFamily="34" charset="0"/>
              </a:rPr>
              <a:t>1.	</a:t>
            </a:r>
            <a:r>
              <a:rPr lang="es-ES" sz="6500" dirty="0">
                <a:latin typeface="Arial Black" pitchFamily="34" charset="0"/>
              </a:rPr>
              <a:t>Cuanto soy y cuanto encierro manifiesto es para ti; pues tu vista escrutadora, Oh Señor, penetra en mí.</a:t>
            </a:r>
            <a:endParaRPr lang="es-PE" sz="6500" dirty="0">
              <a:latin typeface="Arial Black" pitchFamily="34" charset="0"/>
            </a:endParaRPr>
          </a:p>
        </p:txBody>
      </p:sp>
    </p:spTree>
    <p:extLst>
      <p:ext uri="{BB962C8B-B14F-4D97-AF65-F5344CB8AC3E}">
        <p14:creationId xmlns:p14="http://schemas.microsoft.com/office/powerpoint/2010/main" val="104875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99392"/>
            <a:ext cx="9144000" cy="7173416"/>
          </a:xfrm>
          <a:prstGeom prst="rect">
            <a:avLst/>
          </a:prstGeom>
        </p:spPr>
        <p:txBody>
          <a:bodyPr/>
          <a:lstStyle/>
          <a:p>
            <a:pPr lvl="0" algn="ctr"/>
            <a:r>
              <a:rPr lang="es-ES_tradnl" sz="6500" dirty="0">
                <a:latin typeface="Arial Black" pitchFamily="34" charset="0"/>
              </a:rPr>
              <a:t>2.	</a:t>
            </a:r>
            <a:r>
              <a:rPr lang="es-ES" sz="6500" dirty="0">
                <a:latin typeface="Arial Black" pitchFamily="34" charset="0"/>
              </a:rPr>
              <a:t>Si se agita mi conciencia, Tú percibes su emoción, razonar ves a la mente, meditar al corazón.</a:t>
            </a:r>
            <a:endParaRPr lang="es-PE" sz="6500" dirty="0">
              <a:latin typeface="Arial Black" pitchFamily="34" charset="0"/>
            </a:endParaRPr>
          </a:p>
        </p:txBody>
      </p:sp>
    </p:spTree>
    <p:extLst>
      <p:ext uri="{BB962C8B-B14F-4D97-AF65-F5344CB8AC3E}">
        <p14:creationId xmlns:p14="http://schemas.microsoft.com/office/powerpoint/2010/main" val="1592400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99392"/>
            <a:ext cx="9144000" cy="7173416"/>
          </a:xfrm>
          <a:prstGeom prst="rect">
            <a:avLst/>
          </a:prstGeom>
        </p:spPr>
        <p:txBody>
          <a:bodyPr/>
          <a:lstStyle/>
          <a:p>
            <a:pPr lvl="0" algn="ctr"/>
            <a:r>
              <a:rPr lang="es-ES_tradnl" sz="6500" dirty="0">
                <a:latin typeface="Arial Black" pitchFamily="34" charset="0"/>
              </a:rPr>
              <a:t>3.	</a:t>
            </a:r>
            <a:r>
              <a:rPr lang="es-ES" sz="6500" dirty="0">
                <a:latin typeface="Arial Black" pitchFamily="34" charset="0"/>
              </a:rPr>
              <a:t>Ves mis dudas o esperanzas, mi sosiego o mi inquietud, mis tristezas o alegrías, mi dolencia o mi salud</a:t>
            </a:r>
            <a:endParaRPr lang="es-PE" sz="6500" dirty="0">
              <a:latin typeface="Arial Black" pitchFamily="34" charset="0"/>
            </a:endParaRPr>
          </a:p>
        </p:txBody>
      </p:sp>
    </p:spTree>
    <p:extLst>
      <p:ext uri="{BB962C8B-B14F-4D97-AF65-F5344CB8AC3E}">
        <p14:creationId xmlns:p14="http://schemas.microsoft.com/office/powerpoint/2010/main" val="1592400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99392"/>
            <a:ext cx="9144000" cy="7173416"/>
          </a:xfrm>
          <a:prstGeom prst="rect">
            <a:avLst/>
          </a:prstGeom>
        </p:spPr>
        <p:txBody>
          <a:bodyPr/>
          <a:lstStyle/>
          <a:p>
            <a:pPr lvl="0" algn="ctr"/>
            <a:r>
              <a:rPr lang="es-ES_tradnl" sz="6500" dirty="0">
                <a:latin typeface="Arial Black" pitchFamily="34" charset="0"/>
              </a:rPr>
              <a:t>4.	</a:t>
            </a:r>
            <a:r>
              <a:rPr lang="es-ES" sz="6500" dirty="0">
                <a:latin typeface="Arial Black" pitchFamily="34" charset="0"/>
              </a:rPr>
              <a:t>Y hasta el íntimo deseo que en mí pecho se abrigó, sin que el labio lo expresara, en tu oído resonó.</a:t>
            </a:r>
            <a:endParaRPr lang="es-PE" sz="6500" dirty="0">
              <a:latin typeface="Arial Black" pitchFamily="34" charset="0"/>
            </a:endParaRPr>
          </a:p>
        </p:txBody>
      </p:sp>
    </p:spTree>
    <p:extLst>
      <p:ext uri="{BB962C8B-B14F-4D97-AF65-F5344CB8AC3E}">
        <p14:creationId xmlns:p14="http://schemas.microsoft.com/office/powerpoint/2010/main" val="1592400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99392"/>
            <a:ext cx="9144000" cy="7173416"/>
          </a:xfrm>
          <a:prstGeom prst="rect">
            <a:avLst/>
          </a:prstGeom>
        </p:spPr>
        <p:txBody>
          <a:bodyPr/>
          <a:lstStyle/>
          <a:p>
            <a:pPr lvl="0" algn="ctr"/>
            <a:r>
              <a:rPr lang="es-ES_tradnl" sz="6500" dirty="0">
                <a:latin typeface="Arial Black" pitchFamily="34" charset="0"/>
              </a:rPr>
              <a:t>5.	</a:t>
            </a:r>
            <a:r>
              <a:rPr lang="es-ES" sz="6500" dirty="0">
                <a:latin typeface="Arial Black" pitchFamily="34" charset="0"/>
              </a:rPr>
              <a:t> ¡Oh gran Dios! Si yo contemplo tu infinita perfección, el asombro llena mi alma, ¡Se confunde mi razón!</a:t>
            </a:r>
            <a:endParaRPr lang="es-PE" sz="65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400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5200" dirty="0">
                <a:latin typeface="Arial Black" pitchFamily="34" charset="0"/>
              </a:rPr>
              <a:t>1. Honor. Loor  y gloria a ti, buen Salvador, cual niños que cantaron hosannas al Señor. Y Hebreos que con palmas te dieron recepción. Tu pueblo te ofrece sincera aclamación.</a:t>
            </a:r>
            <a:endParaRPr lang="es-PE" sz="5200" dirty="0">
              <a:latin typeface="Arial Black" pitchFamily="34" charset="0"/>
            </a:endParaRPr>
          </a:p>
        </p:txBody>
      </p:sp>
    </p:spTree>
    <p:extLst>
      <p:ext uri="{BB962C8B-B14F-4D97-AF65-F5344CB8AC3E}">
        <p14:creationId xmlns:p14="http://schemas.microsoft.com/office/powerpoint/2010/main" val="1992114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5200" dirty="0">
                <a:latin typeface="Arial Black" pitchFamily="34" charset="0"/>
              </a:rPr>
              <a:t>2. Tú, de David el Hijo, de Israel el Rey, así te recibimos los miembros de tu grey; como antes de tu muerte, honráronte también, acepta nuestras preces, como en Jerusalén.</a:t>
            </a:r>
            <a:endParaRPr lang="es-PE" sz="5200" dirty="0">
              <a:latin typeface="Arial Black" pitchFamily="34" charset="0"/>
            </a:endParaRPr>
          </a:p>
        </p:txBody>
      </p:sp>
    </p:spTree>
    <p:extLst>
      <p:ext uri="{BB962C8B-B14F-4D97-AF65-F5344CB8AC3E}">
        <p14:creationId xmlns:p14="http://schemas.microsoft.com/office/powerpoint/2010/main" val="2875263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5200" dirty="0">
                <a:latin typeface="Arial Black" pitchFamily="34" charset="0"/>
              </a:rPr>
              <a:t>3. Recibes la alabanza, y oyes la oración. Lo bueno te deleita, también la adoración. Honor, loor y gloria a ti, Rey, Redentor, nosotros ensalzamos tu nombre, oh Señor.</a:t>
            </a:r>
            <a:endParaRPr lang="es-PE" sz="52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263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lstStyle/>
          <a:p>
            <a:pPr algn="ctr"/>
            <a:r>
              <a:rPr lang="es-ES_tradnl" sz="5500" dirty="0">
                <a:latin typeface="Arial Black" pitchFamily="34" charset="0"/>
              </a:rPr>
              <a:t>2.	¡Bendito Salvador!</a:t>
            </a:r>
            <a:endParaRPr lang="es-PE" sz="5500" dirty="0">
              <a:latin typeface="Arial Black" pitchFamily="34" charset="0"/>
            </a:endParaRPr>
          </a:p>
          <a:p>
            <a:pPr algn="ctr"/>
            <a:r>
              <a:rPr lang="es-ES_tradnl" sz="5500" dirty="0">
                <a:latin typeface="Arial Black" pitchFamily="34" charset="0"/>
              </a:rPr>
              <a:t>Te damos con amor el corazón.</a:t>
            </a:r>
            <a:endParaRPr lang="es-PE" sz="5500" dirty="0">
              <a:latin typeface="Arial Black" pitchFamily="34" charset="0"/>
            </a:endParaRPr>
          </a:p>
          <a:p>
            <a:pPr algn="ctr"/>
            <a:r>
              <a:rPr lang="es-ES_tradnl" sz="5500" dirty="0">
                <a:latin typeface="Arial Black" pitchFamily="34" charset="0"/>
              </a:rPr>
              <a:t>Y tú nos puedes ver que humildes a tu altar, </a:t>
            </a:r>
            <a:endParaRPr lang="es-PE" sz="5500" dirty="0">
              <a:latin typeface="Arial Black" pitchFamily="34" charset="0"/>
            </a:endParaRPr>
          </a:p>
          <a:p>
            <a:pPr algn="ctr"/>
            <a:r>
              <a:rPr lang="es-ES_tradnl" sz="5500" dirty="0">
                <a:latin typeface="Arial Black" pitchFamily="34" charset="0"/>
              </a:rPr>
              <a:t>Venimos a traer, precioso don.</a:t>
            </a:r>
            <a:endParaRPr lang="es-PE" sz="5500" dirty="0">
              <a:latin typeface="Arial Black" pitchFamily="34" charset="0"/>
            </a:endParaRPr>
          </a:p>
          <a:p>
            <a:r>
              <a:rPr lang="es-ES_tradnl" sz="6000" dirty="0"/>
              <a:t> </a:t>
            </a:r>
            <a:endParaRPr lang="es-PE" sz="6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5400" dirty="0">
                <a:latin typeface="Arial Black" pitchFamily="34" charset="0"/>
              </a:rPr>
              <a:t>1. Santo Dios, te damos loor; nos postramos con reverencia; de la tierra tú eres Señor, en el cielo todos te adoran. Infinito es tu poder y tu reino siempre ha de ser.</a:t>
            </a:r>
            <a:endParaRPr lang="es-PE" sz="5400" dirty="0">
              <a:latin typeface="Arial Black" pitchFamily="34" charset="0"/>
            </a:endParaRPr>
          </a:p>
        </p:txBody>
      </p:sp>
    </p:spTree>
    <p:extLst>
      <p:ext uri="{BB962C8B-B14F-4D97-AF65-F5344CB8AC3E}">
        <p14:creationId xmlns:p14="http://schemas.microsoft.com/office/powerpoint/2010/main" val="29478894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5400" dirty="0">
                <a:latin typeface="Arial Black" pitchFamily="34" charset="0"/>
              </a:rPr>
              <a:t>2.  Se oye el himno celestial de ángeles que en coro te cantan en concierto musical. Serafines, querubines cantan notas de adoración: santo, santo es el Señor.</a:t>
            </a:r>
            <a:endParaRPr lang="es-PE" sz="5400" dirty="0">
              <a:latin typeface="Arial Black" pitchFamily="34" charset="0"/>
            </a:endParaRPr>
          </a:p>
        </p:txBody>
      </p:sp>
    </p:spTree>
    <p:extLst>
      <p:ext uri="{BB962C8B-B14F-4D97-AF65-F5344CB8AC3E}">
        <p14:creationId xmlns:p14="http://schemas.microsoft.com/office/powerpoint/2010/main" val="2947889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5400" dirty="0">
                <a:latin typeface="Arial Black" pitchFamily="34" charset="0"/>
              </a:rPr>
              <a:t>3. Padre santo, mi Jesús, y el Consolador, Dios trino, y en esencia uno sois. Te adoramos, Dios bendito, y te damos nuestro amor: a tu nombre, </a:t>
            </a:r>
          </a:p>
          <a:p>
            <a:pPr lvl="0" algn="ctr"/>
            <a:r>
              <a:rPr lang="es-ES" sz="5400" dirty="0">
                <a:latin typeface="Arial Black" pitchFamily="34" charset="0"/>
              </a:rPr>
              <a:t>¡oh Salvador!</a:t>
            </a:r>
            <a:endParaRPr lang="es-PE" sz="54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89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4800" dirty="0">
                <a:latin typeface="Arial Black" pitchFamily="34" charset="0"/>
              </a:rPr>
              <a:t>1. Castillo fuerte es nuestro Dios, defensa y buen escudo, su poder nos librará en todo trance agudo. Con furia y con afán acósanos Satán: Por armas deja ver astucia y gran poder; cual él no hay en la tierra.</a:t>
            </a:r>
            <a:endParaRPr lang="es-PE" sz="4800" dirty="0">
              <a:latin typeface="Arial Black" pitchFamily="34" charset="0"/>
            </a:endParaRPr>
          </a:p>
        </p:txBody>
      </p:sp>
    </p:spTree>
    <p:extLst>
      <p:ext uri="{BB962C8B-B14F-4D97-AF65-F5344CB8AC3E}">
        <p14:creationId xmlns:p14="http://schemas.microsoft.com/office/powerpoint/2010/main" val="10937258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4800" dirty="0">
                <a:latin typeface="Arial Black" pitchFamily="34" charset="0"/>
              </a:rPr>
              <a:t>2. Nuestro valor es nada aquí, con él todo es perdido; mas con nosotros luchará de Dios el escogido. Es nuestro Rey Jesús, el que venció en la cruz, Señor y Salvador, y siendo solo Dios, el triunfa en la batalla.</a:t>
            </a:r>
            <a:endParaRPr lang="es-PE" sz="4800" dirty="0">
              <a:latin typeface="Arial Black" pitchFamily="34" charset="0"/>
            </a:endParaRPr>
          </a:p>
        </p:txBody>
      </p:sp>
    </p:spTree>
    <p:extLst>
      <p:ext uri="{BB962C8B-B14F-4D97-AF65-F5344CB8AC3E}">
        <p14:creationId xmlns:p14="http://schemas.microsoft.com/office/powerpoint/2010/main" val="860289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4800" dirty="0">
                <a:latin typeface="Arial Black" pitchFamily="34" charset="0"/>
              </a:rPr>
              <a:t>3. Y si demonios mil están prontos a devorarnos, no temeremos, porque Dios sabrá cómo ampararnos. ¡Que muestre su vigor Satán, y su furor! Dañarnos no podrá, pues condenado es ya por la palabra Santa.</a:t>
            </a:r>
            <a:endParaRPr lang="es-PE" sz="4800" dirty="0">
              <a:latin typeface="Arial Black" pitchFamily="34" charset="0"/>
            </a:endParaRPr>
          </a:p>
        </p:txBody>
      </p:sp>
    </p:spTree>
    <p:extLst>
      <p:ext uri="{BB962C8B-B14F-4D97-AF65-F5344CB8AC3E}">
        <p14:creationId xmlns:p14="http://schemas.microsoft.com/office/powerpoint/2010/main" val="860289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 sz="4800" dirty="0">
                <a:latin typeface="Arial Black" pitchFamily="34" charset="0"/>
              </a:rPr>
              <a:t>4. Esa palabra del Señor, que el mundo no apetece, por el Espíritu de Dios muy firme permanece. Nos pueden despojar de bienes, nombre, hogar, el cuerpo destruir, mas siempre ha de existir de Dios el Reino eterno. </a:t>
            </a:r>
            <a:endParaRPr lang="es-PE" sz="48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289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44016"/>
            <a:ext cx="9144000" cy="7173416"/>
          </a:xfrm>
          <a:prstGeom prst="rect">
            <a:avLst/>
          </a:prstGeom>
        </p:spPr>
        <p:txBody>
          <a:bodyPr/>
          <a:lstStyle/>
          <a:p>
            <a:pPr lvl="0" algn="ctr"/>
            <a:r>
              <a:rPr lang="es-ES" sz="6500" dirty="0">
                <a:latin typeface="Arial Black" pitchFamily="34" charset="0"/>
              </a:rPr>
              <a:t>1. A Dios, naciones, dad loor, porque es el único Señor; a él con gozo alabad, y sus bondades celebrad.</a:t>
            </a:r>
            <a:endParaRPr lang="es-PE" sz="6500" dirty="0">
              <a:latin typeface="Arial Black" pitchFamily="34" charset="0"/>
            </a:endParaRPr>
          </a:p>
        </p:txBody>
      </p:sp>
    </p:spTree>
    <p:extLst>
      <p:ext uri="{BB962C8B-B14F-4D97-AF65-F5344CB8AC3E}">
        <p14:creationId xmlns:p14="http://schemas.microsoft.com/office/powerpoint/2010/main" val="2206685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7173416"/>
          </a:xfrm>
          <a:prstGeom prst="rect">
            <a:avLst/>
          </a:prstGeom>
        </p:spPr>
        <p:txBody>
          <a:bodyPr/>
          <a:lstStyle/>
          <a:p>
            <a:pPr lvl="0" algn="ctr"/>
            <a:r>
              <a:rPr lang="es-ES" sz="6500" dirty="0">
                <a:latin typeface="Arial Black" pitchFamily="34" charset="0"/>
              </a:rPr>
              <a:t>2. Es infinito su poder; en él tenemos nuestro ser, pues que del polvo nos formó, y de la muerte nos salvó.</a:t>
            </a:r>
            <a:endParaRPr lang="es-PE" sz="6500" dirty="0">
              <a:latin typeface="Arial Black" pitchFamily="34" charset="0"/>
            </a:endParaRPr>
          </a:p>
        </p:txBody>
      </p:sp>
    </p:spTree>
    <p:extLst>
      <p:ext uri="{BB962C8B-B14F-4D97-AF65-F5344CB8AC3E}">
        <p14:creationId xmlns:p14="http://schemas.microsoft.com/office/powerpoint/2010/main" val="111725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44016"/>
            <a:ext cx="9144000" cy="7173416"/>
          </a:xfrm>
          <a:prstGeom prst="rect">
            <a:avLst/>
          </a:prstGeom>
        </p:spPr>
        <p:txBody>
          <a:bodyPr/>
          <a:lstStyle/>
          <a:p>
            <a:pPr lvl="0" algn="ctr"/>
            <a:r>
              <a:rPr lang="es-ES" sz="6500" dirty="0">
                <a:latin typeface="Arial Black" pitchFamily="34" charset="0"/>
              </a:rPr>
              <a:t>3. Universal es tu bondad; será eterna tu verdad; inagotable es tu amor ¡Omnipotente Dios, Señor!</a:t>
            </a:r>
            <a:endParaRPr lang="es-PE" sz="65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25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ctr"/>
            <a:r>
              <a:rPr lang="es-ES_tradnl" sz="6000" dirty="0">
                <a:latin typeface="Arial Black" pitchFamily="34" charset="0"/>
              </a:rPr>
              <a:t>3.	¡Espíritu de Dios!</a:t>
            </a:r>
            <a:endParaRPr lang="es-PE" sz="6000" dirty="0">
              <a:latin typeface="Arial Black" pitchFamily="34" charset="0"/>
            </a:endParaRPr>
          </a:p>
          <a:p>
            <a:pPr algn="ctr"/>
            <a:r>
              <a:rPr lang="es-ES_tradnl" sz="6000" dirty="0">
                <a:latin typeface="Arial Black" pitchFamily="34" charset="0"/>
              </a:rPr>
              <a:t>Escucha nuestra voz; y tu bondad</a:t>
            </a:r>
            <a:endParaRPr lang="es-PE" sz="6000" dirty="0">
              <a:latin typeface="Arial Black" pitchFamily="34" charset="0"/>
            </a:endParaRPr>
          </a:p>
          <a:p>
            <a:pPr algn="ctr"/>
            <a:r>
              <a:rPr lang="es-ES_tradnl" sz="6000" dirty="0">
                <a:latin typeface="Arial Black" pitchFamily="34" charset="0"/>
              </a:rPr>
              <a:t>Derrame en nuestro ser divina claridad, </a:t>
            </a:r>
            <a:endParaRPr lang="es-PE" sz="6000" dirty="0">
              <a:latin typeface="Arial Black" pitchFamily="34" charset="0"/>
            </a:endParaRPr>
          </a:p>
          <a:p>
            <a:pPr algn="ctr"/>
            <a:r>
              <a:rPr lang="es-ES_tradnl" sz="6000" dirty="0">
                <a:latin typeface="Arial Black" pitchFamily="34" charset="0"/>
              </a:rPr>
              <a:t>Para poder vivir en santidad.  Amén.</a:t>
            </a:r>
            <a:endParaRPr lang="es-PE" sz="6000" dirty="0">
              <a:latin typeface="Arial Black" pitchFamily="34" charset="0"/>
            </a:endParaRPr>
          </a:p>
          <a:p>
            <a:r>
              <a:rPr lang="es-ES_tradnl" sz="6000" dirty="0"/>
              <a:t> </a:t>
            </a:r>
            <a:endParaRPr lang="es-PE" sz="6000" dirty="0"/>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44016"/>
            <a:ext cx="9144000" cy="7173416"/>
          </a:xfrm>
          <a:prstGeom prst="rect">
            <a:avLst/>
          </a:prstGeom>
        </p:spPr>
        <p:txBody>
          <a:bodyPr/>
          <a:lstStyle/>
          <a:p>
            <a:pPr algn="ctr"/>
            <a:r>
              <a:rPr lang="es-ES" sz="4900" dirty="0">
                <a:latin typeface="Arial Black" pitchFamily="34" charset="0"/>
              </a:rPr>
              <a:t>1. </a:t>
            </a:r>
            <a:r>
              <a:rPr lang="es-PE" sz="4900" dirty="0">
                <a:latin typeface="Arial Black" pitchFamily="34" charset="0"/>
              </a:rPr>
              <a:t>Bendice, ¡oh alma mía! a Jehová tu Dios, Y no te olvides de ensalzar su grande amor. Pues él te perdonó tu mucha iniquidad; Y no te olvides de ensalzar su grande </a:t>
            </a:r>
          </a:p>
          <a:p>
            <a:pPr algn="ctr"/>
            <a:r>
              <a:rPr lang="es-PE" sz="4900" dirty="0">
                <a:latin typeface="Arial Black" pitchFamily="34" charset="0"/>
              </a:rPr>
              <a:t>Y al ver tu angustia y contrición, te dio su  paz.</a:t>
            </a:r>
          </a:p>
          <a:p>
            <a:pPr algn="ctr"/>
            <a:endParaRPr lang="es-PE" sz="4900" dirty="0">
              <a:latin typeface="Arial Black" pitchFamily="34" charset="0"/>
            </a:endParaRPr>
          </a:p>
          <a:p>
            <a:pPr algn="ctr"/>
            <a:endParaRPr lang="es-PE" sz="4900" dirty="0">
              <a:latin typeface="Arial Black" pitchFamily="34" charset="0"/>
            </a:endParaRPr>
          </a:p>
        </p:txBody>
      </p:sp>
    </p:spTree>
    <p:extLst>
      <p:ext uri="{BB962C8B-B14F-4D97-AF65-F5344CB8AC3E}">
        <p14:creationId xmlns:p14="http://schemas.microsoft.com/office/powerpoint/2010/main" val="683882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7173416"/>
          </a:xfrm>
          <a:prstGeom prst="rect">
            <a:avLst/>
          </a:prstGeom>
        </p:spPr>
        <p:txBody>
          <a:bodyPr/>
          <a:lstStyle/>
          <a:p>
            <a:pPr algn="ctr"/>
            <a:r>
              <a:rPr lang="es-PE" sz="5500" dirty="0">
                <a:latin typeface="Arial Black" pitchFamily="34" charset="0"/>
              </a:rPr>
              <a:t>2.Tu vida rescató de la condenación, </a:t>
            </a:r>
          </a:p>
          <a:p>
            <a:pPr algn="ctr"/>
            <a:r>
              <a:rPr lang="es-PE" sz="5500" dirty="0">
                <a:latin typeface="Arial Black" pitchFamily="34" charset="0"/>
              </a:rPr>
              <a:t>Y te corona de favor y bendición. Él quiere enriquecer tu vida espiritual; en alas de esperanza y fe remontarás. </a:t>
            </a:r>
          </a:p>
        </p:txBody>
      </p:sp>
    </p:spTree>
    <p:extLst>
      <p:ext uri="{BB962C8B-B14F-4D97-AF65-F5344CB8AC3E}">
        <p14:creationId xmlns:p14="http://schemas.microsoft.com/office/powerpoint/2010/main" val="1119752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44016"/>
            <a:ext cx="9144000" cy="7173416"/>
          </a:xfrm>
          <a:prstGeom prst="rect">
            <a:avLst/>
          </a:prstGeom>
        </p:spPr>
        <p:txBody>
          <a:bodyPr/>
          <a:lstStyle/>
          <a:p>
            <a:pPr algn="ctr"/>
            <a:r>
              <a:rPr lang="es-PE" sz="5400" dirty="0">
                <a:latin typeface="Arial Black" pitchFamily="34" charset="0"/>
              </a:rPr>
              <a:t>3. Un miserable soy, indigno pecador, Mas por la fe en mi Salvador, mi Padre </a:t>
            </a:r>
          </a:p>
          <a:p>
            <a:pPr algn="ctr"/>
            <a:r>
              <a:rPr lang="es-PE" sz="5400" dirty="0">
                <a:latin typeface="Arial Black" pitchFamily="34" charset="0"/>
              </a:rPr>
              <a:t>es Dios. Su Espíritu obra en mí y no me dejará; Al acabar mi vida aquí veré su faz. </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4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44016"/>
            <a:ext cx="9144000" cy="7173416"/>
          </a:xfrm>
          <a:prstGeom prst="rect">
            <a:avLst/>
          </a:prstGeom>
        </p:spPr>
        <p:txBody>
          <a:bodyPr/>
          <a:lstStyle/>
          <a:p>
            <a:pPr algn="ctr"/>
            <a:r>
              <a:rPr lang="es-ES" sz="5200" dirty="0">
                <a:latin typeface="Arial Black" pitchFamily="34" charset="0"/>
              </a:rPr>
              <a:t>1. </a:t>
            </a:r>
            <a:r>
              <a:rPr lang="es-PE" sz="5200" dirty="0">
                <a:latin typeface="Arial Black" pitchFamily="34" charset="0"/>
              </a:rPr>
              <a:t>Venid, nuestras voces alegres unamos Al coro celeste del trono en redor: Sus voces se cuentan por miles de </a:t>
            </a:r>
          </a:p>
          <a:p>
            <a:pPr algn="ctr"/>
            <a:r>
              <a:rPr lang="es-PE" sz="5200" dirty="0">
                <a:latin typeface="Arial Black" pitchFamily="34" charset="0"/>
              </a:rPr>
              <a:t>miles, </a:t>
            </a:r>
          </a:p>
          <a:p>
            <a:pPr algn="ctr"/>
            <a:r>
              <a:rPr lang="es-PE" sz="5200" dirty="0">
                <a:latin typeface="Arial Black" pitchFamily="34" charset="0"/>
              </a:rPr>
              <a:t>Mas todas son una en su gozo y amor. </a:t>
            </a:r>
          </a:p>
          <a:p>
            <a:pPr algn="ctr"/>
            <a:endParaRPr lang="es-PE" sz="4900" dirty="0">
              <a:latin typeface="Arial Black" pitchFamily="34" charset="0"/>
            </a:endParaRPr>
          </a:p>
          <a:p>
            <a:pPr algn="ctr"/>
            <a:endParaRPr lang="es-PE" sz="4900" dirty="0">
              <a:latin typeface="Arial Black" pitchFamily="34" charset="0"/>
            </a:endParaRPr>
          </a:p>
        </p:txBody>
      </p:sp>
    </p:spTree>
    <p:extLst>
      <p:ext uri="{BB962C8B-B14F-4D97-AF65-F5344CB8AC3E}">
        <p14:creationId xmlns:p14="http://schemas.microsoft.com/office/powerpoint/2010/main" val="10337220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7173416"/>
          </a:xfrm>
          <a:prstGeom prst="rect">
            <a:avLst/>
          </a:prstGeom>
        </p:spPr>
        <p:txBody>
          <a:bodyPr/>
          <a:lstStyle/>
          <a:p>
            <a:pPr algn="ctr"/>
            <a:r>
              <a:rPr lang="es-PE" sz="5000" dirty="0">
                <a:latin typeface="Arial Black" pitchFamily="34" charset="0"/>
              </a:rPr>
              <a:t>2. "Es digno el cordero que ha muerto," </a:t>
            </a:r>
          </a:p>
          <a:p>
            <a:pPr algn="ctr"/>
            <a:r>
              <a:rPr lang="es-PE" sz="5000" dirty="0">
                <a:latin typeface="Arial Black" pitchFamily="34" charset="0"/>
              </a:rPr>
              <a:t>proclaman, </a:t>
            </a:r>
          </a:p>
          <a:p>
            <a:pPr algn="ctr"/>
            <a:r>
              <a:rPr lang="es-PE" sz="5000" dirty="0">
                <a:latin typeface="Arial Black" pitchFamily="34" charset="0"/>
              </a:rPr>
              <a:t>"De verse exaltado en los cielos así." </a:t>
            </a:r>
          </a:p>
          <a:p>
            <a:pPr algn="ctr"/>
            <a:r>
              <a:rPr lang="es-PE" sz="5000" dirty="0">
                <a:latin typeface="Arial Black" pitchFamily="34" charset="0"/>
              </a:rPr>
              <a:t>"Es digno el cordero," decimos nosotros, </a:t>
            </a:r>
          </a:p>
          <a:p>
            <a:pPr algn="ctr"/>
            <a:r>
              <a:rPr lang="es-PE" sz="5000" dirty="0">
                <a:latin typeface="Arial Black" pitchFamily="34" charset="0"/>
              </a:rPr>
              <a:t>"Pues él por su muerte nos hace vivir." </a:t>
            </a:r>
          </a:p>
        </p:txBody>
      </p:sp>
    </p:spTree>
    <p:extLst>
      <p:ext uri="{BB962C8B-B14F-4D97-AF65-F5344CB8AC3E}">
        <p14:creationId xmlns:p14="http://schemas.microsoft.com/office/powerpoint/2010/main" val="2525567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44016"/>
            <a:ext cx="9144000" cy="7173416"/>
          </a:xfrm>
          <a:prstGeom prst="rect">
            <a:avLst/>
          </a:prstGeom>
        </p:spPr>
        <p:txBody>
          <a:bodyPr/>
          <a:lstStyle/>
          <a:p>
            <a:pPr algn="ctr"/>
            <a:r>
              <a:rPr lang="es-PE" sz="5900" dirty="0">
                <a:latin typeface="Arial Black" pitchFamily="34" charset="0"/>
              </a:rPr>
              <a:t>3. Digno eres, Jesús, de alcanzar en los </a:t>
            </a:r>
          </a:p>
          <a:p>
            <a:pPr algn="ctr"/>
            <a:r>
              <a:rPr lang="es-PE" sz="5900" dirty="0">
                <a:latin typeface="Arial Black" pitchFamily="34" charset="0"/>
              </a:rPr>
              <a:t>cielos </a:t>
            </a:r>
          </a:p>
          <a:p>
            <a:pPr algn="ctr"/>
            <a:r>
              <a:rPr lang="es-PE" sz="5900" dirty="0">
                <a:latin typeface="Arial Black" pitchFamily="34" charset="0"/>
              </a:rPr>
              <a:t>Poder y riquezas y gloria y honor, </a:t>
            </a:r>
          </a:p>
          <a:p>
            <a:pPr algn="ctr"/>
            <a:r>
              <a:rPr lang="es-PE" sz="5900" dirty="0">
                <a:latin typeface="Arial Black" pitchFamily="34" charset="0"/>
              </a:rPr>
              <a:t>Y las bendiciones que darte podemos </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867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44016"/>
            <a:ext cx="9144000" cy="7173416"/>
          </a:xfrm>
          <a:prstGeom prst="rect">
            <a:avLst/>
          </a:prstGeom>
        </p:spPr>
        <p:txBody>
          <a:bodyPr/>
          <a:lstStyle/>
          <a:p>
            <a:pPr algn="ctr"/>
            <a:r>
              <a:rPr lang="es-PE" sz="5400" dirty="0">
                <a:latin typeface="Arial Black" pitchFamily="34" charset="0"/>
              </a:rPr>
              <a:t>1. ¡Oh quién tuviera lenguas mil! </a:t>
            </a:r>
          </a:p>
          <a:p>
            <a:pPr algn="ctr"/>
            <a:r>
              <a:rPr lang="es-PE" sz="5400" dirty="0">
                <a:latin typeface="Arial Black" pitchFamily="34" charset="0"/>
              </a:rPr>
              <a:t>Gloria demos al Salvador. </a:t>
            </a:r>
          </a:p>
          <a:p>
            <a:pPr algn="ctr"/>
            <a:r>
              <a:rPr lang="es-PE" sz="5400" dirty="0">
                <a:latin typeface="Arial Black" pitchFamily="34" charset="0"/>
              </a:rPr>
              <a:t>Con gratitud al Rey decid: </a:t>
            </a:r>
          </a:p>
          <a:p>
            <a:pPr algn="ctr"/>
            <a:r>
              <a:rPr lang="es-PE" sz="5400" dirty="0">
                <a:latin typeface="Arial Black" pitchFamily="34" charset="0"/>
              </a:rPr>
              <a:t>Gloria demos al Salvador. </a:t>
            </a:r>
          </a:p>
          <a:p>
            <a:pPr algn="ctr"/>
            <a:endParaRPr lang="es-PE" sz="4900" dirty="0">
              <a:latin typeface="Arial Black" pitchFamily="34" charset="0"/>
            </a:endParaRPr>
          </a:p>
          <a:p>
            <a:pPr algn="ctr"/>
            <a:endParaRPr lang="es-PE" sz="4900" dirty="0">
              <a:latin typeface="Arial Black" pitchFamily="34" charset="0"/>
            </a:endParaRPr>
          </a:p>
        </p:txBody>
      </p:sp>
    </p:spTree>
    <p:extLst>
      <p:ext uri="{BB962C8B-B14F-4D97-AF65-F5344CB8AC3E}">
        <p14:creationId xmlns:p14="http://schemas.microsoft.com/office/powerpoint/2010/main" val="37240009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2 Marcador de contenido"/>
          <p:cNvSpPr>
            <a:spLocks noGrp="1"/>
          </p:cNvSpPr>
          <p:nvPr>
            <p:ph idx="1"/>
          </p:nvPr>
        </p:nvSpPr>
        <p:spPr>
          <a:xfrm>
            <a:off x="0" y="0"/>
            <a:ext cx="9144000" cy="6357938"/>
          </a:xfrm>
        </p:spPr>
        <p:txBody>
          <a:bodyPr>
            <a:noAutofit/>
          </a:bodyPr>
          <a:lstStyle/>
          <a:p>
            <a:pPr marL="0" indent="0" algn="ctr">
              <a:buFont typeface="Arial" charset="0"/>
              <a:buNone/>
            </a:pPr>
            <a:r>
              <a:rPr lang="es-ES_tradnl" sz="5000" dirty="0">
                <a:latin typeface="Arial Black" pitchFamily="34" charset="0"/>
              </a:rPr>
              <a:t>CORO:</a:t>
            </a:r>
            <a:endParaRPr lang="es-MX" sz="5000" dirty="0">
              <a:latin typeface="Arial Black" pitchFamily="34" charset="0"/>
            </a:endParaRPr>
          </a:p>
          <a:p>
            <a:pPr marL="0" indent="0" algn="ctr">
              <a:buNone/>
            </a:pPr>
            <a:r>
              <a:rPr lang="es-PE" sz="5000" dirty="0">
                <a:latin typeface="Arial Black" pitchFamily="34" charset="0"/>
              </a:rPr>
              <a:t>Gloria al Salvador, gloria al Salvador, </a:t>
            </a:r>
          </a:p>
          <a:p>
            <a:pPr marL="0" indent="0" algn="ctr">
              <a:buNone/>
            </a:pPr>
            <a:r>
              <a:rPr lang="es-PE" sz="5000" dirty="0">
                <a:latin typeface="Arial Black" pitchFamily="34" charset="0"/>
              </a:rPr>
              <a:t>Gloria demos al Salvador; </a:t>
            </a:r>
          </a:p>
          <a:p>
            <a:pPr marL="0" indent="0" algn="ctr">
              <a:buNone/>
            </a:pPr>
            <a:r>
              <a:rPr lang="es-PE" sz="5000" dirty="0">
                <a:latin typeface="Arial Black" pitchFamily="34" charset="0"/>
              </a:rPr>
              <a:t>Gloria al Salvador, gloria al Salvador, </a:t>
            </a:r>
          </a:p>
          <a:p>
            <a:pPr marL="0" indent="0" algn="ctr">
              <a:buNone/>
            </a:pPr>
            <a:r>
              <a:rPr lang="es-PE" sz="5000" dirty="0">
                <a:latin typeface="Arial Black" pitchFamily="34" charset="0"/>
              </a:rPr>
              <a:t>Gloria demos al Salvador. </a:t>
            </a:r>
          </a:p>
        </p:txBody>
      </p:sp>
    </p:spTree>
    <p:extLst>
      <p:ext uri="{BB962C8B-B14F-4D97-AF65-F5344CB8AC3E}">
        <p14:creationId xmlns:p14="http://schemas.microsoft.com/office/powerpoint/2010/main" val="2295500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7173416"/>
          </a:xfrm>
          <a:prstGeom prst="rect">
            <a:avLst/>
          </a:prstGeom>
        </p:spPr>
        <p:txBody>
          <a:bodyPr/>
          <a:lstStyle/>
          <a:p>
            <a:pPr algn="ctr"/>
            <a:r>
              <a:rPr lang="es-PE" sz="5400" dirty="0">
                <a:latin typeface="Arial Black" pitchFamily="34" charset="0"/>
              </a:rPr>
              <a:t>2. Jesús disipa todo mal, </a:t>
            </a:r>
          </a:p>
          <a:p>
            <a:pPr algn="ctr"/>
            <a:r>
              <a:rPr lang="es-PE" sz="5400" dirty="0">
                <a:latin typeface="Arial Black" pitchFamily="34" charset="0"/>
              </a:rPr>
              <a:t>Gloria demos al Salvador; </a:t>
            </a:r>
          </a:p>
          <a:p>
            <a:pPr algn="ctr"/>
            <a:r>
              <a:rPr lang="es-PE" sz="5400" dirty="0">
                <a:latin typeface="Arial Black" pitchFamily="34" charset="0"/>
              </a:rPr>
              <a:t>Nos da pureza celestial, </a:t>
            </a:r>
          </a:p>
          <a:p>
            <a:pPr algn="ctr"/>
            <a:r>
              <a:rPr lang="es-PE" sz="5400" b="1" dirty="0">
                <a:latin typeface="Arial Black" pitchFamily="34" charset="0"/>
              </a:rPr>
              <a:t>Gloria demos al Salvador. </a:t>
            </a:r>
            <a:endParaRPr lang="es-PE" sz="5400" dirty="0">
              <a:latin typeface="Arial Black" pitchFamily="34" charset="0"/>
            </a:endParaRPr>
          </a:p>
        </p:txBody>
      </p:sp>
    </p:spTree>
    <p:extLst>
      <p:ext uri="{BB962C8B-B14F-4D97-AF65-F5344CB8AC3E}">
        <p14:creationId xmlns:p14="http://schemas.microsoft.com/office/powerpoint/2010/main" val="93963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2 Marcador de contenido"/>
          <p:cNvSpPr>
            <a:spLocks noGrp="1"/>
          </p:cNvSpPr>
          <p:nvPr>
            <p:ph idx="1"/>
          </p:nvPr>
        </p:nvSpPr>
        <p:spPr>
          <a:xfrm>
            <a:off x="0" y="0"/>
            <a:ext cx="9144000" cy="6357938"/>
          </a:xfrm>
        </p:spPr>
        <p:txBody>
          <a:bodyPr>
            <a:noAutofit/>
          </a:bodyPr>
          <a:lstStyle/>
          <a:p>
            <a:pPr marL="0" indent="0" algn="ctr">
              <a:buFont typeface="Arial" charset="0"/>
              <a:buNone/>
            </a:pPr>
            <a:r>
              <a:rPr lang="es-ES_tradnl" sz="5000" dirty="0">
                <a:latin typeface="Arial Black" pitchFamily="34" charset="0"/>
              </a:rPr>
              <a:t>CORO:</a:t>
            </a:r>
            <a:endParaRPr lang="es-MX" sz="5000" dirty="0">
              <a:latin typeface="Arial Black" pitchFamily="34" charset="0"/>
            </a:endParaRPr>
          </a:p>
          <a:p>
            <a:pPr marL="0" indent="0" algn="ctr">
              <a:buNone/>
            </a:pPr>
            <a:r>
              <a:rPr lang="es-PE" sz="5000" dirty="0">
                <a:latin typeface="Arial Black" pitchFamily="34" charset="0"/>
              </a:rPr>
              <a:t>Gloria al Salvador, gloria al Salvador, </a:t>
            </a:r>
          </a:p>
          <a:p>
            <a:pPr marL="0" indent="0" algn="ctr">
              <a:buNone/>
            </a:pPr>
            <a:r>
              <a:rPr lang="es-PE" sz="5000" dirty="0">
                <a:latin typeface="Arial Black" pitchFamily="34" charset="0"/>
              </a:rPr>
              <a:t>Gloria demos al Salvador; </a:t>
            </a:r>
          </a:p>
          <a:p>
            <a:pPr marL="0" indent="0" algn="ctr">
              <a:buNone/>
            </a:pPr>
            <a:r>
              <a:rPr lang="es-PE" sz="5000" dirty="0">
                <a:latin typeface="Arial Black" pitchFamily="34" charset="0"/>
              </a:rPr>
              <a:t>Gloria al Salvador, gloria al Salvador, </a:t>
            </a:r>
          </a:p>
          <a:p>
            <a:pPr marL="0" indent="0" algn="ctr">
              <a:buNone/>
            </a:pPr>
            <a:r>
              <a:rPr lang="es-PE" sz="5000" dirty="0">
                <a:latin typeface="Arial Black" pitchFamily="34" charset="0"/>
              </a:rPr>
              <a:t>Gloria demos al Salvador. </a:t>
            </a:r>
          </a:p>
        </p:txBody>
      </p:sp>
    </p:spTree>
    <p:extLst>
      <p:ext uri="{BB962C8B-B14F-4D97-AF65-F5344CB8AC3E}">
        <p14:creationId xmlns:p14="http://schemas.microsoft.com/office/powerpoint/2010/main" val="1687007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lvl="0" algn="ctr"/>
            <a:r>
              <a:rPr lang="es-ES_tradnl" sz="7000" dirty="0">
                <a:latin typeface="Arial Black" pitchFamily="34" charset="0"/>
              </a:rPr>
              <a:t>1. Te loamos, ¡oh Dios! con unánime voz, </a:t>
            </a:r>
            <a:endParaRPr lang="es-PE" sz="7000" dirty="0">
              <a:latin typeface="Arial Black" pitchFamily="34" charset="0"/>
            </a:endParaRPr>
          </a:p>
          <a:p>
            <a:pPr algn="ctr"/>
            <a:r>
              <a:rPr lang="es-ES_tradnl" sz="7000" dirty="0">
                <a:latin typeface="Arial Black" pitchFamily="34" charset="0"/>
              </a:rPr>
              <a:t>Pues en Cristo tu Hijo nos diste perdón.</a:t>
            </a:r>
            <a:endParaRPr lang="es-PE" sz="7000" dirty="0">
              <a:latin typeface="Arial Black" pitchFamily="34" charset="0"/>
            </a:endParaRPr>
          </a:p>
          <a:p>
            <a:r>
              <a:rPr lang="es-ES_tradnl" sz="6000" dirty="0"/>
              <a:t> </a:t>
            </a:r>
            <a:endParaRPr lang="es-PE" sz="60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44016"/>
            <a:ext cx="9144000" cy="7173416"/>
          </a:xfrm>
          <a:prstGeom prst="rect">
            <a:avLst/>
          </a:prstGeom>
        </p:spPr>
        <p:txBody>
          <a:bodyPr/>
          <a:lstStyle/>
          <a:p>
            <a:pPr algn="ctr"/>
            <a:r>
              <a:rPr lang="es-PE" sz="5500" dirty="0">
                <a:latin typeface="Arial Black" pitchFamily="34" charset="0"/>
              </a:rPr>
              <a:t> 3. Al pecador podrá limpiar, </a:t>
            </a:r>
          </a:p>
          <a:p>
            <a:pPr algn="ctr"/>
            <a:r>
              <a:rPr lang="es-PE" sz="5500" dirty="0">
                <a:latin typeface="Arial Black" pitchFamily="34" charset="0"/>
              </a:rPr>
              <a:t>Gloria demos al Salvador; </a:t>
            </a:r>
          </a:p>
          <a:p>
            <a:pPr algn="ctr"/>
            <a:r>
              <a:rPr lang="es-PE" sz="5500" dirty="0">
                <a:latin typeface="Arial Black" pitchFamily="34" charset="0"/>
              </a:rPr>
              <a:t>Su ser él quiere transformar, </a:t>
            </a:r>
          </a:p>
          <a:p>
            <a:pPr algn="ctr"/>
            <a:r>
              <a:rPr lang="es-PE" sz="5500" dirty="0">
                <a:latin typeface="Arial Black" pitchFamily="34" charset="0"/>
              </a:rPr>
              <a:t>Gloria demos al Salvador. </a:t>
            </a:r>
          </a:p>
        </p:txBody>
      </p:sp>
    </p:spTree>
    <p:extLst>
      <p:ext uri="{BB962C8B-B14F-4D97-AF65-F5344CB8AC3E}">
        <p14:creationId xmlns:p14="http://schemas.microsoft.com/office/powerpoint/2010/main" val="2405306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2 Marcador de contenido"/>
          <p:cNvSpPr>
            <a:spLocks noGrp="1"/>
          </p:cNvSpPr>
          <p:nvPr>
            <p:ph idx="1"/>
          </p:nvPr>
        </p:nvSpPr>
        <p:spPr>
          <a:xfrm>
            <a:off x="0" y="0"/>
            <a:ext cx="9144000" cy="6357938"/>
          </a:xfrm>
        </p:spPr>
        <p:txBody>
          <a:bodyPr>
            <a:noAutofit/>
          </a:bodyPr>
          <a:lstStyle/>
          <a:p>
            <a:pPr marL="0" indent="0" algn="ctr">
              <a:buFont typeface="Arial" charset="0"/>
              <a:buNone/>
            </a:pPr>
            <a:r>
              <a:rPr lang="es-ES_tradnl" sz="5000" dirty="0">
                <a:latin typeface="Arial Black" pitchFamily="34" charset="0"/>
              </a:rPr>
              <a:t>CORO:</a:t>
            </a:r>
            <a:endParaRPr lang="es-MX" sz="5000" dirty="0">
              <a:latin typeface="Arial Black" pitchFamily="34" charset="0"/>
            </a:endParaRPr>
          </a:p>
          <a:p>
            <a:pPr marL="0" indent="0" algn="ctr">
              <a:buNone/>
            </a:pPr>
            <a:r>
              <a:rPr lang="es-PE" sz="5000" dirty="0">
                <a:latin typeface="Arial Black" pitchFamily="34" charset="0"/>
              </a:rPr>
              <a:t>Gloria al Salvador, gloria al Salvador, </a:t>
            </a:r>
          </a:p>
          <a:p>
            <a:pPr marL="0" indent="0" algn="ctr">
              <a:buNone/>
            </a:pPr>
            <a:r>
              <a:rPr lang="es-PE" sz="5000" dirty="0">
                <a:latin typeface="Arial Black" pitchFamily="34" charset="0"/>
              </a:rPr>
              <a:t>Gloria demos al Salvador; </a:t>
            </a:r>
          </a:p>
          <a:p>
            <a:pPr marL="0" indent="0" algn="ctr">
              <a:buNone/>
            </a:pPr>
            <a:r>
              <a:rPr lang="es-PE" sz="5000" dirty="0">
                <a:latin typeface="Arial Black" pitchFamily="34" charset="0"/>
              </a:rPr>
              <a:t>Gloria al Salvador, gloria al Salvador, </a:t>
            </a:r>
          </a:p>
          <a:p>
            <a:pPr marL="0" indent="0" algn="ctr">
              <a:buNone/>
            </a:pPr>
            <a:r>
              <a:rPr lang="es-PE" sz="5000" dirty="0">
                <a:latin typeface="Arial Black" pitchFamily="34" charset="0"/>
              </a:rPr>
              <a:t>Gloria demos al Salvador. </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007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2 Marcador de contenido"/>
          <p:cNvSpPr>
            <a:spLocks noGrp="1"/>
          </p:cNvSpPr>
          <p:nvPr>
            <p:ph idx="1"/>
          </p:nvPr>
        </p:nvSpPr>
        <p:spPr>
          <a:xfrm>
            <a:off x="0" y="0"/>
            <a:ext cx="9144000" cy="6858000"/>
          </a:xfrm>
        </p:spPr>
        <p:txBody>
          <a:bodyPr/>
          <a:lstStyle/>
          <a:p>
            <a:pPr marL="0" indent="0" algn="ctr">
              <a:buFont typeface="Arial" charset="0"/>
              <a:buNone/>
            </a:pPr>
            <a:r>
              <a:rPr lang="es-ES_tradnl" sz="5500">
                <a:latin typeface="Arial Black" pitchFamily="34" charset="0"/>
              </a:rPr>
              <a:t>1.- Ved al Cristo, Rey de gloria,  </a:t>
            </a:r>
          </a:p>
          <a:p>
            <a:pPr marL="0" indent="0" algn="ctr">
              <a:buFont typeface="Arial" charset="0"/>
              <a:buNone/>
            </a:pPr>
            <a:r>
              <a:rPr lang="es-ES_tradnl" sz="5500">
                <a:latin typeface="Arial Black" pitchFamily="34" charset="0"/>
              </a:rPr>
              <a:t>Es del mundo el vencedor; </a:t>
            </a:r>
            <a:endParaRPr lang="es-MX" sz="5500">
              <a:latin typeface="Arial Black" pitchFamily="34" charset="0"/>
            </a:endParaRPr>
          </a:p>
          <a:p>
            <a:pPr marL="0" indent="0" algn="ctr">
              <a:buFont typeface="Arial" charset="0"/>
              <a:buNone/>
            </a:pPr>
            <a:r>
              <a:rPr lang="es-ES_tradnl" sz="5500">
                <a:latin typeface="Arial Black" pitchFamily="34" charset="0"/>
              </a:rPr>
              <a:t>	De la muerte sale invicto, </a:t>
            </a:r>
          </a:p>
          <a:p>
            <a:pPr marL="0" indent="0" algn="ctr">
              <a:buFont typeface="Arial" charset="0"/>
              <a:buNone/>
            </a:pPr>
            <a:r>
              <a:rPr lang="es-ES_tradnl" sz="5500">
                <a:latin typeface="Arial Black" pitchFamily="34" charset="0"/>
              </a:rPr>
              <a:t>Todos démosle loor.</a:t>
            </a:r>
            <a:endParaRPr lang="es-MX" sz="5500">
              <a:latin typeface="Arial Black" pitchFamily="34" charset="0"/>
            </a:endParaRPr>
          </a:p>
          <a:p>
            <a:pPr marL="0" indent="0" algn="ctr">
              <a:buFont typeface="Arial" charset="0"/>
              <a:buNone/>
            </a:pPr>
            <a:endParaRPr lang="es-MX" sz="5500">
              <a:latin typeface="Arial Black" pitchFamily="34" charset="0"/>
            </a:endParaRPr>
          </a:p>
        </p:txBody>
      </p:sp>
    </p:spTree>
    <p:extLst>
      <p:ext uri="{BB962C8B-B14F-4D97-AF65-F5344CB8AC3E}">
        <p14:creationId xmlns:p14="http://schemas.microsoft.com/office/powerpoint/2010/main" val="1963330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142875"/>
            <a:ext cx="9144000" cy="6858000"/>
          </a:xfrm>
        </p:spPr>
        <p:txBody>
          <a:bodyPr>
            <a:normAutofit fontScale="85000" lnSpcReduction="20000"/>
          </a:bodyPr>
          <a:lstStyle/>
          <a:p>
            <a:pPr marL="0" indent="0" algn="ctr">
              <a:buFont typeface="Arial" charset="0"/>
              <a:buNone/>
              <a:defRPr/>
            </a:pPr>
            <a:r>
              <a:rPr lang="es-ES_tradnl" sz="6500" dirty="0">
                <a:latin typeface="Arial Black" pitchFamily="34" charset="0"/>
              </a:rPr>
              <a:t>CORO:</a:t>
            </a:r>
            <a:endParaRPr lang="es-MX" sz="6500" dirty="0">
              <a:latin typeface="Arial Black" pitchFamily="34" charset="0"/>
            </a:endParaRPr>
          </a:p>
          <a:p>
            <a:pPr marL="0" indent="0" algn="ctr">
              <a:buFont typeface="Arial" charset="0"/>
              <a:buNone/>
              <a:defRPr/>
            </a:pPr>
            <a:r>
              <a:rPr lang="es-ES_tradnl" sz="6500" dirty="0">
                <a:latin typeface="Arial Black" pitchFamily="34" charset="0"/>
              </a:rPr>
              <a:t>Coronadle, santos todos; </a:t>
            </a:r>
          </a:p>
          <a:p>
            <a:pPr marL="0" indent="0" algn="ctr">
              <a:buFont typeface="Arial" charset="0"/>
              <a:buNone/>
              <a:defRPr/>
            </a:pPr>
            <a:r>
              <a:rPr lang="es-ES_tradnl" sz="6500" dirty="0">
                <a:latin typeface="Arial Black" pitchFamily="34" charset="0"/>
              </a:rPr>
              <a:t>Coronadle Rey de reyes;</a:t>
            </a:r>
            <a:endParaRPr lang="es-MX" sz="6500" dirty="0">
              <a:latin typeface="Arial Black" pitchFamily="34" charset="0"/>
            </a:endParaRPr>
          </a:p>
          <a:p>
            <a:pPr marL="0" indent="0" algn="ctr">
              <a:buFont typeface="Arial" charset="0"/>
              <a:buNone/>
              <a:defRPr/>
            </a:pPr>
            <a:r>
              <a:rPr lang="es-ES_tradnl" sz="6500" dirty="0">
                <a:latin typeface="Arial Black" pitchFamily="34" charset="0"/>
              </a:rPr>
              <a:t>Coronadle, santos todos; </a:t>
            </a:r>
          </a:p>
          <a:p>
            <a:pPr marL="0" indent="0" algn="ctr">
              <a:buFont typeface="Arial" charset="0"/>
              <a:buNone/>
              <a:defRPr/>
            </a:pPr>
            <a:r>
              <a:rPr lang="es-ES_tradnl" sz="6500" dirty="0">
                <a:latin typeface="Arial Black" pitchFamily="34" charset="0"/>
              </a:rPr>
              <a:t>Coronad al Salvador.</a:t>
            </a:r>
            <a:endParaRPr lang="es-MX" sz="6500" dirty="0">
              <a:latin typeface="Arial Black" pitchFamily="34" charset="0"/>
            </a:endParaRPr>
          </a:p>
          <a:p>
            <a:pPr marL="0" indent="0" algn="ctr">
              <a:buFont typeface="Arial" charset="0"/>
              <a:buNone/>
              <a:defRPr/>
            </a:pPr>
            <a:r>
              <a:rPr lang="es-ES_tradnl" sz="5500" dirty="0">
                <a:latin typeface="Arial Black" pitchFamily="34" charset="0"/>
              </a:rPr>
              <a:t> </a:t>
            </a:r>
            <a:endParaRPr lang="es-MX" sz="5500" dirty="0">
              <a:latin typeface="Arial Black" pitchFamily="34" charset="0"/>
            </a:endParaRPr>
          </a:p>
          <a:p>
            <a:pPr algn="ctr">
              <a:defRPr/>
            </a:pPr>
            <a:endParaRPr lang="es-MX" dirty="0"/>
          </a:p>
        </p:txBody>
      </p:sp>
    </p:spTree>
    <p:extLst>
      <p:ext uri="{BB962C8B-B14F-4D97-AF65-F5344CB8AC3E}">
        <p14:creationId xmlns:p14="http://schemas.microsoft.com/office/powerpoint/2010/main" val="1668111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rmAutofit/>
          </a:bodyPr>
          <a:lstStyle/>
          <a:p>
            <a:pPr marL="0" indent="0" algn="ctr">
              <a:buFont typeface="Arial" charset="0"/>
              <a:buNone/>
              <a:defRPr/>
            </a:pPr>
            <a:r>
              <a:rPr lang="es-ES_tradnl" sz="5500" dirty="0">
                <a:latin typeface="Arial Black" pitchFamily="34" charset="0"/>
              </a:rPr>
              <a:t>2.- Exaltadle, exaltadle; </a:t>
            </a:r>
          </a:p>
          <a:p>
            <a:pPr marL="0" indent="0" algn="ctr">
              <a:buFont typeface="Arial" charset="0"/>
              <a:buNone/>
              <a:defRPr/>
            </a:pPr>
            <a:r>
              <a:rPr lang="es-ES_tradnl" sz="5500" dirty="0">
                <a:latin typeface="Arial Black" pitchFamily="34" charset="0"/>
              </a:rPr>
              <a:t>Ricos</a:t>
            </a:r>
            <a:r>
              <a:rPr lang="es-ES_tradnl" sz="5500" b="1" dirty="0">
                <a:latin typeface="Arial Black" pitchFamily="34" charset="0"/>
              </a:rPr>
              <a:t> </a:t>
            </a:r>
            <a:r>
              <a:rPr lang="es-ES_tradnl" sz="5500" dirty="0">
                <a:latin typeface="Arial Black" pitchFamily="34" charset="0"/>
              </a:rPr>
              <a:t>triunfos da Jesús; </a:t>
            </a:r>
            <a:endParaRPr lang="es-MX" sz="5500" dirty="0">
              <a:latin typeface="Arial Black" pitchFamily="34" charset="0"/>
            </a:endParaRPr>
          </a:p>
          <a:p>
            <a:pPr marL="0" indent="0" algn="ctr">
              <a:buFont typeface="Arial" charset="0"/>
              <a:buNone/>
              <a:defRPr/>
            </a:pPr>
            <a:r>
              <a:rPr lang="es-ES_tradnl" sz="5500" dirty="0">
                <a:latin typeface="Arial Black" pitchFamily="34" charset="0"/>
              </a:rPr>
              <a:t>En los cielos entronadle, </a:t>
            </a:r>
          </a:p>
          <a:p>
            <a:pPr marL="0" indent="0" algn="ctr">
              <a:buFont typeface="Arial" charset="0"/>
              <a:buNone/>
              <a:defRPr/>
            </a:pPr>
            <a:r>
              <a:rPr lang="es-ES_tradnl" sz="5500" dirty="0">
                <a:latin typeface="Arial Black" pitchFamily="34" charset="0"/>
              </a:rPr>
              <a:t>En la refulgente luz.</a:t>
            </a:r>
            <a:endParaRPr lang="es-MX" sz="5500" dirty="0">
              <a:latin typeface="Arial Black" pitchFamily="34" charset="0"/>
            </a:endParaRPr>
          </a:p>
          <a:p>
            <a:pPr>
              <a:defRPr/>
            </a:pPr>
            <a:endParaRPr lang="es-MX" dirty="0"/>
          </a:p>
        </p:txBody>
      </p:sp>
    </p:spTree>
    <p:extLst>
      <p:ext uri="{BB962C8B-B14F-4D97-AF65-F5344CB8AC3E}">
        <p14:creationId xmlns:p14="http://schemas.microsoft.com/office/powerpoint/2010/main" val="188982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142875"/>
            <a:ext cx="9144000" cy="6858000"/>
          </a:xfrm>
        </p:spPr>
        <p:txBody>
          <a:bodyPr>
            <a:normAutofit fontScale="85000" lnSpcReduction="20000"/>
          </a:bodyPr>
          <a:lstStyle/>
          <a:p>
            <a:pPr marL="0" indent="0" algn="ctr">
              <a:buFont typeface="Arial" charset="0"/>
              <a:buNone/>
              <a:defRPr/>
            </a:pPr>
            <a:r>
              <a:rPr lang="es-ES_tradnl" sz="6500" dirty="0">
                <a:latin typeface="Arial Black" pitchFamily="34" charset="0"/>
              </a:rPr>
              <a:t>CORO:</a:t>
            </a:r>
            <a:endParaRPr lang="es-MX" sz="6500" dirty="0">
              <a:latin typeface="Arial Black" pitchFamily="34" charset="0"/>
            </a:endParaRPr>
          </a:p>
          <a:p>
            <a:pPr marL="0" indent="0" algn="ctr">
              <a:buFont typeface="Arial" charset="0"/>
              <a:buNone/>
              <a:defRPr/>
            </a:pPr>
            <a:r>
              <a:rPr lang="es-ES_tradnl" sz="6500" dirty="0">
                <a:latin typeface="Arial Black" pitchFamily="34" charset="0"/>
              </a:rPr>
              <a:t>Coronadle, santos todos; </a:t>
            </a:r>
          </a:p>
          <a:p>
            <a:pPr marL="0" indent="0" algn="ctr">
              <a:buFont typeface="Arial" charset="0"/>
              <a:buNone/>
              <a:defRPr/>
            </a:pPr>
            <a:r>
              <a:rPr lang="es-ES_tradnl" sz="6500" dirty="0">
                <a:latin typeface="Arial Black" pitchFamily="34" charset="0"/>
              </a:rPr>
              <a:t>Coronadle Rey de reyes;</a:t>
            </a:r>
            <a:endParaRPr lang="es-MX" sz="6500" dirty="0">
              <a:latin typeface="Arial Black" pitchFamily="34" charset="0"/>
            </a:endParaRPr>
          </a:p>
          <a:p>
            <a:pPr marL="0" indent="0" algn="ctr">
              <a:buFont typeface="Arial" charset="0"/>
              <a:buNone/>
              <a:defRPr/>
            </a:pPr>
            <a:r>
              <a:rPr lang="es-ES_tradnl" sz="6500" dirty="0">
                <a:latin typeface="Arial Black" pitchFamily="34" charset="0"/>
              </a:rPr>
              <a:t>Coronadle, santos todos; </a:t>
            </a:r>
          </a:p>
          <a:p>
            <a:pPr marL="0" indent="0" algn="ctr">
              <a:buFont typeface="Arial" charset="0"/>
              <a:buNone/>
              <a:defRPr/>
            </a:pPr>
            <a:r>
              <a:rPr lang="es-ES_tradnl" sz="6500" dirty="0">
                <a:latin typeface="Arial Black" pitchFamily="34" charset="0"/>
              </a:rPr>
              <a:t>Coronad al Salvador.</a:t>
            </a:r>
            <a:endParaRPr lang="es-MX" sz="6500" dirty="0">
              <a:latin typeface="Arial Black" pitchFamily="34" charset="0"/>
            </a:endParaRPr>
          </a:p>
          <a:p>
            <a:pPr marL="0" indent="0" algn="ctr">
              <a:buFont typeface="Arial" charset="0"/>
              <a:buNone/>
              <a:defRPr/>
            </a:pPr>
            <a:r>
              <a:rPr lang="es-ES_tradnl" sz="5500" dirty="0">
                <a:latin typeface="Arial Black" pitchFamily="34" charset="0"/>
              </a:rPr>
              <a:t> </a:t>
            </a:r>
            <a:endParaRPr lang="es-MX" sz="5500" dirty="0">
              <a:latin typeface="Arial Black" pitchFamily="34" charset="0"/>
            </a:endParaRPr>
          </a:p>
          <a:p>
            <a:pPr algn="ctr">
              <a:defRPr/>
            </a:pPr>
            <a:endParaRPr lang="es-MX" dirty="0"/>
          </a:p>
        </p:txBody>
      </p:sp>
    </p:spTree>
    <p:extLst>
      <p:ext uri="{BB962C8B-B14F-4D97-AF65-F5344CB8AC3E}">
        <p14:creationId xmlns:p14="http://schemas.microsoft.com/office/powerpoint/2010/main" val="2653667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214313"/>
            <a:ext cx="9144000" cy="6858000"/>
          </a:xfrm>
        </p:spPr>
        <p:txBody>
          <a:bodyPr>
            <a:normAutofit lnSpcReduction="10000"/>
          </a:bodyPr>
          <a:lstStyle/>
          <a:p>
            <a:pPr marL="0" indent="0" algn="ctr">
              <a:buFont typeface="Arial" charset="0"/>
              <a:buNone/>
              <a:defRPr/>
            </a:pPr>
            <a:r>
              <a:rPr lang="es-ES_tradnl" sz="6000" dirty="0">
                <a:latin typeface="Arial Black" pitchFamily="34" charset="0"/>
              </a:rPr>
              <a:t>3.- Pecadores se burlaron, Coronando al Salvador; </a:t>
            </a:r>
            <a:endParaRPr lang="es-MX" sz="6000" dirty="0">
              <a:latin typeface="Arial Black" pitchFamily="34" charset="0"/>
            </a:endParaRPr>
          </a:p>
          <a:p>
            <a:pPr marL="0" indent="0" algn="ctr">
              <a:buFont typeface="Arial" charset="0"/>
              <a:buNone/>
              <a:defRPr/>
            </a:pPr>
            <a:r>
              <a:rPr lang="es-ES_tradnl" sz="6000" dirty="0">
                <a:latin typeface="Arial Black" pitchFamily="34" charset="0"/>
              </a:rPr>
              <a:t>Ángeles y santos denle </a:t>
            </a:r>
          </a:p>
          <a:p>
            <a:pPr marL="0" indent="0" algn="ctr">
              <a:buFont typeface="Arial" charset="0"/>
              <a:buNone/>
              <a:defRPr/>
            </a:pPr>
            <a:r>
              <a:rPr lang="es-ES_tradnl" sz="6000" dirty="0">
                <a:latin typeface="Arial Black" pitchFamily="34" charset="0"/>
              </a:rPr>
              <a:t>Su riquísimo amor.</a:t>
            </a:r>
            <a:endParaRPr lang="es-MX" sz="6000" dirty="0">
              <a:latin typeface="Arial Black" pitchFamily="34" charset="0"/>
            </a:endParaRPr>
          </a:p>
          <a:p>
            <a:pPr marL="0" indent="0" algn="ctr">
              <a:buFont typeface="Arial" charset="0"/>
              <a:buNone/>
              <a:defRPr/>
            </a:pPr>
            <a:r>
              <a:rPr lang="es-ES_tradnl" sz="6000" dirty="0">
                <a:latin typeface="Arial Black" pitchFamily="34" charset="0"/>
              </a:rPr>
              <a:t> </a:t>
            </a:r>
            <a:endParaRPr lang="es-MX" sz="6000" dirty="0">
              <a:latin typeface="Arial Black" pitchFamily="34" charset="0"/>
            </a:endParaRPr>
          </a:p>
          <a:p>
            <a:pPr>
              <a:defRPr/>
            </a:pPr>
            <a:endParaRPr lang="es-MX" dirty="0"/>
          </a:p>
        </p:txBody>
      </p:sp>
    </p:spTree>
    <p:extLst>
      <p:ext uri="{BB962C8B-B14F-4D97-AF65-F5344CB8AC3E}">
        <p14:creationId xmlns:p14="http://schemas.microsoft.com/office/powerpoint/2010/main" val="3774193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142875"/>
            <a:ext cx="9144000" cy="6858000"/>
          </a:xfrm>
        </p:spPr>
        <p:txBody>
          <a:bodyPr>
            <a:normAutofit fontScale="85000" lnSpcReduction="20000"/>
          </a:bodyPr>
          <a:lstStyle/>
          <a:p>
            <a:pPr marL="0" indent="0" algn="ctr">
              <a:buFont typeface="Arial" charset="0"/>
              <a:buNone/>
              <a:defRPr/>
            </a:pPr>
            <a:r>
              <a:rPr lang="es-ES_tradnl" sz="6500" dirty="0">
                <a:latin typeface="Arial Black" pitchFamily="34" charset="0"/>
              </a:rPr>
              <a:t>CORO:</a:t>
            </a:r>
            <a:endParaRPr lang="es-MX" sz="6500" dirty="0">
              <a:latin typeface="Arial Black" pitchFamily="34" charset="0"/>
            </a:endParaRPr>
          </a:p>
          <a:p>
            <a:pPr marL="0" indent="0" algn="ctr">
              <a:buFont typeface="Arial" charset="0"/>
              <a:buNone/>
              <a:defRPr/>
            </a:pPr>
            <a:r>
              <a:rPr lang="es-ES_tradnl" sz="6500" dirty="0">
                <a:latin typeface="Arial Black" pitchFamily="34" charset="0"/>
              </a:rPr>
              <a:t>Coronadle, santos todos; </a:t>
            </a:r>
          </a:p>
          <a:p>
            <a:pPr marL="0" indent="0" algn="ctr">
              <a:buFont typeface="Arial" charset="0"/>
              <a:buNone/>
              <a:defRPr/>
            </a:pPr>
            <a:r>
              <a:rPr lang="es-ES_tradnl" sz="6500" dirty="0">
                <a:latin typeface="Arial Black" pitchFamily="34" charset="0"/>
              </a:rPr>
              <a:t>Coronadle Rey de reyes;</a:t>
            </a:r>
            <a:endParaRPr lang="es-MX" sz="6500" dirty="0">
              <a:latin typeface="Arial Black" pitchFamily="34" charset="0"/>
            </a:endParaRPr>
          </a:p>
          <a:p>
            <a:pPr marL="0" indent="0" algn="ctr">
              <a:buFont typeface="Arial" charset="0"/>
              <a:buNone/>
              <a:defRPr/>
            </a:pPr>
            <a:r>
              <a:rPr lang="es-ES_tradnl" sz="6500" dirty="0">
                <a:latin typeface="Arial Black" pitchFamily="34" charset="0"/>
              </a:rPr>
              <a:t>Coronadle, santos todos; </a:t>
            </a:r>
          </a:p>
          <a:p>
            <a:pPr marL="0" indent="0" algn="ctr">
              <a:buFont typeface="Arial" charset="0"/>
              <a:buNone/>
              <a:defRPr/>
            </a:pPr>
            <a:r>
              <a:rPr lang="es-ES_tradnl" sz="6500" dirty="0">
                <a:latin typeface="Arial Black" pitchFamily="34" charset="0"/>
              </a:rPr>
              <a:t>Coronad al Salvador.</a:t>
            </a:r>
            <a:endParaRPr lang="es-MX" sz="6500" dirty="0">
              <a:latin typeface="Arial Black" pitchFamily="34" charset="0"/>
            </a:endParaRPr>
          </a:p>
          <a:p>
            <a:pPr marL="0" indent="0" algn="ctr">
              <a:buFont typeface="Arial" charset="0"/>
              <a:buNone/>
              <a:defRPr/>
            </a:pPr>
            <a:r>
              <a:rPr lang="es-ES_tradnl" sz="5500" dirty="0">
                <a:latin typeface="Arial Black" pitchFamily="34" charset="0"/>
              </a:rPr>
              <a:t> </a:t>
            </a:r>
            <a:endParaRPr lang="es-MX" sz="5500" dirty="0">
              <a:latin typeface="Arial Black" pitchFamily="34" charset="0"/>
            </a:endParaRPr>
          </a:p>
          <a:p>
            <a:pPr algn="ctr">
              <a:defRPr/>
            </a:pPr>
            <a:endParaRPr lang="es-MX" dirty="0"/>
          </a:p>
        </p:txBody>
      </p:sp>
    </p:spTree>
    <p:extLst>
      <p:ext uri="{BB962C8B-B14F-4D97-AF65-F5344CB8AC3E}">
        <p14:creationId xmlns:p14="http://schemas.microsoft.com/office/powerpoint/2010/main" val="214140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214313"/>
            <a:ext cx="9144000" cy="6858000"/>
          </a:xfrm>
        </p:spPr>
        <p:txBody>
          <a:bodyPr/>
          <a:lstStyle/>
          <a:p>
            <a:pPr marL="0" indent="0" algn="ctr">
              <a:buFont typeface="Arial" charset="0"/>
              <a:buNone/>
              <a:defRPr/>
            </a:pPr>
            <a:r>
              <a:rPr lang="es-ES_tradnl" sz="5500" dirty="0">
                <a:latin typeface="Arial Black" pitchFamily="34" charset="0"/>
              </a:rPr>
              <a:t>4.- Escuchad sus alabanzas </a:t>
            </a:r>
          </a:p>
          <a:p>
            <a:pPr marL="0" indent="0" algn="ctr">
              <a:buFont typeface="Arial" charset="0"/>
              <a:buNone/>
              <a:defRPr/>
            </a:pPr>
            <a:r>
              <a:rPr lang="es-ES_tradnl" sz="5500" dirty="0">
                <a:latin typeface="Arial Black" pitchFamily="34" charset="0"/>
              </a:rPr>
              <a:t>Que se elevan hacia él; </a:t>
            </a:r>
            <a:endParaRPr lang="es-MX" sz="5500" dirty="0">
              <a:latin typeface="Arial Black" pitchFamily="34" charset="0"/>
            </a:endParaRPr>
          </a:p>
          <a:p>
            <a:pPr marL="0" indent="0" algn="ctr">
              <a:buFont typeface="Arial" charset="0"/>
              <a:buNone/>
              <a:defRPr/>
            </a:pPr>
            <a:r>
              <a:rPr lang="es-ES_tradnl" sz="5500" dirty="0">
                <a:latin typeface="Arial Black" pitchFamily="34" charset="0"/>
              </a:rPr>
              <a:t>Victorioso reina el Cristo: </a:t>
            </a:r>
          </a:p>
          <a:p>
            <a:pPr marL="0" indent="0" algn="ctr">
              <a:buFont typeface="Arial" charset="0"/>
              <a:buNone/>
              <a:defRPr/>
            </a:pPr>
            <a:r>
              <a:rPr lang="es-ES_tradnl" sz="5500" dirty="0">
                <a:latin typeface="Arial Black" pitchFamily="34" charset="0"/>
              </a:rPr>
              <a:t>Adorad a Emanuel.</a:t>
            </a:r>
            <a:endParaRPr lang="es-MX" sz="5500" dirty="0">
              <a:latin typeface="Arial Black" pitchFamily="34" charset="0"/>
            </a:endParaRPr>
          </a:p>
          <a:p>
            <a:pPr>
              <a:defRPr/>
            </a:pPr>
            <a:endParaRPr lang="es-MX" dirty="0"/>
          </a:p>
        </p:txBody>
      </p:sp>
    </p:spTree>
    <p:extLst>
      <p:ext uri="{BB962C8B-B14F-4D97-AF65-F5344CB8AC3E}">
        <p14:creationId xmlns:p14="http://schemas.microsoft.com/office/powerpoint/2010/main" val="3922193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142875"/>
            <a:ext cx="9144000" cy="6858000"/>
          </a:xfrm>
        </p:spPr>
        <p:txBody>
          <a:bodyPr>
            <a:normAutofit fontScale="85000" lnSpcReduction="20000"/>
          </a:bodyPr>
          <a:lstStyle/>
          <a:p>
            <a:pPr marL="0" indent="0" algn="ctr">
              <a:buFont typeface="Arial" charset="0"/>
              <a:buNone/>
              <a:defRPr/>
            </a:pPr>
            <a:r>
              <a:rPr lang="es-ES_tradnl" sz="6500" dirty="0">
                <a:latin typeface="Arial Black" pitchFamily="34" charset="0"/>
              </a:rPr>
              <a:t>CORO:</a:t>
            </a:r>
            <a:endParaRPr lang="es-MX" sz="6500" dirty="0">
              <a:latin typeface="Arial Black" pitchFamily="34" charset="0"/>
            </a:endParaRPr>
          </a:p>
          <a:p>
            <a:pPr marL="0" indent="0" algn="ctr">
              <a:buFont typeface="Arial" charset="0"/>
              <a:buNone/>
              <a:defRPr/>
            </a:pPr>
            <a:r>
              <a:rPr lang="es-ES_tradnl" sz="6500" dirty="0">
                <a:latin typeface="Arial Black" pitchFamily="34" charset="0"/>
              </a:rPr>
              <a:t>Coronadle, santos todos; </a:t>
            </a:r>
          </a:p>
          <a:p>
            <a:pPr marL="0" indent="0" algn="ctr">
              <a:buFont typeface="Arial" charset="0"/>
              <a:buNone/>
              <a:defRPr/>
            </a:pPr>
            <a:r>
              <a:rPr lang="es-ES_tradnl" sz="6500" dirty="0">
                <a:latin typeface="Arial Black" pitchFamily="34" charset="0"/>
              </a:rPr>
              <a:t>Coronadle Rey de reyes;</a:t>
            </a:r>
            <a:endParaRPr lang="es-MX" sz="6500" dirty="0">
              <a:latin typeface="Arial Black" pitchFamily="34" charset="0"/>
            </a:endParaRPr>
          </a:p>
          <a:p>
            <a:pPr marL="0" indent="0" algn="ctr">
              <a:buFont typeface="Arial" charset="0"/>
              <a:buNone/>
              <a:defRPr/>
            </a:pPr>
            <a:r>
              <a:rPr lang="es-ES_tradnl" sz="6500" dirty="0">
                <a:latin typeface="Arial Black" pitchFamily="34" charset="0"/>
              </a:rPr>
              <a:t>Coronadle, santos todos; </a:t>
            </a:r>
          </a:p>
          <a:p>
            <a:pPr marL="0" indent="0" algn="ctr">
              <a:buFont typeface="Arial" charset="0"/>
              <a:buNone/>
              <a:defRPr/>
            </a:pPr>
            <a:r>
              <a:rPr lang="es-ES_tradnl" sz="6500" dirty="0">
                <a:latin typeface="Arial Black" pitchFamily="34" charset="0"/>
              </a:rPr>
              <a:t>Coronad al Salvador.</a:t>
            </a:r>
            <a:endParaRPr lang="es-MX" sz="6500" dirty="0">
              <a:latin typeface="Arial Black" pitchFamily="34" charset="0"/>
            </a:endParaRPr>
          </a:p>
          <a:p>
            <a:pPr marL="0" indent="0" algn="ctr">
              <a:buFont typeface="Arial" charset="0"/>
              <a:buNone/>
              <a:defRPr/>
            </a:pPr>
            <a:r>
              <a:rPr lang="es-ES_tradnl" sz="5500" dirty="0">
                <a:latin typeface="Arial Black" pitchFamily="34" charset="0"/>
              </a:rPr>
              <a:t> </a:t>
            </a:r>
            <a:endParaRPr lang="es-MX" sz="5500" dirty="0">
              <a:latin typeface="Arial Black" pitchFamily="34" charset="0"/>
            </a:endParaRPr>
          </a:p>
          <a:p>
            <a:pPr algn="ctr">
              <a:defRPr/>
            </a:pPr>
            <a:endParaRPr lang="es-MX" dirty="0"/>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939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r>
              <a:rPr lang="es-ES_tradnl" sz="6400" dirty="0">
                <a:latin typeface="Arial Black" pitchFamily="34" charset="0"/>
              </a:rPr>
              <a:t>Coro:</a:t>
            </a:r>
            <a:endParaRPr lang="es-PE" sz="6400" dirty="0">
              <a:latin typeface="Arial Black" pitchFamily="34" charset="0"/>
            </a:endParaRPr>
          </a:p>
          <a:p>
            <a:pPr algn="ctr"/>
            <a:r>
              <a:rPr lang="es-ES_tradnl" sz="6400" dirty="0">
                <a:latin typeface="Arial Black" pitchFamily="34" charset="0"/>
              </a:rPr>
              <a:t>¡Aleluya! te alabamos, ¡oh, cuán grande es tu amor!</a:t>
            </a:r>
            <a:endParaRPr lang="es-PE" sz="6400" dirty="0">
              <a:latin typeface="Arial Black" pitchFamily="34" charset="0"/>
            </a:endParaRPr>
          </a:p>
          <a:p>
            <a:pPr algn="ctr"/>
            <a:r>
              <a:rPr lang="es-ES_tradnl" sz="6400" dirty="0">
                <a:latin typeface="Arial Black" pitchFamily="34" charset="0"/>
              </a:rPr>
              <a:t>¡Aleluya! te adoramos, bendito Señor.</a:t>
            </a:r>
            <a:endParaRPr lang="es-PE" sz="6400" dirty="0">
              <a:latin typeface="Arial Black"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2 Marcador de contenido"/>
          <p:cNvSpPr>
            <a:spLocks noGrp="1"/>
          </p:cNvSpPr>
          <p:nvPr>
            <p:ph idx="1"/>
          </p:nvPr>
        </p:nvSpPr>
        <p:spPr>
          <a:xfrm>
            <a:off x="0" y="0"/>
            <a:ext cx="9144000" cy="7461448"/>
          </a:xfrm>
        </p:spPr>
        <p:txBody>
          <a:bodyPr>
            <a:normAutofit/>
          </a:bodyPr>
          <a:lstStyle/>
          <a:p>
            <a:pPr marL="0" indent="0" algn="ctr">
              <a:buNone/>
            </a:pPr>
            <a:r>
              <a:rPr lang="es-PE" sz="4700" dirty="0">
                <a:latin typeface="Arial Black" pitchFamily="34" charset="0"/>
              </a:rPr>
              <a:t>1. Redentor, te adoramos, grande es tu merced y amor;  Que tu rostro contemplemos, que sintamos tu calor. Redentor, te adoramos, de Dios muestras compasión; Redentor, te adoramos, reina en nuestro corazón.  	</a:t>
            </a:r>
            <a:r>
              <a:rPr lang="es-PE" sz="6000" dirty="0"/>
              <a:t>			</a:t>
            </a:r>
            <a:endParaRPr lang="es-MX" sz="5500" dirty="0">
              <a:latin typeface="Arial Black" pitchFamily="34" charset="0"/>
            </a:endParaRPr>
          </a:p>
        </p:txBody>
      </p:sp>
    </p:spTree>
    <p:extLst>
      <p:ext uri="{BB962C8B-B14F-4D97-AF65-F5344CB8AC3E}">
        <p14:creationId xmlns:p14="http://schemas.microsoft.com/office/powerpoint/2010/main" val="3946341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rmAutofit fontScale="85000" lnSpcReduction="10000"/>
          </a:bodyPr>
          <a:lstStyle/>
          <a:p>
            <a:pPr marL="0" indent="0" algn="ctr">
              <a:buNone/>
            </a:pPr>
            <a:r>
              <a:rPr lang="es-PE" sz="6000" dirty="0">
                <a:latin typeface="Arial Black" pitchFamily="34" charset="0"/>
              </a:rPr>
              <a:t>2. Redentor, te adoramos, quita dudas y  temor;  Resplandezca en nuestras vidas de tu rostro el fulgor.  </a:t>
            </a:r>
          </a:p>
          <a:p>
            <a:pPr marL="0" indent="0" algn="ctr">
              <a:buNone/>
            </a:pPr>
            <a:r>
              <a:rPr lang="es-PE" sz="6000" dirty="0">
                <a:latin typeface="Arial Black" pitchFamily="34" charset="0"/>
              </a:rPr>
              <a:t>Redentor, te adoramos, tu renombre es sin igual; </a:t>
            </a:r>
            <a:r>
              <a:rPr lang="es-PE" sz="6000" b="1" dirty="0">
                <a:latin typeface="Arial Black" pitchFamily="34" charset="0"/>
              </a:rPr>
              <a:t>Redentor, te adoramos, con la hueste angelical. </a:t>
            </a:r>
            <a:endParaRPr lang="es-PE" sz="6000" dirty="0">
              <a:latin typeface="Arial Black" pitchFamily="34" charset="0"/>
            </a:endParaRPr>
          </a:p>
          <a:p>
            <a:endParaRPr lang="es-PE" sz="6000" dirty="0"/>
          </a:p>
          <a:p>
            <a:pPr>
              <a:defRPr/>
            </a:pPr>
            <a:endParaRPr lang="es-MX" dirty="0"/>
          </a:p>
        </p:txBody>
      </p:sp>
    </p:spTree>
    <p:extLst>
      <p:ext uri="{BB962C8B-B14F-4D97-AF65-F5344CB8AC3E}">
        <p14:creationId xmlns:p14="http://schemas.microsoft.com/office/powerpoint/2010/main" val="73597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7072313"/>
          </a:xfrm>
        </p:spPr>
        <p:txBody>
          <a:bodyPr>
            <a:noAutofit/>
          </a:bodyPr>
          <a:lstStyle/>
          <a:p>
            <a:pPr marL="0" indent="0" algn="ctr">
              <a:buNone/>
            </a:pPr>
            <a:r>
              <a:rPr lang="es-PE" sz="5000" dirty="0">
                <a:latin typeface="Arial Black" pitchFamily="34" charset="0"/>
              </a:rPr>
              <a:t>3. Redentor, te adoramos, perdonaste nuestro mal; Llénanos de tu presencia, danos vida espiritual. Redentor, te adoramos, por tu amor y libertad; Redentor, te adoramos, llénanos de tu bondad. </a:t>
            </a:r>
          </a:p>
        </p:txBody>
      </p:sp>
    </p:spTree>
    <p:extLst>
      <p:ext uri="{BB962C8B-B14F-4D97-AF65-F5344CB8AC3E}">
        <p14:creationId xmlns:p14="http://schemas.microsoft.com/office/powerpoint/2010/main" val="1131859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214313"/>
            <a:ext cx="9144000" cy="6858000"/>
          </a:xfrm>
        </p:spPr>
        <p:txBody>
          <a:bodyPr>
            <a:normAutofit fontScale="85000" lnSpcReduction="10000"/>
          </a:bodyPr>
          <a:lstStyle/>
          <a:p>
            <a:pPr marL="0" indent="0" algn="ctr">
              <a:buNone/>
            </a:pPr>
            <a:r>
              <a:rPr lang="es-PE" sz="6000" dirty="0">
                <a:latin typeface="Arial Black" pitchFamily="34" charset="0"/>
              </a:rPr>
              <a:t>4. Redentor, te adoramos, tu hermosura singular Algún día por tu gracia, la podremos contemplar. Redentor, te adoramos, </a:t>
            </a:r>
            <a:r>
              <a:rPr lang="es-PE" sz="6000" dirty="0" err="1">
                <a:latin typeface="Arial Black" pitchFamily="34" charset="0"/>
              </a:rPr>
              <a:t>transformónos</a:t>
            </a:r>
            <a:r>
              <a:rPr lang="es-PE" sz="6000" dirty="0">
                <a:latin typeface="Arial Black" pitchFamily="34" charset="0"/>
              </a:rPr>
              <a:t> tu verdad; Redentor, te adoramos, hoy y por la eternidad. </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514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357188"/>
            <a:ext cx="9144000" cy="7215188"/>
          </a:xfrm>
        </p:spPr>
        <p:txBody>
          <a:bodyPr>
            <a:normAutofit/>
          </a:bodyPr>
          <a:lstStyle/>
          <a:p>
            <a:pPr marL="0" indent="0" algn="ctr">
              <a:buFont typeface="Arial" charset="0"/>
              <a:buNone/>
              <a:defRPr/>
            </a:pPr>
            <a:r>
              <a:rPr lang="es-ES_tradnl" sz="3600" dirty="0"/>
              <a:t>	</a:t>
            </a:r>
            <a:endParaRPr lang="es-MX" sz="3600" dirty="0"/>
          </a:p>
          <a:p>
            <a:pPr marL="0" indent="0" algn="ctr">
              <a:buFont typeface="Arial" charset="0"/>
              <a:buNone/>
              <a:defRPr/>
            </a:pPr>
            <a:r>
              <a:rPr lang="es-ES_tradnl" sz="5500" dirty="0">
                <a:latin typeface="Arial Black" pitchFamily="34" charset="0"/>
              </a:rPr>
              <a:t>1.- Loores dad a Cristo el Rey, suprema potestad; </a:t>
            </a:r>
            <a:endParaRPr lang="es-MX" sz="5500" dirty="0">
              <a:latin typeface="Arial Black" pitchFamily="34" charset="0"/>
            </a:endParaRPr>
          </a:p>
          <a:p>
            <a:pPr marL="0" indent="0" algn="ctr">
              <a:buFont typeface="Arial" charset="0"/>
              <a:buNone/>
              <a:defRPr/>
            </a:pPr>
            <a:r>
              <a:rPr lang="es-ES_tradnl" sz="5500" dirty="0">
                <a:latin typeface="Arial Black" pitchFamily="34" charset="0"/>
              </a:rPr>
              <a:t>De su divino amor la ley, postrados aceptad; </a:t>
            </a:r>
            <a:endParaRPr lang="es-MX" sz="5500" dirty="0">
              <a:latin typeface="Arial Black" pitchFamily="34" charset="0"/>
            </a:endParaRPr>
          </a:p>
          <a:p>
            <a:pPr marL="0" indent="0" algn="ctr">
              <a:buFont typeface="Arial" charset="0"/>
              <a:buNone/>
              <a:defRPr/>
            </a:pPr>
            <a:r>
              <a:rPr lang="es-ES_tradnl" sz="5500" dirty="0">
                <a:latin typeface="Arial Black" pitchFamily="34" charset="0"/>
              </a:rPr>
              <a:t>De su divino amor la ley, postrados aceptad.</a:t>
            </a:r>
            <a:endParaRPr lang="es-MX" sz="5500" dirty="0">
              <a:latin typeface="Arial Black" pitchFamily="34" charset="0"/>
            </a:endParaRPr>
          </a:p>
          <a:p>
            <a:pPr>
              <a:defRPr/>
            </a:pPr>
            <a:endParaRPr lang="es-MX" sz="3600" dirty="0"/>
          </a:p>
        </p:txBody>
      </p:sp>
    </p:spTree>
    <p:extLst>
      <p:ext uri="{BB962C8B-B14F-4D97-AF65-F5344CB8AC3E}">
        <p14:creationId xmlns:p14="http://schemas.microsoft.com/office/powerpoint/2010/main" val="1748663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lstStyle/>
          <a:p>
            <a:pPr algn="ctr" eaLnBrk="0" hangingPunct="0">
              <a:spcBef>
                <a:spcPct val="20000"/>
              </a:spcBef>
              <a:buFont typeface="Arial" charset="0"/>
              <a:buNone/>
              <a:defRPr/>
            </a:pPr>
            <a:r>
              <a:rPr lang="es-ES_tradnl" sz="5500" dirty="0">
                <a:latin typeface="Arial Black" pitchFamily="34" charset="0"/>
              </a:rPr>
              <a:t>2.- Vosotros, hijos del gran Rey, ovejas de la grey; </a:t>
            </a:r>
            <a:endParaRPr lang="es-MX" sz="5500" dirty="0">
              <a:latin typeface="Arial Black" pitchFamily="34" charset="0"/>
            </a:endParaRPr>
          </a:p>
          <a:p>
            <a:pPr algn="ctr" eaLnBrk="0" hangingPunct="0">
              <a:spcBef>
                <a:spcPct val="20000"/>
              </a:spcBef>
              <a:buFont typeface="Arial" charset="0"/>
              <a:buNone/>
              <a:defRPr/>
            </a:pPr>
            <a:r>
              <a:rPr lang="es-ES_tradnl" sz="5500" dirty="0">
                <a:latin typeface="Arial Black" pitchFamily="34" charset="0"/>
              </a:rPr>
              <a:t>Loores dad a Emanuel, y proclamadle Rey; </a:t>
            </a:r>
            <a:endParaRPr lang="es-MX" sz="5500" dirty="0">
              <a:latin typeface="Arial Black" pitchFamily="34" charset="0"/>
            </a:endParaRPr>
          </a:p>
          <a:p>
            <a:pPr algn="ctr" eaLnBrk="0" hangingPunct="0">
              <a:spcBef>
                <a:spcPct val="20000"/>
              </a:spcBef>
              <a:buFont typeface="Arial" charset="0"/>
              <a:buNone/>
              <a:defRPr/>
            </a:pPr>
            <a:r>
              <a:rPr lang="es-ES_tradnl" sz="5500" dirty="0">
                <a:latin typeface="Arial Black" pitchFamily="34" charset="0"/>
              </a:rPr>
              <a:t>Loores dad a Emanuel, y proclamadle Rey.</a:t>
            </a:r>
            <a:endParaRPr lang="es-MX" sz="5500" dirty="0">
              <a:latin typeface="Arial Black" pitchFamily="34" charset="0"/>
            </a:endParaRPr>
          </a:p>
          <a:p>
            <a:pPr marL="342900" indent="-342900" eaLnBrk="0" hangingPunct="0">
              <a:spcBef>
                <a:spcPct val="20000"/>
              </a:spcBef>
              <a:buFont typeface="Arial" charset="0"/>
              <a:buChar char="•"/>
              <a:defRPr/>
            </a:pPr>
            <a:endParaRPr lang="es-MX" sz="3200" dirty="0">
              <a:latin typeface="+mn-lt"/>
            </a:endParaRPr>
          </a:p>
        </p:txBody>
      </p:sp>
    </p:spTree>
    <p:extLst>
      <p:ext uri="{BB962C8B-B14F-4D97-AF65-F5344CB8AC3E}">
        <p14:creationId xmlns:p14="http://schemas.microsoft.com/office/powerpoint/2010/main" val="1770441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142875"/>
            <a:ext cx="9144000" cy="6858000"/>
          </a:xfrm>
        </p:spPr>
        <p:txBody>
          <a:bodyPr>
            <a:normAutofit fontScale="92500" lnSpcReduction="20000"/>
          </a:bodyPr>
          <a:lstStyle/>
          <a:p>
            <a:pPr marL="0" indent="0" algn="ctr">
              <a:buFont typeface="Arial" charset="0"/>
              <a:buNone/>
              <a:defRPr/>
            </a:pPr>
            <a:r>
              <a:rPr lang="es-ES_tradnl" sz="5500" dirty="0">
                <a:latin typeface="Arial Black" pitchFamily="34" charset="0"/>
              </a:rPr>
              <a:t>3.- Naciones todas, escuchad y obedeced su ley; </a:t>
            </a:r>
            <a:endParaRPr lang="es-MX" sz="5500" dirty="0">
              <a:latin typeface="Arial Black" pitchFamily="34" charset="0"/>
            </a:endParaRPr>
          </a:p>
          <a:p>
            <a:pPr marL="0" indent="0" algn="ctr">
              <a:buFont typeface="Arial" charset="0"/>
              <a:buNone/>
              <a:defRPr/>
            </a:pPr>
            <a:r>
              <a:rPr lang="es-ES_tradnl" sz="5500" dirty="0">
                <a:latin typeface="Arial Black" pitchFamily="34" charset="0"/>
              </a:rPr>
              <a:t>De Cristo ved su majestad, y proclamadle Rey; </a:t>
            </a:r>
            <a:endParaRPr lang="es-MX" sz="5500" dirty="0">
              <a:latin typeface="Arial Black" pitchFamily="34" charset="0"/>
            </a:endParaRPr>
          </a:p>
          <a:p>
            <a:pPr marL="0" indent="0" algn="ctr">
              <a:buFont typeface="Arial" charset="0"/>
              <a:buNone/>
              <a:defRPr/>
            </a:pPr>
            <a:r>
              <a:rPr lang="es-ES_tradnl" sz="5500" dirty="0">
                <a:latin typeface="Arial Black" pitchFamily="34" charset="0"/>
              </a:rPr>
              <a:t>De Cristo ved su majestad, y proclamadle Rey.</a:t>
            </a:r>
            <a:endParaRPr lang="es-MX" sz="5500" dirty="0">
              <a:latin typeface="Arial Black" pitchFamily="34" charset="0"/>
            </a:endParaRPr>
          </a:p>
          <a:p>
            <a:pPr marL="0" indent="0">
              <a:buFont typeface="Arial" charset="0"/>
              <a:buNone/>
              <a:defRPr/>
            </a:pPr>
            <a:r>
              <a:rPr lang="es-ES_tradnl" dirty="0"/>
              <a:t> </a:t>
            </a:r>
            <a:endParaRPr lang="es-MX" dirty="0"/>
          </a:p>
          <a:p>
            <a:pPr>
              <a:defRPr/>
            </a:pPr>
            <a:endParaRPr lang="es-MX" dirty="0"/>
          </a:p>
        </p:txBody>
      </p:sp>
    </p:spTree>
    <p:extLst>
      <p:ext uri="{BB962C8B-B14F-4D97-AF65-F5344CB8AC3E}">
        <p14:creationId xmlns:p14="http://schemas.microsoft.com/office/powerpoint/2010/main" val="811716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0" y="0"/>
            <a:ext cx="9144000" cy="6858000"/>
          </a:xfrm>
        </p:spPr>
        <p:txBody>
          <a:bodyPr>
            <a:normAutofit fontScale="92500" lnSpcReduction="20000"/>
          </a:bodyPr>
          <a:lstStyle/>
          <a:p>
            <a:pPr marL="0" indent="0">
              <a:buFont typeface="Arial" charset="0"/>
              <a:buNone/>
              <a:defRPr/>
            </a:pPr>
            <a:r>
              <a:rPr lang="es-ES_tradnl" dirty="0"/>
              <a:t> </a:t>
            </a:r>
            <a:endParaRPr lang="es-MX" dirty="0"/>
          </a:p>
          <a:p>
            <a:pPr marL="0" indent="0" algn="ctr">
              <a:buFont typeface="Arial" charset="0"/>
              <a:buNone/>
              <a:defRPr/>
            </a:pPr>
            <a:r>
              <a:rPr lang="es-ES_tradnl" sz="5500" dirty="0">
                <a:latin typeface="Arial Black" pitchFamily="34" charset="0"/>
              </a:rPr>
              <a:t>4.- Dios quiera que con los que están del trono en derredor,</a:t>
            </a:r>
            <a:endParaRPr lang="es-MX" sz="5500" dirty="0">
              <a:latin typeface="Arial Black" pitchFamily="34" charset="0"/>
            </a:endParaRPr>
          </a:p>
          <a:p>
            <a:pPr marL="0" indent="0" algn="ctr">
              <a:buFont typeface="Arial" charset="0"/>
              <a:buNone/>
              <a:defRPr/>
            </a:pPr>
            <a:r>
              <a:rPr lang="es-ES_tradnl" sz="5500" dirty="0">
                <a:latin typeface="Arial Black" pitchFamily="34" charset="0"/>
              </a:rPr>
              <a:t>Cantemos por la eternidad a Cristo el Salvador;</a:t>
            </a:r>
            <a:endParaRPr lang="es-MX" sz="5500" dirty="0">
              <a:latin typeface="Arial Black" pitchFamily="34" charset="0"/>
            </a:endParaRPr>
          </a:p>
          <a:p>
            <a:pPr marL="0" indent="0" algn="ctr">
              <a:buFont typeface="Arial" charset="0"/>
              <a:buNone/>
              <a:defRPr/>
            </a:pPr>
            <a:r>
              <a:rPr lang="es-ES_tradnl" sz="5500" dirty="0">
                <a:latin typeface="Arial Black" pitchFamily="34" charset="0"/>
              </a:rPr>
              <a:t>Cantemos por la eternidad a Cristo el Salvador. Amén.</a:t>
            </a:r>
            <a:endParaRPr lang="es-MX" sz="5500" dirty="0">
              <a:latin typeface="Arial Black" pitchFamily="34" charset="0"/>
            </a:endParaRPr>
          </a:p>
          <a:p>
            <a:pPr algn="ctr">
              <a:defRPr/>
            </a:pPr>
            <a:endParaRPr lang="es-MX" sz="4400" dirty="0">
              <a:latin typeface="Vineta BT" pitchFamily="82"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8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2 Marcador de contenido"/>
          <p:cNvSpPr>
            <a:spLocks noGrp="1"/>
          </p:cNvSpPr>
          <p:nvPr>
            <p:ph idx="1"/>
          </p:nvPr>
        </p:nvSpPr>
        <p:spPr>
          <a:xfrm>
            <a:off x="0" y="0"/>
            <a:ext cx="9144000" cy="7893496"/>
          </a:xfrm>
        </p:spPr>
        <p:txBody>
          <a:bodyPr>
            <a:normAutofit lnSpcReduction="10000"/>
          </a:bodyPr>
          <a:lstStyle/>
          <a:p>
            <a:pPr marL="0" indent="0" algn="ctr">
              <a:buNone/>
            </a:pPr>
            <a:r>
              <a:rPr lang="es-PE" sz="5800" dirty="0">
                <a:latin typeface="Arial Black" pitchFamily="34" charset="0"/>
              </a:rPr>
              <a:t>1. Digno es el Cordero que en la cruz murió; Digno es el Cordero que al ladrón salvó. Digno es el Señor; su vida dio por mí. ¡Oh!, digno es el Señor: loor doy a ti. </a:t>
            </a:r>
          </a:p>
          <a:p>
            <a:pPr marL="0" indent="0" algn="ctr">
              <a:buNone/>
            </a:pPr>
            <a:r>
              <a:rPr lang="es-PE" sz="4700" dirty="0">
                <a:latin typeface="Arial Black" pitchFamily="34" charset="0"/>
              </a:rPr>
              <a:t>	</a:t>
            </a:r>
            <a:r>
              <a:rPr lang="es-PE" sz="6000" dirty="0"/>
              <a:t>			</a:t>
            </a:r>
            <a:endParaRPr lang="es-MX" sz="5500" dirty="0">
              <a:latin typeface="Arial Black" pitchFamily="34" charset="0"/>
            </a:endParaRPr>
          </a:p>
        </p:txBody>
      </p:sp>
    </p:spTree>
    <p:extLst>
      <p:ext uri="{BB962C8B-B14F-4D97-AF65-F5344CB8AC3E}">
        <p14:creationId xmlns:p14="http://schemas.microsoft.com/office/powerpoint/2010/main" val="3735238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rmAutofit lnSpcReduction="10000"/>
          </a:bodyPr>
          <a:lstStyle/>
          <a:p>
            <a:pPr marL="0" indent="0" algn="ctr">
              <a:buNone/>
            </a:pPr>
            <a:r>
              <a:rPr lang="es-PE" sz="5800" dirty="0">
                <a:latin typeface="Arial Black" pitchFamily="34" charset="0"/>
              </a:rPr>
              <a:t>2. Digno es el Cordero, al morir pagó; Digno es el Cordero, la vida él me dio. Digno es el Señor; su ruego yo atendí. ¡Oh!, digno es el Señor: loor doy a ti. </a:t>
            </a:r>
          </a:p>
          <a:p>
            <a:pPr>
              <a:defRPr/>
            </a:pPr>
            <a:endParaRPr lang="es-MX" dirty="0"/>
          </a:p>
        </p:txBody>
      </p:sp>
    </p:spTree>
    <p:extLst>
      <p:ext uri="{BB962C8B-B14F-4D97-AF65-F5344CB8AC3E}">
        <p14:creationId xmlns:p14="http://schemas.microsoft.com/office/powerpoint/2010/main" val="1287405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lvl="0" algn="ctr"/>
            <a:r>
              <a:rPr lang="es-ES_tradnl" sz="7000" dirty="0">
                <a:latin typeface="Arial Black" pitchFamily="34" charset="0"/>
              </a:rPr>
              <a:t>2. Te loamos, Jesús, pues tu trono de luz 	</a:t>
            </a:r>
            <a:endParaRPr lang="es-PE" sz="7000" dirty="0">
              <a:latin typeface="Arial Black" pitchFamily="34" charset="0"/>
            </a:endParaRPr>
          </a:p>
          <a:p>
            <a:pPr algn="ctr"/>
            <a:r>
              <a:rPr lang="es-ES_tradnl" sz="7000" dirty="0">
                <a:latin typeface="Arial Black" pitchFamily="34" charset="0"/>
              </a:rPr>
              <a:t>Tú dejaste por darnos salud en la cruz.</a:t>
            </a:r>
            <a:endParaRPr lang="es-PE" sz="7000" dirty="0">
              <a:latin typeface="Arial Black" pitchFamily="34" charset="0"/>
            </a:endParaRPr>
          </a:p>
          <a:p>
            <a:r>
              <a:rPr lang="es-ES_tradnl" sz="6000" dirty="0"/>
              <a:t> </a:t>
            </a:r>
            <a:endParaRPr lang="es-PE" sz="6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7072313"/>
          </a:xfrm>
        </p:spPr>
        <p:txBody>
          <a:bodyPr>
            <a:noAutofit/>
          </a:bodyPr>
          <a:lstStyle/>
          <a:p>
            <a:pPr marL="0" indent="0" algn="ctr">
              <a:buNone/>
            </a:pPr>
            <a:r>
              <a:rPr lang="es-PE" sz="5600" dirty="0">
                <a:latin typeface="Arial Black" pitchFamily="34" charset="0"/>
              </a:rPr>
              <a:t>3. Digno es el Cordero, y no tiene igual; Digno es el Señor: nos quita él del mal. Digno es el Señor; su gracia es para mí. ¡Oh!, digno es el Señor: loor doy a ti. </a:t>
            </a:r>
          </a:p>
        </p:txBody>
      </p:sp>
    </p:spTree>
    <p:extLst>
      <p:ext uri="{BB962C8B-B14F-4D97-AF65-F5344CB8AC3E}">
        <p14:creationId xmlns:p14="http://schemas.microsoft.com/office/powerpoint/2010/main" val="1874613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27384"/>
            <a:ext cx="9144000" cy="6858000"/>
          </a:xfrm>
        </p:spPr>
        <p:txBody>
          <a:bodyPr>
            <a:normAutofit fontScale="25000" lnSpcReduction="20000"/>
          </a:bodyPr>
          <a:lstStyle/>
          <a:p>
            <a:pPr marL="0" indent="0" algn="ctr">
              <a:buNone/>
            </a:pPr>
            <a:r>
              <a:rPr lang="es-PE" sz="24800" dirty="0">
                <a:latin typeface="Arial Black" pitchFamily="34" charset="0"/>
              </a:rPr>
              <a:t>4. Digno es el Cordero, vivo yo por él; Digno es el Señor; y yo le sigo fiel. Digno es el Señor; mi vida cambia aquí. ¡Oh!, digno es el Señor: loor doy a ti.  </a:t>
            </a:r>
            <a:r>
              <a:rPr lang="es-PE" sz="5400" dirty="0"/>
              <a:t>	</a:t>
            </a:r>
            <a:endParaRPr lang="es-PE" sz="60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842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rmAutofit lnSpcReduction="10000"/>
          </a:bodyPr>
          <a:lstStyle/>
          <a:p>
            <a:pPr marL="0" indent="0" algn="ctr">
              <a:buFont typeface="Arial" charset="0"/>
              <a:buNone/>
              <a:defRPr/>
            </a:pPr>
            <a:r>
              <a:rPr lang="es-ES_tradnl" sz="4800" dirty="0">
                <a:latin typeface="Arial Black" pitchFamily="34" charset="0"/>
              </a:rPr>
              <a:t>1.- Fuente de la vida eterna y de toda bendición; </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Ensalzar tu gracia tierna, debe cada corazón.</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Tu piedad inagotable, abundante en perdonar, </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Único Ser adorable, gloria a ti debemos dar.</a:t>
            </a:r>
            <a:endParaRPr lang="es-MX" sz="4800" dirty="0">
              <a:latin typeface="Arial Black" pitchFamily="34" charset="0"/>
            </a:endParaRPr>
          </a:p>
          <a:p>
            <a:pPr>
              <a:defRPr/>
            </a:pPr>
            <a:endParaRPr lang="es-MX" dirty="0"/>
          </a:p>
        </p:txBody>
      </p:sp>
    </p:spTree>
    <p:extLst>
      <p:ext uri="{BB962C8B-B14F-4D97-AF65-F5344CB8AC3E}">
        <p14:creationId xmlns:p14="http://schemas.microsoft.com/office/powerpoint/2010/main" val="2422049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rmAutofit fontScale="92500"/>
          </a:bodyPr>
          <a:lstStyle/>
          <a:p>
            <a:pPr marL="0" indent="0" algn="ctr">
              <a:buFont typeface="Arial" charset="0"/>
              <a:buNone/>
              <a:tabLst>
                <a:tab pos="2506663" algn="l"/>
              </a:tabLst>
              <a:defRPr/>
            </a:pPr>
            <a:r>
              <a:rPr lang="es-ES_tradnl" sz="4700" dirty="0">
                <a:latin typeface="Arial Black" pitchFamily="34" charset="0"/>
              </a:rPr>
              <a:t>2.- De los cánticos celestes te quisiéramos cantar; </a:t>
            </a:r>
            <a:endParaRPr lang="es-MX" sz="4700" dirty="0">
              <a:latin typeface="Arial Black" pitchFamily="34" charset="0"/>
            </a:endParaRPr>
          </a:p>
          <a:p>
            <a:pPr marL="0" indent="0" algn="ctr">
              <a:buFont typeface="Arial" charset="0"/>
              <a:buNone/>
              <a:tabLst>
                <a:tab pos="2506663" algn="l"/>
              </a:tabLst>
              <a:defRPr/>
            </a:pPr>
            <a:r>
              <a:rPr lang="es-ES_tradnl" sz="4700" dirty="0">
                <a:latin typeface="Arial Black" pitchFamily="34" charset="0"/>
              </a:rPr>
              <a:t>Entonados por las huestes, que lograste rescatar.  </a:t>
            </a:r>
            <a:endParaRPr lang="es-MX" sz="4700" dirty="0">
              <a:latin typeface="Arial Black" pitchFamily="34" charset="0"/>
            </a:endParaRPr>
          </a:p>
          <a:p>
            <a:pPr marL="0" indent="0" algn="ctr">
              <a:buFont typeface="Arial" charset="0"/>
              <a:buNone/>
              <a:tabLst>
                <a:tab pos="2506663" algn="l"/>
              </a:tabLst>
              <a:defRPr/>
            </a:pPr>
            <a:r>
              <a:rPr lang="es-ES_tradnl" sz="4700" dirty="0">
                <a:latin typeface="Arial Black" pitchFamily="34" charset="0"/>
              </a:rPr>
              <a:t>Almas que a buscar viniste, porque les tuviste amor, </a:t>
            </a:r>
            <a:endParaRPr lang="es-MX" sz="4700" dirty="0">
              <a:latin typeface="Arial Black" pitchFamily="34" charset="0"/>
            </a:endParaRPr>
          </a:p>
          <a:p>
            <a:pPr marL="0" indent="0" algn="ctr">
              <a:buFont typeface="Arial" charset="0"/>
              <a:buNone/>
              <a:tabLst>
                <a:tab pos="2506663" algn="l"/>
              </a:tabLst>
              <a:defRPr/>
            </a:pPr>
            <a:r>
              <a:rPr lang="es-ES_tradnl" sz="4700" dirty="0">
                <a:latin typeface="Arial Black" pitchFamily="34" charset="0"/>
              </a:rPr>
              <a:t>De ellas te compadeciste, con tiernísimo favor.</a:t>
            </a:r>
            <a:endParaRPr lang="es-MX" sz="4700" dirty="0">
              <a:latin typeface="Arial Black" pitchFamily="34" charset="0"/>
            </a:endParaRPr>
          </a:p>
          <a:p>
            <a:pPr>
              <a:defRPr/>
            </a:pPr>
            <a:endParaRPr lang="es-MX" dirty="0"/>
          </a:p>
        </p:txBody>
      </p:sp>
    </p:spTree>
    <p:extLst>
      <p:ext uri="{BB962C8B-B14F-4D97-AF65-F5344CB8AC3E}">
        <p14:creationId xmlns:p14="http://schemas.microsoft.com/office/powerpoint/2010/main" val="2360894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142875"/>
            <a:ext cx="9144000" cy="6858000"/>
          </a:xfrm>
        </p:spPr>
        <p:txBody>
          <a:bodyPr>
            <a:normAutofit/>
          </a:bodyPr>
          <a:lstStyle/>
          <a:p>
            <a:pPr marL="0" indent="0" algn="ctr">
              <a:buFont typeface="Arial" charset="0"/>
              <a:buNone/>
              <a:defRPr/>
            </a:pPr>
            <a:r>
              <a:rPr lang="es-ES_tradnl" sz="4400" dirty="0">
                <a:latin typeface="Arial Black" pitchFamily="34" charset="0"/>
              </a:rPr>
              <a:t>3.- Toma nuestros corazones, llénalos de tu verdad; </a:t>
            </a:r>
            <a:endParaRPr lang="es-MX" sz="4400" dirty="0">
              <a:latin typeface="Arial Black" pitchFamily="34" charset="0"/>
            </a:endParaRPr>
          </a:p>
          <a:p>
            <a:pPr marL="0" indent="0" algn="ctr">
              <a:buFont typeface="Arial" charset="0"/>
              <a:buNone/>
              <a:defRPr/>
            </a:pPr>
            <a:r>
              <a:rPr lang="es-ES_tradnl" sz="4400" dirty="0">
                <a:latin typeface="Arial Black" pitchFamily="34" charset="0"/>
              </a:rPr>
              <a:t>De tu Espíritu los dones, y de toda santidad.  </a:t>
            </a:r>
            <a:endParaRPr lang="es-MX" sz="4400" dirty="0">
              <a:latin typeface="Arial Black" pitchFamily="34" charset="0"/>
            </a:endParaRPr>
          </a:p>
          <a:p>
            <a:pPr marL="0" indent="0" algn="ctr">
              <a:buFont typeface="Arial" charset="0"/>
              <a:buNone/>
              <a:defRPr/>
            </a:pPr>
            <a:r>
              <a:rPr lang="es-ES_tradnl" sz="4400" dirty="0">
                <a:latin typeface="Arial Black" pitchFamily="34" charset="0"/>
              </a:rPr>
              <a:t>Guíanos en obediencia, humildad, amor y fe; </a:t>
            </a:r>
            <a:endParaRPr lang="es-MX" sz="4400" dirty="0">
              <a:latin typeface="Arial Black" pitchFamily="34" charset="0"/>
            </a:endParaRPr>
          </a:p>
          <a:p>
            <a:pPr marL="0" indent="0" algn="ctr">
              <a:buFont typeface="Arial" charset="0"/>
              <a:buNone/>
              <a:defRPr/>
            </a:pPr>
            <a:r>
              <a:rPr lang="es-ES_tradnl" sz="4400" dirty="0">
                <a:latin typeface="Arial Black" pitchFamily="34" charset="0"/>
              </a:rPr>
              <a:t>Nos ampare tu clemencia; Salvador, propicio sé.</a:t>
            </a:r>
            <a:endParaRPr lang="es-MX" sz="4400" dirty="0">
              <a:latin typeface="Arial Black" pitchFamily="34" charset="0"/>
            </a:endParaRPr>
          </a:p>
          <a:p>
            <a:pPr>
              <a:defRPr/>
            </a:pPr>
            <a:endParaRPr lang="es-MX" dirty="0"/>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42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r>
              <a:rPr lang="es-ES_tradnl" sz="6400" dirty="0">
                <a:latin typeface="Arial Black" pitchFamily="34" charset="0"/>
              </a:rPr>
              <a:t>1. ¡Oh bendito Rey divino!  Te adoramos con fervor.  </a:t>
            </a:r>
            <a:endParaRPr lang="es-PE" sz="6400" dirty="0">
              <a:latin typeface="Arial Black" pitchFamily="34" charset="0"/>
            </a:endParaRPr>
          </a:p>
          <a:p>
            <a:pPr marL="0" indent="0" algn="ctr">
              <a:buNone/>
            </a:pPr>
            <a:r>
              <a:rPr lang="es-ES_tradnl" sz="6400" dirty="0">
                <a:latin typeface="Arial Black" pitchFamily="34" charset="0"/>
              </a:rPr>
              <a:t>	Poderoso, admirable eres tú, ¡oh Salvador!</a:t>
            </a:r>
            <a:endParaRPr lang="es-PE" sz="6400" dirty="0">
              <a:latin typeface="Arial Black" pitchFamily="34" charset="0"/>
            </a:endParaRPr>
          </a:p>
          <a:p>
            <a:pPr>
              <a:defRPr/>
            </a:pPr>
            <a:endParaRPr lang="es-MX" dirty="0"/>
          </a:p>
        </p:txBody>
      </p:sp>
    </p:spTree>
    <p:extLst>
      <p:ext uri="{BB962C8B-B14F-4D97-AF65-F5344CB8AC3E}">
        <p14:creationId xmlns:p14="http://schemas.microsoft.com/office/powerpoint/2010/main" val="1181720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ES_tradnl" sz="6600" dirty="0">
                <a:latin typeface="Arial Black" pitchFamily="34" charset="0"/>
              </a:rPr>
              <a:t>Gloria, gloria, ¡gloria a tu nombre oh Dios!</a:t>
            </a:r>
            <a:endParaRPr lang="es-PE" sz="6600" dirty="0">
              <a:latin typeface="Arial Black" pitchFamily="34" charset="0"/>
            </a:endParaRPr>
          </a:p>
          <a:p>
            <a:pPr marL="0" indent="0" algn="ctr">
              <a:buNone/>
            </a:pPr>
            <a:r>
              <a:rPr lang="es-ES_tradnl" sz="6600" dirty="0">
                <a:latin typeface="Arial Black" pitchFamily="34" charset="0"/>
              </a:rPr>
              <a:t>Gloria, gloria, gloria a tu nombre, ¡Oh Dios!  </a:t>
            </a:r>
            <a:endParaRPr lang="es-MX" dirty="0">
              <a:latin typeface="Arial Black" pitchFamily="34" charset="0"/>
            </a:endParaRPr>
          </a:p>
        </p:txBody>
      </p:sp>
    </p:spTree>
    <p:extLst>
      <p:ext uri="{BB962C8B-B14F-4D97-AF65-F5344CB8AC3E}">
        <p14:creationId xmlns:p14="http://schemas.microsoft.com/office/powerpoint/2010/main" val="238218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r>
              <a:rPr lang="es-ES_tradnl" sz="6700" dirty="0">
                <a:latin typeface="Arial Black" pitchFamily="34" charset="0"/>
              </a:rPr>
              <a:t>2. Redentor, Señor del cielo, Luz eterna, dulce bien; </a:t>
            </a:r>
            <a:endParaRPr lang="es-PE" sz="6700" dirty="0">
              <a:latin typeface="Arial Black" pitchFamily="34" charset="0"/>
            </a:endParaRPr>
          </a:p>
          <a:p>
            <a:pPr marL="0" indent="0" algn="ctr">
              <a:buNone/>
            </a:pPr>
            <a:r>
              <a:rPr lang="es-ES_tradnl" sz="6700" dirty="0">
                <a:latin typeface="Arial Black" pitchFamily="34" charset="0"/>
              </a:rPr>
              <a:t>Las naciones de la tierra cantan gloria a su Rey.</a:t>
            </a:r>
            <a:endParaRPr lang="es-PE" sz="6700" dirty="0">
              <a:latin typeface="Arial Black" pitchFamily="34" charset="0"/>
            </a:endParaRPr>
          </a:p>
        </p:txBody>
      </p:sp>
    </p:spTree>
    <p:extLst>
      <p:ext uri="{BB962C8B-B14F-4D97-AF65-F5344CB8AC3E}">
        <p14:creationId xmlns:p14="http://schemas.microsoft.com/office/powerpoint/2010/main" val="69252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ES_tradnl" sz="6600" dirty="0">
                <a:latin typeface="Arial Black" pitchFamily="34" charset="0"/>
              </a:rPr>
              <a:t>Gloria, gloria, ¡gloria a tu nombre oh Dios!</a:t>
            </a:r>
            <a:endParaRPr lang="es-PE" sz="6600" dirty="0">
              <a:latin typeface="Arial Black" pitchFamily="34" charset="0"/>
            </a:endParaRPr>
          </a:p>
          <a:p>
            <a:pPr marL="0" indent="0" algn="ctr">
              <a:buNone/>
            </a:pPr>
            <a:r>
              <a:rPr lang="es-ES_tradnl" sz="6600" dirty="0">
                <a:latin typeface="Arial Black" pitchFamily="34" charset="0"/>
              </a:rPr>
              <a:t>Gloria, gloria, gloria a tu nombre, ¡Oh Dios!  </a:t>
            </a:r>
            <a:endParaRPr lang="es-MX" dirty="0">
              <a:latin typeface="Arial Black" pitchFamily="34" charset="0"/>
            </a:endParaRPr>
          </a:p>
        </p:txBody>
      </p:sp>
    </p:spTree>
    <p:extLst>
      <p:ext uri="{BB962C8B-B14F-4D97-AF65-F5344CB8AC3E}">
        <p14:creationId xmlns:p14="http://schemas.microsoft.com/office/powerpoint/2010/main" val="24443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r>
              <a:rPr lang="es-ES_tradnl" sz="6600" dirty="0">
                <a:latin typeface="Arial Black" pitchFamily="34" charset="0"/>
              </a:rPr>
              <a:t>3. De tu trono en los cielos a este mundo pecador, </a:t>
            </a:r>
            <a:endParaRPr lang="es-PE" sz="6600" dirty="0">
              <a:latin typeface="Arial Black" pitchFamily="34" charset="0"/>
            </a:endParaRPr>
          </a:p>
          <a:p>
            <a:pPr marL="0" indent="0" algn="ctr">
              <a:buNone/>
            </a:pPr>
            <a:r>
              <a:rPr lang="es-ES_tradnl" sz="6600" dirty="0">
                <a:latin typeface="Arial Black" pitchFamily="34" charset="0"/>
              </a:rPr>
              <a:t>Has bajado para darte como nuestro Salvador.</a:t>
            </a:r>
            <a:endParaRPr lang="es-PE" sz="6600" dirty="0">
              <a:latin typeface="Arial Black" pitchFamily="34" charset="0"/>
            </a:endParaRPr>
          </a:p>
          <a:p>
            <a:pPr>
              <a:defRPr/>
            </a:pPr>
            <a:endParaRPr lang="es-MX" dirty="0"/>
          </a:p>
        </p:txBody>
      </p:sp>
    </p:spTree>
    <p:extLst>
      <p:ext uri="{BB962C8B-B14F-4D97-AF65-F5344CB8AC3E}">
        <p14:creationId xmlns:p14="http://schemas.microsoft.com/office/powerpoint/2010/main" val="754419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r>
              <a:rPr lang="es-ES_tradnl" sz="6400" dirty="0">
                <a:latin typeface="Arial Black" pitchFamily="34" charset="0"/>
              </a:rPr>
              <a:t>Coro:</a:t>
            </a:r>
            <a:endParaRPr lang="es-PE" sz="6400" dirty="0">
              <a:latin typeface="Arial Black" pitchFamily="34" charset="0"/>
            </a:endParaRPr>
          </a:p>
          <a:p>
            <a:pPr algn="ctr"/>
            <a:r>
              <a:rPr lang="es-ES_tradnl" sz="6400" dirty="0">
                <a:latin typeface="Arial Black" pitchFamily="34" charset="0"/>
              </a:rPr>
              <a:t>¡Aleluya! te alabamos, ¡oh, cuán grande es tu amor!</a:t>
            </a:r>
            <a:endParaRPr lang="es-PE" sz="6400" dirty="0">
              <a:latin typeface="Arial Black" pitchFamily="34" charset="0"/>
            </a:endParaRPr>
          </a:p>
          <a:p>
            <a:pPr algn="ctr"/>
            <a:r>
              <a:rPr lang="es-ES_tradnl" sz="6400" dirty="0">
                <a:latin typeface="Arial Black" pitchFamily="34" charset="0"/>
              </a:rPr>
              <a:t>¡Aleluya! te adoramos, bendito Señor.</a:t>
            </a:r>
            <a:endParaRPr lang="es-PE" sz="6400" dirty="0">
              <a:latin typeface="Arial Black"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ES_tradnl" sz="6600" dirty="0">
                <a:latin typeface="Arial Black" pitchFamily="34" charset="0"/>
              </a:rPr>
              <a:t>Gloria, gloria, ¡gloria a tu nombre oh Dios!</a:t>
            </a:r>
            <a:endParaRPr lang="es-PE" sz="6600" dirty="0">
              <a:latin typeface="Arial Black" pitchFamily="34" charset="0"/>
            </a:endParaRPr>
          </a:p>
          <a:p>
            <a:pPr marL="0" indent="0" algn="ctr">
              <a:buNone/>
            </a:pPr>
            <a:r>
              <a:rPr lang="es-ES_tradnl" sz="6600" dirty="0">
                <a:latin typeface="Arial Black" pitchFamily="34" charset="0"/>
              </a:rPr>
              <a:t>Gloria, gloria, gloria a tu nombre, ¡Oh Dios!  </a:t>
            </a:r>
            <a:endParaRPr lang="es-MX" dirty="0">
              <a:latin typeface="Arial Black" pitchFamily="34" charset="0"/>
            </a:endParaRPr>
          </a:p>
        </p:txBody>
      </p:sp>
    </p:spTree>
    <p:extLst>
      <p:ext uri="{BB962C8B-B14F-4D97-AF65-F5344CB8AC3E}">
        <p14:creationId xmlns:p14="http://schemas.microsoft.com/office/powerpoint/2010/main" val="24443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r>
              <a:rPr lang="es-ES_tradnl" sz="6600" dirty="0">
                <a:latin typeface="Arial Black" pitchFamily="34" charset="0"/>
              </a:rPr>
              <a:t>4. Ven, oh ven, Señor eterno; ven con gloria divinas.  </a:t>
            </a:r>
            <a:endParaRPr lang="es-PE" sz="6600" dirty="0">
              <a:latin typeface="Arial Black" pitchFamily="34" charset="0"/>
            </a:endParaRPr>
          </a:p>
          <a:p>
            <a:pPr marL="0" indent="0" algn="ctr">
              <a:buNone/>
            </a:pPr>
            <a:r>
              <a:rPr lang="es-ES_tradnl" sz="6600" dirty="0">
                <a:latin typeface="Arial Black" pitchFamily="34" charset="0"/>
              </a:rPr>
              <a:t>Ven y lleva a tu iglesia a tu reino celestial.</a:t>
            </a:r>
            <a:endParaRPr lang="es-PE" sz="6600" dirty="0">
              <a:latin typeface="Arial Black" pitchFamily="34" charset="0"/>
            </a:endParaRPr>
          </a:p>
          <a:p>
            <a:pPr>
              <a:defRPr/>
            </a:pPr>
            <a:endParaRPr lang="es-MX" dirty="0"/>
          </a:p>
        </p:txBody>
      </p:sp>
    </p:spTree>
    <p:extLst>
      <p:ext uri="{BB962C8B-B14F-4D97-AF65-F5344CB8AC3E}">
        <p14:creationId xmlns:p14="http://schemas.microsoft.com/office/powerpoint/2010/main" val="1997142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ES_tradnl" sz="6600" dirty="0">
                <a:latin typeface="Arial Black" pitchFamily="34" charset="0"/>
              </a:rPr>
              <a:t>Gloria, gloria, ¡gloria a tu nombre oh Dios!</a:t>
            </a:r>
            <a:endParaRPr lang="es-PE" sz="6600" dirty="0">
              <a:latin typeface="Arial Black" pitchFamily="34" charset="0"/>
            </a:endParaRPr>
          </a:p>
          <a:p>
            <a:pPr marL="0" indent="0" algn="ctr">
              <a:buNone/>
            </a:pPr>
            <a:r>
              <a:rPr lang="es-ES_tradnl" sz="6600" dirty="0">
                <a:latin typeface="Arial Black" pitchFamily="34" charset="0"/>
              </a:rPr>
              <a:t>Gloria, gloria, gloria a tu nombre, ¡Oh Dios!  </a:t>
            </a:r>
            <a:endParaRPr lang="es-MX"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r>
              <a:rPr lang="es-PE" sz="6800" dirty="0">
                <a:latin typeface="Arial Black" pitchFamily="34" charset="0"/>
              </a:rPr>
              <a:t>1. Cristianos, la canción alegres entonad, y el símbolo de salvación de Cristo desplegad.  </a:t>
            </a:r>
            <a:endParaRPr lang="es-MX" sz="6800" dirty="0">
              <a:latin typeface="Arial Black" pitchFamily="34" charset="0"/>
            </a:endParaRPr>
          </a:p>
        </p:txBody>
      </p:sp>
    </p:spTree>
    <p:extLst>
      <p:ext uri="{BB962C8B-B14F-4D97-AF65-F5344CB8AC3E}">
        <p14:creationId xmlns:p14="http://schemas.microsoft.com/office/powerpoint/2010/main" val="2030749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8500" dirty="0">
                <a:latin typeface="Arial Black" pitchFamily="34" charset="0"/>
              </a:rPr>
              <a:t>Coro:</a:t>
            </a:r>
          </a:p>
          <a:p>
            <a:pPr marL="0" indent="0" algn="ctr">
              <a:buNone/>
            </a:pPr>
            <a:r>
              <a:rPr lang="es-PE" sz="8500" dirty="0">
                <a:latin typeface="Arial Black" pitchFamily="34" charset="0"/>
              </a:rPr>
              <a:t>¡A Dios load! ¡Dad gracias y hoy cantad!</a:t>
            </a:r>
            <a:endParaRPr lang="es-MX" sz="8500" dirty="0">
              <a:latin typeface="Arial Black" pitchFamily="34" charset="0"/>
            </a:endParaRPr>
          </a:p>
        </p:txBody>
      </p:sp>
    </p:spTree>
    <p:extLst>
      <p:ext uri="{BB962C8B-B14F-4D97-AF65-F5344CB8AC3E}">
        <p14:creationId xmlns:p14="http://schemas.microsoft.com/office/powerpoint/2010/main" val="1254948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7400" dirty="0">
                <a:latin typeface="Arial Black" pitchFamily="34" charset="0"/>
              </a:rPr>
              <a:t>2. Con los que están con Dios, con los que están, aquí, Hoy levantad alegre voz, a Dios honor rendid.  </a:t>
            </a:r>
            <a:r>
              <a:rPr lang="es-PE" sz="7200" dirty="0"/>
              <a:t>	</a:t>
            </a:r>
            <a:endParaRPr lang="es-PE" sz="6700" dirty="0">
              <a:latin typeface="Arial Black" pitchFamily="34" charset="0"/>
            </a:endParaRPr>
          </a:p>
        </p:txBody>
      </p:sp>
    </p:spTree>
    <p:extLst>
      <p:ext uri="{BB962C8B-B14F-4D97-AF65-F5344CB8AC3E}">
        <p14:creationId xmlns:p14="http://schemas.microsoft.com/office/powerpoint/2010/main" val="857739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8500" dirty="0">
                <a:latin typeface="Arial Black" pitchFamily="34" charset="0"/>
              </a:rPr>
              <a:t>Coro:</a:t>
            </a:r>
          </a:p>
          <a:p>
            <a:pPr marL="0" indent="0" algn="ctr">
              <a:buNone/>
            </a:pPr>
            <a:r>
              <a:rPr lang="es-PE" sz="8500" dirty="0">
                <a:latin typeface="Arial Black" pitchFamily="34" charset="0"/>
              </a:rPr>
              <a:t>¡A Dios load! ¡Dad gracias y hoy cantad!</a:t>
            </a:r>
            <a:endParaRPr lang="es-MX" sz="8500" dirty="0">
              <a:latin typeface="Arial Black" pitchFamily="34" charset="0"/>
            </a:endParaRPr>
          </a:p>
        </p:txBody>
      </p:sp>
    </p:spTree>
    <p:extLst>
      <p:ext uri="{BB962C8B-B14F-4D97-AF65-F5344CB8AC3E}">
        <p14:creationId xmlns:p14="http://schemas.microsoft.com/office/powerpoint/2010/main" val="257854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6800" dirty="0">
                <a:latin typeface="Arial Black" pitchFamily="34" charset="0"/>
              </a:rPr>
              <a:t>3. La enseña tremolad, las fuerzas Dios dará; Con paso firme y fiel marchad, la lucha fin tendrá. 	</a:t>
            </a:r>
            <a:endParaRPr lang="es-MX" sz="6800" dirty="0">
              <a:latin typeface="Arial Black" pitchFamily="34" charset="0"/>
            </a:endParaRPr>
          </a:p>
        </p:txBody>
      </p:sp>
    </p:spTree>
    <p:extLst>
      <p:ext uri="{BB962C8B-B14F-4D97-AF65-F5344CB8AC3E}">
        <p14:creationId xmlns:p14="http://schemas.microsoft.com/office/powerpoint/2010/main" val="497818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8500" dirty="0">
                <a:latin typeface="Arial Black" pitchFamily="34" charset="0"/>
              </a:rPr>
              <a:t>Coro:</a:t>
            </a:r>
          </a:p>
          <a:p>
            <a:pPr marL="0" indent="0" algn="ctr">
              <a:buNone/>
            </a:pPr>
            <a:r>
              <a:rPr lang="es-PE" sz="8500" dirty="0">
                <a:latin typeface="Arial Black" pitchFamily="34" charset="0"/>
              </a:rPr>
              <a:t>¡A Dios load! ¡Dad gracias y hoy cantad!</a:t>
            </a:r>
            <a:endParaRPr lang="es-MX" sz="8500" dirty="0">
              <a:latin typeface="Arial Black" pitchFamily="34" charset="0"/>
            </a:endParaRPr>
          </a:p>
        </p:txBody>
      </p:sp>
    </p:spTree>
    <p:extLst>
      <p:ext uri="{BB962C8B-B14F-4D97-AF65-F5344CB8AC3E}">
        <p14:creationId xmlns:p14="http://schemas.microsoft.com/office/powerpoint/2010/main" val="257854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7000" dirty="0">
                <a:latin typeface="Arial Black" pitchFamily="34" charset="0"/>
              </a:rPr>
              <a:t>4. De todo corazón loores siempre dad, Y bajo toda condición el himno levantad.  </a:t>
            </a:r>
          </a:p>
          <a:p>
            <a:pPr marL="0" indent="0">
              <a:buNone/>
              <a:defRPr/>
            </a:pPr>
            <a:endParaRPr lang="es-MX" dirty="0"/>
          </a:p>
        </p:txBody>
      </p:sp>
    </p:spTree>
    <p:extLst>
      <p:ext uri="{BB962C8B-B14F-4D97-AF65-F5344CB8AC3E}">
        <p14:creationId xmlns:p14="http://schemas.microsoft.com/office/powerpoint/2010/main" val="403184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lvl="0" algn="ctr"/>
            <a:r>
              <a:rPr lang="es-ES_tradnl" sz="7500" dirty="0">
                <a:latin typeface="Arial Black" pitchFamily="34" charset="0"/>
              </a:rPr>
              <a:t>3. Te damos loor, santo Consolador,</a:t>
            </a:r>
            <a:endParaRPr lang="es-PE" sz="7500" dirty="0">
              <a:latin typeface="Arial Black" pitchFamily="34" charset="0"/>
            </a:endParaRPr>
          </a:p>
          <a:p>
            <a:pPr algn="ctr"/>
            <a:r>
              <a:rPr lang="es-ES_tradnl" sz="7500" dirty="0">
                <a:latin typeface="Arial Black" pitchFamily="34" charset="0"/>
              </a:rPr>
              <a:t>Que nos llenas de gozo y santo valor.</a:t>
            </a:r>
            <a:endParaRPr lang="es-PE" sz="7500" dirty="0">
              <a:latin typeface="Arial Black" pitchFamily="34" charset="0"/>
            </a:endParaRPr>
          </a:p>
          <a:p>
            <a:pPr algn="ctr"/>
            <a:endParaRPr lang="es-PE" sz="6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8500" dirty="0">
                <a:latin typeface="Arial Black" pitchFamily="34" charset="0"/>
              </a:rPr>
              <a:t>Coro:</a:t>
            </a:r>
          </a:p>
          <a:p>
            <a:pPr marL="0" indent="0" algn="ctr">
              <a:buNone/>
            </a:pPr>
            <a:r>
              <a:rPr lang="es-PE" sz="8500" dirty="0">
                <a:latin typeface="Arial Black" pitchFamily="34" charset="0"/>
              </a:rPr>
              <a:t>¡A Dios load! ¡Dad gracias y hoy cantad!</a:t>
            </a:r>
            <a:endParaRPr lang="es-MX" sz="85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54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108520" y="-99392"/>
            <a:ext cx="9324528" cy="7632848"/>
          </a:xfrm>
          <a:prstGeom prst="rect">
            <a:avLst/>
          </a:prstGeom>
        </p:spPr>
        <p:txBody>
          <a:bodyPr>
            <a:normAutofit fontScale="32500" lnSpcReduction="20000"/>
          </a:bodyPr>
          <a:lstStyle/>
          <a:p>
            <a:pPr algn="ctr" eaLnBrk="0" hangingPunct="0">
              <a:spcBef>
                <a:spcPct val="20000"/>
              </a:spcBef>
              <a:buFont typeface="Arial" charset="0"/>
              <a:buNone/>
              <a:defRPr/>
            </a:pPr>
            <a:r>
              <a:rPr lang="es-ES_tradnl" sz="3200" dirty="0">
                <a:latin typeface="+mn-lt"/>
              </a:rPr>
              <a:t> </a:t>
            </a:r>
            <a:endParaRPr lang="es-MX" sz="3200" dirty="0">
              <a:latin typeface="+mn-lt"/>
            </a:endParaRPr>
          </a:p>
          <a:p>
            <a:pPr algn="ctr" eaLnBrk="0" hangingPunct="0">
              <a:spcBef>
                <a:spcPct val="20000"/>
              </a:spcBef>
              <a:buFont typeface="Arial" charset="0"/>
              <a:buNone/>
              <a:defRPr/>
            </a:pPr>
            <a:r>
              <a:rPr lang="es-ES_tradnl" sz="11300" dirty="0">
                <a:latin typeface="Arial Black" pitchFamily="34" charset="0"/>
              </a:rPr>
              <a:t>1.- ¡Gloria! ¡Gloria! A Jesús Salvador nuestro. </a:t>
            </a:r>
            <a:endParaRPr lang="es-MX" sz="11300" dirty="0">
              <a:latin typeface="Arial Black" pitchFamily="34" charset="0"/>
            </a:endParaRPr>
          </a:p>
          <a:p>
            <a:pPr algn="ctr" eaLnBrk="0" hangingPunct="0">
              <a:spcBef>
                <a:spcPct val="20000"/>
              </a:spcBef>
              <a:buFont typeface="Arial" charset="0"/>
              <a:buNone/>
              <a:defRPr/>
            </a:pPr>
            <a:r>
              <a:rPr lang="es-ES_tradnl" sz="11300" dirty="0">
                <a:latin typeface="Arial Black" pitchFamily="34" charset="0"/>
              </a:rPr>
              <a:t>¡Canta, tierra!  Canta su gran amor. </a:t>
            </a:r>
            <a:endParaRPr lang="es-MX" sz="11300" dirty="0">
              <a:latin typeface="Arial Black" pitchFamily="34" charset="0"/>
            </a:endParaRPr>
          </a:p>
          <a:p>
            <a:pPr algn="ctr" eaLnBrk="0" hangingPunct="0">
              <a:spcBef>
                <a:spcPct val="20000"/>
              </a:spcBef>
              <a:buFont typeface="Arial" charset="0"/>
              <a:buNone/>
              <a:defRPr/>
            </a:pPr>
            <a:r>
              <a:rPr lang="es-ES_tradnl" sz="11300" dirty="0">
                <a:latin typeface="Arial Black" pitchFamily="34" charset="0"/>
              </a:rPr>
              <a:t>¡Gloria! ¡Gloria! ángeles santos del cielo, </a:t>
            </a:r>
            <a:endParaRPr lang="es-MX" sz="11300" dirty="0">
              <a:latin typeface="Arial Black" pitchFamily="34" charset="0"/>
            </a:endParaRPr>
          </a:p>
          <a:p>
            <a:pPr algn="ctr" eaLnBrk="0" hangingPunct="0">
              <a:spcBef>
                <a:spcPct val="20000"/>
              </a:spcBef>
              <a:buFont typeface="Arial" charset="0"/>
              <a:buNone/>
              <a:defRPr/>
            </a:pPr>
            <a:r>
              <a:rPr lang="es-ES_tradnl" sz="11300" dirty="0">
                <a:latin typeface="Arial Black" pitchFamily="34" charset="0"/>
              </a:rPr>
              <a:t>A su nombre den eternal loor.</a:t>
            </a:r>
            <a:endParaRPr lang="es-MX" sz="11300" dirty="0">
              <a:latin typeface="Arial Black" pitchFamily="34" charset="0"/>
            </a:endParaRPr>
          </a:p>
          <a:p>
            <a:pPr algn="ctr" eaLnBrk="0" hangingPunct="0">
              <a:spcBef>
                <a:spcPct val="20000"/>
              </a:spcBef>
              <a:buFont typeface="Arial" charset="0"/>
              <a:buNone/>
              <a:defRPr/>
            </a:pPr>
            <a:r>
              <a:rPr lang="es-ES_tradnl" sz="11300" dirty="0">
                <a:latin typeface="Arial Black" pitchFamily="34" charset="0"/>
              </a:rPr>
              <a:t>Cuenta cómo él descendió del cielo</a:t>
            </a:r>
            <a:endParaRPr lang="es-MX" sz="11300" dirty="0">
              <a:latin typeface="Arial Black" pitchFamily="34" charset="0"/>
            </a:endParaRPr>
          </a:p>
          <a:p>
            <a:pPr algn="ctr" eaLnBrk="0" hangingPunct="0">
              <a:spcBef>
                <a:spcPct val="20000"/>
              </a:spcBef>
              <a:buFont typeface="Arial" charset="0"/>
              <a:buNone/>
              <a:defRPr/>
            </a:pPr>
            <a:r>
              <a:rPr lang="es-ES_tradnl" sz="11300" dirty="0">
                <a:latin typeface="Arial Black" pitchFamily="34" charset="0"/>
              </a:rPr>
              <a:t>A nacer y en vida sufrir dolor.</a:t>
            </a:r>
            <a:endParaRPr lang="es-MX" sz="11300" dirty="0">
              <a:latin typeface="Arial Black" pitchFamily="34" charset="0"/>
            </a:endParaRPr>
          </a:p>
          <a:p>
            <a:pPr algn="ctr" eaLnBrk="0" hangingPunct="0">
              <a:spcBef>
                <a:spcPct val="20000"/>
              </a:spcBef>
              <a:buFont typeface="Arial" charset="0"/>
              <a:buNone/>
              <a:defRPr/>
            </a:pPr>
            <a:r>
              <a:rPr lang="es-ES_tradnl" sz="11300" dirty="0">
                <a:latin typeface="Arial Black" pitchFamily="34" charset="0"/>
              </a:rPr>
              <a:t>¡Gloria! ¡Gloria! ángeles santos del cielo </a:t>
            </a:r>
            <a:endParaRPr lang="es-MX" sz="11300" dirty="0">
              <a:latin typeface="Arial Black" pitchFamily="34" charset="0"/>
            </a:endParaRPr>
          </a:p>
          <a:p>
            <a:pPr algn="ctr" eaLnBrk="0" hangingPunct="0">
              <a:spcBef>
                <a:spcPct val="20000"/>
              </a:spcBef>
              <a:buFont typeface="Arial" charset="0"/>
              <a:buNone/>
              <a:defRPr/>
            </a:pPr>
            <a:r>
              <a:rPr lang="es-ES_tradnl" sz="11300" dirty="0">
                <a:latin typeface="Arial Black" pitchFamily="34" charset="0"/>
              </a:rPr>
              <a:t>A su nombre den eternal loor.</a:t>
            </a:r>
            <a:endParaRPr lang="es-MX" sz="11300" dirty="0">
              <a:latin typeface="Arial Black" pitchFamily="34" charset="0"/>
            </a:endParaRPr>
          </a:p>
          <a:p>
            <a:pPr marL="342900" indent="-342900" eaLnBrk="0" hangingPunct="0">
              <a:spcBef>
                <a:spcPct val="20000"/>
              </a:spcBef>
              <a:buFont typeface="Arial" charset="0"/>
              <a:buChar char="•"/>
              <a:defRPr/>
            </a:pPr>
            <a:endParaRPr lang="es-MX" sz="11300" dirty="0">
              <a:latin typeface="Arial Black" pitchFamily="34" charset="0"/>
            </a:endParaRPr>
          </a:p>
        </p:txBody>
      </p:sp>
    </p:spTree>
    <p:extLst>
      <p:ext uri="{BB962C8B-B14F-4D97-AF65-F5344CB8AC3E}">
        <p14:creationId xmlns:p14="http://schemas.microsoft.com/office/powerpoint/2010/main" val="512937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180528" y="44624"/>
            <a:ext cx="9433048" cy="7272808"/>
          </a:xfrm>
          <a:prstGeom prst="rect">
            <a:avLst/>
          </a:prstGeom>
        </p:spPr>
        <p:txBody>
          <a:bodyPr>
            <a:normAutofit fontScale="77500" lnSpcReduction="20000"/>
          </a:bodyPr>
          <a:lstStyle/>
          <a:p>
            <a:pPr algn="ctr" eaLnBrk="0" hangingPunct="0">
              <a:spcBef>
                <a:spcPct val="20000"/>
              </a:spcBef>
              <a:buFont typeface="Arial" charset="0"/>
              <a:buNone/>
              <a:defRPr/>
            </a:pPr>
            <a:r>
              <a:rPr lang="es-ES_tradnl" sz="4900" dirty="0">
                <a:latin typeface="Arial Black" pitchFamily="34" charset="0"/>
              </a:rPr>
              <a:t>2.- ¡Gloria! ¡Gloria! a Jesús Salvador nuestro.  </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Por nosotros él con la cruz cargó:</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Por salvarnos él sufrió pena de muerte,</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Del pecado Cristo nos libertó.</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¡Alabadle! ¡Oh qué amor tan grande!</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Que nos brinda éste que él mostró. </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¡Gloria! ¡Gloria! ángeles santos del cielo </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Rindan loor al que nos rescató.</a:t>
            </a:r>
            <a:endParaRPr lang="es-MX" sz="4900" dirty="0">
              <a:latin typeface="Arial Black" pitchFamily="34" charset="0"/>
            </a:endParaRPr>
          </a:p>
          <a:p>
            <a:pPr marL="342900" indent="-342900" eaLnBrk="0" hangingPunct="0">
              <a:spcBef>
                <a:spcPct val="20000"/>
              </a:spcBef>
              <a:buFont typeface="Arial" charset="0"/>
              <a:buChar char="•"/>
              <a:defRPr/>
            </a:pPr>
            <a:endParaRPr lang="es-MX" sz="3200" dirty="0">
              <a:latin typeface="+mn-lt"/>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26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6600" b="1" dirty="0">
                <a:latin typeface="Arial Black" pitchFamily="34" charset="0"/>
              </a:rPr>
              <a:t>1. Tu santo nombre alabaré, </a:t>
            </a:r>
            <a:r>
              <a:rPr lang="es-PE" sz="6600" dirty="0">
                <a:latin typeface="Arial Black" pitchFamily="34" charset="0"/>
              </a:rPr>
              <a:t>Bendito Redentor; Ni lenguas mil cantar podrán La grandeza de tu amor. </a:t>
            </a:r>
          </a:p>
          <a:p>
            <a:pPr>
              <a:defRPr/>
            </a:pPr>
            <a:endParaRPr lang="es-MX" dirty="0"/>
          </a:p>
        </p:txBody>
      </p:sp>
    </p:spTree>
    <p:extLst>
      <p:ext uri="{BB962C8B-B14F-4D97-AF65-F5344CB8AC3E}">
        <p14:creationId xmlns:p14="http://schemas.microsoft.com/office/powerpoint/2010/main" val="4240644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7200" dirty="0">
                <a:latin typeface="Arial Black" pitchFamily="34" charset="0"/>
              </a:rPr>
              <a:t>2. Bendito mí Señor y Dios, Te quiero proclamar, Decir al mundo en derredor De tu salvación sin par. </a:t>
            </a:r>
          </a:p>
        </p:txBody>
      </p:sp>
    </p:spTree>
    <p:extLst>
      <p:ext uri="{BB962C8B-B14F-4D97-AF65-F5344CB8AC3E}">
        <p14:creationId xmlns:p14="http://schemas.microsoft.com/office/powerpoint/2010/main" val="179493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7000" dirty="0">
                <a:latin typeface="Arial Black" pitchFamily="34" charset="0"/>
              </a:rPr>
              <a:t>3. Dulce es tu nombre para mí, Pues quita mí temor; En él encuentra paz, salud El pecador. </a:t>
            </a:r>
          </a:p>
          <a:p>
            <a:pPr>
              <a:defRPr/>
            </a:pPr>
            <a:endParaRPr lang="es-MX" dirty="0"/>
          </a:p>
        </p:txBody>
      </p:sp>
    </p:spTree>
    <p:extLst>
      <p:ext uri="{BB962C8B-B14F-4D97-AF65-F5344CB8AC3E}">
        <p14:creationId xmlns:p14="http://schemas.microsoft.com/office/powerpoint/2010/main" val="3871595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6800" dirty="0">
                <a:latin typeface="Arial Black" pitchFamily="34" charset="0"/>
              </a:rPr>
              <a:t>4. Sobre pecado y tentación Victoria te dará. Su sangre limpia al ser más vil. ¡Gloria a Dios, soy limpio ya!. </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870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2 Subtítulo"/>
          <p:cNvSpPr>
            <a:spLocks noGrp="1"/>
          </p:cNvSpPr>
          <p:nvPr>
            <p:ph type="subTitle" idx="1"/>
          </p:nvPr>
        </p:nvSpPr>
        <p:spPr>
          <a:xfrm>
            <a:off x="0" y="0"/>
            <a:ext cx="9144000" cy="7029450"/>
          </a:xfrm>
        </p:spPr>
        <p:txBody>
          <a:bodyPr/>
          <a:lstStyle/>
          <a:p>
            <a:r>
              <a:rPr lang="en-US" sz="4800">
                <a:solidFill>
                  <a:schemeClr val="tx1"/>
                </a:solidFill>
                <a:latin typeface="Arial Black" pitchFamily="34" charset="0"/>
                <a:ea typeface="Shruti" pitchFamily="2"/>
                <a:cs typeface="Shruti" pitchFamily="2"/>
              </a:rPr>
              <a:t>1. Te amo, te amo,</a:t>
            </a:r>
          </a:p>
          <a:p>
            <a:r>
              <a:rPr lang="en-US" sz="4800" b="1">
                <a:solidFill>
                  <a:schemeClr val="tx1"/>
                </a:solidFill>
                <a:latin typeface="Arial Black" pitchFamily="34" charset="0"/>
                <a:ea typeface="Shruti" pitchFamily="2"/>
                <a:cs typeface="Shruti" pitchFamily="2"/>
              </a:rPr>
              <a:t>Te amo, Se</a:t>
            </a:r>
            <a:r>
              <a:rPr lang="es-PE" sz="4800" b="1">
                <a:solidFill>
                  <a:schemeClr val="tx1"/>
                </a:solidFill>
                <a:latin typeface="Arial Black" pitchFamily="34" charset="0"/>
                <a:ea typeface="Shruti" pitchFamily="2"/>
                <a:cs typeface="Shruti" pitchFamily="2"/>
              </a:rPr>
              <a:t>ñor;</a:t>
            </a:r>
          </a:p>
          <a:p>
            <a:r>
              <a:rPr lang="es-PE" sz="4800" b="1">
                <a:solidFill>
                  <a:schemeClr val="tx1"/>
                </a:solidFill>
                <a:latin typeface="Arial Black" pitchFamily="34" charset="0"/>
                <a:ea typeface="Shruti" pitchFamily="2"/>
                <a:cs typeface="Shruti" pitchFamily="2"/>
              </a:rPr>
              <a:t>Te amo, mi Cristo,</a:t>
            </a:r>
          </a:p>
          <a:p>
            <a:r>
              <a:rPr lang="es-PE" sz="4800" b="1">
                <a:solidFill>
                  <a:schemeClr val="tx1"/>
                </a:solidFill>
                <a:latin typeface="Arial Black" pitchFamily="34" charset="0"/>
                <a:ea typeface="Shruti" pitchFamily="2"/>
                <a:cs typeface="Shruti" pitchFamily="2"/>
              </a:rPr>
              <a:t>Te amo, mi Dios.</a:t>
            </a:r>
          </a:p>
          <a:p>
            <a:r>
              <a:rPr lang="es-PE" sz="4800" b="1">
                <a:solidFill>
                  <a:schemeClr val="tx1"/>
                </a:solidFill>
                <a:latin typeface="Arial Black" pitchFamily="34" charset="0"/>
                <a:ea typeface="Shruti" pitchFamily="2"/>
                <a:cs typeface="Shruti" pitchFamily="2"/>
              </a:rPr>
              <a:t>Te amo, te amo,</a:t>
            </a:r>
          </a:p>
          <a:p>
            <a:r>
              <a:rPr lang="es-PE" sz="4800" b="1">
                <a:solidFill>
                  <a:schemeClr val="tx1"/>
                </a:solidFill>
                <a:latin typeface="Arial Black" pitchFamily="34" charset="0"/>
                <a:ea typeface="Shruti" pitchFamily="2"/>
                <a:cs typeface="Shruti" pitchFamily="2"/>
              </a:rPr>
              <a:t>Conoces mi amor;</a:t>
            </a:r>
          </a:p>
          <a:p>
            <a:r>
              <a:rPr lang="es-PE" sz="4800" b="1">
                <a:solidFill>
                  <a:schemeClr val="tx1"/>
                </a:solidFill>
                <a:latin typeface="Arial Black" pitchFamily="34" charset="0"/>
                <a:ea typeface="Shruti" pitchFamily="2"/>
                <a:cs typeface="Shruti" pitchFamily="2"/>
              </a:rPr>
              <a:t>¡Oh cuánto te amo;</a:t>
            </a:r>
          </a:p>
          <a:p>
            <a:r>
              <a:rPr lang="es-PE" sz="4800" b="1">
                <a:solidFill>
                  <a:schemeClr val="tx1"/>
                </a:solidFill>
                <a:latin typeface="Arial Black" pitchFamily="34" charset="0"/>
                <a:ea typeface="Shruti" pitchFamily="2"/>
                <a:cs typeface="Shruti" pitchFamily="2"/>
              </a:rPr>
              <a:t>De ti voy en pos!</a:t>
            </a:r>
          </a:p>
        </p:txBody>
      </p:sp>
    </p:spTree>
    <p:extLst>
      <p:ext uri="{BB962C8B-B14F-4D97-AF65-F5344CB8AC3E}">
        <p14:creationId xmlns:p14="http://schemas.microsoft.com/office/powerpoint/2010/main" val="1401043229"/>
      </p:ext>
    </p:extLst>
  </p:cSld>
  <p:clrMapOvr>
    <a:masterClrMapping/>
  </p:clrMapOvr>
  <p:transition spd="slow">
    <p:split orient="vert"/>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71438"/>
            <a:ext cx="9144000" cy="7316788"/>
          </a:xfrm>
        </p:spPr>
        <p:txBody>
          <a:bodyPr>
            <a:normAutofit lnSpcReduction="10000"/>
          </a:bodyPr>
          <a:lstStyle/>
          <a:p>
            <a:pPr>
              <a:defRPr/>
            </a:pPr>
            <a:r>
              <a:rPr lang="es-PE" sz="5200" dirty="0">
                <a:solidFill>
                  <a:schemeClr val="tx1"/>
                </a:solidFill>
                <a:latin typeface="Arial Black" pitchFamily="34" charset="0"/>
                <a:cs typeface="Shruti" pitchFamily="2"/>
              </a:rPr>
              <a:t> 2. Contento, contento,</a:t>
            </a:r>
          </a:p>
          <a:p>
            <a:pPr>
              <a:defRPr/>
            </a:pPr>
            <a:r>
              <a:rPr lang="es-PE" sz="5200" b="1" dirty="0">
                <a:solidFill>
                  <a:schemeClr val="tx1"/>
                </a:solidFill>
                <a:latin typeface="Arial Black" pitchFamily="34" charset="0"/>
                <a:cs typeface="Shruti" pitchFamily="2"/>
              </a:rPr>
              <a:t>Contento estoy,</a:t>
            </a:r>
          </a:p>
          <a:p>
            <a:pPr>
              <a:defRPr/>
            </a:pPr>
            <a:r>
              <a:rPr lang="es-PE" sz="5200" b="1" dirty="0">
                <a:solidFill>
                  <a:schemeClr val="tx1"/>
                </a:solidFill>
                <a:latin typeface="Arial Black" pitchFamily="34" charset="0"/>
                <a:cs typeface="Shruti" pitchFamily="2"/>
              </a:rPr>
              <a:t>Mi gozo no muere,</a:t>
            </a:r>
          </a:p>
          <a:p>
            <a:pPr>
              <a:defRPr/>
            </a:pPr>
            <a:r>
              <a:rPr lang="es-PE" sz="5200" b="1" dirty="0">
                <a:solidFill>
                  <a:schemeClr val="tx1"/>
                </a:solidFill>
                <a:latin typeface="Arial Black" pitchFamily="34" charset="0"/>
                <a:cs typeface="Shruti" pitchFamily="2"/>
              </a:rPr>
              <a:t>Pues al monte yo voy;</a:t>
            </a:r>
          </a:p>
          <a:p>
            <a:pPr>
              <a:defRPr/>
            </a:pPr>
            <a:r>
              <a:rPr lang="es-PE" sz="5200" b="1" dirty="0">
                <a:solidFill>
                  <a:schemeClr val="tx1"/>
                </a:solidFill>
                <a:latin typeface="Arial Black" pitchFamily="34" charset="0"/>
                <a:cs typeface="Shruti" pitchFamily="2"/>
              </a:rPr>
              <a:t>Contemplo el tesoro</a:t>
            </a:r>
          </a:p>
          <a:p>
            <a:pPr>
              <a:defRPr/>
            </a:pPr>
            <a:r>
              <a:rPr lang="es-PE" sz="5200" b="1" dirty="0">
                <a:solidFill>
                  <a:schemeClr val="tx1"/>
                </a:solidFill>
                <a:latin typeface="Arial Black" pitchFamily="34" charset="0"/>
                <a:cs typeface="Shruti" pitchFamily="2"/>
              </a:rPr>
              <a:t>Y allí yo estaré:</a:t>
            </a:r>
          </a:p>
          <a:p>
            <a:pPr>
              <a:defRPr/>
            </a:pPr>
            <a:r>
              <a:rPr lang="es-PE" sz="5200" b="1" dirty="0">
                <a:solidFill>
                  <a:schemeClr val="tx1"/>
                </a:solidFill>
                <a:latin typeface="Arial Black" pitchFamily="34" charset="0"/>
                <a:cs typeface="Shruti" pitchFamily="2"/>
              </a:rPr>
              <a:t>A Cristo en la gloria</a:t>
            </a:r>
          </a:p>
          <a:p>
            <a:pPr>
              <a:defRPr/>
            </a:pPr>
            <a:r>
              <a:rPr lang="es-PE" sz="5200" b="1" dirty="0">
                <a:solidFill>
                  <a:schemeClr val="tx1"/>
                </a:solidFill>
                <a:latin typeface="Arial Black" pitchFamily="34" charset="0"/>
                <a:cs typeface="Shruti" pitchFamily="2"/>
              </a:rPr>
              <a:t>Y a su pueblo veré.</a:t>
            </a:r>
          </a:p>
          <a:p>
            <a:pPr>
              <a:defRPr/>
            </a:pPr>
            <a:endParaRPr lang="en-US" dirty="0">
              <a:solidFill>
                <a:schemeClr val="tx1"/>
              </a:solidFill>
              <a:cs typeface="Shruti" pitchFamily="2"/>
            </a:endParaRPr>
          </a:p>
        </p:txBody>
      </p:sp>
    </p:spTree>
    <p:extLst>
      <p:ext uri="{BB962C8B-B14F-4D97-AF65-F5344CB8AC3E}">
        <p14:creationId xmlns:p14="http://schemas.microsoft.com/office/powerpoint/2010/main" val="3118640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2 Subtítulo"/>
          <p:cNvSpPr>
            <a:spLocks noGrp="1"/>
          </p:cNvSpPr>
          <p:nvPr>
            <p:ph type="subTitle" idx="1"/>
          </p:nvPr>
        </p:nvSpPr>
        <p:spPr>
          <a:xfrm>
            <a:off x="0" y="-26988"/>
            <a:ext cx="9144000" cy="6858001"/>
          </a:xfrm>
        </p:spPr>
        <p:txBody>
          <a:bodyPr>
            <a:normAutofit lnSpcReduction="10000"/>
          </a:bodyPr>
          <a:lstStyle/>
          <a:p>
            <a:r>
              <a:rPr lang="es-PE" sz="4800" b="1">
                <a:solidFill>
                  <a:schemeClr val="tx1"/>
                </a:solidFill>
                <a:latin typeface="Arial Black" pitchFamily="34" charset="0"/>
                <a:ea typeface="Shruti" pitchFamily="2"/>
                <a:cs typeface="Shruti" pitchFamily="2"/>
              </a:rPr>
              <a:t>3. Oh Cristo divino,</a:t>
            </a:r>
          </a:p>
          <a:p>
            <a:r>
              <a:rPr lang="es-PE" sz="4800" b="1">
                <a:solidFill>
                  <a:schemeClr val="tx1"/>
                </a:solidFill>
                <a:latin typeface="Arial Black" pitchFamily="34" charset="0"/>
                <a:ea typeface="Shruti" pitchFamily="2"/>
                <a:cs typeface="Shruti" pitchFamily="2"/>
              </a:rPr>
              <a:t>Tú me das bendición,</a:t>
            </a:r>
          </a:p>
          <a:p>
            <a:r>
              <a:rPr lang="es-PE" sz="4800" b="1">
                <a:solidFill>
                  <a:schemeClr val="tx1"/>
                </a:solidFill>
                <a:latin typeface="Arial Black" pitchFamily="34" charset="0"/>
                <a:ea typeface="Shruti" pitchFamily="2"/>
                <a:cs typeface="Shruti" pitchFamily="2"/>
              </a:rPr>
              <a:t>Tu nombre es mi tema,</a:t>
            </a:r>
          </a:p>
          <a:p>
            <a:r>
              <a:rPr lang="es-PE" sz="4800" b="1">
                <a:solidFill>
                  <a:schemeClr val="tx1"/>
                </a:solidFill>
                <a:latin typeface="Arial Black" pitchFamily="34" charset="0"/>
                <a:ea typeface="Shruti" pitchFamily="2"/>
                <a:cs typeface="Shruti" pitchFamily="2"/>
              </a:rPr>
              <a:t>Tu amor mi cantar;</a:t>
            </a:r>
          </a:p>
          <a:p>
            <a:r>
              <a:rPr lang="es-PE" sz="4800" b="1">
                <a:solidFill>
                  <a:schemeClr val="tx1"/>
                </a:solidFill>
                <a:latin typeface="Arial Black" pitchFamily="34" charset="0"/>
                <a:ea typeface="Shruti" pitchFamily="2"/>
                <a:cs typeface="Shruti" pitchFamily="2"/>
              </a:rPr>
              <a:t>Tu nombre es mi tema,</a:t>
            </a:r>
          </a:p>
          <a:p>
            <a:r>
              <a:rPr lang="es-PE" sz="4800" b="1">
                <a:solidFill>
                  <a:schemeClr val="tx1"/>
                </a:solidFill>
                <a:latin typeface="Arial Black" pitchFamily="34" charset="0"/>
                <a:ea typeface="Shruti" pitchFamily="2"/>
                <a:cs typeface="Shruti" pitchFamily="2"/>
              </a:rPr>
              <a:t>Tu amor mi cantar:</a:t>
            </a:r>
          </a:p>
          <a:p>
            <a:r>
              <a:rPr lang="es-PE" sz="4800" b="1">
                <a:solidFill>
                  <a:schemeClr val="tx1"/>
                </a:solidFill>
                <a:latin typeface="Arial Black" pitchFamily="34" charset="0"/>
                <a:ea typeface="Shruti" pitchFamily="2"/>
                <a:cs typeface="Shruti" pitchFamily="2"/>
              </a:rPr>
              <a:t>Tu gracia inspira</a:t>
            </a:r>
          </a:p>
          <a:p>
            <a:r>
              <a:rPr lang="es-PE" sz="4800" b="1">
                <a:solidFill>
                  <a:schemeClr val="tx1"/>
                </a:solidFill>
                <a:latin typeface="Arial Black" pitchFamily="34" charset="0"/>
                <a:ea typeface="Shruti" pitchFamily="2"/>
                <a:cs typeface="Shruti" pitchFamily="2"/>
              </a:rPr>
              <a:t>Mi sentir y mi hablar.</a:t>
            </a:r>
          </a:p>
          <a:p>
            <a:endParaRPr lang="en-US" sz="4800">
              <a:solidFill>
                <a:schemeClr val="tx1"/>
              </a:solidFill>
              <a:latin typeface="Arial Black" pitchFamily="34" charset="0"/>
              <a:ea typeface="Shruti" pitchFamily="2"/>
              <a:cs typeface="Shruti" pitchFamily="2"/>
            </a:endParaRPr>
          </a:p>
        </p:txBody>
      </p:sp>
    </p:spTree>
    <p:extLst>
      <p:ext uri="{BB962C8B-B14F-4D97-AF65-F5344CB8AC3E}">
        <p14:creationId xmlns:p14="http://schemas.microsoft.com/office/powerpoint/2010/main" val="2500655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r>
              <a:rPr lang="es-ES_tradnl" sz="6400" dirty="0">
                <a:latin typeface="Arial Black" pitchFamily="34" charset="0"/>
              </a:rPr>
              <a:t>Coro:</a:t>
            </a:r>
            <a:endParaRPr lang="es-PE" sz="6400" dirty="0">
              <a:latin typeface="Arial Black" pitchFamily="34" charset="0"/>
            </a:endParaRPr>
          </a:p>
          <a:p>
            <a:pPr algn="ctr"/>
            <a:r>
              <a:rPr lang="es-ES_tradnl" sz="6400" dirty="0">
                <a:latin typeface="Arial Black" pitchFamily="34" charset="0"/>
              </a:rPr>
              <a:t>¡Aleluya! te alabamos, ¡oh, cuán grande es tu amor!</a:t>
            </a:r>
            <a:endParaRPr lang="es-PE" sz="6400" dirty="0">
              <a:latin typeface="Arial Black" pitchFamily="34" charset="0"/>
            </a:endParaRPr>
          </a:p>
          <a:p>
            <a:pPr algn="ctr"/>
            <a:r>
              <a:rPr lang="es-ES_tradnl" sz="6400" dirty="0">
                <a:latin typeface="Arial Black" pitchFamily="34" charset="0"/>
              </a:rPr>
              <a:t>¡Aleluya! te adoramos, bendito Señor.</a:t>
            </a:r>
            <a:endParaRPr lang="es-PE" sz="6400" dirty="0">
              <a:latin typeface="Arial Black"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0"/>
            <a:ext cx="9144000" cy="6858000"/>
          </a:xfrm>
        </p:spPr>
        <p:txBody>
          <a:bodyPr>
            <a:normAutofit fontScale="92500"/>
          </a:bodyPr>
          <a:lstStyle/>
          <a:p>
            <a:pPr>
              <a:defRPr/>
            </a:pPr>
            <a:r>
              <a:rPr lang="es-PE" sz="5000" b="1" dirty="0">
                <a:solidFill>
                  <a:schemeClr val="tx1"/>
                </a:solidFill>
                <a:latin typeface="Arial Black" pitchFamily="34" charset="0"/>
                <a:cs typeface="Shruti" pitchFamily="2"/>
              </a:rPr>
              <a:t>4. No hay otro cual Cristo,</a:t>
            </a:r>
          </a:p>
          <a:p>
            <a:pPr>
              <a:defRPr/>
            </a:pPr>
            <a:r>
              <a:rPr lang="es-PE" sz="5000" b="1" dirty="0">
                <a:solidFill>
                  <a:schemeClr val="tx1"/>
                </a:solidFill>
                <a:latin typeface="Arial Black" pitchFamily="34" charset="0"/>
                <a:cs typeface="Shruti" pitchFamily="2"/>
              </a:rPr>
              <a:t>De Salem es el Rey,</a:t>
            </a:r>
          </a:p>
          <a:p>
            <a:pPr>
              <a:defRPr/>
            </a:pPr>
            <a:r>
              <a:rPr lang="es-PE" sz="5000" b="1" dirty="0">
                <a:solidFill>
                  <a:schemeClr val="tx1"/>
                </a:solidFill>
                <a:latin typeface="Arial Black" pitchFamily="34" charset="0"/>
                <a:cs typeface="Shruti" pitchFamily="2"/>
              </a:rPr>
              <a:t>Le adoro, le adoro</a:t>
            </a:r>
          </a:p>
          <a:p>
            <a:pPr>
              <a:defRPr/>
            </a:pPr>
            <a:r>
              <a:rPr lang="es-PE" sz="5000" b="1" dirty="0">
                <a:solidFill>
                  <a:schemeClr val="tx1"/>
                </a:solidFill>
                <a:latin typeface="Arial Black" pitchFamily="34" charset="0"/>
                <a:cs typeface="Shruti" pitchFamily="2"/>
              </a:rPr>
              <a:t>Con toda la grey;</a:t>
            </a:r>
          </a:p>
          <a:p>
            <a:pPr>
              <a:defRPr/>
            </a:pPr>
            <a:r>
              <a:rPr lang="es-PE" sz="5000" b="1" dirty="0">
                <a:solidFill>
                  <a:schemeClr val="tx1"/>
                </a:solidFill>
                <a:latin typeface="Arial Black" pitchFamily="34" charset="0"/>
                <a:cs typeface="Shruti" pitchFamily="2"/>
              </a:rPr>
              <a:t>Le adoror, le adoro</a:t>
            </a:r>
          </a:p>
          <a:p>
            <a:pPr>
              <a:defRPr/>
            </a:pPr>
            <a:r>
              <a:rPr lang="es-PE" sz="5000" b="1" dirty="0">
                <a:solidFill>
                  <a:schemeClr val="tx1"/>
                </a:solidFill>
                <a:latin typeface="Arial Black" pitchFamily="34" charset="0"/>
                <a:cs typeface="Shruti" pitchFamily="2"/>
              </a:rPr>
              <a:t>Con toda la grey,</a:t>
            </a:r>
          </a:p>
          <a:p>
            <a:pPr>
              <a:defRPr/>
            </a:pPr>
            <a:r>
              <a:rPr lang="es-PE" sz="5000" b="1" dirty="0">
                <a:solidFill>
                  <a:schemeClr val="tx1"/>
                </a:solidFill>
                <a:latin typeface="Arial Black" pitchFamily="34" charset="0"/>
                <a:cs typeface="Shruti" pitchFamily="2"/>
              </a:rPr>
              <a:t>Y ríos de gozo</a:t>
            </a:r>
          </a:p>
          <a:p>
            <a:pPr>
              <a:defRPr/>
            </a:pPr>
            <a:r>
              <a:rPr lang="es-PE" sz="5000" b="1" dirty="0">
                <a:solidFill>
                  <a:schemeClr val="tx1"/>
                </a:solidFill>
                <a:latin typeface="Arial Black" pitchFamily="34" charset="0"/>
                <a:cs typeface="Shruti" pitchFamily="2"/>
              </a:rPr>
              <a:t>Me vendrán a animar.</a:t>
            </a:r>
          </a:p>
          <a:p>
            <a:pPr>
              <a:defRPr/>
            </a:pPr>
            <a:endParaRPr lang="en-US" dirty="0">
              <a:solidFill>
                <a:schemeClr val="tx1"/>
              </a:solidFill>
              <a:latin typeface="Arial Black" pitchFamily="34" charset="0"/>
              <a:cs typeface="Shruti" pitchFamily="2"/>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2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2 Marcador de contenido"/>
          <p:cNvSpPr txBox="1">
            <a:spLocks/>
          </p:cNvSpPr>
          <p:nvPr/>
        </p:nvSpPr>
        <p:spPr bwMode="auto">
          <a:xfrm>
            <a:off x="0" y="1428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20000"/>
              </a:spcBef>
              <a:buFont typeface="Arial" charset="0"/>
              <a:buNone/>
            </a:pPr>
            <a:r>
              <a:rPr lang="es-ES_tradnl" sz="3600" b="1">
                <a:latin typeface="Arial Black" pitchFamily="34" charset="0"/>
              </a:rPr>
              <a:t>1.-</a:t>
            </a:r>
            <a:r>
              <a:rPr lang="es-ES_tradnl" sz="3600">
                <a:latin typeface="Arial Black" pitchFamily="34" charset="0"/>
              </a:rPr>
              <a:t>	Me agrada cantar sin cesar, y honrar</a:t>
            </a:r>
            <a:endParaRPr lang="es-MX" sz="3600">
              <a:latin typeface="Arial Black" pitchFamily="34" charset="0"/>
            </a:endParaRPr>
          </a:p>
          <a:p>
            <a:pPr algn="ctr">
              <a:spcBef>
                <a:spcPct val="20000"/>
              </a:spcBef>
              <a:buFont typeface="Arial" charset="0"/>
              <a:buNone/>
            </a:pPr>
            <a:r>
              <a:rPr lang="es-ES_tradnl" sz="3600">
                <a:latin typeface="Arial Black" pitchFamily="34" charset="0"/>
              </a:rPr>
              <a:t>A Jesús mi amado Salvador;</a:t>
            </a:r>
            <a:endParaRPr lang="es-MX" sz="3600">
              <a:latin typeface="Arial Black" pitchFamily="34" charset="0"/>
            </a:endParaRPr>
          </a:p>
          <a:p>
            <a:pPr algn="ctr">
              <a:spcBef>
                <a:spcPct val="20000"/>
              </a:spcBef>
              <a:buFont typeface="Arial" charset="0"/>
              <a:buNone/>
            </a:pPr>
            <a:r>
              <a:rPr lang="es-ES_tradnl" sz="3600">
                <a:latin typeface="Arial Black" pitchFamily="34" charset="0"/>
              </a:rPr>
              <a:t>Quien me hizo pensar que debía dejar </a:t>
            </a:r>
            <a:endParaRPr lang="es-MX" sz="3600">
              <a:latin typeface="Arial Black" pitchFamily="34" charset="0"/>
            </a:endParaRPr>
          </a:p>
          <a:p>
            <a:pPr algn="ctr">
              <a:spcBef>
                <a:spcPct val="20000"/>
              </a:spcBef>
              <a:buFont typeface="Arial" charset="0"/>
              <a:buNone/>
            </a:pPr>
            <a:r>
              <a:rPr lang="es-ES_tradnl" sz="3600">
                <a:latin typeface="Arial Black" pitchFamily="34" charset="0"/>
              </a:rPr>
              <a:t>Para siempre la senda del error.</a:t>
            </a:r>
            <a:endParaRPr lang="es-MX" sz="3600">
              <a:latin typeface="Arial Black" pitchFamily="34" charset="0"/>
            </a:endParaRPr>
          </a:p>
          <a:p>
            <a:pPr algn="ctr">
              <a:spcBef>
                <a:spcPct val="20000"/>
              </a:spcBef>
              <a:buFont typeface="Arial" charset="0"/>
              <a:buNone/>
            </a:pPr>
            <a:r>
              <a:rPr lang="es-ES_tradnl" sz="3600">
                <a:latin typeface="Arial Black" pitchFamily="34" charset="0"/>
              </a:rPr>
              <a:t>¡Mi Salvador! ¡Mi Salvador!</a:t>
            </a:r>
            <a:endParaRPr lang="es-MX" sz="3600">
              <a:latin typeface="Arial Black" pitchFamily="34" charset="0"/>
            </a:endParaRPr>
          </a:p>
          <a:p>
            <a:pPr algn="ctr">
              <a:spcBef>
                <a:spcPct val="20000"/>
              </a:spcBef>
              <a:buFont typeface="Arial" charset="0"/>
              <a:buNone/>
            </a:pPr>
            <a:r>
              <a:rPr lang="es-ES_tradnl" sz="3600">
                <a:latin typeface="Arial Black" pitchFamily="34" charset="0"/>
              </a:rPr>
              <a:t>Te alabo, mi Rey y Señor.</a:t>
            </a:r>
            <a:endParaRPr lang="es-MX" sz="3600">
              <a:latin typeface="Arial Black" pitchFamily="34" charset="0"/>
            </a:endParaRPr>
          </a:p>
          <a:p>
            <a:pPr algn="ctr">
              <a:spcBef>
                <a:spcPct val="20000"/>
              </a:spcBef>
              <a:buFont typeface="Arial" charset="0"/>
              <a:buNone/>
            </a:pPr>
            <a:r>
              <a:rPr lang="es-ES_tradnl" sz="3600">
                <a:latin typeface="Arial Black" pitchFamily="34" charset="0"/>
              </a:rPr>
              <a:t>¡Mi Salvador! ¡Mi Salvador!</a:t>
            </a:r>
            <a:endParaRPr lang="es-MX" sz="3600">
              <a:latin typeface="Arial Black" pitchFamily="34" charset="0"/>
            </a:endParaRPr>
          </a:p>
          <a:p>
            <a:pPr algn="ctr">
              <a:spcBef>
                <a:spcPct val="20000"/>
              </a:spcBef>
              <a:buFont typeface="Arial" charset="0"/>
              <a:buNone/>
            </a:pPr>
            <a:r>
              <a:rPr lang="es-ES_tradnl" sz="3600">
                <a:latin typeface="Arial Black" pitchFamily="34" charset="0"/>
              </a:rPr>
              <a:t>Te alabo, mi Rey y Señor.</a:t>
            </a:r>
            <a:endParaRPr lang="es-MX" sz="3600">
              <a:latin typeface="Arial Black" pitchFamily="34" charset="0"/>
            </a:endParaRPr>
          </a:p>
        </p:txBody>
      </p:sp>
    </p:spTree>
    <p:extLst>
      <p:ext uri="{BB962C8B-B14F-4D97-AF65-F5344CB8AC3E}">
        <p14:creationId xmlns:p14="http://schemas.microsoft.com/office/powerpoint/2010/main" val="539941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142875"/>
            <a:ext cx="9144000" cy="6858000"/>
          </a:xfrm>
          <a:prstGeom prst="rect">
            <a:avLst/>
          </a:prstGeom>
        </p:spPr>
        <p:txBody>
          <a:bodyPr>
            <a:normAutofit fontScale="85000" lnSpcReduction="20000"/>
          </a:bodyPr>
          <a:lstStyle/>
          <a:p>
            <a:pPr algn="ctr" eaLnBrk="0" hangingPunct="0">
              <a:spcBef>
                <a:spcPct val="20000"/>
              </a:spcBef>
              <a:buFont typeface="Arial" charset="0"/>
              <a:buNone/>
              <a:defRPr/>
            </a:pPr>
            <a:r>
              <a:rPr lang="es-ES_tradnl" sz="4900" dirty="0">
                <a:latin typeface="Arial Black" pitchFamily="34" charset="0"/>
              </a:rPr>
              <a:t>2.-	A Jesús acudí, el perdón recibí,</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Y ahora feliz yo soy en él;</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El me dijo: "Ten fe, yo contigo estaré, </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Y de toda maldad te guardaré."</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¡Mi Salvador! ¡Mi Salvador!</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Te alabo, mi Rey y Señor.</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¡Mi Salvador! ¡Mi Salvador!</a:t>
            </a:r>
            <a:endParaRPr lang="es-MX" sz="4900" dirty="0">
              <a:latin typeface="Arial Black" pitchFamily="34" charset="0"/>
            </a:endParaRPr>
          </a:p>
          <a:p>
            <a:pPr algn="ctr" eaLnBrk="0" hangingPunct="0">
              <a:spcBef>
                <a:spcPct val="20000"/>
              </a:spcBef>
              <a:buFont typeface="Arial" charset="0"/>
              <a:buNone/>
              <a:defRPr/>
            </a:pPr>
            <a:r>
              <a:rPr lang="es-ES_tradnl" sz="4900" dirty="0">
                <a:latin typeface="Arial Black" pitchFamily="34" charset="0"/>
              </a:rPr>
              <a:t>Te alabo, mi Rey y Señor.</a:t>
            </a:r>
            <a:endParaRPr lang="es-MX" sz="4900" dirty="0">
              <a:latin typeface="Arial Black" pitchFamily="34" charset="0"/>
            </a:endParaRPr>
          </a:p>
          <a:p>
            <a:pPr marL="342900" indent="-342900" eaLnBrk="0" hangingPunct="0">
              <a:spcBef>
                <a:spcPct val="20000"/>
              </a:spcBef>
              <a:buFont typeface="Arial" charset="0"/>
              <a:buChar char="•"/>
              <a:defRPr/>
            </a:pPr>
            <a:endParaRPr lang="es-MX" sz="3200" dirty="0">
              <a:latin typeface="+mn-lt"/>
            </a:endParaRPr>
          </a:p>
        </p:txBody>
      </p:sp>
    </p:spTree>
    <p:extLst>
      <p:ext uri="{BB962C8B-B14F-4D97-AF65-F5344CB8AC3E}">
        <p14:creationId xmlns:p14="http://schemas.microsoft.com/office/powerpoint/2010/main" val="1200744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142875"/>
            <a:ext cx="9144000" cy="6858000"/>
          </a:xfrm>
          <a:prstGeom prst="rect">
            <a:avLst/>
          </a:prstGeom>
        </p:spPr>
        <p:txBody>
          <a:bodyPr/>
          <a:lstStyle/>
          <a:p>
            <a:pPr algn="ctr" eaLnBrk="0" hangingPunct="0">
              <a:spcBef>
                <a:spcPct val="20000"/>
              </a:spcBef>
              <a:buFont typeface="Arial" charset="0"/>
              <a:buNone/>
              <a:defRPr/>
            </a:pPr>
            <a:r>
              <a:rPr lang="es-ES_tradnl" sz="3700" dirty="0">
                <a:latin typeface="Arial Black" pitchFamily="34" charset="0"/>
              </a:rPr>
              <a:t>3.-	Serviré a Jesús, predicando la luz,</a:t>
            </a:r>
            <a:endParaRPr lang="es-MX" sz="3700" dirty="0">
              <a:latin typeface="Arial Black" pitchFamily="34" charset="0"/>
            </a:endParaRPr>
          </a:p>
          <a:p>
            <a:pPr algn="ctr" eaLnBrk="0" hangingPunct="0">
              <a:spcBef>
                <a:spcPct val="20000"/>
              </a:spcBef>
              <a:buFont typeface="Arial" charset="0"/>
              <a:buNone/>
              <a:defRPr/>
            </a:pPr>
            <a:r>
              <a:rPr lang="es-ES_tradnl" sz="3700" dirty="0">
                <a:latin typeface="Arial Black" pitchFamily="34" charset="0"/>
              </a:rPr>
              <a:t>Y gozoso con él yo viviré;</a:t>
            </a:r>
            <a:endParaRPr lang="es-MX" sz="3700" dirty="0">
              <a:latin typeface="Arial Black" pitchFamily="34" charset="0"/>
            </a:endParaRPr>
          </a:p>
          <a:p>
            <a:pPr algn="ctr" eaLnBrk="0" hangingPunct="0">
              <a:spcBef>
                <a:spcPct val="20000"/>
              </a:spcBef>
              <a:buFont typeface="Arial" charset="0"/>
              <a:buNone/>
              <a:defRPr/>
            </a:pPr>
            <a:r>
              <a:rPr lang="es-ES_tradnl" sz="3700" dirty="0">
                <a:latin typeface="Arial Black" pitchFamily="34" charset="0"/>
              </a:rPr>
              <a:t>El me da salvación, </a:t>
            </a:r>
            <a:endParaRPr lang="es-MX" sz="3700" dirty="0">
              <a:latin typeface="Arial Black" pitchFamily="34" charset="0"/>
            </a:endParaRPr>
          </a:p>
          <a:p>
            <a:pPr algn="ctr" eaLnBrk="0" hangingPunct="0">
              <a:spcBef>
                <a:spcPct val="20000"/>
              </a:spcBef>
              <a:buFont typeface="Arial" charset="0"/>
              <a:buNone/>
              <a:defRPr/>
            </a:pPr>
            <a:r>
              <a:rPr lang="es-ES_tradnl" sz="3700" dirty="0">
                <a:latin typeface="Arial Black" pitchFamily="34" charset="0"/>
              </a:rPr>
              <a:t>Y gratuita protección; </a:t>
            </a:r>
            <a:endParaRPr lang="es-MX" sz="3700" dirty="0">
              <a:latin typeface="Arial Black" pitchFamily="34" charset="0"/>
            </a:endParaRPr>
          </a:p>
          <a:p>
            <a:pPr algn="ctr" eaLnBrk="0" hangingPunct="0">
              <a:spcBef>
                <a:spcPct val="20000"/>
              </a:spcBef>
              <a:buFont typeface="Arial" charset="0"/>
              <a:buNone/>
              <a:defRPr/>
            </a:pPr>
            <a:r>
              <a:rPr lang="es-ES_tradnl" sz="3700" dirty="0">
                <a:latin typeface="Arial Black" pitchFamily="34" charset="0"/>
              </a:rPr>
              <a:t>En la lucha constante seguiré.</a:t>
            </a:r>
            <a:endParaRPr lang="es-MX" sz="3700" dirty="0">
              <a:latin typeface="Arial Black" pitchFamily="34" charset="0"/>
            </a:endParaRPr>
          </a:p>
          <a:p>
            <a:pPr algn="ctr" eaLnBrk="0" hangingPunct="0">
              <a:spcBef>
                <a:spcPct val="20000"/>
              </a:spcBef>
              <a:buFont typeface="Arial" charset="0"/>
              <a:buNone/>
              <a:defRPr/>
            </a:pPr>
            <a:r>
              <a:rPr lang="es-ES_tradnl" sz="3700" dirty="0">
                <a:latin typeface="Arial Black" pitchFamily="34" charset="0"/>
              </a:rPr>
              <a:t>¡Mi Salvador! ¡Mi Salvador!</a:t>
            </a:r>
            <a:endParaRPr lang="es-MX" sz="3700" dirty="0">
              <a:latin typeface="Arial Black" pitchFamily="34" charset="0"/>
            </a:endParaRPr>
          </a:p>
          <a:p>
            <a:pPr algn="ctr" eaLnBrk="0" hangingPunct="0">
              <a:spcBef>
                <a:spcPct val="20000"/>
              </a:spcBef>
              <a:buFont typeface="Arial" charset="0"/>
              <a:buNone/>
              <a:defRPr/>
            </a:pPr>
            <a:r>
              <a:rPr lang="es-ES_tradnl" sz="3700" dirty="0">
                <a:latin typeface="Arial Black" pitchFamily="34" charset="0"/>
              </a:rPr>
              <a:t>Te alabo, mi Rey y Señor.</a:t>
            </a:r>
            <a:endParaRPr lang="es-MX" sz="3700" dirty="0">
              <a:latin typeface="Arial Black" pitchFamily="34" charset="0"/>
            </a:endParaRPr>
          </a:p>
          <a:p>
            <a:pPr algn="ctr" eaLnBrk="0" hangingPunct="0">
              <a:spcBef>
                <a:spcPct val="20000"/>
              </a:spcBef>
              <a:buFont typeface="Arial" charset="0"/>
              <a:buNone/>
              <a:defRPr/>
            </a:pPr>
            <a:r>
              <a:rPr lang="es-ES_tradnl" sz="3700" dirty="0">
                <a:latin typeface="Arial Black" pitchFamily="34" charset="0"/>
              </a:rPr>
              <a:t>¡Mi Salvador! ¡Mi Salvador!</a:t>
            </a:r>
            <a:endParaRPr lang="es-MX" sz="3700" dirty="0">
              <a:latin typeface="Arial Black" pitchFamily="34" charset="0"/>
            </a:endParaRPr>
          </a:p>
          <a:p>
            <a:pPr algn="ctr" eaLnBrk="0" hangingPunct="0">
              <a:spcBef>
                <a:spcPct val="20000"/>
              </a:spcBef>
              <a:buFont typeface="Arial" charset="0"/>
              <a:buNone/>
              <a:defRPr/>
            </a:pPr>
            <a:r>
              <a:rPr lang="es-ES_tradnl" sz="3700" dirty="0">
                <a:latin typeface="Arial Black" pitchFamily="34" charset="0"/>
              </a:rPr>
              <a:t>Te alabo, mi Rey y Señor.</a:t>
            </a:r>
            <a:endParaRPr lang="es-MX" sz="3700" dirty="0">
              <a:latin typeface="Arial Black" pitchFamily="34" charset="0"/>
            </a:endParaRPr>
          </a:p>
          <a:p>
            <a:pPr marL="342900" indent="-342900" eaLnBrk="0" hangingPunct="0">
              <a:spcBef>
                <a:spcPct val="20000"/>
              </a:spcBef>
              <a:buFont typeface="Arial" charset="0"/>
              <a:buChar char="•"/>
              <a:defRPr/>
            </a:pPr>
            <a:endParaRPr lang="es-MX" sz="37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110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2 Marcador de contenido"/>
          <p:cNvSpPr txBox="1">
            <a:spLocks/>
          </p:cNvSpPr>
          <p:nvPr/>
        </p:nvSpPr>
        <p:spPr bwMode="auto">
          <a:xfrm>
            <a:off x="0" y="-4462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sz="4400" dirty="0">
                <a:latin typeface="Arial Black" pitchFamily="34" charset="0"/>
              </a:rPr>
              <a:t>1. La canción al mundo entonad:</a:t>
            </a:r>
          </a:p>
          <a:p>
            <a:pPr algn="ctr"/>
            <a:r>
              <a:rPr lang="es-PE" sz="4400" dirty="0">
                <a:latin typeface="Arial Black" pitchFamily="34" charset="0"/>
              </a:rPr>
              <a:t>¡Cristo es el Señor!</a:t>
            </a:r>
          </a:p>
          <a:p>
            <a:pPr algn="ctr"/>
            <a:r>
              <a:rPr lang="es-PE" sz="4400" dirty="0">
                <a:latin typeface="Arial Black" pitchFamily="34" charset="0"/>
              </a:rPr>
              <a:t>Aclamadle por su bondad;</a:t>
            </a:r>
          </a:p>
          <a:p>
            <a:pPr algn="ctr"/>
            <a:r>
              <a:rPr lang="es-PE" sz="4400" dirty="0">
                <a:latin typeface="Arial Black" pitchFamily="34" charset="0"/>
              </a:rPr>
              <a:t>Rendidle honor.</a:t>
            </a:r>
          </a:p>
          <a:p>
            <a:pPr algn="ctr"/>
            <a:r>
              <a:rPr lang="es-PE" sz="4400" dirty="0">
                <a:latin typeface="Arial Black" pitchFamily="34" charset="0"/>
              </a:rPr>
              <a:t>Toda lengua, toda nación</a:t>
            </a:r>
          </a:p>
          <a:p>
            <a:pPr algn="ctr"/>
            <a:r>
              <a:rPr lang="es-ES" sz="4400" dirty="0">
                <a:latin typeface="Arial Black" pitchFamily="34" charset="0"/>
              </a:rPr>
              <a:t>Cante a coro esta canción.</a:t>
            </a:r>
          </a:p>
          <a:p>
            <a:pPr algn="ctr"/>
            <a:r>
              <a:rPr lang="es-ES" sz="4400" dirty="0">
                <a:latin typeface="Arial Black" pitchFamily="34" charset="0"/>
              </a:rPr>
              <a:t>La canción al mundo entonad:</a:t>
            </a:r>
          </a:p>
          <a:p>
            <a:pPr algn="ctr"/>
            <a:r>
              <a:rPr lang="es-PE" sz="4400" dirty="0">
                <a:latin typeface="Arial Black" pitchFamily="34" charset="0"/>
              </a:rPr>
              <a:t>¡Cristo es el Señor!</a:t>
            </a:r>
            <a:endParaRPr lang="es-MX" sz="4400" dirty="0">
              <a:latin typeface="Arial Black" pitchFamily="34" charset="0"/>
            </a:endParaRPr>
          </a:p>
        </p:txBody>
      </p:sp>
    </p:spTree>
    <p:extLst>
      <p:ext uri="{BB962C8B-B14F-4D97-AF65-F5344CB8AC3E}">
        <p14:creationId xmlns:p14="http://schemas.microsoft.com/office/powerpoint/2010/main" val="1746331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142875"/>
            <a:ext cx="9144000" cy="6858000"/>
          </a:xfrm>
          <a:prstGeom prst="rect">
            <a:avLst/>
          </a:prstGeom>
        </p:spPr>
        <p:txBody>
          <a:bodyPr>
            <a:normAutofit lnSpcReduction="10000"/>
          </a:bodyPr>
          <a:lstStyle/>
          <a:p>
            <a:pPr algn="ctr"/>
            <a:r>
              <a:rPr lang="es-ES" sz="4800" dirty="0">
                <a:latin typeface="Arial Black" pitchFamily="34" charset="0"/>
              </a:rPr>
              <a:t>2. La canción al mundo entonad</a:t>
            </a:r>
          </a:p>
          <a:p>
            <a:pPr algn="ctr"/>
            <a:r>
              <a:rPr lang="es-PE" sz="4800" dirty="0">
                <a:latin typeface="Arial Black" pitchFamily="34" charset="0"/>
              </a:rPr>
              <a:t>El día al nacer;</a:t>
            </a:r>
          </a:p>
          <a:p>
            <a:pPr algn="ctr"/>
            <a:r>
              <a:rPr lang="es-PE" sz="4800" dirty="0">
                <a:latin typeface="Arial Black" pitchFamily="34" charset="0"/>
              </a:rPr>
              <a:t>Notas santas resonad;</a:t>
            </a:r>
          </a:p>
          <a:p>
            <a:pPr algn="ctr"/>
            <a:r>
              <a:rPr lang="es-PE" sz="4800" dirty="0">
                <a:latin typeface="Arial Black" pitchFamily="34" charset="0"/>
              </a:rPr>
              <a:t>Con santo placer.</a:t>
            </a:r>
          </a:p>
          <a:p>
            <a:pPr algn="ctr"/>
            <a:r>
              <a:rPr lang="es-ES" sz="4800" dirty="0">
                <a:latin typeface="Arial Black" pitchFamily="34" charset="0"/>
              </a:rPr>
              <a:t>Y los bosques al cantar</a:t>
            </a:r>
          </a:p>
          <a:p>
            <a:pPr algn="ctr"/>
            <a:r>
              <a:rPr lang="es-ES" sz="4800" dirty="0">
                <a:latin typeface="Arial Black" pitchFamily="34" charset="0"/>
              </a:rPr>
              <a:t>Eco encuentran en el mar,</a:t>
            </a:r>
          </a:p>
          <a:p>
            <a:pPr algn="ctr"/>
            <a:r>
              <a:rPr lang="es-ES" sz="4800" dirty="0">
                <a:latin typeface="Arial Black" pitchFamily="34" charset="0"/>
              </a:rPr>
              <a:t>La canción al mundo entonad</a:t>
            </a:r>
          </a:p>
          <a:p>
            <a:pPr algn="ctr"/>
            <a:r>
              <a:rPr lang="es-PE" sz="4800" dirty="0">
                <a:latin typeface="Arial Black" pitchFamily="34" charset="0"/>
              </a:rPr>
              <a:t>El día al nacer.</a:t>
            </a:r>
            <a:endParaRPr lang="es-MX" sz="3200" dirty="0">
              <a:latin typeface="Arial Black" pitchFamily="34" charset="0"/>
            </a:endParaRPr>
          </a:p>
        </p:txBody>
      </p:sp>
    </p:spTree>
    <p:extLst>
      <p:ext uri="{BB962C8B-B14F-4D97-AF65-F5344CB8AC3E}">
        <p14:creationId xmlns:p14="http://schemas.microsoft.com/office/powerpoint/2010/main" val="2066056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27384"/>
            <a:ext cx="9144000" cy="6858000"/>
          </a:xfrm>
          <a:prstGeom prst="rect">
            <a:avLst/>
          </a:prstGeom>
        </p:spPr>
        <p:txBody>
          <a:bodyPr/>
          <a:lstStyle/>
          <a:p>
            <a:pPr algn="ctr"/>
            <a:r>
              <a:rPr lang="es-ES" sz="4400" dirty="0">
                <a:latin typeface="Arial Black" pitchFamily="34" charset="0"/>
              </a:rPr>
              <a:t>3. La canción al mundo entonad:</a:t>
            </a:r>
          </a:p>
          <a:p>
            <a:pPr algn="ctr"/>
            <a:r>
              <a:rPr lang="es-PE" sz="4400" dirty="0">
                <a:latin typeface="Arial Black" pitchFamily="34" charset="0"/>
              </a:rPr>
              <a:t>¡Cristo es el Rey!</a:t>
            </a:r>
          </a:p>
          <a:p>
            <a:pPr algn="ctr"/>
            <a:r>
              <a:rPr lang="es-PE" sz="4400" dirty="0">
                <a:latin typeface="Arial Black" pitchFamily="34" charset="0"/>
              </a:rPr>
              <a:t>Todo el mundo, alabad,</a:t>
            </a:r>
          </a:p>
          <a:p>
            <a:pPr algn="ctr"/>
            <a:r>
              <a:rPr lang="es-PE" sz="4400" dirty="0">
                <a:latin typeface="Arial Black" pitchFamily="34" charset="0"/>
              </a:rPr>
              <a:t>Proclamad su ley.</a:t>
            </a:r>
          </a:p>
          <a:p>
            <a:pPr algn="ctr"/>
            <a:r>
              <a:rPr lang="es-ES" sz="4400" dirty="0">
                <a:latin typeface="Arial Black" pitchFamily="34" charset="0"/>
              </a:rPr>
              <a:t>La creación adore al Señor</a:t>
            </a:r>
          </a:p>
          <a:p>
            <a:pPr algn="ctr"/>
            <a:r>
              <a:rPr lang="es-PE" sz="4400" dirty="0">
                <a:latin typeface="Arial Black" pitchFamily="34" charset="0"/>
              </a:rPr>
              <a:t>Exaltando su gran amor.</a:t>
            </a:r>
          </a:p>
          <a:p>
            <a:pPr algn="ctr"/>
            <a:r>
              <a:rPr lang="es-ES" sz="4400" dirty="0">
                <a:latin typeface="Arial Black" pitchFamily="34" charset="0"/>
              </a:rPr>
              <a:t>La canción al mundo entonad:</a:t>
            </a:r>
          </a:p>
          <a:p>
            <a:pPr algn="ctr"/>
            <a:r>
              <a:rPr lang="es-PE" sz="4400" dirty="0">
                <a:latin typeface="Arial Black" pitchFamily="34" charset="0"/>
              </a:rPr>
              <a:t>¡Cristo es el Rey!</a:t>
            </a:r>
            <a:endParaRPr lang="es-MX" sz="44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254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2 Marcador de contenido"/>
          <p:cNvSpPr txBox="1">
            <a:spLocks/>
          </p:cNvSpPr>
          <p:nvPr/>
        </p:nvSpPr>
        <p:spPr bwMode="auto">
          <a:xfrm>
            <a:off x="0" y="-4462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s-PE"/>
            </a:defPPr>
            <a:lvl1pPr algn="ctr" eaLnBrk="0" hangingPunct="0">
              <a:defRPr sz="5700">
                <a:latin typeface="Arial Black" pitchFamily="34"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s-ES" dirty="0"/>
              <a:t>1. De quien pagó mí redención:</a:t>
            </a:r>
          </a:p>
          <a:p>
            <a:r>
              <a:rPr lang="es-PE" dirty="0"/>
              <a:t>Podría siempre yo cantar,</a:t>
            </a:r>
          </a:p>
          <a:p>
            <a:r>
              <a:rPr lang="es-ES" dirty="0"/>
              <a:t>Y con mí voz y corazón</a:t>
            </a:r>
          </a:p>
          <a:p>
            <a:r>
              <a:rPr lang="es-PE" dirty="0"/>
              <a:t>Su nombre siempre alabar.</a:t>
            </a:r>
            <a:endParaRPr lang="es-MX" dirty="0"/>
          </a:p>
        </p:txBody>
      </p:sp>
    </p:spTree>
    <p:extLst>
      <p:ext uri="{BB962C8B-B14F-4D97-AF65-F5344CB8AC3E}">
        <p14:creationId xmlns:p14="http://schemas.microsoft.com/office/powerpoint/2010/main" val="281756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27384"/>
            <a:ext cx="9144000" cy="6858000"/>
          </a:xfrm>
          <a:prstGeom prst="rect">
            <a:avLst/>
          </a:prstGeom>
        </p:spPr>
        <p:txBody>
          <a:bodyPr>
            <a:noAutofit/>
          </a:bodyPr>
          <a:lstStyle/>
          <a:p>
            <a:pPr algn="ctr"/>
            <a:r>
              <a:rPr lang="es-ES" sz="5700" dirty="0">
                <a:latin typeface="Arial Black" pitchFamily="34" charset="0"/>
              </a:rPr>
              <a:t>2. Por fe en él el pecador</a:t>
            </a:r>
          </a:p>
          <a:p>
            <a:pPr algn="ctr"/>
            <a:r>
              <a:rPr lang="es-PE" sz="5700" dirty="0">
                <a:latin typeface="Arial Black" pitchFamily="34" charset="0"/>
              </a:rPr>
              <a:t>Encuentra vida y perdón,</a:t>
            </a:r>
          </a:p>
          <a:p>
            <a:pPr algn="ctr"/>
            <a:r>
              <a:rPr lang="es-ES" sz="5700" dirty="0">
                <a:latin typeface="Arial Black" pitchFamily="34" charset="0"/>
              </a:rPr>
              <a:t>Y goza en su Redentor,</a:t>
            </a:r>
          </a:p>
          <a:p>
            <a:pPr algn="ctr"/>
            <a:r>
              <a:rPr lang="es-ES" sz="5700" dirty="0">
                <a:latin typeface="Arial Black" pitchFamily="34" charset="0"/>
              </a:rPr>
              <a:t>De Dios el inefable don.</a:t>
            </a:r>
            <a:endParaRPr lang="es-MX" sz="5700" dirty="0">
              <a:latin typeface="Arial Black" pitchFamily="34" charset="0"/>
            </a:endParaRPr>
          </a:p>
        </p:txBody>
      </p:sp>
    </p:spTree>
    <p:extLst>
      <p:ext uri="{BB962C8B-B14F-4D97-AF65-F5344CB8AC3E}">
        <p14:creationId xmlns:p14="http://schemas.microsoft.com/office/powerpoint/2010/main" val="2506077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142875"/>
            <a:ext cx="9144000" cy="6858000"/>
          </a:xfrm>
          <a:prstGeom prst="rect">
            <a:avLst/>
          </a:prstGeom>
        </p:spPr>
        <p:txBody>
          <a:bodyPr>
            <a:normAutofit lnSpcReduction="10000"/>
          </a:bodyPr>
          <a:lstStyle/>
          <a:p>
            <a:pPr algn="ctr"/>
            <a:r>
              <a:rPr lang="es-ES" sz="5700" dirty="0">
                <a:latin typeface="Arial Black" pitchFamily="34" charset="0"/>
              </a:rPr>
              <a:t>3. Por redimirnos él sufrió</a:t>
            </a:r>
          </a:p>
          <a:p>
            <a:pPr algn="ctr"/>
            <a:r>
              <a:rPr lang="es-PE" sz="5700" dirty="0">
                <a:latin typeface="Arial Black" pitchFamily="34" charset="0"/>
              </a:rPr>
              <a:t>Amargas penas y dolor,</a:t>
            </a:r>
          </a:p>
          <a:p>
            <a:pPr algn="ctr"/>
            <a:r>
              <a:rPr lang="es-ES" sz="5700" dirty="0">
                <a:latin typeface="Arial Black" pitchFamily="34" charset="0"/>
              </a:rPr>
              <a:t>Y por la muerte demostró</a:t>
            </a:r>
          </a:p>
          <a:p>
            <a:pPr algn="ctr"/>
            <a:r>
              <a:rPr lang="es-ES" sz="5700" dirty="0">
                <a:latin typeface="Arial Black" pitchFamily="34" charset="0"/>
              </a:rPr>
              <a:t>La plenitud de su amor.</a:t>
            </a:r>
            <a:endParaRPr lang="es-MX" sz="5700" dirty="0">
              <a:latin typeface="Arial Black" pitchFamily="34" charset="0"/>
            </a:endParaRPr>
          </a:p>
        </p:txBody>
      </p:sp>
    </p:spTree>
    <p:extLst>
      <p:ext uri="{BB962C8B-B14F-4D97-AF65-F5344CB8AC3E}">
        <p14:creationId xmlns:p14="http://schemas.microsoft.com/office/powerpoint/2010/main" val="913775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99392"/>
            <a:ext cx="9144000" cy="6858000"/>
          </a:xfrm>
          <a:prstGeom prst="rect">
            <a:avLst/>
          </a:prstGeom>
        </p:spPr>
        <p:txBody>
          <a:bodyPr/>
          <a:lstStyle/>
          <a:p>
            <a:pPr algn="ctr"/>
            <a:r>
              <a:rPr lang="es-PE" sz="7600" dirty="0">
                <a:latin typeface="Arial Black" pitchFamily="34" charset="0"/>
              </a:rPr>
              <a:t>4. </a:t>
            </a:r>
            <a:r>
              <a:rPr lang="es-ES_tradnl" sz="7600" dirty="0">
                <a:latin typeface="Arial Black" pitchFamily="34" charset="0"/>
              </a:rPr>
              <a:t>Unidos load, a la gran Trinidad,</a:t>
            </a:r>
            <a:endParaRPr lang="es-PE" sz="7600" dirty="0">
              <a:latin typeface="Arial Black" pitchFamily="34" charset="0"/>
            </a:endParaRPr>
          </a:p>
          <a:p>
            <a:pPr algn="ctr"/>
            <a:r>
              <a:rPr lang="es-ES_tradnl" sz="7600" dirty="0">
                <a:latin typeface="Arial Black" pitchFamily="34" charset="0"/>
              </a:rPr>
              <a:t> Que es la fuente de gracia, poder y verdad.</a:t>
            </a:r>
            <a:endParaRPr lang="es-PE" sz="7600" dirty="0">
              <a:latin typeface="Arial Black" pitchFamily="34" charset="0"/>
            </a:endParaRPr>
          </a:p>
          <a:p>
            <a:pPr algn="ctr"/>
            <a:endParaRPr lang="es-PE" sz="6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27384"/>
            <a:ext cx="9144000" cy="6858000"/>
          </a:xfrm>
          <a:prstGeom prst="rect">
            <a:avLst/>
          </a:prstGeom>
        </p:spPr>
        <p:txBody>
          <a:bodyPr/>
          <a:lstStyle/>
          <a:p>
            <a:pPr algn="ctr"/>
            <a:r>
              <a:rPr lang="es-PE" sz="5700" dirty="0">
                <a:latin typeface="Arial Black" pitchFamily="34" charset="0"/>
              </a:rPr>
              <a:t>4. Oh Salvador, a ti mí voz</a:t>
            </a:r>
          </a:p>
          <a:p>
            <a:pPr algn="ctr"/>
            <a:r>
              <a:rPr lang="es-PE" sz="5700" dirty="0">
                <a:latin typeface="Arial Black" pitchFamily="34" charset="0"/>
              </a:rPr>
              <a:t>Levantaré con gratitud:</a:t>
            </a:r>
          </a:p>
          <a:p>
            <a:pPr algn="ctr"/>
            <a:r>
              <a:rPr lang="es-ES" sz="5700" dirty="0">
                <a:latin typeface="Arial Black" pitchFamily="34" charset="0"/>
              </a:rPr>
              <a:t>A ti, mi Redentor y Dios,</a:t>
            </a:r>
          </a:p>
          <a:p>
            <a:pPr algn="ctr"/>
            <a:r>
              <a:rPr lang="es-ES" sz="5700" dirty="0">
                <a:latin typeface="Arial Black" pitchFamily="34" charset="0"/>
              </a:rPr>
              <a:t>Autor de vida y salud.</a:t>
            </a:r>
            <a:endParaRPr lang="es-MX" sz="57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93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5700" b="1" dirty="0">
                <a:latin typeface="Arial Black" pitchFamily="34" charset="0"/>
              </a:rPr>
              <a:t>1.</a:t>
            </a:r>
            <a:r>
              <a:rPr lang="es-ES_tradnl" sz="5700" dirty="0">
                <a:latin typeface="Arial Black" pitchFamily="34" charset="0"/>
              </a:rPr>
              <a:t>	Con cánticos, Señor, mi corazón y voz</a:t>
            </a:r>
            <a:endParaRPr lang="es-PE" sz="5700" dirty="0">
              <a:latin typeface="Arial Black" pitchFamily="34" charset="0"/>
            </a:endParaRPr>
          </a:p>
          <a:p>
            <a:pPr algn="ctr"/>
            <a:r>
              <a:rPr lang="es-ES_tradnl" sz="5700" dirty="0">
                <a:latin typeface="Arial Black" pitchFamily="34" charset="0"/>
              </a:rPr>
              <a:t>Te adoran con fervor, ¡Oh Trino, Santo Dios!  </a:t>
            </a:r>
            <a:endParaRPr lang="es-PE" sz="5700" dirty="0">
              <a:latin typeface="Arial Black" pitchFamily="34" charset="0"/>
            </a:endParaRPr>
          </a:p>
          <a:p>
            <a:pPr algn="ctr"/>
            <a:r>
              <a:rPr lang="es-ES_tradnl" sz="5700" dirty="0">
                <a:latin typeface="Arial Black" pitchFamily="34" charset="0"/>
              </a:rPr>
              <a:t>En tu mansión yo te veré, Y paz eterna gozaré.</a:t>
            </a:r>
            <a:endParaRPr lang="es-PE" sz="5700" dirty="0">
              <a:latin typeface="Arial Black"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27384"/>
            <a:ext cx="9144000" cy="6858000"/>
          </a:xfrm>
          <a:prstGeom prst="rect">
            <a:avLst/>
          </a:prstGeom>
        </p:spPr>
        <p:txBody>
          <a:bodyPr/>
          <a:lstStyle/>
          <a:p>
            <a:pPr algn="ctr"/>
            <a:r>
              <a:rPr lang="es-ES_tradnl" sz="5900" dirty="0">
                <a:latin typeface="Arial Black" pitchFamily="34" charset="0"/>
              </a:rPr>
              <a:t>2.	Tu mano paternal trazó mi senda aquí,</a:t>
            </a:r>
            <a:endParaRPr lang="es-PE" sz="5900" dirty="0">
              <a:latin typeface="Arial Black" pitchFamily="34" charset="0"/>
            </a:endParaRPr>
          </a:p>
          <a:p>
            <a:pPr algn="ctr"/>
            <a:r>
              <a:rPr lang="es-ES_tradnl" sz="5900" dirty="0">
                <a:latin typeface="Arial Black" pitchFamily="34" charset="0"/>
              </a:rPr>
              <a:t>Mis pasos, cada cual, velados son por ti.</a:t>
            </a:r>
            <a:endParaRPr lang="es-PE" sz="5900" dirty="0">
              <a:latin typeface="Arial Black" pitchFamily="34" charset="0"/>
            </a:endParaRPr>
          </a:p>
          <a:p>
            <a:pPr algn="ctr"/>
            <a:r>
              <a:rPr lang="es-ES_tradnl" sz="5900" dirty="0">
                <a:latin typeface="Arial Black" pitchFamily="34" charset="0"/>
              </a:rPr>
              <a:t>En tu mansión yo te veré, Y paz eterna gozaré.</a:t>
            </a:r>
            <a:endParaRPr lang="es-PE" sz="5900" dirty="0">
              <a:latin typeface="Arial Black" pitchFamily="34" charset="0"/>
            </a:endParaRPr>
          </a:p>
        </p:txBody>
      </p:sp>
    </p:spTree>
    <p:extLst>
      <p:ext uri="{BB962C8B-B14F-4D97-AF65-F5344CB8AC3E}">
        <p14:creationId xmlns:p14="http://schemas.microsoft.com/office/powerpoint/2010/main" val="197591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44624"/>
            <a:ext cx="9144000" cy="6858000"/>
          </a:xfrm>
          <a:prstGeom prst="rect">
            <a:avLst/>
          </a:prstGeom>
        </p:spPr>
        <p:txBody>
          <a:bodyPr/>
          <a:lstStyle/>
          <a:p>
            <a:pPr algn="ctr"/>
            <a:r>
              <a:rPr lang="es-ES_tradnl" sz="5900" dirty="0">
                <a:latin typeface="Arial Black" pitchFamily="34" charset="0"/>
              </a:rPr>
              <a:t>3. Innumerables son los bienes, y sin par, que por tu compasión recibo sin cesar. </a:t>
            </a:r>
          </a:p>
          <a:p>
            <a:pPr algn="ctr"/>
            <a:r>
              <a:rPr lang="es-ES_tradnl" sz="5900" dirty="0">
                <a:latin typeface="Arial Black" pitchFamily="34" charset="0"/>
              </a:rPr>
              <a:t>En tu mansión yo te veré, y paz eterna gozaré.	</a:t>
            </a:r>
            <a:endParaRPr lang="es-PE" sz="5900" dirty="0">
              <a:latin typeface="Arial Black" pitchFamily="34" charset="0"/>
            </a:endParaRPr>
          </a:p>
        </p:txBody>
      </p:sp>
    </p:spTree>
    <p:extLst>
      <p:ext uri="{BB962C8B-B14F-4D97-AF65-F5344CB8AC3E}">
        <p14:creationId xmlns:p14="http://schemas.microsoft.com/office/powerpoint/2010/main" val="197591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44624"/>
            <a:ext cx="9144000" cy="6858000"/>
          </a:xfrm>
          <a:prstGeom prst="rect">
            <a:avLst/>
          </a:prstGeom>
        </p:spPr>
        <p:txBody>
          <a:bodyPr/>
          <a:lstStyle/>
          <a:p>
            <a:pPr algn="ctr"/>
            <a:r>
              <a:rPr lang="es-ES_tradnl" sz="5600" dirty="0">
                <a:latin typeface="Arial Black" pitchFamily="34" charset="0"/>
              </a:rPr>
              <a:t>4.	Tú eres, ¡oh Señor! Mi sumo, todo bien;</a:t>
            </a:r>
            <a:endParaRPr lang="es-PE" sz="5600" dirty="0">
              <a:latin typeface="Arial Black" pitchFamily="34" charset="0"/>
            </a:endParaRPr>
          </a:p>
          <a:p>
            <a:pPr algn="ctr"/>
            <a:r>
              <a:rPr lang="es-ES_tradnl" sz="5600" dirty="0">
                <a:latin typeface="Arial Black" pitchFamily="34" charset="0"/>
              </a:rPr>
              <a:t>Mil lenguas tu amor cantando siempre estén.  </a:t>
            </a:r>
            <a:endParaRPr lang="es-PE" sz="5600" dirty="0">
              <a:latin typeface="Arial Black" pitchFamily="34" charset="0"/>
            </a:endParaRPr>
          </a:p>
          <a:p>
            <a:pPr algn="ctr"/>
            <a:r>
              <a:rPr lang="es-ES_tradnl" sz="5600" dirty="0">
                <a:latin typeface="Arial Black" pitchFamily="34" charset="0"/>
              </a:rPr>
              <a:t>En tu mansión yo te veré, Y paz eterna gozaré.</a:t>
            </a:r>
            <a:endParaRPr lang="es-PE" sz="56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1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6600" b="1" dirty="0">
                <a:latin typeface="Arial Black" pitchFamily="34" charset="0"/>
              </a:rPr>
              <a:t>1.	</a:t>
            </a:r>
            <a:r>
              <a:rPr lang="es-ES_tradnl" sz="6600" dirty="0">
                <a:latin typeface="Arial Black" pitchFamily="34" charset="0"/>
              </a:rPr>
              <a:t>A Jesús alabaremos, él es nuestro Salvador;</a:t>
            </a:r>
            <a:endParaRPr lang="es-PE" sz="6600" dirty="0">
              <a:latin typeface="Arial Black" pitchFamily="34" charset="0"/>
            </a:endParaRPr>
          </a:p>
          <a:p>
            <a:pPr algn="ctr"/>
            <a:r>
              <a:rPr lang="es-ES_tradnl" sz="6600" dirty="0">
                <a:latin typeface="Arial Black" pitchFamily="34" charset="0"/>
              </a:rPr>
              <a:t>Y por él alcanzaremos gozo, paz y gran favor.</a:t>
            </a:r>
            <a:endParaRPr lang="es-PE" sz="6600" dirty="0">
              <a:latin typeface="Arial Black" pitchFamily="34" charset="0"/>
            </a:endParaRPr>
          </a:p>
        </p:txBody>
      </p:sp>
    </p:spTree>
    <p:extLst>
      <p:ext uri="{BB962C8B-B14F-4D97-AF65-F5344CB8AC3E}">
        <p14:creationId xmlns:p14="http://schemas.microsoft.com/office/powerpoint/2010/main" val="33440921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ES_tradnl" sz="6600" dirty="0">
                <a:latin typeface="Arial Black" pitchFamily="34" charset="0"/>
              </a:rPr>
              <a:t>¡Gloria, gloria, aleluya; Gloria, gloria a Jesús; </a:t>
            </a:r>
            <a:endParaRPr lang="es-PE" sz="6600" dirty="0">
              <a:latin typeface="Arial Black" pitchFamily="34" charset="0"/>
            </a:endParaRPr>
          </a:p>
          <a:p>
            <a:pPr marL="0" indent="0" algn="ctr">
              <a:buNone/>
            </a:pPr>
            <a:r>
              <a:rPr lang="es-ES_tradnl" sz="6600" dirty="0">
                <a:latin typeface="Arial Black" pitchFamily="34" charset="0"/>
              </a:rPr>
              <a:t>Me salvó y hoy me guarda; Gloria, gloria a Jesús!</a:t>
            </a:r>
            <a:endParaRPr lang="es-PE" sz="6600" dirty="0">
              <a:latin typeface="Arial Black" pitchFamily="34" charset="0"/>
            </a:endParaRPr>
          </a:p>
        </p:txBody>
      </p:sp>
    </p:spTree>
    <p:extLst>
      <p:ext uri="{BB962C8B-B14F-4D97-AF65-F5344CB8AC3E}">
        <p14:creationId xmlns:p14="http://schemas.microsoft.com/office/powerpoint/2010/main" val="3913802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188640"/>
            <a:ext cx="9144000" cy="6858000"/>
          </a:xfrm>
          <a:prstGeom prst="rect">
            <a:avLst/>
          </a:prstGeom>
        </p:spPr>
        <p:txBody>
          <a:bodyPr/>
          <a:lstStyle/>
          <a:p>
            <a:pPr lvl="0" algn="ctr"/>
            <a:r>
              <a:rPr lang="es-ES_tradnl" sz="6600" b="1" dirty="0">
                <a:latin typeface="Arial Black" pitchFamily="34" charset="0"/>
              </a:rPr>
              <a:t>2.</a:t>
            </a:r>
            <a:r>
              <a:rPr lang="es-ES_tradnl" sz="6600" dirty="0">
                <a:latin typeface="Arial Black" pitchFamily="34" charset="0"/>
              </a:rPr>
              <a:t>	A Jesús ensalzaremos, él es nuestro Mediador: </a:t>
            </a:r>
            <a:endParaRPr lang="es-PE" sz="6600" dirty="0">
              <a:latin typeface="Arial Black" pitchFamily="34" charset="0"/>
            </a:endParaRPr>
          </a:p>
          <a:p>
            <a:pPr algn="ctr"/>
            <a:r>
              <a:rPr lang="es-ES_tradnl" sz="6600" dirty="0">
                <a:latin typeface="Arial Black" pitchFamily="34" charset="0"/>
              </a:rPr>
              <a:t>Y por él, sí, entraremos en la gloria del Señor.</a:t>
            </a:r>
            <a:endParaRPr lang="es-PE" sz="6600" dirty="0">
              <a:latin typeface="Arial Black" pitchFamily="34" charset="0"/>
            </a:endParaRPr>
          </a:p>
        </p:txBody>
      </p:sp>
    </p:spTree>
    <p:extLst>
      <p:ext uri="{BB962C8B-B14F-4D97-AF65-F5344CB8AC3E}">
        <p14:creationId xmlns:p14="http://schemas.microsoft.com/office/powerpoint/2010/main" val="3344092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ES_tradnl" sz="6600" dirty="0">
                <a:latin typeface="Arial Black" pitchFamily="34" charset="0"/>
              </a:rPr>
              <a:t>¡Gloria, gloria, aleluya; Gloria, gloria a Jesús; </a:t>
            </a:r>
            <a:endParaRPr lang="es-PE" sz="6600" dirty="0">
              <a:latin typeface="Arial Black" pitchFamily="34" charset="0"/>
            </a:endParaRPr>
          </a:p>
          <a:p>
            <a:pPr marL="0" indent="0" algn="ctr">
              <a:buNone/>
            </a:pPr>
            <a:r>
              <a:rPr lang="es-ES_tradnl" sz="6600" dirty="0">
                <a:latin typeface="Arial Black" pitchFamily="34" charset="0"/>
              </a:rPr>
              <a:t>Me salvó y hoy me guarda; Gloria, gloria a Jesús!</a:t>
            </a:r>
            <a:endParaRPr lang="es-PE" sz="6600" dirty="0">
              <a:latin typeface="Arial Black" pitchFamily="34" charset="0"/>
            </a:endParaRPr>
          </a:p>
        </p:txBody>
      </p:sp>
    </p:spTree>
    <p:extLst>
      <p:ext uri="{BB962C8B-B14F-4D97-AF65-F5344CB8AC3E}">
        <p14:creationId xmlns:p14="http://schemas.microsoft.com/office/powerpoint/2010/main" val="1229505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lvl="0" algn="ctr"/>
            <a:r>
              <a:rPr lang="es-ES_tradnl" sz="6600" b="1" dirty="0">
                <a:latin typeface="Arial Black" pitchFamily="34" charset="0"/>
              </a:rPr>
              <a:t>3.</a:t>
            </a:r>
            <a:r>
              <a:rPr lang="es-ES_tradnl" sz="6600" dirty="0">
                <a:latin typeface="Arial Black" pitchFamily="34" charset="0"/>
              </a:rPr>
              <a:t>	A Jesús adoraremos, nuestro Santificador;</a:t>
            </a:r>
            <a:endParaRPr lang="es-PE" sz="6600" dirty="0">
              <a:latin typeface="Arial Black" pitchFamily="34" charset="0"/>
            </a:endParaRPr>
          </a:p>
          <a:p>
            <a:pPr algn="ctr"/>
            <a:r>
              <a:rPr lang="es-ES_tradnl" sz="6600" dirty="0">
                <a:latin typeface="Arial Black" pitchFamily="34" charset="0"/>
              </a:rPr>
              <a:t>Y un día, sí, seremos cual es nuestro Salvador.</a:t>
            </a:r>
            <a:endParaRPr lang="es-PE" sz="6600" dirty="0">
              <a:latin typeface="Arial Black" pitchFamily="34" charset="0"/>
            </a:endParaRPr>
          </a:p>
        </p:txBody>
      </p:sp>
    </p:spTree>
    <p:extLst>
      <p:ext uri="{BB962C8B-B14F-4D97-AF65-F5344CB8AC3E}">
        <p14:creationId xmlns:p14="http://schemas.microsoft.com/office/powerpoint/2010/main" val="3344092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0000"/>
            <a:duotone>
              <a:schemeClr val="accent5">
                <a:shade val="45000"/>
                <a:satMod val="135000"/>
              </a:schemeClr>
              <a:prstClr val="white"/>
            </a:duotone>
          </a:blip>
          <a:srcRect/>
          <a:stretch>
            <a:fillRect t="-17000" b="-17000"/>
          </a:stretch>
        </a:blipFill>
        <a:effectLst/>
      </p:bgPr>
    </p:bg>
    <p:spTree>
      <p:nvGrpSpPr>
        <p:cNvPr id="1" name=""/>
        <p:cNvGrpSpPr/>
        <p:nvPr/>
      </p:nvGrpSpPr>
      <p:grpSpPr>
        <a:xfrm>
          <a:off x="0" y="0"/>
          <a:ext cx="0" cy="0"/>
          <a:chOff x="0" y="0"/>
          <a:chExt cx="0" cy="0"/>
        </a:xfrm>
      </p:grpSpPr>
      <p:sp>
        <p:nvSpPr>
          <p:cNvPr id="40" name="1 Título"/>
          <p:cNvSpPr txBox="1">
            <a:spLocks/>
          </p:cNvSpPr>
          <p:nvPr/>
        </p:nvSpPr>
        <p:spPr>
          <a:xfrm>
            <a:off x="459213" y="193675"/>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3" action="ppaction://hlinksldjump"/>
              </a:rPr>
              <a:t>27.- A DIOS, NACIONES, DAD LOOR</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41" name="1 Título"/>
          <p:cNvSpPr txBox="1">
            <a:spLocks/>
          </p:cNvSpPr>
          <p:nvPr/>
        </p:nvSpPr>
        <p:spPr>
          <a:xfrm>
            <a:off x="459213" y="692696"/>
            <a:ext cx="4349677"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a:noFill/>
                </a:ln>
                <a:solidFill>
                  <a:schemeClr val="tx1"/>
                </a:solidFill>
                <a:uLnTx/>
                <a:uFillTx/>
                <a:latin typeface="Algerian" pitchFamily="82" charset="0"/>
                <a:ea typeface="+mj-ea"/>
                <a:cs typeface="+mj-cs"/>
                <a:hlinkClick r:id="rId4" action="ppaction://hlinksldjump"/>
              </a:rPr>
              <a:t>28.- BENDICE, ¡OH ALMA MIA!</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5" name="1 Título"/>
          <p:cNvSpPr txBox="1">
            <a:spLocks/>
          </p:cNvSpPr>
          <p:nvPr/>
        </p:nvSpPr>
        <p:spPr>
          <a:xfrm>
            <a:off x="459213" y="1163977"/>
            <a:ext cx="4904875" cy="499021"/>
          </a:xfrm>
          <a:prstGeom prst="rect">
            <a:avLst/>
          </a:prstGeom>
        </p:spPr>
        <p:txBody>
          <a:bodyPr vert="horz" lIns="91440" tIns="45720" rIns="91440" bIns="45720" rtlCol="0" anchor="ctr">
            <a:normAutofit fontScale="77500" lnSpcReduction="2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5" action="ppaction://hlinksldjump"/>
              </a:rPr>
              <a:t>29.- VENID, NUESTRAS VOCES ALEGRES UNAMOS</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6" name="1 Título"/>
          <p:cNvSpPr txBox="1">
            <a:spLocks/>
          </p:cNvSpPr>
          <p:nvPr/>
        </p:nvSpPr>
        <p:spPr>
          <a:xfrm>
            <a:off x="459213" y="1662998"/>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6" action="ppaction://hlinksldjump"/>
              </a:rPr>
              <a:t>30.- GLORIA DEMOS AL SALVADOR</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7" name="1 Título"/>
          <p:cNvSpPr txBox="1">
            <a:spLocks/>
          </p:cNvSpPr>
          <p:nvPr/>
        </p:nvSpPr>
        <p:spPr>
          <a:xfrm>
            <a:off x="459213" y="2162019"/>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7" action="ppaction://hlinksldjump"/>
              </a:rPr>
              <a:t>31.- VED AL CRISTO, REY DE GLORIA</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8" name="1 Título"/>
          <p:cNvSpPr txBox="1">
            <a:spLocks/>
          </p:cNvSpPr>
          <p:nvPr/>
        </p:nvSpPr>
        <p:spPr>
          <a:xfrm>
            <a:off x="459213" y="2661040"/>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8" action="ppaction://hlinksldjump"/>
              </a:rPr>
              <a:t>32.- REDENTOR, TE ADORAMOS</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9" name="1 Título"/>
          <p:cNvSpPr txBox="1">
            <a:spLocks/>
          </p:cNvSpPr>
          <p:nvPr/>
        </p:nvSpPr>
        <p:spPr>
          <a:xfrm>
            <a:off x="459213" y="3160061"/>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9" action="ppaction://hlinksldjump"/>
              </a:rPr>
              <a:t>33.- LOORES DAD A CRISTO EL REY</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0" name="1 Título"/>
          <p:cNvSpPr txBox="1">
            <a:spLocks/>
          </p:cNvSpPr>
          <p:nvPr/>
        </p:nvSpPr>
        <p:spPr>
          <a:xfrm>
            <a:off x="459213" y="3632855"/>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10" action="ppaction://hlinksldjump"/>
              </a:rPr>
              <a:t>34.- DIGNO ES EL CORDERO</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1" name="1 Título"/>
          <p:cNvSpPr txBox="1">
            <a:spLocks/>
          </p:cNvSpPr>
          <p:nvPr/>
        </p:nvSpPr>
        <p:spPr>
          <a:xfrm>
            <a:off x="459213" y="4131876"/>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11" action="ppaction://hlinksldjump"/>
              </a:rPr>
              <a:t>35.- FUENTE DE LA VIDA ETERNA</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2" name="1 Título"/>
          <p:cNvSpPr txBox="1">
            <a:spLocks/>
          </p:cNvSpPr>
          <p:nvPr/>
        </p:nvSpPr>
        <p:spPr>
          <a:xfrm>
            <a:off x="459213" y="4630897"/>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12" action="ppaction://hlinksldjump"/>
              </a:rPr>
              <a:t>36.- GLORIA A TU NOMBRE</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3" name="1 Título"/>
          <p:cNvSpPr txBox="1">
            <a:spLocks/>
          </p:cNvSpPr>
          <p:nvPr/>
        </p:nvSpPr>
        <p:spPr>
          <a:xfrm>
            <a:off x="459213" y="5133654"/>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13" action="ppaction://hlinksldjump"/>
              </a:rPr>
              <a:t>37.- ¡DAD GRACIAS Y HOY CANTAD!</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4" name="1 Título"/>
          <p:cNvSpPr txBox="1">
            <a:spLocks/>
          </p:cNvSpPr>
          <p:nvPr/>
        </p:nvSpPr>
        <p:spPr>
          <a:xfrm>
            <a:off x="459212" y="5632675"/>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14" action="ppaction://hlinksldjump"/>
              </a:rPr>
              <a:t>38.- ¡GLORIA! ¡GLORIA!</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5" name="1 Título"/>
          <p:cNvSpPr txBox="1">
            <a:spLocks/>
          </p:cNvSpPr>
          <p:nvPr/>
        </p:nvSpPr>
        <p:spPr>
          <a:xfrm>
            <a:off x="5148064" y="193675"/>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1900" b="0" i="0" u="none" strike="noStrike" kern="1200" cap="none" spc="0" normalizeH="0" baseline="0" noProof="0" dirty="0">
                <a:ln>
                  <a:noFill/>
                </a:ln>
                <a:solidFill>
                  <a:schemeClr val="tx1"/>
                </a:solidFill>
                <a:uLnTx/>
                <a:uFillTx/>
                <a:latin typeface="Algerian" pitchFamily="82" charset="0"/>
                <a:ea typeface="+mj-ea"/>
                <a:cs typeface="+mj-cs"/>
                <a:hlinkClick r:id="rId15" action="ppaction://hlinksldjump"/>
              </a:rPr>
              <a:t>39.- TU SANTO NOMBRE ALABARÉ</a:t>
            </a:r>
            <a:endParaRPr kumimoji="0" lang="es-ES" sz="19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6" name="1 Título"/>
          <p:cNvSpPr txBox="1">
            <a:spLocks/>
          </p:cNvSpPr>
          <p:nvPr/>
        </p:nvSpPr>
        <p:spPr>
          <a:xfrm>
            <a:off x="5158292" y="664956"/>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16" action="ppaction://hlinksldjump"/>
              </a:rPr>
              <a:t>40.- TE AMO</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7" name="1 Título"/>
          <p:cNvSpPr txBox="1">
            <a:spLocks/>
          </p:cNvSpPr>
          <p:nvPr/>
        </p:nvSpPr>
        <p:spPr>
          <a:xfrm>
            <a:off x="5141168" y="1122413"/>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17" action="ppaction://hlinksldjump"/>
              </a:rPr>
              <a:t>41.- ME AGRADA CANTAR</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8" name="1 Título"/>
          <p:cNvSpPr txBox="1">
            <a:spLocks/>
          </p:cNvSpPr>
          <p:nvPr/>
        </p:nvSpPr>
        <p:spPr>
          <a:xfrm>
            <a:off x="5123865" y="1662997"/>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1700" b="0" i="0" u="none" strike="noStrike" kern="1200" cap="none" spc="0" normalizeH="0" baseline="0" noProof="0" dirty="0">
                <a:ln>
                  <a:noFill/>
                </a:ln>
                <a:solidFill>
                  <a:schemeClr val="tx1"/>
                </a:solidFill>
                <a:uLnTx/>
                <a:uFillTx/>
                <a:latin typeface="Algerian" pitchFamily="82" charset="0"/>
                <a:ea typeface="+mj-ea"/>
                <a:cs typeface="+mj-cs"/>
                <a:hlinkClick r:id="rId18" action="ppaction://hlinksldjump"/>
              </a:rPr>
              <a:t>42.- LA CANCION AL MUNDO ENTONAD</a:t>
            </a:r>
            <a:endParaRPr kumimoji="0" lang="es-ES" sz="17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19" name="1 Título"/>
          <p:cNvSpPr txBox="1">
            <a:spLocks/>
          </p:cNvSpPr>
          <p:nvPr/>
        </p:nvSpPr>
        <p:spPr>
          <a:xfrm>
            <a:off x="5141168" y="2162018"/>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a:ln>
                  <a:noFill/>
                </a:ln>
                <a:solidFill>
                  <a:schemeClr val="tx1"/>
                </a:solidFill>
                <a:uLnTx/>
                <a:uFillTx/>
                <a:latin typeface="Algerian" pitchFamily="82" charset="0"/>
                <a:ea typeface="+mj-ea"/>
                <a:cs typeface="+mj-cs"/>
                <a:hlinkClick r:id="rId19" action="ppaction://hlinksldjump"/>
              </a:rPr>
              <a:t>43.- DE QUIEN PAGO MI REDENCION</a:t>
            </a:r>
            <a:endParaRPr kumimoji="0" lang="es-ES"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20" name="1 Título"/>
          <p:cNvSpPr txBox="1">
            <a:spLocks/>
          </p:cNvSpPr>
          <p:nvPr/>
        </p:nvSpPr>
        <p:spPr>
          <a:xfrm>
            <a:off x="5141168" y="2661039"/>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a:ln>
                  <a:noFill/>
                </a:ln>
                <a:solidFill>
                  <a:schemeClr val="tx1"/>
                </a:solidFill>
                <a:uLnTx/>
                <a:uFillTx/>
                <a:latin typeface="Algerian" pitchFamily="82" charset="0"/>
                <a:ea typeface="+mj-ea"/>
                <a:cs typeface="+mj-cs"/>
                <a:hlinkClick r:id="rId20" action="ppaction://hlinksldjump"/>
              </a:rPr>
              <a:t>44.- CON CANTICOS, SEÑOR</a:t>
            </a:r>
            <a:endParaRPr kumimoji="0" lang="es-ES"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24" name="1 Título"/>
          <p:cNvSpPr txBox="1">
            <a:spLocks/>
          </p:cNvSpPr>
          <p:nvPr/>
        </p:nvSpPr>
        <p:spPr>
          <a:xfrm>
            <a:off x="5113459" y="3159803"/>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21" action="ppaction://hlinksldjump"/>
              </a:rPr>
              <a:t>45.- A JESUS ALABAREMOS</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25" name="1 Título"/>
          <p:cNvSpPr txBox="1">
            <a:spLocks/>
          </p:cNvSpPr>
          <p:nvPr/>
        </p:nvSpPr>
        <p:spPr>
          <a:xfrm>
            <a:off x="5113459" y="3632854"/>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1500" b="0" i="0" u="none" strike="noStrike" kern="1200" cap="none" spc="0" normalizeH="0" baseline="0" noProof="0" dirty="0">
                <a:ln>
                  <a:noFill/>
                </a:ln>
                <a:solidFill>
                  <a:schemeClr val="tx1"/>
                </a:solidFill>
                <a:uLnTx/>
                <a:uFillTx/>
                <a:latin typeface="Algerian" pitchFamily="82" charset="0"/>
                <a:ea typeface="+mj-ea"/>
                <a:cs typeface="+mj-cs"/>
                <a:hlinkClick r:id="rId22" action="ppaction://hlinksldjump"/>
              </a:rPr>
              <a:t>46.- MARAVILLOSO ES EL NOMBRE DE JESUS</a:t>
            </a:r>
            <a:endParaRPr kumimoji="0" lang="es-ES" sz="15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26" name="1 Título"/>
          <p:cNvSpPr txBox="1">
            <a:spLocks/>
          </p:cNvSpPr>
          <p:nvPr/>
        </p:nvSpPr>
        <p:spPr>
          <a:xfrm>
            <a:off x="5113459" y="4131875"/>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23" action="ppaction://hlinksldjump"/>
              </a:rPr>
              <a:t>47.- JESUS ES MI REY SOBERANO</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27" name="1 Título"/>
          <p:cNvSpPr txBox="1">
            <a:spLocks/>
          </p:cNvSpPr>
          <p:nvPr/>
        </p:nvSpPr>
        <p:spPr>
          <a:xfrm>
            <a:off x="5103471" y="4630896"/>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chemeClr val="tx1"/>
                </a:solidFill>
                <a:uLnTx/>
                <a:uFillTx/>
                <a:latin typeface="Algerian" pitchFamily="82" charset="0"/>
                <a:ea typeface="+mj-ea"/>
                <a:cs typeface="+mj-cs"/>
                <a:hlinkClick r:id="rId24" action="ppaction://hlinksldjump"/>
              </a:rPr>
              <a:t>48.- GRACIAS DAD A JESUCRISTO</a:t>
            </a:r>
            <a:endParaRPr kumimoji="0" lang="es-ES" sz="2000"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29" name="1 Título"/>
          <p:cNvSpPr txBox="1">
            <a:spLocks/>
          </p:cNvSpPr>
          <p:nvPr/>
        </p:nvSpPr>
        <p:spPr>
          <a:xfrm>
            <a:off x="5103471" y="5133654"/>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a:ln>
                  <a:noFill/>
                </a:ln>
                <a:solidFill>
                  <a:schemeClr val="tx1"/>
                </a:solidFill>
                <a:uLnTx/>
                <a:uFillTx/>
                <a:latin typeface="Algerian" pitchFamily="82" charset="0"/>
                <a:ea typeface="+mj-ea"/>
                <a:cs typeface="+mj-cs"/>
                <a:hlinkClick r:id="rId25" action="ppaction://hlinksldjump"/>
              </a:rPr>
              <a:t>49.- ES CRISTO QUIEN POR MI MURIO</a:t>
            </a:r>
            <a:endParaRPr kumimoji="0" lang="es-ES" b="0" i="0" u="none" strike="noStrike" kern="1200" cap="none" spc="0" normalizeH="0" baseline="0" noProof="0" dirty="0">
              <a:ln>
                <a:noFill/>
              </a:ln>
              <a:solidFill>
                <a:schemeClr val="tx1"/>
              </a:solidFill>
              <a:uLnTx/>
              <a:uFillTx/>
              <a:latin typeface="Algerian" pitchFamily="82" charset="0"/>
              <a:ea typeface="+mj-ea"/>
              <a:cs typeface="+mj-cs"/>
            </a:endParaRPr>
          </a:p>
        </p:txBody>
      </p:sp>
      <p:sp>
        <p:nvSpPr>
          <p:cNvPr id="30" name="1 Título"/>
          <p:cNvSpPr txBox="1">
            <a:spLocks/>
          </p:cNvSpPr>
          <p:nvPr/>
        </p:nvSpPr>
        <p:spPr>
          <a:xfrm>
            <a:off x="5103471" y="5632675"/>
            <a:ext cx="4904875" cy="499021"/>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a:ln>
                  <a:noFill/>
                </a:ln>
                <a:solidFill>
                  <a:schemeClr val="tx1"/>
                </a:solidFill>
                <a:uLnTx/>
                <a:uFillTx/>
                <a:latin typeface="Algerian" pitchFamily="82" charset="0"/>
                <a:ea typeface="+mj-ea"/>
                <a:cs typeface="+mj-cs"/>
                <a:hlinkClick r:id="rId26" action="ppaction://hlinksldjump"/>
              </a:rPr>
              <a:t>50.- cantad alegres al Señor</a:t>
            </a:r>
            <a:endParaRPr kumimoji="0" lang="es-ES" b="0" i="0" u="none" strike="noStrike" kern="1200" cap="none" spc="0" normalizeH="0" baseline="0" noProof="0" dirty="0">
              <a:ln>
                <a:noFill/>
              </a:ln>
              <a:solidFill>
                <a:schemeClr val="tx1"/>
              </a:solidFill>
              <a:uLnTx/>
              <a:uFillTx/>
              <a:latin typeface="Algerian" pitchFamily="82" charset="0"/>
              <a:ea typeface="+mj-ea"/>
              <a:cs typeface="+mj-cs"/>
            </a:endParaRPr>
          </a:p>
        </p:txBody>
      </p:sp>
      <p:pic>
        <p:nvPicPr>
          <p:cNvPr id="28" name="Picture 2" descr="C:\Archivos de programa\Microsoft Office\MEDIA\CAGCAT10\j0293236.wmf">
            <a:hlinkClick r:id="rId27" action="ppaction://hlinkpres?slideindex=1&amp;slidetitle="/>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350962"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7800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r>
              <a:rPr lang="es-ES_tradnl" sz="6400" dirty="0">
                <a:latin typeface="Arial Black" pitchFamily="34" charset="0"/>
              </a:rPr>
              <a:t>Coro:</a:t>
            </a:r>
            <a:endParaRPr lang="es-PE" sz="6400" dirty="0">
              <a:latin typeface="Arial Black" pitchFamily="34" charset="0"/>
            </a:endParaRPr>
          </a:p>
          <a:p>
            <a:pPr algn="ctr"/>
            <a:r>
              <a:rPr lang="es-ES_tradnl" sz="6400" dirty="0">
                <a:latin typeface="Arial Black" pitchFamily="34" charset="0"/>
              </a:rPr>
              <a:t>¡Aleluya! te alabamos, ¡oh, cuán grande es tu amor!</a:t>
            </a:r>
            <a:endParaRPr lang="es-PE" sz="6400" dirty="0">
              <a:latin typeface="Arial Black" pitchFamily="34" charset="0"/>
            </a:endParaRPr>
          </a:p>
          <a:p>
            <a:pPr algn="ctr"/>
            <a:r>
              <a:rPr lang="es-ES_tradnl" sz="6400" dirty="0">
                <a:latin typeface="Arial Black" pitchFamily="34" charset="0"/>
              </a:rPr>
              <a:t>¡Aleluya! te adoramos, bendito Señor.</a:t>
            </a:r>
            <a:endParaRPr lang="es-PE" sz="64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ES_tradnl" sz="6600" dirty="0">
                <a:latin typeface="Arial Black" pitchFamily="34" charset="0"/>
              </a:rPr>
              <a:t>¡Gloria, gloria, aleluya; Gloria, gloria a Jesús; </a:t>
            </a:r>
            <a:endParaRPr lang="es-PE" sz="6600" dirty="0">
              <a:latin typeface="Arial Black" pitchFamily="34" charset="0"/>
            </a:endParaRPr>
          </a:p>
          <a:p>
            <a:pPr marL="0" indent="0" algn="ctr">
              <a:buNone/>
            </a:pPr>
            <a:r>
              <a:rPr lang="es-ES_tradnl" sz="6600" dirty="0">
                <a:latin typeface="Arial Black" pitchFamily="34" charset="0"/>
              </a:rPr>
              <a:t>Me salvó y hoy me guarda; Gloria, gloria a Jesús!</a:t>
            </a:r>
            <a:endParaRPr lang="es-PE" sz="6600" dirty="0">
              <a:latin typeface="Arial Black" pitchFamily="34" charset="0"/>
            </a:endParaRPr>
          </a:p>
        </p:txBody>
      </p:sp>
    </p:spTree>
    <p:extLst>
      <p:ext uri="{BB962C8B-B14F-4D97-AF65-F5344CB8AC3E}">
        <p14:creationId xmlns:p14="http://schemas.microsoft.com/office/powerpoint/2010/main" val="1229505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7000" b="1" dirty="0">
                <a:latin typeface="Arial Black" pitchFamily="34" charset="0"/>
              </a:rPr>
              <a:t>4. </a:t>
            </a:r>
            <a:r>
              <a:rPr lang="es-ES_tradnl" sz="7000" dirty="0">
                <a:latin typeface="Arial Black" pitchFamily="34" charset="0"/>
              </a:rPr>
              <a:t>	A Jesús alabaremos, él es nuestro Protector;</a:t>
            </a:r>
            <a:endParaRPr lang="es-PE" sz="7000" dirty="0">
              <a:latin typeface="Arial Black" pitchFamily="34" charset="0"/>
            </a:endParaRPr>
          </a:p>
          <a:p>
            <a:pPr algn="ctr"/>
            <a:r>
              <a:rPr lang="es-ES_tradnl" sz="7000" dirty="0">
                <a:latin typeface="Arial Black" pitchFamily="34" charset="0"/>
              </a:rPr>
              <a:t>	Y ya nunca temeremos al astuto tentador.</a:t>
            </a:r>
            <a:endParaRPr lang="es-PE" sz="7000" dirty="0">
              <a:latin typeface="Arial Black" pitchFamily="34" charset="0"/>
            </a:endParaRPr>
          </a:p>
        </p:txBody>
      </p:sp>
    </p:spTree>
    <p:extLst>
      <p:ext uri="{BB962C8B-B14F-4D97-AF65-F5344CB8AC3E}">
        <p14:creationId xmlns:p14="http://schemas.microsoft.com/office/powerpoint/2010/main" val="3344092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ES_tradnl" sz="6600" dirty="0">
                <a:latin typeface="Arial Black" pitchFamily="34" charset="0"/>
              </a:rPr>
              <a:t>¡Gloria, gloria, aleluya; Gloria, gloria a Jesús; </a:t>
            </a:r>
            <a:endParaRPr lang="es-PE" sz="6600" dirty="0">
              <a:latin typeface="Arial Black" pitchFamily="34" charset="0"/>
            </a:endParaRPr>
          </a:p>
          <a:p>
            <a:pPr marL="0" indent="0" algn="ctr">
              <a:buNone/>
            </a:pPr>
            <a:r>
              <a:rPr lang="es-ES_tradnl" sz="6600" dirty="0">
                <a:latin typeface="Arial Black" pitchFamily="34" charset="0"/>
              </a:rPr>
              <a:t>Me salvó y hoy me guarda; Gloria, gloria a Jesús!</a:t>
            </a:r>
            <a:endParaRPr lang="es-PE" sz="66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05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8000" dirty="0">
                <a:latin typeface="Arial Black" pitchFamily="34" charset="0"/>
              </a:rPr>
              <a:t>Maravilloso es el nombre de Jesús, </a:t>
            </a:r>
            <a:endParaRPr lang="es-PE" sz="8000" dirty="0">
              <a:latin typeface="Arial Black" pitchFamily="34" charset="0"/>
            </a:endParaRPr>
          </a:p>
          <a:p>
            <a:pPr algn="ctr"/>
            <a:r>
              <a:rPr lang="es-ES_tradnl" sz="8000" dirty="0">
                <a:latin typeface="Arial Black" pitchFamily="34" charset="0"/>
              </a:rPr>
              <a:t>Maravilloso es Cristo el Señor;</a:t>
            </a:r>
            <a:endParaRPr lang="es-PE" sz="8000" dirty="0">
              <a:latin typeface="Arial Black" pitchFamily="34" charset="0"/>
            </a:endParaRPr>
          </a:p>
          <a:p>
            <a:endParaRPr lang="es-PE" sz="6600" dirty="0"/>
          </a:p>
        </p:txBody>
      </p:sp>
    </p:spTree>
    <p:extLst>
      <p:ext uri="{BB962C8B-B14F-4D97-AF65-F5344CB8AC3E}">
        <p14:creationId xmlns:p14="http://schemas.microsoft.com/office/powerpoint/2010/main" val="41563861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188640"/>
            <a:ext cx="9144000" cy="6858000"/>
          </a:xfrm>
          <a:prstGeom prst="rect">
            <a:avLst/>
          </a:prstGeom>
        </p:spPr>
        <p:txBody>
          <a:bodyPr/>
          <a:lstStyle/>
          <a:p>
            <a:pPr algn="ctr"/>
            <a:r>
              <a:rPr lang="es-ES_tradnl" sz="6600" dirty="0">
                <a:latin typeface="Arial Black" pitchFamily="34" charset="0"/>
              </a:rPr>
              <a:t>Rey poderoso y fiel, de todo es dueño él, </a:t>
            </a:r>
            <a:endParaRPr lang="es-PE" sz="6600" dirty="0">
              <a:latin typeface="Arial Black" pitchFamily="34" charset="0"/>
            </a:endParaRPr>
          </a:p>
          <a:p>
            <a:pPr algn="ctr"/>
            <a:r>
              <a:rPr lang="es-ES_tradnl" sz="6600" dirty="0">
                <a:latin typeface="Arial Black" pitchFamily="34" charset="0"/>
              </a:rPr>
              <a:t>Maravilloso es Cristo el Señor.</a:t>
            </a:r>
            <a:endParaRPr lang="es-PE" sz="6600" dirty="0">
              <a:latin typeface="Arial Black" pitchFamily="34" charset="0"/>
            </a:endParaRPr>
          </a:p>
          <a:p>
            <a:pPr algn="ctr"/>
            <a:r>
              <a:rPr lang="es-ES_tradnl" sz="6600" dirty="0">
                <a:latin typeface="Arial Black" pitchFamily="34" charset="0"/>
              </a:rPr>
              <a:t>Pastor divino, la Roca eterna,</a:t>
            </a:r>
            <a:endParaRPr lang="es-PE" sz="6600" dirty="0">
              <a:latin typeface="Arial Black" pitchFamily="34" charset="0"/>
            </a:endParaRPr>
          </a:p>
          <a:p>
            <a:endParaRPr lang="es-PE" sz="6600" dirty="0">
              <a:latin typeface="Arial Black" pitchFamily="34" charset="0"/>
            </a:endParaRPr>
          </a:p>
        </p:txBody>
      </p:sp>
    </p:spTree>
    <p:extLst>
      <p:ext uri="{BB962C8B-B14F-4D97-AF65-F5344CB8AC3E}">
        <p14:creationId xmlns:p14="http://schemas.microsoft.com/office/powerpoint/2010/main" val="2505793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7500" dirty="0">
                <a:latin typeface="Arial Black" pitchFamily="34" charset="0"/>
              </a:rPr>
              <a:t>Dios poderoso es;</a:t>
            </a:r>
            <a:endParaRPr lang="es-PE" sz="7500" dirty="0">
              <a:latin typeface="Arial Black" pitchFamily="34" charset="0"/>
            </a:endParaRPr>
          </a:p>
          <a:p>
            <a:pPr algn="ctr"/>
            <a:r>
              <a:rPr lang="es-ES_tradnl" sz="7500" dirty="0">
                <a:latin typeface="Arial Black" pitchFamily="34" charset="0"/>
              </a:rPr>
              <a:t>Venid, amadle, hoy adoradle;</a:t>
            </a:r>
            <a:endParaRPr lang="es-PE" sz="7500" dirty="0">
              <a:latin typeface="Arial Black" pitchFamily="34" charset="0"/>
            </a:endParaRPr>
          </a:p>
          <a:p>
            <a:pPr algn="ctr"/>
            <a:r>
              <a:rPr lang="es-ES_tradnl" sz="7500" dirty="0">
                <a:latin typeface="Arial Black" pitchFamily="34" charset="0"/>
              </a:rPr>
              <a:t>Maravilloso es Cristo el Señor.</a:t>
            </a:r>
            <a:endParaRPr lang="es-PE" sz="7500" dirty="0">
              <a:latin typeface="Arial Black" pitchFamily="34" charset="0"/>
            </a:endParaRPr>
          </a:p>
          <a:p>
            <a:pPr algn="ctr"/>
            <a:r>
              <a:rPr lang="es-ES_tradnl" sz="7500" dirty="0">
                <a:latin typeface="Arial Black" pitchFamily="34" charset="0"/>
              </a:rPr>
              <a:t> </a:t>
            </a:r>
            <a:endParaRPr lang="es-PE" sz="75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563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7000" b="1" dirty="0">
                <a:latin typeface="Arial Black" pitchFamily="34" charset="0"/>
              </a:rPr>
              <a:t>1.</a:t>
            </a:r>
            <a:r>
              <a:rPr lang="es-ES_tradnl" sz="7000" dirty="0">
                <a:latin typeface="Arial Black" pitchFamily="34" charset="0"/>
              </a:rPr>
              <a:t>	Jesús es mi Rey soberano;</a:t>
            </a:r>
            <a:endParaRPr lang="es-PE" sz="7000" dirty="0">
              <a:latin typeface="Arial Black" pitchFamily="34" charset="0"/>
            </a:endParaRPr>
          </a:p>
          <a:p>
            <a:pPr algn="ctr"/>
            <a:r>
              <a:rPr lang="es-ES_tradnl" sz="7000" dirty="0">
                <a:latin typeface="Arial Black" pitchFamily="34" charset="0"/>
              </a:rPr>
              <a:t>Mi gozo es cantar su loor;</a:t>
            </a:r>
            <a:endParaRPr lang="es-PE" sz="7000" dirty="0">
              <a:latin typeface="Arial Black" pitchFamily="34" charset="0"/>
            </a:endParaRPr>
          </a:p>
          <a:p>
            <a:pPr algn="ctr"/>
            <a:r>
              <a:rPr lang="es-ES_tradnl" sz="7000" dirty="0">
                <a:latin typeface="Arial Black" pitchFamily="34" charset="0"/>
              </a:rPr>
              <a:t>Es Rey, y me ve cual hermano;</a:t>
            </a:r>
          </a:p>
          <a:p>
            <a:pPr algn="ctr"/>
            <a:endParaRPr lang="es-PE" sz="4500" dirty="0">
              <a:latin typeface="Arial Black" pitchFamily="34" charset="0"/>
            </a:endParaRPr>
          </a:p>
        </p:txBody>
      </p:sp>
    </p:spTree>
    <p:extLst>
      <p:ext uri="{BB962C8B-B14F-4D97-AF65-F5344CB8AC3E}">
        <p14:creationId xmlns:p14="http://schemas.microsoft.com/office/powerpoint/2010/main" val="2862845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5500" dirty="0">
                <a:latin typeface="Arial Black" pitchFamily="34" charset="0"/>
              </a:rPr>
              <a:t>Es Rey y me imparte su amor.</a:t>
            </a:r>
            <a:endParaRPr lang="es-PE" sz="5500" dirty="0">
              <a:latin typeface="Arial Black" pitchFamily="34" charset="0"/>
            </a:endParaRPr>
          </a:p>
          <a:p>
            <a:pPr algn="ctr"/>
            <a:r>
              <a:rPr lang="es-ES_tradnl" sz="5500" dirty="0">
                <a:latin typeface="Arial Black" pitchFamily="34" charset="0"/>
              </a:rPr>
              <a:t>Dejando su trono de gloria, </a:t>
            </a:r>
            <a:endParaRPr lang="es-PE" sz="5500" dirty="0">
              <a:latin typeface="Arial Black" pitchFamily="34" charset="0"/>
            </a:endParaRPr>
          </a:p>
          <a:p>
            <a:pPr algn="ctr"/>
            <a:r>
              <a:rPr lang="es-ES_tradnl" sz="5500" dirty="0">
                <a:latin typeface="Arial Black" pitchFamily="34" charset="0"/>
              </a:rPr>
              <a:t>me vino a sacar de la escoria,</a:t>
            </a:r>
            <a:endParaRPr lang="es-PE" sz="5500" dirty="0">
              <a:latin typeface="Arial Black" pitchFamily="34" charset="0"/>
            </a:endParaRPr>
          </a:p>
          <a:p>
            <a:pPr algn="ctr"/>
            <a:r>
              <a:rPr lang="es-ES_tradnl" sz="5500" dirty="0">
                <a:latin typeface="Arial Black" pitchFamily="34" charset="0"/>
              </a:rPr>
              <a:t>Y yo soy feliz, y yo soy feliz por él.</a:t>
            </a:r>
            <a:endParaRPr lang="es-PE" sz="5500" dirty="0">
              <a:latin typeface="Arial Black" pitchFamily="34" charset="0"/>
            </a:endParaRPr>
          </a:p>
        </p:txBody>
      </p:sp>
    </p:spTree>
    <p:extLst>
      <p:ext uri="{BB962C8B-B14F-4D97-AF65-F5344CB8AC3E}">
        <p14:creationId xmlns:p14="http://schemas.microsoft.com/office/powerpoint/2010/main" val="770555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7000" dirty="0">
                <a:latin typeface="Arial Black" pitchFamily="34" charset="0"/>
              </a:rPr>
              <a:t>2.	Jesús es mi amigo anhelado,</a:t>
            </a:r>
            <a:endParaRPr lang="es-PE" sz="7000" dirty="0">
              <a:latin typeface="Arial Black" pitchFamily="34" charset="0"/>
            </a:endParaRPr>
          </a:p>
          <a:p>
            <a:pPr algn="ctr"/>
            <a:r>
              <a:rPr lang="es-ES_tradnl" sz="7000" dirty="0">
                <a:latin typeface="Arial Black" pitchFamily="34" charset="0"/>
              </a:rPr>
              <a:t>Y en sombras o en luz siempre va </a:t>
            </a:r>
          </a:p>
          <a:p>
            <a:pPr algn="ctr"/>
            <a:r>
              <a:rPr lang="es-ES_tradnl" sz="7000" dirty="0">
                <a:latin typeface="Arial Black" pitchFamily="34" charset="0"/>
              </a:rPr>
              <a:t>Paciente y humilde a mi lado,</a:t>
            </a:r>
            <a:endParaRPr lang="es-PE" sz="7000" dirty="0">
              <a:latin typeface="Arial Black" pitchFamily="34" charset="0"/>
            </a:endParaRPr>
          </a:p>
          <a:p>
            <a:endParaRPr lang="es-PE" sz="7200" dirty="0"/>
          </a:p>
          <a:p>
            <a:pPr algn="ctr"/>
            <a:endParaRPr lang="es-PE" sz="4500" dirty="0">
              <a:latin typeface="Arial Black" pitchFamily="34" charset="0"/>
            </a:endParaRPr>
          </a:p>
        </p:txBody>
      </p:sp>
    </p:spTree>
    <p:extLst>
      <p:ext uri="{BB962C8B-B14F-4D97-AF65-F5344CB8AC3E}">
        <p14:creationId xmlns:p14="http://schemas.microsoft.com/office/powerpoint/2010/main" val="272221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6100" dirty="0">
                <a:latin typeface="Arial Black" pitchFamily="34" charset="0"/>
              </a:rPr>
              <a:t>Y ayuda y consuelo me da.</a:t>
            </a:r>
            <a:endParaRPr lang="es-PE" sz="6100" dirty="0">
              <a:latin typeface="Arial Black" pitchFamily="34" charset="0"/>
            </a:endParaRPr>
          </a:p>
          <a:p>
            <a:pPr algn="ctr"/>
            <a:r>
              <a:rPr lang="es-ES_tradnl" sz="6100" dirty="0">
                <a:latin typeface="Arial Black" pitchFamily="34" charset="0"/>
              </a:rPr>
              <a:t>Por eso constante lo sigo, porque él es</a:t>
            </a:r>
            <a:endParaRPr lang="es-PE" sz="6100" dirty="0">
              <a:latin typeface="Arial Black" pitchFamily="34" charset="0"/>
            </a:endParaRPr>
          </a:p>
          <a:p>
            <a:pPr algn="ctr"/>
            <a:r>
              <a:rPr lang="es-ES_tradnl" sz="6100" dirty="0">
                <a:latin typeface="Arial Black" pitchFamily="34" charset="0"/>
              </a:rPr>
              <a:t>Y mi Rey y mi amigo, </a:t>
            </a:r>
            <a:endParaRPr lang="es-PE" sz="6100" dirty="0">
              <a:latin typeface="Arial Black" pitchFamily="34" charset="0"/>
            </a:endParaRPr>
          </a:p>
          <a:p>
            <a:pPr algn="ctr"/>
            <a:r>
              <a:rPr lang="es-ES_tradnl" sz="6100" dirty="0">
                <a:latin typeface="Arial Black" pitchFamily="34" charset="0"/>
              </a:rPr>
              <a:t>yo soy feliz, y yo soy feliz por él.</a:t>
            </a:r>
            <a:endParaRPr lang="es-PE" sz="6100" dirty="0">
              <a:latin typeface="Arial Black" pitchFamily="34" charset="0"/>
            </a:endParaRPr>
          </a:p>
        </p:txBody>
      </p:sp>
    </p:spTree>
    <p:extLst>
      <p:ext uri="{BB962C8B-B14F-4D97-AF65-F5344CB8AC3E}">
        <p14:creationId xmlns:p14="http://schemas.microsoft.com/office/powerpoint/2010/main" val="2549643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 sz="6600" dirty="0">
                <a:latin typeface="Arial Black" pitchFamily="34" charset="0"/>
              </a:rPr>
              <a:t>1. A Dios el Padre celestial, al hijo nuestro redentor, y al eternal Consolador, unidos todos alabad.</a:t>
            </a:r>
            <a:endParaRPr lang="es-PE" sz="66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lvl="0" algn="ctr"/>
            <a:r>
              <a:rPr lang="es-ES_tradnl" sz="7200" dirty="0">
                <a:latin typeface="Arial Black" pitchFamily="34" charset="0"/>
              </a:rPr>
              <a:t>3. Señor, ¿qué pudiera yo darte </a:t>
            </a:r>
            <a:endParaRPr lang="es-PE" sz="7200" dirty="0">
              <a:latin typeface="Arial Black" pitchFamily="34" charset="0"/>
            </a:endParaRPr>
          </a:p>
          <a:p>
            <a:pPr algn="ctr"/>
            <a:r>
              <a:rPr lang="es-ES_tradnl" sz="7200" dirty="0">
                <a:latin typeface="Arial Black" pitchFamily="34" charset="0"/>
              </a:rPr>
              <a:t>Por tanta bondad para mí? ¿Me basta servirte y amarte? </a:t>
            </a:r>
            <a:endParaRPr lang="es-PE" sz="4500" dirty="0">
              <a:latin typeface="Arial Black" pitchFamily="34" charset="0"/>
            </a:endParaRPr>
          </a:p>
        </p:txBody>
      </p:sp>
    </p:spTree>
    <p:extLst>
      <p:ext uri="{BB962C8B-B14F-4D97-AF65-F5344CB8AC3E}">
        <p14:creationId xmlns:p14="http://schemas.microsoft.com/office/powerpoint/2010/main" val="272221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5800" dirty="0">
                <a:latin typeface="Arial Black" pitchFamily="34" charset="0"/>
              </a:rPr>
              <a:t>¿Es todo entregarme yo a ti?  </a:t>
            </a:r>
            <a:endParaRPr lang="es-PE" sz="5800" dirty="0">
              <a:latin typeface="Arial Black" pitchFamily="34" charset="0"/>
            </a:endParaRPr>
          </a:p>
          <a:p>
            <a:pPr algn="ctr"/>
            <a:r>
              <a:rPr lang="es-ES_tradnl" sz="5800" dirty="0">
                <a:latin typeface="Arial Black" pitchFamily="34" charset="0"/>
              </a:rPr>
              <a:t>Entonces acepta mi vida,  que a ti sólo queda rendida,</a:t>
            </a:r>
            <a:endParaRPr lang="es-PE" sz="5800" dirty="0">
              <a:latin typeface="Arial Black" pitchFamily="34" charset="0"/>
            </a:endParaRPr>
          </a:p>
          <a:p>
            <a:pPr algn="ctr"/>
            <a:r>
              <a:rPr lang="es-ES_tradnl" sz="5800" dirty="0">
                <a:latin typeface="Arial Black" pitchFamily="34" charset="0"/>
              </a:rPr>
              <a:t>Pues yo soy feliz, pues yo soy feliz por ti.</a:t>
            </a:r>
            <a:endParaRPr lang="es-PE" sz="5800" dirty="0">
              <a:latin typeface="Arial Black" pitchFamily="34" charset="0"/>
            </a:endParaRPr>
          </a:p>
          <a:p>
            <a:pPr algn="ctr"/>
            <a:endParaRPr lang="es-PE" sz="55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643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1. Gracias dad a Jesucristo por su </a:t>
            </a:r>
            <a:r>
              <a:rPr lang="es-PE" sz="4800" dirty="0">
                <a:latin typeface="Arial Black" pitchFamily="34" charset="0"/>
              </a:rPr>
              <a:t>sempiterno amor;</a:t>
            </a:r>
          </a:p>
          <a:p>
            <a:pPr algn="ctr"/>
            <a:r>
              <a:rPr lang="es-ES" sz="4800" dirty="0">
                <a:latin typeface="Arial Black" pitchFamily="34" charset="0"/>
              </a:rPr>
              <a:t>Alabadle, santos todos, él es nuestro </a:t>
            </a:r>
            <a:r>
              <a:rPr lang="es-PE" sz="4800" dirty="0">
                <a:latin typeface="Arial Black" pitchFamily="34" charset="0"/>
              </a:rPr>
              <a:t>Salvador. </a:t>
            </a:r>
            <a:r>
              <a:rPr lang="es-ES" sz="4800" dirty="0">
                <a:latin typeface="Arial Black" pitchFamily="34" charset="0"/>
              </a:rPr>
              <a:t>Que sus siervos por doquiera canten su </a:t>
            </a:r>
            <a:r>
              <a:rPr lang="es-PE" sz="4800" dirty="0">
                <a:latin typeface="Arial Black" pitchFamily="34" charset="0"/>
              </a:rPr>
              <a:t>benignidad; </a:t>
            </a:r>
            <a:r>
              <a:rPr lang="es-ES" sz="4800" dirty="0">
                <a:latin typeface="Arial Black" pitchFamily="34" charset="0"/>
              </a:rPr>
              <a:t>Los que temen a su nombre hablen de </a:t>
            </a:r>
            <a:r>
              <a:rPr lang="es-PE" sz="4800" dirty="0">
                <a:latin typeface="Arial Black" pitchFamily="34" charset="0"/>
              </a:rPr>
              <a:t>su libertad.</a:t>
            </a:r>
          </a:p>
        </p:txBody>
      </p:sp>
    </p:spTree>
    <p:extLst>
      <p:ext uri="{BB962C8B-B14F-4D97-AF65-F5344CB8AC3E}">
        <p14:creationId xmlns:p14="http://schemas.microsoft.com/office/powerpoint/2010/main" val="7165118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700" dirty="0">
                <a:latin typeface="Arial Black" pitchFamily="34" charset="0"/>
              </a:rPr>
              <a:t>2. En cadenas de amargura yo pedí su </a:t>
            </a:r>
            <a:r>
              <a:rPr lang="es-PE" sz="4700" dirty="0">
                <a:latin typeface="Arial Black" pitchFamily="34" charset="0"/>
              </a:rPr>
              <a:t>protección; </a:t>
            </a:r>
            <a:r>
              <a:rPr lang="es-ES" sz="4700" dirty="0">
                <a:latin typeface="Arial Black" pitchFamily="34" charset="0"/>
              </a:rPr>
              <a:t>Escuchó mí voz y mí alma la salvo de la </a:t>
            </a:r>
            <a:r>
              <a:rPr lang="es-PE" sz="4700" dirty="0">
                <a:latin typeface="Arial Black" pitchFamily="34" charset="0"/>
              </a:rPr>
              <a:t>prisión. </a:t>
            </a:r>
            <a:r>
              <a:rPr lang="es-ES" sz="4700" dirty="0">
                <a:latin typeface="Arial Black" pitchFamily="34" charset="0"/>
              </a:rPr>
              <a:t>Si me asalta el enemigo nada tengo que </a:t>
            </a:r>
            <a:r>
              <a:rPr lang="es-PE" sz="4700" dirty="0">
                <a:latin typeface="Arial Black" pitchFamily="34" charset="0"/>
              </a:rPr>
              <a:t>temer; </a:t>
            </a:r>
            <a:r>
              <a:rPr lang="es-ES" sz="4700" dirty="0">
                <a:latin typeface="Arial Black" pitchFamily="34" charset="0"/>
              </a:rPr>
              <a:t>En la lucha tremebunda con Jesús podré</a:t>
            </a:r>
          </a:p>
          <a:p>
            <a:pPr algn="ctr"/>
            <a:r>
              <a:rPr lang="es-PE" sz="4700" dirty="0">
                <a:latin typeface="Arial Black" pitchFamily="34" charset="0"/>
              </a:rPr>
              <a:t>vencer.</a:t>
            </a:r>
          </a:p>
        </p:txBody>
      </p:sp>
    </p:spTree>
    <p:extLst>
      <p:ext uri="{BB962C8B-B14F-4D97-AF65-F5344CB8AC3E}">
        <p14:creationId xmlns:p14="http://schemas.microsoft.com/office/powerpoint/2010/main" val="18997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3. Quién confía en Jesucristo la victoria</a:t>
            </a:r>
          </a:p>
          <a:p>
            <a:pPr algn="ctr"/>
            <a:r>
              <a:rPr lang="es-PE" sz="4800" dirty="0">
                <a:latin typeface="Arial Black" pitchFamily="34" charset="0"/>
              </a:rPr>
              <a:t>llevará, </a:t>
            </a:r>
            <a:r>
              <a:rPr lang="es-ES" sz="4800" dirty="0">
                <a:latin typeface="Arial Black" pitchFamily="34" charset="0"/>
              </a:rPr>
              <a:t>Mas si fía en los hombres, su esperanza</a:t>
            </a:r>
          </a:p>
          <a:p>
            <a:pPr algn="ctr"/>
            <a:r>
              <a:rPr lang="es-PE" sz="4800" dirty="0">
                <a:latin typeface="Arial Black" pitchFamily="34" charset="0"/>
              </a:rPr>
              <a:t>fallará. </a:t>
            </a:r>
            <a:r>
              <a:rPr lang="es-ES" sz="4800" dirty="0">
                <a:latin typeface="Arial Black" pitchFamily="34" charset="0"/>
              </a:rPr>
              <a:t>Oh Señor, tu santo nombre alabamos sin</a:t>
            </a:r>
          </a:p>
          <a:p>
            <a:pPr algn="ctr"/>
            <a:r>
              <a:rPr lang="es-PE" sz="4800" dirty="0">
                <a:latin typeface="Arial Black" pitchFamily="34" charset="0"/>
              </a:rPr>
              <a:t>cesar; </a:t>
            </a:r>
            <a:r>
              <a:rPr lang="es-ES" sz="4800" dirty="0">
                <a:latin typeface="Arial Black" pitchFamily="34" charset="0"/>
              </a:rPr>
              <a:t>Por tu amor  incomparable gracias te</a:t>
            </a:r>
          </a:p>
          <a:p>
            <a:pPr algn="ctr"/>
            <a:r>
              <a:rPr lang="es-PE" sz="4800" dirty="0">
                <a:latin typeface="Arial Black" pitchFamily="34" charset="0"/>
              </a:rPr>
              <a:t>queremos dar.</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317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200" dirty="0">
                <a:latin typeface="Arial Black" pitchFamily="34" charset="0"/>
              </a:rPr>
              <a:t>1. Es Cristo quien por mí murió, mis</a:t>
            </a:r>
          </a:p>
          <a:p>
            <a:pPr algn="ctr"/>
            <a:r>
              <a:rPr lang="es-PE" sz="6200" dirty="0">
                <a:latin typeface="Arial Black" pitchFamily="34" charset="0"/>
              </a:rPr>
              <a:t>culpas el borró.</a:t>
            </a:r>
          </a:p>
          <a:p>
            <a:pPr algn="ctr"/>
            <a:r>
              <a:rPr lang="es-ES" sz="6200" dirty="0">
                <a:latin typeface="Arial Black" pitchFamily="34" charset="0"/>
              </a:rPr>
              <a:t>¡Cuán grandes penas él sufrió, cuán</a:t>
            </a:r>
          </a:p>
          <a:p>
            <a:pPr algn="ctr"/>
            <a:r>
              <a:rPr lang="es-PE" sz="6200" dirty="0">
                <a:latin typeface="Arial Black" pitchFamily="34" charset="0"/>
              </a:rPr>
              <a:t>grande es su amor!.</a:t>
            </a:r>
          </a:p>
        </p:txBody>
      </p:sp>
    </p:spTree>
    <p:extLst>
      <p:ext uri="{BB962C8B-B14F-4D97-AF65-F5344CB8AC3E}">
        <p14:creationId xmlns:p14="http://schemas.microsoft.com/office/powerpoint/2010/main" val="3827203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PE" sz="6600" dirty="0">
                <a:latin typeface="Arial Black" pitchFamily="34" charset="0"/>
              </a:rPr>
              <a:t>¡Oh, cuanto le alabo! ¡Oh, cuanto le adoro!</a:t>
            </a:r>
          </a:p>
          <a:p>
            <a:pPr marL="0" indent="0" algn="ctr">
              <a:buNone/>
            </a:pPr>
            <a:r>
              <a:rPr lang="es-ES" sz="6600" dirty="0">
                <a:latin typeface="Arial Black" pitchFamily="34" charset="0"/>
              </a:rPr>
              <a:t>Y siempre le sigo de todo corazón.</a:t>
            </a:r>
            <a:endParaRPr lang="es-PE" sz="6600" dirty="0">
              <a:latin typeface="Arial Black" pitchFamily="34" charset="0"/>
            </a:endParaRPr>
          </a:p>
        </p:txBody>
      </p:sp>
    </p:spTree>
    <p:extLst>
      <p:ext uri="{BB962C8B-B14F-4D97-AF65-F5344CB8AC3E}">
        <p14:creationId xmlns:p14="http://schemas.microsoft.com/office/powerpoint/2010/main" val="3091641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200" dirty="0">
                <a:latin typeface="Arial Black" pitchFamily="34" charset="0"/>
              </a:rPr>
              <a:t>2. Jesús su sangre derramó, el Rey por</a:t>
            </a:r>
          </a:p>
          <a:p>
            <a:pPr algn="ctr"/>
            <a:r>
              <a:rPr lang="es-PE" sz="6200" dirty="0">
                <a:latin typeface="Arial Black" pitchFamily="34" charset="0"/>
              </a:rPr>
              <a:t>mí murió;</a:t>
            </a:r>
          </a:p>
          <a:p>
            <a:pPr algn="ctr"/>
            <a:r>
              <a:rPr lang="es-ES" sz="6200" dirty="0">
                <a:latin typeface="Arial Black" pitchFamily="34" charset="0"/>
              </a:rPr>
              <a:t>Por mí, porque él me amó, mí iniquidad</a:t>
            </a:r>
          </a:p>
          <a:p>
            <a:pPr algn="ctr"/>
            <a:r>
              <a:rPr lang="es-PE" sz="6200" dirty="0">
                <a:latin typeface="Arial Black" pitchFamily="34" charset="0"/>
              </a:rPr>
              <a:t>limpió.</a:t>
            </a:r>
          </a:p>
        </p:txBody>
      </p:sp>
    </p:spTree>
    <p:extLst>
      <p:ext uri="{BB962C8B-B14F-4D97-AF65-F5344CB8AC3E}">
        <p14:creationId xmlns:p14="http://schemas.microsoft.com/office/powerpoint/2010/main" val="645150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PE" sz="6600" dirty="0">
                <a:latin typeface="Arial Black" pitchFamily="34" charset="0"/>
              </a:rPr>
              <a:t>¡Oh, cuanto le alabo! ¡Oh, cuanto le adoro!</a:t>
            </a:r>
          </a:p>
          <a:p>
            <a:pPr marL="0" indent="0" algn="ctr">
              <a:buNone/>
            </a:pPr>
            <a:r>
              <a:rPr lang="es-ES" sz="6600" dirty="0">
                <a:latin typeface="Arial Black" pitchFamily="34" charset="0"/>
              </a:rPr>
              <a:t>Y siempre le sigo de todo corazón.</a:t>
            </a:r>
            <a:endParaRPr lang="es-PE" sz="6600" dirty="0">
              <a:latin typeface="Arial Black" pitchFamily="34" charset="0"/>
            </a:endParaRPr>
          </a:p>
        </p:txBody>
      </p:sp>
    </p:spTree>
    <p:extLst>
      <p:ext uri="{BB962C8B-B14F-4D97-AF65-F5344CB8AC3E}">
        <p14:creationId xmlns:p14="http://schemas.microsoft.com/office/powerpoint/2010/main" val="55181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200" dirty="0">
                <a:latin typeface="Arial Black" pitchFamily="34" charset="0"/>
              </a:rPr>
              <a:t>3. ¡Oh! Nunca puedo yo pagar, la deuda de</a:t>
            </a:r>
          </a:p>
          <a:p>
            <a:pPr algn="ctr"/>
            <a:r>
              <a:rPr lang="es-PE" sz="6200" dirty="0">
                <a:latin typeface="Arial Black" pitchFamily="34" charset="0"/>
              </a:rPr>
              <a:t>su amor;</a:t>
            </a:r>
          </a:p>
          <a:p>
            <a:pPr algn="ctr"/>
            <a:r>
              <a:rPr lang="es-ES" sz="6200" dirty="0">
                <a:latin typeface="Arial Black" pitchFamily="34" charset="0"/>
              </a:rPr>
              <a:t>Estoy aquí, mí Salvador, recíbeme,</a:t>
            </a:r>
          </a:p>
          <a:p>
            <a:pPr algn="ctr"/>
            <a:r>
              <a:rPr lang="es-PE" sz="6200" dirty="0">
                <a:latin typeface="Arial Black" pitchFamily="34" charset="0"/>
              </a:rPr>
              <a:t>Señor.</a:t>
            </a:r>
          </a:p>
        </p:txBody>
      </p:sp>
    </p:spTree>
    <p:extLst>
      <p:ext uri="{BB962C8B-B14F-4D97-AF65-F5344CB8AC3E}">
        <p14:creationId xmlns:p14="http://schemas.microsoft.com/office/powerpoint/2010/main" val="40046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2. Cantad al trino y uno Dios, sus alabanzas entonad; su eterna gloria proclamad con gozo, gratitud y amor.</a:t>
            </a:r>
            <a:endParaRPr lang="es-PE" sz="6500" dirty="0">
              <a:latin typeface="Arial Black" pitchFamily="34" charset="0"/>
            </a:endParaRPr>
          </a:p>
          <a:p>
            <a:r>
              <a:rPr lang="es-ES_tradnl" sz="6000" dirty="0"/>
              <a:t> </a:t>
            </a:r>
            <a:endParaRPr lang="es-PE" sz="6000" dirty="0"/>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PE" sz="6600" dirty="0">
                <a:latin typeface="Arial Black" pitchFamily="34" charset="0"/>
              </a:rPr>
              <a:t>¡Oh, cuanto le alabo! ¡Oh, cuanto le adoro!</a:t>
            </a:r>
          </a:p>
          <a:p>
            <a:pPr marL="0" indent="0" algn="ctr">
              <a:buNone/>
            </a:pPr>
            <a:r>
              <a:rPr lang="es-ES" sz="6600" dirty="0">
                <a:latin typeface="Arial Black" pitchFamily="34" charset="0"/>
              </a:rPr>
              <a:t>Y siempre le sigo de todo corazón.</a:t>
            </a:r>
            <a:endParaRPr lang="es-PE" sz="6600" dirty="0">
              <a:latin typeface="Arial Black" pitchFamily="34" charset="0"/>
            </a:endParaRPr>
          </a:p>
        </p:txBody>
      </p:sp>
    </p:spTree>
    <p:extLst>
      <p:ext uri="{BB962C8B-B14F-4D97-AF65-F5344CB8AC3E}">
        <p14:creationId xmlns:p14="http://schemas.microsoft.com/office/powerpoint/2010/main" val="614667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4. Vivir con Cristo me trae paz, con él</a:t>
            </a:r>
          </a:p>
          <a:p>
            <a:pPr algn="ctr"/>
            <a:r>
              <a:rPr lang="es-PE" sz="6600" dirty="0">
                <a:latin typeface="Arial Black" pitchFamily="34" charset="0"/>
              </a:rPr>
              <a:t>habitaré;</a:t>
            </a:r>
          </a:p>
          <a:p>
            <a:pPr algn="ctr"/>
            <a:r>
              <a:rPr lang="es-ES" sz="6600" dirty="0">
                <a:latin typeface="Arial Black" pitchFamily="34" charset="0"/>
              </a:rPr>
              <a:t>Pues suyo soy, y de hoy en más a nadie</a:t>
            </a:r>
          </a:p>
          <a:p>
            <a:pPr algn="ctr"/>
            <a:r>
              <a:rPr lang="es-PE" sz="6600" dirty="0">
                <a:latin typeface="Arial Black" pitchFamily="34" charset="0"/>
              </a:rPr>
              <a:t>temeré.</a:t>
            </a:r>
          </a:p>
        </p:txBody>
      </p:sp>
    </p:spTree>
    <p:extLst>
      <p:ext uri="{BB962C8B-B14F-4D97-AF65-F5344CB8AC3E}">
        <p14:creationId xmlns:p14="http://schemas.microsoft.com/office/powerpoint/2010/main" val="861836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6600" dirty="0">
                <a:latin typeface="Arial Black" pitchFamily="34" charset="0"/>
              </a:rPr>
              <a:t>Coro:</a:t>
            </a:r>
          </a:p>
          <a:p>
            <a:pPr marL="0" indent="0" algn="ctr">
              <a:buNone/>
            </a:pPr>
            <a:r>
              <a:rPr lang="es-PE" sz="6600" dirty="0">
                <a:latin typeface="Arial Black" pitchFamily="34" charset="0"/>
              </a:rPr>
              <a:t>¡Oh, cuanto le alabo! ¡Oh, cuanto le adoro!</a:t>
            </a:r>
          </a:p>
          <a:p>
            <a:pPr marL="0" indent="0" algn="ctr">
              <a:buNone/>
            </a:pPr>
            <a:r>
              <a:rPr lang="es-ES" sz="6600" dirty="0">
                <a:latin typeface="Arial Black" pitchFamily="34" charset="0"/>
              </a:rPr>
              <a:t>Y siempre le sigo de todo corazón.</a:t>
            </a:r>
            <a:endParaRPr lang="es-PE" sz="66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28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171400"/>
            <a:ext cx="9144000" cy="6858000"/>
          </a:xfrm>
          <a:prstGeom prst="rect">
            <a:avLst/>
          </a:prstGeom>
        </p:spPr>
        <p:txBody>
          <a:bodyPr/>
          <a:lstStyle/>
          <a:p>
            <a:pPr lvl="0" algn="ctr"/>
            <a:r>
              <a:rPr lang="es-ES_tradnl" sz="6600" b="1" dirty="0">
                <a:latin typeface="Arial Black" pitchFamily="34" charset="0"/>
              </a:rPr>
              <a:t>1. </a:t>
            </a:r>
            <a:r>
              <a:rPr lang="es-ES_tradnl" sz="6600" dirty="0">
                <a:latin typeface="Arial Black" pitchFamily="34" charset="0"/>
              </a:rPr>
              <a:t>Cantad alegres al Señor, Mortales todos por doquier,</a:t>
            </a:r>
            <a:endParaRPr lang="es-PE" sz="6600" dirty="0">
              <a:latin typeface="Arial Black" pitchFamily="34" charset="0"/>
            </a:endParaRPr>
          </a:p>
          <a:p>
            <a:pPr algn="ctr"/>
            <a:r>
              <a:rPr lang="es-ES_tradnl" sz="6600" dirty="0">
                <a:latin typeface="Arial Black" pitchFamily="34" charset="0"/>
              </a:rPr>
              <a:t>	Servidle siempre con fervor, Obedecedle con placer.</a:t>
            </a:r>
            <a:endParaRPr lang="es-PE" sz="6600" dirty="0">
              <a:latin typeface="Arial Black" pitchFamily="34" charset="0"/>
            </a:endParaRPr>
          </a:p>
          <a:p>
            <a:pPr algn="ctr"/>
            <a:endParaRPr lang="es-PE" sz="4500" dirty="0">
              <a:latin typeface="Arial Black" pitchFamily="34" charset="0"/>
            </a:endParaRPr>
          </a:p>
        </p:txBody>
      </p:sp>
    </p:spTree>
    <p:extLst>
      <p:ext uri="{BB962C8B-B14F-4D97-AF65-F5344CB8AC3E}">
        <p14:creationId xmlns:p14="http://schemas.microsoft.com/office/powerpoint/2010/main" val="9822966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lvl="0" algn="ctr"/>
            <a:r>
              <a:rPr lang="es-ES_tradnl" sz="6600" dirty="0">
                <a:latin typeface="Arial Black" pitchFamily="34" charset="0"/>
              </a:rPr>
              <a:t>2. Con gratitud canción alzad. Al Hacedor que el ser nos dio; </a:t>
            </a:r>
            <a:endParaRPr lang="es-PE" sz="6600" dirty="0">
              <a:latin typeface="Arial Black" pitchFamily="34" charset="0"/>
            </a:endParaRPr>
          </a:p>
          <a:p>
            <a:pPr algn="ctr"/>
            <a:r>
              <a:rPr lang="es-ES_tradnl" sz="6600" dirty="0">
                <a:latin typeface="Arial Black" pitchFamily="34" charset="0"/>
              </a:rPr>
              <a:t>	Al Dios excelso venerad, Que como Padre nos amó.</a:t>
            </a:r>
            <a:endParaRPr lang="es-PE" sz="6600" dirty="0">
              <a:latin typeface="Arial Black" pitchFamily="34" charset="0"/>
            </a:endParaRPr>
          </a:p>
          <a:p>
            <a:pPr algn="ctr"/>
            <a:endParaRPr lang="es-PE" sz="4500" dirty="0">
              <a:latin typeface="Arial Black" pitchFamily="34" charset="0"/>
            </a:endParaRPr>
          </a:p>
        </p:txBody>
      </p:sp>
    </p:spTree>
    <p:extLst>
      <p:ext uri="{BB962C8B-B14F-4D97-AF65-F5344CB8AC3E}">
        <p14:creationId xmlns:p14="http://schemas.microsoft.com/office/powerpoint/2010/main" val="71990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_tradnl" sz="6600" dirty="0">
                <a:latin typeface="Arial Black" pitchFamily="34" charset="0"/>
              </a:rPr>
              <a:t>3. Su pueblo somos; salvará. A sus ovejas el Pastor;</a:t>
            </a:r>
            <a:endParaRPr lang="es-PE" sz="6600" dirty="0">
              <a:latin typeface="Arial Black" pitchFamily="34" charset="0"/>
            </a:endParaRPr>
          </a:p>
          <a:p>
            <a:pPr algn="ctr"/>
            <a:r>
              <a:rPr lang="es-ES_tradnl" sz="6600" dirty="0">
                <a:latin typeface="Arial Black" pitchFamily="34" charset="0"/>
              </a:rPr>
              <a:t>	Ninguna de ellas faltará . Si fueren fieles al Señor.  </a:t>
            </a:r>
            <a:endParaRPr lang="es-PE" sz="66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90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1. Por la excelsa majestad de los cielos,</a:t>
            </a:r>
          </a:p>
          <a:p>
            <a:pPr algn="ctr"/>
            <a:r>
              <a:rPr lang="es-PE" sz="4800" dirty="0">
                <a:latin typeface="Arial Black" pitchFamily="34" charset="0"/>
              </a:rPr>
              <a:t>tierra y mar;</a:t>
            </a:r>
          </a:p>
          <a:p>
            <a:pPr algn="ctr"/>
            <a:r>
              <a:rPr lang="es-ES" sz="4800" dirty="0">
                <a:latin typeface="Arial Black" pitchFamily="34" charset="0"/>
              </a:rPr>
              <a:t>Por las alas de tu amor que nos cubren</a:t>
            </a:r>
          </a:p>
          <a:p>
            <a:pPr algn="ctr"/>
            <a:r>
              <a:rPr lang="es-PE" sz="4800" dirty="0">
                <a:latin typeface="Arial Black" pitchFamily="34" charset="0"/>
              </a:rPr>
              <a:t>sin cesar;</a:t>
            </a:r>
          </a:p>
          <a:p>
            <a:pPr algn="ctr"/>
            <a:r>
              <a:rPr lang="es-ES" sz="4800" dirty="0">
                <a:latin typeface="Arial Black" pitchFamily="34" charset="0"/>
              </a:rPr>
              <a:t>Te ofrecemos, oh Señor, alabanzas con</a:t>
            </a:r>
          </a:p>
          <a:p>
            <a:pPr algn="ctr"/>
            <a:r>
              <a:rPr lang="es-PE" sz="4800" dirty="0">
                <a:latin typeface="Arial Black" pitchFamily="34" charset="0"/>
              </a:rPr>
              <a:t>fervor.</a:t>
            </a:r>
          </a:p>
        </p:txBody>
      </p:sp>
    </p:spTree>
    <p:extLst>
      <p:ext uri="{BB962C8B-B14F-4D97-AF65-F5344CB8AC3E}">
        <p14:creationId xmlns:p14="http://schemas.microsoft.com/office/powerpoint/2010/main" val="4057057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2. Por la calma nocturnal, por la tibia luz</a:t>
            </a:r>
          </a:p>
          <a:p>
            <a:pPr algn="ctr"/>
            <a:r>
              <a:rPr lang="es-PE" sz="4800" dirty="0">
                <a:latin typeface="Arial Black" pitchFamily="34" charset="0"/>
              </a:rPr>
              <a:t>del sol,</a:t>
            </a:r>
          </a:p>
          <a:p>
            <a:pPr algn="ctr"/>
            <a:r>
              <a:rPr lang="es-ES" sz="4800" dirty="0">
                <a:latin typeface="Arial Black" pitchFamily="34" charset="0"/>
              </a:rPr>
              <a:t>Por amplio cielo azul, por el árbol, por la</a:t>
            </a:r>
          </a:p>
          <a:p>
            <a:pPr algn="ctr"/>
            <a:r>
              <a:rPr lang="es-PE" sz="4800" dirty="0">
                <a:latin typeface="Arial Black" pitchFamily="34" charset="0"/>
              </a:rPr>
              <a:t>flor;</a:t>
            </a:r>
          </a:p>
          <a:p>
            <a:pPr algn="ctr"/>
            <a:r>
              <a:rPr lang="es-ES" sz="4800" dirty="0">
                <a:latin typeface="Arial Black" pitchFamily="34" charset="0"/>
              </a:rPr>
              <a:t>Te ofrecemos, oh Señor, alabanzas con</a:t>
            </a:r>
          </a:p>
          <a:p>
            <a:pPr algn="ctr"/>
            <a:r>
              <a:rPr lang="es-PE" sz="4800" dirty="0">
                <a:latin typeface="Arial Black" pitchFamily="34" charset="0"/>
              </a:rPr>
              <a:t>fervor.</a:t>
            </a:r>
          </a:p>
        </p:txBody>
      </p:sp>
    </p:spTree>
    <p:extLst>
      <p:ext uri="{BB962C8B-B14F-4D97-AF65-F5344CB8AC3E}">
        <p14:creationId xmlns:p14="http://schemas.microsoft.com/office/powerpoint/2010/main" val="400391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3. Por la mente, el corazón, los</a:t>
            </a:r>
          </a:p>
          <a:p>
            <a:pPr algn="ctr"/>
            <a:r>
              <a:rPr lang="es-PE" sz="4800" dirty="0">
                <a:latin typeface="Arial Black" pitchFamily="34" charset="0"/>
              </a:rPr>
              <a:t>sentidos que nos das,</a:t>
            </a:r>
          </a:p>
          <a:p>
            <a:pPr algn="ctr"/>
            <a:r>
              <a:rPr lang="es-ES" sz="4800" dirty="0">
                <a:latin typeface="Arial Black" pitchFamily="34" charset="0"/>
              </a:rPr>
              <a:t>Que tu inmensa creación nos permiten</a:t>
            </a:r>
          </a:p>
          <a:p>
            <a:pPr algn="ctr"/>
            <a:r>
              <a:rPr lang="es-PE" sz="4800" dirty="0">
                <a:latin typeface="Arial Black" pitchFamily="34" charset="0"/>
              </a:rPr>
              <a:t>apreciar;</a:t>
            </a:r>
          </a:p>
          <a:p>
            <a:pPr algn="ctr"/>
            <a:r>
              <a:rPr lang="es-ES" sz="4800" dirty="0">
                <a:latin typeface="Arial Black" pitchFamily="34" charset="0"/>
              </a:rPr>
              <a:t>Te ofrecemos, oh Señor, alabanzas con</a:t>
            </a:r>
          </a:p>
          <a:p>
            <a:pPr algn="ctr"/>
            <a:r>
              <a:rPr lang="es-PE" sz="4800" dirty="0">
                <a:latin typeface="Arial Black" pitchFamily="34" charset="0"/>
              </a:rPr>
              <a:t>fervor.</a:t>
            </a:r>
          </a:p>
        </p:txBody>
      </p:sp>
    </p:spTree>
    <p:extLst>
      <p:ext uri="{BB962C8B-B14F-4D97-AF65-F5344CB8AC3E}">
        <p14:creationId xmlns:p14="http://schemas.microsoft.com/office/powerpoint/2010/main" val="93764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4. Por los lazos del amor, que en familia</a:t>
            </a:r>
          </a:p>
          <a:p>
            <a:pPr algn="ctr"/>
            <a:r>
              <a:rPr lang="es-PE" sz="4800" dirty="0">
                <a:latin typeface="Arial Black" pitchFamily="34" charset="0"/>
              </a:rPr>
              <a:t>y amistad,</a:t>
            </a:r>
          </a:p>
          <a:p>
            <a:pPr algn="ctr"/>
            <a:r>
              <a:rPr lang="es-ES" sz="4800" dirty="0">
                <a:latin typeface="Arial Black" pitchFamily="34" charset="0"/>
              </a:rPr>
              <a:t>Nos acercan hoy aquí y a los que</a:t>
            </a:r>
          </a:p>
          <a:p>
            <a:pPr algn="ctr"/>
            <a:r>
              <a:rPr lang="es-PE" sz="4800" dirty="0">
                <a:latin typeface="Arial Black" pitchFamily="34" charset="0"/>
              </a:rPr>
              <a:t>partieron ya;</a:t>
            </a:r>
          </a:p>
          <a:p>
            <a:pPr algn="ctr"/>
            <a:r>
              <a:rPr lang="es-ES" sz="4800" dirty="0">
                <a:latin typeface="Arial Black" pitchFamily="34" charset="0"/>
              </a:rPr>
              <a:t>Te ofrecemos, oh Señor, alabanzas con</a:t>
            </a:r>
          </a:p>
          <a:p>
            <a:pPr algn="ctr"/>
            <a:r>
              <a:rPr lang="es-PE" sz="4800" dirty="0">
                <a:latin typeface="Arial Black" pitchFamily="34" charset="0"/>
              </a:rPr>
              <a:t>fervor. </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03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lvl="0" algn="ctr"/>
            <a:r>
              <a:rPr lang="es-ES" sz="5500" dirty="0">
                <a:latin typeface="Arial Black" pitchFamily="34" charset="0"/>
              </a:rPr>
              <a:t>1. </a:t>
            </a:r>
            <a:r>
              <a:rPr lang="es-ES_tradnl" sz="5500" dirty="0">
                <a:latin typeface="Arial Black" pitchFamily="34" charset="0"/>
              </a:rPr>
              <a:t>A nuestro Padre Dios alcemos nuestra voz, </a:t>
            </a:r>
            <a:endParaRPr lang="es-PE" sz="5500" dirty="0">
              <a:latin typeface="Arial Black" pitchFamily="34" charset="0"/>
            </a:endParaRPr>
          </a:p>
          <a:p>
            <a:pPr algn="ctr"/>
            <a:r>
              <a:rPr lang="es-ES_tradnl" sz="5500" dirty="0">
                <a:latin typeface="Arial Black" pitchFamily="34" charset="0"/>
              </a:rPr>
              <a:t>¡Gloria a él!  Tal fue su amor que dio </a:t>
            </a:r>
            <a:endParaRPr lang="es-PE" sz="5500" dirty="0">
              <a:latin typeface="Arial Black" pitchFamily="34" charset="0"/>
            </a:endParaRPr>
          </a:p>
          <a:p>
            <a:pPr algn="ctr"/>
            <a:r>
              <a:rPr lang="es-ES_tradnl" sz="5500" dirty="0">
                <a:latin typeface="Arial Black" pitchFamily="34" charset="0"/>
              </a:rPr>
              <a:t>Al Hijo que murió, y así nos redimió ¡Gloria a él!</a:t>
            </a:r>
            <a:endParaRPr lang="es-PE" sz="5500" dirty="0">
              <a:latin typeface="Arial Black" pitchFamily="34" charset="0"/>
            </a:endParaRPr>
          </a:p>
        </p:txBody>
      </p:sp>
    </p:spTree>
    <p:extLst>
      <p:ext uri="{BB962C8B-B14F-4D97-AF65-F5344CB8AC3E}">
        <p14:creationId xmlns:p14="http://schemas.microsoft.com/office/powerpoint/2010/main" val="441646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1. Cristo, yo quiero dar gracias;</a:t>
            </a:r>
          </a:p>
          <a:p>
            <a:pPr algn="ctr"/>
            <a:r>
              <a:rPr lang="es-ES" sz="5500" dirty="0">
                <a:latin typeface="Arial Black" pitchFamily="34" charset="0"/>
              </a:rPr>
              <a:t>Cristo, yo quiero dar gracias;</a:t>
            </a:r>
          </a:p>
          <a:p>
            <a:pPr algn="ctr"/>
            <a:r>
              <a:rPr lang="es-ES" sz="5500" dirty="0">
                <a:latin typeface="Arial Black" pitchFamily="34" charset="0"/>
              </a:rPr>
              <a:t>Cristo, yo quiero dar gracias;</a:t>
            </a:r>
          </a:p>
          <a:p>
            <a:pPr algn="ctr"/>
            <a:r>
              <a:rPr lang="es-ES" sz="5500" dirty="0">
                <a:latin typeface="Arial Black" pitchFamily="34" charset="0"/>
              </a:rPr>
              <a:t>Gracias por tu gran bondad.</a:t>
            </a:r>
            <a:endParaRPr lang="es-PE" sz="5500" dirty="0">
              <a:latin typeface="Arial Black" pitchFamily="34" charset="0"/>
            </a:endParaRPr>
          </a:p>
        </p:txBody>
      </p:sp>
    </p:spTree>
    <p:extLst>
      <p:ext uri="{BB962C8B-B14F-4D97-AF65-F5344CB8AC3E}">
        <p14:creationId xmlns:p14="http://schemas.microsoft.com/office/powerpoint/2010/main" val="3734948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2. Cristo, yo quiero alabarte;</a:t>
            </a:r>
          </a:p>
          <a:p>
            <a:pPr algn="ctr"/>
            <a:r>
              <a:rPr lang="es-PE" sz="5500" dirty="0">
                <a:latin typeface="Arial Black" pitchFamily="34" charset="0"/>
              </a:rPr>
              <a:t>Cristo, yo quiero alabarte;</a:t>
            </a:r>
          </a:p>
          <a:p>
            <a:pPr algn="ctr"/>
            <a:r>
              <a:rPr lang="es-PE" sz="5500" dirty="0">
                <a:latin typeface="Arial Black" pitchFamily="34" charset="0"/>
              </a:rPr>
              <a:t>Cristo, yo quiero alabarte;</a:t>
            </a:r>
          </a:p>
          <a:p>
            <a:pPr algn="ctr"/>
            <a:r>
              <a:rPr lang="es-ES" sz="5500" dirty="0">
                <a:latin typeface="Arial Black" pitchFamily="34" charset="0"/>
              </a:rPr>
              <a:t>Te alabo por tu gran bondad.</a:t>
            </a:r>
            <a:endParaRPr lang="es-PE" sz="5500" dirty="0">
              <a:latin typeface="Arial Black" pitchFamily="34" charset="0"/>
            </a:endParaRPr>
          </a:p>
        </p:txBody>
      </p:sp>
    </p:spTree>
    <p:extLst>
      <p:ext uri="{BB962C8B-B14F-4D97-AF65-F5344CB8AC3E}">
        <p14:creationId xmlns:p14="http://schemas.microsoft.com/office/powerpoint/2010/main" val="415264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3. Cristo, yo quiero decirte;</a:t>
            </a:r>
          </a:p>
          <a:p>
            <a:pPr algn="ctr"/>
            <a:r>
              <a:rPr lang="es-PE" sz="5500" dirty="0">
                <a:latin typeface="Arial Black" pitchFamily="34" charset="0"/>
              </a:rPr>
              <a:t>Cristo, yo quiero decirte;</a:t>
            </a:r>
          </a:p>
          <a:p>
            <a:pPr algn="ctr"/>
            <a:r>
              <a:rPr lang="es-PE" sz="5500" dirty="0">
                <a:latin typeface="Arial Black" pitchFamily="34" charset="0"/>
              </a:rPr>
              <a:t>Cristo, yo quiero decirte;</a:t>
            </a:r>
          </a:p>
          <a:p>
            <a:pPr algn="ctr"/>
            <a:r>
              <a:rPr lang="es-ES" sz="5500" dirty="0">
                <a:latin typeface="Arial Black" pitchFamily="34" charset="0"/>
              </a:rPr>
              <a:t>Te amo por tu gran bondad.</a:t>
            </a:r>
            <a:endParaRPr lang="es-PE" sz="5500" dirty="0">
              <a:latin typeface="Arial Black" pitchFamily="34" charset="0"/>
            </a:endParaRPr>
          </a:p>
        </p:txBody>
      </p:sp>
    </p:spTree>
    <p:extLst>
      <p:ext uri="{BB962C8B-B14F-4D97-AF65-F5344CB8AC3E}">
        <p14:creationId xmlns:p14="http://schemas.microsoft.com/office/powerpoint/2010/main" val="2187080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4. Cristo, yo quiero servirte;</a:t>
            </a:r>
          </a:p>
          <a:p>
            <a:pPr algn="ctr"/>
            <a:r>
              <a:rPr lang="es-PE" sz="5500" dirty="0">
                <a:latin typeface="Arial Black" pitchFamily="34" charset="0"/>
              </a:rPr>
              <a:t>Cristo, yo quiero servirte;</a:t>
            </a:r>
          </a:p>
          <a:p>
            <a:pPr algn="ctr"/>
            <a:r>
              <a:rPr lang="es-PE" sz="5500" dirty="0">
                <a:latin typeface="Arial Black" pitchFamily="34" charset="0"/>
              </a:rPr>
              <a:t>Cristo, yo quiero servirte;</a:t>
            </a:r>
          </a:p>
          <a:p>
            <a:pPr algn="ctr"/>
            <a:r>
              <a:rPr lang="es-ES" sz="5500" dirty="0">
                <a:latin typeface="Arial Black" pitchFamily="34" charset="0"/>
              </a:rPr>
              <a:t>Te sirvo por tu gran bondad.</a:t>
            </a:r>
            <a:endParaRPr lang="es-PE" sz="5500" dirty="0">
              <a:latin typeface="Arial Black" pitchFamily="34" charset="0"/>
            </a:endParaRPr>
          </a:p>
        </p:txBody>
      </p:sp>
    </p:spTree>
    <p:extLst>
      <p:ext uri="{BB962C8B-B14F-4D97-AF65-F5344CB8AC3E}">
        <p14:creationId xmlns:p14="http://schemas.microsoft.com/office/powerpoint/2010/main" val="399634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5. Cristo, yo sé que tú vienes;</a:t>
            </a:r>
          </a:p>
          <a:p>
            <a:pPr algn="ctr"/>
            <a:r>
              <a:rPr lang="es-ES" sz="5500" dirty="0">
                <a:latin typeface="Arial Black" pitchFamily="34" charset="0"/>
              </a:rPr>
              <a:t>Cristo, yo sé que tú vienes;</a:t>
            </a:r>
          </a:p>
          <a:p>
            <a:pPr algn="ctr"/>
            <a:r>
              <a:rPr lang="es-ES" sz="5500" dirty="0">
                <a:latin typeface="Arial Black" pitchFamily="34" charset="0"/>
              </a:rPr>
              <a:t>Cristo, yo sé que tú vienes;</a:t>
            </a:r>
          </a:p>
          <a:p>
            <a:pPr algn="ctr"/>
            <a:r>
              <a:rPr lang="es-ES" sz="5500" dirty="0">
                <a:latin typeface="Arial Black" pitchFamily="34" charset="0"/>
              </a:rPr>
              <a:t>para llevarme a tu hogar.</a:t>
            </a:r>
            <a:endParaRPr lang="es-PE" sz="55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069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800" dirty="0">
                <a:latin typeface="Arial Black" pitchFamily="34" charset="0"/>
              </a:rPr>
              <a:t>1. Cristo divino, Hijo unigénito,</a:t>
            </a:r>
          </a:p>
          <a:p>
            <a:pPr algn="ctr"/>
            <a:r>
              <a:rPr lang="es-ES" sz="5800" dirty="0">
                <a:latin typeface="Arial Black" pitchFamily="34" charset="0"/>
              </a:rPr>
              <a:t>Gran Creador y fiel sostén, siempre he</a:t>
            </a:r>
          </a:p>
          <a:p>
            <a:pPr algn="ctr"/>
            <a:r>
              <a:rPr lang="es-PE" sz="5800" dirty="0">
                <a:latin typeface="Arial Black" pitchFamily="34" charset="0"/>
              </a:rPr>
              <a:t>de amarte,</a:t>
            </a:r>
          </a:p>
          <a:p>
            <a:pPr algn="ctr"/>
            <a:r>
              <a:rPr lang="es-ES" sz="5800" dirty="0">
                <a:latin typeface="Arial Black" pitchFamily="34" charset="0"/>
              </a:rPr>
              <a:t>Siempre servirte, mí gozo, mí corona y</a:t>
            </a:r>
          </a:p>
          <a:p>
            <a:pPr algn="ctr"/>
            <a:r>
              <a:rPr lang="es-PE" sz="5800" dirty="0">
                <a:latin typeface="Arial Black" pitchFamily="34" charset="0"/>
              </a:rPr>
              <a:t>bien.</a:t>
            </a:r>
          </a:p>
        </p:txBody>
      </p:sp>
    </p:spTree>
    <p:extLst>
      <p:ext uri="{BB962C8B-B14F-4D97-AF65-F5344CB8AC3E}">
        <p14:creationId xmlns:p14="http://schemas.microsoft.com/office/powerpoint/2010/main" val="3856748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800" dirty="0">
                <a:latin typeface="Arial Black" pitchFamily="34" charset="0"/>
              </a:rPr>
              <a:t>2. Los campos bellos cubren el suelo</a:t>
            </a:r>
          </a:p>
          <a:p>
            <a:pPr algn="ctr"/>
            <a:r>
              <a:rPr lang="es-ES" sz="5800" dirty="0">
                <a:latin typeface="Arial Black" pitchFamily="34" charset="0"/>
              </a:rPr>
              <a:t>De lozanía y floración; Jesús empero,</a:t>
            </a:r>
          </a:p>
          <a:p>
            <a:pPr algn="ctr"/>
            <a:r>
              <a:rPr lang="es-ES" sz="5800" dirty="0">
                <a:latin typeface="Arial Black" pitchFamily="34" charset="0"/>
              </a:rPr>
              <a:t>siempre es más bello; hace cantar al</a:t>
            </a:r>
          </a:p>
          <a:p>
            <a:pPr algn="ctr"/>
            <a:r>
              <a:rPr lang="es-PE" sz="5800" dirty="0">
                <a:latin typeface="Arial Black" pitchFamily="34" charset="0"/>
              </a:rPr>
              <a:t>corazón.</a:t>
            </a:r>
          </a:p>
        </p:txBody>
      </p:sp>
    </p:spTree>
    <p:extLst>
      <p:ext uri="{BB962C8B-B14F-4D97-AF65-F5344CB8AC3E}">
        <p14:creationId xmlns:p14="http://schemas.microsoft.com/office/powerpoint/2010/main" val="2648716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3. ¡Bello el lucero! ¡La argentina luna!</a:t>
            </a:r>
          </a:p>
          <a:p>
            <a:pPr algn="ctr"/>
            <a:r>
              <a:rPr lang="es-ES" sz="6000" dirty="0">
                <a:latin typeface="Arial Black" pitchFamily="34" charset="0"/>
              </a:rPr>
              <a:t>Titilan las estrellas mil. Jesús es bello,</a:t>
            </a:r>
          </a:p>
          <a:p>
            <a:pPr algn="ctr"/>
            <a:r>
              <a:rPr lang="es-ES" sz="6000" dirty="0">
                <a:latin typeface="Arial Black" pitchFamily="34" charset="0"/>
              </a:rPr>
              <a:t>Jesús es puro que todo el reino celestial.</a:t>
            </a:r>
            <a:endParaRPr lang="es-PE" sz="6000" dirty="0">
              <a:latin typeface="Arial Black" pitchFamily="34" charset="0"/>
            </a:endParaRPr>
          </a:p>
        </p:txBody>
      </p:sp>
    </p:spTree>
    <p:extLst>
      <p:ext uri="{BB962C8B-B14F-4D97-AF65-F5344CB8AC3E}">
        <p14:creationId xmlns:p14="http://schemas.microsoft.com/office/powerpoint/2010/main" val="2154938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4. Más que la aurora fulge tu rostro</a:t>
            </a:r>
          </a:p>
          <a:p>
            <a:pPr algn="ctr"/>
            <a:r>
              <a:rPr lang="es-ES" sz="6000" dirty="0">
                <a:latin typeface="Arial Black" pitchFamily="34" charset="0"/>
              </a:rPr>
              <a:t>Con hermosura de lirio en flor.</a:t>
            </a:r>
          </a:p>
          <a:p>
            <a:pPr algn="ctr"/>
            <a:r>
              <a:rPr lang="es-PE" sz="6000" dirty="0">
                <a:latin typeface="Arial Black" pitchFamily="34" charset="0"/>
              </a:rPr>
              <a:t>Magnificencia</a:t>
            </a:r>
          </a:p>
          <a:p>
            <a:pPr algn="ctr"/>
            <a:r>
              <a:rPr lang="es-ES" sz="6000" dirty="0">
                <a:latin typeface="Arial Black" pitchFamily="34" charset="0"/>
              </a:rPr>
              <a:t>Incomparable eres mi Cristo, mi Señor.</a:t>
            </a:r>
            <a:endParaRPr lang="es-PE" sz="55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07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800" dirty="0">
                <a:latin typeface="Arial Black" pitchFamily="34" charset="0"/>
              </a:rPr>
              <a:t>1. Oh ven, oh ven, Rey Emanuel, rescata</a:t>
            </a:r>
          </a:p>
          <a:p>
            <a:pPr algn="ctr"/>
            <a:r>
              <a:rPr lang="es-PE" sz="5800" dirty="0">
                <a:latin typeface="Arial Black" pitchFamily="34" charset="0"/>
              </a:rPr>
              <a:t>ya a Israel,</a:t>
            </a:r>
          </a:p>
          <a:p>
            <a:pPr algn="ctr"/>
            <a:r>
              <a:rPr lang="es-ES" sz="5800" dirty="0">
                <a:latin typeface="Arial Black" pitchFamily="34" charset="0"/>
              </a:rPr>
              <a:t>Que llora en su desolación y espera su</a:t>
            </a:r>
          </a:p>
          <a:p>
            <a:pPr algn="ctr"/>
            <a:r>
              <a:rPr lang="es-PE" sz="5800" dirty="0">
                <a:latin typeface="Arial Black" pitchFamily="34" charset="0"/>
              </a:rPr>
              <a:t>liberación.</a:t>
            </a:r>
          </a:p>
        </p:txBody>
      </p:sp>
    </p:spTree>
    <p:extLst>
      <p:ext uri="{BB962C8B-B14F-4D97-AF65-F5344CB8AC3E}">
        <p14:creationId xmlns:p14="http://schemas.microsoft.com/office/powerpoint/2010/main" val="419110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lvl="0" algn="ctr"/>
            <a:r>
              <a:rPr lang="es-ES" sz="6000" dirty="0">
                <a:latin typeface="Arial Black" pitchFamily="34" charset="0"/>
              </a:rPr>
              <a:t>2. </a:t>
            </a:r>
            <a:r>
              <a:rPr lang="es-ES_tradnl" sz="6000" dirty="0">
                <a:latin typeface="Arial Black" pitchFamily="34" charset="0"/>
              </a:rPr>
              <a:t>A nuestro Salvador demos con fe loor, </a:t>
            </a:r>
            <a:endParaRPr lang="es-PE" sz="6000" dirty="0">
              <a:latin typeface="Arial Black" pitchFamily="34" charset="0"/>
            </a:endParaRPr>
          </a:p>
          <a:p>
            <a:pPr algn="ctr"/>
            <a:r>
              <a:rPr lang="es-ES_tradnl" sz="6000" dirty="0">
                <a:latin typeface="Arial Black" pitchFamily="34" charset="0"/>
              </a:rPr>
              <a:t>¡Gloria a él!  Su sangre derramó; </a:t>
            </a:r>
            <a:endParaRPr lang="es-PE" sz="6000" dirty="0">
              <a:latin typeface="Arial Black" pitchFamily="34" charset="0"/>
            </a:endParaRPr>
          </a:p>
          <a:p>
            <a:pPr algn="ctr"/>
            <a:r>
              <a:rPr lang="es-ES_tradnl" sz="6000" dirty="0">
                <a:latin typeface="Arial Black" pitchFamily="34" charset="0"/>
              </a:rPr>
              <a:t>Con ella nos lavó, y el cielo nos abrió, ¡Gloria a él!</a:t>
            </a:r>
            <a:endParaRPr lang="es-PE" sz="6000" dirty="0">
              <a:latin typeface="Arial Black" pitchFamily="34" charset="0"/>
            </a:endParaRPr>
          </a:p>
        </p:txBody>
      </p:sp>
    </p:spTree>
    <p:extLst>
      <p:ext uri="{BB962C8B-B14F-4D97-AF65-F5344CB8AC3E}">
        <p14:creationId xmlns:p14="http://schemas.microsoft.com/office/powerpoint/2010/main" val="441646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7000" dirty="0">
                <a:latin typeface="Arial Black" pitchFamily="34" charset="0"/>
              </a:rPr>
              <a:t>Coro:</a:t>
            </a:r>
          </a:p>
          <a:p>
            <a:pPr marL="0" indent="0" algn="ctr">
              <a:buNone/>
            </a:pPr>
            <a:r>
              <a:rPr lang="es-PE" sz="7000" dirty="0">
                <a:latin typeface="Arial Black" pitchFamily="34" charset="0"/>
              </a:rPr>
              <a:t>Vendrá, vendrá Rey Emanuel,</a:t>
            </a:r>
          </a:p>
          <a:p>
            <a:pPr marL="0" indent="0" algn="ctr">
              <a:buNone/>
            </a:pPr>
            <a:r>
              <a:rPr lang="es-PE" sz="7000" dirty="0">
                <a:latin typeface="Arial Black" pitchFamily="34" charset="0"/>
              </a:rPr>
              <a:t>Alégrate, oh Israel.</a:t>
            </a:r>
          </a:p>
        </p:txBody>
      </p:sp>
    </p:spTree>
    <p:extLst>
      <p:ext uri="{BB962C8B-B14F-4D97-AF65-F5344CB8AC3E}">
        <p14:creationId xmlns:p14="http://schemas.microsoft.com/office/powerpoint/2010/main" val="8072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2. Sabiduría celestial, al mundo hoy ven</a:t>
            </a:r>
          </a:p>
          <a:p>
            <a:pPr algn="ctr"/>
            <a:r>
              <a:rPr lang="es-PE" sz="6000" dirty="0">
                <a:latin typeface="Arial Black" pitchFamily="34" charset="0"/>
              </a:rPr>
              <a:t>a morar;</a:t>
            </a:r>
          </a:p>
          <a:p>
            <a:pPr algn="ctr"/>
            <a:r>
              <a:rPr lang="es-ES" sz="6000" dirty="0">
                <a:latin typeface="Arial Black" pitchFamily="34" charset="0"/>
              </a:rPr>
              <a:t>Corrígenos y haznos ver en ti lo que</a:t>
            </a:r>
          </a:p>
          <a:p>
            <a:pPr algn="ctr"/>
            <a:r>
              <a:rPr lang="es-PE" sz="6000" dirty="0">
                <a:latin typeface="Arial Black" pitchFamily="34" charset="0"/>
              </a:rPr>
              <a:t>podemos ser.</a:t>
            </a:r>
          </a:p>
        </p:txBody>
      </p:sp>
    </p:spTree>
    <p:extLst>
      <p:ext uri="{BB962C8B-B14F-4D97-AF65-F5344CB8AC3E}">
        <p14:creationId xmlns:p14="http://schemas.microsoft.com/office/powerpoint/2010/main" val="165785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7000" dirty="0">
                <a:latin typeface="Arial Black" pitchFamily="34" charset="0"/>
              </a:rPr>
              <a:t>Coro:</a:t>
            </a:r>
          </a:p>
          <a:p>
            <a:pPr marL="0" indent="0" algn="ctr">
              <a:buNone/>
            </a:pPr>
            <a:r>
              <a:rPr lang="es-PE" sz="7000" dirty="0">
                <a:latin typeface="Arial Black" pitchFamily="34" charset="0"/>
              </a:rPr>
              <a:t>Vendrá, vendrá Rey Emanuel,</a:t>
            </a:r>
          </a:p>
          <a:p>
            <a:pPr marL="0" indent="0" algn="ctr">
              <a:buNone/>
            </a:pPr>
            <a:r>
              <a:rPr lang="es-PE" sz="7000" dirty="0">
                <a:latin typeface="Arial Black" pitchFamily="34" charset="0"/>
              </a:rPr>
              <a:t>Alégrate, oh Israel.</a:t>
            </a:r>
          </a:p>
        </p:txBody>
      </p:sp>
    </p:spTree>
    <p:extLst>
      <p:ext uri="{BB962C8B-B14F-4D97-AF65-F5344CB8AC3E}">
        <p14:creationId xmlns:p14="http://schemas.microsoft.com/office/powerpoint/2010/main" val="178711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3. Anhelo de los pueblos, ven; en ti</a:t>
            </a:r>
          </a:p>
          <a:p>
            <a:pPr algn="ctr"/>
            <a:r>
              <a:rPr lang="es-PE" sz="6500" dirty="0">
                <a:latin typeface="Arial Black" pitchFamily="34" charset="0"/>
              </a:rPr>
              <a:t>podremos paz tener;</a:t>
            </a:r>
          </a:p>
          <a:p>
            <a:pPr algn="ctr"/>
            <a:r>
              <a:rPr lang="es-ES" sz="6500" dirty="0">
                <a:latin typeface="Arial Black" pitchFamily="34" charset="0"/>
              </a:rPr>
              <a:t>De crueles guerras líbranos, y reine</a:t>
            </a:r>
          </a:p>
          <a:p>
            <a:pPr algn="ctr"/>
            <a:r>
              <a:rPr lang="es-PE" sz="6500" dirty="0">
                <a:latin typeface="Arial Black" pitchFamily="34" charset="0"/>
              </a:rPr>
              <a:t>soberano Dios</a:t>
            </a:r>
          </a:p>
        </p:txBody>
      </p:sp>
    </p:spTree>
    <p:extLst>
      <p:ext uri="{BB962C8B-B14F-4D97-AF65-F5344CB8AC3E}">
        <p14:creationId xmlns:p14="http://schemas.microsoft.com/office/powerpoint/2010/main" val="318430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7000" dirty="0">
                <a:latin typeface="Arial Black" pitchFamily="34" charset="0"/>
              </a:rPr>
              <a:t>Coro:</a:t>
            </a:r>
          </a:p>
          <a:p>
            <a:pPr marL="0" indent="0" algn="ctr">
              <a:buNone/>
            </a:pPr>
            <a:r>
              <a:rPr lang="es-PE" sz="7000" dirty="0">
                <a:latin typeface="Arial Black" pitchFamily="34" charset="0"/>
              </a:rPr>
              <a:t>Vendrá, vendrá Rey Emanuel,</a:t>
            </a:r>
          </a:p>
          <a:p>
            <a:pPr marL="0" indent="0" algn="ctr">
              <a:buNone/>
            </a:pPr>
            <a:r>
              <a:rPr lang="es-PE" sz="7000" dirty="0">
                <a:latin typeface="Arial Black" pitchFamily="34" charset="0"/>
              </a:rPr>
              <a:t>Alégrate, oh Israel.</a:t>
            </a:r>
          </a:p>
        </p:txBody>
      </p:sp>
    </p:spTree>
    <p:extLst>
      <p:ext uri="{BB962C8B-B14F-4D97-AF65-F5344CB8AC3E}">
        <p14:creationId xmlns:p14="http://schemas.microsoft.com/office/powerpoint/2010/main" val="178711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6600" dirty="0">
                <a:latin typeface="Arial Black" pitchFamily="34" charset="0"/>
              </a:rPr>
              <a:t>4. Ven tú, oh Hijo de David, tu trono</a:t>
            </a:r>
          </a:p>
          <a:p>
            <a:pPr algn="ctr"/>
            <a:r>
              <a:rPr lang="es-PE" sz="6600" dirty="0">
                <a:latin typeface="Arial Black" pitchFamily="34" charset="0"/>
              </a:rPr>
              <a:t>establece aquí;</a:t>
            </a:r>
          </a:p>
          <a:p>
            <a:pPr algn="ctr"/>
            <a:r>
              <a:rPr lang="es-ES" sz="6600" dirty="0">
                <a:latin typeface="Arial Black" pitchFamily="34" charset="0"/>
              </a:rPr>
              <a:t>Destruye el poder del mal. ¡Visítanos,</a:t>
            </a:r>
          </a:p>
          <a:p>
            <a:pPr algn="ctr"/>
            <a:r>
              <a:rPr lang="es-PE" sz="6600" dirty="0">
                <a:latin typeface="Arial Black" pitchFamily="34" charset="0"/>
              </a:rPr>
              <a:t>Rey celestial!</a:t>
            </a:r>
          </a:p>
        </p:txBody>
      </p:sp>
    </p:spTree>
    <p:extLst>
      <p:ext uri="{BB962C8B-B14F-4D97-AF65-F5344CB8AC3E}">
        <p14:creationId xmlns:p14="http://schemas.microsoft.com/office/powerpoint/2010/main" val="3022288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7000" dirty="0">
                <a:latin typeface="Arial Black" pitchFamily="34" charset="0"/>
              </a:rPr>
              <a:t>Coro:</a:t>
            </a:r>
          </a:p>
          <a:p>
            <a:pPr marL="0" indent="0" algn="ctr">
              <a:buNone/>
            </a:pPr>
            <a:r>
              <a:rPr lang="es-PE" sz="7000" dirty="0">
                <a:latin typeface="Arial Black" pitchFamily="34" charset="0"/>
              </a:rPr>
              <a:t>Vendrá, vendrá Rey Emanuel,</a:t>
            </a:r>
          </a:p>
          <a:p>
            <a:pPr marL="0" indent="0" algn="ctr">
              <a:buNone/>
            </a:pPr>
            <a:r>
              <a:rPr lang="es-PE" sz="7000" dirty="0">
                <a:latin typeface="Arial Black" pitchFamily="34" charset="0"/>
              </a:rPr>
              <a:t>Alégrate, oh Israel.</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1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400" dirty="0">
                <a:latin typeface="Arial Black" pitchFamily="34" charset="0"/>
              </a:rPr>
              <a:t>1. Consolaos, pueblo mío, paz tened, dice el</a:t>
            </a:r>
          </a:p>
          <a:p>
            <a:pPr algn="ctr"/>
            <a:r>
              <a:rPr lang="es-PE" sz="4400" dirty="0">
                <a:latin typeface="Arial Black" pitchFamily="34" charset="0"/>
              </a:rPr>
              <a:t>Señor;</a:t>
            </a:r>
          </a:p>
          <a:p>
            <a:pPr algn="ctr"/>
            <a:r>
              <a:rPr lang="es-ES" sz="4400" dirty="0">
                <a:latin typeface="Arial Black" pitchFamily="34" charset="0"/>
              </a:rPr>
              <a:t>Consolad al que, perdido, yace en la oscuridad.</a:t>
            </a:r>
          </a:p>
          <a:p>
            <a:pPr algn="ctr"/>
            <a:r>
              <a:rPr lang="es-ES" sz="4400" dirty="0">
                <a:latin typeface="Arial Black" pitchFamily="34" charset="0"/>
              </a:rPr>
              <a:t>A Jerusalén hablad de la paz que ya llegó;</a:t>
            </a:r>
          </a:p>
          <a:p>
            <a:pPr algn="ctr"/>
            <a:r>
              <a:rPr lang="es-ES" sz="4400" dirty="0">
                <a:latin typeface="Arial Black" pitchFamily="34" charset="0"/>
              </a:rPr>
              <a:t>Su pecado es perdonado, y su tiempo ya se</a:t>
            </a:r>
          </a:p>
          <a:p>
            <a:pPr algn="ctr"/>
            <a:r>
              <a:rPr lang="es-PE" sz="4400" dirty="0">
                <a:latin typeface="Arial Black" pitchFamily="34" charset="0"/>
              </a:rPr>
              <a:t>cumplió.</a:t>
            </a:r>
          </a:p>
        </p:txBody>
      </p:sp>
    </p:spTree>
    <p:extLst>
      <p:ext uri="{BB962C8B-B14F-4D97-AF65-F5344CB8AC3E}">
        <p14:creationId xmlns:p14="http://schemas.microsoft.com/office/powerpoint/2010/main" val="1386859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400" dirty="0">
                <a:latin typeface="Arial Black" pitchFamily="34" charset="0"/>
              </a:rPr>
              <a:t>2. Voz que en el desierto clama, su mensaje</a:t>
            </a:r>
          </a:p>
          <a:p>
            <a:pPr algn="ctr"/>
            <a:r>
              <a:rPr lang="es-PE" sz="4400" dirty="0">
                <a:latin typeface="Arial Black" pitchFamily="34" charset="0"/>
              </a:rPr>
              <a:t>claro es;</a:t>
            </a:r>
          </a:p>
          <a:p>
            <a:pPr algn="ctr"/>
            <a:r>
              <a:rPr lang="es-ES" sz="4400" dirty="0">
                <a:latin typeface="Arial Black" pitchFamily="34" charset="0"/>
              </a:rPr>
              <a:t>Llama al arrepentimiento, pues el reino ya llegó.</a:t>
            </a:r>
          </a:p>
          <a:p>
            <a:pPr algn="ctr"/>
            <a:r>
              <a:rPr lang="es-ES" sz="4400" dirty="0">
                <a:latin typeface="Arial Black" pitchFamily="34" charset="0"/>
              </a:rPr>
              <a:t>Esa voz hoy escuchad, y el camino preparad;</a:t>
            </a:r>
          </a:p>
          <a:p>
            <a:pPr algn="ctr"/>
            <a:r>
              <a:rPr lang="es-PE" sz="4400" dirty="0">
                <a:latin typeface="Arial Black" pitchFamily="34" charset="0"/>
              </a:rPr>
              <a:t>Valles, saludadle erguidos; montes, inclinados</a:t>
            </a:r>
          </a:p>
          <a:p>
            <a:pPr algn="ctr"/>
            <a:r>
              <a:rPr lang="es-PE" sz="4400" dirty="0">
                <a:latin typeface="Arial Black" pitchFamily="34" charset="0"/>
              </a:rPr>
              <a:t>ante él.</a:t>
            </a:r>
          </a:p>
        </p:txBody>
      </p:sp>
    </p:spTree>
    <p:extLst>
      <p:ext uri="{BB962C8B-B14F-4D97-AF65-F5344CB8AC3E}">
        <p14:creationId xmlns:p14="http://schemas.microsoft.com/office/powerpoint/2010/main" val="460842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44624"/>
            <a:ext cx="9144000" cy="6858000"/>
          </a:xfrm>
          <a:prstGeom prst="rect">
            <a:avLst/>
          </a:prstGeom>
        </p:spPr>
        <p:txBody>
          <a:bodyPr/>
          <a:lstStyle/>
          <a:p>
            <a:pPr algn="ctr"/>
            <a:r>
              <a:rPr lang="es-ES" sz="4700" dirty="0">
                <a:latin typeface="Arial Black" pitchFamily="34" charset="0"/>
              </a:rPr>
              <a:t>3. Lo torcido enderezadlo, y lo áspero allanad;</a:t>
            </a:r>
          </a:p>
          <a:p>
            <a:pPr algn="ctr"/>
            <a:r>
              <a:rPr lang="es-ES" sz="4700" dirty="0">
                <a:latin typeface="Arial Black" pitchFamily="34" charset="0"/>
              </a:rPr>
              <a:t>Un ejemplo de su reino, sea vuestro corazón.</a:t>
            </a:r>
          </a:p>
          <a:p>
            <a:pPr algn="ctr"/>
            <a:r>
              <a:rPr lang="es-ES" sz="4700" dirty="0">
                <a:latin typeface="Arial Black" pitchFamily="34" charset="0"/>
              </a:rPr>
              <a:t>Y la gloria del Señor, revelada así será;</a:t>
            </a:r>
          </a:p>
          <a:p>
            <a:pPr algn="ctr"/>
            <a:r>
              <a:rPr lang="es-ES" sz="4700" dirty="0">
                <a:latin typeface="Arial Black" pitchFamily="34" charset="0"/>
              </a:rPr>
              <a:t>Todo ser habrá de verla, pues Jehová lo ha dicho</a:t>
            </a:r>
          </a:p>
          <a:p>
            <a:pPr algn="ctr"/>
            <a:r>
              <a:rPr lang="es-PE" sz="4700" dirty="0">
                <a:latin typeface="Arial Black" pitchFamily="34" charset="0"/>
              </a:rPr>
              <a:t>así.</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943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lvl="0" algn="ctr"/>
            <a:r>
              <a:rPr lang="es-ES" sz="6000" dirty="0">
                <a:latin typeface="Arial Black" pitchFamily="34" charset="0"/>
              </a:rPr>
              <a:t>3. </a:t>
            </a:r>
            <a:r>
              <a:rPr lang="es-ES_tradnl" sz="6000" dirty="0">
                <a:latin typeface="Arial Black" pitchFamily="34" charset="0"/>
              </a:rPr>
              <a:t>Al fiel Consolador celebre nuestra voz, </a:t>
            </a:r>
            <a:endParaRPr lang="es-PE" sz="6000" dirty="0">
              <a:latin typeface="Arial Black" pitchFamily="34" charset="0"/>
            </a:endParaRPr>
          </a:p>
          <a:p>
            <a:pPr algn="ctr"/>
            <a:r>
              <a:rPr lang="es-ES_tradnl" sz="6000" dirty="0">
                <a:latin typeface="Arial Black" pitchFamily="34" charset="0"/>
              </a:rPr>
              <a:t>¡Gloria a él!  Con celestial fulgor </a:t>
            </a:r>
            <a:endParaRPr lang="es-PE" sz="6000" dirty="0">
              <a:latin typeface="Arial Black" pitchFamily="34" charset="0"/>
            </a:endParaRPr>
          </a:p>
          <a:p>
            <a:pPr algn="ctr"/>
            <a:r>
              <a:rPr lang="es-ES_tradnl" sz="6000" dirty="0">
                <a:latin typeface="Arial Black" pitchFamily="34" charset="0"/>
              </a:rPr>
              <a:t>Nos muestra el amor de Cristo, el Señor; ¡Gloria a él!</a:t>
            </a:r>
            <a:endParaRPr lang="es-PE" sz="6000" dirty="0">
              <a:latin typeface="Arial Black" pitchFamily="34" charset="0"/>
            </a:endParaRPr>
          </a:p>
        </p:txBody>
      </p:sp>
    </p:spTree>
    <p:extLst>
      <p:ext uri="{BB962C8B-B14F-4D97-AF65-F5344CB8AC3E}">
        <p14:creationId xmlns:p14="http://schemas.microsoft.com/office/powerpoint/2010/main" val="441646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1. Ven, Jesús muy esperado,</a:t>
            </a:r>
          </a:p>
          <a:p>
            <a:pPr algn="ctr"/>
            <a:r>
              <a:rPr lang="es-ES" sz="6000" dirty="0">
                <a:latin typeface="Arial Black" pitchFamily="34" charset="0"/>
              </a:rPr>
              <a:t>Ven, y quita de tu grey sus temores y</a:t>
            </a:r>
          </a:p>
          <a:p>
            <a:pPr algn="ctr"/>
            <a:r>
              <a:rPr lang="es-PE" sz="6000" dirty="0">
                <a:latin typeface="Arial Black" pitchFamily="34" charset="0"/>
              </a:rPr>
              <a:t>pecados,</a:t>
            </a:r>
          </a:p>
          <a:p>
            <a:pPr algn="ctr"/>
            <a:r>
              <a:rPr lang="es-ES" sz="6000" dirty="0">
                <a:latin typeface="Arial Black" pitchFamily="34" charset="0"/>
              </a:rPr>
              <a:t>Pues tú eres nuestro Rey.</a:t>
            </a:r>
            <a:endParaRPr lang="es-PE" sz="6000" dirty="0">
              <a:latin typeface="Arial Black" pitchFamily="34" charset="0"/>
            </a:endParaRPr>
          </a:p>
        </p:txBody>
      </p:sp>
    </p:spTree>
    <p:extLst>
      <p:ext uri="{BB962C8B-B14F-4D97-AF65-F5344CB8AC3E}">
        <p14:creationId xmlns:p14="http://schemas.microsoft.com/office/powerpoint/2010/main" val="2228483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Eres fuerza y alegría, de la tierra y de</a:t>
            </a:r>
          </a:p>
          <a:p>
            <a:pPr algn="ctr"/>
            <a:r>
              <a:rPr lang="es-PE" sz="6000" dirty="0">
                <a:latin typeface="Arial Black" pitchFamily="34" charset="0"/>
              </a:rPr>
              <a:t>Israel;</a:t>
            </a:r>
          </a:p>
          <a:p>
            <a:pPr algn="ctr"/>
            <a:r>
              <a:rPr lang="es-PE" sz="6000" dirty="0">
                <a:latin typeface="Arial Black" pitchFamily="34" charset="0"/>
              </a:rPr>
              <a:t>Y esperanza para aquellos,</a:t>
            </a:r>
          </a:p>
          <a:p>
            <a:pPr algn="ctr"/>
            <a:r>
              <a:rPr lang="es-ES" sz="6000" dirty="0">
                <a:latin typeface="Arial Black" pitchFamily="34" charset="0"/>
              </a:rPr>
              <a:t>Que te esperan con gran fe.</a:t>
            </a:r>
            <a:endParaRPr lang="es-PE" sz="6000" dirty="0">
              <a:latin typeface="Arial Black" pitchFamily="34" charset="0"/>
            </a:endParaRPr>
          </a:p>
        </p:txBody>
      </p:sp>
    </p:spTree>
    <p:extLst>
      <p:ext uri="{BB962C8B-B14F-4D97-AF65-F5344CB8AC3E}">
        <p14:creationId xmlns:p14="http://schemas.microsoft.com/office/powerpoint/2010/main" val="4277755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2. Naces para bien de todos;</a:t>
            </a:r>
          </a:p>
          <a:p>
            <a:pPr algn="ctr"/>
            <a:r>
              <a:rPr lang="es-ES" sz="6000" dirty="0">
                <a:latin typeface="Arial Black" pitchFamily="34" charset="0"/>
              </a:rPr>
              <a:t>Aunque niño, eres Dios; naces para</a:t>
            </a:r>
          </a:p>
          <a:p>
            <a:pPr algn="ctr"/>
            <a:r>
              <a:rPr lang="es-PE" sz="6000" dirty="0">
                <a:latin typeface="Arial Black" pitchFamily="34" charset="0"/>
              </a:rPr>
              <a:t>hacernos buenos;</a:t>
            </a:r>
          </a:p>
          <a:p>
            <a:pPr algn="ctr"/>
            <a:r>
              <a:rPr lang="es-ES" sz="6000" dirty="0">
                <a:latin typeface="Arial Black" pitchFamily="34" charset="0"/>
              </a:rPr>
              <a:t>Oh Jesús, ven pronto hoy.</a:t>
            </a:r>
            <a:endParaRPr lang="es-PE" sz="6000" dirty="0">
              <a:latin typeface="Arial Black" pitchFamily="34" charset="0"/>
            </a:endParaRPr>
          </a:p>
        </p:txBody>
      </p:sp>
    </p:spTree>
    <p:extLst>
      <p:ext uri="{BB962C8B-B14F-4D97-AF65-F5344CB8AC3E}">
        <p14:creationId xmlns:p14="http://schemas.microsoft.com/office/powerpoint/2010/main" val="3982868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Con tu Espíritu divino reina en todo</a:t>
            </a:r>
          </a:p>
          <a:p>
            <a:pPr algn="ctr"/>
            <a:r>
              <a:rPr lang="es-PE" sz="6000" dirty="0">
                <a:latin typeface="Arial Black" pitchFamily="34" charset="0"/>
              </a:rPr>
              <a:t>corazón,</a:t>
            </a:r>
          </a:p>
          <a:p>
            <a:pPr algn="ctr"/>
            <a:r>
              <a:rPr lang="es-ES" sz="6000" dirty="0">
                <a:latin typeface="Arial Black" pitchFamily="34" charset="0"/>
              </a:rPr>
              <a:t>Y tu gracia nos conduzca,</a:t>
            </a:r>
          </a:p>
          <a:p>
            <a:pPr algn="ctr"/>
            <a:r>
              <a:rPr lang="es-PE" sz="6000" dirty="0">
                <a:latin typeface="Arial Black" pitchFamily="34" charset="0"/>
              </a:rPr>
              <a:t>A tu trono de esplendor.</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336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7500" b="1" dirty="0">
                <a:latin typeface="Arial Black" pitchFamily="34" charset="0"/>
              </a:rPr>
              <a:t>1. </a:t>
            </a:r>
            <a:r>
              <a:rPr lang="es-ES" sz="7500" dirty="0">
                <a:latin typeface="Arial Black" pitchFamily="34" charset="0"/>
              </a:rPr>
              <a:t>En Belén nació Jesús, aleluya,</a:t>
            </a:r>
          </a:p>
          <a:p>
            <a:pPr algn="ctr"/>
            <a:r>
              <a:rPr lang="es-ES" sz="7500" dirty="0">
                <a:latin typeface="Arial Black" pitchFamily="34" charset="0"/>
              </a:rPr>
              <a:t>A los hombres trajo luz, aleluya.</a:t>
            </a:r>
            <a:endParaRPr lang="es-PE" sz="7500" dirty="0">
              <a:latin typeface="Arial Black" pitchFamily="34" charset="0"/>
            </a:endParaRPr>
          </a:p>
        </p:txBody>
      </p:sp>
    </p:spTree>
    <p:extLst>
      <p:ext uri="{BB962C8B-B14F-4D97-AF65-F5344CB8AC3E}">
        <p14:creationId xmlns:p14="http://schemas.microsoft.com/office/powerpoint/2010/main" val="11007215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500" b="1" dirty="0">
                <a:latin typeface="Arial Black" pitchFamily="34" charset="0"/>
              </a:rPr>
              <a:t>Coro:</a:t>
            </a:r>
          </a:p>
          <a:p>
            <a:pPr marL="0" indent="0" algn="ctr">
              <a:buNone/>
            </a:pPr>
            <a:r>
              <a:rPr lang="es-ES" sz="7500" b="1" dirty="0">
                <a:latin typeface="Arial Black" pitchFamily="34" charset="0"/>
              </a:rPr>
              <a:t>En lo alto gloria a Dios, aleluya,</a:t>
            </a:r>
          </a:p>
          <a:p>
            <a:pPr marL="0" indent="0" algn="ctr">
              <a:buNone/>
            </a:pPr>
            <a:r>
              <a:rPr lang="es-ES" sz="7500" b="1" dirty="0">
                <a:latin typeface="Arial Black" pitchFamily="34" charset="0"/>
              </a:rPr>
              <a:t>En lo alto gloria a Dios, aleluya.</a:t>
            </a:r>
            <a:endParaRPr lang="es-PE" sz="7500" b="1" dirty="0">
              <a:latin typeface="Arial Black" pitchFamily="34" charset="0"/>
            </a:endParaRPr>
          </a:p>
        </p:txBody>
      </p:sp>
    </p:spTree>
    <p:extLst>
      <p:ext uri="{BB962C8B-B14F-4D97-AF65-F5344CB8AC3E}">
        <p14:creationId xmlns:p14="http://schemas.microsoft.com/office/powerpoint/2010/main" val="4140291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7500" b="1" dirty="0">
                <a:latin typeface="Arial Black" pitchFamily="34" charset="0"/>
              </a:rPr>
              <a:t>2. Siendo Dios se hizo mortal, aleluya,</a:t>
            </a:r>
          </a:p>
          <a:p>
            <a:pPr algn="ctr"/>
            <a:r>
              <a:rPr lang="es-ES" sz="7500" b="1" dirty="0">
                <a:latin typeface="Arial Black" pitchFamily="34" charset="0"/>
              </a:rPr>
              <a:t>Mas su gloria es eternas, aleluya.</a:t>
            </a:r>
            <a:endParaRPr lang="es-PE" sz="7500" b="1" dirty="0">
              <a:latin typeface="Arial Black" pitchFamily="34" charset="0"/>
            </a:endParaRPr>
          </a:p>
        </p:txBody>
      </p:sp>
    </p:spTree>
    <p:extLst>
      <p:ext uri="{BB962C8B-B14F-4D97-AF65-F5344CB8AC3E}">
        <p14:creationId xmlns:p14="http://schemas.microsoft.com/office/powerpoint/2010/main" val="1255914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500" b="1" dirty="0">
                <a:latin typeface="Arial Black" pitchFamily="34" charset="0"/>
              </a:rPr>
              <a:t>Coro:</a:t>
            </a:r>
          </a:p>
          <a:p>
            <a:pPr marL="0" indent="0" algn="ctr">
              <a:buNone/>
            </a:pPr>
            <a:r>
              <a:rPr lang="es-ES" sz="7500" b="1" dirty="0">
                <a:latin typeface="Arial Black" pitchFamily="34" charset="0"/>
              </a:rPr>
              <a:t>En lo alto gloria a Dios, aleluya,</a:t>
            </a:r>
          </a:p>
          <a:p>
            <a:pPr marL="0" indent="0" algn="ctr">
              <a:buNone/>
            </a:pPr>
            <a:r>
              <a:rPr lang="es-ES" sz="7500" b="1" dirty="0">
                <a:latin typeface="Arial Black" pitchFamily="34" charset="0"/>
              </a:rPr>
              <a:t>En lo alto gloria a Dios, aleluya.</a:t>
            </a:r>
            <a:endParaRPr lang="es-PE" sz="7500" b="1" dirty="0">
              <a:latin typeface="Arial Black" pitchFamily="34" charset="0"/>
            </a:endParaRPr>
          </a:p>
        </p:txBody>
      </p:sp>
    </p:spTree>
    <p:extLst>
      <p:ext uri="{BB962C8B-B14F-4D97-AF65-F5344CB8AC3E}">
        <p14:creationId xmlns:p14="http://schemas.microsoft.com/office/powerpoint/2010/main" val="388158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7500" b="1" dirty="0">
                <a:latin typeface="Arial Black" pitchFamily="34" charset="0"/>
              </a:rPr>
              <a:t>3. Por los hombres él murió, aleluya,</a:t>
            </a:r>
          </a:p>
          <a:p>
            <a:pPr algn="ctr"/>
            <a:r>
              <a:rPr lang="es-PE" sz="7500" b="1" dirty="0">
                <a:latin typeface="Arial Black" pitchFamily="34" charset="0"/>
              </a:rPr>
              <a:t>Con poder resucitó, aleluya.</a:t>
            </a:r>
          </a:p>
        </p:txBody>
      </p:sp>
    </p:spTree>
    <p:extLst>
      <p:ext uri="{BB962C8B-B14F-4D97-AF65-F5344CB8AC3E}">
        <p14:creationId xmlns:p14="http://schemas.microsoft.com/office/powerpoint/2010/main" val="3543054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500" b="1" dirty="0">
                <a:latin typeface="Arial Black" pitchFamily="34" charset="0"/>
              </a:rPr>
              <a:t>Coro:</a:t>
            </a:r>
          </a:p>
          <a:p>
            <a:pPr marL="0" indent="0" algn="ctr">
              <a:buNone/>
            </a:pPr>
            <a:r>
              <a:rPr lang="es-ES" sz="7500" b="1" dirty="0">
                <a:latin typeface="Arial Black" pitchFamily="34" charset="0"/>
              </a:rPr>
              <a:t>En lo alto gloria a Dios, aleluya,</a:t>
            </a:r>
          </a:p>
          <a:p>
            <a:pPr marL="0" indent="0" algn="ctr">
              <a:buNone/>
            </a:pPr>
            <a:r>
              <a:rPr lang="es-ES" sz="7500" b="1" dirty="0">
                <a:latin typeface="Arial Black" pitchFamily="34" charset="0"/>
              </a:rPr>
              <a:t>En lo alto gloria a Dios, aleluya.</a:t>
            </a:r>
            <a:endParaRPr lang="es-PE" sz="7500" b="1" dirty="0">
              <a:latin typeface="Arial Black" pitchFamily="34" charset="0"/>
            </a:endParaRPr>
          </a:p>
        </p:txBody>
      </p:sp>
    </p:spTree>
    <p:extLst>
      <p:ext uri="{BB962C8B-B14F-4D97-AF65-F5344CB8AC3E}">
        <p14:creationId xmlns:p14="http://schemas.microsoft.com/office/powerpoint/2010/main" val="388158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lvl="0" algn="ctr"/>
            <a:r>
              <a:rPr lang="es-ES" sz="6000" dirty="0">
                <a:latin typeface="Arial Black" pitchFamily="34" charset="0"/>
              </a:rPr>
              <a:t>4. </a:t>
            </a:r>
            <a:r>
              <a:rPr lang="es-ES_tradnl" sz="6000" dirty="0">
                <a:latin typeface="Arial Black" pitchFamily="34" charset="0"/>
              </a:rPr>
              <a:t>Con gozo y amor, cantemos con fervor Al Trino Dios.  </a:t>
            </a:r>
            <a:endParaRPr lang="es-PE" sz="6000" dirty="0">
              <a:latin typeface="Arial Black" pitchFamily="34" charset="0"/>
            </a:endParaRPr>
          </a:p>
          <a:p>
            <a:pPr algn="ctr"/>
            <a:r>
              <a:rPr lang="es-ES_tradnl" sz="6000" dirty="0">
                <a:latin typeface="Arial Black" pitchFamily="34" charset="0"/>
              </a:rPr>
              <a:t>En la eternidad Mora la Trinidad; </a:t>
            </a:r>
            <a:endParaRPr lang="es-PE" sz="6000" dirty="0">
              <a:latin typeface="Arial Black" pitchFamily="34" charset="0"/>
            </a:endParaRPr>
          </a:p>
          <a:p>
            <a:pPr algn="ctr"/>
            <a:r>
              <a:rPr lang="es-ES_tradnl" sz="6000" dirty="0">
                <a:latin typeface="Arial Black" pitchFamily="34" charset="0"/>
              </a:rPr>
              <a:t>¡Por siempre alabad, Al Trino Dios!</a:t>
            </a:r>
            <a:endParaRPr lang="es-PE" sz="60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46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7600" b="1" dirty="0">
                <a:latin typeface="Arial Black" pitchFamily="34" charset="0"/>
              </a:rPr>
              <a:t>4. </a:t>
            </a:r>
            <a:r>
              <a:rPr lang="es-ES" sz="7600" b="1" dirty="0">
                <a:latin typeface="Arial Black" pitchFamily="34" charset="0"/>
              </a:rPr>
              <a:t>Cristo salva al pecador, aleluya,</a:t>
            </a:r>
          </a:p>
          <a:p>
            <a:pPr algn="ctr"/>
            <a:r>
              <a:rPr lang="es-ES" sz="7600" b="1" dirty="0">
                <a:latin typeface="Arial Black" pitchFamily="34" charset="0"/>
              </a:rPr>
              <a:t>Si confiarnos en su amor, aleluya.</a:t>
            </a:r>
            <a:endParaRPr lang="es-PE" sz="7600" b="1" dirty="0">
              <a:latin typeface="Arial Black" pitchFamily="34" charset="0"/>
            </a:endParaRPr>
          </a:p>
        </p:txBody>
      </p:sp>
    </p:spTree>
    <p:extLst>
      <p:ext uri="{BB962C8B-B14F-4D97-AF65-F5344CB8AC3E}">
        <p14:creationId xmlns:p14="http://schemas.microsoft.com/office/powerpoint/2010/main" val="3264384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500" b="1" dirty="0">
                <a:latin typeface="Arial Black" pitchFamily="34" charset="0"/>
              </a:rPr>
              <a:t>Coro:</a:t>
            </a:r>
          </a:p>
          <a:p>
            <a:pPr marL="0" indent="0" algn="ctr">
              <a:buNone/>
            </a:pPr>
            <a:r>
              <a:rPr lang="es-ES" sz="7500" b="1" dirty="0">
                <a:latin typeface="Arial Black" pitchFamily="34" charset="0"/>
              </a:rPr>
              <a:t>En lo alto gloria a Dios, aleluya,</a:t>
            </a:r>
          </a:p>
          <a:p>
            <a:pPr marL="0" indent="0" algn="ctr">
              <a:buNone/>
            </a:pPr>
            <a:r>
              <a:rPr lang="es-ES" sz="7500" b="1" dirty="0">
                <a:latin typeface="Arial Black" pitchFamily="34" charset="0"/>
              </a:rPr>
              <a:t>En lo alto gloria a Dios, aleluya.</a:t>
            </a:r>
            <a:endParaRPr lang="es-PE" sz="7500" b="1" dirty="0">
              <a:latin typeface="Arial Black" pitchFamily="34" charset="0"/>
            </a:endParaRPr>
          </a:p>
        </p:txBody>
      </p:sp>
    </p:spTree>
    <p:extLst>
      <p:ext uri="{BB962C8B-B14F-4D97-AF65-F5344CB8AC3E}">
        <p14:creationId xmlns:p14="http://schemas.microsoft.com/office/powerpoint/2010/main" val="388158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8500" b="1" dirty="0">
                <a:latin typeface="Arial Black" pitchFamily="34" charset="0"/>
              </a:rPr>
              <a:t>5. A vivir con él iré, aleluya,</a:t>
            </a:r>
          </a:p>
          <a:p>
            <a:pPr algn="ctr"/>
            <a:r>
              <a:rPr lang="es-ES" sz="8500" b="1" dirty="0">
                <a:latin typeface="Arial Black" pitchFamily="34" charset="0"/>
              </a:rPr>
              <a:t>En su amor me gozaré, aleluya.</a:t>
            </a:r>
            <a:endParaRPr lang="es-PE" sz="8500" b="1" dirty="0">
              <a:latin typeface="Arial Black" pitchFamily="34" charset="0"/>
            </a:endParaRPr>
          </a:p>
        </p:txBody>
      </p:sp>
    </p:spTree>
    <p:extLst>
      <p:ext uri="{BB962C8B-B14F-4D97-AF65-F5344CB8AC3E}">
        <p14:creationId xmlns:p14="http://schemas.microsoft.com/office/powerpoint/2010/main" val="105695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500" b="1" dirty="0">
                <a:latin typeface="Arial Black" pitchFamily="34" charset="0"/>
              </a:rPr>
              <a:t>Coro:</a:t>
            </a:r>
          </a:p>
          <a:p>
            <a:pPr marL="0" indent="0" algn="ctr">
              <a:buNone/>
            </a:pPr>
            <a:r>
              <a:rPr lang="es-ES" sz="7500" b="1" dirty="0">
                <a:latin typeface="Arial Black" pitchFamily="34" charset="0"/>
              </a:rPr>
              <a:t>En lo alto gloria a Dios, aleluya,</a:t>
            </a:r>
          </a:p>
          <a:p>
            <a:pPr marL="0" indent="0" algn="ctr">
              <a:buNone/>
            </a:pPr>
            <a:r>
              <a:rPr lang="es-ES" sz="7500" b="1" dirty="0">
                <a:latin typeface="Arial Black" pitchFamily="34" charset="0"/>
              </a:rPr>
              <a:t>En lo alto gloria a Dios, aleluya.</a:t>
            </a:r>
            <a:endParaRPr lang="es-PE" sz="7500" b="1"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58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1. ¡Noche de paz, noche de amor</a:t>
            </a:r>
          </a:p>
          <a:p>
            <a:pPr algn="ctr"/>
            <a:r>
              <a:rPr lang="es-PE" sz="4800" dirty="0">
                <a:latin typeface="Arial Black" pitchFamily="34" charset="0"/>
              </a:rPr>
              <a:t>Todo duerme en derredor,</a:t>
            </a:r>
          </a:p>
          <a:p>
            <a:pPr algn="ctr"/>
            <a:r>
              <a:rPr lang="es-ES" sz="4800" dirty="0">
                <a:latin typeface="Arial Black" pitchFamily="34" charset="0"/>
              </a:rPr>
              <a:t>Entre los astros que esparcen su luz,</a:t>
            </a:r>
          </a:p>
          <a:p>
            <a:pPr algn="ctr"/>
            <a:r>
              <a:rPr lang="es-PE" sz="4800" dirty="0">
                <a:latin typeface="Arial Black" pitchFamily="34" charset="0"/>
              </a:rPr>
              <a:t>Bella, anunciando al niñito Jesús,</a:t>
            </a:r>
          </a:p>
          <a:p>
            <a:pPr algn="ctr"/>
            <a:r>
              <a:rPr lang="es-ES" sz="4800" dirty="0">
                <a:latin typeface="Arial Black" pitchFamily="34" charset="0"/>
              </a:rPr>
              <a:t>Brilla la estrella de paz,</a:t>
            </a:r>
          </a:p>
          <a:p>
            <a:pPr algn="ctr"/>
            <a:r>
              <a:rPr lang="es-ES" sz="4800" dirty="0">
                <a:latin typeface="Arial Black" pitchFamily="34" charset="0"/>
              </a:rPr>
              <a:t>Brilla la estrella de paz,</a:t>
            </a:r>
            <a:endParaRPr lang="es-PE" sz="4800" dirty="0">
              <a:latin typeface="Arial Black" pitchFamily="34" charset="0"/>
            </a:endParaRPr>
          </a:p>
        </p:txBody>
      </p:sp>
    </p:spTree>
    <p:extLst>
      <p:ext uri="{BB962C8B-B14F-4D97-AF65-F5344CB8AC3E}">
        <p14:creationId xmlns:p14="http://schemas.microsoft.com/office/powerpoint/2010/main" val="253667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700" dirty="0">
                <a:latin typeface="Arial Black" pitchFamily="34" charset="0"/>
              </a:rPr>
              <a:t>2. ¡Noche de paz, noche de amor!</a:t>
            </a:r>
          </a:p>
          <a:p>
            <a:pPr algn="ctr"/>
            <a:r>
              <a:rPr lang="es-ES" sz="4700" dirty="0">
                <a:latin typeface="Arial Black" pitchFamily="34" charset="0"/>
              </a:rPr>
              <a:t>Oye humilde el fiel pastor,</a:t>
            </a:r>
          </a:p>
          <a:p>
            <a:pPr algn="ctr"/>
            <a:r>
              <a:rPr lang="es-PE" sz="4700" dirty="0">
                <a:latin typeface="Arial Black" pitchFamily="34" charset="0"/>
              </a:rPr>
              <a:t>Coros celestes que anuncian salud,</a:t>
            </a:r>
          </a:p>
          <a:p>
            <a:pPr algn="ctr"/>
            <a:r>
              <a:rPr lang="es-ES" sz="4700" dirty="0">
                <a:latin typeface="Arial Black" pitchFamily="34" charset="0"/>
              </a:rPr>
              <a:t>Gracias y glorias en gran plenitud,</a:t>
            </a:r>
          </a:p>
          <a:p>
            <a:pPr algn="ctr"/>
            <a:r>
              <a:rPr lang="es-PE" sz="4700" dirty="0">
                <a:latin typeface="Arial Black" pitchFamily="34" charset="0"/>
              </a:rPr>
              <a:t>Por nuestro buen Redentor,</a:t>
            </a:r>
          </a:p>
          <a:p>
            <a:pPr algn="ctr"/>
            <a:r>
              <a:rPr lang="es-PE" sz="4700" dirty="0">
                <a:latin typeface="Arial Black" pitchFamily="34" charset="0"/>
              </a:rPr>
              <a:t>Por nuestro buen Redentor.</a:t>
            </a:r>
          </a:p>
        </p:txBody>
      </p:sp>
    </p:spTree>
    <p:extLst>
      <p:ext uri="{BB962C8B-B14F-4D97-AF65-F5344CB8AC3E}">
        <p14:creationId xmlns:p14="http://schemas.microsoft.com/office/powerpoint/2010/main" val="3331376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3. ¡Noche de paz, noche de amor!</a:t>
            </a:r>
          </a:p>
          <a:p>
            <a:pPr algn="ctr"/>
            <a:r>
              <a:rPr lang="es-PE" sz="4800" dirty="0">
                <a:latin typeface="Arial Black" pitchFamily="34" charset="0"/>
              </a:rPr>
              <a:t>Ved qué bello resplandor</a:t>
            </a:r>
          </a:p>
          <a:p>
            <a:pPr algn="ctr"/>
            <a:r>
              <a:rPr lang="es-ES" sz="4800" dirty="0">
                <a:latin typeface="Arial Black" pitchFamily="34" charset="0"/>
              </a:rPr>
              <a:t>Luce en el rostro del niño Jesús,</a:t>
            </a:r>
          </a:p>
          <a:p>
            <a:pPr algn="ctr"/>
            <a:r>
              <a:rPr lang="es-ES" sz="4800" dirty="0">
                <a:latin typeface="Arial Black" pitchFamily="34" charset="0"/>
              </a:rPr>
              <a:t>En el pesebre, del mundo la luz,</a:t>
            </a:r>
          </a:p>
          <a:p>
            <a:pPr algn="ctr"/>
            <a:r>
              <a:rPr lang="es-PE" sz="4800" dirty="0">
                <a:latin typeface="Arial Black" pitchFamily="34" charset="0"/>
              </a:rPr>
              <a:t>Astro de eterno fulgor,</a:t>
            </a:r>
          </a:p>
          <a:p>
            <a:pPr algn="ctr"/>
            <a:r>
              <a:rPr lang="es-PE" sz="4800" dirty="0">
                <a:latin typeface="Arial Black" pitchFamily="34" charset="0"/>
              </a:rPr>
              <a:t>Astro de eterno fulgor.</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376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1. En la noche los pastores a sus</a:t>
            </a:r>
          </a:p>
          <a:p>
            <a:pPr algn="ctr"/>
            <a:r>
              <a:rPr lang="es-PE" sz="5700" dirty="0">
                <a:latin typeface="Arial Black" pitchFamily="34" charset="0"/>
              </a:rPr>
              <a:t>ovejitas velan;</a:t>
            </a:r>
          </a:p>
          <a:p>
            <a:pPr algn="ctr"/>
            <a:r>
              <a:rPr lang="es-ES" sz="5700" dirty="0">
                <a:latin typeface="Arial Black" pitchFamily="34" charset="0"/>
              </a:rPr>
              <a:t>Ángeles del cielo alaban, ángeles del</a:t>
            </a:r>
          </a:p>
          <a:p>
            <a:pPr algn="ctr"/>
            <a:r>
              <a:rPr lang="es-PE" sz="5700" dirty="0">
                <a:latin typeface="Arial Black" pitchFamily="34" charset="0"/>
              </a:rPr>
              <a:t>cielo cantan.</a:t>
            </a:r>
          </a:p>
          <a:p>
            <a:pPr algn="ctr"/>
            <a:r>
              <a:rPr lang="es-PE" sz="5700" dirty="0">
                <a:latin typeface="Arial Black" pitchFamily="34" charset="0"/>
              </a:rPr>
              <a:t>Pastorcitos, id, pastorcitos, ya,</a:t>
            </a:r>
          </a:p>
        </p:txBody>
      </p:sp>
    </p:spTree>
    <p:extLst>
      <p:ext uri="{BB962C8B-B14F-4D97-AF65-F5344CB8AC3E}">
        <p14:creationId xmlns:p14="http://schemas.microsoft.com/office/powerpoint/2010/main" val="1300984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9100" dirty="0">
                <a:latin typeface="Arial Black" pitchFamily="34" charset="0"/>
              </a:rPr>
              <a:t>Coro:</a:t>
            </a:r>
          </a:p>
          <a:p>
            <a:pPr marL="0" indent="0" algn="ctr">
              <a:buNone/>
            </a:pPr>
            <a:r>
              <a:rPr lang="es-ES" sz="8100" dirty="0">
                <a:latin typeface="Arial Black" pitchFamily="34" charset="0"/>
              </a:rPr>
              <a:t>A adorar al Niño, a adorar al Niño,</a:t>
            </a:r>
          </a:p>
          <a:p>
            <a:pPr marL="0" indent="0" algn="ctr">
              <a:buNone/>
            </a:pPr>
            <a:r>
              <a:rPr lang="es-ES" sz="8100" dirty="0">
                <a:latin typeface="Arial Black" pitchFamily="34" charset="0"/>
              </a:rPr>
              <a:t>Que en Belén está, que en Belén está.</a:t>
            </a:r>
          </a:p>
          <a:p>
            <a:pPr marL="0" indent="0" algn="ctr">
              <a:buNone/>
            </a:pPr>
            <a:r>
              <a:rPr lang="es-ES" sz="8100" dirty="0">
                <a:latin typeface="Arial Black" pitchFamily="34" charset="0"/>
              </a:rPr>
              <a:t>A adorar al Niño, a dorar al Niño,</a:t>
            </a:r>
          </a:p>
          <a:p>
            <a:pPr marL="0" indent="0" algn="ctr">
              <a:buNone/>
            </a:pPr>
            <a:r>
              <a:rPr lang="es-ES" sz="8100" dirty="0">
                <a:latin typeface="Arial Black" pitchFamily="34" charset="0"/>
              </a:rPr>
              <a:t>Que en Belén está, que en Belén está.</a:t>
            </a:r>
            <a:endParaRPr lang="es-PE" sz="8100" dirty="0">
              <a:latin typeface="Arial Black" pitchFamily="34" charset="0"/>
            </a:endParaRPr>
          </a:p>
        </p:txBody>
      </p:sp>
    </p:spTree>
    <p:extLst>
      <p:ext uri="{BB962C8B-B14F-4D97-AF65-F5344CB8AC3E}">
        <p14:creationId xmlns:p14="http://schemas.microsoft.com/office/powerpoint/2010/main" val="2265406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2. Del oriente, unos magos siguen la</a:t>
            </a:r>
          </a:p>
          <a:p>
            <a:pPr algn="ctr"/>
            <a:r>
              <a:rPr lang="es-PE" sz="5700" dirty="0">
                <a:latin typeface="Arial Black" pitchFamily="34" charset="0"/>
              </a:rPr>
              <a:t>brillante estrella;</a:t>
            </a:r>
          </a:p>
          <a:p>
            <a:pPr algn="ctr"/>
            <a:r>
              <a:rPr lang="es-ES" sz="5700" dirty="0">
                <a:latin typeface="Arial Black" pitchFamily="34" charset="0"/>
              </a:rPr>
              <a:t>Quieren ofrecer regalos, traen muy</a:t>
            </a:r>
          </a:p>
          <a:p>
            <a:pPr algn="ctr"/>
            <a:r>
              <a:rPr lang="es-PE" sz="5700" dirty="0">
                <a:latin typeface="Arial Black" pitchFamily="34" charset="0"/>
              </a:rPr>
              <a:t>valiosos dones.</a:t>
            </a:r>
          </a:p>
          <a:p>
            <a:pPr algn="ctr"/>
            <a:r>
              <a:rPr lang="es-ES" sz="5700" dirty="0">
                <a:latin typeface="Arial Black" pitchFamily="34" charset="0"/>
              </a:rPr>
              <a:t>Magos, hoy venid; magos hoy llegad</a:t>
            </a:r>
            <a:endParaRPr lang="es-PE" sz="5700" dirty="0">
              <a:latin typeface="Arial Black" pitchFamily="34" charset="0"/>
            </a:endParaRPr>
          </a:p>
        </p:txBody>
      </p:sp>
    </p:spTree>
    <p:extLst>
      <p:ext uri="{BB962C8B-B14F-4D97-AF65-F5344CB8AC3E}">
        <p14:creationId xmlns:p14="http://schemas.microsoft.com/office/powerpoint/2010/main" val="2232409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2 Subtítulo"/>
          <p:cNvSpPr txBox="1">
            <a:spLocks/>
          </p:cNvSpPr>
          <p:nvPr/>
        </p:nvSpPr>
        <p:spPr bwMode="auto">
          <a:xfrm>
            <a:off x="0" y="18891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s-ES" sz="4900" dirty="0">
                <a:latin typeface="Arial Black" pitchFamily="34" charset="0"/>
              </a:rPr>
              <a:t>1.- Que todo el mundo cante al Señor, mi Dios y Rey. Los cielos ecos dan, que a todas partes van. La tierra en derredor proclama su loor; que todo el mundo cante al Señor, mi Dios y Rey.</a:t>
            </a:r>
          </a:p>
        </p:txBody>
      </p:sp>
    </p:spTree>
    <p:extLst>
      <p:ext uri="{BB962C8B-B14F-4D97-AF65-F5344CB8AC3E}">
        <p14:creationId xmlns:p14="http://schemas.microsoft.com/office/powerpoint/2010/main" val="40907831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9100" dirty="0">
                <a:latin typeface="Arial Black" pitchFamily="34" charset="0"/>
              </a:rPr>
              <a:t>Coro:</a:t>
            </a:r>
          </a:p>
          <a:p>
            <a:pPr marL="0" indent="0" algn="ctr">
              <a:buNone/>
            </a:pPr>
            <a:r>
              <a:rPr lang="es-ES" sz="8100" dirty="0">
                <a:latin typeface="Arial Black" pitchFamily="34" charset="0"/>
              </a:rPr>
              <a:t>A adorar al Niño, a adorar al Niño,</a:t>
            </a:r>
          </a:p>
          <a:p>
            <a:pPr marL="0" indent="0" algn="ctr">
              <a:buNone/>
            </a:pPr>
            <a:r>
              <a:rPr lang="es-ES" sz="8100" dirty="0">
                <a:latin typeface="Arial Black" pitchFamily="34" charset="0"/>
              </a:rPr>
              <a:t>Que en Belén está, que en Belén está.</a:t>
            </a:r>
          </a:p>
          <a:p>
            <a:pPr marL="0" indent="0" algn="ctr">
              <a:buNone/>
            </a:pPr>
            <a:r>
              <a:rPr lang="es-ES" sz="8100" dirty="0">
                <a:latin typeface="Arial Black" pitchFamily="34" charset="0"/>
              </a:rPr>
              <a:t>A adorar al Niño, a dorar al Niño,</a:t>
            </a:r>
          </a:p>
          <a:p>
            <a:pPr marL="0" indent="0" algn="ctr">
              <a:buNone/>
            </a:pPr>
            <a:r>
              <a:rPr lang="es-ES" sz="8100" dirty="0">
                <a:latin typeface="Arial Black" pitchFamily="34" charset="0"/>
              </a:rPr>
              <a:t>Que en Belén está, que en Belén está.</a:t>
            </a:r>
            <a:endParaRPr lang="es-PE" sz="8100" dirty="0">
              <a:latin typeface="Arial Black" pitchFamily="34" charset="0"/>
            </a:endParaRPr>
          </a:p>
        </p:txBody>
      </p:sp>
    </p:spTree>
    <p:extLst>
      <p:ext uri="{BB962C8B-B14F-4D97-AF65-F5344CB8AC3E}">
        <p14:creationId xmlns:p14="http://schemas.microsoft.com/office/powerpoint/2010/main" val="43421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3. Con alegre reverencia en la bella</a:t>
            </a:r>
          </a:p>
          <a:p>
            <a:pPr algn="ctr"/>
            <a:r>
              <a:rPr lang="es-PE" sz="5700" dirty="0">
                <a:latin typeface="Arial Black" pitchFamily="34" charset="0"/>
              </a:rPr>
              <a:t>noche buena,</a:t>
            </a:r>
          </a:p>
          <a:p>
            <a:pPr algn="ctr"/>
            <a:r>
              <a:rPr lang="es-ES" sz="5700" dirty="0">
                <a:latin typeface="Arial Black" pitchFamily="34" charset="0"/>
              </a:rPr>
              <a:t>Los cristianos hoy alaban, los cristianos</a:t>
            </a:r>
          </a:p>
          <a:p>
            <a:pPr algn="ctr"/>
            <a:r>
              <a:rPr lang="es-PE" sz="5700" dirty="0">
                <a:latin typeface="Arial Black" pitchFamily="34" charset="0"/>
              </a:rPr>
              <a:t>todos cantan.</a:t>
            </a:r>
          </a:p>
          <a:p>
            <a:pPr algn="ctr"/>
            <a:r>
              <a:rPr lang="es-ES" sz="5700" dirty="0">
                <a:latin typeface="Arial Black" pitchFamily="34" charset="0"/>
              </a:rPr>
              <a:t>Pueblos, hoy venid; pueblos, hoy llegad.</a:t>
            </a:r>
            <a:endParaRPr lang="es-PE" sz="5700" dirty="0">
              <a:latin typeface="Arial Black" pitchFamily="34" charset="0"/>
            </a:endParaRPr>
          </a:p>
        </p:txBody>
      </p:sp>
    </p:spTree>
    <p:extLst>
      <p:ext uri="{BB962C8B-B14F-4D97-AF65-F5344CB8AC3E}">
        <p14:creationId xmlns:p14="http://schemas.microsoft.com/office/powerpoint/2010/main" val="3956253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9100" dirty="0">
                <a:latin typeface="Arial Black" pitchFamily="34" charset="0"/>
              </a:rPr>
              <a:t>Coro:</a:t>
            </a:r>
          </a:p>
          <a:p>
            <a:pPr marL="0" indent="0" algn="ctr">
              <a:buNone/>
            </a:pPr>
            <a:r>
              <a:rPr lang="es-ES" sz="8100" dirty="0">
                <a:latin typeface="Arial Black" pitchFamily="34" charset="0"/>
              </a:rPr>
              <a:t>A adorar al Niño, a adorar al Niño,</a:t>
            </a:r>
          </a:p>
          <a:p>
            <a:pPr marL="0" indent="0" algn="ctr">
              <a:buNone/>
            </a:pPr>
            <a:r>
              <a:rPr lang="es-ES" sz="8100" dirty="0">
                <a:latin typeface="Arial Black" pitchFamily="34" charset="0"/>
              </a:rPr>
              <a:t>Que en Belén está, que en Belén está.</a:t>
            </a:r>
          </a:p>
          <a:p>
            <a:pPr marL="0" indent="0" algn="ctr">
              <a:buNone/>
            </a:pPr>
            <a:r>
              <a:rPr lang="es-ES" sz="8100" dirty="0">
                <a:latin typeface="Arial Black" pitchFamily="34" charset="0"/>
              </a:rPr>
              <a:t>A adorar al Niño, a dorar al Niño,</a:t>
            </a:r>
          </a:p>
          <a:p>
            <a:pPr marL="0" indent="0" algn="ctr">
              <a:buNone/>
            </a:pPr>
            <a:r>
              <a:rPr lang="es-ES" sz="8100" dirty="0">
                <a:latin typeface="Arial Black" pitchFamily="34" charset="0"/>
              </a:rPr>
              <a:t>Que en Belén está, que en Belén está.</a:t>
            </a:r>
            <a:endParaRPr lang="es-PE" sz="81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21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1. Tú dejaste tu trono y corona por mí,</a:t>
            </a:r>
          </a:p>
          <a:p>
            <a:pPr algn="ctr"/>
            <a:r>
              <a:rPr lang="es-ES" sz="5400" dirty="0">
                <a:latin typeface="Arial Black" pitchFamily="34" charset="0"/>
              </a:rPr>
              <a:t>Al venir a Belén a nacer;</a:t>
            </a:r>
          </a:p>
          <a:p>
            <a:pPr algn="ctr"/>
            <a:r>
              <a:rPr lang="es-ES" sz="5400" dirty="0">
                <a:latin typeface="Arial Black" pitchFamily="34" charset="0"/>
              </a:rPr>
              <a:t>Mas a ti no fue dado el entrar al mesón.</a:t>
            </a:r>
          </a:p>
          <a:p>
            <a:pPr algn="ctr"/>
            <a:r>
              <a:rPr lang="es-ES" sz="5400" dirty="0">
                <a:latin typeface="Arial Black" pitchFamily="34" charset="0"/>
              </a:rPr>
              <a:t>Y en establo te hicieron nacer.</a:t>
            </a:r>
            <a:endParaRPr lang="es-PE" sz="5400" dirty="0">
              <a:latin typeface="Arial Black" pitchFamily="34" charset="0"/>
            </a:endParaRPr>
          </a:p>
        </p:txBody>
      </p:sp>
    </p:spTree>
    <p:extLst>
      <p:ext uri="{BB962C8B-B14F-4D97-AF65-F5344CB8AC3E}">
        <p14:creationId xmlns:p14="http://schemas.microsoft.com/office/powerpoint/2010/main" val="15463539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6400" dirty="0">
                <a:latin typeface="Arial Black" pitchFamily="34" charset="0"/>
              </a:rPr>
              <a:t>Coro:</a:t>
            </a:r>
          </a:p>
          <a:p>
            <a:pPr marL="0" indent="0" algn="ctr">
              <a:buNone/>
            </a:pPr>
            <a:r>
              <a:rPr lang="es-PE" sz="5800" dirty="0">
                <a:latin typeface="Arial Black" pitchFamily="34" charset="0"/>
              </a:rPr>
              <a:t>Ven a mi corazón, ¡oh Cristo!</a:t>
            </a:r>
          </a:p>
          <a:p>
            <a:pPr marL="0" indent="0" algn="ctr">
              <a:buNone/>
            </a:pPr>
            <a:r>
              <a:rPr lang="es-ES" sz="5800" dirty="0">
                <a:latin typeface="Arial Black" pitchFamily="34" charset="0"/>
              </a:rPr>
              <a:t>Pues en él hay lugar para ti;</a:t>
            </a:r>
          </a:p>
          <a:p>
            <a:pPr marL="0" indent="0" algn="ctr">
              <a:buNone/>
            </a:pPr>
            <a:r>
              <a:rPr lang="es-PE" sz="5800" dirty="0">
                <a:latin typeface="Arial Black" pitchFamily="34" charset="0"/>
              </a:rPr>
              <a:t>Ven a mi corazón, ¡oh Cristo! ven,</a:t>
            </a:r>
          </a:p>
          <a:p>
            <a:pPr marL="0" indent="0" algn="ctr">
              <a:buNone/>
            </a:pPr>
            <a:r>
              <a:rPr lang="es-ES" sz="5800" dirty="0">
                <a:latin typeface="Arial Black" pitchFamily="34" charset="0"/>
              </a:rPr>
              <a:t>Pues en él hay lugar para ti.</a:t>
            </a:r>
            <a:endParaRPr lang="es-PE" sz="5800" dirty="0">
              <a:latin typeface="Arial Black" pitchFamily="34" charset="0"/>
            </a:endParaRPr>
          </a:p>
        </p:txBody>
      </p:sp>
    </p:spTree>
    <p:extLst>
      <p:ext uri="{BB962C8B-B14F-4D97-AF65-F5344CB8AC3E}">
        <p14:creationId xmlns:p14="http://schemas.microsoft.com/office/powerpoint/2010/main" val="3933758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2. Alabanzas celestes los ángeles dan,</a:t>
            </a:r>
          </a:p>
          <a:p>
            <a:pPr algn="ctr"/>
            <a:r>
              <a:rPr lang="es-PE" sz="5400" dirty="0">
                <a:latin typeface="Arial Black" pitchFamily="34" charset="0"/>
              </a:rPr>
              <a:t>En que rinden al Verbo loor;</a:t>
            </a:r>
          </a:p>
          <a:p>
            <a:pPr algn="ctr"/>
            <a:r>
              <a:rPr lang="es-ES" sz="5400" dirty="0">
                <a:latin typeface="Arial Black" pitchFamily="34" charset="0"/>
              </a:rPr>
              <a:t>Mas humilde viniste a la tierra, Señor,</a:t>
            </a:r>
          </a:p>
          <a:p>
            <a:pPr algn="ctr"/>
            <a:r>
              <a:rPr lang="es-ES" sz="5400" dirty="0">
                <a:latin typeface="Arial Black" pitchFamily="34" charset="0"/>
              </a:rPr>
              <a:t>A dar vida al más vil pecador.</a:t>
            </a:r>
            <a:endParaRPr lang="es-PE" sz="5400" dirty="0">
              <a:latin typeface="Arial Black" pitchFamily="34" charset="0"/>
            </a:endParaRPr>
          </a:p>
        </p:txBody>
      </p:sp>
    </p:spTree>
    <p:extLst>
      <p:ext uri="{BB962C8B-B14F-4D97-AF65-F5344CB8AC3E}">
        <p14:creationId xmlns:p14="http://schemas.microsoft.com/office/powerpoint/2010/main" val="721842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6400" dirty="0">
                <a:latin typeface="Arial Black" pitchFamily="34" charset="0"/>
              </a:rPr>
              <a:t>Coro:</a:t>
            </a:r>
          </a:p>
          <a:p>
            <a:pPr marL="0" indent="0" algn="ctr">
              <a:buNone/>
            </a:pPr>
            <a:r>
              <a:rPr lang="es-PE" sz="5800" dirty="0">
                <a:latin typeface="Arial Black" pitchFamily="34" charset="0"/>
              </a:rPr>
              <a:t>Ven a mi corazón, ¡oh Cristo!</a:t>
            </a:r>
          </a:p>
          <a:p>
            <a:pPr marL="0" indent="0" algn="ctr">
              <a:buNone/>
            </a:pPr>
            <a:r>
              <a:rPr lang="es-ES" sz="5800" dirty="0">
                <a:latin typeface="Arial Black" pitchFamily="34" charset="0"/>
              </a:rPr>
              <a:t>Pues en él hay lugar para ti;</a:t>
            </a:r>
          </a:p>
          <a:p>
            <a:pPr marL="0" indent="0" algn="ctr">
              <a:buNone/>
            </a:pPr>
            <a:r>
              <a:rPr lang="es-PE" sz="5800" dirty="0">
                <a:latin typeface="Arial Black" pitchFamily="34" charset="0"/>
              </a:rPr>
              <a:t>Ven a mi corazón, ¡oh Cristo! ven,</a:t>
            </a:r>
          </a:p>
          <a:p>
            <a:pPr marL="0" indent="0" algn="ctr">
              <a:buNone/>
            </a:pPr>
            <a:r>
              <a:rPr lang="es-ES" sz="5800" dirty="0">
                <a:latin typeface="Arial Black" pitchFamily="34" charset="0"/>
              </a:rPr>
              <a:t>Pues en él hay lugar para ti.</a:t>
            </a:r>
            <a:endParaRPr lang="es-PE" sz="5800" dirty="0">
              <a:latin typeface="Arial Black" pitchFamily="34" charset="0"/>
            </a:endParaRPr>
          </a:p>
        </p:txBody>
      </p:sp>
    </p:spTree>
    <p:extLst>
      <p:ext uri="{BB962C8B-B14F-4D97-AF65-F5344CB8AC3E}">
        <p14:creationId xmlns:p14="http://schemas.microsoft.com/office/powerpoint/2010/main" val="3894824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100" dirty="0">
                <a:latin typeface="Arial Black" pitchFamily="34" charset="0"/>
              </a:rPr>
              <a:t>3. Siempre pueden las zorras sus</a:t>
            </a:r>
          </a:p>
          <a:p>
            <a:pPr algn="ctr"/>
            <a:r>
              <a:rPr lang="es-PE" sz="5100" dirty="0">
                <a:latin typeface="Arial Black" pitchFamily="34" charset="0"/>
              </a:rPr>
              <a:t>cuevas tener,</a:t>
            </a:r>
          </a:p>
          <a:p>
            <a:pPr algn="ctr"/>
            <a:r>
              <a:rPr lang="es-ES" sz="5100" dirty="0">
                <a:latin typeface="Arial Black" pitchFamily="34" charset="0"/>
              </a:rPr>
              <a:t>Y las aves sus nidos también;</a:t>
            </a:r>
          </a:p>
          <a:p>
            <a:pPr algn="ctr"/>
            <a:r>
              <a:rPr lang="es-ES" sz="5100" dirty="0">
                <a:latin typeface="Arial Black" pitchFamily="34" charset="0"/>
              </a:rPr>
              <a:t>Mas el Hijo del hombre no tuvo un lugar</a:t>
            </a:r>
          </a:p>
          <a:p>
            <a:pPr algn="ctr"/>
            <a:r>
              <a:rPr lang="es-ES" sz="5100" dirty="0">
                <a:latin typeface="Arial Black" pitchFamily="34" charset="0"/>
              </a:rPr>
              <a:t>En el cual reclinara su sien.</a:t>
            </a:r>
            <a:endParaRPr lang="es-PE" sz="5100" dirty="0">
              <a:latin typeface="Arial Black" pitchFamily="34" charset="0"/>
            </a:endParaRPr>
          </a:p>
        </p:txBody>
      </p:sp>
    </p:spTree>
    <p:extLst>
      <p:ext uri="{BB962C8B-B14F-4D97-AF65-F5344CB8AC3E}">
        <p14:creationId xmlns:p14="http://schemas.microsoft.com/office/powerpoint/2010/main" val="1749885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6400" dirty="0">
                <a:latin typeface="Arial Black" pitchFamily="34" charset="0"/>
              </a:rPr>
              <a:t>Coro:</a:t>
            </a:r>
          </a:p>
          <a:p>
            <a:pPr marL="0" indent="0" algn="ctr">
              <a:buNone/>
            </a:pPr>
            <a:r>
              <a:rPr lang="es-PE" sz="5800" dirty="0">
                <a:latin typeface="Arial Black" pitchFamily="34" charset="0"/>
              </a:rPr>
              <a:t>Ven a mi corazón, ¡oh Cristo!</a:t>
            </a:r>
          </a:p>
          <a:p>
            <a:pPr marL="0" indent="0" algn="ctr">
              <a:buNone/>
            </a:pPr>
            <a:r>
              <a:rPr lang="es-ES" sz="5800" dirty="0">
                <a:latin typeface="Arial Black" pitchFamily="34" charset="0"/>
              </a:rPr>
              <a:t>Pues en él hay lugar para ti;</a:t>
            </a:r>
          </a:p>
          <a:p>
            <a:pPr marL="0" indent="0" algn="ctr">
              <a:buNone/>
            </a:pPr>
            <a:r>
              <a:rPr lang="es-PE" sz="5800" dirty="0">
                <a:latin typeface="Arial Black" pitchFamily="34" charset="0"/>
              </a:rPr>
              <a:t>Ven a mi corazón, ¡oh Cristo! ven,</a:t>
            </a:r>
          </a:p>
          <a:p>
            <a:pPr marL="0" indent="0" algn="ctr">
              <a:buNone/>
            </a:pPr>
            <a:r>
              <a:rPr lang="es-ES" sz="5800" dirty="0">
                <a:latin typeface="Arial Black" pitchFamily="34" charset="0"/>
              </a:rPr>
              <a:t>Pues en él hay lugar para ti.</a:t>
            </a:r>
            <a:endParaRPr lang="es-PE" sz="5800" dirty="0">
              <a:latin typeface="Arial Black" pitchFamily="34" charset="0"/>
            </a:endParaRPr>
          </a:p>
        </p:txBody>
      </p:sp>
    </p:spTree>
    <p:extLst>
      <p:ext uri="{BB962C8B-B14F-4D97-AF65-F5344CB8AC3E}">
        <p14:creationId xmlns:p14="http://schemas.microsoft.com/office/powerpoint/2010/main" val="3894824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4. Alabanzas sublimes los cielos darán,</a:t>
            </a:r>
          </a:p>
          <a:p>
            <a:pPr algn="ctr"/>
            <a:r>
              <a:rPr lang="es-ES" sz="5400" dirty="0">
                <a:latin typeface="Arial Black" pitchFamily="34" charset="0"/>
              </a:rPr>
              <a:t>Cuando vengas glorioso de allí,</a:t>
            </a:r>
          </a:p>
          <a:p>
            <a:pPr algn="ctr"/>
            <a:r>
              <a:rPr lang="es-ES" sz="5400" dirty="0">
                <a:latin typeface="Arial Black" pitchFamily="34" charset="0"/>
              </a:rPr>
              <a:t>Y tu voz entre nubes dirá: "Ven a mí,</a:t>
            </a:r>
          </a:p>
          <a:p>
            <a:pPr algn="ctr"/>
            <a:r>
              <a:rPr lang="es-ES" sz="5400" dirty="0">
                <a:latin typeface="Arial Black" pitchFamily="34" charset="0"/>
              </a:rPr>
              <a:t>Que hay lugar junto a mí para ti."</a:t>
            </a:r>
            <a:endParaRPr lang="es-PE" sz="5400" dirty="0">
              <a:latin typeface="Arial Black" pitchFamily="34" charset="0"/>
            </a:endParaRPr>
          </a:p>
        </p:txBody>
      </p:sp>
    </p:spTree>
    <p:extLst>
      <p:ext uri="{BB962C8B-B14F-4D97-AF65-F5344CB8AC3E}">
        <p14:creationId xmlns:p14="http://schemas.microsoft.com/office/powerpoint/2010/main" val="303138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2 Subtítulo"/>
          <p:cNvSpPr txBox="1">
            <a:spLocks/>
          </p:cNvSpPr>
          <p:nvPr/>
        </p:nvSpPr>
        <p:spPr bwMode="auto">
          <a:xfrm>
            <a:off x="0" y="18891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s-ES" sz="5100" dirty="0">
                <a:latin typeface="Arial Black" pitchFamily="34" charset="0"/>
              </a:rPr>
              <a:t>2.- Que todo el mundo cante al Señor, mi Dios y Rey. La iglesia himnos da y nunca cesaran; con todo el corazón le alaben con tesón; que todo el mundo cante al Señor, mi Dios y Rey.</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3731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6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6400" dirty="0">
                <a:latin typeface="Arial Black" pitchFamily="34" charset="0"/>
              </a:rPr>
              <a:t>Coro:</a:t>
            </a:r>
          </a:p>
          <a:p>
            <a:pPr marL="0" indent="0" algn="ctr">
              <a:buNone/>
            </a:pPr>
            <a:r>
              <a:rPr lang="es-PE" sz="5800" dirty="0">
                <a:latin typeface="Arial Black" pitchFamily="34" charset="0"/>
              </a:rPr>
              <a:t>Ven a mi corazón, ¡oh Cristo!</a:t>
            </a:r>
          </a:p>
          <a:p>
            <a:pPr marL="0" indent="0" algn="ctr">
              <a:buNone/>
            </a:pPr>
            <a:r>
              <a:rPr lang="es-ES" sz="5800" dirty="0">
                <a:latin typeface="Arial Black" pitchFamily="34" charset="0"/>
              </a:rPr>
              <a:t>Pues en él hay lugar para ti;</a:t>
            </a:r>
          </a:p>
          <a:p>
            <a:pPr marL="0" indent="0" algn="ctr">
              <a:buNone/>
            </a:pPr>
            <a:r>
              <a:rPr lang="es-PE" sz="5800" dirty="0">
                <a:latin typeface="Arial Black" pitchFamily="34" charset="0"/>
              </a:rPr>
              <a:t>Ven a mi corazón, ¡oh Cristo! ven,</a:t>
            </a:r>
          </a:p>
          <a:p>
            <a:pPr marL="0" indent="0" algn="ctr">
              <a:buNone/>
            </a:pPr>
            <a:r>
              <a:rPr lang="es-ES" sz="5800" dirty="0">
                <a:latin typeface="Arial Black" pitchFamily="34" charset="0"/>
              </a:rPr>
              <a:t>Pues en él hay lugar para ti.</a:t>
            </a:r>
            <a:endParaRPr lang="es-PE" sz="58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824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6000" dirty="0">
                <a:latin typeface="Arial Black" pitchFamily="34" charset="0"/>
              </a:rPr>
              <a:t>1. Pastores cerca de Belén</a:t>
            </a:r>
          </a:p>
          <a:p>
            <a:pPr algn="ctr"/>
            <a:r>
              <a:rPr lang="es-PE" sz="6000" dirty="0">
                <a:latin typeface="Arial Black" pitchFamily="34" charset="0"/>
              </a:rPr>
              <a:t>Miraban con temor</a:t>
            </a:r>
          </a:p>
          <a:p>
            <a:pPr algn="ctr"/>
            <a:r>
              <a:rPr lang="es-ES" sz="6000" dirty="0">
                <a:latin typeface="Arial Black" pitchFamily="34" charset="0"/>
              </a:rPr>
              <a:t>Al ángel quien les descendió</a:t>
            </a:r>
          </a:p>
          <a:p>
            <a:pPr algn="ctr"/>
            <a:r>
              <a:rPr lang="es-PE" sz="6000" dirty="0">
                <a:latin typeface="Arial Black" pitchFamily="34" charset="0"/>
              </a:rPr>
              <a:t>Con grande resplandor.</a:t>
            </a:r>
          </a:p>
        </p:txBody>
      </p:sp>
    </p:spTree>
    <p:extLst>
      <p:ext uri="{BB962C8B-B14F-4D97-AF65-F5344CB8AC3E}">
        <p14:creationId xmlns:p14="http://schemas.microsoft.com/office/powerpoint/2010/main" val="1031604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2. El dijo a ellos, “No temáis,”</a:t>
            </a:r>
          </a:p>
          <a:p>
            <a:pPr algn="ctr"/>
            <a:r>
              <a:rPr lang="es-PE" sz="6000" dirty="0">
                <a:latin typeface="Arial Black" pitchFamily="34" charset="0"/>
              </a:rPr>
              <a:t>Temieron en verdad,</a:t>
            </a:r>
          </a:p>
          <a:p>
            <a:pPr algn="ctr"/>
            <a:r>
              <a:rPr lang="es-ES" sz="6000" dirty="0">
                <a:latin typeface="Arial Black" pitchFamily="34" charset="0"/>
              </a:rPr>
              <a:t>“pues buenas nuevas del Señor</a:t>
            </a:r>
          </a:p>
          <a:p>
            <a:pPr algn="ctr"/>
            <a:r>
              <a:rPr lang="es-PE" sz="6000" dirty="0">
                <a:latin typeface="Arial Black" pitchFamily="34" charset="0"/>
              </a:rPr>
              <a:t>Traigo a la humanidad.”</a:t>
            </a:r>
          </a:p>
        </p:txBody>
      </p:sp>
    </p:spTree>
    <p:extLst>
      <p:ext uri="{BB962C8B-B14F-4D97-AF65-F5344CB8AC3E}">
        <p14:creationId xmlns:p14="http://schemas.microsoft.com/office/powerpoint/2010/main" val="2048488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3. “Os ha nacido hoy en Belén,</a:t>
            </a:r>
          </a:p>
          <a:p>
            <a:pPr algn="ctr"/>
            <a:r>
              <a:rPr lang="es-ES" sz="6000" dirty="0">
                <a:latin typeface="Arial Black" pitchFamily="34" charset="0"/>
              </a:rPr>
              <a:t>Y es de linaje real,</a:t>
            </a:r>
          </a:p>
          <a:p>
            <a:pPr algn="ctr"/>
            <a:r>
              <a:rPr lang="es-ES" sz="6000" dirty="0">
                <a:latin typeface="Arial Black" pitchFamily="34" charset="0"/>
              </a:rPr>
              <a:t>El Salvador, Cristo el Señor;</a:t>
            </a:r>
          </a:p>
          <a:p>
            <a:pPr algn="ctr"/>
            <a:r>
              <a:rPr lang="es-PE" sz="6000" dirty="0">
                <a:latin typeface="Arial Black" pitchFamily="34" charset="0"/>
              </a:rPr>
              <a:t>Esto os será señal.”</a:t>
            </a:r>
          </a:p>
        </p:txBody>
      </p:sp>
    </p:spTree>
    <p:extLst>
      <p:ext uri="{BB962C8B-B14F-4D97-AF65-F5344CB8AC3E}">
        <p14:creationId xmlns:p14="http://schemas.microsoft.com/office/powerpoint/2010/main" val="191207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4. “Envuelto en pañales hoy</a:t>
            </a:r>
          </a:p>
          <a:p>
            <a:pPr algn="ctr"/>
            <a:r>
              <a:rPr lang="es-PE" sz="6000" dirty="0">
                <a:latin typeface="Arial Black" pitchFamily="34" charset="0"/>
              </a:rPr>
              <a:t>Al Niño encontraréis,</a:t>
            </a:r>
          </a:p>
          <a:p>
            <a:pPr algn="ctr"/>
            <a:r>
              <a:rPr lang="es-PE" sz="6000" dirty="0">
                <a:latin typeface="Arial Black" pitchFamily="34" charset="0"/>
              </a:rPr>
              <a:t>Echado en pesebre vil</a:t>
            </a:r>
          </a:p>
          <a:p>
            <a:pPr algn="ctr"/>
            <a:r>
              <a:rPr lang="es-PE" sz="6000" dirty="0">
                <a:latin typeface="Arial Black" pitchFamily="34" charset="0"/>
              </a:rPr>
              <a:t>Humilde le hallaréis.”</a:t>
            </a:r>
          </a:p>
        </p:txBody>
      </p:sp>
    </p:spTree>
    <p:extLst>
      <p:ext uri="{BB962C8B-B14F-4D97-AF65-F5344CB8AC3E}">
        <p14:creationId xmlns:p14="http://schemas.microsoft.com/office/powerpoint/2010/main" val="1031604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5. El serafín hablaba así,</a:t>
            </a:r>
          </a:p>
          <a:p>
            <a:pPr algn="ctr"/>
            <a:r>
              <a:rPr lang="es-ES" sz="6000" dirty="0">
                <a:latin typeface="Arial Black" pitchFamily="34" charset="0"/>
              </a:rPr>
              <a:t>Y luego en alta voz</a:t>
            </a:r>
          </a:p>
          <a:p>
            <a:pPr algn="ctr"/>
            <a:r>
              <a:rPr lang="es-PE" sz="6000" dirty="0">
                <a:latin typeface="Arial Black" pitchFamily="34" charset="0"/>
              </a:rPr>
              <a:t>Se oyó celeste multitud</a:t>
            </a:r>
          </a:p>
          <a:p>
            <a:pPr algn="ctr"/>
            <a:r>
              <a:rPr lang="es-PE" sz="6000" dirty="0">
                <a:latin typeface="Arial Black" pitchFamily="34" charset="0"/>
              </a:rPr>
              <a:t>Loor cantando a Dios.</a:t>
            </a:r>
          </a:p>
        </p:txBody>
      </p:sp>
    </p:spTree>
    <p:extLst>
      <p:ext uri="{BB962C8B-B14F-4D97-AF65-F5344CB8AC3E}">
        <p14:creationId xmlns:p14="http://schemas.microsoft.com/office/powerpoint/2010/main" val="2048488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6. “En las alturas gloria a Dios,</a:t>
            </a:r>
          </a:p>
          <a:p>
            <a:pPr algn="ctr"/>
            <a:r>
              <a:rPr lang="es-ES" sz="6000" dirty="0">
                <a:latin typeface="Arial Black" pitchFamily="34" charset="0"/>
              </a:rPr>
              <a:t>En todo el mundo paz,</a:t>
            </a:r>
          </a:p>
          <a:p>
            <a:pPr algn="ctr"/>
            <a:r>
              <a:rPr lang="es-ES" sz="6000" dirty="0">
                <a:latin typeface="Arial Black" pitchFamily="34" charset="0"/>
              </a:rPr>
              <a:t>Y para con los hombres hoy</a:t>
            </a:r>
          </a:p>
          <a:p>
            <a:pPr algn="ctr"/>
            <a:r>
              <a:rPr lang="es-PE" sz="6000" dirty="0">
                <a:latin typeface="Arial Black" pitchFamily="34" charset="0"/>
              </a:rPr>
              <a:t>La buena voluntad.”</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7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400" dirty="0">
                <a:latin typeface="Arial Black" pitchFamily="34" charset="0"/>
              </a:rPr>
              <a:t>1. Ha nacido Cristo ya, gloria a él, gloria</a:t>
            </a:r>
          </a:p>
          <a:p>
            <a:pPr algn="ctr"/>
            <a:r>
              <a:rPr lang="es-PE" sz="6400" dirty="0">
                <a:latin typeface="Arial Black" pitchFamily="34" charset="0"/>
              </a:rPr>
              <a:t>a él;</a:t>
            </a:r>
          </a:p>
          <a:p>
            <a:pPr algn="ctr"/>
            <a:r>
              <a:rPr lang="es-ES" sz="6400" dirty="0">
                <a:latin typeface="Arial Black" pitchFamily="34" charset="0"/>
              </a:rPr>
              <a:t>En pesebre donde está, duerme allí</a:t>
            </a:r>
          </a:p>
          <a:p>
            <a:pPr algn="ctr"/>
            <a:r>
              <a:rPr lang="es-PE" sz="6400" dirty="0">
                <a:latin typeface="Arial Black" pitchFamily="34" charset="0"/>
              </a:rPr>
              <a:t>tranquilo.</a:t>
            </a:r>
          </a:p>
        </p:txBody>
      </p:sp>
    </p:spTree>
    <p:extLst>
      <p:ext uri="{BB962C8B-B14F-4D97-AF65-F5344CB8AC3E}">
        <p14:creationId xmlns:p14="http://schemas.microsoft.com/office/powerpoint/2010/main" val="41717646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6400" dirty="0">
                <a:latin typeface="Arial Black" pitchFamily="34" charset="0"/>
              </a:rPr>
              <a:t>Coro:</a:t>
            </a:r>
          </a:p>
          <a:p>
            <a:pPr marL="0" indent="0" algn="ctr">
              <a:buNone/>
            </a:pPr>
            <a:r>
              <a:rPr lang="es-ES" sz="6400" dirty="0">
                <a:latin typeface="Arial Black" pitchFamily="34" charset="0"/>
              </a:rPr>
              <a:t>Vedle hoy, la nueva dad, gloria a él,</a:t>
            </a:r>
          </a:p>
          <a:p>
            <a:pPr marL="0" indent="0" algn="ctr">
              <a:buNone/>
            </a:pPr>
            <a:r>
              <a:rPr lang="es-PE" sz="6400" dirty="0">
                <a:latin typeface="Arial Black" pitchFamily="34" charset="0"/>
              </a:rPr>
              <a:t>gloria a él,</a:t>
            </a:r>
          </a:p>
          <a:p>
            <a:pPr marL="0" indent="0" algn="ctr">
              <a:buNone/>
            </a:pPr>
            <a:r>
              <a:rPr lang="es-ES" sz="6400" dirty="0">
                <a:latin typeface="Arial Black" pitchFamily="34" charset="0"/>
              </a:rPr>
              <a:t>¡Oh qué bella Navidad, la del dulce Niño!</a:t>
            </a:r>
          </a:p>
          <a:p>
            <a:pPr marL="0" indent="0" algn="ctr">
              <a:buNone/>
            </a:pPr>
            <a:r>
              <a:rPr lang="es-ES" sz="6400" dirty="0">
                <a:latin typeface="Arial Black" pitchFamily="34" charset="0"/>
              </a:rPr>
              <a:t>Vedle hoy, la nueva dad, gloria a él,</a:t>
            </a:r>
          </a:p>
          <a:p>
            <a:pPr marL="0" indent="0" algn="ctr">
              <a:buNone/>
            </a:pPr>
            <a:r>
              <a:rPr lang="es-PE" sz="6400" dirty="0">
                <a:latin typeface="Arial Black" pitchFamily="34" charset="0"/>
              </a:rPr>
              <a:t>gloria a él,</a:t>
            </a:r>
          </a:p>
          <a:p>
            <a:pPr marL="0" indent="0" algn="ctr">
              <a:buNone/>
            </a:pPr>
            <a:r>
              <a:rPr lang="es-ES" sz="6400" dirty="0">
                <a:latin typeface="Arial Black" pitchFamily="34" charset="0"/>
              </a:rPr>
              <a:t>¡Oh qué bella Navidad, gloria siempre,</a:t>
            </a:r>
          </a:p>
          <a:p>
            <a:pPr marL="0" indent="0" algn="ctr">
              <a:buNone/>
            </a:pPr>
            <a:r>
              <a:rPr lang="es-PE" sz="6400" dirty="0">
                <a:latin typeface="Arial Black" pitchFamily="34" charset="0"/>
              </a:rPr>
              <a:t>amén¡</a:t>
            </a:r>
          </a:p>
        </p:txBody>
      </p:sp>
    </p:spTree>
    <p:extLst>
      <p:ext uri="{BB962C8B-B14F-4D97-AF65-F5344CB8AC3E}">
        <p14:creationId xmlns:p14="http://schemas.microsoft.com/office/powerpoint/2010/main" val="3979691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2. Los pastores le verán, gloria a él,</a:t>
            </a:r>
          </a:p>
          <a:p>
            <a:pPr algn="ctr"/>
            <a:r>
              <a:rPr lang="es-PE" sz="6600" dirty="0">
                <a:latin typeface="Arial Black" pitchFamily="34" charset="0"/>
              </a:rPr>
              <a:t>gloria a él;</a:t>
            </a:r>
          </a:p>
          <a:p>
            <a:pPr algn="ctr"/>
            <a:r>
              <a:rPr lang="es-ES" sz="6600" dirty="0">
                <a:latin typeface="Arial Black" pitchFamily="34" charset="0"/>
              </a:rPr>
              <a:t>Ángeles le cantarán desde el alto cielo.</a:t>
            </a:r>
            <a:endParaRPr lang="es-PE" sz="6600" dirty="0">
              <a:latin typeface="Arial Black" pitchFamily="34" charset="0"/>
            </a:endParaRPr>
          </a:p>
        </p:txBody>
      </p:sp>
    </p:spTree>
    <p:extLst>
      <p:ext uri="{BB962C8B-B14F-4D97-AF65-F5344CB8AC3E}">
        <p14:creationId xmlns:p14="http://schemas.microsoft.com/office/powerpoint/2010/main" val="502226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_tradnl" sz="5000" dirty="0">
                <a:latin typeface="Arial Black" pitchFamily="34" charset="0"/>
              </a:rPr>
              <a:t>1.	Sólo a ti, Dios y Señor, adoramos, adoramos,</a:t>
            </a:r>
            <a:endParaRPr lang="es-PE" sz="5000" dirty="0">
              <a:latin typeface="Arial Black" pitchFamily="34" charset="0"/>
            </a:endParaRPr>
          </a:p>
          <a:p>
            <a:pPr algn="ctr"/>
            <a:r>
              <a:rPr lang="es-ES_tradnl" sz="5000" dirty="0">
                <a:latin typeface="Arial Black" pitchFamily="34" charset="0"/>
              </a:rPr>
              <a:t>Y la gloria y el honor tributamos, tributamos.  </a:t>
            </a:r>
            <a:endParaRPr lang="es-PE" sz="5000" dirty="0">
              <a:latin typeface="Arial Black" pitchFamily="34" charset="0"/>
            </a:endParaRPr>
          </a:p>
          <a:p>
            <a:pPr algn="ctr"/>
            <a:r>
              <a:rPr lang="es-ES_tradnl" sz="5000" dirty="0">
                <a:latin typeface="Arial Black" pitchFamily="34" charset="0"/>
              </a:rPr>
              <a:t>Solo a Cristo, nuestra Luz, acudimos, acudimos; </a:t>
            </a:r>
            <a:endParaRPr lang="es-PE" sz="5000" dirty="0">
              <a:latin typeface="Arial Black" pitchFamily="34" charset="0"/>
            </a:endParaRPr>
          </a:p>
          <a:p>
            <a:pPr algn="ctr"/>
            <a:r>
              <a:rPr lang="es-ES_tradnl" sz="5000" dirty="0">
                <a:latin typeface="Arial Black" pitchFamily="34" charset="0"/>
              </a:rPr>
              <a:t>Por su muerte en la cruz revivimos, revivimos.</a:t>
            </a:r>
            <a:endParaRPr lang="es-PE" sz="5000" dirty="0">
              <a:latin typeface="Arial Black" pitchFamily="34" charset="0"/>
            </a:endParaRPr>
          </a:p>
        </p:txBody>
      </p:sp>
    </p:spTree>
    <p:extLst>
      <p:ext uri="{BB962C8B-B14F-4D97-AF65-F5344CB8AC3E}">
        <p14:creationId xmlns:p14="http://schemas.microsoft.com/office/powerpoint/2010/main" val="441646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6400" dirty="0">
                <a:latin typeface="Arial Black" pitchFamily="34" charset="0"/>
              </a:rPr>
              <a:t>Coro:</a:t>
            </a:r>
          </a:p>
          <a:p>
            <a:pPr marL="0" indent="0" algn="ctr">
              <a:buNone/>
            </a:pPr>
            <a:r>
              <a:rPr lang="es-ES" sz="6400" dirty="0">
                <a:latin typeface="Arial Black" pitchFamily="34" charset="0"/>
              </a:rPr>
              <a:t>Vedle hoy, la nueva dad, gloria a él,</a:t>
            </a:r>
          </a:p>
          <a:p>
            <a:pPr marL="0" indent="0" algn="ctr">
              <a:buNone/>
            </a:pPr>
            <a:r>
              <a:rPr lang="es-PE" sz="6400" dirty="0">
                <a:latin typeface="Arial Black" pitchFamily="34" charset="0"/>
              </a:rPr>
              <a:t>gloria a él,</a:t>
            </a:r>
          </a:p>
          <a:p>
            <a:pPr marL="0" indent="0" algn="ctr">
              <a:buNone/>
            </a:pPr>
            <a:r>
              <a:rPr lang="es-ES" sz="6400" dirty="0">
                <a:latin typeface="Arial Black" pitchFamily="34" charset="0"/>
              </a:rPr>
              <a:t>¡Oh qué bella Navidad, la del dulce Niño!</a:t>
            </a:r>
          </a:p>
          <a:p>
            <a:pPr marL="0" indent="0" algn="ctr">
              <a:buNone/>
            </a:pPr>
            <a:r>
              <a:rPr lang="es-ES" sz="6400" dirty="0">
                <a:latin typeface="Arial Black" pitchFamily="34" charset="0"/>
              </a:rPr>
              <a:t>Vedle hoy, la nueva dad, gloria a él,</a:t>
            </a:r>
          </a:p>
          <a:p>
            <a:pPr marL="0" indent="0" algn="ctr">
              <a:buNone/>
            </a:pPr>
            <a:r>
              <a:rPr lang="es-PE" sz="6400" dirty="0">
                <a:latin typeface="Arial Black" pitchFamily="34" charset="0"/>
              </a:rPr>
              <a:t>gloria a él,</a:t>
            </a:r>
          </a:p>
          <a:p>
            <a:pPr marL="0" indent="0" algn="ctr">
              <a:buNone/>
            </a:pPr>
            <a:r>
              <a:rPr lang="es-ES" sz="6400" dirty="0">
                <a:latin typeface="Arial Black" pitchFamily="34" charset="0"/>
              </a:rPr>
              <a:t>¡Oh qué bella Navidad, gloria siempre,</a:t>
            </a:r>
          </a:p>
          <a:p>
            <a:pPr marL="0" indent="0" algn="ctr">
              <a:buNone/>
            </a:pPr>
            <a:r>
              <a:rPr lang="es-PE" sz="6400" dirty="0">
                <a:latin typeface="Arial Black" pitchFamily="34" charset="0"/>
              </a:rPr>
              <a:t>amén¡</a:t>
            </a:r>
          </a:p>
        </p:txBody>
      </p:sp>
    </p:spTree>
    <p:extLst>
      <p:ext uri="{BB962C8B-B14F-4D97-AF65-F5344CB8AC3E}">
        <p14:creationId xmlns:p14="http://schemas.microsoft.com/office/powerpoint/2010/main" val="1755152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3. Magos desde oriente van, gloria a él,</a:t>
            </a:r>
          </a:p>
          <a:p>
            <a:pPr algn="ctr"/>
            <a:r>
              <a:rPr lang="es-PE" sz="6000" dirty="0">
                <a:latin typeface="Arial Black" pitchFamily="34" charset="0"/>
              </a:rPr>
              <a:t>gloria a él;</a:t>
            </a:r>
          </a:p>
          <a:p>
            <a:pPr algn="ctr"/>
            <a:r>
              <a:rPr lang="es-ES" sz="6000" dirty="0">
                <a:latin typeface="Arial Black" pitchFamily="34" charset="0"/>
              </a:rPr>
              <a:t>Oro, incienso y mirra dan al pequeño</a:t>
            </a:r>
          </a:p>
          <a:p>
            <a:pPr algn="ctr"/>
            <a:r>
              <a:rPr lang="es-PE" sz="6000" dirty="0">
                <a:latin typeface="Arial Black" pitchFamily="34" charset="0"/>
              </a:rPr>
              <a:t>Niño.</a:t>
            </a:r>
          </a:p>
        </p:txBody>
      </p:sp>
    </p:spTree>
    <p:extLst>
      <p:ext uri="{BB962C8B-B14F-4D97-AF65-F5344CB8AC3E}">
        <p14:creationId xmlns:p14="http://schemas.microsoft.com/office/powerpoint/2010/main" val="1668473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6400" dirty="0">
                <a:latin typeface="Arial Black" pitchFamily="34" charset="0"/>
              </a:rPr>
              <a:t>Coro:</a:t>
            </a:r>
          </a:p>
          <a:p>
            <a:pPr marL="0" indent="0" algn="ctr">
              <a:buNone/>
            </a:pPr>
            <a:r>
              <a:rPr lang="es-ES" sz="6400" dirty="0">
                <a:latin typeface="Arial Black" pitchFamily="34" charset="0"/>
              </a:rPr>
              <a:t>Vedle hoy, la nueva dad, gloria a él,</a:t>
            </a:r>
          </a:p>
          <a:p>
            <a:pPr marL="0" indent="0" algn="ctr">
              <a:buNone/>
            </a:pPr>
            <a:r>
              <a:rPr lang="es-PE" sz="6400" dirty="0">
                <a:latin typeface="Arial Black" pitchFamily="34" charset="0"/>
              </a:rPr>
              <a:t>gloria a él,</a:t>
            </a:r>
          </a:p>
          <a:p>
            <a:pPr marL="0" indent="0" algn="ctr">
              <a:buNone/>
            </a:pPr>
            <a:r>
              <a:rPr lang="es-ES" sz="6400" dirty="0">
                <a:latin typeface="Arial Black" pitchFamily="34" charset="0"/>
              </a:rPr>
              <a:t>¡Oh qué bella Navidad, la del dulce Niño!</a:t>
            </a:r>
          </a:p>
          <a:p>
            <a:pPr marL="0" indent="0" algn="ctr">
              <a:buNone/>
            </a:pPr>
            <a:r>
              <a:rPr lang="es-ES" sz="6400" dirty="0">
                <a:latin typeface="Arial Black" pitchFamily="34" charset="0"/>
              </a:rPr>
              <a:t>Vedle hoy, la nueva dad, gloria a él,</a:t>
            </a:r>
          </a:p>
          <a:p>
            <a:pPr marL="0" indent="0" algn="ctr">
              <a:buNone/>
            </a:pPr>
            <a:r>
              <a:rPr lang="es-PE" sz="6400" dirty="0">
                <a:latin typeface="Arial Black" pitchFamily="34" charset="0"/>
              </a:rPr>
              <a:t>gloria a él,</a:t>
            </a:r>
          </a:p>
          <a:p>
            <a:pPr marL="0" indent="0" algn="ctr">
              <a:buNone/>
            </a:pPr>
            <a:r>
              <a:rPr lang="es-ES" sz="6400" dirty="0">
                <a:latin typeface="Arial Black" pitchFamily="34" charset="0"/>
              </a:rPr>
              <a:t>¡Oh qué bella Navidad, gloria siempre,</a:t>
            </a:r>
          </a:p>
          <a:p>
            <a:pPr marL="0" indent="0" algn="ctr">
              <a:buNone/>
            </a:pPr>
            <a:r>
              <a:rPr lang="es-PE" sz="6400" dirty="0">
                <a:latin typeface="Arial Black" pitchFamily="34" charset="0"/>
              </a:rPr>
              <a:t>amén¡</a:t>
            </a:r>
          </a:p>
        </p:txBody>
      </p:sp>
    </p:spTree>
    <p:extLst>
      <p:ext uri="{BB962C8B-B14F-4D97-AF65-F5344CB8AC3E}">
        <p14:creationId xmlns:p14="http://schemas.microsoft.com/office/powerpoint/2010/main" val="1755152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400" dirty="0">
                <a:latin typeface="Arial Black" pitchFamily="34" charset="0"/>
              </a:rPr>
              <a:t>4. Demos a Jesús loor, gloria a él, gloria</a:t>
            </a:r>
          </a:p>
          <a:p>
            <a:pPr algn="ctr"/>
            <a:r>
              <a:rPr lang="es-PE" sz="6400" dirty="0">
                <a:latin typeface="Arial Black" pitchFamily="34" charset="0"/>
              </a:rPr>
              <a:t>a él;</a:t>
            </a:r>
          </a:p>
          <a:p>
            <a:pPr algn="ctr"/>
            <a:r>
              <a:rPr lang="es-ES" sz="6400" dirty="0">
                <a:latin typeface="Arial Black" pitchFamily="34" charset="0"/>
              </a:rPr>
              <a:t>Por brindarnos su amor, él nació en</a:t>
            </a:r>
          </a:p>
          <a:p>
            <a:pPr algn="ctr"/>
            <a:r>
              <a:rPr lang="es-PE" sz="6400" dirty="0">
                <a:latin typeface="Arial Black" pitchFamily="34" charset="0"/>
              </a:rPr>
              <a:t>Belén.</a:t>
            </a:r>
          </a:p>
        </p:txBody>
      </p:sp>
    </p:spTree>
    <p:extLst>
      <p:ext uri="{BB962C8B-B14F-4D97-AF65-F5344CB8AC3E}">
        <p14:creationId xmlns:p14="http://schemas.microsoft.com/office/powerpoint/2010/main" val="2512768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6400" dirty="0">
                <a:latin typeface="Arial Black" pitchFamily="34" charset="0"/>
              </a:rPr>
              <a:t>Coro:</a:t>
            </a:r>
          </a:p>
          <a:p>
            <a:pPr marL="0" indent="0" algn="ctr">
              <a:buNone/>
            </a:pPr>
            <a:r>
              <a:rPr lang="es-ES" sz="6400" dirty="0">
                <a:latin typeface="Arial Black" pitchFamily="34" charset="0"/>
              </a:rPr>
              <a:t>Vedle hoy, la nueva dad, gloria a él,</a:t>
            </a:r>
          </a:p>
          <a:p>
            <a:pPr marL="0" indent="0" algn="ctr">
              <a:buNone/>
            </a:pPr>
            <a:r>
              <a:rPr lang="es-PE" sz="6400" dirty="0">
                <a:latin typeface="Arial Black" pitchFamily="34" charset="0"/>
              </a:rPr>
              <a:t>gloria a él,</a:t>
            </a:r>
          </a:p>
          <a:p>
            <a:pPr marL="0" indent="0" algn="ctr">
              <a:buNone/>
            </a:pPr>
            <a:r>
              <a:rPr lang="es-ES" sz="6400" dirty="0">
                <a:latin typeface="Arial Black" pitchFamily="34" charset="0"/>
              </a:rPr>
              <a:t>¡Oh qué bella Navidad, la del dulce Niño!</a:t>
            </a:r>
          </a:p>
          <a:p>
            <a:pPr marL="0" indent="0" algn="ctr">
              <a:buNone/>
            </a:pPr>
            <a:r>
              <a:rPr lang="es-ES" sz="6400" dirty="0">
                <a:latin typeface="Arial Black" pitchFamily="34" charset="0"/>
              </a:rPr>
              <a:t>Vedle hoy, la nueva dad, gloria a él,</a:t>
            </a:r>
          </a:p>
          <a:p>
            <a:pPr marL="0" indent="0" algn="ctr">
              <a:buNone/>
            </a:pPr>
            <a:r>
              <a:rPr lang="es-PE" sz="6400" dirty="0">
                <a:latin typeface="Arial Black" pitchFamily="34" charset="0"/>
              </a:rPr>
              <a:t>gloria a él,</a:t>
            </a:r>
          </a:p>
          <a:p>
            <a:pPr marL="0" indent="0" algn="ctr">
              <a:buNone/>
            </a:pPr>
            <a:r>
              <a:rPr lang="es-ES" sz="6400" dirty="0">
                <a:latin typeface="Arial Black" pitchFamily="34" charset="0"/>
              </a:rPr>
              <a:t>¡Oh qué bella Navidad, gloria siempre,</a:t>
            </a:r>
          </a:p>
          <a:p>
            <a:pPr marL="0" indent="0" algn="ctr">
              <a:buNone/>
            </a:pPr>
            <a:r>
              <a:rPr lang="es-PE" sz="6400" dirty="0">
                <a:latin typeface="Arial Black" pitchFamily="34" charset="0"/>
              </a:rPr>
              <a:t>amén¡</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152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4500" dirty="0">
                <a:latin typeface="Arial Black" pitchFamily="34" charset="0"/>
              </a:rPr>
              <a:t>1. Venid, pastores, venid, oh venid a</a:t>
            </a:r>
          </a:p>
          <a:p>
            <a:pPr algn="ctr"/>
            <a:r>
              <a:rPr lang="es-PE" sz="4500" dirty="0">
                <a:latin typeface="Arial Black" pitchFamily="34" charset="0"/>
              </a:rPr>
              <a:t>Belén,</a:t>
            </a:r>
          </a:p>
          <a:p>
            <a:pPr algn="ctr"/>
            <a:r>
              <a:rPr lang="es-PE" sz="4500" dirty="0">
                <a:latin typeface="Arial Black" pitchFamily="34" charset="0"/>
              </a:rPr>
              <a:t>oh venid al portal</a:t>
            </a:r>
          </a:p>
          <a:p>
            <a:pPr algn="ctr"/>
            <a:r>
              <a:rPr lang="es-ES" sz="4500" dirty="0">
                <a:latin typeface="Arial Black" pitchFamily="34" charset="0"/>
              </a:rPr>
              <a:t>Yo no me voy de Belén sin al Niño Jesús</a:t>
            </a:r>
          </a:p>
          <a:p>
            <a:pPr algn="ctr"/>
            <a:r>
              <a:rPr lang="es-PE" sz="4500" dirty="0">
                <a:latin typeface="Arial Black" pitchFamily="34" charset="0"/>
              </a:rPr>
              <a:t>un momento adorar.</a:t>
            </a:r>
          </a:p>
          <a:p>
            <a:pPr algn="ctr"/>
            <a:r>
              <a:rPr lang="es-ES" sz="4500" dirty="0">
                <a:latin typeface="Arial Black" pitchFamily="34" charset="0"/>
              </a:rPr>
              <a:t>Y la estrella de Belén os guiará con su</a:t>
            </a:r>
          </a:p>
          <a:p>
            <a:pPr algn="ctr"/>
            <a:r>
              <a:rPr lang="es-PE" sz="4500" dirty="0">
                <a:latin typeface="Arial Black" pitchFamily="34" charset="0"/>
              </a:rPr>
              <a:t>luz,</a:t>
            </a:r>
          </a:p>
        </p:txBody>
      </p:sp>
    </p:spTree>
    <p:extLst>
      <p:ext uri="{BB962C8B-B14F-4D97-AF65-F5344CB8AC3E}">
        <p14:creationId xmlns:p14="http://schemas.microsoft.com/office/powerpoint/2010/main" val="1639149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500" dirty="0">
                <a:latin typeface="Arial Black" pitchFamily="34" charset="0"/>
              </a:rPr>
              <a:t>Hasta el humilde portal, donde nació</a:t>
            </a:r>
          </a:p>
          <a:p>
            <a:pPr algn="ctr"/>
            <a:r>
              <a:rPr lang="es-PE" sz="4500" dirty="0">
                <a:latin typeface="Arial Black" pitchFamily="34" charset="0"/>
              </a:rPr>
              <a:t>Jesús.</a:t>
            </a:r>
          </a:p>
          <a:p>
            <a:pPr algn="ctr"/>
            <a:r>
              <a:rPr lang="es-PE" sz="4500" dirty="0">
                <a:latin typeface="Arial Black" pitchFamily="34" charset="0"/>
              </a:rPr>
              <a:t>Venid pastores, venid, oh venid a Belén,</a:t>
            </a:r>
          </a:p>
          <a:p>
            <a:pPr algn="ctr"/>
            <a:r>
              <a:rPr lang="es-PE" sz="4500" dirty="0">
                <a:latin typeface="Arial Black" pitchFamily="34" charset="0"/>
              </a:rPr>
              <a:t>oh venid al portal.</a:t>
            </a:r>
          </a:p>
          <a:p>
            <a:pPr algn="ctr"/>
            <a:r>
              <a:rPr lang="es-ES" sz="4500" dirty="0">
                <a:latin typeface="Arial Black" pitchFamily="34" charset="0"/>
              </a:rPr>
              <a:t>Yo no me voy de Belén sin al Niño Jesús</a:t>
            </a:r>
          </a:p>
          <a:p>
            <a:pPr algn="ctr"/>
            <a:r>
              <a:rPr lang="es-PE" sz="4500" dirty="0">
                <a:latin typeface="Arial Black" pitchFamily="34" charset="0"/>
              </a:rPr>
              <a:t>un momento adorar.</a:t>
            </a:r>
          </a:p>
        </p:txBody>
      </p:sp>
    </p:spTree>
    <p:extLst>
      <p:ext uri="{BB962C8B-B14F-4D97-AF65-F5344CB8AC3E}">
        <p14:creationId xmlns:p14="http://schemas.microsoft.com/office/powerpoint/2010/main" val="2206790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500" dirty="0">
                <a:latin typeface="Arial Black" pitchFamily="34" charset="0"/>
              </a:rPr>
              <a:t>2. Venid, pastores, venid, con gran gozo,</a:t>
            </a:r>
          </a:p>
          <a:p>
            <a:pPr algn="ctr"/>
            <a:r>
              <a:rPr lang="es-ES" sz="4500" dirty="0">
                <a:latin typeface="Arial Black" pitchFamily="34" charset="0"/>
              </a:rPr>
              <a:t>Dejando en el campo la grey.</a:t>
            </a:r>
          </a:p>
          <a:p>
            <a:pPr algn="ctr"/>
            <a:r>
              <a:rPr lang="es-ES" sz="4500" dirty="0">
                <a:latin typeface="Arial Black" pitchFamily="34" charset="0"/>
              </a:rPr>
              <a:t>Ved a los ángeles quienes anuncian que</a:t>
            </a:r>
          </a:p>
          <a:p>
            <a:pPr algn="ctr"/>
            <a:r>
              <a:rPr lang="es-ES" sz="4500" dirty="0">
                <a:latin typeface="Arial Black" pitchFamily="34" charset="0"/>
              </a:rPr>
              <a:t>hoy ha nacido el Rey.</a:t>
            </a:r>
          </a:p>
          <a:p>
            <a:pPr algn="ctr"/>
            <a:r>
              <a:rPr lang="es-ES" sz="4500" dirty="0">
                <a:latin typeface="Arial Black" pitchFamily="34" charset="0"/>
              </a:rPr>
              <a:t>Y la estrella de Belén os guiará con su</a:t>
            </a:r>
          </a:p>
          <a:p>
            <a:pPr algn="ctr"/>
            <a:r>
              <a:rPr lang="es-PE" sz="4500" dirty="0">
                <a:latin typeface="Arial Black" pitchFamily="34" charset="0"/>
              </a:rPr>
              <a:t>luz,</a:t>
            </a:r>
          </a:p>
        </p:txBody>
      </p:sp>
    </p:spTree>
    <p:extLst>
      <p:ext uri="{BB962C8B-B14F-4D97-AF65-F5344CB8AC3E}">
        <p14:creationId xmlns:p14="http://schemas.microsoft.com/office/powerpoint/2010/main" val="83213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500" dirty="0">
                <a:latin typeface="Arial Black" pitchFamily="34" charset="0"/>
              </a:rPr>
              <a:t>Hasta el humilde portal, donde nació</a:t>
            </a:r>
          </a:p>
          <a:p>
            <a:pPr algn="ctr"/>
            <a:r>
              <a:rPr lang="es-PE" sz="4500" dirty="0">
                <a:latin typeface="Arial Black" pitchFamily="34" charset="0"/>
              </a:rPr>
              <a:t>Jesús.</a:t>
            </a:r>
          </a:p>
          <a:p>
            <a:pPr algn="ctr"/>
            <a:r>
              <a:rPr lang="es-ES" sz="4500" dirty="0">
                <a:latin typeface="Arial Black" pitchFamily="34" charset="0"/>
              </a:rPr>
              <a:t>Venid, pastores, venid, con gran gozo,</a:t>
            </a:r>
          </a:p>
          <a:p>
            <a:pPr algn="ctr"/>
            <a:r>
              <a:rPr lang="es-ES" sz="4500" dirty="0">
                <a:latin typeface="Arial Black" pitchFamily="34" charset="0"/>
              </a:rPr>
              <a:t>dejando en el campo la grey.</a:t>
            </a:r>
          </a:p>
          <a:p>
            <a:pPr algn="ctr"/>
            <a:r>
              <a:rPr lang="es-ES" sz="4500" dirty="0">
                <a:latin typeface="Arial Black" pitchFamily="34" charset="0"/>
              </a:rPr>
              <a:t>Ved a los ángeles quienes anuncian que</a:t>
            </a:r>
          </a:p>
          <a:p>
            <a:pPr algn="ctr"/>
            <a:r>
              <a:rPr lang="es-ES" sz="4500" dirty="0">
                <a:latin typeface="Arial Black" pitchFamily="34" charset="0"/>
              </a:rPr>
              <a:t>hoy ha nacido el Rey.</a:t>
            </a:r>
            <a:endParaRPr lang="es-PE" sz="45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207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1. Se oye un son en alta esfera:</a:t>
            </a:r>
          </a:p>
          <a:p>
            <a:pPr algn="ctr"/>
            <a:r>
              <a:rPr lang="es-ES" sz="5000" dirty="0">
                <a:latin typeface="Arial Black" pitchFamily="34" charset="0"/>
              </a:rPr>
              <a:t>"¡En los cielos gloria a Dios!</a:t>
            </a:r>
          </a:p>
          <a:p>
            <a:pPr algn="ctr"/>
            <a:r>
              <a:rPr lang="es-ES" sz="5000" dirty="0">
                <a:latin typeface="Arial Black" pitchFamily="34" charset="0"/>
              </a:rPr>
              <a:t>¡Al mortal paz en la tierra!"</a:t>
            </a:r>
          </a:p>
          <a:p>
            <a:pPr algn="ctr"/>
            <a:r>
              <a:rPr lang="es-PE" sz="5000" dirty="0">
                <a:latin typeface="Arial Black" pitchFamily="34" charset="0"/>
              </a:rPr>
              <a:t>Canta la celeste voz.</a:t>
            </a:r>
          </a:p>
          <a:p>
            <a:pPr algn="ctr"/>
            <a:r>
              <a:rPr lang="es-PE" sz="5000" dirty="0">
                <a:latin typeface="Arial Black" pitchFamily="34" charset="0"/>
              </a:rPr>
              <a:t>Con los cielos alabemos,</a:t>
            </a:r>
          </a:p>
          <a:p>
            <a:pPr algn="ctr"/>
            <a:r>
              <a:rPr lang="es-PE" sz="5000" dirty="0">
                <a:latin typeface="Arial Black" pitchFamily="34" charset="0"/>
              </a:rPr>
              <a:t>Al eterno Rey cantemos,</a:t>
            </a:r>
          </a:p>
        </p:txBody>
      </p:sp>
    </p:spTree>
    <p:extLst>
      <p:ext uri="{BB962C8B-B14F-4D97-AF65-F5344CB8AC3E}">
        <p14:creationId xmlns:p14="http://schemas.microsoft.com/office/powerpoint/2010/main" val="968932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a:xfrm>
            <a:off x="428625" y="193675"/>
            <a:ext cx="3639319" cy="499021"/>
          </a:xfrm>
        </p:spPr>
        <p:txBody>
          <a:bodyPr>
            <a:normAutofit/>
          </a:bodyPr>
          <a:lstStyle/>
          <a:p>
            <a:pPr algn="just" eaLnBrk="1" hangingPunct="1"/>
            <a:r>
              <a:rPr lang="es-ES" sz="1600" dirty="0">
                <a:latin typeface="Algerian" pitchFamily="82" charset="0"/>
                <a:hlinkClick r:id="rId2" action="ppaction://hlinksldjump"/>
              </a:rPr>
              <a:t>51.- POR LA EXCELSA MAJESTAD</a:t>
            </a:r>
            <a:endParaRPr lang="es-ES" sz="1600" dirty="0">
              <a:latin typeface="Algerian" pitchFamily="82" charset="0"/>
            </a:endParaRPr>
          </a:p>
        </p:txBody>
      </p:sp>
      <p:sp>
        <p:nvSpPr>
          <p:cNvPr id="42" name="1 Título"/>
          <p:cNvSpPr txBox="1">
            <a:spLocks/>
          </p:cNvSpPr>
          <p:nvPr/>
        </p:nvSpPr>
        <p:spPr>
          <a:xfrm>
            <a:off x="428624" y="630727"/>
            <a:ext cx="3639319" cy="4990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3" action="ppaction://hlinksldjump"/>
              </a:rPr>
              <a:t>52.- CRISTO, YO QUIERO DAR</a:t>
            </a:r>
            <a:endParaRPr lang="es-ES" sz="2000" dirty="0">
              <a:latin typeface="Algerian" pitchFamily="82" charset="0"/>
            </a:endParaRPr>
          </a:p>
        </p:txBody>
      </p:sp>
      <p:sp>
        <p:nvSpPr>
          <p:cNvPr id="43" name="1 Título"/>
          <p:cNvSpPr txBox="1">
            <a:spLocks/>
          </p:cNvSpPr>
          <p:nvPr/>
        </p:nvSpPr>
        <p:spPr>
          <a:xfrm>
            <a:off x="428625" y="1129748"/>
            <a:ext cx="3639319" cy="4990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4" action="ppaction://hlinksldjump"/>
              </a:rPr>
              <a:t>53.- CRISTO DIVINO, HIJO</a:t>
            </a:r>
            <a:endParaRPr lang="es-ES" sz="2000" dirty="0">
              <a:latin typeface="Algerian" pitchFamily="82" charset="0"/>
            </a:endParaRPr>
          </a:p>
        </p:txBody>
      </p:sp>
      <p:sp>
        <p:nvSpPr>
          <p:cNvPr id="44" name="1 Título"/>
          <p:cNvSpPr txBox="1">
            <a:spLocks/>
          </p:cNvSpPr>
          <p:nvPr/>
        </p:nvSpPr>
        <p:spPr>
          <a:xfrm>
            <a:off x="428623" y="1628768"/>
            <a:ext cx="3639319" cy="4990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5" action="ppaction://hlinksldjump"/>
              </a:rPr>
              <a:t>54.- OH VEN, EMANUEL</a:t>
            </a:r>
            <a:endParaRPr lang="es-ES" sz="2000" dirty="0">
              <a:latin typeface="Algerian" pitchFamily="82" charset="0"/>
            </a:endParaRPr>
          </a:p>
        </p:txBody>
      </p:sp>
      <p:sp>
        <p:nvSpPr>
          <p:cNvPr id="45" name="1 Título"/>
          <p:cNvSpPr txBox="1">
            <a:spLocks/>
          </p:cNvSpPr>
          <p:nvPr/>
        </p:nvSpPr>
        <p:spPr>
          <a:xfrm>
            <a:off x="438525" y="2091747"/>
            <a:ext cx="3639319" cy="4990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6" action="ppaction://hlinksldjump"/>
              </a:rPr>
              <a:t>55.- CONSOLAOS, PUEBLO</a:t>
            </a:r>
            <a:endParaRPr lang="es-ES" sz="2000" dirty="0">
              <a:latin typeface="Algerian" pitchFamily="82" charset="0"/>
            </a:endParaRPr>
          </a:p>
        </p:txBody>
      </p:sp>
      <p:sp>
        <p:nvSpPr>
          <p:cNvPr id="46" name="1 Título"/>
          <p:cNvSpPr txBox="1">
            <a:spLocks/>
          </p:cNvSpPr>
          <p:nvPr/>
        </p:nvSpPr>
        <p:spPr>
          <a:xfrm>
            <a:off x="428622" y="2590468"/>
            <a:ext cx="3639319" cy="499021"/>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7" action="ppaction://hlinksldjump"/>
              </a:rPr>
              <a:t>56.- VEN, JESÚS MUY ESPERADO</a:t>
            </a:r>
            <a:endParaRPr lang="es-ES" sz="2000" dirty="0">
              <a:latin typeface="Algerian" pitchFamily="82" charset="0"/>
            </a:endParaRPr>
          </a:p>
        </p:txBody>
      </p:sp>
      <p:sp>
        <p:nvSpPr>
          <p:cNvPr id="47" name="1 Título"/>
          <p:cNvSpPr txBox="1">
            <a:spLocks/>
          </p:cNvSpPr>
          <p:nvPr/>
        </p:nvSpPr>
        <p:spPr>
          <a:xfrm>
            <a:off x="428622" y="3089413"/>
            <a:ext cx="3639319" cy="4990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8" action="ppaction://hlinksldjump"/>
              </a:rPr>
              <a:t>57.- EN BELEN NACIO JESUS</a:t>
            </a:r>
            <a:endParaRPr lang="es-ES" sz="2000" dirty="0">
              <a:latin typeface="Algerian" pitchFamily="82" charset="0"/>
            </a:endParaRPr>
          </a:p>
        </p:txBody>
      </p:sp>
      <p:sp>
        <p:nvSpPr>
          <p:cNvPr id="48" name="1 Título"/>
          <p:cNvSpPr txBox="1">
            <a:spLocks/>
          </p:cNvSpPr>
          <p:nvPr/>
        </p:nvSpPr>
        <p:spPr>
          <a:xfrm>
            <a:off x="406593" y="3588510"/>
            <a:ext cx="3639319" cy="4990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9" action="ppaction://hlinksldjump"/>
              </a:rPr>
              <a:t>58.- NOCHE DE PAZ</a:t>
            </a:r>
            <a:endParaRPr lang="es-ES" sz="2000" dirty="0">
              <a:latin typeface="Algerian" pitchFamily="82" charset="0"/>
            </a:endParaRPr>
          </a:p>
        </p:txBody>
      </p:sp>
      <p:sp>
        <p:nvSpPr>
          <p:cNvPr id="49" name="1 Título"/>
          <p:cNvSpPr txBox="1">
            <a:spLocks/>
          </p:cNvSpPr>
          <p:nvPr/>
        </p:nvSpPr>
        <p:spPr>
          <a:xfrm>
            <a:off x="406593" y="4087529"/>
            <a:ext cx="3639319" cy="499021"/>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0" action="ppaction://hlinksldjump"/>
              </a:rPr>
              <a:t>59.- EN LA NOCHE LOS PASTORES</a:t>
            </a:r>
            <a:endParaRPr lang="es-ES" sz="2000" dirty="0">
              <a:latin typeface="Algerian" pitchFamily="82" charset="0"/>
            </a:endParaRPr>
          </a:p>
        </p:txBody>
      </p:sp>
      <p:sp>
        <p:nvSpPr>
          <p:cNvPr id="50" name="1 Título"/>
          <p:cNvSpPr txBox="1">
            <a:spLocks/>
          </p:cNvSpPr>
          <p:nvPr/>
        </p:nvSpPr>
        <p:spPr>
          <a:xfrm>
            <a:off x="405283" y="4580257"/>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500" dirty="0">
                <a:latin typeface="Algerian" pitchFamily="82" charset="0"/>
                <a:hlinkClick r:id="rId11" action="ppaction://hlinksldjump"/>
              </a:rPr>
              <a:t>60.- TU DEJASTE TU TRONO Y Corona por mi</a:t>
            </a:r>
            <a:endParaRPr lang="es-ES" sz="1500" dirty="0">
              <a:latin typeface="Algerian" pitchFamily="82" charset="0"/>
            </a:endParaRPr>
          </a:p>
        </p:txBody>
      </p:sp>
      <p:sp>
        <p:nvSpPr>
          <p:cNvPr id="51" name="1 Título"/>
          <p:cNvSpPr txBox="1">
            <a:spLocks/>
          </p:cNvSpPr>
          <p:nvPr/>
        </p:nvSpPr>
        <p:spPr>
          <a:xfrm>
            <a:off x="427312" y="5085572"/>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2" action="ppaction://hlinksldjump"/>
              </a:rPr>
              <a:t>61.- PASTORES CERCA DE BELÉN</a:t>
            </a:r>
            <a:endParaRPr lang="es-ES" sz="2000" dirty="0">
              <a:latin typeface="Algerian" pitchFamily="82" charset="0"/>
            </a:endParaRPr>
          </a:p>
        </p:txBody>
      </p:sp>
      <p:sp>
        <p:nvSpPr>
          <p:cNvPr id="52" name="1 Título"/>
          <p:cNvSpPr txBox="1">
            <a:spLocks/>
          </p:cNvSpPr>
          <p:nvPr/>
        </p:nvSpPr>
        <p:spPr>
          <a:xfrm>
            <a:off x="427312" y="5572262"/>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3" action="ppaction://hlinksldjump"/>
              </a:rPr>
              <a:t>62.- HOY LA NUEVA DAD</a:t>
            </a:r>
            <a:endParaRPr lang="es-ES" sz="2000" dirty="0">
              <a:latin typeface="Algerian" pitchFamily="82" charset="0"/>
            </a:endParaRPr>
          </a:p>
        </p:txBody>
      </p:sp>
      <p:sp>
        <p:nvSpPr>
          <p:cNvPr id="53" name="1 Título"/>
          <p:cNvSpPr txBox="1">
            <a:spLocks/>
          </p:cNvSpPr>
          <p:nvPr/>
        </p:nvSpPr>
        <p:spPr>
          <a:xfrm>
            <a:off x="4869779" y="193675"/>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4" action="ppaction://hlinksldjump"/>
              </a:rPr>
              <a:t>64.- SE OYE UN SON EN ALTA</a:t>
            </a:r>
            <a:endParaRPr lang="es-ES" sz="2000" dirty="0">
              <a:latin typeface="Algerian" pitchFamily="82" charset="0"/>
            </a:endParaRPr>
          </a:p>
        </p:txBody>
      </p:sp>
      <p:sp>
        <p:nvSpPr>
          <p:cNvPr id="54" name="1 Título"/>
          <p:cNvSpPr txBox="1">
            <a:spLocks/>
          </p:cNvSpPr>
          <p:nvPr/>
        </p:nvSpPr>
        <p:spPr>
          <a:xfrm>
            <a:off x="450504" y="6071284"/>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5" action="ppaction://hlinksldjump"/>
              </a:rPr>
              <a:t>63.- VENID, PASTORES</a:t>
            </a:r>
            <a:endParaRPr lang="es-ES" sz="2000" dirty="0">
              <a:latin typeface="Algerian" pitchFamily="82" charset="0"/>
            </a:endParaRPr>
          </a:p>
        </p:txBody>
      </p:sp>
      <p:sp>
        <p:nvSpPr>
          <p:cNvPr id="55" name="1 Título"/>
          <p:cNvSpPr txBox="1">
            <a:spLocks/>
          </p:cNvSpPr>
          <p:nvPr/>
        </p:nvSpPr>
        <p:spPr>
          <a:xfrm>
            <a:off x="4869779" y="630726"/>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dirty="0">
                <a:latin typeface="Algerian" pitchFamily="82" charset="0"/>
                <a:hlinkClick r:id="rId16" action="ppaction://hlinksldjump"/>
              </a:rPr>
              <a:t>65.- EN UN PESEBRE YACE UN NIÑITO</a:t>
            </a:r>
            <a:endParaRPr lang="es-ES" sz="1800" dirty="0">
              <a:latin typeface="Algerian" pitchFamily="82" charset="0"/>
            </a:endParaRPr>
          </a:p>
        </p:txBody>
      </p:sp>
      <p:sp>
        <p:nvSpPr>
          <p:cNvPr id="56" name="1 Título"/>
          <p:cNvSpPr txBox="1">
            <a:spLocks/>
          </p:cNvSpPr>
          <p:nvPr/>
        </p:nvSpPr>
        <p:spPr>
          <a:xfrm>
            <a:off x="4869779" y="1129748"/>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dirty="0">
                <a:latin typeface="Algerian" pitchFamily="82" charset="0"/>
                <a:hlinkClick r:id="rId17" action="ppaction://hlinksldjump"/>
              </a:rPr>
              <a:t>66.- CRISTIANOS, HOY CANTAD A DIOS</a:t>
            </a:r>
            <a:endParaRPr lang="es-ES" sz="1800" dirty="0">
              <a:latin typeface="Algerian" pitchFamily="82" charset="0"/>
            </a:endParaRPr>
          </a:p>
        </p:txBody>
      </p:sp>
      <p:sp>
        <p:nvSpPr>
          <p:cNvPr id="57" name="1 Título"/>
          <p:cNvSpPr txBox="1">
            <a:spLocks/>
          </p:cNvSpPr>
          <p:nvPr/>
        </p:nvSpPr>
        <p:spPr>
          <a:xfrm>
            <a:off x="4857769" y="1633835"/>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8" action="ppaction://hlinksldjump"/>
              </a:rPr>
              <a:t>67.- ANGELES CANTANDO ESTAN</a:t>
            </a:r>
            <a:endParaRPr lang="es-ES" sz="2000" dirty="0">
              <a:latin typeface="Algerian" pitchFamily="82" charset="0"/>
            </a:endParaRPr>
          </a:p>
        </p:txBody>
      </p:sp>
      <p:sp>
        <p:nvSpPr>
          <p:cNvPr id="58" name="1 Título"/>
          <p:cNvSpPr txBox="1">
            <a:spLocks/>
          </p:cNvSpPr>
          <p:nvPr/>
        </p:nvSpPr>
        <p:spPr>
          <a:xfrm>
            <a:off x="4857769" y="2091447"/>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9" action="ppaction://hlinksldjump"/>
              </a:rPr>
              <a:t>68.- A MEDIA NOCHE RESONÓ</a:t>
            </a:r>
            <a:endParaRPr lang="es-ES" sz="2000" dirty="0">
              <a:latin typeface="Algerian" pitchFamily="82" charset="0"/>
            </a:endParaRPr>
          </a:p>
        </p:txBody>
      </p:sp>
      <p:sp>
        <p:nvSpPr>
          <p:cNvPr id="59" name="1 Título"/>
          <p:cNvSpPr txBox="1">
            <a:spLocks/>
          </p:cNvSpPr>
          <p:nvPr/>
        </p:nvSpPr>
        <p:spPr>
          <a:xfrm>
            <a:off x="4857769" y="2590392"/>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0" action="ppaction://hlinksldjump"/>
              </a:rPr>
              <a:t>69.- ÁNGELES DE ALTA GLORIA</a:t>
            </a:r>
            <a:endParaRPr lang="es-ES" sz="2000" dirty="0">
              <a:latin typeface="Algerian" pitchFamily="82" charset="0"/>
            </a:endParaRPr>
          </a:p>
        </p:txBody>
      </p:sp>
      <p:sp>
        <p:nvSpPr>
          <p:cNvPr id="60" name="1 Título"/>
          <p:cNvSpPr txBox="1">
            <a:spLocks/>
          </p:cNvSpPr>
          <p:nvPr/>
        </p:nvSpPr>
        <p:spPr>
          <a:xfrm>
            <a:off x="4857769" y="3089489"/>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1" action="ppaction://hlinksldjump"/>
              </a:rPr>
              <a:t>70.- VENID, PASTORCITOS</a:t>
            </a:r>
            <a:endParaRPr lang="es-ES" sz="2000" dirty="0">
              <a:latin typeface="Algerian" pitchFamily="82" charset="0"/>
            </a:endParaRPr>
          </a:p>
        </p:txBody>
      </p:sp>
      <p:sp>
        <p:nvSpPr>
          <p:cNvPr id="61" name="1 Título"/>
          <p:cNvSpPr txBox="1">
            <a:spLocks/>
          </p:cNvSpPr>
          <p:nvPr/>
        </p:nvSpPr>
        <p:spPr>
          <a:xfrm>
            <a:off x="4857769" y="3588434"/>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2" action="ppaction://hlinksldjump"/>
              </a:rPr>
              <a:t>71.- CANTAN ÁNGELES MIL</a:t>
            </a:r>
            <a:endParaRPr lang="es-ES" sz="2000" dirty="0">
              <a:latin typeface="Algerian" pitchFamily="82" charset="0"/>
            </a:endParaRPr>
          </a:p>
        </p:txBody>
      </p:sp>
      <p:sp>
        <p:nvSpPr>
          <p:cNvPr id="62" name="1 Título"/>
          <p:cNvSpPr txBox="1">
            <a:spLocks/>
          </p:cNvSpPr>
          <p:nvPr/>
        </p:nvSpPr>
        <p:spPr>
          <a:xfrm>
            <a:off x="4857769" y="4081236"/>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3" action="ppaction://hlinksldjump"/>
              </a:rPr>
              <a:t>72.- VENID, FIELES TODOS</a:t>
            </a:r>
            <a:endParaRPr lang="es-ES" sz="2000" dirty="0">
              <a:latin typeface="Algerian" pitchFamily="82" charset="0"/>
            </a:endParaRPr>
          </a:p>
        </p:txBody>
      </p:sp>
      <p:sp>
        <p:nvSpPr>
          <p:cNvPr id="63" name="1 Título"/>
          <p:cNvSpPr txBox="1">
            <a:spLocks/>
          </p:cNvSpPr>
          <p:nvPr/>
        </p:nvSpPr>
        <p:spPr>
          <a:xfrm>
            <a:off x="4869779" y="4580256"/>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4" action="ppaction://hlinksldjump"/>
              </a:rPr>
              <a:t>73.- VÉ, DILO EN LAS MONTAÑAS</a:t>
            </a:r>
            <a:endParaRPr lang="es-ES" sz="2000" dirty="0">
              <a:latin typeface="Algerian" pitchFamily="82" charset="0"/>
            </a:endParaRPr>
          </a:p>
        </p:txBody>
      </p:sp>
      <p:sp>
        <p:nvSpPr>
          <p:cNvPr id="64" name="1 Título"/>
          <p:cNvSpPr txBox="1">
            <a:spLocks/>
          </p:cNvSpPr>
          <p:nvPr/>
        </p:nvSpPr>
        <p:spPr>
          <a:xfrm>
            <a:off x="4857768" y="5085572"/>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5" action="ppaction://hlinksldjump"/>
              </a:rPr>
              <a:t>74.- ¡OH ALDEHUELA DE BELEN!</a:t>
            </a:r>
            <a:endParaRPr lang="es-ES" sz="2000" dirty="0">
              <a:latin typeface="Algerian" pitchFamily="82" charset="0"/>
            </a:endParaRPr>
          </a:p>
        </p:txBody>
      </p:sp>
      <p:sp>
        <p:nvSpPr>
          <p:cNvPr id="65" name="1 Título"/>
          <p:cNvSpPr txBox="1">
            <a:spLocks/>
          </p:cNvSpPr>
          <p:nvPr/>
        </p:nvSpPr>
        <p:spPr>
          <a:xfrm>
            <a:off x="4857768" y="5572261"/>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6" action="ppaction://hlinksldjump"/>
              </a:rPr>
              <a:t>75.- LA NOTICIA SIN IGUAL</a:t>
            </a:r>
            <a:endParaRPr lang="es-ES" sz="2000" dirty="0">
              <a:latin typeface="Algerian" pitchFamily="82" charset="0"/>
            </a:endParaRPr>
          </a:p>
        </p:txBody>
      </p:sp>
      <p:sp>
        <p:nvSpPr>
          <p:cNvPr id="66" name="1 Título"/>
          <p:cNvSpPr txBox="1">
            <a:spLocks/>
          </p:cNvSpPr>
          <p:nvPr/>
        </p:nvSpPr>
        <p:spPr>
          <a:xfrm>
            <a:off x="4869779" y="6071282"/>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dirty="0">
                <a:latin typeface="Algerian" pitchFamily="82" charset="0"/>
                <a:hlinkClick r:id="rId27" action="ppaction://hlinksldjump"/>
              </a:rPr>
              <a:t>76.- ¡AL MUNDO PAZ, NACIO JESUS!</a:t>
            </a:r>
            <a:endParaRPr lang="es-ES" sz="1800" dirty="0">
              <a:latin typeface="Algerian" pitchFamily="82" charset="0"/>
            </a:endParaRPr>
          </a:p>
        </p:txBody>
      </p:sp>
      <p:pic>
        <p:nvPicPr>
          <p:cNvPr id="29" name="Picture 2" descr="C:\Archivos de programa\Microsoft Office\MEDIA\CAGCAT10\j0293236.wmf">
            <a:hlinkClick r:id="rId28" action="ppaction://hlinkpres?slideindex=1&amp;slidetitle="/>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5682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_tradnl" sz="5000" dirty="0">
                <a:latin typeface="Arial Black" pitchFamily="34" charset="0"/>
              </a:rPr>
              <a:t>2.	Un Espíritu, no más, nos gobierna, nos gobierna,</a:t>
            </a:r>
            <a:endParaRPr lang="es-PE" sz="5000" dirty="0">
              <a:latin typeface="Arial Black" pitchFamily="34" charset="0"/>
            </a:endParaRPr>
          </a:p>
          <a:p>
            <a:pPr algn="ctr"/>
            <a:r>
              <a:rPr lang="es-ES_tradnl" sz="5000" dirty="0">
                <a:latin typeface="Arial Black" pitchFamily="34" charset="0"/>
              </a:rPr>
              <a:t>Y con él, Señor, nos das paz eterna, paz eterna;</a:t>
            </a:r>
            <a:endParaRPr lang="es-PE" sz="5000" dirty="0">
              <a:latin typeface="Arial Black" pitchFamily="34" charset="0"/>
            </a:endParaRPr>
          </a:p>
          <a:p>
            <a:pPr algn="ctr"/>
            <a:r>
              <a:rPr lang="es-ES_tradnl" sz="5000" dirty="0">
                <a:latin typeface="Arial Black" pitchFamily="34" charset="0"/>
              </a:rPr>
              <a:t>El es fuego celestial, cuya llama, cuya llama</a:t>
            </a:r>
            <a:endParaRPr lang="es-PE" sz="5000" dirty="0">
              <a:latin typeface="Arial Black" pitchFamily="34" charset="0"/>
            </a:endParaRPr>
          </a:p>
          <a:p>
            <a:pPr algn="ctr"/>
            <a:r>
              <a:rPr lang="es-ES_tradnl" sz="5000" dirty="0">
                <a:latin typeface="Arial Black" pitchFamily="34" charset="0"/>
              </a:rPr>
              <a:t>En amor angelical nos inflama, nos inflama.</a:t>
            </a:r>
            <a:endParaRPr lang="es-PE" sz="5000" dirty="0">
              <a:latin typeface="Arial Black" pitchFamily="34" charset="0"/>
            </a:endParaRPr>
          </a:p>
        </p:txBody>
      </p:sp>
    </p:spTree>
    <p:extLst>
      <p:ext uri="{BB962C8B-B14F-4D97-AF65-F5344CB8AC3E}">
        <p14:creationId xmlns:p14="http://schemas.microsoft.com/office/powerpoint/2010/main" val="290415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A Jesús, que es nuestro bien,</a:t>
            </a:r>
          </a:p>
          <a:p>
            <a:pPr algn="ctr"/>
            <a:r>
              <a:rPr lang="es-ES" sz="5500" dirty="0">
                <a:latin typeface="Arial Black" pitchFamily="34" charset="0"/>
              </a:rPr>
              <a:t>Con el coro de Belén; Canta la celeste</a:t>
            </a:r>
          </a:p>
          <a:p>
            <a:pPr algn="ctr"/>
            <a:r>
              <a:rPr lang="es-PE" sz="5500" dirty="0">
                <a:latin typeface="Arial Black" pitchFamily="34" charset="0"/>
              </a:rPr>
              <a:t>voz:</a:t>
            </a:r>
          </a:p>
          <a:p>
            <a:pPr algn="ctr"/>
            <a:r>
              <a:rPr lang="es-ES" sz="5500" dirty="0">
                <a:latin typeface="Arial Black" pitchFamily="34" charset="0"/>
              </a:rPr>
              <a:t>"¡En los cielos gloria a Dios!"</a:t>
            </a:r>
            <a:endParaRPr lang="es-PE" sz="5500" dirty="0">
              <a:latin typeface="Arial Black" pitchFamily="34" charset="0"/>
            </a:endParaRPr>
          </a:p>
        </p:txBody>
      </p:sp>
    </p:spTree>
    <p:extLst>
      <p:ext uri="{BB962C8B-B14F-4D97-AF65-F5344CB8AC3E}">
        <p14:creationId xmlns:p14="http://schemas.microsoft.com/office/powerpoint/2010/main" val="2040935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2. El Señor de los señores,</a:t>
            </a:r>
          </a:p>
          <a:p>
            <a:pPr algn="ctr"/>
            <a:r>
              <a:rPr lang="es-PE" sz="5500" dirty="0">
                <a:latin typeface="Arial Black" pitchFamily="34" charset="0"/>
              </a:rPr>
              <a:t>El Ungido celestial,</a:t>
            </a:r>
          </a:p>
          <a:p>
            <a:pPr algn="ctr"/>
            <a:r>
              <a:rPr lang="es-PE" sz="5500" dirty="0">
                <a:latin typeface="Arial Black" pitchFamily="34" charset="0"/>
              </a:rPr>
              <a:t>A salvar los pecadores</a:t>
            </a:r>
          </a:p>
          <a:p>
            <a:pPr algn="ctr"/>
            <a:r>
              <a:rPr lang="es-PE" sz="5500" dirty="0">
                <a:latin typeface="Arial Black" pitchFamily="34" charset="0"/>
              </a:rPr>
              <a:t>Vino al mundo terrenal.</a:t>
            </a:r>
          </a:p>
          <a:p>
            <a:pPr algn="ctr"/>
            <a:r>
              <a:rPr lang="es-PE" sz="5500" dirty="0">
                <a:latin typeface="Arial Black" pitchFamily="34" charset="0"/>
              </a:rPr>
              <a:t>Gloria al Verbo encarnado,</a:t>
            </a:r>
          </a:p>
        </p:txBody>
      </p:sp>
    </p:spTree>
    <p:extLst>
      <p:ext uri="{BB962C8B-B14F-4D97-AF65-F5344CB8AC3E}">
        <p14:creationId xmlns:p14="http://schemas.microsoft.com/office/powerpoint/2010/main" val="921523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500" dirty="0">
                <a:latin typeface="Arial Black" pitchFamily="34" charset="0"/>
              </a:rPr>
              <a:t>En humanidad velado;</a:t>
            </a:r>
          </a:p>
          <a:p>
            <a:pPr algn="ctr"/>
            <a:r>
              <a:rPr lang="es-PE" sz="5500" dirty="0">
                <a:latin typeface="Arial Black" pitchFamily="34" charset="0"/>
              </a:rPr>
              <a:t>Gloria al Santo de Israel,</a:t>
            </a:r>
          </a:p>
          <a:p>
            <a:pPr algn="ctr"/>
            <a:r>
              <a:rPr lang="es-PE" sz="5500" dirty="0">
                <a:latin typeface="Arial Black" pitchFamily="34" charset="0"/>
              </a:rPr>
              <a:t>Cuyo nombre es Emanuel;</a:t>
            </a:r>
          </a:p>
          <a:p>
            <a:pPr algn="ctr"/>
            <a:r>
              <a:rPr lang="es-PE" sz="5500" dirty="0">
                <a:latin typeface="Arial Black" pitchFamily="34" charset="0"/>
              </a:rPr>
              <a:t>Canta la celeste voz:</a:t>
            </a:r>
          </a:p>
          <a:p>
            <a:pPr algn="ctr"/>
            <a:r>
              <a:rPr lang="es-ES" sz="5500" dirty="0">
                <a:latin typeface="Arial Black" pitchFamily="34" charset="0"/>
              </a:rPr>
              <a:t>"¡En los cielos gloria a Dios!"</a:t>
            </a:r>
            <a:endParaRPr lang="es-PE" sz="55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73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1. En un pesebre yace un niñito;</a:t>
            </a:r>
          </a:p>
          <a:p>
            <a:pPr algn="ctr"/>
            <a:r>
              <a:rPr lang="es-ES" sz="5700" dirty="0">
                <a:latin typeface="Arial Black" pitchFamily="34" charset="0"/>
              </a:rPr>
              <a:t>Su madre canta al Padre Dios.</a:t>
            </a:r>
          </a:p>
          <a:p>
            <a:pPr algn="ctr"/>
            <a:r>
              <a:rPr lang="es-ES" sz="5700" dirty="0">
                <a:latin typeface="Arial Black" pitchFamily="34" charset="0"/>
              </a:rPr>
              <a:t>Niño divino que por nosotros</a:t>
            </a:r>
          </a:p>
          <a:p>
            <a:pPr algn="ctr"/>
            <a:r>
              <a:rPr lang="es-ES" sz="5700" dirty="0">
                <a:latin typeface="Arial Black" pitchFamily="34" charset="0"/>
              </a:rPr>
              <a:t>Del cielo vino a darnos perdón.</a:t>
            </a:r>
            <a:endParaRPr lang="es-PE" sz="5700" dirty="0">
              <a:latin typeface="Arial Black" pitchFamily="34" charset="0"/>
            </a:endParaRPr>
          </a:p>
        </p:txBody>
      </p:sp>
    </p:spTree>
    <p:extLst>
      <p:ext uri="{BB962C8B-B14F-4D97-AF65-F5344CB8AC3E}">
        <p14:creationId xmlns:p14="http://schemas.microsoft.com/office/powerpoint/2010/main" val="1074813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2. Dejó los cielos altos, sublimes,</a:t>
            </a:r>
          </a:p>
          <a:p>
            <a:pPr algn="ctr"/>
            <a:r>
              <a:rPr lang="es-PE" sz="5700" dirty="0">
                <a:latin typeface="Arial Black" pitchFamily="34" charset="0"/>
              </a:rPr>
              <a:t>Y un pesebre le hospedó.</a:t>
            </a:r>
          </a:p>
          <a:p>
            <a:pPr algn="ctr"/>
            <a:r>
              <a:rPr lang="es-ES" sz="5700" dirty="0">
                <a:latin typeface="Arial Black" pitchFamily="34" charset="0"/>
              </a:rPr>
              <a:t>Ángeles cantan, reyes le adoran,</a:t>
            </a:r>
          </a:p>
          <a:p>
            <a:pPr algn="ctr"/>
            <a:r>
              <a:rPr lang="es-ES" sz="5700" dirty="0">
                <a:latin typeface="Arial Black" pitchFamily="34" charset="0"/>
              </a:rPr>
              <a:t>Y se contenta la creación.</a:t>
            </a:r>
            <a:endParaRPr lang="es-PE" sz="5700" dirty="0">
              <a:latin typeface="Arial Black" pitchFamily="34" charset="0"/>
            </a:endParaRPr>
          </a:p>
        </p:txBody>
      </p:sp>
    </p:spTree>
    <p:extLst>
      <p:ext uri="{BB962C8B-B14F-4D97-AF65-F5344CB8AC3E}">
        <p14:creationId xmlns:p14="http://schemas.microsoft.com/office/powerpoint/2010/main" val="4070391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3. Las profecías ya se cumplieron:</a:t>
            </a:r>
          </a:p>
          <a:p>
            <a:pPr algn="ctr"/>
            <a:r>
              <a:rPr lang="es-PE" sz="5700" dirty="0">
                <a:latin typeface="Arial Black" pitchFamily="34" charset="0"/>
              </a:rPr>
              <a:t>Es Jesucristo, Rey, Salvador.</a:t>
            </a:r>
          </a:p>
          <a:p>
            <a:pPr algn="ctr"/>
            <a:r>
              <a:rPr lang="es-PE" sz="5700" dirty="0">
                <a:latin typeface="Arial Black" pitchFamily="34" charset="0"/>
              </a:rPr>
              <a:t>Desde su trono del alto cielo</a:t>
            </a:r>
          </a:p>
          <a:p>
            <a:pPr algn="ctr"/>
            <a:r>
              <a:rPr lang="es-ES" sz="5700" dirty="0">
                <a:latin typeface="Arial Black" pitchFamily="34" charset="0"/>
              </a:rPr>
              <a:t>Nos ha venido el Redentor.</a:t>
            </a:r>
            <a:endParaRPr lang="es-PE" sz="57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468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300" dirty="0">
                <a:latin typeface="Arial Black" pitchFamily="34" charset="0"/>
              </a:rPr>
              <a:t>1. Cristianos, hoy cantad a Dios con</a:t>
            </a:r>
          </a:p>
          <a:p>
            <a:pPr algn="ctr"/>
            <a:r>
              <a:rPr lang="es-PE" sz="6300" dirty="0">
                <a:latin typeface="Arial Black" pitchFamily="34" charset="0"/>
              </a:rPr>
              <a:t>alma, corazón y voz;</a:t>
            </a:r>
          </a:p>
          <a:p>
            <a:pPr algn="ctr"/>
            <a:r>
              <a:rPr lang="es-ES" sz="6300" dirty="0">
                <a:latin typeface="Arial Black" pitchFamily="34" charset="0"/>
              </a:rPr>
              <a:t>Grata nueva escuchad, Jesucristo ya</a:t>
            </a:r>
          </a:p>
          <a:p>
            <a:pPr algn="ctr"/>
            <a:r>
              <a:rPr lang="es-PE" sz="6300" dirty="0">
                <a:latin typeface="Arial Black" pitchFamily="34" charset="0"/>
              </a:rPr>
              <a:t>nació.</a:t>
            </a:r>
          </a:p>
        </p:txBody>
      </p:sp>
    </p:spTree>
    <p:extLst>
      <p:ext uri="{BB962C8B-B14F-4D97-AF65-F5344CB8AC3E}">
        <p14:creationId xmlns:p14="http://schemas.microsoft.com/office/powerpoint/2010/main" val="1096119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Los pastores honra dan al Niño allá en el</a:t>
            </a:r>
          </a:p>
          <a:p>
            <a:pPr algn="ctr"/>
            <a:r>
              <a:rPr lang="es-PE" sz="6500" dirty="0">
                <a:latin typeface="Arial Black" pitchFamily="34" charset="0"/>
              </a:rPr>
              <a:t>portal.</a:t>
            </a:r>
          </a:p>
          <a:p>
            <a:pPr algn="ctr"/>
            <a:r>
              <a:rPr lang="es-ES" sz="6500" dirty="0">
                <a:latin typeface="Arial Black" pitchFamily="34" charset="0"/>
              </a:rPr>
              <a:t>Cristo ya nació, Cristo ya nació.</a:t>
            </a:r>
            <a:endParaRPr lang="es-PE" sz="6500" dirty="0">
              <a:latin typeface="Arial Black" pitchFamily="34" charset="0"/>
            </a:endParaRPr>
          </a:p>
        </p:txBody>
      </p:sp>
    </p:spTree>
    <p:extLst>
      <p:ext uri="{BB962C8B-B14F-4D97-AF65-F5344CB8AC3E}">
        <p14:creationId xmlns:p14="http://schemas.microsoft.com/office/powerpoint/2010/main" val="4275002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200" dirty="0">
                <a:latin typeface="Arial Black" pitchFamily="34" charset="0"/>
              </a:rPr>
              <a:t>2. Cristianos, hoy cantad a Dios con el</a:t>
            </a:r>
          </a:p>
          <a:p>
            <a:pPr algn="ctr"/>
            <a:r>
              <a:rPr lang="es-PE" sz="6200" dirty="0">
                <a:latin typeface="Arial Black" pitchFamily="34" charset="0"/>
              </a:rPr>
              <a:t>alma, corazón y voz;</a:t>
            </a:r>
          </a:p>
          <a:p>
            <a:pPr algn="ctr"/>
            <a:r>
              <a:rPr lang="es-ES" sz="6200" dirty="0">
                <a:latin typeface="Arial Black" pitchFamily="34" charset="0"/>
              </a:rPr>
              <a:t>Y al pecado no temáis, Jesucristo nos</a:t>
            </a:r>
          </a:p>
          <a:p>
            <a:pPr algn="ctr"/>
            <a:r>
              <a:rPr lang="es-PE" sz="6200" dirty="0">
                <a:latin typeface="Arial Black" pitchFamily="34" charset="0"/>
              </a:rPr>
              <a:t>da paz.</a:t>
            </a:r>
          </a:p>
        </p:txBody>
      </p:sp>
    </p:spTree>
    <p:extLst>
      <p:ext uri="{BB962C8B-B14F-4D97-AF65-F5344CB8AC3E}">
        <p14:creationId xmlns:p14="http://schemas.microsoft.com/office/powerpoint/2010/main" val="1509248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Puede darte salvación si oyes hoy su</a:t>
            </a:r>
          </a:p>
          <a:p>
            <a:pPr algn="ctr"/>
            <a:r>
              <a:rPr lang="es-PE" sz="6500" dirty="0">
                <a:latin typeface="Arial Black" pitchFamily="34" charset="0"/>
              </a:rPr>
              <a:t>invitación;</a:t>
            </a:r>
          </a:p>
          <a:p>
            <a:pPr algn="ctr"/>
            <a:r>
              <a:rPr lang="pt-BR" sz="6500" dirty="0">
                <a:latin typeface="Arial Black" pitchFamily="34" charset="0"/>
              </a:rPr>
              <a:t>Vino a salvar, </a:t>
            </a:r>
            <a:r>
              <a:rPr lang="pt-BR" sz="6500" dirty="0" err="1">
                <a:latin typeface="Arial Black" pitchFamily="34" charset="0"/>
              </a:rPr>
              <a:t>vino</a:t>
            </a:r>
            <a:r>
              <a:rPr lang="pt-BR" sz="6500" dirty="0">
                <a:latin typeface="Arial Black" pitchFamily="34" charset="0"/>
              </a:rPr>
              <a:t> a salvar.</a:t>
            </a:r>
            <a:endParaRPr lang="es-PE" sz="65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654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99392"/>
            <a:ext cx="9144000" cy="6858000"/>
          </a:xfrm>
          <a:prstGeom prst="rect">
            <a:avLst/>
          </a:prstGeom>
        </p:spPr>
        <p:txBody>
          <a:bodyPr/>
          <a:lstStyle/>
          <a:p>
            <a:pPr algn="ctr"/>
            <a:r>
              <a:rPr lang="es-ES_tradnl" sz="4900" dirty="0">
                <a:latin typeface="Arial Black" pitchFamily="34" charset="0"/>
              </a:rPr>
              <a:t>3.	Disfrutamos tu favor solamente, solamente</a:t>
            </a:r>
            <a:endParaRPr lang="es-PE" sz="4900" dirty="0">
              <a:latin typeface="Arial Black" pitchFamily="34" charset="0"/>
            </a:endParaRPr>
          </a:p>
          <a:p>
            <a:pPr algn="ctr"/>
            <a:r>
              <a:rPr lang="es-ES_tradnl" sz="4900" dirty="0">
                <a:latin typeface="Arial Black" pitchFamily="34" charset="0"/>
              </a:rPr>
              <a:t>Por Jesús, fuente de amor permanente, permanente</a:t>
            </a:r>
            <a:endParaRPr lang="es-PE" sz="4900" dirty="0">
              <a:latin typeface="Arial Black" pitchFamily="34" charset="0"/>
            </a:endParaRPr>
          </a:p>
          <a:p>
            <a:pPr algn="ctr"/>
            <a:r>
              <a:rPr lang="es-ES_tradnl" sz="4900" dirty="0">
                <a:latin typeface="Arial Black" pitchFamily="34" charset="0"/>
              </a:rPr>
              <a:t> Solo él nos libertó de la muerte, de la muerte, </a:t>
            </a:r>
            <a:endParaRPr lang="es-PE" sz="4900" dirty="0">
              <a:latin typeface="Arial Black" pitchFamily="34" charset="0"/>
            </a:endParaRPr>
          </a:p>
          <a:p>
            <a:pPr algn="ctr"/>
            <a:r>
              <a:rPr lang="es-ES_tradnl" sz="4900" dirty="0">
                <a:latin typeface="Arial Black" pitchFamily="34" charset="0"/>
              </a:rPr>
              <a:t>Sólo él se declaró nuestro Fuerte, nuestro Fuerte.</a:t>
            </a:r>
            <a:endParaRPr lang="es-PE" sz="4900" dirty="0">
              <a:latin typeface="Arial Black" pitchFamily="34" charset="0"/>
            </a:endParaRPr>
          </a:p>
        </p:txBody>
      </p:sp>
    </p:spTree>
    <p:extLst>
      <p:ext uri="{BB962C8B-B14F-4D97-AF65-F5344CB8AC3E}">
        <p14:creationId xmlns:p14="http://schemas.microsoft.com/office/powerpoint/2010/main" val="290415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1. Ángeles cantando están tan dulcísima</a:t>
            </a:r>
          </a:p>
          <a:p>
            <a:pPr algn="ctr"/>
            <a:r>
              <a:rPr lang="es-PE" sz="6500" dirty="0">
                <a:latin typeface="Arial Black" pitchFamily="34" charset="0"/>
              </a:rPr>
              <a:t>canción;</a:t>
            </a:r>
          </a:p>
          <a:p>
            <a:pPr algn="ctr"/>
            <a:r>
              <a:rPr lang="es-ES" sz="6500" dirty="0">
                <a:latin typeface="Arial Black" pitchFamily="34" charset="0"/>
              </a:rPr>
              <a:t>Las montañas su eco dan como fiel</a:t>
            </a:r>
          </a:p>
          <a:p>
            <a:pPr algn="ctr"/>
            <a:r>
              <a:rPr lang="es-PE" sz="6500" dirty="0">
                <a:latin typeface="Arial Black" pitchFamily="34" charset="0"/>
              </a:rPr>
              <a:t>contestación.</a:t>
            </a:r>
          </a:p>
        </p:txBody>
      </p:sp>
    </p:spTree>
    <p:extLst>
      <p:ext uri="{BB962C8B-B14F-4D97-AF65-F5344CB8AC3E}">
        <p14:creationId xmlns:p14="http://schemas.microsoft.com/office/powerpoint/2010/main" val="42478244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6800" dirty="0">
                <a:latin typeface="Arial Black" pitchFamily="34" charset="0"/>
              </a:rPr>
              <a:t>Coro:</a:t>
            </a:r>
          </a:p>
          <a:p>
            <a:pPr marL="0" indent="0" algn="ctr">
              <a:buNone/>
            </a:pPr>
            <a:r>
              <a:rPr lang="es-ES" sz="6800" dirty="0">
                <a:latin typeface="Arial Black" pitchFamily="34" charset="0"/>
              </a:rPr>
              <a:t>Gloria a Dios en lo alto. Gloria a Dios en</a:t>
            </a:r>
          </a:p>
          <a:p>
            <a:pPr marL="0" indent="0" algn="ctr">
              <a:buNone/>
            </a:pPr>
            <a:r>
              <a:rPr lang="es-PE" sz="6800" dirty="0">
                <a:latin typeface="Arial Black" pitchFamily="34" charset="0"/>
              </a:rPr>
              <a:t>lo alto.</a:t>
            </a:r>
          </a:p>
        </p:txBody>
      </p:sp>
    </p:spTree>
    <p:extLst>
      <p:ext uri="{BB962C8B-B14F-4D97-AF65-F5344CB8AC3E}">
        <p14:creationId xmlns:p14="http://schemas.microsoft.com/office/powerpoint/2010/main" val="1810034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2. Los pastores sin cesar sus loores dan</a:t>
            </a:r>
          </a:p>
          <a:p>
            <a:pPr algn="ctr"/>
            <a:r>
              <a:rPr lang="es-PE" sz="6500" dirty="0">
                <a:latin typeface="Arial Black" pitchFamily="34" charset="0"/>
              </a:rPr>
              <a:t>a Dios;</a:t>
            </a:r>
          </a:p>
          <a:p>
            <a:pPr algn="ctr"/>
            <a:r>
              <a:rPr lang="es-ES" sz="6500" dirty="0">
                <a:latin typeface="Arial Black" pitchFamily="34" charset="0"/>
              </a:rPr>
              <a:t>Cuán glorioso es el cantar de su</a:t>
            </a:r>
          </a:p>
          <a:p>
            <a:pPr algn="ctr"/>
            <a:r>
              <a:rPr lang="es-PE" sz="6500" dirty="0">
                <a:latin typeface="Arial Black" pitchFamily="34" charset="0"/>
              </a:rPr>
              <a:t>melodiosa voz.</a:t>
            </a:r>
          </a:p>
        </p:txBody>
      </p:sp>
    </p:spTree>
    <p:extLst>
      <p:ext uri="{BB962C8B-B14F-4D97-AF65-F5344CB8AC3E}">
        <p14:creationId xmlns:p14="http://schemas.microsoft.com/office/powerpoint/2010/main" val="152286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6800" dirty="0">
                <a:latin typeface="Arial Black" pitchFamily="34" charset="0"/>
              </a:rPr>
              <a:t>Coro:</a:t>
            </a:r>
          </a:p>
          <a:p>
            <a:pPr marL="0" indent="0" algn="ctr">
              <a:buNone/>
            </a:pPr>
            <a:r>
              <a:rPr lang="es-ES" sz="6800" dirty="0">
                <a:latin typeface="Arial Black" pitchFamily="34" charset="0"/>
              </a:rPr>
              <a:t>Gloria a Dios en lo alto. Gloria a Dios en</a:t>
            </a:r>
          </a:p>
          <a:p>
            <a:pPr marL="0" indent="0" algn="ctr">
              <a:buNone/>
            </a:pPr>
            <a:r>
              <a:rPr lang="es-PE" sz="6800" dirty="0">
                <a:latin typeface="Arial Black" pitchFamily="34" charset="0"/>
              </a:rPr>
              <a:t>lo alto.</a:t>
            </a:r>
          </a:p>
        </p:txBody>
      </p:sp>
    </p:spTree>
    <p:extLst>
      <p:ext uri="{BB962C8B-B14F-4D97-AF65-F5344CB8AC3E}">
        <p14:creationId xmlns:p14="http://schemas.microsoft.com/office/powerpoint/2010/main" val="370569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6500" dirty="0">
                <a:latin typeface="Arial Black" pitchFamily="34" charset="0"/>
              </a:rPr>
              <a:t>3. ¡Oh! venid pronto a Belén para</a:t>
            </a:r>
          </a:p>
          <a:p>
            <a:pPr algn="ctr"/>
            <a:r>
              <a:rPr lang="es-PE" sz="6500" dirty="0">
                <a:latin typeface="Arial Black" pitchFamily="34" charset="0"/>
              </a:rPr>
              <a:t>contemplar con fe</a:t>
            </a:r>
          </a:p>
          <a:p>
            <a:pPr algn="ctr"/>
            <a:r>
              <a:rPr lang="es-ES" sz="6500" dirty="0">
                <a:latin typeface="Arial Black" pitchFamily="34" charset="0"/>
              </a:rPr>
              <a:t>A Jesús, autor del bien, al recién nacido</a:t>
            </a:r>
          </a:p>
          <a:p>
            <a:pPr algn="ctr"/>
            <a:r>
              <a:rPr lang="es-PE" sz="6500" dirty="0">
                <a:latin typeface="Arial Black" pitchFamily="34" charset="0"/>
              </a:rPr>
              <a:t>Rey.</a:t>
            </a:r>
          </a:p>
        </p:txBody>
      </p:sp>
    </p:spTree>
    <p:extLst>
      <p:ext uri="{BB962C8B-B14F-4D97-AF65-F5344CB8AC3E}">
        <p14:creationId xmlns:p14="http://schemas.microsoft.com/office/powerpoint/2010/main" val="2529453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6800" dirty="0">
                <a:latin typeface="Arial Black" pitchFamily="34" charset="0"/>
              </a:rPr>
              <a:t>Coro:</a:t>
            </a:r>
          </a:p>
          <a:p>
            <a:pPr marL="0" indent="0" algn="ctr">
              <a:buNone/>
            </a:pPr>
            <a:r>
              <a:rPr lang="es-ES" sz="6800" dirty="0">
                <a:latin typeface="Arial Black" pitchFamily="34" charset="0"/>
              </a:rPr>
              <a:t>Gloria a Dios en lo alto. Gloria a Dios en</a:t>
            </a:r>
          </a:p>
          <a:p>
            <a:pPr marL="0" indent="0" algn="ctr">
              <a:buNone/>
            </a:pPr>
            <a:r>
              <a:rPr lang="es-PE" sz="6800" dirty="0">
                <a:latin typeface="Arial Black" pitchFamily="34" charset="0"/>
              </a:rPr>
              <a:t>lo alto.</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69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1. A media noche resonó glorioso y sin i</a:t>
            </a:r>
            <a:r>
              <a:rPr lang="es-PE" sz="6600" dirty="0" err="1">
                <a:latin typeface="Arial Black" pitchFamily="34" charset="0"/>
              </a:rPr>
              <a:t>gual</a:t>
            </a:r>
            <a:r>
              <a:rPr lang="es-PE" sz="6600" dirty="0">
                <a:latin typeface="Arial Black" pitchFamily="34" charset="0"/>
              </a:rPr>
              <a:t> </a:t>
            </a:r>
            <a:r>
              <a:rPr lang="es-ES" sz="6600" dirty="0">
                <a:latin typeface="Arial Black" pitchFamily="34" charset="0"/>
              </a:rPr>
              <a:t>un canto angélico de amor, sublime y</a:t>
            </a:r>
          </a:p>
          <a:p>
            <a:pPr algn="ctr"/>
            <a:r>
              <a:rPr lang="es-PE" sz="6600" dirty="0">
                <a:latin typeface="Arial Black" pitchFamily="34" charset="0"/>
              </a:rPr>
              <a:t>divinal;</a:t>
            </a:r>
          </a:p>
        </p:txBody>
      </p:sp>
    </p:spTree>
    <p:extLst>
      <p:ext uri="{BB962C8B-B14F-4D97-AF65-F5344CB8AC3E}">
        <p14:creationId xmlns:p14="http://schemas.microsoft.com/office/powerpoint/2010/main" val="4395534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Brillante luz resplandeció en densa </a:t>
            </a:r>
            <a:r>
              <a:rPr lang="es-PE" sz="6600" dirty="0">
                <a:latin typeface="Arial Black" pitchFamily="34" charset="0"/>
              </a:rPr>
              <a:t>oscuridad,</a:t>
            </a:r>
          </a:p>
          <a:p>
            <a:pPr algn="ctr"/>
            <a:r>
              <a:rPr lang="es-ES" sz="6600" dirty="0">
                <a:latin typeface="Arial Black" pitchFamily="34" charset="0"/>
              </a:rPr>
              <a:t>Y a los pastores anunció la voz</a:t>
            </a:r>
          </a:p>
          <a:p>
            <a:pPr algn="ctr"/>
            <a:r>
              <a:rPr lang="es-PE" sz="6600" dirty="0">
                <a:latin typeface="Arial Black" pitchFamily="34" charset="0"/>
              </a:rPr>
              <a:t>angelical.</a:t>
            </a:r>
          </a:p>
        </p:txBody>
      </p:sp>
    </p:spTree>
    <p:extLst>
      <p:ext uri="{BB962C8B-B14F-4D97-AF65-F5344CB8AC3E}">
        <p14:creationId xmlns:p14="http://schemas.microsoft.com/office/powerpoint/2010/main" val="4245139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2. “Alzad la vista sin temor, mortales por </a:t>
            </a:r>
            <a:r>
              <a:rPr lang="es-PE" sz="6600" dirty="0">
                <a:latin typeface="Arial Black" pitchFamily="34" charset="0"/>
              </a:rPr>
              <a:t>doquier;</a:t>
            </a:r>
          </a:p>
          <a:p>
            <a:pPr algn="ctr"/>
            <a:r>
              <a:rPr lang="es-ES" sz="6600" dirty="0">
                <a:latin typeface="Arial Black" pitchFamily="34" charset="0"/>
              </a:rPr>
              <a:t>Mensaje de gran gozo os doy, que es</a:t>
            </a:r>
          </a:p>
          <a:p>
            <a:pPr algn="ctr"/>
            <a:r>
              <a:rPr lang="es-PE" sz="6600" dirty="0">
                <a:latin typeface="Arial Black" pitchFamily="34" charset="0"/>
              </a:rPr>
              <a:t>para todo ser.</a:t>
            </a:r>
          </a:p>
        </p:txBody>
      </p:sp>
    </p:spTree>
    <p:extLst>
      <p:ext uri="{BB962C8B-B14F-4D97-AF65-F5344CB8AC3E}">
        <p14:creationId xmlns:p14="http://schemas.microsoft.com/office/powerpoint/2010/main" val="236215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Os ha nacido hoy en Belén, el pueblo de </a:t>
            </a:r>
            <a:r>
              <a:rPr lang="es-PE" sz="6600" dirty="0">
                <a:latin typeface="Arial Black" pitchFamily="34" charset="0"/>
              </a:rPr>
              <a:t>David, </a:t>
            </a:r>
            <a:r>
              <a:rPr lang="es-ES" sz="6600" dirty="0">
                <a:latin typeface="Arial Black" pitchFamily="34" charset="0"/>
              </a:rPr>
              <a:t>Un Salvador y Redentor que es Cristo el </a:t>
            </a:r>
            <a:r>
              <a:rPr lang="es-PE" sz="6600" dirty="0">
                <a:latin typeface="Arial Black" pitchFamily="34" charset="0"/>
              </a:rPr>
              <a:t>adalid.”</a:t>
            </a:r>
          </a:p>
        </p:txBody>
      </p:sp>
    </p:spTree>
    <p:extLst>
      <p:ext uri="{BB962C8B-B14F-4D97-AF65-F5344CB8AC3E}">
        <p14:creationId xmlns:p14="http://schemas.microsoft.com/office/powerpoint/2010/main" val="2619863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_tradnl" sz="4600" dirty="0">
                <a:latin typeface="Arial Black" pitchFamily="34" charset="0"/>
              </a:rPr>
              <a:t>4.	Sólo tú, oh Creador, Dios eterno, Dios eterno,</a:t>
            </a:r>
            <a:endParaRPr lang="es-PE" sz="4600" dirty="0">
              <a:latin typeface="Arial Black" pitchFamily="34" charset="0"/>
            </a:endParaRPr>
          </a:p>
          <a:p>
            <a:pPr algn="ctr"/>
            <a:r>
              <a:rPr lang="es-ES_tradnl" sz="4600" dirty="0">
                <a:latin typeface="Arial Black" pitchFamily="34" charset="0"/>
              </a:rPr>
              <a:t>Nos libraste del furor del infierno, del infierno;</a:t>
            </a:r>
            <a:endParaRPr lang="es-PE" sz="4600" dirty="0">
              <a:latin typeface="Arial Black" pitchFamily="34" charset="0"/>
            </a:endParaRPr>
          </a:p>
          <a:p>
            <a:pPr algn="ctr"/>
            <a:r>
              <a:rPr lang="es-ES_tradnl" sz="4600" dirty="0">
                <a:latin typeface="Arial Black" pitchFamily="34" charset="0"/>
              </a:rPr>
              <a:t>Y por esto con placer proclamamos, proclamamos </a:t>
            </a:r>
            <a:endParaRPr lang="es-PE" sz="4600" dirty="0">
              <a:latin typeface="Arial Black" pitchFamily="34" charset="0"/>
            </a:endParaRPr>
          </a:p>
          <a:p>
            <a:pPr algn="ctr"/>
            <a:r>
              <a:rPr lang="es-ES_tradnl" sz="4600" dirty="0">
                <a:latin typeface="Arial Black" pitchFamily="34" charset="0"/>
              </a:rPr>
              <a:t>Que solo en tu gran poder esperamos, esperamos.</a:t>
            </a:r>
            <a:endParaRPr lang="es-PE" sz="46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15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3. Mensaje grato proclamó celeste</a:t>
            </a:r>
          </a:p>
          <a:p>
            <a:pPr algn="ctr"/>
            <a:r>
              <a:rPr lang="es-PE" sz="6600" dirty="0">
                <a:latin typeface="Arial Black" pitchFamily="34" charset="0"/>
              </a:rPr>
              <a:t>multitud, </a:t>
            </a:r>
            <a:r>
              <a:rPr lang="es-ES" sz="6600" dirty="0">
                <a:latin typeface="Arial Black" pitchFamily="34" charset="0"/>
              </a:rPr>
              <a:t>Que por los campos resonó con gozo y </a:t>
            </a:r>
            <a:r>
              <a:rPr lang="es-PE" sz="6600" dirty="0">
                <a:latin typeface="Arial Black" pitchFamily="34" charset="0"/>
              </a:rPr>
              <a:t>gran virtud:</a:t>
            </a:r>
          </a:p>
        </p:txBody>
      </p:sp>
    </p:spTree>
    <p:extLst>
      <p:ext uri="{BB962C8B-B14F-4D97-AF65-F5344CB8AC3E}">
        <p14:creationId xmlns:p14="http://schemas.microsoft.com/office/powerpoint/2010/main" val="2250227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“¡En las alturas gloria a Dios, y al mundo </a:t>
            </a:r>
            <a:r>
              <a:rPr lang="es-PE" sz="6600" dirty="0">
                <a:latin typeface="Arial Black" pitchFamily="34" charset="0"/>
              </a:rPr>
              <a:t>salvación,</a:t>
            </a:r>
          </a:p>
          <a:p>
            <a:pPr algn="ctr"/>
            <a:r>
              <a:rPr lang="es-ES" sz="6600" dirty="0">
                <a:latin typeface="Arial Black" pitchFamily="34" charset="0"/>
              </a:rPr>
              <a:t>Al hombre buena voluntad, paz, gozo y </a:t>
            </a:r>
            <a:r>
              <a:rPr lang="es-PE" sz="6600" dirty="0">
                <a:latin typeface="Arial Black" pitchFamily="34" charset="0"/>
              </a:rPr>
              <a:t>bendición!</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727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1. Ángeles de alta gloria, vuestras voces</a:t>
            </a:r>
          </a:p>
          <a:p>
            <a:pPr algn="ctr"/>
            <a:r>
              <a:rPr lang="es-PE" sz="5000" dirty="0">
                <a:latin typeface="Arial Black" pitchFamily="34" charset="0"/>
              </a:rPr>
              <a:t>levantad;</a:t>
            </a:r>
          </a:p>
          <a:p>
            <a:pPr algn="ctr"/>
            <a:r>
              <a:rPr lang="es-ES" sz="5000" dirty="0">
                <a:latin typeface="Arial Black" pitchFamily="34" charset="0"/>
              </a:rPr>
              <a:t>Cristo ya nació, la historia pronto a todos</a:t>
            </a:r>
          </a:p>
          <a:p>
            <a:pPr algn="ctr"/>
            <a:r>
              <a:rPr lang="es-PE" sz="5000" dirty="0">
                <a:latin typeface="Arial Black" pitchFamily="34" charset="0"/>
              </a:rPr>
              <a:t>proclamad.</a:t>
            </a:r>
          </a:p>
          <a:p>
            <a:pPr algn="ctr"/>
            <a:r>
              <a:rPr lang="es-ES" sz="5000" dirty="0">
                <a:latin typeface="Arial Black" pitchFamily="34" charset="0"/>
              </a:rPr>
              <a:t>Adoremos, adoremos al recién nacido</a:t>
            </a:r>
          </a:p>
          <a:p>
            <a:pPr algn="ctr"/>
            <a:r>
              <a:rPr lang="es-PE" sz="5000" dirty="0">
                <a:latin typeface="Arial Black" pitchFamily="34" charset="0"/>
              </a:rPr>
              <a:t>Rey.</a:t>
            </a:r>
          </a:p>
        </p:txBody>
      </p:sp>
    </p:spTree>
    <p:extLst>
      <p:ext uri="{BB962C8B-B14F-4D97-AF65-F5344CB8AC3E}">
        <p14:creationId xmlns:p14="http://schemas.microsoft.com/office/powerpoint/2010/main" val="4253914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2. Los pastores vigilando sobre su</a:t>
            </a:r>
          </a:p>
          <a:p>
            <a:pPr algn="ctr"/>
            <a:r>
              <a:rPr lang="es-PE" sz="5000" dirty="0">
                <a:latin typeface="Arial Black" pitchFamily="34" charset="0"/>
              </a:rPr>
              <a:t>ganado están;</a:t>
            </a:r>
          </a:p>
          <a:p>
            <a:pPr algn="ctr"/>
            <a:r>
              <a:rPr lang="es-ES" sz="5000" dirty="0">
                <a:latin typeface="Arial Black" pitchFamily="34" charset="0"/>
              </a:rPr>
              <a:t>Dios en Cristo ya habitado con los</a:t>
            </a:r>
          </a:p>
          <a:p>
            <a:pPr algn="ctr"/>
            <a:r>
              <a:rPr lang="es-PE" sz="5000" dirty="0">
                <a:latin typeface="Arial Black" pitchFamily="34" charset="0"/>
              </a:rPr>
              <a:t>hombres, mirarán.</a:t>
            </a:r>
          </a:p>
          <a:p>
            <a:pPr algn="ctr"/>
            <a:r>
              <a:rPr lang="es-ES" sz="5000" dirty="0">
                <a:latin typeface="Arial Black" pitchFamily="34" charset="0"/>
              </a:rPr>
              <a:t>Adoremos, adoremos al recién nacido</a:t>
            </a:r>
          </a:p>
          <a:p>
            <a:pPr algn="ctr"/>
            <a:r>
              <a:rPr lang="es-PE" sz="5000" dirty="0">
                <a:latin typeface="Arial Black" pitchFamily="34" charset="0"/>
              </a:rPr>
              <a:t>Rey.</a:t>
            </a:r>
          </a:p>
        </p:txBody>
      </p:sp>
    </p:spTree>
    <p:extLst>
      <p:ext uri="{BB962C8B-B14F-4D97-AF65-F5344CB8AC3E}">
        <p14:creationId xmlns:p14="http://schemas.microsoft.com/office/powerpoint/2010/main" val="3927447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3. Sabios, las meditaciones todas pronto </a:t>
            </a:r>
            <a:r>
              <a:rPr lang="es-PE" sz="5000" dirty="0">
                <a:latin typeface="Arial Black" pitchFamily="34" charset="0"/>
              </a:rPr>
              <a:t>abandonad,</a:t>
            </a:r>
          </a:p>
          <a:p>
            <a:pPr algn="ctr"/>
            <a:r>
              <a:rPr lang="es-ES" sz="5000" dirty="0">
                <a:latin typeface="Arial Black" pitchFamily="34" charset="0"/>
              </a:rPr>
              <a:t>Al Deseado de naciones en pesebre vil</a:t>
            </a:r>
          </a:p>
          <a:p>
            <a:pPr algn="ctr"/>
            <a:r>
              <a:rPr lang="es-PE" sz="5000" dirty="0">
                <a:latin typeface="Arial Black" pitchFamily="34" charset="0"/>
              </a:rPr>
              <a:t>mirad.</a:t>
            </a:r>
          </a:p>
          <a:p>
            <a:pPr algn="ctr"/>
            <a:r>
              <a:rPr lang="es-ES" sz="5000" dirty="0">
                <a:latin typeface="Arial Black" pitchFamily="34" charset="0"/>
              </a:rPr>
              <a:t>Adoremos, adoremos al recién nacido</a:t>
            </a:r>
          </a:p>
          <a:p>
            <a:pPr algn="ctr"/>
            <a:r>
              <a:rPr lang="es-PE" sz="5000" dirty="0">
                <a:latin typeface="Arial Black" pitchFamily="34" charset="0"/>
              </a:rPr>
              <a:t>Rey.</a:t>
            </a:r>
          </a:p>
        </p:txBody>
      </p:sp>
    </p:spTree>
    <p:extLst>
      <p:ext uri="{BB962C8B-B14F-4D97-AF65-F5344CB8AC3E}">
        <p14:creationId xmlns:p14="http://schemas.microsoft.com/office/powerpoint/2010/main" val="1630220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000" dirty="0">
                <a:latin typeface="Arial Black" pitchFamily="34" charset="0"/>
              </a:rPr>
              <a:t>4. Los que a Cristo reverentes esperando verle están,</a:t>
            </a:r>
          </a:p>
          <a:p>
            <a:pPr algn="ctr"/>
            <a:r>
              <a:rPr lang="es-ES" sz="5000" dirty="0">
                <a:latin typeface="Arial Black" pitchFamily="34" charset="0"/>
              </a:rPr>
              <a:t>En su templo, muy fervientes</a:t>
            </a:r>
          </a:p>
          <a:p>
            <a:pPr algn="ctr"/>
            <a:r>
              <a:rPr lang="es-PE" sz="5000" dirty="0">
                <a:latin typeface="Arial Black" pitchFamily="34" charset="0"/>
              </a:rPr>
              <a:t>contemplarle allí podrán.</a:t>
            </a:r>
          </a:p>
          <a:p>
            <a:pPr algn="ctr"/>
            <a:r>
              <a:rPr lang="es-ES" sz="5000" dirty="0">
                <a:latin typeface="Arial Black" pitchFamily="34" charset="0"/>
              </a:rPr>
              <a:t>Adoremos, adoremos al recién nacido</a:t>
            </a:r>
          </a:p>
          <a:p>
            <a:pPr algn="ctr"/>
            <a:r>
              <a:rPr lang="es-PE" sz="5000" dirty="0">
                <a:latin typeface="Arial Black" pitchFamily="34" charset="0"/>
              </a:rPr>
              <a:t>Rey.</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126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600" dirty="0">
                <a:latin typeface="Arial Black" pitchFamily="34" charset="0"/>
              </a:rPr>
              <a:t>1. Venid, pastorcitos, sigamos</a:t>
            </a:r>
          </a:p>
          <a:p>
            <a:pPr algn="ctr"/>
            <a:r>
              <a:rPr lang="es-ES" sz="5600" dirty="0">
                <a:latin typeface="Arial Black" pitchFamily="34" charset="0"/>
              </a:rPr>
              <a:t>La senda que va hacia Belén.</a:t>
            </a:r>
          </a:p>
          <a:p>
            <a:pPr algn="ctr"/>
            <a:r>
              <a:rPr lang="es-ES" sz="5600" dirty="0">
                <a:latin typeface="Arial Black" pitchFamily="34" charset="0"/>
              </a:rPr>
              <a:t>Cantemos un himno de amor y de gloria</a:t>
            </a:r>
          </a:p>
          <a:p>
            <a:pPr algn="ctr"/>
            <a:r>
              <a:rPr lang="es-ES" sz="5600" dirty="0">
                <a:latin typeface="Arial Black" pitchFamily="34" charset="0"/>
              </a:rPr>
              <a:t>Al Niño que es todo un Edén.</a:t>
            </a:r>
            <a:endParaRPr lang="es-PE" sz="5600" dirty="0">
              <a:latin typeface="Arial Black" pitchFamily="34" charset="0"/>
            </a:endParaRPr>
          </a:p>
        </p:txBody>
      </p:sp>
    </p:spTree>
    <p:extLst>
      <p:ext uri="{BB962C8B-B14F-4D97-AF65-F5344CB8AC3E}">
        <p14:creationId xmlns:p14="http://schemas.microsoft.com/office/powerpoint/2010/main" val="4274942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5900" dirty="0">
                <a:latin typeface="Arial Black" pitchFamily="34" charset="0"/>
              </a:rPr>
              <a:t>Coro:</a:t>
            </a:r>
          </a:p>
          <a:p>
            <a:pPr marL="0" indent="0" algn="ctr">
              <a:buNone/>
            </a:pPr>
            <a:r>
              <a:rPr lang="es-PE" sz="5900" dirty="0">
                <a:latin typeface="Arial Black" pitchFamily="34" charset="0"/>
              </a:rPr>
              <a:t>Venid a cantar, a cantar, a cantar,</a:t>
            </a:r>
          </a:p>
          <a:p>
            <a:pPr marL="0" indent="0" algn="ctr">
              <a:buNone/>
            </a:pPr>
            <a:r>
              <a:rPr lang="es-ES" sz="5900" dirty="0">
                <a:latin typeface="Arial Black" pitchFamily="34" charset="0"/>
              </a:rPr>
              <a:t>Un himno de amor y de paz, y de paz.</a:t>
            </a:r>
          </a:p>
          <a:p>
            <a:pPr marL="0" indent="0" algn="ctr">
              <a:buNone/>
            </a:pPr>
            <a:r>
              <a:rPr lang="es-ES" sz="5900" dirty="0">
                <a:latin typeface="Arial Black" pitchFamily="34" charset="0"/>
              </a:rPr>
              <a:t>Lleguemos a él con afán, con afán,</a:t>
            </a:r>
          </a:p>
        </p:txBody>
      </p:sp>
    </p:spTree>
    <p:extLst>
      <p:ext uri="{BB962C8B-B14F-4D97-AF65-F5344CB8AC3E}">
        <p14:creationId xmlns:p14="http://schemas.microsoft.com/office/powerpoint/2010/main" val="774876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5900" dirty="0">
                <a:latin typeface="Arial Black" pitchFamily="34" charset="0"/>
              </a:rPr>
              <a:t>Que ejemplo nos da de humildad.</a:t>
            </a:r>
          </a:p>
          <a:p>
            <a:pPr marL="0" indent="0" algn="ctr">
              <a:buNone/>
            </a:pPr>
            <a:r>
              <a:rPr lang="es-PE" sz="5900" dirty="0">
                <a:latin typeface="Arial Black" pitchFamily="34" charset="0"/>
              </a:rPr>
              <a:t>Venid, venid, pastores. </a:t>
            </a:r>
            <a:r>
              <a:rPr lang="es-ES" sz="5900" dirty="0">
                <a:latin typeface="Arial Black" pitchFamily="34" charset="0"/>
              </a:rPr>
              <a:t>No hay tiempo que perder, que perder. No hay tiempo que perder.</a:t>
            </a:r>
            <a:endParaRPr lang="es-PE" sz="5900" dirty="0">
              <a:latin typeface="Arial Black" pitchFamily="34" charset="0"/>
            </a:endParaRPr>
          </a:p>
        </p:txBody>
      </p:sp>
    </p:spTree>
    <p:extLst>
      <p:ext uri="{BB962C8B-B14F-4D97-AF65-F5344CB8AC3E}">
        <p14:creationId xmlns:p14="http://schemas.microsoft.com/office/powerpoint/2010/main" val="126819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2. Los magos salieron del Oriente</a:t>
            </a:r>
          </a:p>
          <a:p>
            <a:pPr algn="ctr"/>
            <a:r>
              <a:rPr lang="es-PE" sz="6000" dirty="0">
                <a:latin typeface="Arial Black" pitchFamily="34" charset="0"/>
              </a:rPr>
              <a:t>Vinieron al Niño adorar; </a:t>
            </a:r>
            <a:r>
              <a:rPr lang="es-ES" sz="6000" dirty="0">
                <a:latin typeface="Arial Black" pitchFamily="34" charset="0"/>
              </a:rPr>
              <a:t>Trajeron con ellos presentes que con </a:t>
            </a:r>
            <a:r>
              <a:rPr lang="es-PE" sz="6000" dirty="0">
                <a:latin typeface="Arial Black" pitchFamily="34" charset="0"/>
              </a:rPr>
              <a:t>gran Cariño le quisieron dar.</a:t>
            </a:r>
          </a:p>
        </p:txBody>
      </p:sp>
    </p:spTree>
    <p:extLst>
      <p:ext uri="{BB962C8B-B14F-4D97-AF65-F5344CB8AC3E}">
        <p14:creationId xmlns:p14="http://schemas.microsoft.com/office/powerpoint/2010/main" val="1526176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 sz="5200" dirty="0">
                <a:latin typeface="Arial Black" pitchFamily="34" charset="0"/>
              </a:rPr>
              <a:t>1. Alabad, oh los siervos de Señor, alabad al Señor; bendecid el nombre de Dios, bendecid el nombre de Dios, por siempre y por siempre jamás.  ¡Alabad al Señor!.</a:t>
            </a:r>
            <a:endParaRPr lang="es-PE" sz="5200" dirty="0">
              <a:latin typeface="Arial Black" pitchFamily="34" charset="0"/>
            </a:endParaRPr>
          </a:p>
        </p:txBody>
      </p:sp>
    </p:spTree>
    <p:extLst>
      <p:ext uri="{BB962C8B-B14F-4D97-AF65-F5344CB8AC3E}">
        <p14:creationId xmlns:p14="http://schemas.microsoft.com/office/powerpoint/2010/main" val="4183584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5900" dirty="0">
                <a:latin typeface="Arial Black" pitchFamily="34" charset="0"/>
              </a:rPr>
              <a:t>Coro:</a:t>
            </a:r>
          </a:p>
          <a:p>
            <a:pPr marL="0" indent="0" algn="ctr">
              <a:buNone/>
            </a:pPr>
            <a:r>
              <a:rPr lang="es-PE" sz="5900" dirty="0">
                <a:latin typeface="Arial Black" pitchFamily="34" charset="0"/>
              </a:rPr>
              <a:t>Venid a cantar, a cantar, a cantar,</a:t>
            </a:r>
          </a:p>
          <a:p>
            <a:pPr marL="0" indent="0" algn="ctr">
              <a:buNone/>
            </a:pPr>
            <a:r>
              <a:rPr lang="es-ES" sz="5900" dirty="0">
                <a:latin typeface="Arial Black" pitchFamily="34" charset="0"/>
              </a:rPr>
              <a:t>Un himno de amor y de paz, y de paz.</a:t>
            </a:r>
          </a:p>
          <a:p>
            <a:pPr marL="0" indent="0" algn="ctr">
              <a:buNone/>
            </a:pPr>
            <a:r>
              <a:rPr lang="es-ES" sz="5900" dirty="0">
                <a:latin typeface="Arial Black" pitchFamily="34" charset="0"/>
              </a:rPr>
              <a:t>Lleguemos a él con afán, con afán,</a:t>
            </a:r>
          </a:p>
        </p:txBody>
      </p:sp>
    </p:spTree>
    <p:extLst>
      <p:ext uri="{BB962C8B-B14F-4D97-AF65-F5344CB8AC3E}">
        <p14:creationId xmlns:p14="http://schemas.microsoft.com/office/powerpoint/2010/main" val="3488921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5900" dirty="0">
                <a:latin typeface="Arial Black" pitchFamily="34" charset="0"/>
              </a:rPr>
              <a:t>Que ejemplo nos da de humildad.</a:t>
            </a:r>
          </a:p>
          <a:p>
            <a:pPr marL="0" indent="0" algn="ctr">
              <a:buNone/>
            </a:pPr>
            <a:r>
              <a:rPr lang="es-PE" sz="5900" dirty="0">
                <a:latin typeface="Arial Black" pitchFamily="34" charset="0"/>
              </a:rPr>
              <a:t>Venid, venid, pastores. </a:t>
            </a:r>
            <a:r>
              <a:rPr lang="es-ES" sz="5900" dirty="0">
                <a:latin typeface="Arial Black" pitchFamily="34" charset="0"/>
              </a:rPr>
              <a:t>No hay tiempo que perder, que perder. No hay tiempo que perder.</a:t>
            </a:r>
            <a:endParaRPr lang="es-PE" sz="59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882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1. Cantan ángeles mil, brilla estrella de</a:t>
            </a:r>
          </a:p>
          <a:p>
            <a:pPr algn="ctr"/>
            <a:r>
              <a:rPr lang="es-PE" sz="5500" dirty="0">
                <a:latin typeface="Arial Black" pitchFamily="34" charset="0"/>
              </a:rPr>
              <a:t>paz; </a:t>
            </a:r>
            <a:r>
              <a:rPr lang="es-ES" sz="5500" dirty="0">
                <a:latin typeface="Arial Black" pitchFamily="34" charset="0"/>
              </a:rPr>
              <a:t>Virgen madre en amor, vela al Hijo de</a:t>
            </a:r>
          </a:p>
          <a:p>
            <a:pPr algn="ctr"/>
            <a:r>
              <a:rPr lang="es-PE" sz="5500" dirty="0">
                <a:latin typeface="Arial Black" pitchFamily="34" charset="0"/>
              </a:rPr>
              <a:t>Dios. </a:t>
            </a:r>
            <a:r>
              <a:rPr lang="es-ES" sz="5500" dirty="0">
                <a:latin typeface="Arial Black" pitchFamily="34" charset="0"/>
              </a:rPr>
              <a:t>Todo el cielo en júbilo canta loor; Ha nacido en Belén nuestro Rey y </a:t>
            </a:r>
            <a:r>
              <a:rPr lang="es-PE" sz="5500" dirty="0">
                <a:latin typeface="Arial Black" pitchFamily="34" charset="0"/>
              </a:rPr>
              <a:t>Señor.</a:t>
            </a:r>
          </a:p>
        </p:txBody>
      </p:sp>
    </p:spTree>
    <p:extLst>
      <p:ext uri="{BB962C8B-B14F-4D97-AF65-F5344CB8AC3E}">
        <p14:creationId xmlns:p14="http://schemas.microsoft.com/office/powerpoint/2010/main" val="42466510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2. Hay un gozo sin par por el don de su</a:t>
            </a:r>
          </a:p>
          <a:p>
            <a:pPr algn="ctr"/>
            <a:r>
              <a:rPr lang="es-PE" sz="5500" dirty="0">
                <a:latin typeface="Arial Black" pitchFamily="34" charset="0"/>
              </a:rPr>
              <a:t>amor, </a:t>
            </a:r>
            <a:r>
              <a:rPr lang="es-ES" sz="5500" dirty="0">
                <a:latin typeface="Arial Black" pitchFamily="34" charset="0"/>
              </a:rPr>
              <a:t>Pues el tierno bebé es del mundo Señor. Todo el cielo en júbilo canta loor; Ha nacido en Belén nuestro Rey y </a:t>
            </a:r>
            <a:r>
              <a:rPr lang="es-PE" sz="5500" dirty="0">
                <a:latin typeface="Arial Black" pitchFamily="34" charset="0"/>
              </a:rPr>
              <a:t>Señor.</a:t>
            </a:r>
          </a:p>
        </p:txBody>
      </p:sp>
    </p:spTree>
    <p:extLst>
      <p:ext uri="{BB962C8B-B14F-4D97-AF65-F5344CB8AC3E}">
        <p14:creationId xmlns:p14="http://schemas.microsoft.com/office/powerpoint/2010/main" val="240783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116632"/>
            <a:ext cx="9144000" cy="6858000"/>
          </a:xfrm>
          <a:prstGeom prst="rect">
            <a:avLst/>
          </a:prstGeom>
        </p:spPr>
        <p:txBody>
          <a:bodyPr/>
          <a:lstStyle/>
          <a:p>
            <a:pPr algn="ctr"/>
            <a:r>
              <a:rPr lang="es-ES" sz="5100" dirty="0">
                <a:latin typeface="Arial Black" pitchFamily="34" charset="0"/>
              </a:rPr>
              <a:t>3. El sublime fulgor es del mundo la luz, Y resuena este son alabando a Jesús. Nuestras almas se  inflaman y cantan</a:t>
            </a:r>
          </a:p>
          <a:p>
            <a:pPr algn="ctr"/>
            <a:r>
              <a:rPr lang="es-PE" sz="5100" dirty="0">
                <a:latin typeface="Arial Black" pitchFamily="34" charset="0"/>
              </a:rPr>
              <a:t>loor; </a:t>
            </a:r>
            <a:r>
              <a:rPr lang="es-ES" sz="5100" dirty="0">
                <a:latin typeface="Arial Black" pitchFamily="34" charset="0"/>
              </a:rPr>
              <a:t>Ha nacido en Belén nuestro Rey y</a:t>
            </a:r>
          </a:p>
          <a:p>
            <a:pPr algn="ctr"/>
            <a:r>
              <a:rPr lang="es-PE" sz="5100" dirty="0">
                <a:latin typeface="Arial Black" pitchFamily="34" charset="0"/>
              </a:rPr>
              <a:t>Señor.</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036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900" b="1" dirty="0">
                <a:latin typeface="Arial Black" pitchFamily="34" charset="0"/>
              </a:rPr>
              <a:t>1. </a:t>
            </a:r>
            <a:r>
              <a:rPr lang="es-PE" sz="5900" dirty="0">
                <a:latin typeface="Arial Black" pitchFamily="34" charset="0"/>
              </a:rPr>
              <a:t>Venid, fieles todos, a Belén marchemos:</a:t>
            </a:r>
          </a:p>
          <a:p>
            <a:pPr algn="ctr"/>
            <a:r>
              <a:rPr lang="es-PE" sz="5900" dirty="0">
                <a:latin typeface="Arial Black" pitchFamily="34" charset="0"/>
              </a:rPr>
              <a:t>De gozo triunfantes, henchidos de amor.</a:t>
            </a:r>
          </a:p>
          <a:p>
            <a:pPr algn="ctr"/>
            <a:r>
              <a:rPr lang="es-ES" sz="5900" dirty="0">
                <a:latin typeface="Arial Black" pitchFamily="34" charset="0"/>
              </a:rPr>
              <a:t>Y al Rey de los cielos contemplar </a:t>
            </a:r>
            <a:r>
              <a:rPr lang="es-PE" sz="5900" dirty="0">
                <a:latin typeface="Arial Black" pitchFamily="34" charset="0"/>
              </a:rPr>
              <a:t>podremos:</a:t>
            </a:r>
          </a:p>
        </p:txBody>
      </p:sp>
    </p:spTree>
    <p:extLst>
      <p:ext uri="{BB962C8B-B14F-4D97-AF65-F5344CB8AC3E}">
        <p14:creationId xmlns:p14="http://schemas.microsoft.com/office/powerpoint/2010/main" val="28389390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5900" b="1" dirty="0">
                <a:latin typeface="Arial Black" pitchFamily="34" charset="0"/>
              </a:rPr>
              <a:t>Coro:</a:t>
            </a:r>
          </a:p>
          <a:p>
            <a:pPr marL="0" indent="0" algn="ctr">
              <a:buNone/>
            </a:pPr>
            <a:r>
              <a:rPr lang="es-PE" sz="7000" b="1" dirty="0">
                <a:latin typeface="Arial Black" pitchFamily="34" charset="0"/>
              </a:rPr>
              <a:t>Venid, adoremos, venid, adoremos,</a:t>
            </a:r>
          </a:p>
          <a:p>
            <a:pPr marL="0" indent="0" algn="ctr">
              <a:buNone/>
            </a:pPr>
            <a:r>
              <a:rPr lang="es-ES" sz="7000" b="1" dirty="0">
                <a:latin typeface="Arial Black" pitchFamily="34" charset="0"/>
              </a:rPr>
              <a:t>Venid, adoremos a Cristo el Señor.</a:t>
            </a:r>
            <a:endParaRPr lang="es-PE" sz="7000" b="1" dirty="0">
              <a:latin typeface="Arial Black" pitchFamily="34" charset="0"/>
            </a:endParaRPr>
          </a:p>
        </p:txBody>
      </p:sp>
    </p:spTree>
    <p:extLst>
      <p:ext uri="{BB962C8B-B14F-4D97-AF65-F5344CB8AC3E}">
        <p14:creationId xmlns:p14="http://schemas.microsoft.com/office/powerpoint/2010/main" val="560486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800" b="1" dirty="0">
                <a:latin typeface="Arial Black" pitchFamily="34" charset="0"/>
              </a:rPr>
              <a:t>2. El que es hijo eterno del eterno Padre,</a:t>
            </a:r>
          </a:p>
          <a:p>
            <a:pPr algn="ctr"/>
            <a:r>
              <a:rPr lang="es-ES" sz="5800" b="1" dirty="0">
                <a:latin typeface="Arial Black" pitchFamily="34" charset="0"/>
              </a:rPr>
              <a:t>Y Dios verdadero que al mundo creó, Al seno humilde vino de una</a:t>
            </a:r>
            <a:r>
              <a:rPr lang="es-ES" sz="5900" b="1" dirty="0">
                <a:latin typeface="Arial Black" pitchFamily="34" charset="0"/>
              </a:rPr>
              <a:t> </a:t>
            </a:r>
            <a:r>
              <a:rPr lang="es-PE" sz="5800" b="1" dirty="0">
                <a:latin typeface="Arial Black" pitchFamily="34" charset="0"/>
              </a:rPr>
              <a:t>madre:</a:t>
            </a:r>
            <a:endParaRPr lang="es-ES" sz="5800" b="1" dirty="0">
              <a:latin typeface="Arial Black" pitchFamily="34" charset="0"/>
            </a:endParaRPr>
          </a:p>
        </p:txBody>
      </p:sp>
    </p:spTree>
    <p:extLst>
      <p:ext uri="{BB962C8B-B14F-4D97-AF65-F5344CB8AC3E}">
        <p14:creationId xmlns:p14="http://schemas.microsoft.com/office/powerpoint/2010/main" val="996981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5900" b="1" dirty="0">
                <a:latin typeface="Arial Black" pitchFamily="34" charset="0"/>
              </a:rPr>
              <a:t>Coro:</a:t>
            </a:r>
          </a:p>
          <a:p>
            <a:pPr marL="0" indent="0" algn="ctr">
              <a:buNone/>
            </a:pPr>
            <a:r>
              <a:rPr lang="es-PE" sz="7000" b="1" dirty="0">
                <a:latin typeface="Arial Black" pitchFamily="34" charset="0"/>
              </a:rPr>
              <a:t>Venid, adoremos, venid, adoremos,</a:t>
            </a:r>
          </a:p>
          <a:p>
            <a:pPr marL="0" indent="0" algn="ctr">
              <a:buNone/>
            </a:pPr>
            <a:r>
              <a:rPr lang="es-ES" sz="7000" b="1" dirty="0">
                <a:latin typeface="Arial Black" pitchFamily="34" charset="0"/>
              </a:rPr>
              <a:t>Venid, adoremos a Cristo el Señor.</a:t>
            </a:r>
            <a:endParaRPr lang="es-PE" sz="7000" b="1" dirty="0">
              <a:latin typeface="Arial Black" pitchFamily="34" charset="0"/>
            </a:endParaRPr>
          </a:p>
        </p:txBody>
      </p:sp>
    </p:spTree>
    <p:extLst>
      <p:ext uri="{BB962C8B-B14F-4D97-AF65-F5344CB8AC3E}">
        <p14:creationId xmlns:p14="http://schemas.microsoft.com/office/powerpoint/2010/main" val="3222570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b="1" dirty="0">
                <a:latin typeface="Arial Black" pitchFamily="34" charset="0"/>
              </a:rPr>
              <a:t>3. En pobre pesebre yace reclinado.</a:t>
            </a:r>
          </a:p>
          <a:p>
            <a:pPr algn="ctr"/>
            <a:r>
              <a:rPr lang="es-ES" sz="6600" b="1" dirty="0">
                <a:latin typeface="Arial Black" pitchFamily="34" charset="0"/>
              </a:rPr>
              <a:t>Al hombre ofrece eternas salvación,</a:t>
            </a:r>
          </a:p>
          <a:p>
            <a:pPr algn="ctr"/>
            <a:r>
              <a:rPr lang="es-PE" sz="6600" b="1" dirty="0">
                <a:latin typeface="Arial Black" pitchFamily="34" charset="0"/>
              </a:rPr>
              <a:t>El santo Mesías, Verbo humanado:</a:t>
            </a:r>
          </a:p>
        </p:txBody>
      </p:sp>
    </p:spTree>
    <p:extLst>
      <p:ext uri="{BB962C8B-B14F-4D97-AF65-F5344CB8AC3E}">
        <p14:creationId xmlns:p14="http://schemas.microsoft.com/office/powerpoint/2010/main" val="1459316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 sz="5500" dirty="0">
                <a:latin typeface="Arial Black" pitchFamily="34" charset="0"/>
              </a:rPr>
              <a:t>2. Alabad, cantad gracias al Señor. A Dios dadle loor; soberano es el Señor, soberano es el Señor, su gloria reina en nuestro ser. ¡Alabad al Señor!.</a:t>
            </a:r>
            <a:endParaRPr lang="es-PE" sz="5500" dirty="0">
              <a:latin typeface="Arial Black" pitchFamily="34" charset="0"/>
            </a:endParaRPr>
          </a:p>
        </p:txBody>
      </p:sp>
    </p:spTree>
    <p:extLst>
      <p:ext uri="{BB962C8B-B14F-4D97-AF65-F5344CB8AC3E}">
        <p14:creationId xmlns:p14="http://schemas.microsoft.com/office/powerpoint/2010/main" val="26571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5900" b="1" dirty="0">
                <a:latin typeface="Arial Black" pitchFamily="34" charset="0"/>
              </a:rPr>
              <a:t>Coro:</a:t>
            </a:r>
          </a:p>
          <a:p>
            <a:pPr marL="0" indent="0" algn="ctr">
              <a:buNone/>
            </a:pPr>
            <a:r>
              <a:rPr lang="es-PE" sz="7000" b="1" dirty="0">
                <a:latin typeface="Arial Black" pitchFamily="34" charset="0"/>
              </a:rPr>
              <a:t>Venid, adoremos, venid, adoremos,</a:t>
            </a:r>
          </a:p>
          <a:p>
            <a:pPr marL="0" indent="0" algn="ctr">
              <a:buNone/>
            </a:pPr>
            <a:r>
              <a:rPr lang="es-ES" sz="7000" b="1" dirty="0">
                <a:latin typeface="Arial Black" pitchFamily="34" charset="0"/>
              </a:rPr>
              <a:t>Venid, adoremos a Cristo el Señor.</a:t>
            </a:r>
            <a:endParaRPr lang="es-PE" sz="7000" b="1" dirty="0">
              <a:latin typeface="Arial Black" pitchFamily="34" charset="0"/>
            </a:endParaRPr>
          </a:p>
        </p:txBody>
      </p:sp>
    </p:spTree>
    <p:extLst>
      <p:ext uri="{BB962C8B-B14F-4D97-AF65-F5344CB8AC3E}">
        <p14:creationId xmlns:p14="http://schemas.microsoft.com/office/powerpoint/2010/main" val="3222570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pt-BR" sz="6200" b="1" dirty="0">
                <a:latin typeface="Arial Black" pitchFamily="34" charset="0"/>
              </a:rPr>
              <a:t>4. </a:t>
            </a:r>
            <a:r>
              <a:rPr lang="pt-BR" sz="6200" b="1" dirty="0" err="1">
                <a:latin typeface="Arial Black" pitchFamily="34" charset="0"/>
              </a:rPr>
              <a:t>Cantad</a:t>
            </a:r>
            <a:r>
              <a:rPr lang="pt-BR" sz="6200" b="1" dirty="0">
                <a:latin typeface="Arial Black" pitchFamily="34" charset="0"/>
              </a:rPr>
              <a:t> jubilosas, célicas criaturas:</a:t>
            </a:r>
          </a:p>
          <a:p>
            <a:pPr algn="ctr"/>
            <a:r>
              <a:rPr lang="es-ES" sz="6200" b="1" dirty="0">
                <a:latin typeface="Arial Black" pitchFamily="34" charset="0"/>
              </a:rPr>
              <a:t>Resuene el cielo con vuestra canción:</a:t>
            </a:r>
          </a:p>
          <a:p>
            <a:pPr algn="ctr"/>
            <a:r>
              <a:rPr lang="es-ES" sz="6200" b="1" dirty="0">
                <a:latin typeface="Arial Black" pitchFamily="34" charset="0"/>
              </a:rPr>
              <a:t>¡Al Dios bondadoso gloria en las alturas!</a:t>
            </a:r>
            <a:endParaRPr lang="es-PE" sz="6200" b="1" dirty="0">
              <a:latin typeface="Arial Black" pitchFamily="34" charset="0"/>
            </a:endParaRPr>
          </a:p>
        </p:txBody>
      </p:sp>
    </p:spTree>
    <p:extLst>
      <p:ext uri="{BB962C8B-B14F-4D97-AF65-F5344CB8AC3E}">
        <p14:creationId xmlns:p14="http://schemas.microsoft.com/office/powerpoint/2010/main" val="78050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5900" b="1" dirty="0">
                <a:latin typeface="Arial Black" pitchFamily="34" charset="0"/>
              </a:rPr>
              <a:t>Coro:</a:t>
            </a:r>
          </a:p>
          <a:p>
            <a:pPr marL="0" indent="0" algn="ctr">
              <a:buNone/>
            </a:pPr>
            <a:r>
              <a:rPr lang="es-PE" sz="7000" b="1" dirty="0">
                <a:latin typeface="Arial Black" pitchFamily="34" charset="0"/>
              </a:rPr>
              <a:t>Venid, adoremos, venid, adoremos,</a:t>
            </a:r>
          </a:p>
          <a:p>
            <a:pPr marL="0" indent="0" algn="ctr">
              <a:buNone/>
            </a:pPr>
            <a:r>
              <a:rPr lang="es-ES" sz="7000" b="1" dirty="0">
                <a:latin typeface="Arial Black" pitchFamily="34" charset="0"/>
              </a:rPr>
              <a:t>Venid, adoremos a Cristo el Señor.</a:t>
            </a:r>
            <a:endParaRPr lang="es-PE" sz="7000" b="1"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570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err="1">
                <a:latin typeface="Arial Black" pitchFamily="34" charset="0"/>
              </a:rPr>
              <a:t>Vé</a:t>
            </a:r>
            <a:r>
              <a:rPr lang="es-ES" sz="6500" dirty="0">
                <a:latin typeface="Arial Black" pitchFamily="34" charset="0"/>
              </a:rPr>
              <a:t>, dilo en las montañas, en todas</a:t>
            </a:r>
          </a:p>
          <a:p>
            <a:pPr algn="ctr"/>
            <a:r>
              <a:rPr lang="es-PE" sz="6500" dirty="0">
                <a:latin typeface="Arial Black" pitchFamily="34" charset="0"/>
              </a:rPr>
              <a:t>partes y alrededor;</a:t>
            </a:r>
          </a:p>
          <a:p>
            <a:pPr algn="ctr"/>
            <a:r>
              <a:rPr lang="es-ES" sz="6500" dirty="0" err="1">
                <a:latin typeface="Arial Black" pitchFamily="34" charset="0"/>
              </a:rPr>
              <a:t>Vé</a:t>
            </a:r>
            <a:r>
              <a:rPr lang="es-ES" sz="6500" dirty="0">
                <a:latin typeface="Arial Black" pitchFamily="34" charset="0"/>
              </a:rPr>
              <a:t>, dilo en las montañas: que Cristo el </a:t>
            </a:r>
            <a:r>
              <a:rPr lang="es-PE" sz="6500" dirty="0">
                <a:latin typeface="Arial Black" pitchFamily="34" charset="0"/>
              </a:rPr>
              <a:t>Rey nació.</a:t>
            </a:r>
          </a:p>
        </p:txBody>
      </p:sp>
    </p:spTree>
    <p:extLst>
      <p:ext uri="{BB962C8B-B14F-4D97-AF65-F5344CB8AC3E}">
        <p14:creationId xmlns:p14="http://schemas.microsoft.com/office/powerpoint/2010/main" val="509609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sz="6500" dirty="0">
                <a:latin typeface="Arial Black" pitchFamily="34" charset="0"/>
              </a:rPr>
              <a:t>1. El mundo ha esperado que Cristo el </a:t>
            </a:r>
            <a:r>
              <a:rPr lang="es-PE" sz="6500" dirty="0">
                <a:latin typeface="Arial Black" pitchFamily="34" charset="0"/>
              </a:rPr>
              <a:t>Rey de paz, Viniera a esta tierra trayéndole solaz.</a:t>
            </a:r>
          </a:p>
        </p:txBody>
      </p:sp>
    </p:spTree>
    <p:extLst>
      <p:ext uri="{BB962C8B-B14F-4D97-AF65-F5344CB8AC3E}">
        <p14:creationId xmlns:p14="http://schemas.microsoft.com/office/powerpoint/2010/main" val="3082151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err="1">
                <a:latin typeface="Arial Black" pitchFamily="34" charset="0"/>
              </a:rPr>
              <a:t>Vé</a:t>
            </a:r>
            <a:r>
              <a:rPr lang="es-ES" sz="6500" dirty="0">
                <a:latin typeface="Arial Black" pitchFamily="34" charset="0"/>
              </a:rPr>
              <a:t>, dilo en las montañas, en todas</a:t>
            </a:r>
          </a:p>
          <a:p>
            <a:pPr algn="ctr"/>
            <a:r>
              <a:rPr lang="es-PE" sz="6500" dirty="0">
                <a:latin typeface="Arial Black" pitchFamily="34" charset="0"/>
              </a:rPr>
              <a:t>partes y alrededor;</a:t>
            </a:r>
          </a:p>
          <a:p>
            <a:pPr algn="ctr"/>
            <a:r>
              <a:rPr lang="es-ES" sz="6500" dirty="0" err="1">
                <a:latin typeface="Arial Black" pitchFamily="34" charset="0"/>
              </a:rPr>
              <a:t>Vé</a:t>
            </a:r>
            <a:r>
              <a:rPr lang="es-ES" sz="6500" dirty="0">
                <a:latin typeface="Arial Black" pitchFamily="34" charset="0"/>
              </a:rPr>
              <a:t>, dilo en las montañas: que Cristo el </a:t>
            </a:r>
            <a:r>
              <a:rPr lang="es-PE" sz="6500" dirty="0">
                <a:latin typeface="Arial Black" pitchFamily="34" charset="0"/>
              </a:rPr>
              <a:t>Rey nació.</a:t>
            </a:r>
          </a:p>
        </p:txBody>
      </p:sp>
    </p:spTree>
    <p:extLst>
      <p:ext uri="{BB962C8B-B14F-4D97-AF65-F5344CB8AC3E}">
        <p14:creationId xmlns:p14="http://schemas.microsoft.com/office/powerpoint/2010/main" val="3395506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2. Llegó como un niño de noche en</a:t>
            </a:r>
          </a:p>
          <a:p>
            <a:pPr algn="ctr"/>
            <a:r>
              <a:rPr lang="es-PE" sz="6500" dirty="0">
                <a:latin typeface="Arial Black" pitchFamily="34" charset="0"/>
              </a:rPr>
              <a:t>Belén;</a:t>
            </a:r>
          </a:p>
          <a:p>
            <a:pPr algn="ctr"/>
            <a:r>
              <a:rPr lang="es-ES" sz="6500" dirty="0">
                <a:latin typeface="Arial Black" pitchFamily="34" charset="0"/>
              </a:rPr>
              <a:t>Del cielo las estrellas le alumbraron</a:t>
            </a:r>
          </a:p>
          <a:p>
            <a:pPr algn="ctr"/>
            <a:r>
              <a:rPr lang="es-PE" sz="6500" dirty="0">
                <a:latin typeface="Arial Black" pitchFamily="34" charset="0"/>
              </a:rPr>
              <a:t>también.</a:t>
            </a:r>
            <a:endParaRPr lang="es-ES" sz="6500" dirty="0">
              <a:latin typeface="Arial Black" pitchFamily="34" charset="0"/>
            </a:endParaRPr>
          </a:p>
        </p:txBody>
      </p:sp>
    </p:spTree>
    <p:extLst>
      <p:ext uri="{BB962C8B-B14F-4D97-AF65-F5344CB8AC3E}">
        <p14:creationId xmlns:p14="http://schemas.microsoft.com/office/powerpoint/2010/main" val="1795641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err="1">
                <a:latin typeface="Arial Black" pitchFamily="34" charset="0"/>
              </a:rPr>
              <a:t>Vé</a:t>
            </a:r>
            <a:r>
              <a:rPr lang="es-ES" sz="6500" dirty="0">
                <a:latin typeface="Arial Black" pitchFamily="34" charset="0"/>
              </a:rPr>
              <a:t>, dilo en las montañas, en todas</a:t>
            </a:r>
          </a:p>
          <a:p>
            <a:pPr algn="ctr"/>
            <a:r>
              <a:rPr lang="es-PE" sz="6500" dirty="0">
                <a:latin typeface="Arial Black" pitchFamily="34" charset="0"/>
              </a:rPr>
              <a:t>partes y alrededor;</a:t>
            </a:r>
          </a:p>
          <a:p>
            <a:pPr algn="ctr"/>
            <a:r>
              <a:rPr lang="es-ES" sz="6500" dirty="0" err="1">
                <a:latin typeface="Arial Black" pitchFamily="34" charset="0"/>
              </a:rPr>
              <a:t>Vé</a:t>
            </a:r>
            <a:r>
              <a:rPr lang="es-ES" sz="6500" dirty="0">
                <a:latin typeface="Arial Black" pitchFamily="34" charset="0"/>
              </a:rPr>
              <a:t>, dilo en las montañas: que Cristo el </a:t>
            </a:r>
            <a:r>
              <a:rPr lang="es-PE" sz="6500" dirty="0">
                <a:latin typeface="Arial Black" pitchFamily="34" charset="0"/>
              </a:rPr>
              <a:t>Rey nació.</a:t>
            </a:r>
          </a:p>
        </p:txBody>
      </p:sp>
    </p:spTree>
    <p:extLst>
      <p:ext uri="{BB962C8B-B14F-4D97-AF65-F5344CB8AC3E}">
        <p14:creationId xmlns:p14="http://schemas.microsoft.com/office/powerpoint/2010/main" val="3395506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3. Y los que son de Cristo debieran</a:t>
            </a:r>
          </a:p>
          <a:p>
            <a:pPr algn="ctr"/>
            <a:r>
              <a:rPr lang="es-PE" sz="6500" dirty="0">
                <a:latin typeface="Arial Black" pitchFamily="34" charset="0"/>
              </a:rPr>
              <a:t>proclamar,</a:t>
            </a:r>
          </a:p>
          <a:p>
            <a:pPr algn="ctr"/>
            <a:r>
              <a:rPr lang="es-ES" sz="6500" dirty="0">
                <a:latin typeface="Arial Black" pitchFamily="34" charset="0"/>
              </a:rPr>
              <a:t>Que Cristo al mundo vino los hombres a</a:t>
            </a:r>
          </a:p>
          <a:p>
            <a:pPr algn="ctr"/>
            <a:r>
              <a:rPr lang="es-PE" sz="6500" dirty="0">
                <a:latin typeface="Arial Black" pitchFamily="34" charset="0"/>
              </a:rPr>
              <a:t>salvar.</a:t>
            </a:r>
          </a:p>
        </p:txBody>
      </p:sp>
    </p:spTree>
    <p:extLst>
      <p:ext uri="{BB962C8B-B14F-4D97-AF65-F5344CB8AC3E}">
        <p14:creationId xmlns:p14="http://schemas.microsoft.com/office/powerpoint/2010/main" val="191468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err="1">
                <a:latin typeface="Arial Black" pitchFamily="34" charset="0"/>
              </a:rPr>
              <a:t>Vé</a:t>
            </a:r>
            <a:r>
              <a:rPr lang="es-ES" sz="6500" dirty="0">
                <a:latin typeface="Arial Black" pitchFamily="34" charset="0"/>
              </a:rPr>
              <a:t>, dilo en las montañas, en todas</a:t>
            </a:r>
          </a:p>
          <a:p>
            <a:pPr algn="ctr"/>
            <a:r>
              <a:rPr lang="es-PE" sz="6500" dirty="0">
                <a:latin typeface="Arial Black" pitchFamily="34" charset="0"/>
              </a:rPr>
              <a:t>partes y alrededor;</a:t>
            </a:r>
          </a:p>
          <a:p>
            <a:pPr algn="ctr"/>
            <a:r>
              <a:rPr lang="es-ES" sz="6500" dirty="0" err="1">
                <a:latin typeface="Arial Black" pitchFamily="34" charset="0"/>
              </a:rPr>
              <a:t>Vé</a:t>
            </a:r>
            <a:r>
              <a:rPr lang="es-ES" sz="6500" dirty="0">
                <a:latin typeface="Arial Black" pitchFamily="34" charset="0"/>
              </a:rPr>
              <a:t>, dilo en las montañas: que Cristo el </a:t>
            </a:r>
            <a:r>
              <a:rPr lang="es-PE" sz="6500" dirty="0">
                <a:latin typeface="Arial Black" pitchFamily="34" charset="0"/>
              </a:rPr>
              <a:t>Rey nació.</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506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 sz="5500" dirty="0">
                <a:latin typeface="Arial Black" pitchFamily="34" charset="0"/>
              </a:rPr>
              <a:t>3. Alabad, honra y gloria dad a él. ¿Quién es como Jehová? Grande y potente es Dios; grande y potente es Dios, es Rey de reyes, Señor y Dios  ¡Alabad al Señor!.</a:t>
            </a:r>
            <a:endParaRPr lang="es-PE" sz="5500" dirty="0">
              <a:latin typeface="Arial Black" pitchFamily="34" charset="0"/>
            </a:endParaRPr>
          </a:p>
        </p:txBody>
      </p:sp>
    </p:spTree>
    <p:extLst>
      <p:ext uri="{BB962C8B-B14F-4D97-AF65-F5344CB8AC3E}">
        <p14:creationId xmlns:p14="http://schemas.microsoft.com/office/powerpoint/2010/main" val="26571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5000" dirty="0">
                <a:latin typeface="Arial Black" pitchFamily="34" charset="0"/>
              </a:rPr>
              <a:t>1. ¡Oh aldehuela de Belén! afortunada</a:t>
            </a:r>
          </a:p>
          <a:p>
            <a:pPr marL="0" indent="0" algn="ctr">
              <a:buNone/>
            </a:pPr>
            <a:r>
              <a:rPr lang="es-PE" sz="5000" dirty="0">
                <a:latin typeface="Arial Black" pitchFamily="34" charset="0"/>
              </a:rPr>
              <a:t>tú, </a:t>
            </a:r>
            <a:r>
              <a:rPr lang="es-ES" sz="5000" dirty="0">
                <a:latin typeface="Arial Black" pitchFamily="34" charset="0"/>
              </a:rPr>
              <a:t>Pues en tus campos brilla hoy la </a:t>
            </a:r>
            <a:r>
              <a:rPr lang="es-PE" sz="5000" dirty="0">
                <a:latin typeface="Arial Black" pitchFamily="34" charset="0"/>
              </a:rPr>
              <a:t>sempiterna luz. </a:t>
            </a:r>
            <a:r>
              <a:rPr lang="es-ES" sz="5000" dirty="0">
                <a:latin typeface="Arial Black" pitchFamily="34" charset="0"/>
              </a:rPr>
              <a:t>El Hijo tan deseado con santa </a:t>
            </a:r>
            <a:r>
              <a:rPr lang="es-PE" sz="5000" dirty="0">
                <a:latin typeface="Arial Black" pitchFamily="34" charset="0"/>
              </a:rPr>
              <a:t>expectación,</a:t>
            </a:r>
          </a:p>
          <a:p>
            <a:pPr marL="0" indent="0" algn="ctr">
              <a:buNone/>
            </a:pPr>
            <a:r>
              <a:rPr lang="es-ES" sz="5000" dirty="0">
                <a:latin typeface="Arial Black" pitchFamily="34" charset="0"/>
              </a:rPr>
              <a:t>El anunciado Salvador en ti, Belén, </a:t>
            </a:r>
            <a:r>
              <a:rPr lang="es-PE" sz="5000" dirty="0">
                <a:latin typeface="Arial Black" pitchFamily="34" charset="0"/>
              </a:rPr>
              <a:t>nació.</a:t>
            </a:r>
          </a:p>
        </p:txBody>
      </p:sp>
    </p:spTree>
    <p:extLst>
      <p:ext uri="{BB962C8B-B14F-4D97-AF65-F5344CB8AC3E}">
        <p14:creationId xmlns:p14="http://schemas.microsoft.com/office/powerpoint/2010/main" val="1078652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200" dirty="0">
                <a:latin typeface="Arial Black" pitchFamily="34" charset="0"/>
              </a:rPr>
              <a:t>2. Allá do el Redentor nació los ángeles</a:t>
            </a:r>
          </a:p>
          <a:p>
            <a:pPr algn="ctr"/>
            <a:r>
              <a:rPr lang="es-PE" sz="5200" dirty="0">
                <a:latin typeface="Arial Black" pitchFamily="34" charset="0"/>
              </a:rPr>
              <a:t>Están </a:t>
            </a:r>
            <a:r>
              <a:rPr lang="es-ES" sz="5200" dirty="0">
                <a:latin typeface="Arial Black" pitchFamily="34" charset="0"/>
              </a:rPr>
              <a:t>Velando todos con amor al niño sin igual. ¡Estrellas rutilantes, a Dios la gloria dad! Pues hoy el cielo nos mostró su buena </a:t>
            </a:r>
            <a:r>
              <a:rPr lang="es-PE" sz="5200" dirty="0">
                <a:latin typeface="Arial Black" pitchFamily="34" charset="0"/>
              </a:rPr>
              <a:t>voluntad.</a:t>
            </a:r>
            <a:endParaRPr lang="es-ES" sz="5200" dirty="0">
              <a:latin typeface="Arial Black" pitchFamily="34" charset="0"/>
            </a:endParaRPr>
          </a:p>
        </p:txBody>
      </p:sp>
    </p:spTree>
    <p:extLst>
      <p:ext uri="{BB962C8B-B14F-4D97-AF65-F5344CB8AC3E}">
        <p14:creationId xmlns:p14="http://schemas.microsoft.com/office/powerpoint/2010/main" val="470881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sz="5000" dirty="0">
                <a:latin typeface="Arial Black" pitchFamily="34" charset="0"/>
              </a:rPr>
              <a:t>3. Calladamente Dios nos da su </a:t>
            </a:r>
            <a:r>
              <a:rPr lang="es-PE" sz="5000" dirty="0">
                <a:latin typeface="Arial Black" pitchFamily="34" charset="0"/>
              </a:rPr>
              <a:t>incomparable don;</a:t>
            </a:r>
          </a:p>
          <a:p>
            <a:pPr marL="0" indent="0" algn="ctr">
              <a:buNone/>
            </a:pPr>
            <a:r>
              <a:rPr lang="es-ES" sz="5000" dirty="0">
                <a:latin typeface="Arial Black" pitchFamily="34" charset="0"/>
              </a:rPr>
              <a:t>Así también impartirá sus bendiciones </a:t>
            </a:r>
            <a:r>
              <a:rPr lang="es-PE" sz="5000" dirty="0">
                <a:latin typeface="Arial Black" pitchFamily="34" charset="0"/>
              </a:rPr>
              <a:t>hoy. </a:t>
            </a:r>
            <a:r>
              <a:rPr lang="es-ES" sz="5000" dirty="0">
                <a:latin typeface="Arial Black" pitchFamily="34" charset="0"/>
              </a:rPr>
              <a:t>Ningún oído acaso perciba su venir, Mas él de humilde corazón, le habrá de </a:t>
            </a:r>
            <a:r>
              <a:rPr lang="es-PE" sz="5000" dirty="0">
                <a:latin typeface="Arial Black" pitchFamily="34" charset="0"/>
              </a:rPr>
              <a:t>recibir.</a:t>
            </a:r>
          </a:p>
        </p:txBody>
      </p:sp>
    </p:spTree>
    <p:extLst>
      <p:ext uri="{BB962C8B-B14F-4D97-AF65-F5344CB8AC3E}">
        <p14:creationId xmlns:p14="http://schemas.microsoft.com/office/powerpoint/2010/main" val="4076423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4. ¡Oh santo Niño de Belén! desciende</a:t>
            </a:r>
          </a:p>
          <a:p>
            <a:pPr algn="ctr"/>
            <a:r>
              <a:rPr lang="es-PE" sz="4800" dirty="0">
                <a:latin typeface="Arial Black" pitchFamily="34" charset="0"/>
              </a:rPr>
              <a:t>con tu paz; </a:t>
            </a:r>
            <a:r>
              <a:rPr lang="es-ES" sz="4800" dirty="0">
                <a:latin typeface="Arial Black" pitchFamily="34" charset="0"/>
              </a:rPr>
              <a:t>En nuestras almas nace hoy limpiando</a:t>
            </a:r>
          </a:p>
          <a:p>
            <a:pPr algn="ctr"/>
            <a:r>
              <a:rPr lang="es-PE" sz="4800" dirty="0">
                <a:latin typeface="Arial Black" pitchFamily="34" charset="0"/>
              </a:rPr>
              <a:t>todo mal. </a:t>
            </a:r>
            <a:r>
              <a:rPr lang="es-ES" sz="4800" dirty="0">
                <a:latin typeface="Arial Black" pitchFamily="34" charset="0"/>
              </a:rPr>
              <a:t>Los ángeles del cielo te anuncian al</a:t>
            </a:r>
          </a:p>
          <a:p>
            <a:pPr algn="ctr"/>
            <a:r>
              <a:rPr lang="es-PE" sz="4800" dirty="0">
                <a:latin typeface="Arial Black" pitchFamily="34" charset="0"/>
              </a:rPr>
              <a:t>nacer: </a:t>
            </a:r>
            <a:r>
              <a:rPr lang="es-ES" sz="4800" dirty="0">
                <a:latin typeface="Arial Black" pitchFamily="34" charset="0"/>
              </a:rPr>
              <a:t>¡Ven con nosotros a morar, oh Cristo,</a:t>
            </a:r>
          </a:p>
          <a:p>
            <a:pPr algn="ctr"/>
            <a:r>
              <a:rPr lang="es-PE" sz="4800" dirty="0">
                <a:latin typeface="Arial Black" pitchFamily="34" charset="0"/>
              </a:rPr>
              <a:t>Emanuel!</a:t>
            </a:r>
            <a:endParaRPr lang="es-ES" sz="48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842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sz="5400" dirty="0">
                <a:latin typeface="Arial Black" pitchFamily="34" charset="0"/>
              </a:rPr>
              <a:t>1. La noticia sin igual el ángel la dio A los fieles pastores del campo en</a:t>
            </a:r>
          </a:p>
          <a:p>
            <a:pPr marL="0" indent="0" algn="ctr">
              <a:buNone/>
            </a:pPr>
            <a:r>
              <a:rPr lang="es-PE" sz="5400" dirty="0">
                <a:latin typeface="Arial Black" pitchFamily="34" charset="0"/>
              </a:rPr>
              <a:t>Belén; </a:t>
            </a:r>
            <a:r>
              <a:rPr lang="es-ES" sz="5400" dirty="0">
                <a:latin typeface="Arial Black" pitchFamily="34" charset="0"/>
              </a:rPr>
              <a:t>Y aunque el frío invernal en la noche</a:t>
            </a:r>
          </a:p>
          <a:p>
            <a:pPr marL="0" indent="0" algn="ctr">
              <a:buNone/>
            </a:pPr>
            <a:r>
              <a:rPr lang="es-PE" sz="5400" dirty="0">
                <a:latin typeface="Arial Black" pitchFamily="34" charset="0"/>
              </a:rPr>
              <a:t>cundió, </a:t>
            </a:r>
            <a:r>
              <a:rPr lang="es-ES" sz="5400" dirty="0">
                <a:latin typeface="Arial Black" pitchFamily="34" charset="0"/>
              </a:rPr>
              <a:t>Las ovejas estaban cuidadas muy bien.</a:t>
            </a:r>
            <a:endParaRPr lang="es-PE" sz="5000" dirty="0">
              <a:latin typeface="Arial Black" pitchFamily="34" charset="0"/>
            </a:endParaRPr>
          </a:p>
        </p:txBody>
      </p:sp>
    </p:spTree>
    <p:extLst>
      <p:ext uri="{BB962C8B-B14F-4D97-AF65-F5344CB8AC3E}">
        <p14:creationId xmlns:p14="http://schemas.microsoft.com/office/powerpoint/2010/main" val="26951106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000" b="1" dirty="0">
                <a:latin typeface="Arial Black" pitchFamily="34" charset="0"/>
              </a:rPr>
              <a:t>Coro:</a:t>
            </a:r>
          </a:p>
          <a:p>
            <a:pPr marL="0" indent="0" algn="ctr">
              <a:buNone/>
            </a:pPr>
            <a:r>
              <a:rPr lang="es-PE" sz="7000" dirty="0">
                <a:latin typeface="Arial Black" pitchFamily="34" charset="0"/>
              </a:rPr>
              <a:t>Noel, </a:t>
            </a:r>
            <a:r>
              <a:rPr lang="es-PE" sz="7000" dirty="0" err="1">
                <a:latin typeface="Arial Black" pitchFamily="34" charset="0"/>
              </a:rPr>
              <a:t>noel</a:t>
            </a:r>
            <a:r>
              <a:rPr lang="es-PE" sz="7000" dirty="0">
                <a:latin typeface="Arial Black" pitchFamily="34" charset="0"/>
              </a:rPr>
              <a:t>, </a:t>
            </a:r>
            <a:r>
              <a:rPr lang="es-PE" sz="7000" dirty="0" err="1">
                <a:latin typeface="Arial Black" pitchFamily="34" charset="0"/>
              </a:rPr>
              <a:t>noel</a:t>
            </a:r>
            <a:r>
              <a:rPr lang="es-PE" sz="7000" dirty="0">
                <a:latin typeface="Arial Black" pitchFamily="34" charset="0"/>
              </a:rPr>
              <a:t>, </a:t>
            </a:r>
            <a:r>
              <a:rPr lang="es-PE" sz="7000" dirty="0" err="1">
                <a:latin typeface="Arial Black" pitchFamily="34" charset="0"/>
              </a:rPr>
              <a:t>noel</a:t>
            </a:r>
            <a:r>
              <a:rPr lang="es-PE" sz="7000" dirty="0">
                <a:latin typeface="Arial Black" pitchFamily="34" charset="0"/>
              </a:rPr>
              <a:t>,</a:t>
            </a:r>
          </a:p>
          <a:p>
            <a:pPr marL="0" indent="0" algn="ctr">
              <a:buNone/>
            </a:pPr>
            <a:r>
              <a:rPr lang="es-ES" sz="7000" dirty="0">
                <a:latin typeface="Arial Black" pitchFamily="34" charset="0"/>
              </a:rPr>
              <a:t>Hoy ha nacido el Rey de Israel.</a:t>
            </a:r>
            <a:endParaRPr lang="es-PE" sz="7000" b="1" dirty="0">
              <a:latin typeface="Arial Black" pitchFamily="34" charset="0"/>
            </a:endParaRPr>
          </a:p>
        </p:txBody>
      </p:sp>
    </p:spTree>
    <p:extLst>
      <p:ext uri="{BB962C8B-B14F-4D97-AF65-F5344CB8AC3E}">
        <p14:creationId xmlns:p14="http://schemas.microsoft.com/office/powerpoint/2010/main" val="603706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2. Y una estrella todos vieron arriba </a:t>
            </a:r>
            <a:r>
              <a:rPr lang="es-PE" sz="5400" dirty="0">
                <a:latin typeface="Arial Black" pitchFamily="34" charset="0"/>
              </a:rPr>
              <a:t>Brillar </a:t>
            </a:r>
            <a:r>
              <a:rPr lang="es-ES" sz="5400" dirty="0">
                <a:latin typeface="Arial Black" pitchFamily="34" charset="0"/>
              </a:rPr>
              <a:t>Que viajaba hacia el Oeste del vasto </a:t>
            </a:r>
            <a:r>
              <a:rPr lang="es-PE" sz="5400" dirty="0">
                <a:latin typeface="Arial Black" pitchFamily="34" charset="0"/>
              </a:rPr>
              <a:t>confín; </a:t>
            </a:r>
            <a:r>
              <a:rPr lang="es-ES" sz="5400" dirty="0">
                <a:latin typeface="Arial Black" pitchFamily="34" charset="0"/>
              </a:rPr>
              <a:t>Y a la tierra alumbro con su luz estelar Día y noche continuos en regio festín.</a:t>
            </a:r>
            <a:endParaRPr lang="es-ES" sz="5200" dirty="0">
              <a:latin typeface="Arial Black" pitchFamily="34" charset="0"/>
            </a:endParaRPr>
          </a:p>
        </p:txBody>
      </p:sp>
    </p:spTree>
    <p:extLst>
      <p:ext uri="{BB962C8B-B14F-4D97-AF65-F5344CB8AC3E}">
        <p14:creationId xmlns:p14="http://schemas.microsoft.com/office/powerpoint/2010/main" val="3263476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000" b="1" dirty="0">
                <a:latin typeface="Arial Black" pitchFamily="34" charset="0"/>
              </a:rPr>
              <a:t>Coro:</a:t>
            </a:r>
          </a:p>
          <a:p>
            <a:pPr marL="0" indent="0" algn="ctr">
              <a:buNone/>
            </a:pPr>
            <a:r>
              <a:rPr lang="es-PE" sz="7000" dirty="0">
                <a:latin typeface="Arial Black" pitchFamily="34" charset="0"/>
              </a:rPr>
              <a:t>Noel, </a:t>
            </a:r>
            <a:r>
              <a:rPr lang="es-PE" sz="7000" dirty="0" err="1">
                <a:latin typeface="Arial Black" pitchFamily="34" charset="0"/>
              </a:rPr>
              <a:t>noel</a:t>
            </a:r>
            <a:r>
              <a:rPr lang="es-PE" sz="7000" dirty="0">
                <a:latin typeface="Arial Black" pitchFamily="34" charset="0"/>
              </a:rPr>
              <a:t>, </a:t>
            </a:r>
            <a:r>
              <a:rPr lang="es-PE" sz="7000" dirty="0" err="1">
                <a:latin typeface="Arial Black" pitchFamily="34" charset="0"/>
              </a:rPr>
              <a:t>noel</a:t>
            </a:r>
            <a:r>
              <a:rPr lang="es-PE" sz="7000" dirty="0">
                <a:latin typeface="Arial Black" pitchFamily="34" charset="0"/>
              </a:rPr>
              <a:t>, </a:t>
            </a:r>
            <a:r>
              <a:rPr lang="es-PE" sz="7000" dirty="0" err="1">
                <a:latin typeface="Arial Black" pitchFamily="34" charset="0"/>
              </a:rPr>
              <a:t>noel</a:t>
            </a:r>
            <a:r>
              <a:rPr lang="es-PE" sz="7000" dirty="0">
                <a:latin typeface="Arial Black" pitchFamily="34" charset="0"/>
              </a:rPr>
              <a:t>,</a:t>
            </a:r>
          </a:p>
          <a:p>
            <a:pPr marL="0" indent="0" algn="ctr">
              <a:buNone/>
            </a:pPr>
            <a:r>
              <a:rPr lang="es-ES" sz="7000" dirty="0">
                <a:latin typeface="Arial Black" pitchFamily="34" charset="0"/>
              </a:rPr>
              <a:t>Hoy ha nacido el Rey de Israel.</a:t>
            </a:r>
            <a:endParaRPr lang="es-PE" sz="7000" b="1" dirty="0">
              <a:latin typeface="Arial Black" pitchFamily="34" charset="0"/>
            </a:endParaRPr>
          </a:p>
        </p:txBody>
      </p:sp>
    </p:spTree>
    <p:extLst>
      <p:ext uri="{BB962C8B-B14F-4D97-AF65-F5344CB8AC3E}">
        <p14:creationId xmlns:p14="http://schemas.microsoft.com/office/powerpoint/2010/main" val="465364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sz="5400" dirty="0">
                <a:latin typeface="Arial Black" pitchFamily="34" charset="0"/>
              </a:rPr>
              <a:t>3. Y los magos por fe, siempre en pos de </a:t>
            </a:r>
            <a:r>
              <a:rPr lang="es-PE" sz="5400" dirty="0">
                <a:latin typeface="Arial Black" pitchFamily="34" charset="0"/>
              </a:rPr>
              <a:t>esa luz </a:t>
            </a:r>
            <a:r>
              <a:rPr lang="es-ES" sz="5400" dirty="0">
                <a:latin typeface="Arial Black" pitchFamily="34" charset="0"/>
              </a:rPr>
              <a:t>Caminaron de lejos en busca de </a:t>
            </a:r>
            <a:r>
              <a:rPr lang="es-PE" sz="5400" dirty="0">
                <a:latin typeface="Arial Black" pitchFamily="34" charset="0"/>
              </a:rPr>
              <a:t>un rey; </a:t>
            </a:r>
            <a:r>
              <a:rPr lang="es-ES" sz="5400" dirty="0">
                <a:latin typeface="Arial Black" pitchFamily="34" charset="0"/>
              </a:rPr>
              <a:t>Y al llegar hasta Belén, donde estaba </a:t>
            </a:r>
            <a:r>
              <a:rPr lang="es-PE" sz="5400" dirty="0">
                <a:latin typeface="Arial Black" pitchFamily="34" charset="0"/>
              </a:rPr>
              <a:t>Jesús:</a:t>
            </a:r>
          </a:p>
          <a:p>
            <a:pPr marL="0" indent="0" algn="ctr">
              <a:buNone/>
            </a:pPr>
            <a:r>
              <a:rPr lang="es-ES" sz="5400" dirty="0">
                <a:latin typeface="Arial Black" pitchFamily="34" charset="0"/>
              </a:rPr>
              <a:t>Le adoraron con gozo cual su santa </a:t>
            </a:r>
            <a:r>
              <a:rPr lang="es-PE" sz="5400" dirty="0">
                <a:latin typeface="Arial Black" pitchFamily="34" charset="0"/>
              </a:rPr>
              <a:t>grey.</a:t>
            </a:r>
            <a:endParaRPr lang="es-PE" sz="5000" dirty="0">
              <a:latin typeface="Arial Black" pitchFamily="34" charset="0"/>
            </a:endParaRPr>
          </a:p>
        </p:txBody>
      </p:sp>
    </p:spTree>
    <p:extLst>
      <p:ext uri="{BB962C8B-B14F-4D97-AF65-F5344CB8AC3E}">
        <p14:creationId xmlns:p14="http://schemas.microsoft.com/office/powerpoint/2010/main" val="4247437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000" b="1" dirty="0">
                <a:latin typeface="Arial Black" pitchFamily="34" charset="0"/>
              </a:rPr>
              <a:t>Coro:</a:t>
            </a:r>
          </a:p>
          <a:p>
            <a:pPr marL="0" indent="0" algn="ctr">
              <a:buNone/>
            </a:pPr>
            <a:r>
              <a:rPr lang="es-PE" sz="7000" dirty="0">
                <a:latin typeface="Arial Black" pitchFamily="34" charset="0"/>
              </a:rPr>
              <a:t>Noel, </a:t>
            </a:r>
            <a:r>
              <a:rPr lang="es-PE" sz="7000" dirty="0" err="1">
                <a:latin typeface="Arial Black" pitchFamily="34" charset="0"/>
              </a:rPr>
              <a:t>noel</a:t>
            </a:r>
            <a:r>
              <a:rPr lang="es-PE" sz="7000" dirty="0">
                <a:latin typeface="Arial Black" pitchFamily="34" charset="0"/>
              </a:rPr>
              <a:t>, </a:t>
            </a:r>
            <a:r>
              <a:rPr lang="es-PE" sz="7000" dirty="0" err="1">
                <a:latin typeface="Arial Black" pitchFamily="34" charset="0"/>
              </a:rPr>
              <a:t>noel</a:t>
            </a:r>
            <a:r>
              <a:rPr lang="es-PE" sz="7000" dirty="0">
                <a:latin typeface="Arial Black" pitchFamily="34" charset="0"/>
              </a:rPr>
              <a:t>, </a:t>
            </a:r>
            <a:r>
              <a:rPr lang="es-PE" sz="7000" dirty="0" err="1">
                <a:latin typeface="Arial Black" pitchFamily="34" charset="0"/>
              </a:rPr>
              <a:t>noel</a:t>
            </a:r>
            <a:r>
              <a:rPr lang="es-PE" sz="7000" dirty="0">
                <a:latin typeface="Arial Black" pitchFamily="34" charset="0"/>
              </a:rPr>
              <a:t>,</a:t>
            </a:r>
          </a:p>
          <a:p>
            <a:pPr marL="0" indent="0" algn="ctr">
              <a:buNone/>
            </a:pPr>
            <a:r>
              <a:rPr lang="es-ES" sz="7000" dirty="0">
                <a:latin typeface="Arial Black" pitchFamily="34" charset="0"/>
              </a:rPr>
              <a:t>Hoy ha nacido el Rey de Israel.</a:t>
            </a:r>
            <a:endParaRPr lang="es-PE" sz="7000" b="1" dirty="0">
              <a:latin typeface="Arial Black" pitchFamily="34" charset="0"/>
            </a:endParaRPr>
          </a:p>
        </p:txBody>
      </p:sp>
    </p:spTree>
    <p:extLst>
      <p:ext uri="{BB962C8B-B14F-4D97-AF65-F5344CB8AC3E}">
        <p14:creationId xmlns:p14="http://schemas.microsoft.com/office/powerpoint/2010/main" val="465364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_tradnl" sz="5500" dirty="0">
                <a:latin typeface="Arial Black" pitchFamily="34" charset="0"/>
              </a:rPr>
              <a:t>4.	</a:t>
            </a:r>
            <a:r>
              <a:rPr lang="es-ES" sz="5500" dirty="0">
                <a:latin typeface="Arial Black" pitchFamily="34" charset="0"/>
              </a:rPr>
              <a:t>Alabad, oh los siervos del Señor, Dadle sumo loor, al excelso y bendito Dios, al excelso y bendito Dios; cantadle con gratitud y amor ¡Alabad al Señor!</a:t>
            </a:r>
            <a:endParaRPr lang="es-PE" sz="55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58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4. Adoremos a Jesús en unión y amor Por los muchos favores que él siempre </a:t>
            </a:r>
            <a:r>
              <a:rPr lang="es-PE" sz="5400" dirty="0">
                <a:latin typeface="Arial Black" pitchFamily="34" charset="0"/>
              </a:rPr>
              <a:t>nos da; </a:t>
            </a:r>
            <a:r>
              <a:rPr lang="es-ES" sz="5400" dirty="0">
                <a:latin typeface="Arial Black" pitchFamily="34" charset="0"/>
              </a:rPr>
              <a:t>De la tierra y del mar y del cielo es </a:t>
            </a:r>
            <a:r>
              <a:rPr lang="es-PE" sz="5400" dirty="0">
                <a:latin typeface="Arial Black" pitchFamily="34" charset="0"/>
              </a:rPr>
              <a:t>Creador, </a:t>
            </a:r>
            <a:r>
              <a:rPr lang="es-ES" sz="5400" dirty="0">
                <a:latin typeface="Arial Black" pitchFamily="34" charset="0"/>
              </a:rPr>
              <a:t>Por su sangre nuestra alma salvada </a:t>
            </a:r>
            <a:r>
              <a:rPr lang="es-PE" sz="5400" dirty="0">
                <a:latin typeface="Arial Black" pitchFamily="34" charset="0"/>
              </a:rPr>
              <a:t>está.</a:t>
            </a:r>
            <a:endParaRPr lang="es-ES" sz="5400" dirty="0">
              <a:latin typeface="Arial Black" pitchFamily="34" charset="0"/>
            </a:endParaRPr>
          </a:p>
        </p:txBody>
      </p:sp>
    </p:spTree>
    <p:extLst>
      <p:ext uri="{BB962C8B-B14F-4D97-AF65-F5344CB8AC3E}">
        <p14:creationId xmlns:p14="http://schemas.microsoft.com/office/powerpoint/2010/main" val="3136677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7000" b="1" dirty="0">
                <a:latin typeface="Arial Black" pitchFamily="34" charset="0"/>
              </a:rPr>
              <a:t>Coro:</a:t>
            </a:r>
          </a:p>
          <a:p>
            <a:pPr marL="0" indent="0" algn="ctr">
              <a:buNone/>
            </a:pPr>
            <a:r>
              <a:rPr lang="es-PE" sz="7000" dirty="0">
                <a:latin typeface="Arial Black" pitchFamily="34" charset="0"/>
              </a:rPr>
              <a:t>Noel, </a:t>
            </a:r>
            <a:r>
              <a:rPr lang="es-PE" sz="7000" dirty="0" err="1">
                <a:latin typeface="Arial Black" pitchFamily="34" charset="0"/>
              </a:rPr>
              <a:t>noel</a:t>
            </a:r>
            <a:r>
              <a:rPr lang="es-PE" sz="7000" dirty="0">
                <a:latin typeface="Arial Black" pitchFamily="34" charset="0"/>
              </a:rPr>
              <a:t>, </a:t>
            </a:r>
            <a:r>
              <a:rPr lang="es-PE" sz="7000" dirty="0" err="1">
                <a:latin typeface="Arial Black" pitchFamily="34" charset="0"/>
              </a:rPr>
              <a:t>noel</a:t>
            </a:r>
            <a:r>
              <a:rPr lang="es-PE" sz="7000" dirty="0">
                <a:latin typeface="Arial Black" pitchFamily="34" charset="0"/>
              </a:rPr>
              <a:t>, </a:t>
            </a:r>
            <a:r>
              <a:rPr lang="es-PE" sz="7000" dirty="0" err="1">
                <a:latin typeface="Arial Black" pitchFamily="34" charset="0"/>
              </a:rPr>
              <a:t>noel</a:t>
            </a:r>
            <a:r>
              <a:rPr lang="es-PE" sz="7000" dirty="0">
                <a:latin typeface="Arial Black" pitchFamily="34" charset="0"/>
              </a:rPr>
              <a:t>,</a:t>
            </a:r>
          </a:p>
          <a:p>
            <a:pPr marL="0" indent="0" algn="ctr">
              <a:buNone/>
            </a:pPr>
            <a:r>
              <a:rPr lang="es-ES" sz="7000" dirty="0">
                <a:latin typeface="Arial Black" pitchFamily="34" charset="0"/>
              </a:rPr>
              <a:t>Hoy ha nacido el Rey de Israel.</a:t>
            </a:r>
            <a:endParaRPr lang="es-PE" sz="7000" b="1"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64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b="1" dirty="0">
                <a:latin typeface="Arial Black" pitchFamily="34" charset="0"/>
              </a:rPr>
              <a:t>1. </a:t>
            </a:r>
            <a:r>
              <a:rPr lang="es-ES" sz="5000" dirty="0">
                <a:latin typeface="Arial Black" pitchFamily="34" charset="0"/>
              </a:rPr>
              <a:t>¡Al mundo paz, nació Jesús! Nació ya</a:t>
            </a:r>
          </a:p>
          <a:p>
            <a:pPr algn="ctr"/>
            <a:r>
              <a:rPr lang="es-PE" sz="5000" dirty="0">
                <a:latin typeface="Arial Black" pitchFamily="34" charset="0"/>
              </a:rPr>
              <a:t>nuestro Rey;</a:t>
            </a:r>
          </a:p>
          <a:p>
            <a:pPr algn="ctr"/>
            <a:r>
              <a:rPr lang="es-ES" sz="5000" dirty="0">
                <a:latin typeface="Arial Black" pitchFamily="34" charset="0"/>
              </a:rPr>
              <a:t>El corazón ya tiene luz,</a:t>
            </a:r>
          </a:p>
          <a:p>
            <a:pPr algn="ctr"/>
            <a:r>
              <a:rPr lang="es-ES" sz="5000" dirty="0">
                <a:latin typeface="Arial Black" pitchFamily="34" charset="0"/>
              </a:rPr>
              <a:t>Y paz su santa grey, y paz su santa</a:t>
            </a:r>
          </a:p>
          <a:p>
            <a:pPr algn="ctr"/>
            <a:r>
              <a:rPr lang="es-PE" sz="5000" dirty="0">
                <a:latin typeface="Arial Black" pitchFamily="34" charset="0"/>
              </a:rPr>
              <a:t>grey,</a:t>
            </a:r>
          </a:p>
          <a:p>
            <a:pPr algn="ctr"/>
            <a:r>
              <a:rPr lang="es-ES" sz="5000" dirty="0">
                <a:latin typeface="Arial Black" pitchFamily="34" charset="0"/>
              </a:rPr>
              <a:t>Y paz, y paz su santa grey.</a:t>
            </a:r>
          </a:p>
        </p:txBody>
      </p:sp>
    </p:spTree>
    <p:extLst>
      <p:ext uri="{BB962C8B-B14F-4D97-AF65-F5344CB8AC3E}">
        <p14:creationId xmlns:p14="http://schemas.microsoft.com/office/powerpoint/2010/main" val="2703925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b="1" dirty="0">
                <a:latin typeface="Arial Black" pitchFamily="34" charset="0"/>
              </a:rPr>
              <a:t>2. ¡Al mundo paz, el Salvador en tierra</a:t>
            </a:r>
          </a:p>
          <a:p>
            <a:pPr algn="ctr"/>
            <a:r>
              <a:rPr lang="es-PE" sz="5500" b="1" dirty="0">
                <a:latin typeface="Arial Black" pitchFamily="34" charset="0"/>
              </a:rPr>
              <a:t>reinará!</a:t>
            </a:r>
          </a:p>
          <a:p>
            <a:pPr algn="ctr"/>
            <a:r>
              <a:rPr lang="es-ES" sz="5500" b="1" dirty="0">
                <a:latin typeface="Arial Black" pitchFamily="34" charset="0"/>
              </a:rPr>
              <a:t>Ya es feliz el pecador,</a:t>
            </a:r>
          </a:p>
          <a:p>
            <a:pPr algn="ctr"/>
            <a:r>
              <a:rPr lang="it-IT" sz="5500" b="1" dirty="0">
                <a:latin typeface="Arial Black" pitchFamily="34" charset="0"/>
              </a:rPr>
              <a:t>Jesús perdón le da, Jesús perdón le da,</a:t>
            </a:r>
          </a:p>
          <a:p>
            <a:pPr algn="ctr"/>
            <a:r>
              <a:rPr lang="it-IT" sz="5500" b="1" dirty="0">
                <a:latin typeface="Arial Black" pitchFamily="34" charset="0"/>
              </a:rPr>
              <a:t>Jesús, Jesús perdón le da.</a:t>
            </a:r>
            <a:endParaRPr lang="es-ES" sz="5500" b="1" dirty="0">
              <a:latin typeface="Arial Black" pitchFamily="34" charset="0"/>
            </a:endParaRPr>
          </a:p>
        </p:txBody>
      </p:sp>
    </p:spTree>
    <p:extLst>
      <p:ext uri="{BB962C8B-B14F-4D97-AF65-F5344CB8AC3E}">
        <p14:creationId xmlns:p14="http://schemas.microsoft.com/office/powerpoint/2010/main" val="2703925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200" b="1" dirty="0">
                <a:latin typeface="Arial Black" pitchFamily="34" charset="0"/>
              </a:rPr>
              <a:t>3. Al mundo él gobernará con gracia y</a:t>
            </a:r>
          </a:p>
          <a:p>
            <a:pPr algn="ctr"/>
            <a:r>
              <a:rPr lang="es-PE" sz="5200" b="1" dirty="0">
                <a:latin typeface="Arial Black" pitchFamily="34" charset="0"/>
              </a:rPr>
              <a:t>con poder;</a:t>
            </a:r>
          </a:p>
          <a:p>
            <a:pPr algn="ctr"/>
            <a:r>
              <a:rPr lang="es-PE" sz="5200" b="1" dirty="0">
                <a:latin typeface="Arial Black" pitchFamily="34" charset="0"/>
              </a:rPr>
              <a:t>A las naciones mostrará</a:t>
            </a:r>
          </a:p>
          <a:p>
            <a:pPr algn="ctr"/>
            <a:r>
              <a:rPr lang="es-ES" sz="5200" b="1" dirty="0">
                <a:latin typeface="Arial Black" pitchFamily="34" charset="0"/>
              </a:rPr>
              <a:t>Su amor y su poder, su amor y su poder,</a:t>
            </a:r>
          </a:p>
          <a:p>
            <a:pPr algn="ctr"/>
            <a:r>
              <a:rPr lang="es-ES" sz="5200" b="1" dirty="0">
                <a:latin typeface="Arial Black" pitchFamily="34" charset="0"/>
              </a:rPr>
              <a:t>Su amor, su amor y su poder.</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925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1. Hace años, una noche oscura y glacial</a:t>
            </a:r>
          </a:p>
          <a:p>
            <a:pPr algn="ctr"/>
            <a:r>
              <a:rPr lang="es-ES" sz="5400" dirty="0">
                <a:latin typeface="Arial Black" pitchFamily="34" charset="0"/>
              </a:rPr>
              <a:t>Se vio brillando una estrella sin igual.</a:t>
            </a:r>
          </a:p>
          <a:p>
            <a:pPr algn="ctr"/>
            <a:r>
              <a:rPr lang="es-ES" sz="5400" dirty="0">
                <a:latin typeface="Arial Black" pitchFamily="34" charset="0"/>
              </a:rPr>
              <a:t>En un pesebre fue puesto un bebé</a:t>
            </a:r>
          </a:p>
          <a:p>
            <a:pPr algn="ctr"/>
            <a:r>
              <a:rPr lang="es-ES" sz="5400" dirty="0">
                <a:latin typeface="Arial Black" pitchFamily="34" charset="0"/>
              </a:rPr>
              <a:t>Cuya cunita de paja fue.</a:t>
            </a:r>
            <a:endParaRPr lang="es-ES" sz="5000" dirty="0">
              <a:latin typeface="Arial Black" pitchFamily="34" charset="0"/>
            </a:endParaRPr>
          </a:p>
        </p:txBody>
      </p:sp>
    </p:spTree>
    <p:extLst>
      <p:ext uri="{BB962C8B-B14F-4D97-AF65-F5344CB8AC3E}">
        <p14:creationId xmlns:p14="http://schemas.microsoft.com/office/powerpoint/2010/main" val="3732485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2. Ese niñito fue Jesús, el Salvador:</a:t>
            </a:r>
          </a:p>
          <a:p>
            <a:pPr algn="ctr"/>
            <a:r>
              <a:rPr lang="es-ES" sz="5400" dirty="0">
                <a:latin typeface="Arial Black" pitchFamily="34" charset="0"/>
              </a:rPr>
              <a:t>En un establo durmió el Redentor.</a:t>
            </a:r>
          </a:p>
          <a:p>
            <a:pPr algn="ctr"/>
            <a:r>
              <a:rPr lang="es-PE" sz="5400" dirty="0">
                <a:latin typeface="Arial Black" pitchFamily="34" charset="0"/>
              </a:rPr>
              <a:t>Bello lucero arriba se vio,</a:t>
            </a:r>
          </a:p>
          <a:p>
            <a:pPr algn="ctr"/>
            <a:r>
              <a:rPr lang="es-ES" sz="5400" dirty="0">
                <a:latin typeface="Arial Black" pitchFamily="34" charset="0"/>
              </a:rPr>
              <a:t>Y su fulgor a la cuna dio.</a:t>
            </a:r>
          </a:p>
        </p:txBody>
      </p:sp>
    </p:spTree>
    <p:extLst>
      <p:ext uri="{BB962C8B-B14F-4D97-AF65-F5344CB8AC3E}">
        <p14:creationId xmlns:p14="http://schemas.microsoft.com/office/powerpoint/2010/main" val="382321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3. Cristo querido, ¡cuán pequeño estas</a:t>
            </a:r>
          </a:p>
          <a:p>
            <a:pPr algn="ctr"/>
            <a:r>
              <a:rPr lang="es-PE" sz="5400" dirty="0">
                <a:latin typeface="Arial Black" pitchFamily="34" charset="0"/>
              </a:rPr>
              <a:t>allí! </a:t>
            </a:r>
            <a:r>
              <a:rPr lang="es-ES" sz="5400" dirty="0">
                <a:latin typeface="Arial Black" pitchFamily="34" charset="0"/>
              </a:rPr>
              <a:t>Haré lugar en mi vida para ti.</a:t>
            </a:r>
          </a:p>
          <a:p>
            <a:pPr algn="ctr"/>
            <a:r>
              <a:rPr lang="es-ES" sz="5400" dirty="0">
                <a:latin typeface="Arial Black" pitchFamily="34" charset="0"/>
              </a:rPr>
              <a:t>Y cada estrella que arriba se ve</a:t>
            </a:r>
          </a:p>
          <a:p>
            <a:pPr algn="ctr"/>
            <a:r>
              <a:rPr lang="es-ES" sz="5400" dirty="0">
                <a:latin typeface="Arial Black" pitchFamily="34" charset="0"/>
              </a:rPr>
              <a:t>Me hará pensar en Jesús, mi Rey.</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12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600" dirty="0">
                <a:latin typeface="Arial Black" pitchFamily="34" charset="0"/>
              </a:rPr>
              <a:t>1. Un canto de Belén cantad, </a:t>
            </a:r>
            <a:r>
              <a:rPr lang="es-PE" sz="4600" dirty="0">
                <a:latin typeface="Arial Black" pitchFamily="34" charset="0"/>
              </a:rPr>
              <a:t>De pastores fieles también; </a:t>
            </a:r>
            <a:r>
              <a:rPr lang="es-ES" sz="4600" dirty="0">
                <a:latin typeface="Arial Black" pitchFamily="34" charset="0"/>
              </a:rPr>
              <a:t>Y un ángel que envuelto en luz</a:t>
            </a:r>
          </a:p>
          <a:p>
            <a:pPr algn="ctr"/>
            <a:r>
              <a:rPr lang="es-PE" sz="4600" dirty="0" err="1">
                <a:latin typeface="Arial Black" pitchFamily="34" charset="0"/>
              </a:rPr>
              <a:t>Anuncióles</a:t>
            </a:r>
            <a:r>
              <a:rPr lang="es-PE" sz="4600" dirty="0">
                <a:latin typeface="Arial Black" pitchFamily="34" charset="0"/>
              </a:rPr>
              <a:t> el gran bien.</a:t>
            </a:r>
          </a:p>
          <a:p>
            <a:pPr algn="ctr"/>
            <a:r>
              <a:rPr lang="es-ES" sz="4600" dirty="0">
                <a:latin typeface="Arial Black" pitchFamily="34" charset="0"/>
              </a:rPr>
              <a:t>La luz que allá en Belén brilló </a:t>
            </a:r>
            <a:r>
              <a:rPr lang="es-PE" sz="4600" dirty="0">
                <a:latin typeface="Arial Black" pitchFamily="34" charset="0"/>
              </a:rPr>
              <a:t>Brilla hoy por doquier; </a:t>
            </a:r>
            <a:r>
              <a:rPr lang="es-ES" sz="4600" dirty="0">
                <a:latin typeface="Arial Black" pitchFamily="34" charset="0"/>
              </a:rPr>
              <a:t>Y Jesús al mundo le ofreció su paz,</a:t>
            </a:r>
          </a:p>
          <a:p>
            <a:pPr algn="ctr"/>
            <a:r>
              <a:rPr lang="es-PE" sz="4600" dirty="0">
                <a:latin typeface="Arial Black" pitchFamily="34" charset="0"/>
              </a:rPr>
              <a:t>Pues vino a nacer.</a:t>
            </a:r>
            <a:endParaRPr lang="es-ES" sz="4600" dirty="0">
              <a:latin typeface="Arial Black" pitchFamily="34" charset="0"/>
            </a:endParaRPr>
          </a:p>
        </p:txBody>
      </p:sp>
    </p:spTree>
    <p:extLst>
      <p:ext uri="{BB962C8B-B14F-4D97-AF65-F5344CB8AC3E}">
        <p14:creationId xmlns:p14="http://schemas.microsoft.com/office/powerpoint/2010/main" val="2150835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600" dirty="0">
                <a:latin typeface="Arial Black" pitchFamily="34" charset="0"/>
              </a:rPr>
              <a:t>2. También cantad de Nazaret, </a:t>
            </a:r>
            <a:r>
              <a:rPr lang="es-PE" sz="4600" dirty="0">
                <a:latin typeface="Arial Black" pitchFamily="34" charset="0"/>
              </a:rPr>
              <a:t>De días de amor; </a:t>
            </a:r>
            <a:r>
              <a:rPr lang="es-ES" sz="4600" dirty="0">
                <a:latin typeface="Arial Black" pitchFamily="34" charset="0"/>
              </a:rPr>
              <a:t>Del Niño que jamás pecó Y de flores de grato olor. Porque ahora flores de Nazaret</a:t>
            </a:r>
          </a:p>
          <a:p>
            <a:pPr algn="ctr"/>
            <a:r>
              <a:rPr lang="es-PE" sz="4600" dirty="0">
                <a:latin typeface="Arial Black" pitchFamily="34" charset="0"/>
              </a:rPr>
              <a:t>Pueden crecer en ti: </a:t>
            </a:r>
            <a:r>
              <a:rPr lang="es-ES" sz="4600" dirty="0">
                <a:latin typeface="Arial Black" pitchFamily="34" charset="0"/>
              </a:rPr>
              <a:t>Y esparcir la fama de Jesús,</a:t>
            </a:r>
          </a:p>
          <a:p>
            <a:pPr algn="ctr"/>
            <a:r>
              <a:rPr lang="es-ES" sz="4600" dirty="0">
                <a:latin typeface="Arial Black" pitchFamily="34" charset="0"/>
              </a:rPr>
              <a:t>Por los vientos que giran, sí.</a:t>
            </a:r>
          </a:p>
        </p:txBody>
      </p:sp>
    </p:spTree>
    <p:extLst>
      <p:ext uri="{BB962C8B-B14F-4D97-AF65-F5344CB8AC3E}">
        <p14:creationId xmlns:p14="http://schemas.microsoft.com/office/powerpoint/2010/main" val="533480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99392"/>
            <a:ext cx="9144000" cy="6858000"/>
          </a:xfrm>
          <a:prstGeom prst="rect">
            <a:avLst/>
          </a:prstGeom>
        </p:spPr>
        <p:txBody>
          <a:bodyPr/>
          <a:lstStyle/>
          <a:p>
            <a:pPr algn="ctr"/>
            <a:r>
              <a:rPr lang="es-ES" sz="4600" dirty="0">
                <a:latin typeface="Arial Black" pitchFamily="34" charset="0"/>
              </a:rPr>
              <a:t>1. Señor, ¿Quién entrará en tu santuario para adorar?. Señor, ¿Quién entrará en tu santuario para adorar?. El de manos limpias y un corazón puro, y sin vanidades, que sepa amar; el de manos limpias y un corazón puro, y sin vanidades, que sepa amar. </a:t>
            </a:r>
          </a:p>
          <a:p>
            <a:pPr algn="ctr"/>
            <a:endParaRPr lang="es-PE" sz="46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4448" y="6380645"/>
            <a:ext cx="647056" cy="47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584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600" dirty="0">
                <a:latin typeface="Arial Black" pitchFamily="34" charset="0"/>
              </a:rPr>
              <a:t>3. De Galilea hoy cantad,</a:t>
            </a:r>
          </a:p>
          <a:p>
            <a:pPr algn="ctr"/>
            <a:r>
              <a:rPr lang="es-ES" sz="4600" dirty="0">
                <a:latin typeface="Arial Black" pitchFamily="34" charset="0"/>
              </a:rPr>
              <a:t>De sus montes y del mar;</a:t>
            </a:r>
          </a:p>
          <a:p>
            <a:pPr algn="ctr"/>
            <a:r>
              <a:rPr lang="es-ES" sz="4600" dirty="0">
                <a:latin typeface="Arial Black" pitchFamily="34" charset="0"/>
              </a:rPr>
              <a:t>De como el Señor Jesús</a:t>
            </a:r>
          </a:p>
          <a:p>
            <a:pPr algn="ctr"/>
            <a:r>
              <a:rPr lang="es-PE" sz="4600" dirty="0">
                <a:latin typeface="Arial Black" pitchFamily="34" charset="0"/>
              </a:rPr>
              <a:t>La tormenta pudo calmar.</a:t>
            </a:r>
          </a:p>
          <a:p>
            <a:pPr algn="ctr"/>
            <a:r>
              <a:rPr lang="es-ES" sz="4600" dirty="0">
                <a:latin typeface="Arial Black" pitchFamily="34" charset="0"/>
              </a:rPr>
              <a:t>Es así también que él nos da a</a:t>
            </a:r>
            <a:r>
              <a:rPr lang="es-PE" sz="4600" dirty="0">
                <a:latin typeface="Arial Black" pitchFamily="34" charset="0"/>
              </a:rPr>
              <a:t>l atacar el mal:</a:t>
            </a:r>
          </a:p>
          <a:p>
            <a:pPr algn="ctr"/>
            <a:r>
              <a:rPr lang="es-ES" sz="4600" dirty="0">
                <a:latin typeface="Arial Black" pitchFamily="34" charset="0"/>
              </a:rPr>
              <a:t>Fortaleza y paz y tranquilidad,</a:t>
            </a:r>
          </a:p>
          <a:p>
            <a:pPr algn="ctr"/>
            <a:r>
              <a:rPr lang="es-PE" sz="4600" dirty="0">
                <a:latin typeface="Arial Black" pitchFamily="34" charset="0"/>
              </a:rPr>
              <a:t>Victoria sin igual.</a:t>
            </a:r>
            <a:endParaRPr lang="es-ES" sz="46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65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1. Niño santo, sufres tanto en tu cama </a:t>
            </a:r>
            <a:r>
              <a:rPr lang="es-PE" sz="5000" dirty="0">
                <a:latin typeface="Arial Black" pitchFamily="34" charset="0"/>
              </a:rPr>
              <a:t>sin calor. </a:t>
            </a:r>
            <a:r>
              <a:rPr lang="es-ES" sz="5000" dirty="0">
                <a:latin typeface="Arial Black" pitchFamily="34" charset="0"/>
              </a:rPr>
              <a:t>Los que ignoran no te adoran: Cristo el </a:t>
            </a:r>
            <a:r>
              <a:rPr lang="es-PE" sz="5000" dirty="0">
                <a:latin typeface="Arial Black" pitchFamily="34" charset="0"/>
              </a:rPr>
              <a:t>Niño es el Señor. Y volando va cantando, ángel dando, proclamando</a:t>
            </a:r>
          </a:p>
          <a:p>
            <a:pPr algn="ctr"/>
            <a:r>
              <a:rPr lang="es-ES" sz="5000" dirty="0">
                <a:latin typeface="Arial Black" pitchFamily="34" charset="0"/>
              </a:rPr>
              <a:t>Cristo el Niño es el Señor.</a:t>
            </a:r>
          </a:p>
        </p:txBody>
      </p:sp>
    </p:spTree>
    <p:extLst>
      <p:ext uri="{BB962C8B-B14F-4D97-AF65-F5344CB8AC3E}">
        <p14:creationId xmlns:p14="http://schemas.microsoft.com/office/powerpoint/2010/main" val="29701760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4800" dirty="0">
                <a:latin typeface="Arial Black" pitchFamily="34" charset="0"/>
              </a:rPr>
              <a:t>2. Los pastores con temores sus </a:t>
            </a:r>
            <a:r>
              <a:rPr lang="es-PE" sz="4800" dirty="0">
                <a:latin typeface="Arial Black" pitchFamily="34" charset="0"/>
              </a:rPr>
              <a:t>rebaños vieron bien. </a:t>
            </a:r>
            <a:r>
              <a:rPr lang="es-ES" sz="4800" dirty="0">
                <a:latin typeface="Arial Black" pitchFamily="34" charset="0"/>
              </a:rPr>
              <a:t>Y escucharon que cantaron en los</a:t>
            </a:r>
          </a:p>
          <a:p>
            <a:pPr algn="ctr"/>
            <a:r>
              <a:rPr lang="es-PE" sz="4800" dirty="0">
                <a:latin typeface="Arial Black" pitchFamily="34" charset="0"/>
              </a:rPr>
              <a:t>prados de Belén. </a:t>
            </a:r>
            <a:r>
              <a:rPr lang="es-ES" sz="4800" dirty="0">
                <a:latin typeface="Arial Black" pitchFamily="34" charset="0"/>
              </a:rPr>
              <a:t>Y corrieron y creyeron cuando vieron y</a:t>
            </a:r>
          </a:p>
          <a:p>
            <a:pPr algn="ctr"/>
            <a:r>
              <a:rPr lang="es-PE" sz="4800" dirty="0">
                <a:latin typeface="Arial Black" pitchFamily="34" charset="0"/>
              </a:rPr>
              <a:t>Entendieron </a:t>
            </a:r>
            <a:r>
              <a:rPr lang="es-ES" sz="4800" dirty="0">
                <a:latin typeface="Arial Black" pitchFamily="34" charset="0"/>
              </a:rPr>
              <a:t>Que Jesús nació en Belén.</a:t>
            </a:r>
            <a:endParaRPr lang="es-ES" sz="46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857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1. Venid a Belén, oh venid sin tardar,</a:t>
            </a:r>
          </a:p>
          <a:p>
            <a:pPr algn="ctr"/>
            <a:r>
              <a:rPr lang="es-ES" sz="5400" dirty="0">
                <a:latin typeface="Arial Black" pitchFamily="34" charset="0"/>
              </a:rPr>
              <a:t>Venid al pesebre, venid a adorar</a:t>
            </a:r>
          </a:p>
          <a:p>
            <a:pPr algn="ctr"/>
            <a:r>
              <a:rPr lang="es-ES" sz="5400" dirty="0">
                <a:latin typeface="Arial Black" pitchFamily="34" charset="0"/>
              </a:rPr>
              <a:t>Al Hijo de Dios, el Niñito Jesús;</a:t>
            </a:r>
          </a:p>
          <a:p>
            <a:pPr algn="ctr"/>
            <a:r>
              <a:rPr lang="es-ES" sz="5400" dirty="0">
                <a:latin typeface="Arial Black" pitchFamily="34" charset="0"/>
              </a:rPr>
              <a:t>De vida es Señor y del mundo es la luz.</a:t>
            </a:r>
            <a:endParaRPr lang="es-ES" sz="5000" dirty="0">
              <a:latin typeface="Arial Black" pitchFamily="34" charset="0"/>
            </a:endParaRPr>
          </a:p>
        </p:txBody>
      </p:sp>
    </p:spTree>
    <p:extLst>
      <p:ext uri="{BB962C8B-B14F-4D97-AF65-F5344CB8AC3E}">
        <p14:creationId xmlns:p14="http://schemas.microsoft.com/office/powerpoint/2010/main" val="372347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2. Allá en el pesebre en el heno mirad</a:t>
            </a:r>
          </a:p>
          <a:p>
            <a:pPr algn="ctr"/>
            <a:r>
              <a:rPr lang="es-ES" sz="5400" dirty="0">
                <a:latin typeface="Arial Black" pitchFamily="34" charset="0"/>
              </a:rPr>
              <a:t>Al niño dormido. Venid, contemplad;</a:t>
            </a:r>
          </a:p>
          <a:p>
            <a:pPr algn="ctr"/>
            <a:r>
              <a:rPr lang="es-ES" sz="5400" dirty="0">
                <a:latin typeface="Arial Black" pitchFamily="34" charset="0"/>
              </a:rPr>
              <a:t>Más puro que ángeles, le encontraréis;</a:t>
            </a:r>
          </a:p>
          <a:p>
            <a:pPr algn="ctr"/>
            <a:r>
              <a:rPr lang="es-ES" sz="5400" dirty="0">
                <a:latin typeface="Arial Black" pitchFamily="34" charset="0"/>
              </a:rPr>
              <a:t>Envuelto en pañales al Niño hallaréis.</a:t>
            </a:r>
            <a:endParaRPr lang="es-ES" sz="5000" dirty="0">
              <a:latin typeface="Arial Black" pitchFamily="34" charset="0"/>
            </a:endParaRPr>
          </a:p>
        </p:txBody>
      </p:sp>
    </p:spTree>
    <p:extLst>
      <p:ext uri="{BB962C8B-B14F-4D97-AF65-F5344CB8AC3E}">
        <p14:creationId xmlns:p14="http://schemas.microsoft.com/office/powerpoint/2010/main" val="372347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400" dirty="0">
                <a:latin typeface="Arial Black" pitchFamily="34" charset="0"/>
              </a:rPr>
              <a:t>3. María le arrulla con dulce cantar,</a:t>
            </a:r>
          </a:p>
          <a:p>
            <a:pPr algn="ctr"/>
            <a:r>
              <a:rPr lang="es-ES" sz="5400" dirty="0">
                <a:latin typeface="Arial Black" pitchFamily="34" charset="0"/>
              </a:rPr>
              <a:t>Le mira José con amor sin cesar,</a:t>
            </a:r>
          </a:p>
          <a:p>
            <a:pPr algn="ctr"/>
            <a:r>
              <a:rPr lang="es-ES" sz="5400" dirty="0">
                <a:latin typeface="Arial Black" pitchFamily="34" charset="0"/>
              </a:rPr>
              <a:t>Pastores le buscan con paso veloz,</a:t>
            </a:r>
          </a:p>
          <a:p>
            <a:pPr algn="ctr"/>
            <a:r>
              <a:rPr lang="es-ES" sz="5400" dirty="0">
                <a:latin typeface="Arial Black" pitchFamily="34" charset="0"/>
              </a:rPr>
              <a:t>Y se oye del cielo angélica voz.</a:t>
            </a:r>
          </a:p>
        </p:txBody>
      </p:sp>
    </p:spTree>
    <p:extLst>
      <p:ext uri="{BB962C8B-B14F-4D97-AF65-F5344CB8AC3E}">
        <p14:creationId xmlns:p14="http://schemas.microsoft.com/office/powerpoint/2010/main" val="372347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4. Postrados loadle con el corazón</a:t>
            </a:r>
          </a:p>
          <a:p>
            <a:pPr algn="ctr"/>
            <a:r>
              <a:rPr lang="es-ES" sz="5400" dirty="0">
                <a:latin typeface="Arial Black" pitchFamily="34" charset="0"/>
              </a:rPr>
              <a:t>Las voces unid al angélico son; En lo alto cantad: "Gloria a Dios por su </a:t>
            </a:r>
            <a:r>
              <a:rPr lang="es-PE" sz="5400" dirty="0">
                <a:latin typeface="Arial Black" pitchFamily="34" charset="0"/>
              </a:rPr>
              <a:t>amor</a:t>
            </a:r>
          </a:p>
          <a:p>
            <a:pPr algn="ctr"/>
            <a:r>
              <a:rPr lang="es-ES" sz="5400" dirty="0">
                <a:latin typeface="Arial Black" pitchFamily="34" charset="0"/>
              </a:rPr>
              <a:t>En darnos a su Hijo, Jesús el Señor."</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725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1. Venid, pastorcillos, venid a adorar</a:t>
            </a:r>
          </a:p>
          <a:p>
            <a:pPr algn="ctr"/>
            <a:r>
              <a:rPr lang="es-ES" sz="5400" dirty="0">
                <a:latin typeface="Arial Black" pitchFamily="34" charset="0"/>
              </a:rPr>
              <a:t>Al Rey de los cielos que nace en Judá.</a:t>
            </a:r>
          </a:p>
          <a:p>
            <a:pPr algn="ctr"/>
            <a:r>
              <a:rPr lang="es-ES" sz="5400" dirty="0">
                <a:latin typeface="Arial Black" pitchFamily="34" charset="0"/>
              </a:rPr>
              <a:t>Sin ricas ofrendas podemos llegar,</a:t>
            </a:r>
          </a:p>
          <a:p>
            <a:pPr algn="ctr"/>
            <a:r>
              <a:rPr lang="es-ES" sz="5400" dirty="0">
                <a:latin typeface="Arial Black" pitchFamily="34" charset="0"/>
              </a:rPr>
              <a:t>Que el niño prefiere la fe y la bondad.</a:t>
            </a:r>
          </a:p>
        </p:txBody>
      </p:sp>
    </p:spTree>
    <p:extLst>
      <p:ext uri="{BB962C8B-B14F-4D97-AF65-F5344CB8AC3E}">
        <p14:creationId xmlns:p14="http://schemas.microsoft.com/office/powerpoint/2010/main" val="936788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400" dirty="0">
                <a:latin typeface="Arial Black" pitchFamily="34" charset="0"/>
              </a:rPr>
              <a:t>2. Un rústico techo abrigo le da; </a:t>
            </a:r>
            <a:r>
              <a:rPr lang="es-ES" sz="5400" dirty="0">
                <a:latin typeface="Arial Black" pitchFamily="34" charset="0"/>
              </a:rPr>
              <a:t>Por cuna un pesebre, por templo un </a:t>
            </a:r>
            <a:r>
              <a:rPr lang="es-PE" sz="5400" dirty="0">
                <a:latin typeface="Arial Black" pitchFamily="34" charset="0"/>
              </a:rPr>
              <a:t>portal; </a:t>
            </a:r>
            <a:r>
              <a:rPr lang="es-ES" sz="5400" dirty="0">
                <a:latin typeface="Arial Black" pitchFamily="34" charset="0"/>
              </a:rPr>
              <a:t>En lecho de pajas incógnito está</a:t>
            </a:r>
          </a:p>
          <a:p>
            <a:pPr algn="ctr"/>
            <a:r>
              <a:rPr lang="es-ES" sz="5400" dirty="0">
                <a:latin typeface="Arial Black" pitchFamily="34" charset="0"/>
              </a:rPr>
              <a:t>Quien quiso a los astros su gloria</a:t>
            </a:r>
          </a:p>
          <a:p>
            <a:pPr algn="ctr"/>
            <a:r>
              <a:rPr lang="es-PE" sz="5400" dirty="0">
                <a:latin typeface="Arial Black" pitchFamily="34" charset="0"/>
              </a:rPr>
              <a:t>prestar.</a:t>
            </a:r>
            <a:endParaRPr lang="es-ES" sz="5400" dirty="0">
              <a:latin typeface="Arial Black" pitchFamily="34" charset="0"/>
            </a:endParaRPr>
          </a:p>
        </p:txBody>
      </p:sp>
    </p:spTree>
    <p:extLst>
      <p:ext uri="{BB962C8B-B14F-4D97-AF65-F5344CB8AC3E}">
        <p14:creationId xmlns:p14="http://schemas.microsoft.com/office/powerpoint/2010/main" val="1197078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400" dirty="0">
                <a:latin typeface="Arial Black" pitchFamily="34" charset="0"/>
              </a:rPr>
              <a:t>3. Hermoso lucero le vino a anunciar,</a:t>
            </a:r>
          </a:p>
          <a:p>
            <a:pPr algn="ctr"/>
            <a:r>
              <a:rPr lang="es-ES" sz="5400" dirty="0">
                <a:latin typeface="Arial Black" pitchFamily="34" charset="0"/>
              </a:rPr>
              <a:t>Y magos de Oriente buscándole van;</a:t>
            </a:r>
          </a:p>
          <a:p>
            <a:pPr algn="ctr"/>
            <a:r>
              <a:rPr lang="es-ES" sz="5400" dirty="0">
                <a:latin typeface="Arial Black" pitchFamily="34" charset="0"/>
              </a:rPr>
              <a:t>Delante se postran del Rey de Judá,</a:t>
            </a:r>
          </a:p>
          <a:p>
            <a:pPr algn="ctr"/>
            <a:r>
              <a:rPr lang="es-ES" sz="5400" dirty="0">
                <a:latin typeface="Arial Black" pitchFamily="34" charset="0"/>
              </a:rPr>
              <a:t>De incienso, oro y mirra tributo le dan.</a:t>
            </a:r>
          </a:p>
        </p:txBody>
      </p:sp>
    </p:spTree>
    <p:extLst>
      <p:ext uri="{BB962C8B-B14F-4D97-AF65-F5344CB8AC3E}">
        <p14:creationId xmlns:p14="http://schemas.microsoft.com/office/powerpoint/2010/main" val="72151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99392"/>
            <a:ext cx="9144000" cy="6858000"/>
          </a:xfrm>
          <a:prstGeom prst="rect">
            <a:avLst/>
          </a:prstGeom>
        </p:spPr>
        <p:txBody>
          <a:bodyPr/>
          <a:lstStyle/>
          <a:p>
            <a:pPr algn="ctr"/>
            <a:r>
              <a:rPr lang="es-ES" sz="4400" dirty="0">
                <a:latin typeface="Arial Black" pitchFamily="34" charset="0"/>
              </a:rPr>
              <a:t>2. Señor, yo quiero entrará en tu santuario para adorar. Señor, yo quiero entrará en tu santuario para adorar. Dame manos limpias y un corazón puro, y sin vanidades, enséñame amar; dame manos limpias y un corazón puro, y sin vanidades, enséñame amar. </a:t>
            </a:r>
          </a:p>
          <a:p>
            <a:pPr algn="ctr"/>
            <a:endParaRPr lang="es-PE" sz="46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455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4. Con fe y con gozo vayamos a él,</a:t>
            </a:r>
          </a:p>
          <a:p>
            <a:pPr algn="ctr"/>
            <a:r>
              <a:rPr lang="es-ES" sz="5400" dirty="0">
                <a:latin typeface="Arial Black" pitchFamily="34" charset="0"/>
              </a:rPr>
              <a:t>Que el Niño es humilde y nos ama muy</a:t>
            </a:r>
          </a:p>
          <a:p>
            <a:pPr algn="ctr"/>
            <a:r>
              <a:rPr lang="es-PE" sz="5400" dirty="0">
                <a:latin typeface="Arial Black" pitchFamily="34" charset="0"/>
              </a:rPr>
              <a:t>fiel. </a:t>
            </a:r>
            <a:r>
              <a:rPr lang="es-ES" sz="5400" dirty="0">
                <a:latin typeface="Arial Black" pitchFamily="34" charset="0"/>
              </a:rPr>
              <a:t>Los brazos nos tiende con grato </a:t>
            </a:r>
            <a:r>
              <a:rPr lang="es-PE" sz="5400" dirty="0">
                <a:latin typeface="Arial Black" pitchFamily="34" charset="0"/>
              </a:rPr>
              <a:t>ademan: </a:t>
            </a:r>
            <a:r>
              <a:rPr lang="es-ES" sz="5400" dirty="0">
                <a:latin typeface="Arial Black" pitchFamily="34" charset="0"/>
              </a:rPr>
              <a:t>"Venid", nos repite su voz celestial.</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12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400" dirty="0">
                <a:latin typeface="Arial Black" pitchFamily="34" charset="0"/>
              </a:rPr>
              <a:t>1. Oíd la historia que ángeles cantan: ha</a:t>
            </a:r>
          </a:p>
          <a:p>
            <a:pPr algn="ctr"/>
            <a:r>
              <a:rPr lang="es-PE" sz="6400" dirty="0">
                <a:latin typeface="Arial Black" pitchFamily="34" charset="0"/>
              </a:rPr>
              <a:t>nacido Cristo.</a:t>
            </a:r>
          </a:p>
          <a:p>
            <a:pPr algn="ctr"/>
            <a:r>
              <a:rPr lang="es-ES" sz="6400" dirty="0">
                <a:latin typeface="Arial Black" pitchFamily="34" charset="0"/>
              </a:rPr>
              <a:t>En un pesebre entre animales; ved al </a:t>
            </a:r>
            <a:r>
              <a:rPr lang="es-PE" sz="6400" dirty="0">
                <a:latin typeface="Arial Black" pitchFamily="34" charset="0"/>
              </a:rPr>
              <a:t>santo Niño.</a:t>
            </a:r>
            <a:endParaRPr lang="es-ES" sz="6400" dirty="0">
              <a:latin typeface="Arial Black" pitchFamily="34" charset="0"/>
            </a:endParaRPr>
          </a:p>
        </p:txBody>
      </p:sp>
    </p:spTree>
    <p:extLst>
      <p:ext uri="{BB962C8B-B14F-4D97-AF65-F5344CB8AC3E}">
        <p14:creationId xmlns:p14="http://schemas.microsoft.com/office/powerpoint/2010/main" val="4199299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10200" dirty="0">
                <a:latin typeface="Arial Black" pitchFamily="34" charset="0"/>
              </a:rPr>
              <a:t>Coro:</a:t>
            </a:r>
          </a:p>
          <a:p>
            <a:pPr marL="0" indent="0" algn="ctr">
              <a:buNone/>
            </a:pPr>
            <a:r>
              <a:rPr lang="es-PE" sz="8300" dirty="0">
                <a:latin typeface="Arial Black" pitchFamily="34" charset="0"/>
              </a:rPr>
              <a:t>Ángeles y pastores cantando,</a:t>
            </a:r>
          </a:p>
          <a:p>
            <a:pPr marL="0" indent="0" algn="ctr">
              <a:buNone/>
            </a:pPr>
            <a:r>
              <a:rPr lang="es-PE" sz="8300" dirty="0">
                <a:latin typeface="Arial Black" pitchFamily="34" charset="0"/>
              </a:rPr>
              <a:t>anuncian las buenas nuevas</a:t>
            </a:r>
          </a:p>
          <a:p>
            <a:pPr marL="0" indent="0" algn="ctr">
              <a:buNone/>
            </a:pPr>
            <a:r>
              <a:rPr lang="es-PE" sz="8300" dirty="0">
                <a:latin typeface="Arial Black" pitchFamily="34" charset="0"/>
              </a:rPr>
              <a:t>cantando; Digan dulcemente, digan</a:t>
            </a:r>
          </a:p>
          <a:p>
            <a:pPr marL="0" indent="0" algn="ctr">
              <a:buNone/>
            </a:pPr>
            <a:r>
              <a:rPr lang="es-PE" sz="8300" dirty="0">
                <a:latin typeface="Arial Black" pitchFamily="34" charset="0"/>
              </a:rPr>
              <a:t>fuertemente:</a:t>
            </a:r>
          </a:p>
          <a:p>
            <a:pPr marL="0" indent="0" algn="ctr">
              <a:buNone/>
            </a:pPr>
            <a:r>
              <a:rPr lang="es-PE" sz="8300" dirty="0">
                <a:latin typeface="Arial Black" pitchFamily="34" charset="0"/>
              </a:rPr>
              <a:t>Jesucristo, hoy nació.</a:t>
            </a:r>
          </a:p>
        </p:txBody>
      </p:sp>
    </p:spTree>
    <p:extLst>
      <p:ext uri="{BB962C8B-B14F-4D97-AF65-F5344CB8AC3E}">
        <p14:creationId xmlns:p14="http://schemas.microsoft.com/office/powerpoint/2010/main" val="2007966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400" dirty="0">
                <a:latin typeface="Arial Black" pitchFamily="34" charset="0"/>
              </a:rPr>
              <a:t>2. Pastores vigilando en el campo</a:t>
            </a:r>
          </a:p>
          <a:p>
            <a:pPr algn="ctr"/>
            <a:r>
              <a:rPr lang="es-PE" sz="6400" dirty="0">
                <a:latin typeface="Arial Black" pitchFamily="34" charset="0"/>
              </a:rPr>
              <a:t>oyeron la historia,</a:t>
            </a:r>
          </a:p>
          <a:p>
            <a:pPr algn="ctr"/>
            <a:r>
              <a:rPr lang="es-ES" sz="6400" dirty="0">
                <a:latin typeface="Arial Black" pitchFamily="34" charset="0"/>
              </a:rPr>
              <a:t>Se arrodillaron ante la luz fulgente de su</a:t>
            </a:r>
          </a:p>
          <a:p>
            <a:pPr algn="ctr"/>
            <a:r>
              <a:rPr lang="es-PE" sz="6400" dirty="0">
                <a:latin typeface="Arial Black" pitchFamily="34" charset="0"/>
              </a:rPr>
              <a:t>gloria.</a:t>
            </a:r>
            <a:endParaRPr lang="es-ES" sz="6400" dirty="0">
              <a:latin typeface="Arial Black" pitchFamily="34" charset="0"/>
            </a:endParaRPr>
          </a:p>
        </p:txBody>
      </p:sp>
    </p:spTree>
    <p:extLst>
      <p:ext uri="{BB962C8B-B14F-4D97-AF65-F5344CB8AC3E}">
        <p14:creationId xmlns:p14="http://schemas.microsoft.com/office/powerpoint/2010/main" val="2105856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10200" dirty="0">
                <a:latin typeface="Arial Black" pitchFamily="34" charset="0"/>
              </a:rPr>
              <a:t>Coro:</a:t>
            </a:r>
          </a:p>
          <a:p>
            <a:pPr marL="0" indent="0" algn="ctr">
              <a:buNone/>
            </a:pPr>
            <a:r>
              <a:rPr lang="es-PE" sz="8300" dirty="0">
                <a:latin typeface="Arial Black" pitchFamily="34" charset="0"/>
              </a:rPr>
              <a:t>Ángeles y pastores cantando,</a:t>
            </a:r>
          </a:p>
          <a:p>
            <a:pPr marL="0" indent="0" algn="ctr">
              <a:buNone/>
            </a:pPr>
            <a:r>
              <a:rPr lang="es-PE" sz="8300" dirty="0">
                <a:latin typeface="Arial Black" pitchFamily="34" charset="0"/>
              </a:rPr>
              <a:t>anuncian las buenas nuevas</a:t>
            </a:r>
          </a:p>
          <a:p>
            <a:pPr marL="0" indent="0" algn="ctr">
              <a:buNone/>
            </a:pPr>
            <a:r>
              <a:rPr lang="es-PE" sz="8300" dirty="0">
                <a:latin typeface="Arial Black" pitchFamily="34" charset="0"/>
              </a:rPr>
              <a:t>cantando; Digan dulcemente, digan</a:t>
            </a:r>
          </a:p>
          <a:p>
            <a:pPr marL="0" indent="0" algn="ctr">
              <a:buNone/>
            </a:pPr>
            <a:r>
              <a:rPr lang="es-PE" sz="8300" dirty="0">
                <a:latin typeface="Arial Black" pitchFamily="34" charset="0"/>
              </a:rPr>
              <a:t>fuertemente:</a:t>
            </a:r>
          </a:p>
          <a:p>
            <a:pPr marL="0" indent="0" algn="ctr">
              <a:buNone/>
            </a:pPr>
            <a:r>
              <a:rPr lang="es-PE" sz="8300" dirty="0">
                <a:latin typeface="Arial Black" pitchFamily="34" charset="0"/>
              </a:rPr>
              <a:t>Jesucristo, hoy nació.</a:t>
            </a:r>
          </a:p>
        </p:txBody>
      </p:sp>
    </p:spTree>
    <p:extLst>
      <p:ext uri="{BB962C8B-B14F-4D97-AF65-F5344CB8AC3E}">
        <p14:creationId xmlns:p14="http://schemas.microsoft.com/office/powerpoint/2010/main" val="2007966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400" dirty="0">
                <a:latin typeface="Arial Black" pitchFamily="34" charset="0"/>
              </a:rPr>
              <a:t>3. Venid, oh pueblos, y en el establo </a:t>
            </a:r>
            <a:r>
              <a:rPr lang="es-PE" sz="6400" dirty="0">
                <a:latin typeface="Arial Black" pitchFamily="34" charset="0"/>
              </a:rPr>
              <a:t>adorad al niño. </a:t>
            </a:r>
            <a:r>
              <a:rPr lang="es-ES" sz="6400" dirty="0">
                <a:latin typeface="Arial Black" pitchFamily="34" charset="0"/>
              </a:rPr>
              <a:t>Cual ángeles cantad, y tributos cual </a:t>
            </a:r>
            <a:r>
              <a:rPr lang="es-PE" sz="6400" dirty="0">
                <a:latin typeface="Arial Black" pitchFamily="34" charset="0"/>
              </a:rPr>
              <a:t>pastores dadle.</a:t>
            </a:r>
            <a:endParaRPr lang="es-ES" sz="6400" dirty="0">
              <a:latin typeface="Arial Black" pitchFamily="34" charset="0"/>
            </a:endParaRPr>
          </a:p>
        </p:txBody>
      </p:sp>
    </p:spTree>
    <p:extLst>
      <p:ext uri="{BB962C8B-B14F-4D97-AF65-F5344CB8AC3E}">
        <p14:creationId xmlns:p14="http://schemas.microsoft.com/office/powerpoint/2010/main" val="4201678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0"/>
            <a:ext cx="9144000" cy="68580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sz="10200" dirty="0">
                <a:latin typeface="Arial Black" pitchFamily="34" charset="0"/>
              </a:rPr>
              <a:t>Coro:</a:t>
            </a:r>
          </a:p>
          <a:p>
            <a:pPr marL="0" indent="0" algn="ctr">
              <a:buNone/>
            </a:pPr>
            <a:r>
              <a:rPr lang="es-PE" sz="8300" dirty="0">
                <a:latin typeface="Arial Black" pitchFamily="34" charset="0"/>
              </a:rPr>
              <a:t>Ángeles y pastores cantando,</a:t>
            </a:r>
          </a:p>
          <a:p>
            <a:pPr marL="0" indent="0" algn="ctr">
              <a:buNone/>
            </a:pPr>
            <a:r>
              <a:rPr lang="es-PE" sz="8300" dirty="0">
                <a:latin typeface="Arial Black" pitchFamily="34" charset="0"/>
              </a:rPr>
              <a:t>anuncian las buenas nuevas</a:t>
            </a:r>
          </a:p>
          <a:p>
            <a:pPr marL="0" indent="0" algn="ctr">
              <a:buNone/>
            </a:pPr>
            <a:r>
              <a:rPr lang="es-PE" sz="8300" dirty="0">
                <a:latin typeface="Arial Black" pitchFamily="34" charset="0"/>
              </a:rPr>
              <a:t>cantando; Digan dulcemente, digan</a:t>
            </a:r>
          </a:p>
          <a:p>
            <a:pPr marL="0" indent="0" algn="ctr">
              <a:buNone/>
            </a:pPr>
            <a:r>
              <a:rPr lang="es-PE" sz="8300" dirty="0">
                <a:latin typeface="Arial Black" pitchFamily="34" charset="0"/>
              </a:rPr>
              <a:t>fuertemente:</a:t>
            </a:r>
          </a:p>
          <a:p>
            <a:pPr marL="0" indent="0" algn="ctr">
              <a:buNone/>
            </a:pPr>
            <a:r>
              <a:rPr lang="es-PE" sz="8300" dirty="0">
                <a:latin typeface="Arial Black" pitchFamily="34" charset="0"/>
              </a:rPr>
              <a:t>Jesucristo, hoy nació.</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95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1. Un tierno niño dormido esta en los </a:t>
            </a:r>
            <a:r>
              <a:rPr lang="es-PE" sz="6600" dirty="0">
                <a:latin typeface="Arial Black" pitchFamily="34" charset="0"/>
              </a:rPr>
              <a:t>brazos de María; </a:t>
            </a:r>
            <a:r>
              <a:rPr lang="es-ES" sz="6600" dirty="0">
                <a:latin typeface="Arial Black" pitchFamily="34" charset="0"/>
              </a:rPr>
              <a:t>Los ángeles le saludan con amor y con </a:t>
            </a:r>
            <a:r>
              <a:rPr lang="es-PE" sz="6600" dirty="0">
                <a:latin typeface="Arial Black" pitchFamily="34" charset="0"/>
              </a:rPr>
              <a:t>alegría.</a:t>
            </a:r>
            <a:endParaRPr lang="es-ES" sz="6400" dirty="0">
              <a:latin typeface="Arial Black" pitchFamily="34" charset="0"/>
            </a:endParaRPr>
          </a:p>
        </p:txBody>
      </p:sp>
    </p:spTree>
    <p:extLst>
      <p:ext uri="{BB962C8B-B14F-4D97-AF65-F5344CB8AC3E}">
        <p14:creationId xmlns:p14="http://schemas.microsoft.com/office/powerpoint/2010/main" val="31498092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200" dirty="0">
                <a:latin typeface="Arial Black" pitchFamily="34" charset="0"/>
              </a:rPr>
              <a:t>Coro:</a:t>
            </a:r>
            <a:endParaRPr lang="es-PE" sz="6200" dirty="0">
              <a:latin typeface="Arial Black" pitchFamily="34" charset="0"/>
            </a:endParaRPr>
          </a:p>
          <a:p>
            <a:pPr algn="ctr"/>
            <a:r>
              <a:rPr lang="es-ES" sz="6200" dirty="0">
                <a:latin typeface="Arial Black" pitchFamily="34" charset="0"/>
              </a:rPr>
              <a:t>Este es el Cristo el Rey a quien</a:t>
            </a:r>
          </a:p>
          <a:p>
            <a:pPr algn="ctr"/>
            <a:r>
              <a:rPr lang="es-PE" sz="6200" dirty="0">
                <a:latin typeface="Arial Black" pitchFamily="34" charset="0"/>
              </a:rPr>
              <a:t>los ángeles dan loor.</a:t>
            </a:r>
          </a:p>
          <a:p>
            <a:pPr algn="ctr"/>
            <a:r>
              <a:rPr lang="es-ES" sz="6200" dirty="0">
                <a:latin typeface="Arial Black" pitchFamily="34" charset="0"/>
              </a:rPr>
              <a:t>Presto marchad a ver, al niño de María.</a:t>
            </a:r>
            <a:endParaRPr lang="es-PE" sz="6200" dirty="0">
              <a:latin typeface="Arial Black" pitchFamily="34" charset="0"/>
            </a:endParaRPr>
          </a:p>
        </p:txBody>
      </p:sp>
    </p:spTree>
    <p:extLst>
      <p:ext uri="{BB962C8B-B14F-4D97-AF65-F5344CB8AC3E}">
        <p14:creationId xmlns:p14="http://schemas.microsoft.com/office/powerpoint/2010/main" val="111527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2. ¿Por qué Jesús está así en medio de </a:t>
            </a:r>
            <a:r>
              <a:rPr lang="es-PE" sz="6600" dirty="0">
                <a:latin typeface="Arial Black" pitchFamily="34" charset="0"/>
              </a:rPr>
              <a:t>animales? </a:t>
            </a:r>
            <a:r>
              <a:rPr lang="es-ES" sz="6600" dirty="0">
                <a:latin typeface="Arial Black" pitchFamily="34" charset="0"/>
              </a:rPr>
              <a:t>Gozad, cristianos, pues el niño viene a </a:t>
            </a:r>
            <a:r>
              <a:rPr lang="es-PE" sz="6600" dirty="0">
                <a:latin typeface="Arial Black" pitchFamily="34" charset="0"/>
              </a:rPr>
              <a:t>quitar los males.</a:t>
            </a:r>
            <a:endParaRPr lang="es-ES" sz="6400" dirty="0">
              <a:latin typeface="Arial Black" pitchFamily="34" charset="0"/>
            </a:endParaRPr>
          </a:p>
        </p:txBody>
      </p:sp>
    </p:spTree>
    <p:extLst>
      <p:ext uri="{BB962C8B-B14F-4D97-AF65-F5344CB8AC3E}">
        <p14:creationId xmlns:p14="http://schemas.microsoft.com/office/powerpoint/2010/main" val="10809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 sz="5000" dirty="0">
                <a:latin typeface="Arial Black" pitchFamily="34" charset="0"/>
              </a:rPr>
              <a:t>1. Hoy canto el gran poder de Cristo; los montes él creó; habló a los mares con fuerte voz; los cielos extendió. Su mente sabía cantaré; poder al sol le dio. Las luces de la noche, sé: que él las decretó.</a:t>
            </a:r>
            <a:endParaRPr lang="es-PE" sz="5000" dirty="0">
              <a:latin typeface="Arial Black" pitchFamily="34" charset="0"/>
            </a:endParaRPr>
          </a:p>
        </p:txBody>
      </p:sp>
    </p:spTree>
    <p:extLst>
      <p:ext uri="{BB962C8B-B14F-4D97-AF65-F5344CB8AC3E}">
        <p14:creationId xmlns:p14="http://schemas.microsoft.com/office/powerpoint/2010/main" val="2213839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200" dirty="0">
                <a:latin typeface="Arial Black" pitchFamily="34" charset="0"/>
              </a:rPr>
              <a:t>Coro:</a:t>
            </a:r>
            <a:endParaRPr lang="es-PE" sz="6200" dirty="0">
              <a:latin typeface="Arial Black" pitchFamily="34" charset="0"/>
            </a:endParaRPr>
          </a:p>
          <a:p>
            <a:pPr algn="ctr"/>
            <a:r>
              <a:rPr lang="es-ES" sz="6200" dirty="0">
                <a:latin typeface="Arial Black" pitchFamily="34" charset="0"/>
              </a:rPr>
              <a:t>Este es el Cristo el Rey a quien</a:t>
            </a:r>
          </a:p>
          <a:p>
            <a:pPr algn="ctr"/>
            <a:r>
              <a:rPr lang="es-PE" sz="6200" dirty="0">
                <a:latin typeface="Arial Black" pitchFamily="34" charset="0"/>
              </a:rPr>
              <a:t>los ángeles dan loor.</a:t>
            </a:r>
          </a:p>
          <a:p>
            <a:pPr algn="ctr"/>
            <a:r>
              <a:rPr lang="es-ES" sz="6200" dirty="0">
                <a:latin typeface="Arial Black" pitchFamily="34" charset="0"/>
              </a:rPr>
              <a:t>Presto marchad a ver, al niño de María.</a:t>
            </a:r>
            <a:endParaRPr lang="es-PE" sz="6200" dirty="0">
              <a:latin typeface="Arial Black" pitchFamily="34" charset="0"/>
            </a:endParaRPr>
          </a:p>
        </p:txBody>
      </p:sp>
    </p:spTree>
    <p:extLst>
      <p:ext uri="{BB962C8B-B14F-4D97-AF65-F5344CB8AC3E}">
        <p14:creationId xmlns:p14="http://schemas.microsoft.com/office/powerpoint/2010/main" val="111527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dirty="0">
                <a:latin typeface="Arial Black" pitchFamily="34" charset="0"/>
              </a:rPr>
              <a:t>3. Traedle, pues, incienso y mirra y oro </a:t>
            </a:r>
            <a:r>
              <a:rPr lang="es-PE" sz="6600" dirty="0">
                <a:latin typeface="Arial Black" pitchFamily="34" charset="0"/>
              </a:rPr>
              <a:t>porque es Rey.</a:t>
            </a:r>
          </a:p>
          <a:p>
            <a:pPr algn="ctr"/>
            <a:r>
              <a:rPr lang="es-ES" sz="6600" dirty="0">
                <a:latin typeface="Arial Black" pitchFamily="34" charset="0"/>
              </a:rPr>
              <a:t>Él trae paz y santo amor; también nos</a:t>
            </a:r>
          </a:p>
          <a:p>
            <a:pPr algn="ctr"/>
            <a:r>
              <a:rPr lang="es-PE" sz="6600" dirty="0">
                <a:latin typeface="Arial Black" pitchFamily="34" charset="0"/>
              </a:rPr>
              <a:t>dicta su ley.</a:t>
            </a:r>
            <a:endParaRPr lang="es-ES" sz="6400" dirty="0">
              <a:latin typeface="Arial Black" pitchFamily="34" charset="0"/>
            </a:endParaRPr>
          </a:p>
        </p:txBody>
      </p:sp>
    </p:spTree>
    <p:extLst>
      <p:ext uri="{BB962C8B-B14F-4D97-AF65-F5344CB8AC3E}">
        <p14:creationId xmlns:p14="http://schemas.microsoft.com/office/powerpoint/2010/main" val="3098729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200" dirty="0">
                <a:latin typeface="Arial Black" pitchFamily="34" charset="0"/>
              </a:rPr>
              <a:t>Coro:</a:t>
            </a:r>
            <a:endParaRPr lang="es-PE" sz="6200" dirty="0">
              <a:latin typeface="Arial Black" pitchFamily="34" charset="0"/>
            </a:endParaRPr>
          </a:p>
          <a:p>
            <a:pPr algn="ctr"/>
            <a:r>
              <a:rPr lang="es-ES" sz="6200" dirty="0">
                <a:latin typeface="Arial Black" pitchFamily="34" charset="0"/>
              </a:rPr>
              <a:t>Este es el Cristo el Rey a quien</a:t>
            </a:r>
          </a:p>
          <a:p>
            <a:pPr algn="ctr"/>
            <a:r>
              <a:rPr lang="es-PE" sz="6200" dirty="0">
                <a:latin typeface="Arial Black" pitchFamily="34" charset="0"/>
              </a:rPr>
              <a:t>los ángeles dan loor.</a:t>
            </a:r>
          </a:p>
          <a:p>
            <a:pPr algn="ctr"/>
            <a:r>
              <a:rPr lang="es-ES" sz="6200" dirty="0">
                <a:latin typeface="Arial Black" pitchFamily="34" charset="0"/>
              </a:rPr>
              <a:t>Presto marchad a ver, al niño de María.</a:t>
            </a:r>
            <a:endParaRPr lang="es-PE" sz="62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715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400" dirty="0">
                <a:latin typeface="Arial Black" pitchFamily="34" charset="0"/>
              </a:rPr>
              <a:t>1. ¡Oh, santísimo, felicísimo, grato</a:t>
            </a:r>
          </a:p>
          <a:p>
            <a:pPr algn="ctr"/>
            <a:r>
              <a:rPr lang="es-PE" sz="5400" dirty="0">
                <a:latin typeface="Arial Black" pitchFamily="34" charset="0"/>
              </a:rPr>
              <a:t>tiempo de Navidad!</a:t>
            </a:r>
          </a:p>
          <a:p>
            <a:pPr algn="ctr"/>
            <a:r>
              <a:rPr lang="es-ES" sz="5400" dirty="0">
                <a:latin typeface="Arial Black" pitchFamily="34" charset="0"/>
              </a:rPr>
              <a:t>A este mundo herido, Cristo le ha</a:t>
            </a:r>
          </a:p>
          <a:p>
            <a:pPr algn="ctr"/>
            <a:r>
              <a:rPr lang="es-PE" sz="5400" dirty="0">
                <a:latin typeface="Arial Black" pitchFamily="34" charset="0"/>
              </a:rPr>
              <a:t>nacido:</a:t>
            </a:r>
          </a:p>
          <a:p>
            <a:pPr algn="ctr"/>
            <a:r>
              <a:rPr lang="es-PE" sz="5400" dirty="0">
                <a:latin typeface="Arial Black" pitchFamily="34" charset="0"/>
              </a:rPr>
              <a:t>¡Alegría, alegría, cristiandad!</a:t>
            </a:r>
            <a:endParaRPr lang="es-ES" sz="5400" dirty="0">
              <a:latin typeface="Arial Black" pitchFamily="34" charset="0"/>
            </a:endParaRPr>
          </a:p>
        </p:txBody>
      </p:sp>
    </p:spTree>
    <p:extLst>
      <p:ext uri="{BB962C8B-B14F-4D97-AF65-F5344CB8AC3E}">
        <p14:creationId xmlns:p14="http://schemas.microsoft.com/office/powerpoint/2010/main" val="731082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6000" dirty="0">
                <a:latin typeface="Arial Black" pitchFamily="34" charset="0"/>
              </a:rPr>
              <a:t>2. ¡Oh, santísimo, felicísimo, grato</a:t>
            </a:r>
          </a:p>
          <a:p>
            <a:pPr algn="ctr"/>
            <a:r>
              <a:rPr lang="es-PE" sz="6000" dirty="0">
                <a:latin typeface="Arial Black" pitchFamily="34" charset="0"/>
              </a:rPr>
              <a:t>tiempo de Navidad!</a:t>
            </a:r>
          </a:p>
          <a:p>
            <a:pPr algn="ctr"/>
            <a:r>
              <a:rPr lang="es-ES" sz="6000" dirty="0">
                <a:latin typeface="Arial Black" pitchFamily="34" charset="0"/>
              </a:rPr>
              <a:t>Coros celestiales oyen los mortales:</a:t>
            </a:r>
          </a:p>
          <a:p>
            <a:pPr algn="ctr"/>
            <a:r>
              <a:rPr lang="es-PE" sz="6000" dirty="0">
                <a:latin typeface="Arial Black" pitchFamily="34" charset="0"/>
              </a:rPr>
              <a:t>¡Alegría, alegría, cristiandad!</a:t>
            </a:r>
            <a:endParaRPr lang="es-ES" sz="6000" dirty="0">
              <a:latin typeface="Arial Black" pitchFamily="34" charset="0"/>
            </a:endParaRPr>
          </a:p>
        </p:txBody>
      </p:sp>
    </p:spTree>
    <p:extLst>
      <p:ext uri="{BB962C8B-B14F-4D97-AF65-F5344CB8AC3E}">
        <p14:creationId xmlns:p14="http://schemas.microsoft.com/office/powerpoint/2010/main" val="374836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6000" dirty="0">
                <a:latin typeface="Arial Black" pitchFamily="34" charset="0"/>
              </a:rPr>
              <a:t>3. ¡Oh, santísimo, felicísimo, grato</a:t>
            </a:r>
          </a:p>
          <a:p>
            <a:pPr algn="ctr"/>
            <a:r>
              <a:rPr lang="es-PE" sz="6000" dirty="0">
                <a:latin typeface="Arial Black" pitchFamily="34" charset="0"/>
              </a:rPr>
              <a:t>tiempo de Navidad!</a:t>
            </a:r>
          </a:p>
          <a:p>
            <a:pPr algn="ctr"/>
            <a:r>
              <a:rPr lang="es-PE" sz="6000" dirty="0">
                <a:latin typeface="Arial Black" pitchFamily="34" charset="0"/>
              </a:rPr>
              <a:t>Príncipe del cielo, danos tu consuelo:</a:t>
            </a:r>
          </a:p>
          <a:p>
            <a:pPr algn="ctr"/>
            <a:r>
              <a:rPr lang="es-PE" sz="6000" dirty="0">
                <a:latin typeface="Arial Black" pitchFamily="34" charset="0"/>
              </a:rPr>
              <a:t>¡Alegría, alegría, cristiandad!</a:t>
            </a:r>
            <a:endParaRPr lang="es-ES" sz="60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531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1. Allá en el pesebre, do nace Jesús,</a:t>
            </a:r>
          </a:p>
          <a:p>
            <a:pPr algn="ctr"/>
            <a:r>
              <a:rPr lang="es-ES" sz="5400" dirty="0">
                <a:latin typeface="Arial Black" pitchFamily="34" charset="0"/>
              </a:rPr>
              <a:t>La cuna de paja nos vierte gran luz;</a:t>
            </a:r>
          </a:p>
          <a:p>
            <a:pPr algn="ctr"/>
            <a:r>
              <a:rPr lang="es-ES" sz="5400" dirty="0">
                <a:latin typeface="Arial Black" pitchFamily="34" charset="0"/>
              </a:rPr>
              <a:t>Estrellas lejanas del cielo al mirar</a:t>
            </a:r>
          </a:p>
          <a:p>
            <a:pPr algn="ctr"/>
            <a:r>
              <a:rPr lang="es-ES" sz="5400" dirty="0">
                <a:latin typeface="Arial Black" pitchFamily="34" charset="0"/>
              </a:rPr>
              <a:t>Se inclinan gozosas su lumbre a prestar.</a:t>
            </a:r>
          </a:p>
        </p:txBody>
      </p:sp>
    </p:spTree>
    <p:extLst>
      <p:ext uri="{BB962C8B-B14F-4D97-AF65-F5344CB8AC3E}">
        <p14:creationId xmlns:p14="http://schemas.microsoft.com/office/powerpoint/2010/main" val="3651924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2. Pastores del campo, teniendo temor,</a:t>
            </a:r>
          </a:p>
          <a:p>
            <a:pPr algn="ctr"/>
            <a:r>
              <a:rPr lang="es-ES" sz="5400" dirty="0">
                <a:latin typeface="Arial Black" pitchFamily="34" charset="0"/>
              </a:rPr>
              <a:t>Cercados de luz y de gran resplandor,</a:t>
            </a:r>
          </a:p>
          <a:p>
            <a:pPr algn="ctr"/>
            <a:r>
              <a:rPr lang="es-ES" sz="5400" dirty="0">
                <a:latin typeface="Arial Black" pitchFamily="34" charset="0"/>
              </a:rPr>
              <a:t>Acuden aprisa buscando a Jesús,</a:t>
            </a:r>
          </a:p>
          <a:p>
            <a:pPr algn="ctr"/>
            <a:r>
              <a:rPr lang="es-ES" sz="5400" dirty="0">
                <a:latin typeface="Arial Black" pitchFamily="34" charset="0"/>
              </a:rPr>
              <a:t>Nacido en pesebre del mundo la luz.</a:t>
            </a:r>
          </a:p>
        </p:txBody>
      </p:sp>
    </p:spTree>
    <p:extLst>
      <p:ext uri="{BB962C8B-B14F-4D97-AF65-F5344CB8AC3E}">
        <p14:creationId xmlns:p14="http://schemas.microsoft.com/office/powerpoint/2010/main" val="1831794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3. Extraño bullicio despierta al Señor,</a:t>
            </a:r>
          </a:p>
          <a:p>
            <a:pPr algn="ctr"/>
            <a:r>
              <a:rPr lang="es-ES" sz="5400" dirty="0">
                <a:latin typeface="Arial Black" pitchFamily="34" charset="0"/>
              </a:rPr>
              <a:t>Mas no llora el Niño, pues es puro amor;</a:t>
            </a:r>
          </a:p>
          <a:p>
            <a:pPr algn="ctr"/>
            <a:r>
              <a:rPr lang="es-ES" sz="5400" dirty="0">
                <a:latin typeface="Arial Black" pitchFamily="34" charset="0"/>
              </a:rPr>
              <a:t>¡Oh vélanos, Cristo Jesús, sin cesar! Y así bien felices siempre hemos de </a:t>
            </a:r>
            <a:r>
              <a:rPr lang="es-PE" sz="5400" dirty="0">
                <a:latin typeface="Arial Black" pitchFamily="34" charset="0"/>
              </a:rPr>
              <a:t>estar.</a:t>
            </a:r>
            <a:endParaRPr lang="es-ES" sz="54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82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1. ¡Suenen dulces himnos gratos al </a:t>
            </a:r>
            <a:r>
              <a:rPr lang="es-PE" sz="5500" dirty="0">
                <a:latin typeface="Arial Black" pitchFamily="34" charset="0"/>
              </a:rPr>
              <a:t>Señor, </a:t>
            </a:r>
            <a:r>
              <a:rPr lang="es-ES" sz="5500" dirty="0">
                <a:latin typeface="Arial Black" pitchFamily="34" charset="0"/>
              </a:rPr>
              <a:t>Y óiganse en concierto universal! Desde el alto cielo baja el Salvador</a:t>
            </a:r>
          </a:p>
          <a:p>
            <a:pPr algn="ctr"/>
            <a:r>
              <a:rPr lang="es-PE" sz="5500" dirty="0">
                <a:latin typeface="Arial Black" pitchFamily="34" charset="0"/>
              </a:rPr>
              <a:t>Para beneficio del mortal.</a:t>
            </a:r>
            <a:endParaRPr lang="es-ES" sz="5500" dirty="0">
              <a:latin typeface="Arial Black" pitchFamily="34" charset="0"/>
            </a:endParaRPr>
          </a:p>
        </p:txBody>
      </p:sp>
    </p:spTree>
    <p:extLst>
      <p:ext uri="{BB962C8B-B14F-4D97-AF65-F5344CB8AC3E}">
        <p14:creationId xmlns:p14="http://schemas.microsoft.com/office/powerpoint/2010/main" val="2135297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1 Título"/>
          <p:cNvSpPr txBox="1">
            <a:spLocks/>
          </p:cNvSpPr>
          <p:nvPr/>
        </p:nvSpPr>
        <p:spPr>
          <a:xfrm>
            <a:off x="436296" y="193674"/>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dirty="0">
                <a:latin typeface="Algerian" pitchFamily="82" charset="0"/>
                <a:hlinkClick r:id="rId2" action="ppaction://hlinksldjump"/>
              </a:rPr>
              <a:t>77.- VILLANCICO DE LA ESTRELLA</a:t>
            </a:r>
            <a:endParaRPr lang="es-ES" sz="1800" dirty="0">
              <a:latin typeface="Algerian" pitchFamily="82" charset="0"/>
            </a:endParaRPr>
          </a:p>
        </p:txBody>
      </p:sp>
      <p:sp>
        <p:nvSpPr>
          <p:cNvPr id="33" name="1 Título"/>
          <p:cNvSpPr txBox="1">
            <a:spLocks/>
          </p:cNvSpPr>
          <p:nvPr/>
        </p:nvSpPr>
        <p:spPr>
          <a:xfrm>
            <a:off x="463049" y="630727"/>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dirty="0">
                <a:latin typeface="Algerian" pitchFamily="82" charset="0"/>
                <a:hlinkClick r:id="rId3" action="ppaction://hlinksldjump"/>
              </a:rPr>
              <a:t>78.- UN CANTO DE BELÉN CANTAD</a:t>
            </a:r>
            <a:endParaRPr lang="es-ES" sz="1800" dirty="0">
              <a:latin typeface="Algerian" pitchFamily="82" charset="0"/>
            </a:endParaRPr>
          </a:p>
        </p:txBody>
      </p:sp>
      <p:sp>
        <p:nvSpPr>
          <p:cNvPr id="34" name="1 Título"/>
          <p:cNvSpPr txBox="1">
            <a:spLocks/>
          </p:cNvSpPr>
          <p:nvPr/>
        </p:nvSpPr>
        <p:spPr>
          <a:xfrm>
            <a:off x="490758" y="1129491"/>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dirty="0">
                <a:latin typeface="Algerian" pitchFamily="82" charset="0"/>
                <a:hlinkClick r:id="rId4" action="ppaction://hlinksldjump"/>
              </a:rPr>
              <a:t>79.- NIÑO SANTO, SUFRES TANTO</a:t>
            </a:r>
            <a:endParaRPr lang="es-ES" sz="1800" dirty="0">
              <a:latin typeface="Algerian" pitchFamily="82" charset="0"/>
            </a:endParaRPr>
          </a:p>
        </p:txBody>
      </p:sp>
      <p:sp>
        <p:nvSpPr>
          <p:cNvPr id="35" name="1 Título"/>
          <p:cNvSpPr txBox="1">
            <a:spLocks/>
          </p:cNvSpPr>
          <p:nvPr/>
        </p:nvSpPr>
        <p:spPr>
          <a:xfrm>
            <a:off x="463049" y="1628255"/>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5" action="ppaction://hlinksldjump"/>
              </a:rPr>
              <a:t>80.- VENID A BELÉN</a:t>
            </a:r>
            <a:endParaRPr lang="es-ES" sz="2000" dirty="0">
              <a:latin typeface="Algerian" pitchFamily="82" charset="0"/>
            </a:endParaRPr>
          </a:p>
        </p:txBody>
      </p:sp>
      <p:sp>
        <p:nvSpPr>
          <p:cNvPr id="36" name="1 Título"/>
          <p:cNvSpPr txBox="1">
            <a:spLocks/>
          </p:cNvSpPr>
          <p:nvPr/>
        </p:nvSpPr>
        <p:spPr>
          <a:xfrm>
            <a:off x="450503" y="2091371"/>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6" action="ppaction://hlinksldjump"/>
              </a:rPr>
              <a:t>81.- VENID, PASTORCILLOS</a:t>
            </a:r>
            <a:endParaRPr lang="es-ES" sz="2000" dirty="0">
              <a:latin typeface="Algerian" pitchFamily="82" charset="0"/>
            </a:endParaRPr>
          </a:p>
        </p:txBody>
      </p:sp>
      <p:sp>
        <p:nvSpPr>
          <p:cNvPr id="37" name="1 Título"/>
          <p:cNvSpPr txBox="1">
            <a:spLocks/>
          </p:cNvSpPr>
          <p:nvPr/>
        </p:nvSpPr>
        <p:spPr>
          <a:xfrm>
            <a:off x="450503" y="2590060"/>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7" action="ppaction://hlinksldjump"/>
              </a:rPr>
              <a:t>82.- JESUCRISTO HOY NACIÓ</a:t>
            </a:r>
            <a:endParaRPr lang="es-ES" sz="2000" dirty="0">
              <a:latin typeface="Algerian" pitchFamily="82" charset="0"/>
            </a:endParaRPr>
          </a:p>
        </p:txBody>
      </p:sp>
      <p:sp>
        <p:nvSpPr>
          <p:cNvPr id="38" name="1 Título"/>
          <p:cNvSpPr txBox="1">
            <a:spLocks/>
          </p:cNvSpPr>
          <p:nvPr/>
        </p:nvSpPr>
        <p:spPr>
          <a:xfrm>
            <a:off x="450503" y="3047443"/>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8" action="ppaction://hlinksldjump"/>
              </a:rPr>
              <a:t>83.- ¿QUE NIÑO ES ESTE?</a:t>
            </a:r>
            <a:endParaRPr lang="es-ES" sz="2000" dirty="0">
              <a:latin typeface="Algerian" pitchFamily="82" charset="0"/>
            </a:endParaRPr>
          </a:p>
        </p:txBody>
      </p:sp>
      <p:sp>
        <p:nvSpPr>
          <p:cNvPr id="39" name="1 Título"/>
          <p:cNvSpPr txBox="1">
            <a:spLocks/>
          </p:cNvSpPr>
          <p:nvPr/>
        </p:nvSpPr>
        <p:spPr>
          <a:xfrm>
            <a:off x="476903" y="3578051"/>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9" action="ppaction://hlinksldjump"/>
              </a:rPr>
              <a:t>84.- ¡OH SANTISIMO, FELICISIMO!</a:t>
            </a:r>
            <a:endParaRPr lang="es-ES" sz="2000" dirty="0">
              <a:latin typeface="Algerian" pitchFamily="82" charset="0"/>
            </a:endParaRPr>
          </a:p>
        </p:txBody>
      </p:sp>
      <p:sp>
        <p:nvSpPr>
          <p:cNvPr id="42" name="1 Título"/>
          <p:cNvSpPr txBox="1">
            <a:spLocks/>
          </p:cNvSpPr>
          <p:nvPr/>
        </p:nvSpPr>
        <p:spPr>
          <a:xfrm>
            <a:off x="449194" y="4073419"/>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0" action="ppaction://hlinksldjump"/>
              </a:rPr>
              <a:t>85.- ALLÁ EN EL PESEBRE</a:t>
            </a:r>
            <a:endParaRPr lang="es-ES" sz="2000" dirty="0">
              <a:latin typeface="Algerian" pitchFamily="82" charset="0"/>
            </a:endParaRPr>
          </a:p>
        </p:txBody>
      </p:sp>
      <p:sp>
        <p:nvSpPr>
          <p:cNvPr id="43" name="1 Título"/>
          <p:cNvSpPr txBox="1">
            <a:spLocks/>
          </p:cNvSpPr>
          <p:nvPr/>
        </p:nvSpPr>
        <p:spPr>
          <a:xfrm>
            <a:off x="449194" y="4586551"/>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1" action="ppaction://hlinksldjump"/>
              </a:rPr>
              <a:t>86.- SUENEN DULCES HIMNOS</a:t>
            </a:r>
            <a:endParaRPr lang="es-ES" sz="2000" dirty="0">
              <a:latin typeface="Algerian" pitchFamily="82" charset="0"/>
            </a:endParaRPr>
          </a:p>
        </p:txBody>
      </p:sp>
      <p:sp>
        <p:nvSpPr>
          <p:cNvPr id="44" name="1 Título"/>
          <p:cNvSpPr txBox="1">
            <a:spLocks/>
          </p:cNvSpPr>
          <p:nvPr/>
        </p:nvSpPr>
        <p:spPr>
          <a:xfrm>
            <a:off x="449194" y="5073240"/>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2" action="ppaction://hlinksldjump"/>
              </a:rPr>
              <a:t>87.- DAD LOOR A DIOS</a:t>
            </a:r>
            <a:endParaRPr lang="es-ES" sz="2000" dirty="0">
              <a:latin typeface="Algerian" pitchFamily="82" charset="0"/>
            </a:endParaRPr>
          </a:p>
        </p:txBody>
      </p:sp>
      <p:sp>
        <p:nvSpPr>
          <p:cNvPr id="45" name="1 Título"/>
          <p:cNvSpPr txBox="1">
            <a:spLocks/>
          </p:cNvSpPr>
          <p:nvPr/>
        </p:nvSpPr>
        <p:spPr>
          <a:xfrm>
            <a:off x="463048" y="5572260"/>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3" action="ppaction://hlinksldjump"/>
              </a:rPr>
              <a:t>88.- ERES DEL MUNDO</a:t>
            </a:r>
            <a:endParaRPr lang="es-ES" sz="2000" dirty="0">
              <a:latin typeface="Algerian" pitchFamily="82" charset="0"/>
            </a:endParaRPr>
          </a:p>
        </p:txBody>
      </p:sp>
      <p:sp>
        <p:nvSpPr>
          <p:cNvPr id="46" name="1 Título"/>
          <p:cNvSpPr txBox="1">
            <a:spLocks/>
          </p:cNvSpPr>
          <p:nvPr/>
        </p:nvSpPr>
        <p:spPr>
          <a:xfrm>
            <a:off x="4914906" y="193675"/>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600" dirty="0">
                <a:latin typeface="Algerian" pitchFamily="82" charset="0"/>
                <a:hlinkClick r:id="rId14" action="ppaction://hlinksldjump"/>
              </a:rPr>
              <a:t>89.- CUANDO OIGO LA HISTORIA DE Jesús</a:t>
            </a:r>
            <a:endParaRPr lang="es-ES" sz="1600" dirty="0">
              <a:latin typeface="Algerian" pitchFamily="82" charset="0"/>
            </a:endParaRPr>
          </a:p>
        </p:txBody>
      </p:sp>
      <p:sp>
        <p:nvSpPr>
          <p:cNvPr id="47" name="1 Título"/>
          <p:cNvSpPr txBox="1">
            <a:spLocks/>
          </p:cNvSpPr>
          <p:nvPr/>
        </p:nvSpPr>
        <p:spPr>
          <a:xfrm>
            <a:off x="4914906" y="630727"/>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5" action="ppaction://hlinksldjump"/>
              </a:rPr>
              <a:t>90.- DEL SANTO AMOR DE CRISTO</a:t>
            </a:r>
            <a:endParaRPr lang="es-ES" sz="2000" dirty="0">
              <a:latin typeface="Algerian" pitchFamily="82" charset="0"/>
            </a:endParaRPr>
          </a:p>
        </p:txBody>
      </p:sp>
      <p:sp>
        <p:nvSpPr>
          <p:cNvPr id="48" name="1 Título"/>
          <p:cNvSpPr txBox="1">
            <a:spLocks/>
          </p:cNvSpPr>
          <p:nvPr/>
        </p:nvSpPr>
        <p:spPr>
          <a:xfrm>
            <a:off x="4914906" y="1129234"/>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6" action="ppaction://hlinksldjump"/>
              </a:rPr>
              <a:t>91.- ¡OH MAESTRO Y MI SEÑOR!</a:t>
            </a:r>
            <a:endParaRPr lang="es-ES" sz="2000" dirty="0">
              <a:latin typeface="Algerian" pitchFamily="82" charset="0"/>
            </a:endParaRPr>
          </a:p>
        </p:txBody>
      </p:sp>
      <p:sp>
        <p:nvSpPr>
          <p:cNvPr id="49" name="1 Título"/>
          <p:cNvSpPr txBox="1">
            <a:spLocks/>
          </p:cNvSpPr>
          <p:nvPr/>
        </p:nvSpPr>
        <p:spPr>
          <a:xfrm>
            <a:off x="4901052" y="1627998"/>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17" action="ppaction://hlinksldjump"/>
              </a:rPr>
              <a:t>92.- HIJO DE DIOS ES ÉL</a:t>
            </a:r>
            <a:endParaRPr lang="es-ES" sz="2000" dirty="0">
              <a:latin typeface="Algerian" pitchFamily="82" charset="0"/>
            </a:endParaRPr>
          </a:p>
        </p:txBody>
      </p:sp>
      <p:sp>
        <p:nvSpPr>
          <p:cNvPr id="50" name="1 Título"/>
          <p:cNvSpPr txBox="1">
            <a:spLocks/>
          </p:cNvSpPr>
          <p:nvPr/>
        </p:nvSpPr>
        <p:spPr>
          <a:xfrm>
            <a:off x="4901052" y="2091371"/>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dirty="0">
                <a:latin typeface="Algerian" pitchFamily="82" charset="0"/>
                <a:hlinkClick r:id="rId18" action="ppaction://hlinksldjump"/>
              </a:rPr>
              <a:t>93.- LA TIERNA VOZ DEL SALVADOR</a:t>
            </a:r>
            <a:endParaRPr lang="es-ES" sz="1800" dirty="0">
              <a:latin typeface="Algerian" pitchFamily="82" charset="0"/>
            </a:endParaRPr>
          </a:p>
        </p:txBody>
      </p:sp>
      <p:sp>
        <p:nvSpPr>
          <p:cNvPr id="51" name="1 Título"/>
          <p:cNvSpPr txBox="1">
            <a:spLocks/>
          </p:cNvSpPr>
          <p:nvPr/>
        </p:nvSpPr>
        <p:spPr>
          <a:xfrm>
            <a:off x="4901052" y="2548422"/>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dirty="0">
                <a:latin typeface="Algerian" pitchFamily="82" charset="0"/>
                <a:hlinkClick r:id="rId19" action="ppaction://hlinksldjump"/>
              </a:rPr>
              <a:t>94.- TIERRA DE LA PALESTINA</a:t>
            </a:r>
            <a:endParaRPr lang="es-ES" sz="1800" dirty="0">
              <a:latin typeface="Algerian" pitchFamily="82" charset="0"/>
            </a:endParaRPr>
          </a:p>
        </p:txBody>
      </p:sp>
      <p:sp>
        <p:nvSpPr>
          <p:cNvPr id="52" name="1 Título"/>
          <p:cNvSpPr txBox="1">
            <a:spLocks/>
          </p:cNvSpPr>
          <p:nvPr/>
        </p:nvSpPr>
        <p:spPr>
          <a:xfrm>
            <a:off x="4901052" y="3047442"/>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0" action="ppaction://hlinksldjump"/>
              </a:rPr>
              <a:t>95.- CONTEMPLANDO TU AMOR</a:t>
            </a:r>
            <a:endParaRPr lang="es-ES" sz="2000" dirty="0">
              <a:latin typeface="Algerian" pitchFamily="82" charset="0"/>
            </a:endParaRPr>
          </a:p>
        </p:txBody>
      </p:sp>
      <p:sp>
        <p:nvSpPr>
          <p:cNvPr id="53" name="1 Título"/>
          <p:cNvSpPr txBox="1">
            <a:spLocks/>
          </p:cNvSpPr>
          <p:nvPr/>
        </p:nvSpPr>
        <p:spPr>
          <a:xfrm>
            <a:off x="4901052" y="3573016"/>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1" action="ppaction://hlinksldjump"/>
              </a:rPr>
              <a:t>96.- EL PADRE NUESTRO</a:t>
            </a:r>
            <a:endParaRPr lang="es-ES" sz="2000" dirty="0">
              <a:latin typeface="Algerian" pitchFamily="82" charset="0"/>
            </a:endParaRPr>
          </a:p>
        </p:txBody>
      </p:sp>
      <p:sp>
        <p:nvSpPr>
          <p:cNvPr id="54" name="1 Título"/>
          <p:cNvSpPr txBox="1">
            <a:spLocks/>
          </p:cNvSpPr>
          <p:nvPr/>
        </p:nvSpPr>
        <p:spPr>
          <a:xfrm>
            <a:off x="4901052" y="4062884"/>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2" action="ppaction://hlinksldjump"/>
              </a:rPr>
              <a:t>97.- ¡OH ROSTRO ENSANGRETADO!</a:t>
            </a:r>
            <a:endParaRPr lang="es-ES" sz="2000" dirty="0">
              <a:latin typeface="Algerian" pitchFamily="82" charset="0"/>
            </a:endParaRPr>
          </a:p>
        </p:txBody>
      </p:sp>
      <p:sp>
        <p:nvSpPr>
          <p:cNvPr id="55" name="1 Título"/>
          <p:cNvSpPr txBox="1">
            <a:spLocks/>
          </p:cNvSpPr>
          <p:nvPr/>
        </p:nvSpPr>
        <p:spPr>
          <a:xfrm>
            <a:off x="4901052" y="4548659"/>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3" action="ppaction://hlinksldjump"/>
              </a:rPr>
              <a:t>98.- HAY UNA FUENTE SIN IGUAL</a:t>
            </a:r>
            <a:endParaRPr lang="es-ES" sz="2000" dirty="0">
              <a:latin typeface="Algerian" pitchFamily="82" charset="0"/>
            </a:endParaRPr>
          </a:p>
        </p:txBody>
      </p:sp>
      <p:sp>
        <p:nvSpPr>
          <p:cNvPr id="56" name="1 Título"/>
          <p:cNvSpPr txBox="1">
            <a:spLocks/>
          </p:cNvSpPr>
          <p:nvPr/>
        </p:nvSpPr>
        <p:spPr>
          <a:xfrm>
            <a:off x="4914906" y="5073239"/>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4" action="ppaction://hlinksldjump"/>
              </a:rPr>
              <a:t>99.- EN EL CALVARIO ESTUVE YO</a:t>
            </a:r>
            <a:endParaRPr lang="es-ES" sz="2000" dirty="0">
              <a:latin typeface="Algerian" pitchFamily="82" charset="0"/>
            </a:endParaRPr>
          </a:p>
        </p:txBody>
      </p:sp>
      <p:sp>
        <p:nvSpPr>
          <p:cNvPr id="57" name="1 Título"/>
          <p:cNvSpPr txBox="1">
            <a:spLocks/>
          </p:cNvSpPr>
          <p:nvPr/>
        </p:nvSpPr>
        <p:spPr>
          <a:xfrm>
            <a:off x="4914906" y="5572259"/>
            <a:ext cx="4238725" cy="4990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2000" dirty="0">
                <a:latin typeface="Algerian" pitchFamily="82" charset="0"/>
                <a:hlinkClick r:id="rId25" action="ppaction://hlinksldjump"/>
              </a:rPr>
              <a:t>100.- EN EL MONTE CALVARIO</a:t>
            </a:r>
            <a:endParaRPr lang="es-ES" sz="2000" dirty="0">
              <a:latin typeface="Algerian" pitchFamily="82" charset="0"/>
            </a:endParaRPr>
          </a:p>
        </p:txBody>
      </p:sp>
      <p:pic>
        <p:nvPicPr>
          <p:cNvPr id="28" name="Picture 2" descr="C:\Archivos de programa\Microsoft Office\MEDIA\CAGCAT10\j0293236.wmf">
            <a:hlinkClick r:id="rId26" action="ppaction://hlinkpres?slideindex=1&amp;slidetitle="/>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590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 sz="5000" dirty="0">
                <a:latin typeface="Arial Black" pitchFamily="34" charset="0"/>
              </a:rPr>
              <a:t>2. De Dios hoy canto la bondad que bienes proveyó, para uso de la infinidad de todo lo que creó. Sus maravillas por doquier ¡Cuán numerosas son! Mis ojos bien las pueden ver en toda su creación.</a:t>
            </a:r>
            <a:endParaRPr lang="es-PE" sz="5000" dirty="0">
              <a:latin typeface="Arial Black" pitchFamily="34" charset="0"/>
            </a:endParaRPr>
          </a:p>
        </p:txBody>
      </p:sp>
    </p:spTree>
    <p:extLst>
      <p:ext uri="{BB962C8B-B14F-4D97-AF65-F5344CB8AC3E}">
        <p14:creationId xmlns:p14="http://schemas.microsoft.com/office/powerpoint/2010/main" val="4018873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500" dirty="0">
                <a:latin typeface="Arial Black" pitchFamily="34" charset="0"/>
              </a:rPr>
              <a:t>Coro:</a:t>
            </a:r>
            <a:endParaRPr lang="es-PE" sz="5500" dirty="0">
              <a:latin typeface="Arial Black" pitchFamily="34" charset="0"/>
            </a:endParaRPr>
          </a:p>
          <a:p>
            <a:pPr algn="ctr"/>
            <a:r>
              <a:rPr lang="es-ES" sz="5500" dirty="0">
                <a:latin typeface="Arial Black" pitchFamily="34" charset="0"/>
              </a:rPr>
              <a:t>¡Gloria! ¡gloria sea a nuestro Dios!</a:t>
            </a:r>
          </a:p>
          <a:p>
            <a:pPr algn="ctr"/>
            <a:r>
              <a:rPr lang="es-ES" sz="5500" dirty="0">
                <a:latin typeface="Arial Black" pitchFamily="34" charset="0"/>
              </a:rPr>
              <a:t>¡Gloria! si, cantemos a una voz, Y el cantar de gloria, que se oyó en</a:t>
            </a:r>
          </a:p>
          <a:p>
            <a:pPr algn="ctr"/>
            <a:r>
              <a:rPr lang="es-PE" sz="5500" dirty="0">
                <a:latin typeface="Arial Black" pitchFamily="34" charset="0"/>
              </a:rPr>
              <a:t>Belén, Sea nuestro cántico también.</a:t>
            </a:r>
          </a:p>
        </p:txBody>
      </p:sp>
    </p:spTree>
    <p:extLst>
      <p:ext uri="{BB962C8B-B14F-4D97-AF65-F5344CB8AC3E}">
        <p14:creationId xmlns:p14="http://schemas.microsoft.com/office/powerpoint/2010/main" val="3803217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2. Salte, de alegría lleno el corazón,</a:t>
            </a:r>
          </a:p>
          <a:p>
            <a:pPr algn="ctr"/>
            <a:r>
              <a:rPr lang="es-ES" sz="5500" dirty="0">
                <a:latin typeface="Arial Black" pitchFamily="34" charset="0"/>
              </a:rPr>
              <a:t>La abatida y pobre humanidad;</a:t>
            </a:r>
          </a:p>
          <a:p>
            <a:pPr algn="ctr"/>
            <a:r>
              <a:rPr lang="es-ES" sz="5500" dirty="0">
                <a:latin typeface="Arial Black" pitchFamily="34" charset="0"/>
              </a:rPr>
              <a:t>Dios se compadece viendo su aflicción,</a:t>
            </a:r>
          </a:p>
          <a:p>
            <a:pPr algn="ctr"/>
            <a:r>
              <a:rPr lang="es-ES" sz="5500" dirty="0">
                <a:latin typeface="Arial Black" pitchFamily="34" charset="0"/>
              </a:rPr>
              <a:t>Y le muestra buena voluntad.</a:t>
            </a:r>
          </a:p>
        </p:txBody>
      </p:sp>
    </p:spTree>
    <p:extLst>
      <p:ext uri="{BB962C8B-B14F-4D97-AF65-F5344CB8AC3E}">
        <p14:creationId xmlns:p14="http://schemas.microsoft.com/office/powerpoint/2010/main" val="2822626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500" dirty="0">
                <a:latin typeface="Arial Black" pitchFamily="34" charset="0"/>
              </a:rPr>
              <a:t>Coro:</a:t>
            </a:r>
            <a:endParaRPr lang="es-PE" sz="5500" dirty="0">
              <a:latin typeface="Arial Black" pitchFamily="34" charset="0"/>
            </a:endParaRPr>
          </a:p>
          <a:p>
            <a:pPr algn="ctr"/>
            <a:r>
              <a:rPr lang="es-ES" sz="5500" dirty="0">
                <a:latin typeface="Arial Black" pitchFamily="34" charset="0"/>
              </a:rPr>
              <a:t>¡Gloria! ¡gloria sea a nuestro Dios!</a:t>
            </a:r>
          </a:p>
          <a:p>
            <a:pPr algn="ctr"/>
            <a:r>
              <a:rPr lang="es-ES" sz="5500" dirty="0">
                <a:latin typeface="Arial Black" pitchFamily="34" charset="0"/>
              </a:rPr>
              <a:t>¡Gloria! si, cantemos a una voz, Y el cantar de gloria, que se oyó en</a:t>
            </a:r>
          </a:p>
          <a:p>
            <a:pPr algn="ctr"/>
            <a:r>
              <a:rPr lang="es-PE" sz="5500" dirty="0">
                <a:latin typeface="Arial Black" pitchFamily="34" charset="0"/>
              </a:rPr>
              <a:t>Belén, Sea nuestro cántico también.</a:t>
            </a:r>
          </a:p>
        </p:txBody>
      </p:sp>
    </p:spTree>
    <p:extLst>
      <p:ext uri="{BB962C8B-B14F-4D97-AF65-F5344CB8AC3E}">
        <p14:creationId xmlns:p14="http://schemas.microsoft.com/office/powerpoint/2010/main" val="146361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500" dirty="0">
                <a:latin typeface="Arial Black" pitchFamily="34" charset="0"/>
              </a:rPr>
              <a:t>3. Sientan nuestras almas noble gratitud</a:t>
            </a:r>
          </a:p>
          <a:p>
            <a:pPr algn="ctr"/>
            <a:r>
              <a:rPr lang="es-ES" sz="5500" dirty="0">
                <a:latin typeface="Arial Black" pitchFamily="34" charset="0"/>
              </a:rPr>
              <a:t>Hacia él que nos brinda redención;</a:t>
            </a:r>
          </a:p>
          <a:p>
            <a:pPr algn="ctr"/>
            <a:r>
              <a:rPr lang="es-ES" sz="5500" dirty="0">
                <a:latin typeface="Arial Black" pitchFamily="34" charset="0"/>
              </a:rPr>
              <a:t>Y a Jesús el Cristo, que nos da salud,</a:t>
            </a:r>
          </a:p>
          <a:p>
            <a:pPr algn="ctr"/>
            <a:r>
              <a:rPr lang="es-PE" sz="5500" dirty="0">
                <a:latin typeface="Arial Black" pitchFamily="34" charset="0"/>
              </a:rPr>
              <a:t>Tributemos nuestra adoración.</a:t>
            </a:r>
            <a:endParaRPr lang="es-ES" sz="5500" dirty="0">
              <a:latin typeface="Arial Black" pitchFamily="34" charset="0"/>
            </a:endParaRPr>
          </a:p>
        </p:txBody>
      </p:sp>
    </p:spTree>
    <p:extLst>
      <p:ext uri="{BB962C8B-B14F-4D97-AF65-F5344CB8AC3E}">
        <p14:creationId xmlns:p14="http://schemas.microsoft.com/office/powerpoint/2010/main" val="209739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500" dirty="0">
                <a:latin typeface="Arial Black" pitchFamily="34" charset="0"/>
              </a:rPr>
              <a:t>Coro:</a:t>
            </a:r>
            <a:endParaRPr lang="es-PE" sz="5500" dirty="0">
              <a:latin typeface="Arial Black" pitchFamily="34" charset="0"/>
            </a:endParaRPr>
          </a:p>
          <a:p>
            <a:pPr algn="ctr"/>
            <a:r>
              <a:rPr lang="es-ES" sz="5500" dirty="0">
                <a:latin typeface="Arial Black" pitchFamily="34" charset="0"/>
              </a:rPr>
              <a:t>¡Gloria! ¡gloria sea a nuestro Dios!</a:t>
            </a:r>
          </a:p>
          <a:p>
            <a:pPr algn="ctr"/>
            <a:r>
              <a:rPr lang="es-ES" sz="5500" dirty="0">
                <a:latin typeface="Arial Black" pitchFamily="34" charset="0"/>
              </a:rPr>
              <a:t>¡Gloria! si, cantemos a una voz, Y el cantar de gloria, que se oyó en</a:t>
            </a:r>
          </a:p>
          <a:p>
            <a:pPr algn="ctr"/>
            <a:r>
              <a:rPr lang="es-PE" sz="5500" dirty="0">
                <a:latin typeface="Arial Black" pitchFamily="34" charset="0"/>
              </a:rPr>
              <a:t>Belén, Sea nuestro cántico también.</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61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b="1" dirty="0">
                <a:latin typeface="Arial Black" pitchFamily="34" charset="0"/>
              </a:rPr>
              <a:t>1. </a:t>
            </a:r>
            <a:r>
              <a:rPr lang="es-ES" sz="5000" dirty="0">
                <a:latin typeface="Arial Black" pitchFamily="34" charset="0"/>
              </a:rPr>
              <a:t>Dad loor a Dios, himnos elevad, </a:t>
            </a:r>
            <a:r>
              <a:rPr lang="es-PE" sz="5000" dirty="0">
                <a:latin typeface="Arial Black" pitchFamily="34" charset="0"/>
              </a:rPr>
              <a:t>Alabando su bondad; Canta de Jesús, pobre pecador; Canta, sí, su gran amor.</a:t>
            </a:r>
          </a:p>
          <a:p>
            <a:pPr algn="ctr"/>
            <a:r>
              <a:rPr lang="es-ES" sz="5000" dirty="0">
                <a:latin typeface="Arial Black" pitchFamily="34" charset="0"/>
              </a:rPr>
              <a:t>Jesucristo descendió de los cielos a Belén; Nuestra paz allí nació,</a:t>
            </a:r>
          </a:p>
          <a:p>
            <a:pPr algn="ctr"/>
            <a:r>
              <a:rPr lang="es-ES" sz="5000" dirty="0">
                <a:latin typeface="Arial Black" pitchFamily="34" charset="0"/>
              </a:rPr>
              <a:t>Nuestra dicha, luz y bien.</a:t>
            </a:r>
          </a:p>
        </p:txBody>
      </p:sp>
    </p:spTree>
    <p:extLst>
      <p:ext uri="{BB962C8B-B14F-4D97-AF65-F5344CB8AC3E}">
        <p14:creationId xmlns:p14="http://schemas.microsoft.com/office/powerpoint/2010/main" val="26554820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7500" dirty="0">
                <a:latin typeface="Arial Black" pitchFamily="34" charset="0"/>
              </a:rPr>
              <a:t>Coro:</a:t>
            </a:r>
            <a:endParaRPr lang="es-PE" sz="7500" dirty="0">
              <a:latin typeface="Arial Black" pitchFamily="34" charset="0"/>
            </a:endParaRPr>
          </a:p>
          <a:p>
            <a:pPr algn="ctr"/>
            <a:r>
              <a:rPr lang="es-PE" sz="7500" dirty="0">
                <a:latin typeface="Arial Black" pitchFamily="34" charset="0"/>
              </a:rPr>
              <a:t>¡Oh bendito Dios! Gloria a ti, Señor,</a:t>
            </a:r>
          </a:p>
          <a:p>
            <a:pPr algn="ctr"/>
            <a:r>
              <a:rPr lang="es-PE" sz="7500" dirty="0">
                <a:latin typeface="Arial Black" pitchFamily="34" charset="0"/>
              </a:rPr>
              <a:t>Por Jesús, el Salvador.</a:t>
            </a:r>
          </a:p>
        </p:txBody>
      </p:sp>
    </p:spTree>
    <p:extLst>
      <p:ext uri="{BB962C8B-B14F-4D97-AF65-F5344CB8AC3E}">
        <p14:creationId xmlns:p14="http://schemas.microsoft.com/office/powerpoint/2010/main" val="2373780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b="1" dirty="0">
                <a:latin typeface="Arial Black" pitchFamily="34" charset="0"/>
              </a:rPr>
              <a:t>2. Dad loor a Dios, himnos elevad, </a:t>
            </a:r>
            <a:r>
              <a:rPr lang="es-PE" sz="5000" b="1" dirty="0">
                <a:latin typeface="Arial Black" pitchFamily="34" charset="0"/>
              </a:rPr>
              <a:t>Alabando su bondad; Canta de Jesús, pobre pecador;</a:t>
            </a:r>
          </a:p>
          <a:p>
            <a:pPr algn="ctr"/>
            <a:r>
              <a:rPr lang="es-ES" sz="5000" b="1" dirty="0">
                <a:latin typeface="Arial Black" pitchFamily="34" charset="0"/>
              </a:rPr>
              <a:t>Canta, sí, su gran amor.</a:t>
            </a:r>
          </a:p>
          <a:p>
            <a:pPr algn="ctr"/>
            <a:r>
              <a:rPr lang="es-ES" sz="5000" b="1" dirty="0">
                <a:latin typeface="Arial Black" pitchFamily="34" charset="0"/>
              </a:rPr>
              <a:t>Por venir a padecer a los ángeles dejó, Y </a:t>
            </a:r>
            <a:r>
              <a:rPr lang="es-PE" sz="5000" b="1" dirty="0">
                <a:latin typeface="Arial Black" pitchFamily="34" charset="0"/>
              </a:rPr>
              <a:t>nacido de mujer, Con los hombres habitó.</a:t>
            </a:r>
            <a:endParaRPr lang="es-ES" sz="5000" b="1" dirty="0">
              <a:latin typeface="Arial Black" pitchFamily="34" charset="0"/>
            </a:endParaRPr>
          </a:p>
        </p:txBody>
      </p:sp>
    </p:spTree>
    <p:extLst>
      <p:ext uri="{BB962C8B-B14F-4D97-AF65-F5344CB8AC3E}">
        <p14:creationId xmlns:p14="http://schemas.microsoft.com/office/powerpoint/2010/main" val="549663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7500" dirty="0">
                <a:latin typeface="Arial Black" pitchFamily="34" charset="0"/>
              </a:rPr>
              <a:t>Coro:</a:t>
            </a:r>
            <a:endParaRPr lang="es-PE" sz="7500" dirty="0">
              <a:latin typeface="Arial Black" pitchFamily="34" charset="0"/>
            </a:endParaRPr>
          </a:p>
          <a:p>
            <a:pPr algn="ctr"/>
            <a:r>
              <a:rPr lang="es-PE" sz="7500" dirty="0">
                <a:latin typeface="Arial Black" pitchFamily="34" charset="0"/>
              </a:rPr>
              <a:t>¡Oh bendito Dios! Gloria a ti, Señor,</a:t>
            </a:r>
          </a:p>
          <a:p>
            <a:pPr algn="ctr"/>
            <a:r>
              <a:rPr lang="es-PE" sz="7500" dirty="0">
                <a:latin typeface="Arial Black" pitchFamily="34" charset="0"/>
              </a:rPr>
              <a:t>Por Jesús, el Salvador.</a:t>
            </a:r>
          </a:p>
        </p:txBody>
      </p:sp>
    </p:spTree>
    <p:extLst>
      <p:ext uri="{BB962C8B-B14F-4D97-AF65-F5344CB8AC3E}">
        <p14:creationId xmlns:p14="http://schemas.microsoft.com/office/powerpoint/2010/main" val="1910515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b="1" dirty="0">
                <a:latin typeface="Arial Black" pitchFamily="34" charset="0"/>
              </a:rPr>
              <a:t>3. Dad loor a Dios, himnos elevad, </a:t>
            </a:r>
            <a:r>
              <a:rPr lang="es-PE" sz="5000" b="1" dirty="0">
                <a:latin typeface="Arial Black" pitchFamily="34" charset="0"/>
              </a:rPr>
              <a:t>Alabando su bondad; Canta de Jesús, pobre pecador; Canta, sí, su gran amor.</a:t>
            </a:r>
          </a:p>
          <a:p>
            <a:pPr algn="ctr"/>
            <a:r>
              <a:rPr lang="es-ES" sz="5000" b="1" dirty="0">
                <a:latin typeface="Arial Black" pitchFamily="34" charset="0"/>
              </a:rPr>
              <a:t>En la cruz, martirio cruel, dio su vida el</a:t>
            </a:r>
            <a:r>
              <a:rPr lang="es-PE" sz="5000" b="1" dirty="0">
                <a:latin typeface="Arial Black" pitchFamily="34" charset="0"/>
              </a:rPr>
              <a:t>Salvador,</a:t>
            </a:r>
          </a:p>
          <a:p>
            <a:pPr algn="ctr"/>
            <a:r>
              <a:rPr lang="es-ES" sz="5000" b="1" dirty="0">
                <a:latin typeface="Arial Black" pitchFamily="34" charset="0"/>
              </a:rPr>
              <a:t>Porque tenga paz en él Todo pobre </a:t>
            </a:r>
            <a:r>
              <a:rPr lang="es-PE" sz="5000" b="1" dirty="0">
                <a:latin typeface="Arial Black" pitchFamily="34" charset="0"/>
              </a:rPr>
              <a:t>pecador.</a:t>
            </a:r>
            <a:endParaRPr lang="es-ES" sz="5000" b="1" dirty="0">
              <a:latin typeface="Arial Black" pitchFamily="34" charset="0"/>
            </a:endParaRPr>
          </a:p>
        </p:txBody>
      </p:sp>
    </p:spTree>
    <p:extLst>
      <p:ext uri="{BB962C8B-B14F-4D97-AF65-F5344CB8AC3E}">
        <p14:creationId xmlns:p14="http://schemas.microsoft.com/office/powerpoint/2010/main" val="963166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 sz="5000" dirty="0">
                <a:latin typeface="Arial Black" pitchFamily="34" charset="0"/>
              </a:rPr>
              <a:t>3. Oh Dios, tu gloria, flores mil demuestran por doquier; los vientos y el turbión hostil declaran tu poder. En la natura, buen Señor, la vida a todos das; doquier que miro alrededor allí presente estás.</a:t>
            </a:r>
            <a:endParaRPr lang="es-PE" sz="50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873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7500" dirty="0">
                <a:latin typeface="Arial Black" pitchFamily="34" charset="0"/>
              </a:rPr>
              <a:t>Coro:</a:t>
            </a:r>
            <a:endParaRPr lang="es-PE" sz="7500" dirty="0">
              <a:latin typeface="Arial Black" pitchFamily="34" charset="0"/>
            </a:endParaRPr>
          </a:p>
          <a:p>
            <a:pPr algn="ctr"/>
            <a:r>
              <a:rPr lang="es-PE" sz="7500" dirty="0">
                <a:latin typeface="Arial Black" pitchFamily="34" charset="0"/>
              </a:rPr>
              <a:t>¡Oh bendito Dios! Gloria a ti, Señor,</a:t>
            </a:r>
          </a:p>
          <a:p>
            <a:pPr algn="ctr"/>
            <a:r>
              <a:rPr lang="es-PE" sz="7500" dirty="0">
                <a:latin typeface="Arial Black" pitchFamily="34" charset="0"/>
              </a:rPr>
              <a:t>Por Jesús, el Salvador.</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515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1. ¡Eres del mundo, Cristo, la esperanza!</a:t>
            </a:r>
          </a:p>
          <a:p>
            <a:pPr algn="ctr"/>
            <a:r>
              <a:rPr lang="es-ES" sz="5400" dirty="0">
                <a:latin typeface="Arial Black" pitchFamily="34" charset="0"/>
              </a:rPr>
              <a:t>Habla y aquieta nuestro corazón.</a:t>
            </a:r>
          </a:p>
          <a:p>
            <a:pPr algn="ctr"/>
            <a:r>
              <a:rPr lang="es-PE" sz="5400" dirty="0">
                <a:latin typeface="Arial Black" pitchFamily="34" charset="0"/>
              </a:rPr>
              <a:t>Salva a tu pueblo de falaz confianza,</a:t>
            </a:r>
          </a:p>
          <a:p>
            <a:pPr algn="ctr"/>
            <a:r>
              <a:rPr lang="es-ES" sz="5400" dirty="0">
                <a:latin typeface="Arial Black" pitchFamily="34" charset="0"/>
              </a:rPr>
              <a:t>Falsos ideales y mortal pasión.</a:t>
            </a:r>
          </a:p>
        </p:txBody>
      </p:sp>
    </p:spTree>
    <p:extLst>
      <p:ext uri="{BB962C8B-B14F-4D97-AF65-F5344CB8AC3E}">
        <p14:creationId xmlns:p14="http://schemas.microsoft.com/office/powerpoint/2010/main" val="24939277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400" dirty="0">
                <a:latin typeface="Arial Black" pitchFamily="34" charset="0"/>
              </a:rPr>
              <a:t>2. ¡Tú, la esperanza! don del alto cielo,</a:t>
            </a:r>
          </a:p>
          <a:p>
            <a:pPr algn="ctr"/>
            <a:r>
              <a:rPr lang="es-ES" sz="5400" dirty="0">
                <a:latin typeface="Arial Black" pitchFamily="34" charset="0"/>
              </a:rPr>
              <a:t>Al alma hambrienta das de vida el pan;</a:t>
            </a:r>
          </a:p>
          <a:p>
            <a:pPr algn="ctr"/>
            <a:r>
              <a:rPr lang="es-PE" sz="5400" dirty="0">
                <a:latin typeface="Arial Black" pitchFamily="34" charset="0"/>
              </a:rPr>
              <a:t>Haz que tu Espíritu nos dé consuelo,</a:t>
            </a:r>
          </a:p>
          <a:p>
            <a:pPr algn="ctr"/>
            <a:r>
              <a:rPr lang="es-ES" sz="5400" dirty="0">
                <a:latin typeface="Arial Black" pitchFamily="34" charset="0"/>
              </a:rPr>
              <a:t>Y ponga fin al angustioso afán.</a:t>
            </a:r>
          </a:p>
        </p:txBody>
      </p:sp>
    </p:spTree>
    <p:extLst>
      <p:ext uri="{BB962C8B-B14F-4D97-AF65-F5344CB8AC3E}">
        <p14:creationId xmlns:p14="http://schemas.microsoft.com/office/powerpoint/2010/main" val="2090344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3. ¡Tú, la esperanza! ven a nuestro lado;</a:t>
            </a:r>
          </a:p>
          <a:p>
            <a:pPr algn="ctr"/>
            <a:r>
              <a:rPr lang="es-ES" sz="5400" dirty="0">
                <a:latin typeface="Arial Black" pitchFamily="34" charset="0"/>
              </a:rPr>
              <a:t>En nuestra senda oscura sé la luz;</a:t>
            </a:r>
          </a:p>
          <a:p>
            <a:pPr algn="ctr"/>
            <a:r>
              <a:rPr lang="es-ES" sz="5400" dirty="0">
                <a:latin typeface="Arial Black" pitchFamily="34" charset="0"/>
              </a:rPr>
              <a:t>Con tu poder evita que el pecado</a:t>
            </a:r>
          </a:p>
          <a:p>
            <a:pPr algn="ctr"/>
            <a:r>
              <a:rPr lang="es-PE" sz="5400" dirty="0">
                <a:latin typeface="Arial Black" pitchFamily="34" charset="0"/>
              </a:rPr>
              <a:t>Nos extravíe lejos de tu cruz.</a:t>
            </a:r>
            <a:endParaRPr lang="es-ES" sz="5400" dirty="0">
              <a:latin typeface="Arial Black" pitchFamily="34" charset="0"/>
            </a:endParaRPr>
          </a:p>
        </p:txBody>
      </p:sp>
    </p:spTree>
    <p:extLst>
      <p:ext uri="{BB962C8B-B14F-4D97-AF65-F5344CB8AC3E}">
        <p14:creationId xmlns:p14="http://schemas.microsoft.com/office/powerpoint/2010/main" val="197987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4. ¡Tú, la esperanza! surges victorioso</a:t>
            </a:r>
          </a:p>
          <a:p>
            <a:pPr algn="ctr"/>
            <a:r>
              <a:rPr lang="es-ES" sz="5400" dirty="0">
                <a:latin typeface="Arial Black" pitchFamily="34" charset="0"/>
              </a:rPr>
              <a:t>Sobre la muerte y vida eterna das.</a:t>
            </a:r>
          </a:p>
          <a:p>
            <a:pPr algn="ctr"/>
            <a:r>
              <a:rPr lang="es-ES" sz="5400" dirty="0">
                <a:latin typeface="Arial Black" pitchFamily="34" charset="0"/>
              </a:rPr>
              <a:t>Fieles seremos al pregón glorioso:</a:t>
            </a:r>
          </a:p>
          <a:p>
            <a:pPr algn="ctr"/>
            <a:r>
              <a:rPr lang="es-ES" sz="5400" dirty="0">
                <a:latin typeface="Arial Black" pitchFamily="34" charset="0"/>
              </a:rPr>
              <a:t>¡Tú para siempre, Cristo, reinarás!</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49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1. Cuando oigo la historia del querido</a:t>
            </a:r>
          </a:p>
          <a:p>
            <a:pPr algn="ctr"/>
            <a:r>
              <a:rPr lang="es-PE" sz="5400" dirty="0">
                <a:latin typeface="Arial Black" pitchFamily="34" charset="0"/>
              </a:rPr>
              <a:t>Jesús</a:t>
            </a:r>
            <a:r>
              <a:rPr lang="es-ES" sz="5400" dirty="0">
                <a:latin typeface="Arial Black" pitchFamily="34" charset="0"/>
              </a:rPr>
              <a:t>Que bendice a los niños con amor, </a:t>
            </a:r>
            <a:r>
              <a:rPr lang="es-PE" sz="5400" dirty="0">
                <a:latin typeface="Arial Black" pitchFamily="34" charset="0"/>
              </a:rPr>
              <a:t>Yo también quisiera estar,</a:t>
            </a:r>
          </a:p>
          <a:p>
            <a:pPr algn="ctr"/>
            <a:r>
              <a:rPr lang="es-PE" sz="5400" dirty="0">
                <a:latin typeface="Arial Black" pitchFamily="34" charset="0"/>
              </a:rPr>
              <a:t>Y con ellos descansar</a:t>
            </a:r>
          </a:p>
          <a:p>
            <a:pPr algn="ctr"/>
            <a:r>
              <a:rPr lang="es-ES" sz="5400" dirty="0">
                <a:latin typeface="Arial Black" pitchFamily="34" charset="0"/>
              </a:rPr>
              <a:t>En los brazos del tierno Salvador.</a:t>
            </a:r>
          </a:p>
        </p:txBody>
      </p:sp>
    </p:spTree>
    <p:extLst>
      <p:ext uri="{BB962C8B-B14F-4D97-AF65-F5344CB8AC3E}">
        <p14:creationId xmlns:p14="http://schemas.microsoft.com/office/powerpoint/2010/main" val="377418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400" dirty="0">
                <a:latin typeface="Arial Black" pitchFamily="34" charset="0"/>
              </a:rPr>
              <a:t>2. Ver quisiera sus manos sobre mí</a:t>
            </a:r>
          </a:p>
          <a:p>
            <a:pPr algn="ctr"/>
            <a:r>
              <a:rPr lang="es-PE" sz="5400" dirty="0">
                <a:latin typeface="Arial Black" pitchFamily="34" charset="0"/>
              </a:rPr>
              <a:t>reposar; </a:t>
            </a:r>
            <a:r>
              <a:rPr lang="es-ES" sz="5400" dirty="0">
                <a:latin typeface="Arial Black" pitchFamily="34" charset="0"/>
              </a:rPr>
              <a:t>Cariñosos abrazos de él sentir;</a:t>
            </a:r>
          </a:p>
          <a:p>
            <a:pPr algn="ctr"/>
            <a:r>
              <a:rPr lang="es-PE" sz="5400" dirty="0">
                <a:latin typeface="Arial Black" pitchFamily="34" charset="0"/>
              </a:rPr>
              <a:t>Sus miradas disfrutar,</a:t>
            </a:r>
          </a:p>
          <a:p>
            <a:pPr algn="ctr"/>
            <a:r>
              <a:rPr lang="es-PE" sz="5400" dirty="0">
                <a:latin typeface="Arial Black" pitchFamily="34" charset="0"/>
              </a:rPr>
              <a:t>Las palabras escuchar:</a:t>
            </a:r>
          </a:p>
          <a:p>
            <a:pPr algn="ctr"/>
            <a:r>
              <a:rPr lang="es-ES" sz="5400" dirty="0">
                <a:latin typeface="Arial Black" pitchFamily="34" charset="0"/>
              </a:rPr>
              <a:t>“A los niños dejad a mi venir”.</a:t>
            </a:r>
          </a:p>
        </p:txBody>
      </p:sp>
    </p:spTree>
    <p:extLst>
      <p:ext uri="{BB962C8B-B14F-4D97-AF65-F5344CB8AC3E}">
        <p14:creationId xmlns:p14="http://schemas.microsoft.com/office/powerpoint/2010/main" val="421806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150" dirty="0">
                <a:latin typeface="Arial Black" pitchFamily="34" charset="0"/>
              </a:rPr>
              <a:t>3. Yo ansío aquel tiempo venturoso sin</a:t>
            </a:r>
          </a:p>
          <a:p>
            <a:pPr algn="ctr"/>
            <a:r>
              <a:rPr lang="es-PE" sz="5150" dirty="0">
                <a:latin typeface="Arial Black" pitchFamily="34" charset="0"/>
              </a:rPr>
              <a:t>fin, </a:t>
            </a:r>
            <a:r>
              <a:rPr lang="es-ES" sz="5150" dirty="0">
                <a:latin typeface="Arial Black" pitchFamily="34" charset="0"/>
              </a:rPr>
              <a:t>El más grato, el más bello y el mejor,</a:t>
            </a:r>
          </a:p>
          <a:p>
            <a:pPr algn="ctr"/>
            <a:r>
              <a:rPr lang="es-PE" sz="5150" dirty="0">
                <a:latin typeface="Arial Black" pitchFamily="34" charset="0"/>
              </a:rPr>
              <a:t>Cuando, de cualquier nación, Niños mil, sin distinción, </a:t>
            </a:r>
            <a:r>
              <a:rPr lang="es-ES" sz="5150" dirty="0">
                <a:latin typeface="Arial Black" pitchFamily="34" charset="0"/>
              </a:rPr>
              <a:t>En los brazos se encuentren del </a:t>
            </a:r>
          </a:p>
          <a:p>
            <a:pPr algn="ctr"/>
            <a:r>
              <a:rPr lang="es-ES" sz="5150" dirty="0">
                <a:latin typeface="Arial Black" pitchFamily="34" charset="0"/>
              </a:rPr>
              <a:t>Señor.</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942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000" dirty="0">
                <a:latin typeface="Arial Black" pitchFamily="34" charset="0"/>
              </a:rPr>
              <a:t>1. Del santo amor de Cristo que no</a:t>
            </a:r>
          </a:p>
          <a:p>
            <a:pPr algn="ctr"/>
            <a:r>
              <a:rPr lang="es-PE" sz="5000" dirty="0">
                <a:latin typeface="Arial Black" pitchFamily="34" charset="0"/>
              </a:rPr>
              <a:t>tendrá igual, </a:t>
            </a:r>
            <a:r>
              <a:rPr lang="es-ES" sz="5000" dirty="0">
                <a:latin typeface="Arial Black" pitchFamily="34" charset="0"/>
              </a:rPr>
              <a:t>De su divina gracia, sublime y eternal;</a:t>
            </a:r>
          </a:p>
          <a:p>
            <a:pPr algn="ctr"/>
            <a:r>
              <a:rPr lang="es-ES" sz="5000" dirty="0">
                <a:latin typeface="Arial Black" pitchFamily="34" charset="0"/>
              </a:rPr>
              <a:t>De su misericordia,  inmensa como el</a:t>
            </a:r>
          </a:p>
          <a:p>
            <a:pPr algn="ctr"/>
            <a:r>
              <a:rPr lang="es-PE" sz="5000" dirty="0">
                <a:latin typeface="Arial Black" pitchFamily="34" charset="0"/>
              </a:rPr>
              <a:t>mar, </a:t>
            </a:r>
            <a:r>
              <a:rPr lang="es-ES" sz="5000" dirty="0">
                <a:latin typeface="Arial Black" pitchFamily="34" charset="0"/>
              </a:rPr>
              <a:t>Y cual los cielos alta, con gozo he de</a:t>
            </a:r>
          </a:p>
          <a:p>
            <a:pPr algn="ctr"/>
            <a:r>
              <a:rPr lang="es-PE" sz="5000" dirty="0">
                <a:latin typeface="Arial Black" pitchFamily="34" charset="0"/>
              </a:rPr>
              <a:t>cantar.</a:t>
            </a:r>
            <a:endParaRPr lang="es-ES" sz="5000" dirty="0">
              <a:latin typeface="Arial Black" pitchFamily="34" charset="0"/>
            </a:endParaRPr>
          </a:p>
        </p:txBody>
      </p:sp>
    </p:spTree>
    <p:extLst>
      <p:ext uri="{BB962C8B-B14F-4D97-AF65-F5344CB8AC3E}">
        <p14:creationId xmlns:p14="http://schemas.microsoft.com/office/powerpoint/2010/main" val="1152710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ES" sz="6000" dirty="0">
                <a:latin typeface="Arial Black" pitchFamily="34" charset="0"/>
              </a:rPr>
              <a:t>El amor de mi Señor, grande y dulce es</a:t>
            </a:r>
          </a:p>
          <a:p>
            <a:pPr algn="ctr"/>
            <a:r>
              <a:rPr lang="es-PE" sz="6000" dirty="0">
                <a:latin typeface="Arial Black" pitchFamily="34" charset="0"/>
              </a:rPr>
              <a:t>más y más;</a:t>
            </a:r>
          </a:p>
          <a:p>
            <a:pPr algn="ctr"/>
            <a:r>
              <a:rPr lang="es-ES" sz="6000" dirty="0">
                <a:latin typeface="Arial Black" pitchFamily="34" charset="0"/>
              </a:rPr>
              <a:t>Rico e inefable, nada es comparable,</a:t>
            </a:r>
          </a:p>
          <a:p>
            <a:pPr algn="ctr"/>
            <a:r>
              <a:rPr lang="es-ES" sz="6000" dirty="0">
                <a:latin typeface="Arial Black" pitchFamily="34" charset="0"/>
              </a:rPr>
              <a:t>Al amor de mi Jesús.</a:t>
            </a:r>
            <a:endParaRPr lang="es-PE" sz="5500" dirty="0">
              <a:latin typeface="Arial Black" pitchFamily="34" charset="0"/>
            </a:endParaRPr>
          </a:p>
        </p:txBody>
      </p:sp>
    </p:spTree>
    <p:extLst>
      <p:ext uri="{BB962C8B-B14F-4D97-AF65-F5344CB8AC3E}">
        <p14:creationId xmlns:p14="http://schemas.microsoft.com/office/powerpoint/2010/main" val="3070038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 sz="6600" dirty="0">
                <a:latin typeface="Arial Black" pitchFamily="34" charset="0"/>
              </a:rPr>
              <a:t>1. Bendice, oh alma a tu Creador con férvida canción; despierta, y canta su loor tu ardiente corazón.</a:t>
            </a:r>
            <a:endParaRPr lang="es-PE" sz="6600" dirty="0">
              <a:latin typeface="Arial Black" pitchFamily="34" charset="0"/>
            </a:endParaRPr>
          </a:p>
        </p:txBody>
      </p:sp>
    </p:spTree>
    <p:extLst>
      <p:ext uri="{BB962C8B-B14F-4D97-AF65-F5344CB8AC3E}">
        <p14:creationId xmlns:p14="http://schemas.microsoft.com/office/powerpoint/2010/main" val="2213839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2. Cuando él vivió en el mundo la gente </a:t>
            </a:r>
            <a:r>
              <a:rPr lang="es-PE" sz="5000" dirty="0">
                <a:latin typeface="Arial Black" pitchFamily="34" charset="0"/>
              </a:rPr>
              <a:t>lo siguió,</a:t>
            </a:r>
          </a:p>
          <a:p>
            <a:pPr algn="ctr"/>
            <a:r>
              <a:rPr lang="es-ES" sz="5000" dirty="0">
                <a:latin typeface="Arial Black" pitchFamily="34" charset="0"/>
              </a:rPr>
              <a:t>Y todas sus angustias en él depositó; Entonces, bondadoso, su amor brotó en </a:t>
            </a:r>
            <a:r>
              <a:rPr lang="es-PE" sz="5000" dirty="0">
                <a:latin typeface="Arial Black" pitchFamily="34" charset="0"/>
              </a:rPr>
              <a:t>raudal,</a:t>
            </a:r>
          </a:p>
          <a:p>
            <a:pPr algn="ctr"/>
            <a:r>
              <a:rPr lang="es-PE" sz="5000" dirty="0">
                <a:latin typeface="Arial Black" pitchFamily="34" charset="0"/>
              </a:rPr>
              <a:t>Incontenible, inmenso, sanando todo</a:t>
            </a:r>
          </a:p>
          <a:p>
            <a:pPr algn="ctr"/>
            <a:r>
              <a:rPr lang="es-PE" sz="5000" dirty="0">
                <a:latin typeface="Arial Black" pitchFamily="34" charset="0"/>
              </a:rPr>
              <a:t>mal.</a:t>
            </a:r>
            <a:endParaRPr lang="es-ES" sz="5000" dirty="0">
              <a:latin typeface="Arial Black" pitchFamily="34" charset="0"/>
            </a:endParaRPr>
          </a:p>
        </p:txBody>
      </p:sp>
    </p:spTree>
    <p:extLst>
      <p:ext uri="{BB962C8B-B14F-4D97-AF65-F5344CB8AC3E}">
        <p14:creationId xmlns:p14="http://schemas.microsoft.com/office/powerpoint/2010/main" val="2129292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ES" sz="6000" dirty="0">
                <a:latin typeface="Arial Black" pitchFamily="34" charset="0"/>
              </a:rPr>
              <a:t>El amor de mi Señor, grande y dulce es</a:t>
            </a:r>
          </a:p>
          <a:p>
            <a:pPr algn="ctr"/>
            <a:r>
              <a:rPr lang="es-PE" sz="6000" dirty="0">
                <a:latin typeface="Arial Black" pitchFamily="34" charset="0"/>
              </a:rPr>
              <a:t>más y más;</a:t>
            </a:r>
          </a:p>
          <a:p>
            <a:pPr algn="ctr"/>
            <a:r>
              <a:rPr lang="es-ES" sz="6000" dirty="0">
                <a:latin typeface="Arial Black" pitchFamily="34" charset="0"/>
              </a:rPr>
              <a:t>Rico e inefable, nada es comparable,</a:t>
            </a:r>
          </a:p>
          <a:p>
            <a:pPr algn="ctr"/>
            <a:r>
              <a:rPr lang="es-ES" sz="6000" dirty="0">
                <a:latin typeface="Arial Black" pitchFamily="34" charset="0"/>
              </a:rPr>
              <a:t>Al amor de mi Jesús.</a:t>
            </a:r>
            <a:endParaRPr lang="es-PE" sz="5500" dirty="0">
              <a:latin typeface="Arial Black" pitchFamily="34" charset="0"/>
            </a:endParaRPr>
          </a:p>
        </p:txBody>
      </p:sp>
    </p:spTree>
    <p:extLst>
      <p:ext uri="{BB962C8B-B14F-4D97-AF65-F5344CB8AC3E}">
        <p14:creationId xmlns:p14="http://schemas.microsoft.com/office/powerpoint/2010/main" val="1770166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3. El puso en los ojos del ciego nueva</a:t>
            </a:r>
          </a:p>
          <a:p>
            <a:pPr algn="ctr"/>
            <a:r>
              <a:rPr lang="es-PE" sz="5000" dirty="0">
                <a:latin typeface="Arial Black" pitchFamily="34" charset="0"/>
              </a:rPr>
              <a:t>luz, </a:t>
            </a:r>
            <a:r>
              <a:rPr lang="es-ES" sz="5000" dirty="0">
                <a:latin typeface="Arial Black" pitchFamily="34" charset="0"/>
              </a:rPr>
              <a:t>La eterna luz de vida que brilla en la </a:t>
            </a:r>
            <a:r>
              <a:rPr lang="es-PE" sz="5000" dirty="0">
                <a:latin typeface="Arial Black" pitchFamily="34" charset="0"/>
              </a:rPr>
              <a:t>cruz, </a:t>
            </a:r>
            <a:r>
              <a:rPr lang="es-ES" sz="5000" dirty="0">
                <a:latin typeface="Arial Black" pitchFamily="34" charset="0"/>
              </a:rPr>
              <a:t>Y dio a las almas todas la gloria de su </a:t>
            </a:r>
            <a:r>
              <a:rPr lang="es-PE" sz="5000" dirty="0">
                <a:latin typeface="Arial Black" pitchFamily="34" charset="0"/>
              </a:rPr>
              <a:t>ser.</a:t>
            </a:r>
            <a:r>
              <a:rPr lang="es-ES" sz="5000" dirty="0">
                <a:latin typeface="Arial Black" pitchFamily="34" charset="0"/>
              </a:rPr>
              <a:t> Al impartir su gracia, su Espíritu y</a:t>
            </a:r>
          </a:p>
          <a:p>
            <a:pPr algn="ctr"/>
            <a:r>
              <a:rPr lang="es-PE" sz="5000" dirty="0">
                <a:latin typeface="Arial Black" pitchFamily="34" charset="0"/>
              </a:rPr>
              <a:t>poder.</a:t>
            </a:r>
            <a:endParaRPr lang="es-ES" sz="5000" dirty="0">
              <a:latin typeface="Arial Black" pitchFamily="34" charset="0"/>
            </a:endParaRPr>
          </a:p>
        </p:txBody>
      </p:sp>
    </p:spTree>
    <p:extLst>
      <p:ext uri="{BB962C8B-B14F-4D97-AF65-F5344CB8AC3E}">
        <p14:creationId xmlns:p14="http://schemas.microsoft.com/office/powerpoint/2010/main" val="699379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ES" sz="6000" dirty="0">
                <a:latin typeface="Arial Black" pitchFamily="34" charset="0"/>
              </a:rPr>
              <a:t>El amor de mi Señor, grande y dulce es</a:t>
            </a:r>
          </a:p>
          <a:p>
            <a:pPr algn="ctr"/>
            <a:r>
              <a:rPr lang="es-PE" sz="6000" dirty="0">
                <a:latin typeface="Arial Black" pitchFamily="34" charset="0"/>
              </a:rPr>
              <a:t>más y más;</a:t>
            </a:r>
          </a:p>
          <a:p>
            <a:pPr algn="ctr"/>
            <a:r>
              <a:rPr lang="es-ES" sz="6000" dirty="0">
                <a:latin typeface="Arial Black" pitchFamily="34" charset="0"/>
              </a:rPr>
              <a:t>Rico e inefable, nada es comparable,</a:t>
            </a:r>
          </a:p>
          <a:p>
            <a:pPr algn="ctr"/>
            <a:r>
              <a:rPr lang="es-ES" sz="6000" dirty="0">
                <a:latin typeface="Arial Black" pitchFamily="34" charset="0"/>
              </a:rPr>
              <a:t>Al amor de mi Jesús.</a:t>
            </a:r>
            <a:endParaRPr lang="es-PE" sz="5500" dirty="0">
              <a:latin typeface="Arial Black" pitchFamily="34" charset="0"/>
            </a:endParaRPr>
          </a:p>
        </p:txBody>
      </p:sp>
    </p:spTree>
    <p:extLst>
      <p:ext uri="{BB962C8B-B14F-4D97-AF65-F5344CB8AC3E}">
        <p14:creationId xmlns:p14="http://schemas.microsoft.com/office/powerpoint/2010/main" val="1770166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4. Su amor, por las edades, del mundo</a:t>
            </a:r>
          </a:p>
          <a:p>
            <a:pPr algn="ctr"/>
            <a:r>
              <a:rPr lang="es-PE" sz="5000" dirty="0">
                <a:latin typeface="Arial Black" pitchFamily="34" charset="0"/>
              </a:rPr>
              <a:t>es el fanal, </a:t>
            </a:r>
            <a:r>
              <a:rPr lang="es-ES" sz="5000" dirty="0">
                <a:latin typeface="Arial Black" pitchFamily="34" charset="0"/>
              </a:rPr>
              <a:t>Que marca esplendoroso la senda del </a:t>
            </a:r>
            <a:r>
              <a:rPr lang="es-PE" sz="5000" dirty="0">
                <a:latin typeface="Arial Black" pitchFamily="34" charset="0"/>
              </a:rPr>
              <a:t>ideal; </a:t>
            </a:r>
            <a:r>
              <a:rPr lang="es-ES" sz="5000" dirty="0">
                <a:latin typeface="Arial Black" pitchFamily="34" charset="0"/>
              </a:rPr>
              <a:t>Y el paso de los años lo hará más dulce</a:t>
            </a:r>
          </a:p>
          <a:p>
            <a:pPr algn="ctr"/>
            <a:r>
              <a:rPr lang="es-PE" sz="5000" dirty="0">
                <a:latin typeface="Arial Black" pitchFamily="34" charset="0"/>
              </a:rPr>
              <a:t>y más, </a:t>
            </a:r>
            <a:r>
              <a:rPr lang="es-ES" sz="5000" dirty="0">
                <a:latin typeface="Arial Black" pitchFamily="34" charset="0"/>
              </a:rPr>
              <a:t>Precioso al dar al alma su incomparable</a:t>
            </a:r>
          </a:p>
          <a:p>
            <a:pPr algn="ctr"/>
            <a:r>
              <a:rPr lang="es-PE" sz="5000" dirty="0">
                <a:latin typeface="Arial Black" pitchFamily="34" charset="0"/>
              </a:rPr>
              <a:t>paz.</a:t>
            </a:r>
            <a:endParaRPr lang="es-ES" sz="5000" dirty="0">
              <a:latin typeface="Arial Black" pitchFamily="34" charset="0"/>
            </a:endParaRPr>
          </a:p>
        </p:txBody>
      </p:sp>
    </p:spTree>
    <p:extLst>
      <p:ext uri="{BB962C8B-B14F-4D97-AF65-F5344CB8AC3E}">
        <p14:creationId xmlns:p14="http://schemas.microsoft.com/office/powerpoint/2010/main" val="1853769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ES" sz="6000" dirty="0">
                <a:latin typeface="Arial Black" pitchFamily="34" charset="0"/>
              </a:rPr>
              <a:t>El amor de mi Señor, grande y dulce es</a:t>
            </a:r>
          </a:p>
          <a:p>
            <a:pPr algn="ctr"/>
            <a:r>
              <a:rPr lang="es-PE" sz="6000" dirty="0">
                <a:latin typeface="Arial Black" pitchFamily="34" charset="0"/>
              </a:rPr>
              <a:t>más y más;</a:t>
            </a:r>
          </a:p>
          <a:p>
            <a:pPr algn="ctr"/>
            <a:r>
              <a:rPr lang="es-ES" sz="6000" dirty="0">
                <a:latin typeface="Arial Black" pitchFamily="34" charset="0"/>
              </a:rPr>
              <a:t>Rico e inefable, nada es comparable,</a:t>
            </a:r>
          </a:p>
          <a:p>
            <a:pPr algn="ctr"/>
            <a:r>
              <a:rPr lang="es-ES" sz="6000" dirty="0">
                <a:latin typeface="Arial Black" pitchFamily="34" charset="0"/>
              </a:rPr>
              <a:t>Al amor de mi Jesús.</a:t>
            </a:r>
            <a:endParaRPr lang="es-PE" sz="55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8424" y="6300587"/>
            <a:ext cx="755576" cy="55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166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1. ¡Oh Maestro y mi Señor! </a:t>
            </a:r>
            <a:r>
              <a:rPr lang="es-PE" sz="6000" dirty="0">
                <a:latin typeface="Arial Black" pitchFamily="34" charset="0"/>
              </a:rPr>
              <a:t>Yo contigo quiero andar;</a:t>
            </a:r>
          </a:p>
          <a:p>
            <a:pPr algn="ctr"/>
            <a:r>
              <a:rPr lang="es-ES" sz="6000" dirty="0">
                <a:latin typeface="Arial Black" pitchFamily="34" charset="0"/>
              </a:rPr>
              <a:t>En tu gracia y en tu amor</a:t>
            </a:r>
          </a:p>
          <a:p>
            <a:pPr algn="ctr"/>
            <a:r>
              <a:rPr lang="es-PE" sz="6000" dirty="0">
                <a:latin typeface="Arial Black" pitchFamily="34" charset="0"/>
              </a:rPr>
              <a:t>Sólo quiero yo confiar.</a:t>
            </a:r>
            <a:endParaRPr lang="es-ES" sz="6000" dirty="0">
              <a:latin typeface="Arial Black" pitchFamily="34" charset="0"/>
            </a:endParaRPr>
          </a:p>
        </p:txBody>
      </p:sp>
    </p:spTree>
    <p:extLst>
      <p:ext uri="{BB962C8B-B14F-4D97-AF65-F5344CB8AC3E}">
        <p14:creationId xmlns:p14="http://schemas.microsoft.com/office/powerpoint/2010/main" val="2969214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500" dirty="0">
                <a:latin typeface="Arial Black" pitchFamily="34" charset="0"/>
              </a:rPr>
              <a:t>2. Eres mi profeta y rey,</a:t>
            </a:r>
          </a:p>
          <a:p>
            <a:pPr algn="ctr"/>
            <a:r>
              <a:rPr lang="es-PE" sz="6500" dirty="0">
                <a:latin typeface="Arial Black" pitchFamily="34" charset="0"/>
              </a:rPr>
              <a:t>Mi divino Salvador;</a:t>
            </a:r>
          </a:p>
          <a:p>
            <a:pPr algn="ctr"/>
            <a:r>
              <a:rPr lang="es-ES" sz="6500" dirty="0">
                <a:latin typeface="Arial Black" pitchFamily="34" charset="0"/>
              </a:rPr>
              <a:t>Soy oveja de tu grey,</a:t>
            </a:r>
          </a:p>
          <a:p>
            <a:pPr algn="ctr"/>
            <a:r>
              <a:rPr lang="es-ES" sz="6500" dirty="0">
                <a:latin typeface="Arial Black" pitchFamily="34" charset="0"/>
              </a:rPr>
              <a:t>Eres tú mi buen pastor.</a:t>
            </a:r>
          </a:p>
        </p:txBody>
      </p:sp>
    </p:spTree>
    <p:extLst>
      <p:ext uri="{BB962C8B-B14F-4D97-AF65-F5344CB8AC3E}">
        <p14:creationId xmlns:p14="http://schemas.microsoft.com/office/powerpoint/2010/main" val="1767485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3. Dime tú lo que he de ser. Las palabras que he de hablar,</a:t>
            </a:r>
          </a:p>
          <a:p>
            <a:pPr algn="ctr"/>
            <a:r>
              <a:rPr lang="es-ES" sz="6000" dirty="0">
                <a:latin typeface="Arial Black" pitchFamily="34" charset="0"/>
              </a:rPr>
              <a:t>Lo que siempre debo hacer,</a:t>
            </a:r>
          </a:p>
          <a:p>
            <a:pPr algn="ctr"/>
            <a:r>
              <a:rPr lang="es-PE" sz="6000" dirty="0">
                <a:latin typeface="Arial Black" pitchFamily="34" charset="0"/>
              </a:rPr>
              <a:t>Cómo debo yo pensar.</a:t>
            </a:r>
            <a:endParaRPr lang="es-ES" sz="6000" dirty="0">
              <a:latin typeface="Arial Black" pitchFamily="34" charset="0"/>
            </a:endParaRPr>
          </a:p>
        </p:txBody>
      </p:sp>
    </p:spTree>
    <p:extLst>
      <p:ext uri="{BB962C8B-B14F-4D97-AF65-F5344CB8AC3E}">
        <p14:creationId xmlns:p14="http://schemas.microsoft.com/office/powerpoint/2010/main" val="59746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ctr"/>
            <a:r>
              <a:rPr lang="es-ES" sz="6300" dirty="0">
                <a:latin typeface="Arial Black" pitchFamily="34" charset="0"/>
              </a:rPr>
              <a:t>4. Sólo así feliz seré</a:t>
            </a:r>
          </a:p>
          <a:p>
            <a:pPr algn="ctr"/>
            <a:r>
              <a:rPr lang="es-PE" sz="6300" dirty="0">
                <a:latin typeface="Arial Black" pitchFamily="34" charset="0"/>
              </a:rPr>
              <a:t>En mi vida espiritual.</a:t>
            </a:r>
          </a:p>
          <a:p>
            <a:pPr algn="ctr"/>
            <a:r>
              <a:rPr lang="es-PE" sz="6300" dirty="0">
                <a:latin typeface="Arial Black" pitchFamily="34" charset="0"/>
              </a:rPr>
              <a:t>Sólo así morar podré</a:t>
            </a:r>
          </a:p>
          <a:p>
            <a:pPr algn="ctr"/>
            <a:r>
              <a:rPr lang="es-PE" sz="6300" dirty="0">
                <a:latin typeface="Arial Black" pitchFamily="34" charset="0"/>
              </a:rPr>
              <a:t>En la patria celestial.</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024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r>
              <a:rPr lang="es-ES" sz="6400" dirty="0">
                <a:latin typeface="Arial Black" pitchFamily="34" charset="0"/>
              </a:rPr>
              <a:t>Coro:</a:t>
            </a:r>
          </a:p>
          <a:p>
            <a:pPr algn="ctr"/>
            <a:r>
              <a:rPr lang="es-ES" sz="6400" dirty="0">
                <a:latin typeface="Arial Black" pitchFamily="34" charset="0"/>
              </a:rPr>
              <a:t>Oh cantad, oh cantad al Señor con fervor; Bendice, oh alma, a nuestro Rey y Salvador.</a:t>
            </a:r>
            <a:endParaRPr lang="es-PE" sz="6400" dirty="0">
              <a:latin typeface="Arial Black" pitchFamily="34" charset="0"/>
            </a:endParaRPr>
          </a:p>
        </p:txBody>
      </p:sp>
    </p:spTree>
    <p:extLst>
      <p:ext uri="{BB962C8B-B14F-4D97-AF65-F5344CB8AC3E}">
        <p14:creationId xmlns:p14="http://schemas.microsoft.com/office/powerpoint/2010/main" val="1072182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1. ¿Conoces a Cristo quien es el Señor?</a:t>
            </a:r>
          </a:p>
          <a:p>
            <a:pPr algn="ctr"/>
            <a:r>
              <a:rPr lang="es-ES" sz="6000" dirty="0">
                <a:latin typeface="Arial Black" pitchFamily="34" charset="0"/>
              </a:rPr>
              <a:t>Hijo de Dios es él.</a:t>
            </a:r>
          </a:p>
          <a:p>
            <a:pPr algn="ctr"/>
            <a:r>
              <a:rPr lang="es-ES" sz="6000" dirty="0">
                <a:latin typeface="Arial Black" pitchFamily="34" charset="0"/>
              </a:rPr>
              <a:t>¿No sabes que te ama? ¿Acaso le has</a:t>
            </a:r>
          </a:p>
          <a:p>
            <a:pPr algn="ctr"/>
            <a:r>
              <a:rPr lang="es-PE" sz="6000" dirty="0">
                <a:latin typeface="Arial Black" pitchFamily="34" charset="0"/>
              </a:rPr>
              <a:t>visto?</a:t>
            </a:r>
          </a:p>
          <a:p>
            <a:pPr algn="ctr"/>
            <a:r>
              <a:rPr lang="es-ES" sz="6000" dirty="0">
                <a:latin typeface="Arial Black" pitchFamily="34" charset="0"/>
              </a:rPr>
              <a:t>Hijo de Dios es él.</a:t>
            </a:r>
          </a:p>
        </p:txBody>
      </p:sp>
    </p:spTree>
    <p:extLst>
      <p:ext uri="{BB962C8B-B14F-4D97-AF65-F5344CB8AC3E}">
        <p14:creationId xmlns:p14="http://schemas.microsoft.com/office/powerpoint/2010/main" val="4256884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ES" sz="6000" dirty="0">
                <a:latin typeface="Arial Black" pitchFamily="34" charset="0"/>
              </a:rPr>
              <a:t>¡Oh maravilla! ¡Oh maravilla! Hijo de</a:t>
            </a:r>
          </a:p>
          <a:p>
            <a:pPr algn="ctr"/>
            <a:r>
              <a:rPr lang="es-PE" sz="6000" dirty="0">
                <a:latin typeface="Arial Black" pitchFamily="34" charset="0"/>
              </a:rPr>
              <a:t>Dios es él</a:t>
            </a:r>
          </a:p>
          <a:p>
            <a:pPr algn="ctr"/>
            <a:r>
              <a:rPr lang="es-ES" sz="6000" dirty="0">
                <a:latin typeface="Arial Black" pitchFamily="34" charset="0"/>
              </a:rPr>
              <a:t>Hoy yo le adoro y lo amo siempre,</a:t>
            </a:r>
          </a:p>
          <a:p>
            <a:pPr algn="ctr"/>
            <a:r>
              <a:rPr lang="es-ES" sz="6000" dirty="0">
                <a:latin typeface="Arial Black" pitchFamily="34" charset="0"/>
              </a:rPr>
              <a:t>Hijo de Dios es él.</a:t>
            </a:r>
            <a:endParaRPr lang="es-PE" sz="5500" dirty="0">
              <a:latin typeface="Arial Black" pitchFamily="34" charset="0"/>
            </a:endParaRPr>
          </a:p>
        </p:txBody>
      </p:sp>
    </p:spTree>
    <p:extLst>
      <p:ext uri="{BB962C8B-B14F-4D97-AF65-F5344CB8AC3E}">
        <p14:creationId xmlns:p14="http://schemas.microsoft.com/office/powerpoint/2010/main" val="630077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2. Jesús con su muerte rescata las</a:t>
            </a:r>
          </a:p>
          <a:p>
            <a:pPr algn="ctr"/>
            <a:r>
              <a:rPr lang="es-PE" sz="6000" dirty="0">
                <a:latin typeface="Arial Black" pitchFamily="34" charset="0"/>
              </a:rPr>
              <a:t>almas,</a:t>
            </a:r>
          </a:p>
          <a:p>
            <a:pPr algn="ctr"/>
            <a:r>
              <a:rPr lang="es-ES" sz="6000" dirty="0">
                <a:latin typeface="Arial Black" pitchFamily="34" charset="0"/>
              </a:rPr>
              <a:t>Hijo de Dios es él.</a:t>
            </a:r>
          </a:p>
          <a:p>
            <a:pPr algn="ctr"/>
            <a:r>
              <a:rPr lang="es-ES" sz="6000" dirty="0">
                <a:latin typeface="Arial Black" pitchFamily="34" charset="0"/>
              </a:rPr>
              <a:t>Su sangre preciosa nos da paz y calma,</a:t>
            </a:r>
          </a:p>
          <a:p>
            <a:pPr algn="ctr"/>
            <a:r>
              <a:rPr lang="es-ES" sz="6000" dirty="0">
                <a:latin typeface="Arial Black" pitchFamily="34" charset="0"/>
              </a:rPr>
              <a:t>Hijo de Dios es él.</a:t>
            </a:r>
          </a:p>
        </p:txBody>
      </p:sp>
    </p:spTree>
    <p:extLst>
      <p:ext uri="{BB962C8B-B14F-4D97-AF65-F5344CB8AC3E}">
        <p14:creationId xmlns:p14="http://schemas.microsoft.com/office/powerpoint/2010/main" val="2100054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ES" sz="6000" dirty="0">
                <a:latin typeface="Arial Black" pitchFamily="34" charset="0"/>
              </a:rPr>
              <a:t>¡Oh maravilla! ¡Oh maravilla! Hijo de</a:t>
            </a:r>
          </a:p>
          <a:p>
            <a:pPr algn="ctr"/>
            <a:r>
              <a:rPr lang="es-PE" sz="6000" dirty="0">
                <a:latin typeface="Arial Black" pitchFamily="34" charset="0"/>
              </a:rPr>
              <a:t>Dios es él</a:t>
            </a:r>
          </a:p>
          <a:p>
            <a:pPr algn="ctr"/>
            <a:r>
              <a:rPr lang="es-ES" sz="6000" dirty="0">
                <a:latin typeface="Arial Black" pitchFamily="34" charset="0"/>
              </a:rPr>
              <a:t>Hoy yo le adoro y lo amo siempre,</a:t>
            </a:r>
          </a:p>
          <a:p>
            <a:pPr algn="ctr"/>
            <a:r>
              <a:rPr lang="es-ES" sz="6000" dirty="0">
                <a:latin typeface="Arial Black" pitchFamily="34" charset="0"/>
              </a:rPr>
              <a:t>Hijo de Dios es él.</a:t>
            </a:r>
            <a:endParaRPr lang="es-PE" sz="5500" dirty="0">
              <a:latin typeface="Arial Black" pitchFamily="34" charset="0"/>
            </a:endParaRPr>
          </a:p>
        </p:txBody>
      </p:sp>
    </p:spTree>
    <p:extLst>
      <p:ext uri="{BB962C8B-B14F-4D97-AF65-F5344CB8AC3E}">
        <p14:creationId xmlns:p14="http://schemas.microsoft.com/office/powerpoint/2010/main" val="59067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dirty="0">
                <a:latin typeface="Arial Black" pitchFamily="34" charset="0"/>
              </a:rPr>
              <a:t>3. ¿Por qué rechazarle? ¿Por qué no </a:t>
            </a:r>
            <a:r>
              <a:rPr lang="es-PE" sz="6000" dirty="0">
                <a:latin typeface="Arial Black" pitchFamily="34" charset="0"/>
              </a:rPr>
              <a:t>buscarle?</a:t>
            </a:r>
          </a:p>
          <a:p>
            <a:pPr algn="ctr"/>
            <a:r>
              <a:rPr lang="es-ES" sz="6000" dirty="0">
                <a:latin typeface="Arial Black" pitchFamily="34" charset="0"/>
              </a:rPr>
              <a:t>Hijo de Dios es él.</a:t>
            </a:r>
          </a:p>
          <a:p>
            <a:pPr algn="ctr"/>
            <a:r>
              <a:rPr lang="es-ES" sz="6000" dirty="0">
                <a:latin typeface="Arial Black" pitchFamily="34" charset="0"/>
              </a:rPr>
              <a:t>Jesús te recibe si vienes contrito,</a:t>
            </a:r>
          </a:p>
          <a:p>
            <a:pPr algn="ctr"/>
            <a:r>
              <a:rPr lang="es-ES" sz="6000" dirty="0">
                <a:latin typeface="Arial Black" pitchFamily="34" charset="0"/>
              </a:rPr>
              <a:t>Hijo de Dios es él.</a:t>
            </a:r>
          </a:p>
        </p:txBody>
      </p:sp>
    </p:spTree>
    <p:extLst>
      <p:ext uri="{BB962C8B-B14F-4D97-AF65-F5344CB8AC3E}">
        <p14:creationId xmlns:p14="http://schemas.microsoft.com/office/powerpoint/2010/main" val="1965214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ES" sz="6000" dirty="0">
                <a:latin typeface="Arial Black" pitchFamily="34" charset="0"/>
              </a:rPr>
              <a:t>¡Oh maravilla! ¡Oh maravilla! Hijo de</a:t>
            </a:r>
          </a:p>
          <a:p>
            <a:pPr algn="ctr"/>
            <a:r>
              <a:rPr lang="es-PE" sz="6000" dirty="0">
                <a:latin typeface="Arial Black" pitchFamily="34" charset="0"/>
              </a:rPr>
              <a:t>Dios es él</a:t>
            </a:r>
          </a:p>
          <a:p>
            <a:pPr algn="ctr"/>
            <a:r>
              <a:rPr lang="es-ES" sz="6000" dirty="0">
                <a:latin typeface="Arial Black" pitchFamily="34" charset="0"/>
              </a:rPr>
              <a:t>Hoy yo le adoro y lo amo siempre,</a:t>
            </a:r>
          </a:p>
          <a:p>
            <a:pPr algn="ctr"/>
            <a:r>
              <a:rPr lang="es-ES" sz="6000" dirty="0">
                <a:latin typeface="Arial Black" pitchFamily="34" charset="0"/>
              </a:rPr>
              <a:t>Hijo de Dios es él.</a:t>
            </a:r>
            <a:endParaRPr lang="es-PE" sz="5500" dirty="0">
              <a:latin typeface="Arial Black" pitchFamily="34" charset="0"/>
            </a:endParaRPr>
          </a:p>
        </p:txBody>
      </p:sp>
    </p:spTree>
    <p:extLst>
      <p:ext uri="{BB962C8B-B14F-4D97-AF65-F5344CB8AC3E}">
        <p14:creationId xmlns:p14="http://schemas.microsoft.com/office/powerpoint/2010/main" val="59067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ctr"/>
            <a:r>
              <a:rPr lang="es-ES" sz="6600" dirty="0">
                <a:latin typeface="Arial Black" pitchFamily="34" charset="0"/>
              </a:rPr>
              <a:t>4. Si tú le aceptas y en él tú confías,</a:t>
            </a:r>
          </a:p>
          <a:p>
            <a:pPr algn="ctr"/>
            <a:r>
              <a:rPr lang="es-ES" sz="6600" dirty="0">
                <a:latin typeface="Arial Black" pitchFamily="34" charset="0"/>
              </a:rPr>
              <a:t>Hijo de Dios es él.</a:t>
            </a:r>
          </a:p>
          <a:p>
            <a:pPr algn="ctr"/>
            <a:r>
              <a:rPr lang="es-PE" sz="6600" dirty="0">
                <a:latin typeface="Arial Black" pitchFamily="34" charset="0"/>
              </a:rPr>
              <a:t>Darás alabanzas, tendrás alegrías,</a:t>
            </a:r>
          </a:p>
          <a:p>
            <a:pPr algn="ctr"/>
            <a:r>
              <a:rPr lang="es-ES" sz="6600" dirty="0">
                <a:latin typeface="Arial Black" pitchFamily="34" charset="0"/>
              </a:rPr>
              <a:t>Hijo de Dios es él.</a:t>
            </a:r>
            <a:endParaRPr lang="es-PE" sz="6300" dirty="0">
              <a:latin typeface="Arial Black" pitchFamily="34" charset="0"/>
            </a:endParaRPr>
          </a:p>
        </p:txBody>
      </p:sp>
    </p:spTree>
    <p:extLst>
      <p:ext uri="{BB962C8B-B14F-4D97-AF65-F5344CB8AC3E}">
        <p14:creationId xmlns:p14="http://schemas.microsoft.com/office/powerpoint/2010/main" val="1276038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ES" sz="6000" dirty="0">
                <a:latin typeface="Arial Black" pitchFamily="34" charset="0"/>
              </a:rPr>
              <a:t>¡Oh maravilla! ¡Oh maravilla! Hijo de</a:t>
            </a:r>
          </a:p>
          <a:p>
            <a:pPr algn="ctr"/>
            <a:r>
              <a:rPr lang="es-PE" sz="6000" dirty="0">
                <a:latin typeface="Arial Black" pitchFamily="34" charset="0"/>
              </a:rPr>
              <a:t>Dios es él</a:t>
            </a:r>
          </a:p>
          <a:p>
            <a:pPr algn="ctr"/>
            <a:r>
              <a:rPr lang="es-ES" sz="6000" dirty="0">
                <a:latin typeface="Arial Black" pitchFamily="34" charset="0"/>
              </a:rPr>
              <a:t>Hoy yo le adoro y lo amo siempre,</a:t>
            </a:r>
          </a:p>
          <a:p>
            <a:pPr algn="ctr"/>
            <a:r>
              <a:rPr lang="es-ES" sz="6000" dirty="0">
                <a:latin typeface="Arial Black" pitchFamily="34" charset="0"/>
              </a:rPr>
              <a:t>Hijo de Dios es él.</a:t>
            </a:r>
            <a:endParaRPr lang="es-PE" sz="55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67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b="1" dirty="0">
                <a:latin typeface="Arial Black" pitchFamily="34" charset="0"/>
              </a:rPr>
              <a:t>1. </a:t>
            </a:r>
            <a:r>
              <a:rPr lang="es-ES" sz="6600" dirty="0">
                <a:latin typeface="Arial Black" pitchFamily="34" charset="0"/>
              </a:rPr>
              <a:t>La tierna voz del Salvador Nos habla</a:t>
            </a:r>
          </a:p>
          <a:p>
            <a:pPr algn="ctr"/>
            <a:r>
              <a:rPr lang="es-PE" sz="6600" dirty="0">
                <a:latin typeface="Arial Black" pitchFamily="34" charset="0"/>
              </a:rPr>
              <a:t>conmovida.</a:t>
            </a:r>
          </a:p>
          <a:p>
            <a:pPr algn="ctr"/>
            <a:r>
              <a:rPr lang="es-PE" sz="6600" dirty="0">
                <a:latin typeface="Arial Black" pitchFamily="34" charset="0"/>
              </a:rPr>
              <a:t>Oíd al Médico de amor, Que da a los</a:t>
            </a:r>
          </a:p>
          <a:p>
            <a:pPr algn="ctr"/>
            <a:r>
              <a:rPr lang="es-PE" sz="6600" dirty="0">
                <a:latin typeface="Arial Black" pitchFamily="34" charset="0"/>
              </a:rPr>
              <a:t>muertos vida.</a:t>
            </a:r>
            <a:endParaRPr lang="es-ES" sz="6600" dirty="0">
              <a:latin typeface="Arial Black" pitchFamily="34" charset="0"/>
            </a:endParaRPr>
          </a:p>
        </p:txBody>
      </p:sp>
    </p:spTree>
    <p:extLst>
      <p:ext uri="{BB962C8B-B14F-4D97-AF65-F5344CB8AC3E}">
        <p14:creationId xmlns:p14="http://schemas.microsoft.com/office/powerpoint/2010/main" val="16253404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PE" sz="6000" b="1" dirty="0">
                <a:latin typeface="Arial Black" pitchFamily="34" charset="0"/>
              </a:rPr>
              <a:t>Nunca los hombres cantarán, </a:t>
            </a:r>
            <a:r>
              <a:rPr lang="es-ES" sz="6000" b="1" dirty="0">
                <a:latin typeface="Arial Black" pitchFamily="34" charset="0"/>
              </a:rPr>
              <a:t>Nunca los ángeles en luz, </a:t>
            </a:r>
            <a:r>
              <a:rPr lang="es-PE" sz="6000" b="1" dirty="0">
                <a:latin typeface="Arial Black" pitchFamily="34" charset="0"/>
              </a:rPr>
              <a:t>Nota más dulce entonarán</a:t>
            </a:r>
          </a:p>
          <a:p>
            <a:pPr algn="ctr"/>
            <a:r>
              <a:rPr lang="es-ES" sz="6000" b="1" dirty="0">
                <a:latin typeface="Arial Black" pitchFamily="34" charset="0"/>
              </a:rPr>
              <a:t>Que el nombre de Jesús.</a:t>
            </a:r>
            <a:endParaRPr lang="es-PE" sz="6000" b="1" dirty="0">
              <a:latin typeface="Arial Black" pitchFamily="34" charset="0"/>
            </a:endParaRPr>
          </a:p>
        </p:txBody>
      </p:sp>
    </p:spTree>
    <p:extLst>
      <p:ext uri="{BB962C8B-B14F-4D97-AF65-F5344CB8AC3E}">
        <p14:creationId xmlns:p14="http://schemas.microsoft.com/office/powerpoint/2010/main" val="179910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 sz="6600" dirty="0">
                <a:latin typeface="Arial Black" pitchFamily="34" charset="0"/>
              </a:rPr>
              <a:t>2. No olvides nunca su bondad mostrando ingratitud, pues él perdona tu maldad, te salva y da salud.</a:t>
            </a:r>
            <a:endParaRPr lang="es-PE" sz="6600" dirty="0">
              <a:latin typeface="Arial Black" pitchFamily="34" charset="0"/>
            </a:endParaRPr>
          </a:p>
        </p:txBody>
      </p:sp>
    </p:spTree>
    <p:extLst>
      <p:ext uri="{BB962C8B-B14F-4D97-AF65-F5344CB8AC3E}">
        <p14:creationId xmlns:p14="http://schemas.microsoft.com/office/powerpoint/2010/main" val="731123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pt-BR" sz="6600" b="1" dirty="0">
                <a:latin typeface="Arial Black" pitchFamily="34" charset="0"/>
              </a:rPr>
              <a:t>2. </a:t>
            </a:r>
            <a:r>
              <a:rPr lang="pt-BR" sz="6600" b="1" dirty="0" err="1">
                <a:latin typeface="Arial Black" pitchFamily="34" charset="0"/>
              </a:rPr>
              <a:t>Cordero</a:t>
            </a:r>
            <a:r>
              <a:rPr lang="pt-BR" sz="6600" b="1" dirty="0">
                <a:latin typeface="Arial Black" pitchFamily="34" charset="0"/>
              </a:rPr>
              <a:t> manso, ¡gloria a ti! Por</a:t>
            </a:r>
          </a:p>
          <a:p>
            <a:pPr algn="ctr"/>
            <a:r>
              <a:rPr lang="es-PE" sz="6600" b="1" dirty="0">
                <a:latin typeface="Arial Black" pitchFamily="34" charset="0"/>
              </a:rPr>
              <a:t>Salvador te aclamo. </a:t>
            </a:r>
            <a:r>
              <a:rPr lang="es-ES" sz="6600" b="1" dirty="0">
                <a:latin typeface="Arial Black" pitchFamily="34" charset="0"/>
              </a:rPr>
              <a:t>Tu dulce nombre es para mí La joya que</a:t>
            </a:r>
          </a:p>
          <a:p>
            <a:pPr algn="ctr"/>
            <a:r>
              <a:rPr lang="es-PE" sz="6600" b="1" dirty="0">
                <a:latin typeface="Arial Black" pitchFamily="34" charset="0"/>
              </a:rPr>
              <a:t>más amo.</a:t>
            </a:r>
            <a:endParaRPr lang="es-ES" sz="6600" b="1" dirty="0">
              <a:latin typeface="Arial Black" pitchFamily="34" charset="0"/>
            </a:endParaRPr>
          </a:p>
        </p:txBody>
      </p:sp>
    </p:spTree>
    <p:extLst>
      <p:ext uri="{BB962C8B-B14F-4D97-AF65-F5344CB8AC3E}">
        <p14:creationId xmlns:p14="http://schemas.microsoft.com/office/powerpoint/2010/main" val="62869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PE" sz="6000" b="1" dirty="0">
                <a:latin typeface="Arial Black" pitchFamily="34" charset="0"/>
              </a:rPr>
              <a:t>Nunca los hombres cantarán, </a:t>
            </a:r>
            <a:r>
              <a:rPr lang="es-ES" sz="6000" b="1" dirty="0">
                <a:latin typeface="Arial Black" pitchFamily="34" charset="0"/>
              </a:rPr>
              <a:t>Nunca los ángeles en luz, </a:t>
            </a:r>
            <a:r>
              <a:rPr lang="es-PE" sz="6000" b="1" dirty="0">
                <a:latin typeface="Arial Black" pitchFamily="34" charset="0"/>
              </a:rPr>
              <a:t>Nota más dulce entonarán</a:t>
            </a:r>
          </a:p>
          <a:p>
            <a:pPr algn="ctr"/>
            <a:r>
              <a:rPr lang="es-ES" sz="6000" b="1" dirty="0">
                <a:latin typeface="Arial Black" pitchFamily="34" charset="0"/>
              </a:rPr>
              <a:t>Que el nombre de Jesús.</a:t>
            </a:r>
            <a:endParaRPr lang="es-PE" sz="6000" b="1" dirty="0">
              <a:latin typeface="Arial Black" pitchFamily="34" charset="0"/>
            </a:endParaRPr>
          </a:p>
        </p:txBody>
      </p:sp>
    </p:spTree>
    <p:extLst>
      <p:ext uri="{BB962C8B-B14F-4D97-AF65-F5344CB8AC3E}">
        <p14:creationId xmlns:p14="http://schemas.microsoft.com/office/powerpoint/2010/main" val="1197795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600" b="1" dirty="0">
                <a:latin typeface="Arial Black" pitchFamily="34" charset="0"/>
              </a:rPr>
              <a:t>3. La amarga copa de dolor, Jesús, fue</a:t>
            </a:r>
          </a:p>
          <a:p>
            <a:pPr algn="ctr"/>
            <a:r>
              <a:rPr lang="es-PE" sz="6600" b="1" dirty="0">
                <a:latin typeface="Arial Black" pitchFamily="34" charset="0"/>
              </a:rPr>
              <a:t>tu bebida;</a:t>
            </a:r>
          </a:p>
          <a:p>
            <a:pPr algn="ctr"/>
            <a:r>
              <a:rPr lang="es-ES" sz="6600" b="1" dirty="0">
                <a:latin typeface="Arial Black" pitchFamily="34" charset="0"/>
              </a:rPr>
              <a:t>En cambio das al pecador El agua de la </a:t>
            </a:r>
            <a:r>
              <a:rPr lang="es-PE" sz="6600" b="1" dirty="0">
                <a:latin typeface="Arial Black" pitchFamily="34" charset="0"/>
              </a:rPr>
              <a:t>vida.</a:t>
            </a:r>
            <a:endParaRPr lang="es-ES" sz="6600" b="1" dirty="0">
              <a:latin typeface="Arial Black" pitchFamily="34" charset="0"/>
            </a:endParaRPr>
          </a:p>
        </p:txBody>
      </p:sp>
    </p:spTree>
    <p:extLst>
      <p:ext uri="{BB962C8B-B14F-4D97-AF65-F5344CB8AC3E}">
        <p14:creationId xmlns:p14="http://schemas.microsoft.com/office/powerpoint/2010/main" val="1668016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PE" sz="6000" b="1" dirty="0">
                <a:latin typeface="Arial Black" pitchFamily="34" charset="0"/>
              </a:rPr>
              <a:t>Nunca los hombres cantarán, </a:t>
            </a:r>
            <a:r>
              <a:rPr lang="es-ES" sz="6000" b="1" dirty="0">
                <a:latin typeface="Arial Black" pitchFamily="34" charset="0"/>
              </a:rPr>
              <a:t>Nunca los ángeles en luz, </a:t>
            </a:r>
            <a:r>
              <a:rPr lang="es-PE" sz="6000" b="1" dirty="0">
                <a:latin typeface="Arial Black" pitchFamily="34" charset="0"/>
              </a:rPr>
              <a:t>Nota más dulce entonarán</a:t>
            </a:r>
          </a:p>
          <a:p>
            <a:pPr algn="ctr"/>
            <a:r>
              <a:rPr lang="es-ES" sz="6000" b="1" dirty="0">
                <a:latin typeface="Arial Black" pitchFamily="34" charset="0"/>
              </a:rPr>
              <a:t>Que el nombre de Jesús.</a:t>
            </a:r>
            <a:endParaRPr lang="es-PE" sz="6000" b="1" dirty="0">
              <a:latin typeface="Arial Black" pitchFamily="34" charset="0"/>
            </a:endParaRPr>
          </a:p>
        </p:txBody>
      </p:sp>
    </p:spTree>
    <p:extLst>
      <p:ext uri="{BB962C8B-B14F-4D97-AF65-F5344CB8AC3E}">
        <p14:creationId xmlns:p14="http://schemas.microsoft.com/office/powerpoint/2010/main" val="1197795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ctr"/>
            <a:r>
              <a:rPr lang="es-ES" sz="6600" b="1" dirty="0">
                <a:latin typeface="Arial Black" pitchFamily="34" charset="0"/>
              </a:rPr>
              <a:t>4. Y cuando al cielo del Señor Con él </a:t>
            </a:r>
            <a:r>
              <a:rPr lang="es-PE" sz="6600" b="1" dirty="0">
                <a:latin typeface="Arial Black" pitchFamily="34" charset="0"/>
              </a:rPr>
              <a:t>nos elevemos,</a:t>
            </a:r>
            <a:r>
              <a:rPr lang="es-ES" sz="6600" b="1" dirty="0">
                <a:latin typeface="Arial Black" pitchFamily="34" charset="0"/>
              </a:rPr>
              <a:t> Arrebatados en su amor, Su gloria</a:t>
            </a:r>
          </a:p>
          <a:p>
            <a:pPr algn="ctr"/>
            <a:r>
              <a:rPr lang="es-PE" sz="6600" b="1" dirty="0">
                <a:latin typeface="Arial Black" pitchFamily="34" charset="0"/>
              </a:rPr>
              <a:t>contaremos.</a:t>
            </a:r>
          </a:p>
        </p:txBody>
      </p:sp>
    </p:spTree>
    <p:extLst>
      <p:ext uri="{BB962C8B-B14F-4D97-AF65-F5344CB8AC3E}">
        <p14:creationId xmlns:p14="http://schemas.microsoft.com/office/powerpoint/2010/main" val="3317452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6000" dirty="0">
                <a:latin typeface="Arial Black" pitchFamily="34" charset="0"/>
              </a:rPr>
              <a:t>Coro:</a:t>
            </a:r>
            <a:endParaRPr lang="es-PE" sz="6000" dirty="0">
              <a:latin typeface="Arial Black" pitchFamily="34" charset="0"/>
            </a:endParaRPr>
          </a:p>
          <a:p>
            <a:pPr algn="ctr"/>
            <a:r>
              <a:rPr lang="es-PE" sz="6000" b="1" dirty="0">
                <a:latin typeface="Arial Black" pitchFamily="34" charset="0"/>
              </a:rPr>
              <a:t>Nunca los hombres cantarán, </a:t>
            </a:r>
            <a:r>
              <a:rPr lang="es-ES" sz="6000" b="1" dirty="0">
                <a:latin typeface="Arial Black" pitchFamily="34" charset="0"/>
              </a:rPr>
              <a:t>Nunca los ángeles en luz, </a:t>
            </a:r>
            <a:r>
              <a:rPr lang="es-PE" sz="6000" b="1" dirty="0">
                <a:latin typeface="Arial Black" pitchFamily="34" charset="0"/>
              </a:rPr>
              <a:t>Nota más dulce entonarán</a:t>
            </a:r>
          </a:p>
          <a:p>
            <a:pPr algn="ctr"/>
            <a:r>
              <a:rPr lang="es-ES" sz="6000" b="1" dirty="0">
                <a:latin typeface="Arial Black" pitchFamily="34" charset="0"/>
              </a:rPr>
              <a:t>Que el nombre de Jesús.</a:t>
            </a:r>
            <a:endParaRPr lang="es-PE" sz="6000" b="1"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795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6000" b="1" dirty="0">
                <a:latin typeface="Arial Black" pitchFamily="34" charset="0"/>
              </a:rPr>
              <a:t>1. </a:t>
            </a:r>
            <a:r>
              <a:rPr lang="es-ES" sz="6000" dirty="0">
                <a:latin typeface="Arial Black" pitchFamily="34" charset="0"/>
              </a:rPr>
              <a:t>Tierra bendita y divina es la de</a:t>
            </a:r>
          </a:p>
          <a:p>
            <a:pPr algn="ctr"/>
            <a:r>
              <a:rPr lang="es-PE" sz="6000" dirty="0">
                <a:latin typeface="Arial Black" pitchFamily="34" charset="0"/>
              </a:rPr>
              <a:t>Palestina, donde nació Jesús; </a:t>
            </a:r>
            <a:r>
              <a:rPr lang="es-ES" sz="6000" dirty="0">
                <a:latin typeface="Arial Black" pitchFamily="34" charset="0"/>
              </a:rPr>
              <a:t>Eres, de las naciones, cumbre bañada </a:t>
            </a:r>
            <a:r>
              <a:rPr lang="es-PE" sz="6000" dirty="0">
                <a:latin typeface="Arial Black" pitchFamily="34" charset="0"/>
              </a:rPr>
              <a:t>por la </a:t>
            </a:r>
            <a:r>
              <a:rPr lang="es-ES" sz="6000" dirty="0">
                <a:latin typeface="Arial Black" pitchFamily="34" charset="0"/>
              </a:rPr>
              <a:t>lumbre que derramó su luz.</a:t>
            </a:r>
          </a:p>
        </p:txBody>
      </p:sp>
    </p:spTree>
    <p:extLst>
      <p:ext uri="{BB962C8B-B14F-4D97-AF65-F5344CB8AC3E}">
        <p14:creationId xmlns:p14="http://schemas.microsoft.com/office/powerpoint/2010/main" val="4194759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000" dirty="0">
                <a:latin typeface="Arial Black" pitchFamily="34" charset="0"/>
              </a:rPr>
              <a:t>Coro:</a:t>
            </a:r>
            <a:endParaRPr lang="es-PE" sz="5000" dirty="0">
              <a:latin typeface="Arial Black" pitchFamily="34" charset="0"/>
            </a:endParaRPr>
          </a:p>
          <a:p>
            <a:pPr algn="ctr"/>
            <a:r>
              <a:rPr lang="es-PE" sz="5000" b="1" dirty="0">
                <a:latin typeface="Arial Black" pitchFamily="34" charset="0"/>
              </a:rPr>
              <a:t>Eres la historia inolvidable, </a:t>
            </a:r>
            <a:r>
              <a:rPr lang="es-ES" sz="5000" b="1" dirty="0">
                <a:latin typeface="Arial Black" pitchFamily="34" charset="0"/>
              </a:rPr>
              <a:t>Porque en tu seno se derramó. </a:t>
            </a:r>
            <a:r>
              <a:rPr lang="es-PE" sz="5000" b="1" dirty="0">
                <a:latin typeface="Arial Black" pitchFamily="34" charset="0"/>
              </a:rPr>
              <a:t>La sangre, preciosa sangre, </a:t>
            </a:r>
            <a:r>
              <a:rPr lang="es-ES" sz="5000" b="1" dirty="0">
                <a:latin typeface="Arial Black" pitchFamily="34" charset="0"/>
              </a:rPr>
              <a:t>Del unigénito Hijo de Dios; </a:t>
            </a:r>
            <a:r>
              <a:rPr lang="es-PE" sz="5000" b="1" dirty="0">
                <a:latin typeface="Arial Black" pitchFamily="34" charset="0"/>
              </a:rPr>
              <a:t>La sangre, preciosa sangre, d</a:t>
            </a:r>
            <a:r>
              <a:rPr lang="es-ES" sz="5000" b="1" dirty="0">
                <a:latin typeface="Arial Black" pitchFamily="34" charset="0"/>
              </a:rPr>
              <a:t>el unigénito Hijo de Dios.</a:t>
            </a:r>
            <a:endParaRPr lang="es-PE" sz="5000" b="1" dirty="0">
              <a:latin typeface="Arial Black" pitchFamily="34" charset="0"/>
            </a:endParaRPr>
          </a:p>
        </p:txBody>
      </p:sp>
    </p:spTree>
    <p:extLst>
      <p:ext uri="{BB962C8B-B14F-4D97-AF65-F5344CB8AC3E}">
        <p14:creationId xmlns:p14="http://schemas.microsoft.com/office/powerpoint/2010/main" val="4180626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b="1" dirty="0">
                <a:latin typeface="Arial Black" pitchFamily="34" charset="0"/>
              </a:rPr>
              <a:t>2. Cuenta la historia del pasado que en</a:t>
            </a:r>
          </a:p>
          <a:p>
            <a:pPr algn="ctr"/>
            <a:r>
              <a:rPr lang="es-PE" sz="5000" b="1" dirty="0">
                <a:latin typeface="Arial Black" pitchFamily="34" charset="0"/>
              </a:rPr>
              <a:t>tu seno </a:t>
            </a:r>
            <a:r>
              <a:rPr lang="es-ES" sz="5000" b="1" dirty="0">
                <a:latin typeface="Arial Black" pitchFamily="34" charset="0"/>
              </a:rPr>
              <a:t>Quedan en ti testigos mudos, que son </a:t>
            </a:r>
            <a:r>
              <a:rPr lang="es-PE" sz="5000" b="1" dirty="0">
                <a:latin typeface="Arial Black" pitchFamily="34" charset="0"/>
              </a:rPr>
              <a:t>los </a:t>
            </a:r>
            <a:r>
              <a:rPr lang="es-ES" sz="5000" b="1" dirty="0">
                <a:latin typeface="Arial Black" pitchFamily="34" charset="0"/>
              </a:rPr>
              <a:t>viejos muros de la Jerusalén; Viejas paredes ya destruidas, que si tuvieran vida, nos hablarían bien.</a:t>
            </a:r>
          </a:p>
        </p:txBody>
      </p:sp>
    </p:spTree>
    <p:extLst>
      <p:ext uri="{BB962C8B-B14F-4D97-AF65-F5344CB8AC3E}">
        <p14:creationId xmlns:p14="http://schemas.microsoft.com/office/powerpoint/2010/main" val="3135070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000" dirty="0">
                <a:latin typeface="Arial Black" pitchFamily="34" charset="0"/>
              </a:rPr>
              <a:t>Coro:</a:t>
            </a:r>
            <a:endParaRPr lang="es-PE" sz="5000" dirty="0">
              <a:latin typeface="Arial Black" pitchFamily="34" charset="0"/>
            </a:endParaRPr>
          </a:p>
          <a:p>
            <a:pPr algn="ctr"/>
            <a:r>
              <a:rPr lang="es-PE" sz="5000" b="1" dirty="0">
                <a:latin typeface="Arial Black" pitchFamily="34" charset="0"/>
              </a:rPr>
              <a:t>Eres la historia inolvidable, </a:t>
            </a:r>
            <a:r>
              <a:rPr lang="es-ES" sz="5000" b="1" dirty="0">
                <a:latin typeface="Arial Black" pitchFamily="34" charset="0"/>
              </a:rPr>
              <a:t>Porque en tu seno se derramó. </a:t>
            </a:r>
            <a:r>
              <a:rPr lang="es-PE" sz="5000" b="1" dirty="0">
                <a:latin typeface="Arial Black" pitchFamily="34" charset="0"/>
              </a:rPr>
              <a:t>La sangre, preciosa sangre, </a:t>
            </a:r>
            <a:r>
              <a:rPr lang="es-ES" sz="5000" b="1" dirty="0">
                <a:latin typeface="Arial Black" pitchFamily="34" charset="0"/>
              </a:rPr>
              <a:t>Del unigénito Hijo de Dios; </a:t>
            </a:r>
            <a:r>
              <a:rPr lang="es-PE" sz="5000" b="1" dirty="0">
                <a:latin typeface="Arial Black" pitchFamily="34" charset="0"/>
              </a:rPr>
              <a:t>La sangre, preciosa sangre, d</a:t>
            </a:r>
            <a:r>
              <a:rPr lang="es-ES" sz="5000" b="1" dirty="0">
                <a:latin typeface="Arial Black" pitchFamily="34" charset="0"/>
              </a:rPr>
              <a:t>el unigénito Hijo de Dios.</a:t>
            </a:r>
            <a:endParaRPr lang="es-PE" sz="5000" b="1"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155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r>
              <a:rPr lang="es-ES" sz="6400" dirty="0">
                <a:latin typeface="Arial Black" pitchFamily="34" charset="0"/>
              </a:rPr>
              <a:t>Coro:</a:t>
            </a:r>
          </a:p>
          <a:p>
            <a:pPr algn="ctr"/>
            <a:r>
              <a:rPr lang="es-ES" sz="6400" dirty="0">
                <a:latin typeface="Arial Black" pitchFamily="34" charset="0"/>
              </a:rPr>
              <a:t>Oh cantad, oh cantad al Señor con fervor; Bendice, oh alma, a nuestro Rey y Salvador.</a:t>
            </a:r>
            <a:endParaRPr lang="es-PE" sz="6400" dirty="0">
              <a:latin typeface="Arial Black" pitchFamily="34" charset="0"/>
            </a:endParaRPr>
          </a:p>
        </p:txBody>
      </p:sp>
    </p:spTree>
    <p:extLst>
      <p:ext uri="{BB962C8B-B14F-4D97-AF65-F5344CB8AC3E}">
        <p14:creationId xmlns:p14="http://schemas.microsoft.com/office/powerpoint/2010/main" val="3025233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PE" sz="5600" dirty="0">
                <a:latin typeface="Arial Black" pitchFamily="34" charset="0"/>
              </a:rPr>
              <a:t>1. Contemplando tu amor, tu tristeza, tu</a:t>
            </a:r>
          </a:p>
          <a:p>
            <a:pPr algn="ctr"/>
            <a:r>
              <a:rPr lang="es-PE" sz="5600" dirty="0">
                <a:latin typeface="Arial Black" pitchFamily="34" charset="0"/>
              </a:rPr>
              <a:t>dolor, </a:t>
            </a:r>
            <a:r>
              <a:rPr lang="es-ES" sz="5600" dirty="0">
                <a:latin typeface="Arial Black" pitchFamily="34" charset="0"/>
              </a:rPr>
              <a:t>Tu constancia en la oración, en vencer la </a:t>
            </a:r>
            <a:r>
              <a:rPr lang="es-PE" sz="5600" dirty="0">
                <a:latin typeface="Arial Black" pitchFamily="34" charset="0"/>
              </a:rPr>
              <a:t>tentación:</a:t>
            </a:r>
          </a:p>
          <a:p>
            <a:pPr algn="ctr"/>
            <a:r>
              <a:rPr lang="es-ES" sz="5600" dirty="0">
                <a:latin typeface="Arial Black" pitchFamily="34" charset="0"/>
              </a:rPr>
              <a:t>Sólo en ti vencer podré. Salvador, </a:t>
            </a:r>
            <a:r>
              <a:rPr lang="es-PE" sz="5600" dirty="0">
                <a:latin typeface="Arial Black" pitchFamily="34" charset="0"/>
              </a:rPr>
              <a:t>ayúdame.</a:t>
            </a:r>
            <a:endParaRPr lang="es-ES" sz="5600" dirty="0">
              <a:latin typeface="Arial Black" pitchFamily="34" charset="0"/>
            </a:endParaRPr>
          </a:p>
        </p:txBody>
      </p:sp>
    </p:spTree>
    <p:extLst>
      <p:ext uri="{BB962C8B-B14F-4D97-AF65-F5344CB8AC3E}">
        <p14:creationId xmlns:p14="http://schemas.microsoft.com/office/powerpoint/2010/main" val="248390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600" dirty="0">
                <a:latin typeface="Arial Black" pitchFamily="34" charset="0"/>
              </a:rPr>
              <a:t>2. Por tu gran fidelidad a la eterna </a:t>
            </a:r>
            <a:r>
              <a:rPr lang="es-PE" sz="5600" dirty="0">
                <a:latin typeface="Arial Black" pitchFamily="34" charset="0"/>
              </a:rPr>
              <a:t>voluntad,</a:t>
            </a:r>
          </a:p>
          <a:p>
            <a:pPr algn="ctr"/>
            <a:r>
              <a:rPr lang="es-ES" sz="5600" dirty="0">
                <a:latin typeface="Arial Black" pitchFamily="34" charset="0"/>
              </a:rPr>
              <a:t>Por la sangre y el sudor de tu noche de</a:t>
            </a:r>
          </a:p>
          <a:p>
            <a:pPr algn="ctr"/>
            <a:r>
              <a:rPr lang="es-PE" sz="5600" dirty="0">
                <a:latin typeface="Arial Black" pitchFamily="34" charset="0"/>
              </a:rPr>
              <a:t>dolor:</a:t>
            </a:r>
          </a:p>
          <a:p>
            <a:pPr algn="ctr"/>
            <a:r>
              <a:rPr lang="es-ES" sz="5600" dirty="0">
                <a:latin typeface="Arial Black" pitchFamily="34" charset="0"/>
              </a:rPr>
              <a:t>Sólo en ti vencer podré. Salvador,</a:t>
            </a:r>
          </a:p>
          <a:p>
            <a:pPr algn="ctr"/>
            <a:r>
              <a:rPr lang="es-PE" sz="5600" dirty="0">
                <a:latin typeface="Arial Black" pitchFamily="34" charset="0"/>
              </a:rPr>
              <a:t>ayúdame.</a:t>
            </a:r>
            <a:endParaRPr lang="es-ES" sz="5600" dirty="0">
              <a:latin typeface="Arial Black" pitchFamily="34" charset="0"/>
            </a:endParaRPr>
          </a:p>
        </p:txBody>
      </p:sp>
    </p:spTree>
    <p:extLst>
      <p:ext uri="{BB962C8B-B14F-4D97-AF65-F5344CB8AC3E}">
        <p14:creationId xmlns:p14="http://schemas.microsoft.com/office/powerpoint/2010/main" val="2938349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ctr"/>
            <a:r>
              <a:rPr lang="es-ES" sz="5600" dirty="0">
                <a:latin typeface="Arial Black" pitchFamily="34" charset="0"/>
              </a:rPr>
              <a:t>3. Por tu muerte, ¡oh Jesús! en la </a:t>
            </a:r>
            <a:r>
              <a:rPr lang="es-PE" sz="5600" dirty="0">
                <a:latin typeface="Arial Black" pitchFamily="34" charset="0"/>
              </a:rPr>
              <a:t>vergonzosa cruz,</a:t>
            </a:r>
          </a:p>
          <a:p>
            <a:pPr algn="ctr"/>
            <a:r>
              <a:rPr lang="es-ES" sz="5600" dirty="0">
                <a:latin typeface="Arial Black" pitchFamily="34" charset="0"/>
              </a:rPr>
              <a:t>Y por tu resurrección, y gloriosa </a:t>
            </a:r>
            <a:r>
              <a:rPr lang="es-PE" sz="5600" dirty="0">
                <a:latin typeface="Arial Black" pitchFamily="34" charset="0"/>
              </a:rPr>
              <a:t>ascensión:</a:t>
            </a:r>
          </a:p>
          <a:p>
            <a:pPr algn="ctr"/>
            <a:r>
              <a:rPr lang="es-ES" sz="5600" dirty="0">
                <a:latin typeface="Arial Black" pitchFamily="34" charset="0"/>
              </a:rPr>
              <a:t>Sólo en ti vencer podré. Salvador,</a:t>
            </a:r>
          </a:p>
          <a:p>
            <a:pPr algn="ctr"/>
            <a:r>
              <a:rPr lang="es-PE" sz="5600" dirty="0">
                <a:latin typeface="Arial Black" pitchFamily="34" charset="0"/>
              </a:rPr>
              <a:t>ayúdame.</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1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1. Oh Padre nuestro que estás en los</a:t>
            </a:r>
          </a:p>
          <a:p>
            <a:pPr algn="ctr"/>
            <a:r>
              <a:rPr lang="es-PE" sz="5700" dirty="0">
                <a:latin typeface="Arial Black" pitchFamily="34" charset="0"/>
              </a:rPr>
              <a:t>cielos, Santificado seas en verdad.</a:t>
            </a:r>
          </a:p>
          <a:p>
            <a:pPr algn="ctr"/>
            <a:r>
              <a:rPr lang="es-ES" sz="5700" dirty="0">
                <a:latin typeface="Arial Black" pitchFamily="34" charset="0"/>
              </a:rPr>
              <a:t>Venga tu reino y hágase tu voluntad,</a:t>
            </a:r>
          </a:p>
          <a:p>
            <a:pPr algn="ctr"/>
            <a:r>
              <a:rPr lang="es-ES" sz="5700" dirty="0">
                <a:latin typeface="Arial Black" pitchFamily="34" charset="0"/>
              </a:rPr>
              <a:t>En esta tierra como se hace allá.</a:t>
            </a:r>
          </a:p>
        </p:txBody>
      </p:sp>
    </p:spTree>
    <p:extLst>
      <p:ext uri="{BB962C8B-B14F-4D97-AF65-F5344CB8AC3E}">
        <p14:creationId xmlns:p14="http://schemas.microsoft.com/office/powerpoint/2010/main" val="1763640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2. Danos, Señor, el pan de cada día;</a:t>
            </a:r>
          </a:p>
          <a:p>
            <a:pPr algn="ctr"/>
            <a:r>
              <a:rPr lang="es-ES" sz="5700" dirty="0">
                <a:latin typeface="Arial Black" pitchFamily="34" charset="0"/>
              </a:rPr>
              <a:t>También perdona tú nuestra maldad,</a:t>
            </a:r>
          </a:p>
          <a:p>
            <a:pPr algn="ctr"/>
            <a:r>
              <a:rPr lang="es-PE" sz="5700" dirty="0">
                <a:latin typeface="Arial Black" pitchFamily="34" charset="0"/>
              </a:rPr>
              <a:t>Como nosotros hemos perdonado</a:t>
            </a:r>
          </a:p>
          <a:p>
            <a:pPr algn="ctr"/>
            <a:r>
              <a:rPr lang="es-ES" sz="5700" dirty="0">
                <a:latin typeface="Arial Black" pitchFamily="34" charset="0"/>
              </a:rPr>
              <a:t>A todos los que nos han hecho mal.</a:t>
            </a:r>
          </a:p>
        </p:txBody>
      </p:sp>
    </p:spTree>
    <p:extLst>
      <p:ext uri="{BB962C8B-B14F-4D97-AF65-F5344CB8AC3E}">
        <p14:creationId xmlns:p14="http://schemas.microsoft.com/office/powerpoint/2010/main" val="3766267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116632"/>
            <a:ext cx="9144000" cy="6858000"/>
          </a:xfrm>
          <a:prstGeom prst="rect">
            <a:avLst/>
          </a:prstGeom>
        </p:spPr>
        <p:txBody>
          <a:bodyPr/>
          <a:lstStyle/>
          <a:p>
            <a:pPr algn="ctr"/>
            <a:r>
              <a:rPr lang="es-ES" sz="5700" dirty="0">
                <a:latin typeface="Arial Black" pitchFamily="34" charset="0"/>
              </a:rPr>
              <a:t>3. Sé nuestro amparo en las tentaciones,</a:t>
            </a:r>
          </a:p>
          <a:p>
            <a:pPr algn="ctr"/>
            <a:r>
              <a:rPr lang="es-ES" sz="5700" dirty="0">
                <a:latin typeface="Arial Black" pitchFamily="34" charset="0"/>
              </a:rPr>
              <a:t>Mas líbranos del mundo y su maldad. Pues tuyo es el reino y la gloria, Y por los siglos tuyo es el poder.</a:t>
            </a:r>
            <a:endParaRPr lang="es-PE" sz="57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57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1. ¡Oh rostro ensangrentado, imagen del </a:t>
            </a:r>
            <a:r>
              <a:rPr lang="es-PE" sz="5000" dirty="0">
                <a:latin typeface="Arial Black" pitchFamily="34" charset="0"/>
              </a:rPr>
              <a:t>dolor, </a:t>
            </a:r>
            <a:r>
              <a:rPr lang="es-ES" sz="5000" dirty="0">
                <a:latin typeface="Arial Black" pitchFamily="34" charset="0"/>
              </a:rPr>
              <a:t>Que sufres, resignado, la burla y el furor! Soportas la tortura, la saña, la maldad; En tan cruel amargura, ¡qué grande es tu </a:t>
            </a:r>
            <a:r>
              <a:rPr lang="es-PE" sz="5000" dirty="0">
                <a:latin typeface="Arial Black" pitchFamily="34" charset="0"/>
              </a:rPr>
              <a:t>bondad!</a:t>
            </a:r>
            <a:endParaRPr lang="es-ES" sz="5000" dirty="0">
              <a:latin typeface="Arial Black" pitchFamily="34" charset="0"/>
            </a:endParaRPr>
          </a:p>
        </p:txBody>
      </p:sp>
    </p:spTree>
    <p:extLst>
      <p:ext uri="{BB962C8B-B14F-4D97-AF65-F5344CB8AC3E}">
        <p14:creationId xmlns:p14="http://schemas.microsoft.com/office/powerpoint/2010/main" val="3077352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2. Cubrió tu noble frente la palidez </a:t>
            </a:r>
            <a:r>
              <a:rPr lang="es-PE" sz="5000" dirty="0">
                <a:latin typeface="Arial Black" pitchFamily="34" charset="0"/>
              </a:rPr>
              <a:t>mortal; </a:t>
            </a:r>
            <a:r>
              <a:rPr lang="es-ES" sz="5000" dirty="0">
                <a:latin typeface="Arial Black" pitchFamily="34" charset="0"/>
              </a:rPr>
              <a:t>Cual velo transparente de tu sufrir, señal. </a:t>
            </a:r>
            <a:r>
              <a:rPr lang="es-ES" sz="5000" dirty="0" err="1">
                <a:latin typeface="Arial Black" pitchFamily="34" charset="0"/>
              </a:rPr>
              <a:t>Cerróse</a:t>
            </a:r>
            <a:r>
              <a:rPr lang="es-ES" sz="5000" dirty="0">
                <a:latin typeface="Arial Black" pitchFamily="34" charset="0"/>
              </a:rPr>
              <a:t> aquella boca, la lengua</a:t>
            </a:r>
          </a:p>
          <a:p>
            <a:pPr algn="ctr"/>
            <a:r>
              <a:rPr lang="es-PE" sz="5000" dirty="0">
                <a:latin typeface="Arial Black" pitchFamily="34" charset="0"/>
              </a:rPr>
              <a:t>enmudeció; </a:t>
            </a:r>
          </a:p>
          <a:p>
            <a:pPr algn="ctr"/>
            <a:r>
              <a:rPr lang="es-ES" sz="5000" dirty="0">
                <a:latin typeface="Arial Black" pitchFamily="34" charset="0"/>
              </a:rPr>
              <a:t>La fría muerte </a:t>
            </a:r>
          </a:p>
          <a:p>
            <a:pPr algn="ctr"/>
            <a:r>
              <a:rPr lang="es-ES" sz="5000" dirty="0">
                <a:latin typeface="Arial Black" pitchFamily="34" charset="0"/>
              </a:rPr>
              <a:t>toca al que la vida dio.</a:t>
            </a:r>
          </a:p>
        </p:txBody>
      </p:sp>
    </p:spTree>
    <p:extLst>
      <p:ext uri="{BB962C8B-B14F-4D97-AF65-F5344CB8AC3E}">
        <p14:creationId xmlns:p14="http://schemas.microsoft.com/office/powerpoint/2010/main" val="1479501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dirty="0">
                <a:latin typeface="Arial Black" pitchFamily="34" charset="0"/>
              </a:rPr>
              <a:t>3. Señor, tú has soportado lo que yo</a:t>
            </a:r>
          </a:p>
          <a:p>
            <a:pPr algn="ctr"/>
            <a:r>
              <a:rPr lang="es-PE" sz="5000" dirty="0">
                <a:latin typeface="Arial Black" pitchFamily="34" charset="0"/>
              </a:rPr>
              <a:t>merecí; La culpa que has cargado, cargarla yo debí. </a:t>
            </a:r>
            <a:r>
              <a:rPr lang="es-ES" sz="5000" dirty="0">
                <a:latin typeface="Arial Black" pitchFamily="34" charset="0"/>
              </a:rPr>
              <a:t>Mas mírame: confió en tu cruz y pasión.</a:t>
            </a:r>
          </a:p>
          <a:p>
            <a:pPr algn="ctr"/>
            <a:r>
              <a:rPr lang="es-ES" sz="5000" dirty="0">
                <a:latin typeface="Arial Black" pitchFamily="34" charset="0"/>
              </a:rPr>
              <a:t>Otórgame, Dios mío, la gracia del</a:t>
            </a:r>
          </a:p>
          <a:p>
            <a:pPr algn="ctr"/>
            <a:r>
              <a:rPr lang="es-PE" sz="5000" dirty="0">
                <a:latin typeface="Arial Black" pitchFamily="34" charset="0"/>
              </a:rPr>
              <a:t>perdón.</a:t>
            </a:r>
            <a:endParaRPr lang="es-ES" sz="5000" dirty="0">
              <a:latin typeface="Arial Black" pitchFamily="34" charset="0"/>
            </a:endParaRPr>
          </a:p>
        </p:txBody>
      </p:sp>
    </p:spTree>
    <p:extLst>
      <p:ext uri="{BB962C8B-B14F-4D97-AF65-F5344CB8AC3E}">
        <p14:creationId xmlns:p14="http://schemas.microsoft.com/office/powerpoint/2010/main" val="1480280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116632"/>
            <a:ext cx="9144000" cy="6858000"/>
          </a:xfrm>
          <a:prstGeom prst="rect">
            <a:avLst/>
          </a:prstGeom>
        </p:spPr>
        <p:txBody>
          <a:bodyPr/>
          <a:lstStyle/>
          <a:p>
            <a:pPr algn="ctr"/>
            <a:r>
              <a:rPr lang="es-ES" sz="5000" dirty="0">
                <a:latin typeface="Arial Black" pitchFamily="34" charset="0"/>
              </a:rPr>
              <a:t>4. Aunque tu vida acaba no dejaré tu </a:t>
            </a:r>
            <a:r>
              <a:rPr lang="es-PE" sz="5000" dirty="0">
                <a:latin typeface="Arial Black" pitchFamily="34" charset="0"/>
              </a:rPr>
              <a:t>cruz; </a:t>
            </a:r>
            <a:r>
              <a:rPr lang="es-ES" sz="5000" dirty="0">
                <a:latin typeface="Arial Black" pitchFamily="34" charset="0"/>
              </a:rPr>
              <a:t>Pues cuando errante andaba, en ti </a:t>
            </a:r>
            <a:r>
              <a:rPr lang="es-PE" sz="5000" dirty="0">
                <a:latin typeface="Arial Black" pitchFamily="34" charset="0"/>
              </a:rPr>
              <a:t>encontré la luz.</a:t>
            </a:r>
          </a:p>
          <a:p>
            <a:pPr algn="ctr"/>
            <a:r>
              <a:rPr lang="es-ES" sz="5000" dirty="0">
                <a:latin typeface="Arial Black" pitchFamily="34" charset="0"/>
              </a:rPr>
              <a:t>Me apacentaste siempre, paciente cual</a:t>
            </a:r>
          </a:p>
          <a:p>
            <a:pPr algn="ctr"/>
            <a:r>
              <a:rPr lang="es-PE" sz="5000" dirty="0">
                <a:latin typeface="Arial Black" pitchFamily="34" charset="0"/>
              </a:rPr>
              <a:t>pastor; </a:t>
            </a:r>
            <a:r>
              <a:rPr lang="it-IT" sz="5000" dirty="0">
                <a:latin typeface="Arial Black" pitchFamily="34" charset="0"/>
              </a:rPr>
              <a:t>Me amaste tiernamente con infinito</a:t>
            </a:r>
          </a:p>
          <a:p>
            <a:pPr algn="ctr"/>
            <a:r>
              <a:rPr lang="es-PE" sz="5000" dirty="0">
                <a:latin typeface="Arial Black" pitchFamily="34" charset="0"/>
              </a:rPr>
              <a:t>amor.</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354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 sz="6600" dirty="0">
                <a:latin typeface="Arial Black" pitchFamily="34" charset="0"/>
              </a:rPr>
              <a:t>3. De bien tu boca llena está; y nueva juventud. A tu alma siempre le dará, calmando tu inquietud.</a:t>
            </a:r>
            <a:endParaRPr lang="es-PE" sz="6600" dirty="0">
              <a:latin typeface="Arial Black" pitchFamily="34" charset="0"/>
            </a:endParaRPr>
          </a:p>
        </p:txBody>
      </p:sp>
    </p:spTree>
    <p:extLst>
      <p:ext uri="{BB962C8B-B14F-4D97-AF65-F5344CB8AC3E}">
        <p14:creationId xmlns:p14="http://schemas.microsoft.com/office/powerpoint/2010/main" val="731123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b="1" dirty="0">
                <a:latin typeface="Arial Black" pitchFamily="34" charset="0"/>
              </a:rPr>
              <a:t>1. </a:t>
            </a:r>
            <a:r>
              <a:rPr lang="es-ES" sz="5000" dirty="0">
                <a:latin typeface="Arial Black" pitchFamily="34" charset="0"/>
              </a:rPr>
              <a:t>Hay una fuente sin igual de sangre de</a:t>
            </a:r>
          </a:p>
          <a:p>
            <a:pPr algn="ctr"/>
            <a:r>
              <a:rPr lang="es-PE" sz="5000" dirty="0">
                <a:latin typeface="Arial Black" pitchFamily="34" charset="0"/>
              </a:rPr>
              <a:t>Emanuel, </a:t>
            </a:r>
            <a:r>
              <a:rPr lang="es-ES" sz="5000" dirty="0">
                <a:latin typeface="Arial Black" pitchFamily="34" charset="0"/>
              </a:rPr>
              <a:t>En donde lava cada cual las manchas</a:t>
            </a:r>
          </a:p>
          <a:p>
            <a:pPr algn="ctr"/>
            <a:r>
              <a:rPr lang="es-PE" sz="5000" dirty="0">
                <a:latin typeface="Arial Black" pitchFamily="34" charset="0"/>
              </a:rPr>
              <a:t>que hay en él. </a:t>
            </a:r>
            <a:r>
              <a:rPr lang="es-ES" sz="5000" dirty="0">
                <a:latin typeface="Arial Black" pitchFamily="34" charset="0"/>
              </a:rPr>
              <a:t>Que se sumerge en él, que se sumerge </a:t>
            </a:r>
            <a:r>
              <a:rPr lang="es-PE" sz="5000" dirty="0">
                <a:latin typeface="Arial Black" pitchFamily="34" charset="0"/>
              </a:rPr>
              <a:t>en él. </a:t>
            </a:r>
            <a:r>
              <a:rPr lang="es-ES" sz="5000" dirty="0">
                <a:latin typeface="Arial Black" pitchFamily="34" charset="0"/>
              </a:rPr>
              <a:t>En donde lava cada cual las manchas </a:t>
            </a:r>
            <a:r>
              <a:rPr lang="es-PE" sz="5000" dirty="0">
                <a:latin typeface="Arial Black" pitchFamily="34" charset="0"/>
              </a:rPr>
              <a:t>que hay en él.</a:t>
            </a:r>
            <a:endParaRPr lang="es-ES" sz="5000" dirty="0">
              <a:latin typeface="Arial Black" pitchFamily="34" charset="0"/>
            </a:endParaRPr>
          </a:p>
        </p:txBody>
      </p:sp>
    </p:spTree>
    <p:extLst>
      <p:ext uri="{BB962C8B-B14F-4D97-AF65-F5344CB8AC3E}">
        <p14:creationId xmlns:p14="http://schemas.microsoft.com/office/powerpoint/2010/main" val="35717522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b="1" dirty="0">
                <a:latin typeface="Arial Black" pitchFamily="34" charset="0"/>
              </a:rPr>
              <a:t>2. El malhechor se convirtió clavado en</a:t>
            </a:r>
          </a:p>
          <a:p>
            <a:pPr algn="ctr"/>
            <a:r>
              <a:rPr lang="es-PE" sz="5000" b="1" dirty="0">
                <a:latin typeface="Arial Black" pitchFamily="34" charset="0"/>
              </a:rPr>
              <a:t>una cruz; </a:t>
            </a:r>
            <a:r>
              <a:rPr lang="es-ES" sz="5000" b="1" dirty="0">
                <a:latin typeface="Arial Black" pitchFamily="34" charset="0"/>
              </a:rPr>
              <a:t>El vio la fuente y se lavó, creyendo en</a:t>
            </a:r>
          </a:p>
          <a:p>
            <a:pPr algn="ctr"/>
            <a:r>
              <a:rPr lang="es-PE" sz="5000" b="1" dirty="0">
                <a:latin typeface="Arial Black" pitchFamily="34" charset="0"/>
              </a:rPr>
              <a:t>Jesús. </a:t>
            </a:r>
            <a:r>
              <a:rPr lang="es-ES" sz="5000" b="1" dirty="0">
                <a:latin typeface="Arial Black" pitchFamily="34" charset="0"/>
              </a:rPr>
              <a:t>Creyendo en Jesús, creyendo en Jesús. El vio la fuente y se lavó, creyendo en</a:t>
            </a:r>
          </a:p>
          <a:p>
            <a:pPr algn="ctr"/>
            <a:r>
              <a:rPr lang="es-PE" sz="5000" b="1" dirty="0">
                <a:latin typeface="Arial Black" pitchFamily="34" charset="0"/>
              </a:rPr>
              <a:t>Jesús.</a:t>
            </a:r>
            <a:endParaRPr lang="es-ES" sz="5000" b="1" dirty="0">
              <a:latin typeface="Arial Black" pitchFamily="34" charset="0"/>
            </a:endParaRPr>
          </a:p>
        </p:txBody>
      </p:sp>
    </p:spTree>
    <p:extLst>
      <p:ext uri="{BB962C8B-B14F-4D97-AF65-F5344CB8AC3E}">
        <p14:creationId xmlns:p14="http://schemas.microsoft.com/office/powerpoint/2010/main" val="95154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000" b="1" dirty="0">
                <a:latin typeface="Arial Black" pitchFamily="34" charset="0"/>
              </a:rPr>
              <a:t>3. Y yo también mi pobre ser allí logré </a:t>
            </a:r>
            <a:r>
              <a:rPr lang="es-PE" sz="5000" b="1" dirty="0">
                <a:latin typeface="Arial Black" pitchFamily="34" charset="0"/>
              </a:rPr>
              <a:t>lavar; </a:t>
            </a:r>
            <a:r>
              <a:rPr lang="es-ES" sz="5000" b="1" dirty="0">
                <a:latin typeface="Arial Black" pitchFamily="34" charset="0"/>
              </a:rPr>
              <a:t>La gloria de su gran poder me gozo en </a:t>
            </a:r>
            <a:r>
              <a:rPr lang="es-PE" sz="5000" b="1" dirty="0">
                <a:latin typeface="Arial Black" pitchFamily="34" charset="0"/>
              </a:rPr>
              <a:t>ensalzar.</a:t>
            </a:r>
          </a:p>
          <a:p>
            <a:pPr algn="ctr"/>
            <a:r>
              <a:rPr lang="es-ES" sz="5000" b="1" dirty="0">
                <a:latin typeface="Arial Black" pitchFamily="34" charset="0"/>
              </a:rPr>
              <a:t>Me gozo en ensalzar, me gozo en </a:t>
            </a:r>
            <a:r>
              <a:rPr lang="es-PE" sz="5000" b="1" dirty="0">
                <a:latin typeface="Arial Black" pitchFamily="34" charset="0"/>
              </a:rPr>
              <a:t>ensalzar.</a:t>
            </a:r>
          </a:p>
          <a:p>
            <a:pPr algn="ctr"/>
            <a:r>
              <a:rPr lang="es-ES" sz="5000" b="1" dirty="0">
                <a:latin typeface="Arial Black" pitchFamily="34" charset="0"/>
              </a:rPr>
              <a:t>La gloria de su gran poder me gozo en</a:t>
            </a:r>
          </a:p>
          <a:p>
            <a:pPr algn="ctr"/>
            <a:r>
              <a:rPr lang="es-PE" sz="5000" b="1" dirty="0">
                <a:latin typeface="Arial Black" pitchFamily="34" charset="0"/>
              </a:rPr>
              <a:t>ensalzar.</a:t>
            </a:r>
            <a:endParaRPr lang="es-ES" sz="5000" b="1" dirty="0">
              <a:latin typeface="Arial Black" pitchFamily="34" charset="0"/>
            </a:endParaRPr>
          </a:p>
        </p:txBody>
      </p:sp>
    </p:spTree>
    <p:extLst>
      <p:ext uri="{BB962C8B-B14F-4D97-AF65-F5344CB8AC3E}">
        <p14:creationId xmlns:p14="http://schemas.microsoft.com/office/powerpoint/2010/main" val="292493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116632"/>
            <a:ext cx="9144000" cy="6858000"/>
          </a:xfrm>
          <a:prstGeom prst="rect">
            <a:avLst/>
          </a:prstGeom>
        </p:spPr>
        <p:txBody>
          <a:bodyPr/>
          <a:lstStyle/>
          <a:p>
            <a:pPr algn="ctr"/>
            <a:r>
              <a:rPr lang="es-ES" sz="5000" b="1" dirty="0">
                <a:latin typeface="Arial Black" pitchFamily="34" charset="0"/>
              </a:rPr>
              <a:t>4. ¡Eterna fuente carmesí! ¡Raudal de</a:t>
            </a:r>
          </a:p>
          <a:p>
            <a:pPr algn="ctr"/>
            <a:r>
              <a:rPr lang="es-PE" sz="5000" b="1" dirty="0">
                <a:latin typeface="Arial Black" pitchFamily="34" charset="0"/>
              </a:rPr>
              <a:t>puro amor! </a:t>
            </a:r>
            <a:r>
              <a:rPr lang="es-ES" sz="5000" b="1" dirty="0">
                <a:latin typeface="Arial Black" pitchFamily="34" charset="0"/>
              </a:rPr>
              <a:t>Se lavará por siempre en ti el pueblo del </a:t>
            </a:r>
            <a:r>
              <a:rPr lang="es-PE" sz="5000" b="1" dirty="0">
                <a:latin typeface="Arial Black" pitchFamily="34" charset="0"/>
              </a:rPr>
              <a:t>Señor. </a:t>
            </a:r>
            <a:r>
              <a:rPr lang="es-ES" sz="5000" b="1" dirty="0">
                <a:latin typeface="Arial Black" pitchFamily="34" charset="0"/>
              </a:rPr>
              <a:t>El pueblo del Señor, el pueblo del Señor. Se lavará por siempre en ti el pueblo del </a:t>
            </a:r>
            <a:r>
              <a:rPr lang="es-PE" sz="5000" b="1" dirty="0">
                <a:latin typeface="Arial Black" pitchFamily="34" charset="0"/>
              </a:rPr>
              <a:t>Señor.</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576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300" dirty="0">
                <a:latin typeface="Arial Black" pitchFamily="34" charset="0"/>
              </a:rPr>
              <a:t>1. En el Calvario estuve yo; Jesús allí </a:t>
            </a:r>
            <a:r>
              <a:rPr lang="es-PE" sz="5300" dirty="0">
                <a:latin typeface="Arial Black" pitchFamily="34" charset="0"/>
              </a:rPr>
              <a:t>murió. </a:t>
            </a:r>
            <a:r>
              <a:rPr lang="es-ES" sz="5300" dirty="0">
                <a:latin typeface="Arial Black" pitchFamily="34" charset="0"/>
              </a:rPr>
              <a:t>Yo no sabía que él me amó: por mí él </a:t>
            </a:r>
            <a:r>
              <a:rPr lang="es-PE" sz="5300" dirty="0">
                <a:latin typeface="Arial Black" pitchFamily="34" charset="0"/>
              </a:rPr>
              <a:t>fue a la cruz. </a:t>
            </a:r>
            <a:r>
              <a:rPr lang="es-ES" sz="5300" dirty="0">
                <a:latin typeface="Arial Black" pitchFamily="34" charset="0"/>
              </a:rPr>
              <a:t>Y al estar junto a Jesús su gran amor </a:t>
            </a:r>
            <a:r>
              <a:rPr lang="es-PE" sz="5300" dirty="0">
                <a:latin typeface="Arial Black" pitchFamily="34" charset="0"/>
              </a:rPr>
              <a:t>sentí. </a:t>
            </a:r>
            <a:r>
              <a:rPr lang="es-ES" sz="5300" dirty="0">
                <a:latin typeface="Arial Black" pitchFamily="34" charset="0"/>
              </a:rPr>
              <a:t>¡Oh qué  vergüenza tuve yo en el </a:t>
            </a:r>
            <a:r>
              <a:rPr lang="es-PE" sz="5300" dirty="0">
                <a:latin typeface="Arial Black" pitchFamily="34" charset="0"/>
              </a:rPr>
              <a:t>Calvario allí!</a:t>
            </a:r>
            <a:endParaRPr lang="es-ES" sz="5300" dirty="0">
              <a:latin typeface="Arial Black" pitchFamily="34" charset="0"/>
            </a:endParaRPr>
          </a:p>
        </p:txBody>
      </p:sp>
    </p:spTree>
    <p:extLst>
      <p:ext uri="{BB962C8B-B14F-4D97-AF65-F5344CB8AC3E}">
        <p14:creationId xmlns:p14="http://schemas.microsoft.com/office/powerpoint/2010/main" val="1132217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100" dirty="0">
                <a:latin typeface="Arial Black" pitchFamily="34" charset="0"/>
              </a:rPr>
              <a:t>2. En el Calvario me postré y con dolor</a:t>
            </a:r>
          </a:p>
          <a:p>
            <a:pPr algn="ctr"/>
            <a:r>
              <a:rPr lang="es-PE" sz="5100" dirty="0">
                <a:latin typeface="Arial Black" pitchFamily="34" charset="0"/>
              </a:rPr>
              <a:t>lloré. </a:t>
            </a:r>
            <a:r>
              <a:rPr lang="es-ES" sz="5100" dirty="0">
                <a:latin typeface="Arial Black" pitchFamily="34" charset="0"/>
              </a:rPr>
              <a:t>Tan gran amor yo rechacé por muchos</a:t>
            </a:r>
          </a:p>
          <a:p>
            <a:pPr algn="ctr"/>
            <a:r>
              <a:rPr lang="es-PE" sz="5100" dirty="0">
                <a:latin typeface="Arial Black" pitchFamily="34" charset="0"/>
              </a:rPr>
              <a:t>años, sí; </a:t>
            </a:r>
            <a:r>
              <a:rPr lang="es-ES" sz="5100" dirty="0">
                <a:latin typeface="Arial Black" pitchFamily="34" charset="0"/>
              </a:rPr>
              <a:t>Y al Señor decir le oí: "Por ti yo fui a la </a:t>
            </a:r>
            <a:r>
              <a:rPr lang="es-PE" sz="5100" dirty="0">
                <a:latin typeface="Arial Black" pitchFamily="34" charset="0"/>
              </a:rPr>
              <a:t>cruz”. </a:t>
            </a:r>
            <a:r>
              <a:rPr lang="es-ES" sz="5100" dirty="0">
                <a:latin typeface="Arial Black" pitchFamily="34" charset="0"/>
              </a:rPr>
              <a:t>¡Oh santo amor mi ser llenó en el</a:t>
            </a:r>
          </a:p>
          <a:p>
            <a:pPr algn="ctr"/>
            <a:r>
              <a:rPr lang="es-PE" sz="5100" dirty="0">
                <a:latin typeface="Arial Black" pitchFamily="34" charset="0"/>
              </a:rPr>
              <a:t>Calvario allí!</a:t>
            </a:r>
            <a:endParaRPr lang="es-ES" sz="5100" dirty="0">
              <a:latin typeface="Arial Black" pitchFamily="34" charset="0"/>
            </a:endParaRPr>
          </a:p>
        </p:txBody>
      </p:sp>
    </p:spTree>
    <p:extLst>
      <p:ext uri="{BB962C8B-B14F-4D97-AF65-F5344CB8AC3E}">
        <p14:creationId xmlns:p14="http://schemas.microsoft.com/office/powerpoint/2010/main" val="3079830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300" dirty="0">
                <a:latin typeface="Arial Black" pitchFamily="34" charset="0"/>
              </a:rPr>
              <a:t>3. En el Calvario un día oré: "De ti, Señor, </a:t>
            </a:r>
            <a:r>
              <a:rPr lang="es-PE" sz="5300" dirty="0">
                <a:latin typeface="Arial Black" pitchFamily="34" charset="0"/>
              </a:rPr>
              <a:t>seré; </a:t>
            </a:r>
            <a:r>
              <a:rPr lang="es-ES" sz="5300" dirty="0">
                <a:latin typeface="Arial Black" pitchFamily="34" charset="0"/>
              </a:rPr>
              <a:t>Perdón te pido, pues pequé; restáurame, </a:t>
            </a:r>
            <a:r>
              <a:rPr lang="es-PE" sz="5300" dirty="0">
                <a:latin typeface="Arial Black" pitchFamily="34" charset="0"/>
              </a:rPr>
              <a:t>oh Dios”. </a:t>
            </a:r>
            <a:r>
              <a:rPr lang="es-ES" sz="5300" dirty="0">
                <a:latin typeface="Arial Black" pitchFamily="34" charset="0"/>
              </a:rPr>
              <a:t>Y al orar, él me salvó, seguridad me dio. Y dulce paz yo recibí en el Calvario allí.</a:t>
            </a: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39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1. En el monte Calvario se vio una cruz, Emblema de afrenta y dolor, Y yo quiero esa cruz do murió mi Jesús Por salvar al más vil pecador.</a:t>
            </a:r>
          </a:p>
        </p:txBody>
      </p:sp>
    </p:spTree>
    <p:extLst>
      <p:ext uri="{BB962C8B-B14F-4D97-AF65-F5344CB8AC3E}">
        <p14:creationId xmlns:p14="http://schemas.microsoft.com/office/powerpoint/2010/main" val="29671300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700" dirty="0">
                <a:latin typeface="Arial Black" pitchFamily="34" charset="0"/>
              </a:rPr>
              <a:t>Coro:</a:t>
            </a:r>
            <a:endParaRPr lang="es-PE" sz="5700" dirty="0">
              <a:latin typeface="Arial Black" pitchFamily="34" charset="0"/>
            </a:endParaRPr>
          </a:p>
          <a:p>
            <a:pPr algn="ctr"/>
            <a:r>
              <a:rPr lang="es-ES" sz="5700" dirty="0">
                <a:latin typeface="Arial Black" pitchFamily="34" charset="0"/>
              </a:rPr>
              <a:t>¡Oh! yo siempre amaré esa cruz, En sus triunfos mi gloria será;</a:t>
            </a:r>
          </a:p>
          <a:p>
            <a:pPr algn="ctr"/>
            <a:r>
              <a:rPr lang="es-ES" sz="5700" dirty="0">
                <a:latin typeface="Arial Black" pitchFamily="34" charset="0"/>
              </a:rPr>
              <a:t>Y algún día en vez de una cruz, </a:t>
            </a:r>
            <a:r>
              <a:rPr lang="es-PE" sz="5700" dirty="0">
                <a:latin typeface="Arial Black" pitchFamily="34" charset="0"/>
              </a:rPr>
              <a:t>Mi corona Jesús me dará.</a:t>
            </a:r>
          </a:p>
        </p:txBody>
      </p:sp>
    </p:spTree>
    <p:extLst>
      <p:ext uri="{BB962C8B-B14F-4D97-AF65-F5344CB8AC3E}">
        <p14:creationId xmlns:p14="http://schemas.microsoft.com/office/powerpoint/2010/main" val="3532176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2. Aunque el mundo desprecie la</a:t>
            </a:r>
          </a:p>
          <a:p>
            <a:pPr algn="ctr"/>
            <a:r>
              <a:rPr lang="es-PE" sz="5700" dirty="0">
                <a:latin typeface="Arial Black" pitchFamily="34" charset="0"/>
              </a:rPr>
              <a:t>cruz de Jesús,</a:t>
            </a:r>
          </a:p>
          <a:p>
            <a:pPr algn="ctr"/>
            <a:r>
              <a:rPr lang="es-ES" sz="5700" dirty="0">
                <a:latin typeface="Arial Black" pitchFamily="34" charset="0"/>
              </a:rPr>
              <a:t>Para mí tiene suma atracción, Porque en ella llevó el Cordero de Dios Mi pecado y mi condenación.</a:t>
            </a:r>
          </a:p>
        </p:txBody>
      </p:sp>
    </p:spTree>
    <p:extLst>
      <p:ext uri="{BB962C8B-B14F-4D97-AF65-F5344CB8AC3E}">
        <p14:creationId xmlns:p14="http://schemas.microsoft.com/office/powerpoint/2010/main" val="137295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r>
              <a:rPr lang="es-ES" sz="6400" dirty="0">
                <a:latin typeface="Arial Black" pitchFamily="34" charset="0"/>
              </a:rPr>
              <a:t>Coro:</a:t>
            </a:r>
          </a:p>
          <a:p>
            <a:pPr algn="ctr"/>
            <a:r>
              <a:rPr lang="es-ES" sz="6400" dirty="0">
                <a:latin typeface="Arial Black" pitchFamily="34" charset="0"/>
              </a:rPr>
              <a:t>Oh cantad, oh cantad al Señor con fervor; Bendice, oh alma, a nuestro Rey y Salvador.</a:t>
            </a:r>
            <a:endParaRPr lang="es-PE" sz="6400" dirty="0">
              <a:latin typeface="Arial Black" pitchFamily="34" charset="0"/>
            </a:endParaRPr>
          </a:p>
        </p:txBody>
      </p:sp>
    </p:spTree>
    <p:extLst>
      <p:ext uri="{BB962C8B-B14F-4D97-AF65-F5344CB8AC3E}">
        <p14:creationId xmlns:p14="http://schemas.microsoft.com/office/powerpoint/2010/main" val="3025233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700" dirty="0">
                <a:latin typeface="Arial Black" pitchFamily="34" charset="0"/>
              </a:rPr>
              <a:t>Coro:</a:t>
            </a:r>
            <a:endParaRPr lang="es-PE" sz="5700" dirty="0">
              <a:latin typeface="Arial Black" pitchFamily="34" charset="0"/>
            </a:endParaRPr>
          </a:p>
          <a:p>
            <a:pPr algn="ctr"/>
            <a:r>
              <a:rPr lang="es-ES" sz="5700" dirty="0">
                <a:latin typeface="Arial Black" pitchFamily="34" charset="0"/>
              </a:rPr>
              <a:t>¡Oh! yo siempre amaré esa cruz, En sus triunfos mi gloria será;</a:t>
            </a:r>
          </a:p>
          <a:p>
            <a:pPr algn="ctr"/>
            <a:r>
              <a:rPr lang="es-ES" sz="5700" dirty="0">
                <a:latin typeface="Arial Black" pitchFamily="34" charset="0"/>
              </a:rPr>
              <a:t>Y algún día en vez de una cruz, </a:t>
            </a:r>
            <a:r>
              <a:rPr lang="es-PE" sz="5700" dirty="0">
                <a:latin typeface="Arial Black" pitchFamily="34" charset="0"/>
              </a:rPr>
              <a:t>Mi corona Jesús me dará.</a:t>
            </a:r>
          </a:p>
        </p:txBody>
      </p:sp>
    </p:spTree>
    <p:extLst>
      <p:ext uri="{BB962C8B-B14F-4D97-AF65-F5344CB8AC3E}">
        <p14:creationId xmlns:p14="http://schemas.microsoft.com/office/powerpoint/2010/main" val="3513122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0" y="-99392"/>
            <a:ext cx="9144000" cy="6858000"/>
          </a:xfrm>
          <a:prstGeom prst="rect">
            <a:avLst/>
          </a:prstGeom>
        </p:spPr>
        <p:txBody>
          <a:bodyPr/>
          <a:lstStyle/>
          <a:p>
            <a:pPr algn="ctr"/>
            <a:r>
              <a:rPr lang="es-ES" sz="5700" dirty="0">
                <a:latin typeface="Arial Black" pitchFamily="34" charset="0"/>
              </a:rPr>
              <a:t>3. En la cruz do su sangre Jesús </a:t>
            </a:r>
            <a:r>
              <a:rPr lang="es-PE" sz="5700" dirty="0">
                <a:latin typeface="Arial Black" pitchFamily="34" charset="0"/>
              </a:rPr>
              <a:t>derramó Hermosura contemplo en visión, </a:t>
            </a:r>
            <a:r>
              <a:rPr lang="es-ES" sz="5700" dirty="0">
                <a:latin typeface="Arial Black" pitchFamily="34" charset="0"/>
              </a:rPr>
              <a:t>Pues en ella el Cordero inmolado murió, Para darme pureza y perdón.</a:t>
            </a:r>
          </a:p>
        </p:txBody>
      </p:sp>
    </p:spTree>
    <p:extLst>
      <p:ext uri="{BB962C8B-B14F-4D97-AF65-F5344CB8AC3E}">
        <p14:creationId xmlns:p14="http://schemas.microsoft.com/office/powerpoint/2010/main" val="252465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700" dirty="0">
                <a:latin typeface="Arial Black" pitchFamily="34" charset="0"/>
              </a:rPr>
              <a:t>Coro:</a:t>
            </a:r>
            <a:endParaRPr lang="es-PE" sz="5700" dirty="0">
              <a:latin typeface="Arial Black" pitchFamily="34" charset="0"/>
            </a:endParaRPr>
          </a:p>
          <a:p>
            <a:pPr algn="ctr"/>
            <a:r>
              <a:rPr lang="es-ES" sz="5700" dirty="0">
                <a:latin typeface="Arial Black" pitchFamily="34" charset="0"/>
              </a:rPr>
              <a:t>¡Oh! yo siempre amaré esa cruz, En sus triunfos mi gloria será;</a:t>
            </a:r>
          </a:p>
          <a:p>
            <a:pPr algn="ctr"/>
            <a:r>
              <a:rPr lang="es-ES" sz="5700" dirty="0">
                <a:latin typeface="Arial Black" pitchFamily="34" charset="0"/>
              </a:rPr>
              <a:t>Y algún día en vez de una cruz, </a:t>
            </a:r>
            <a:r>
              <a:rPr lang="es-PE" sz="5700" dirty="0">
                <a:latin typeface="Arial Black" pitchFamily="34" charset="0"/>
              </a:rPr>
              <a:t>Mi corona Jesús me dará.</a:t>
            </a:r>
          </a:p>
        </p:txBody>
      </p:sp>
    </p:spTree>
    <p:extLst>
      <p:ext uri="{BB962C8B-B14F-4D97-AF65-F5344CB8AC3E}">
        <p14:creationId xmlns:p14="http://schemas.microsoft.com/office/powerpoint/2010/main" val="3513122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ctr"/>
            <a:r>
              <a:rPr lang="es-ES" sz="5700" dirty="0">
                <a:latin typeface="Arial Black" pitchFamily="34" charset="0"/>
              </a:rPr>
              <a:t>4. Yo seré siempre fiel a la cruz de </a:t>
            </a:r>
            <a:r>
              <a:rPr lang="es-PE" sz="5700" dirty="0">
                <a:latin typeface="Arial Black" pitchFamily="34" charset="0"/>
              </a:rPr>
              <a:t>Jesús,</a:t>
            </a:r>
          </a:p>
          <a:p>
            <a:pPr algn="ctr"/>
            <a:r>
              <a:rPr lang="es-ES" sz="5700" dirty="0">
                <a:latin typeface="Arial Black" pitchFamily="34" charset="0"/>
              </a:rPr>
              <a:t>Sus desprecios con él sufriré; Y algún día feliz con los santos en luz, Para siempre su gloria tendré.</a:t>
            </a:r>
            <a:endParaRPr lang="es-PE" sz="5700" dirty="0">
              <a:latin typeface="Arial Black" pitchFamily="34" charset="0"/>
            </a:endParaRPr>
          </a:p>
        </p:txBody>
      </p:sp>
    </p:spTree>
    <p:extLst>
      <p:ext uri="{BB962C8B-B14F-4D97-AF65-F5344CB8AC3E}">
        <p14:creationId xmlns:p14="http://schemas.microsoft.com/office/powerpoint/2010/main" val="126838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0" y="0"/>
            <a:ext cx="9144000" cy="6858000"/>
          </a:xfrm>
          <a:prstGeom prst="rect">
            <a:avLst/>
          </a:prstGeom>
        </p:spPr>
        <p:txBody>
          <a:bodyPr/>
          <a:lstStyle/>
          <a:p>
            <a:pPr algn="just"/>
            <a:r>
              <a:rPr lang="es-ES_tradnl" sz="5700" dirty="0">
                <a:latin typeface="Arial Black" pitchFamily="34" charset="0"/>
              </a:rPr>
              <a:t>Coro:</a:t>
            </a:r>
            <a:endParaRPr lang="es-PE" sz="5700" dirty="0">
              <a:latin typeface="Arial Black" pitchFamily="34" charset="0"/>
            </a:endParaRPr>
          </a:p>
          <a:p>
            <a:pPr algn="ctr"/>
            <a:r>
              <a:rPr lang="es-ES" sz="5700" dirty="0">
                <a:latin typeface="Arial Black" pitchFamily="34" charset="0"/>
              </a:rPr>
              <a:t>¡Oh! yo siempre amaré esa cruz, En sus triunfos mi gloria será;</a:t>
            </a:r>
          </a:p>
          <a:p>
            <a:pPr algn="ctr"/>
            <a:r>
              <a:rPr lang="es-ES" sz="5700" dirty="0">
                <a:latin typeface="Arial Black" pitchFamily="34" charset="0"/>
              </a:rPr>
              <a:t>Y algún día en vez de una cruz, </a:t>
            </a:r>
            <a:r>
              <a:rPr lang="es-PE" sz="5700" dirty="0">
                <a:latin typeface="Arial Black" pitchFamily="34" charset="0"/>
              </a:rPr>
              <a:t>Mi corona Jesús me dará.</a:t>
            </a: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122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 sz="6600" dirty="0">
                <a:latin typeface="Arial Black" pitchFamily="34" charset="0"/>
              </a:rPr>
              <a:t>4. En ira es lento nuestro Rey, mas pronto es en su amor, no quiere siempre contender ni dura su furor.</a:t>
            </a:r>
            <a:endParaRPr lang="es-PE" sz="6600" dirty="0">
              <a:latin typeface="Arial Black" pitchFamily="34" charset="0"/>
            </a:endParaRPr>
          </a:p>
        </p:txBody>
      </p:sp>
    </p:spTree>
    <p:extLst>
      <p:ext uri="{BB962C8B-B14F-4D97-AF65-F5344CB8AC3E}">
        <p14:creationId xmlns:p14="http://schemas.microsoft.com/office/powerpoint/2010/main" val="1562606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r>
              <a:rPr lang="es-ES" sz="6400" dirty="0">
                <a:latin typeface="Arial Black" pitchFamily="34" charset="0"/>
              </a:rPr>
              <a:t>Coro:</a:t>
            </a:r>
          </a:p>
          <a:p>
            <a:pPr algn="ctr"/>
            <a:r>
              <a:rPr lang="es-ES" sz="6400" dirty="0">
                <a:latin typeface="Arial Black" pitchFamily="34" charset="0"/>
              </a:rPr>
              <a:t>Oh cantad, oh cantad al Señor con fervor; Bendice, oh alma, a nuestro Rey y Salvador.</a:t>
            </a:r>
            <a:endParaRPr lang="es-PE" sz="64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975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Subtítulo"/>
          <p:cNvSpPr txBox="1">
            <a:spLocks/>
          </p:cNvSpPr>
          <p:nvPr/>
        </p:nvSpPr>
        <p:spPr bwMode="auto">
          <a:xfrm>
            <a:off x="-180528" y="-432048"/>
            <a:ext cx="9649072" cy="8109520"/>
          </a:xfrm>
          <a:prstGeom prst="rect">
            <a:avLst/>
          </a:prstGeom>
          <a:noFill/>
          <a:ln w="9525">
            <a:noFill/>
            <a:miter lim="800000"/>
            <a:headEnd/>
            <a:tailEnd/>
          </a:ln>
        </p:spPr>
        <p:txBody>
          <a:bodyPr>
            <a:normAutofit fontScale="85000" lnSpcReduction="20000"/>
          </a:bodyPr>
          <a:lstStyle/>
          <a:p>
            <a:pPr marL="342900" indent="-342900">
              <a:spcBef>
                <a:spcPct val="20000"/>
              </a:spcBef>
              <a:defRPr/>
            </a:pPr>
            <a:r>
              <a:rPr lang="es-ES_tradnl" sz="3900" b="1" dirty="0">
                <a:latin typeface="Andalus" pitchFamily="18" charset="-78"/>
                <a:cs typeface="Andalus" pitchFamily="18" charset="-78"/>
              </a:rPr>
              <a:t> </a:t>
            </a:r>
            <a:endParaRPr lang="es-PE" sz="3900" b="1" dirty="0">
              <a:latin typeface="Andalus" pitchFamily="18" charset="-78"/>
              <a:cs typeface="Andalus" pitchFamily="18" charset="-78"/>
            </a:endParaRPr>
          </a:p>
          <a:p>
            <a:pPr marL="342900" indent="-342900" algn="ctr">
              <a:spcBef>
                <a:spcPct val="20000"/>
              </a:spcBef>
              <a:defRPr/>
            </a:pPr>
            <a:r>
              <a:rPr lang="es-ES_tradnl" sz="6600" dirty="0">
                <a:latin typeface="Arial Black" pitchFamily="34" charset="0"/>
                <a:cs typeface="Andalus" pitchFamily="18" charset="-78"/>
              </a:rPr>
              <a:t>1.- ¡Santo! ¡Santo! ¡Santo!  Señor Omnipotente, </a:t>
            </a:r>
            <a:endParaRPr lang="es-PE" sz="6600" dirty="0">
              <a:latin typeface="Arial Black" pitchFamily="34" charset="0"/>
              <a:cs typeface="Andalus" pitchFamily="18" charset="-78"/>
            </a:endParaRPr>
          </a:p>
          <a:p>
            <a:pPr marL="342900" indent="-342900" algn="ctr">
              <a:spcBef>
                <a:spcPct val="20000"/>
              </a:spcBef>
              <a:defRPr/>
            </a:pPr>
            <a:r>
              <a:rPr lang="es-ES_tradnl" sz="6600" dirty="0">
                <a:latin typeface="Arial Black" pitchFamily="34" charset="0"/>
                <a:cs typeface="Andalus" pitchFamily="18" charset="-78"/>
              </a:rPr>
              <a:t>Siempre el labio mío loores te dará;</a:t>
            </a:r>
            <a:endParaRPr lang="es-PE" sz="6600" dirty="0">
              <a:latin typeface="Arial Black" pitchFamily="34" charset="0"/>
              <a:cs typeface="Andalus" pitchFamily="18" charset="-78"/>
            </a:endParaRPr>
          </a:p>
          <a:p>
            <a:pPr marL="342900" indent="-342900" algn="ctr">
              <a:spcBef>
                <a:spcPct val="20000"/>
              </a:spcBef>
              <a:defRPr/>
            </a:pPr>
            <a:r>
              <a:rPr lang="es-ES_tradnl" sz="6600" dirty="0">
                <a:latin typeface="Arial Black" pitchFamily="34" charset="0"/>
                <a:cs typeface="Andalus" pitchFamily="18" charset="-78"/>
              </a:rPr>
              <a:t>¡Santo! ¡Santo! ¡Santo! te adoro reverente, </a:t>
            </a:r>
            <a:endParaRPr lang="es-PE" sz="6600" dirty="0">
              <a:latin typeface="Arial Black" pitchFamily="34" charset="0"/>
              <a:cs typeface="Andalus" pitchFamily="18" charset="-78"/>
            </a:endParaRPr>
          </a:p>
          <a:p>
            <a:pPr marL="342900" indent="-342900" algn="ctr">
              <a:spcBef>
                <a:spcPct val="20000"/>
              </a:spcBef>
              <a:defRPr/>
            </a:pPr>
            <a:r>
              <a:rPr lang="es-ES_tradnl" sz="6600" dirty="0">
                <a:latin typeface="Arial Black" pitchFamily="34" charset="0"/>
                <a:cs typeface="Andalus" pitchFamily="18" charset="-78"/>
              </a:rPr>
              <a:t>Dios en tres Personas, bendita Trinidad.</a:t>
            </a:r>
            <a:endParaRPr lang="es-PE" sz="6600" dirty="0">
              <a:latin typeface="Arial Black" pitchFamily="34" charset="0"/>
              <a:cs typeface="Andalus" pitchFamily="18" charset="-78"/>
            </a:endParaRPr>
          </a:p>
          <a:p>
            <a:pPr marL="342900" indent="-342900" algn="ctr">
              <a:spcBef>
                <a:spcPct val="20000"/>
              </a:spcBef>
              <a:defRPr/>
            </a:pPr>
            <a:r>
              <a:rPr lang="es-ES_tradnl" sz="5500" dirty="0">
                <a:latin typeface="Arial Black" pitchFamily="34" charset="0"/>
                <a:cs typeface="Andalus" pitchFamily="18" charset="-78"/>
              </a:rPr>
              <a:t> </a:t>
            </a:r>
          </a:p>
          <a:p>
            <a:pPr marL="342900" indent="-342900">
              <a:spcBef>
                <a:spcPct val="20000"/>
              </a:spcBef>
              <a:buFont typeface="Arial" charset="0"/>
              <a:buChar char="•"/>
              <a:defRPr/>
            </a:pPr>
            <a:endParaRPr lang="es-PE" sz="4300" dirty="0">
              <a:latin typeface="Andalus" pitchFamily="18" charset="-78"/>
              <a:cs typeface="Andalus" pitchFamily="18"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5496" y="171400"/>
            <a:ext cx="9288016" cy="6858000"/>
          </a:xfrm>
          <a:prstGeom prst="rect">
            <a:avLst/>
          </a:prstGeom>
        </p:spPr>
        <p:txBody>
          <a:bodyPr/>
          <a:lstStyle/>
          <a:p>
            <a:pPr algn="ctr"/>
            <a:r>
              <a:rPr lang="es-ES_tradnl" sz="3900" dirty="0">
                <a:latin typeface="Arial Black" pitchFamily="34" charset="0"/>
              </a:rPr>
              <a:t>1.   Dad a Dios inmortal alabanza,</a:t>
            </a:r>
            <a:endParaRPr lang="es-PE" sz="3900" dirty="0">
              <a:latin typeface="Arial Black" pitchFamily="34" charset="0"/>
            </a:endParaRPr>
          </a:p>
          <a:p>
            <a:pPr algn="ctr"/>
            <a:r>
              <a:rPr lang="es-ES_tradnl" sz="3900" dirty="0">
                <a:latin typeface="Arial Black" pitchFamily="34" charset="0"/>
              </a:rPr>
              <a:t>Su merced, su verdad nos inunda; </a:t>
            </a:r>
            <a:endParaRPr lang="es-PE" sz="3900" dirty="0">
              <a:latin typeface="Arial Black" pitchFamily="34" charset="0"/>
            </a:endParaRPr>
          </a:p>
          <a:p>
            <a:pPr algn="ctr"/>
            <a:r>
              <a:rPr lang="es-ES_tradnl" sz="3900" dirty="0">
                <a:latin typeface="Arial Black" pitchFamily="34" charset="0"/>
              </a:rPr>
              <a:t>Es su gracia en prodigios fecunda, </a:t>
            </a:r>
            <a:endParaRPr lang="es-PE" sz="3900" dirty="0">
              <a:latin typeface="Arial Black" pitchFamily="34" charset="0"/>
            </a:endParaRPr>
          </a:p>
          <a:p>
            <a:pPr algn="ctr"/>
            <a:r>
              <a:rPr lang="es-ES_tradnl" sz="3900" dirty="0">
                <a:latin typeface="Arial Black" pitchFamily="34" charset="0"/>
              </a:rPr>
              <a:t>Sus mercedes, humildes, cantad. </a:t>
            </a:r>
            <a:endParaRPr lang="es-PE" sz="3900" dirty="0">
              <a:latin typeface="Arial Black" pitchFamily="34" charset="0"/>
            </a:endParaRPr>
          </a:p>
          <a:p>
            <a:pPr algn="ctr"/>
            <a:r>
              <a:rPr lang="es-ES_tradnl" sz="3900" dirty="0">
                <a:latin typeface="Arial Black" pitchFamily="34" charset="0"/>
              </a:rPr>
              <a:t>¡Al Señor de señores dad gloria,</a:t>
            </a:r>
            <a:endParaRPr lang="es-PE" sz="3900" dirty="0">
              <a:latin typeface="Arial Black" pitchFamily="34" charset="0"/>
            </a:endParaRPr>
          </a:p>
          <a:p>
            <a:pPr algn="ctr"/>
            <a:r>
              <a:rPr lang="es-ES_tradnl" sz="3900" dirty="0">
                <a:latin typeface="Arial Black" pitchFamily="34" charset="0"/>
              </a:rPr>
              <a:t>Rey de reyes, poder sin segundo!  </a:t>
            </a:r>
            <a:endParaRPr lang="es-PE" sz="3900" dirty="0">
              <a:latin typeface="Arial Black" pitchFamily="34" charset="0"/>
            </a:endParaRPr>
          </a:p>
          <a:p>
            <a:pPr algn="ctr"/>
            <a:r>
              <a:rPr lang="es-ES_tradnl" sz="3900" dirty="0">
                <a:latin typeface="Arial Black" pitchFamily="34" charset="0"/>
              </a:rPr>
              <a:t>Morirán los señores del mundo,</a:t>
            </a:r>
            <a:endParaRPr lang="es-PE" sz="3900" dirty="0">
              <a:latin typeface="Arial Black" pitchFamily="34" charset="0"/>
            </a:endParaRPr>
          </a:p>
          <a:p>
            <a:pPr algn="ctr"/>
            <a:r>
              <a:rPr lang="es-ES_tradnl" sz="3900" dirty="0">
                <a:latin typeface="Arial Black" pitchFamily="34" charset="0"/>
              </a:rPr>
              <a:t>Mas su reino no acaba jamás.</a:t>
            </a:r>
            <a:endParaRPr lang="es-PE" sz="3900" dirty="0">
              <a:latin typeface="Arial Black" pitchFamily="34" charset="0"/>
            </a:endParaRPr>
          </a:p>
        </p:txBody>
      </p:sp>
    </p:spTree>
    <p:extLst>
      <p:ext uri="{BB962C8B-B14F-4D97-AF65-F5344CB8AC3E}">
        <p14:creationId xmlns:p14="http://schemas.microsoft.com/office/powerpoint/2010/main" val="15626062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5496" y="44624"/>
            <a:ext cx="9288016" cy="6858000"/>
          </a:xfrm>
          <a:prstGeom prst="rect">
            <a:avLst/>
          </a:prstGeom>
        </p:spPr>
        <p:txBody>
          <a:bodyPr/>
          <a:lstStyle/>
          <a:p>
            <a:pPr algn="ctr"/>
            <a:r>
              <a:rPr lang="es-ES_tradnl" sz="4000" dirty="0">
                <a:latin typeface="Arial Black" pitchFamily="34" charset="0"/>
              </a:rPr>
              <a:t>2.	Vio los pueblos en vicios sumidos</a:t>
            </a:r>
            <a:endParaRPr lang="es-PE" sz="4000" dirty="0">
              <a:latin typeface="Arial Black" pitchFamily="34" charset="0"/>
            </a:endParaRPr>
          </a:p>
          <a:p>
            <a:pPr algn="ctr"/>
            <a:r>
              <a:rPr lang="es-ES_tradnl" sz="4000" dirty="0">
                <a:latin typeface="Arial Black" pitchFamily="34" charset="0"/>
              </a:rPr>
              <a:t>Y sintió compasión en su seno;</a:t>
            </a:r>
            <a:endParaRPr lang="es-PE" sz="4000" dirty="0">
              <a:latin typeface="Arial Black" pitchFamily="34" charset="0"/>
            </a:endParaRPr>
          </a:p>
          <a:p>
            <a:pPr algn="ctr"/>
            <a:r>
              <a:rPr lang="es-ES_tradnl" sz="4000" dirty="0">
                <a:latin typeface="Arial Black" pitchFamily="34" charset="0"/>
              </a:rPr>
              <a:t>De prodigios de gracia está lleno, </a:t>
            </a:r>
            <a:endParaRPr lang="es-PE" sz="4000" dirty="0">
              <a:latin typeface="Arial Black" pitchFamily="34" charset="0"/>
            </a:endParaRPr>
          </a:p>
          <a:p>
            <a:pPr algn="ctr"/>
            <a:r>
              <a:rPr lang="es-ES_tradnl" sz="4000" dirty="0">
                <a:latin typeface="Arial Black" pitchFamily="34" charset="0"/>
              </a:rPr>
              <a:t>Sus mercedes, humildes, cantad.</a:t>
            </a:r>
            <a:endParaRPr lang="es-PE" sz="4000" dirty="0">
              <a:latin typeface="Arial Black" pitchFamily="34" charset="0"/>
            </a:endParaRPr>
          </a:p>
          <a:p>
            <a:pPr algn="ctr"/>
            <a:r>
              <a:rPr lang="es-ES_tradnl" sz="4000" dirty="0">
                <a:latin typeface="Arial Black" pitchFamily="34" charset="0"/>
              </a:rPr>
              <a:t>A su pueblo llevó por la mano</a:t>
            </a:r>
            <a:endParaRPr lang="es-PE" sz="4000" dirty="0">
              <a:latin typeface="Arial Black" pitchFamily="34" charset="0"/>
            </a:endParaRPr>
          </a:p>
          <a:p>
            <a:pPr algn="ctr"/>
            <a:r>
              <a:rPr lang="es-ES_tradnl" sz="4000" dirty="0">
                <a:latin typeface="Arial Black" pitchFamily="34" charset="0"/>
              </a:rPr>
              <a:t>A la tierra por él prometida.</a:t>
            </a:r>
            <a:endParaRPr lang="es-PE" sz="4000" dirty="0">
              <a:latin typeface="Arial Black" pitchFamily="34" charset="0"/>
            </a:endParaRPr>
          </a:p>
          <a:p>
            <a:pPr algn="ctr"/>
            <a:r>
              <a:rPr lang="es-ES_tradnl" sz="4000" dirty="0">
                <a:latin typeface="Arial Black" pitchFamily="34" charset="0"/>
              </a:rPr>
              <a:t>Por los siglos sin fin le da vida;</a:t>
            </a:r>
            <a:endParaRPr lang="es-PE" sz="4000" dirty="0">
              <a:latin typeface="Arial Black" pitchFamily="34" charset="0"/>
            </a:endParaRPr>
          </a:p>
          <a:p>
            <a:pPr algn="ctr"/>
            <a:r>
              <a:rPr lang="es-ES_tradnl" sz="4000" dirty="0">
                <a:latin typeface="Arial Black" pitchFamily="34" charset="0"/>
              </a:rPr>
              <a:t>Y el pecado y la muerte caerán.</a:t>
            </a:r>
            <a:endParaRPr lang="es-PE" sz="4000" dirty="0">
              <a:latin typeface="Arial Black" pitchFamily="34" charset="0"/>
            </a:endParaRPr>
          </a:p>
        </p:txBody>
      </p:sp>
    </p:spTree>
    <p:extLst>
      <p:ext uri="{BB962C8B-B14F-4D97-AF65-F5344CB8AC3E}">
        <p14:creationId xmlns:p14="http://schemas.microsoft.com/office/powerpoint/2010/main" val="371026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5496" y="44624"/>
            <a:ext cx="9288016" cy="6858000"/>
          </a:xfrm>
          <a:prstGeom prst="rect">
            <a:avLst/>
          </a:prstGeom>
        </p:spPr>
        <p:txBody>
          <a:bodyPr/>
          <a:lstStyle/>
          <a:p>
            <a:pPr algn="ctr"/>
            <a:r>
              <a:rPr lang="es-ES_tradnl" sz="4000" dirty="0">
                <a:latin typeface="Arial Black" pitchFamily="34" charset="0"/>
              </a:rPr>
              <a:t>3.	A su Hijo envió por salvarnos</a:t>
            </a:r>
            <a:endParaRPr lang="es-PE" sz="4000" dirty="0">
              <a:latin typeface="Arial Black" pitchFamily="34" charset="0"/>
            </a:endParaRPr>
          </a:p>
          <a:p>
            <a:pPr algn="ctr"/>
            <a:r>
              <a:rPr lang="es-ES_tradnl" sz="4000" dirty="0">
                <a:latin typeface="Arial Black" pitchFamily="34" charset="0"/>
              </a:rPr>
              <a:t>Del pecado y la muerte eterna;</a:t>
            </a:r>
            <a:endParaRPr lang="es-PE" sz="4000" dirty="0">
              <a:latin typeface="Arial Black" pitchFamily="34" charset="0"/>
            </a:endParaRPr>
          </a:p>
          <a:p>
            <a:pPr algn="ctr"/>
            <a:r>
              <a:rPr lang="es-ES_tradnl" sz="4000" dirty="0">
                <a:latin typeface="Arial Black" pitchFamily="34" charset="0"/>
              </a:rPr>
              <a:t>De prodigios de gracia es torrente, </a:t>
            </a:r>
            <a:endParaRPr lang="es-PE" sz="4000" dirty="0">
              <a:latin typeface="Arial Black" pitchFamily="34" charset="0"/>
            </a:endParaRPr>
          </a:p>
          <a:p>
            <a:pPr algn="ctr"/>
            <a:r>
              <a:rPr lang="es-ES_tradnl" sz="4000" dirty="0">
                <a:latin typeface="Arial Black" pitchFamily="34" charset="0"/>
              </a:rPr>
              <a:t>Sus mercedes, humildes, cantad.  </a:t>
            </a:r>
            <a:endParaRPr lang="es-PE" sz="4000" dirty="0">
              <a:latin typeface="Arial Black" pitchFamily="34" charset="0"/>
            </a:endParaRPr>
          </a:p>
          <a:p>
            <a:pPr algn="ctr"/>
            <a:r>
              <a:rPr lang="es-ES_tradnl" sz="4000" dirty="0">
                <a:latin typeface="Arial Black" pitchFamily="34" charset="0"/>
              </a:rPr>
              <a:t>Por el mundo su mano nos lleva.</a:t>
            </a:r>
            <a:endParaRPr lang="es-PE" sz="4000" dirty="0">
              <a:latin typeface="Arial Black" pitchFamily="34" charset="0"/>
            </a:endParaRPr>
          </a:p>
          <a:p>
            <a:pPr algn="ctr"/>
            <a:r>
              <a:rPr lang="es-ES_tradnl" sz="4000" dirty="0">
                <a:latin typeface="Arial Black" pitchFamily="34" charset="0"/>
              </a:rPr>
              <a:t>Y al celeste descanso nos guía;</a:t>
            </a:r>
            <a:endParaRPr lang="es-PE" sz="4000" dirty="0">
              <a:latin typeface="Arial Black" pitchFamily="34" charset="0"/>
            </a:endParaRPr>
          </a:p>
          <a:p>
            <a:pPr algn="ctr"/>
            <a:r>
              <a:rPr lang="es-ES_tradnl" sz="4000" dirty="0">
                <a:latin typeface="Arial Black" pitchFamily="34" charset="0"/>
              </a:rPr>
              <a:t>Su bondad vivirá eterno día,</a:t>
            </a:r>
            <a:endParaRPr lang="es-PE" sz="4000" dirty="0">
              <a:latin typeface="Arial Black" pitchFamily="34" charset="0"/>
            </a:endParaRPr>
          </a:p>
          <a:p>
            <a:pPr algn="ctr"/>
            <a:r>
              <a:rPr lang="es-ES_tradnl" sz="4000" dirty="0">
                <a:latin typeface="Arial Black" pitchFamily="34" charset="0"/>
              </a:rPr>
              <a:t>Cuando el mundo no exista ya más.</a:t>
            </a:r>
            <a:endParaRPr lang="es-PE" sz="40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6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5496" y="332656"/>
            <a:ext cx="9288016" cy="6858000"/>
          </a:xfrm>
          <a:prstGeom prst="rect">
            <a:avLst/>
          </a:prstGeom>
        </p:spPr>
        <p:txBody>
          <a:bodyPr/>
          <a:lstStyle/>
          <a:p>
            <a:pPr algn="ctr"/>
            <a:r>
              <a:rPr lang="es-ES" sz="7000" dirty="0">
                <a:latin typeface="Arial Black" pitchFamily="34" charset="0"/>
              </a:rPr>
              <a:t>Engrandecido sea Jehová, nuestro Dios; por todas las edades, por siempre. Amén.</a:t>
            </a:r>
            <a:endParaRPr lang="es-PE" sz="70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62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lvl="0" algn="ctr"/>
            <a:r>
              <a:rPr lang="es-ES_tradnl" sz="4800" dirty="0">
                <a:latin typeface="Arial Black" pitchFamily="34" charset="0"/>
              </a:rPr>
              <a:t>1.	¡Dios está presente!  Vamos a postrarnos </a:t>
            </a:r>
            <a:endParaRPr lang="es-PE" sz="4800" dirty="0">
              <a:latin typeface="Arial Black" pitchFamily="34" charset="0"/>
            </a:endParaRPr>
          </a:p>
          <a:p>
            <a:pPr algn="ctr"/>
            <a:r>
              <a:rPr lang="es-ES_tradnl" sz="4800" dirty="0">
                <a:latin typeface="Arial Black" pitchFamily="34" charset="0"/>
              </a:rPr>
              <a:t>Ante él con reverencia;</a:t>
            </a:r>
            <a:endParaRPr lang="es-PE" sz="4800" dirty="0">
              <a:latin typeface="Arial Black" pitchFamily="34" charset="0"/>
            </a:endParaRPr>
          </a:p>
          <a:p>
            <a:pPr algn="ctr"/>
            <a:r>
              <a:rPr lang="es-ES_tradnl" sz="4800" dirty="0">
                <a:latin typeface="Arial Black" pitchFamily="34" charset="0"/>
              </a:rPr>
              <a:t>En silencio estemos frente a su grandeza, </a:t>
            </a:r>
            <a:endParaRPr lang="es-PE" sz="4800" dirty="0">
              <a:latin typeface="Arial Black" pitchFamily="34" charset="0"/>
            </a:endParaRPr>
          </a:p>
          <a:p>
            <a:pPr algn="ctr"/>
            <a:r>
              <a:rPr lang="es-ES_tradnl" sz="4800" dirty="0">
                <a:latin typeface="Arial Black" pitchFamily="34" charset="0"/>
              </a:rPr>
              <a:t>Implorando su clemencia.</a:t>
            </a:r>
            <a:endParaRPr lang="es-PE" sz="4800" dirty="0">
              <a:latin typeface="Arial Black" pitchFamily="34" charset="0"/>
            </a:endParaRPr>
          </a:p>
          <a:p>
            <a:pPr algn="ctr"/>
            <a:r>
              <a:rPr lang="es-ES_tradnl" sz="4800" dirty="0">
                <a:latin typeface="Arial Black" pitchFamily="34" charset="0"/>
              </a:rPr>
              <a:t>Quien con él quiera andar, </a:t>
            </a:r>
            <a:endParaRPr lang="es-PE" sz="4800" dirty="0">
              <a:latin typeface="Arial Black" pitchFamily="34" charset="0"/>
            </a:endParaRPr>
          </a:p>
          <a:p>
            <a:pPr algn="ctr"/>
            <a:r>
              <a:rPr lang="es-ES_tradnl" sz="4800" dirty="0">
                <a:latin typeface="Arial Black" pitchFamily="34" charset="0"/>
              </a:rPr>
              <a:t>Su mirada eleve; votos le renueve.</a:t>
            </a:r>
            <a:endParaRPr lang="es-PE" sz="4800" dirty="0">
              <a:latin typeface="Arial Black" pitchFamily="34" charset="0"/>
            </a:endParaRPr>
          </a:p>
        </p:txBody>
      </p:sp>
    </p:spTree>
    <p:extLst>
      <p:ext uri="{BB962C8B-B14F-4D97-AF65-F5344CB8AC3E}">
        <p14:creationId xmlns:p14="http://schemas.microsoft.com/office/powerpoint/2010/main" val="2213839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lvl="0" algn="ctr"/>
            <a:r>
              <a:rPr lang="es-ES_tradnl" sz="4600" dirty="0">
                <a:latin typeface="Arial Black" pitchFamily="34" charset="0"/>
              </a:rPr>
              <a:t>2.	¡Dios está presente!  Y los serafines  </a:t>
            </a:r>
            <a:endParaRPr lang="es-PE" sz="4600" dirty="0">
              <a:latin typeface="Arial Black" pitchFamily="34" charset="0"/>
            </a:endParaRPr>
          </a:p>
          <a:p>
            <a:pPr algn="ctr"/>
            <a:r>
              <a:rPr lang="es-ES_tradnl" sz="4600" dirty="0">
                <a:latin typeface="Arial Black" pitchFamily="34" charset="0"/>
              </a:rPr>
              <a:t>Lo adoran reverentes;</a:t>
            </a:r>
            <a:endParaRPr lang="es-PE" sz="4600" dirty="0">
              <a:latin typeface="Arial Black" pitchFamily="34" charset="0"/>
            </a:endParaRPr>
          </a:p>
          <a:p>
            <a:pPr algn="ctr"/>
            <a:r>
              <a:rPr lang="es-ES_tradnl" sz="4600" dirty="0">
                <a:latin typeface="Arial Black" pitchFamily="34" charset="0"/>
              </a:rPr>
              <a:t>"Santo, santo, santo," en su honor le cantan </a:t>
            </a:r>
            <a:endParaRPr lang="es-PE" sz="4600" dirty="0">
              <a:latin typeface="Arial Black" pitchFamily="34" charset="0"/>
            </a:endParaRPr>
          </a:p>
          <a:p>
            <a:pPr algn="ctr"/>
            <a:r>
              <a:rPr lang="es-ES_tradnl" sz="4600" dirty="0">
                <a:latin typeface="Arial Black" pitchFamily="34" charset="0"/>
              </a:rPr>
              <a:t>Los ejércitos celestes.</a:t>
            </a:r>
            <a:endParaRPr lang="es-PE" sz="4600" dirty="0">
              <a:latin typeface="Arial Black" pitchFamily="34" charset="0"/>
            </a:endParaRPr>
          </a:p>
          <a:p>
            <a:pPr algn="ctr"/>
            <a:r>
              <a:rPr lang="es-ES_tradnl" sz="4600" dirty="0">
                <a:latin typeface="Arial Black" pitchFamily="34" charset="0"/>
              </a:rPr>
              <a:t>¡Oh buen Dios! nuestra voz . </a:t>
            </a:r>
            <a:endParaRPr lang="es-PE" sz="4600" dirty="0">
              <a:latin typeface="Arial Black" pitchFamily="34" charset="0"/>
            </a:endParaRPr>
          </a:p>
          <a:p>
            <a:pPr algn="ctr"/>
            <a:r>
              <a:rPr lang="es-ES_tradnl" sz="4600" dirty="0">
                <a:latin typeface="Arial Black" pitchFamily="34" charset="0"/>
              </a:rPr>
              <a:t>Como humilde ofrenda a tu trono ascienda.</a:t>
            </a:r>
            <a:endParaRPr lang="es-PE" sz="4600" dirty="0">
              <a:latin typeface="Arial Black" pitchFamily="34" charset="0"/>
            </a:endParaRPr>
          </a:p>
        </p:txBody>
      </p:sp>
    </p:spTree>
    <p:extLst>
      <p:ext uri="{BB962C8B-B14F-4D97-AF65-F5344CB8AC3E}">
        <p14:creationId xmlns:p14="http://schemas.microsoft.com/office/powerpoint/2010/main" val="2945179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lvl="0" algn="ctr"/>
            <a:r>
              <a:rPr lang="es-ES_tradnl" sz="4800" dirty="0">
                <a:latin typeface="Arial Black" pitchFamily="34" charset="0"/>
              </a:rPr>
              <a:t>3.	Como el sol irradia sobre el tierno lirio, </a:t>
            </a:r>
            <a:endParaRPr lang="es-PE" sz="4800" dirty="0">
              <a:latin typeface="Arial Black" pitchFamily="34" charset="0"/>
            </a:endParaRPr>
          </a:p>
          <a:p>
            <a:pPr algn="ctr"/>
            <a:r>
              <a:rPr lang="es-ES_tradnl" sz="4800" dirty="0">
                <a:latin typeface="Arial Black" pitchFamily="34" charset="0"/>
              </a:rPr>
              <a:t>Que contento se doblega,</a:t>
            </a:r>
            <a:endParaRPr lang="es-PE" sz="4800" dirty="0">
              <a:latin typeface="Arial Black" pitchFamily="34" charset="0"/>
            </a:endParaRPr>
          </a:p>
          <a:p>
            <a:pPr algn="ctr"/>
            <a:r>
              <a:rPr lang="es-ES_tradnl" sz="4800" dirty="0">
                <a:latin typeface="Arial Black" pitchFamily="34" charset="0"/>
              </a:rPr>
              <a:t>Dios omnipresente, Ilumina mi alma </a:t>
            </a:r>
            <a:endParaRPr lang="es-PE" sz="4800" dirty="0">
              <a:latin typeface="Arial Black" pitchFamily="34" charset="0"/>
            </a:endParaRPr>
          </a:p>
          <a:p>
            <a:pPr algn="ctr"/>
            <a:r>
              <a:rPr lang="es-ES_tradnl" sz="4800" dirty="0">
                <a:latin typeface="Arial Black" pitchFamily="34" charset="0"/>
              </a:rPr>
              <a:t>y feliz yo te obedezca;</a:t>
            </a:r>
            <a:endParaRPr lang="es-PE" sz="4800" dirty="0">
              <a:latin typeface="Arial Black" pitchFamily="34" charset="0"/>
            </a:endParaRPr>
          </a:p>
          <a:p>
            <a:pPr algn="ctr"/>
            <a:r>
              <a:rPr lang="es-ES_tradnl" sz="4800" dirty="0">
                <a:latin typeface="Arial Black" pitchFamily="34" charset="0"/>
              </a:rPr>
              <a:t>Haz que así, tú en mí Seas reflejado, </a:t>
            </a:r>
            <a:endParaRPr lang="es-PE" sz="4800" dirty="0">
              <a:latin typeface="Arial Black" pitchFamily="34" charset="0"/>
            </a:endParaRPr>
          </a:p>
          <a:p>
            <a:pPr algn="ctr"/>
            <a:r>
              <a:rPr lang="es-ES_tradnl" sz="4800" dirty="0">
                <a:latin typeface="Arial Black" pitchFamily="34" charset="0"/>
              </a:rPr>
              <a:t>y tu amor, probado.  Amén.</a:t>
            </a:r>
            <a:endParaRPr lang="es-PE" sz="4800" dirty="0">
              <a:latin typeface="Arial Black" pitchFamily="34" charset="0"/>
            </a:endParaRPr>
          </a:p>
          <a:p>
            <a:r>
              <a:rPr lang="es-ES_tradnl" sz="4800" dirty="0"/>
              <a:t> </a:t>
            </a:r>
            <a:endParaRPr lang="es-PE" sz="4800" dirty="0"/>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2440" y="6316086"/>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179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_tradnl" sz="6000" dirty="0">
                <a:latin typeface="Arial Black" pitchFamily="34" charset="0"/>
              </a:rPr>
              <a:t>1.	Nunca, Dios mío, cesará mi labio</a:t>
            </a:r>
            <a:endParaRPr lang="es-PE" sz="6000" dirty="0">
              <a:latin typeface="Arial Black" pitchFamily="34" charset="0"/>
            </a:endParaRPr>
          </a:p>
          <a:p>
            <a:pPr algn="ctr"/>
            <a:r>
              <a:rPr lang="es-ES_tradnl" sz="6000" dirty="0">
                <a:latin typeface="Arial Black" pitchFamily="34" charset="0"/>
              </a:rPr>
              <a:t>De bendecirte, de cantar tu gloria, </a:t>
            </a:r>
            <a:endParaRPr lang="es-PE" sz="6000" dirty="0">
              <a:latin typeface="Arial Black" pitchFamily="34" charset="0"/>
            </a:endParaRPr>
          </a:p>
          <a:p>
            <a:pPr algn="ctr"/>
            <a:r>
              <a:rPr lang="es-ES_tradnl" sz="6000" dirty="0">
                <a:latin typeface="Arial Black" pitchFamily="34" charset="0"/>
              </a:rPr>
              <a:t>Porque conservo de tu amor inmenso </a:t>
            </a:r>
            <a:endParaRPr lang="es-PE" sz="6000" dirty="0">
              <a:latin typeface="Arial Black" pitchFamily="34" charset="0"/>
            </a:endParaRPr>
          </a:p>
          <a:p>
            <a:pPr algn="ctr"/>
            <a:r>
              <a:rPr lang="es-ES_tradnl" sz="6000" dirty="0">
                <a:latin typeface="Arial Black" pitchFamily="34" charset="0"/>
              </a:rPr>
              <a:t>Grata memoria.</a:t>
            </a:r>
            <a:endParaRPr lang="es-PE" sz="6000" dirty="0">
              <a:latin typeface="Arial Black" pitchFamily="34" charset="0"/>
            </a:endParaRPr>
          </a:p>
        </p:txBody>
      </p:sp>
    </p:spTree>
    <p:extLst>
      <p:ext uri="{BB962C8B-B14F-4D97-AF65-F5344CB8AC3E}">
        <p14:creationId xmlns:p14="http://schemas.microsoft.com/office/powerpoint/2010/main" val="29451797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_tradnl" sz="6000" dirty="0">
                <a:latin typeface="Arial Black" pitchFamily="34" charset="0"/>
              </a:rPr>
              <a:t>2.	Cuando perdido en mundanal sendero</a:t>
            </a:r>
            <a:endParaRPr lang="es-PE" sz="6000" dirty="0">
              <a:latin typeface="Arial Black" pitchFamily="34" charset="0"/>
            </a:endParaRPr>
          </a:p>
          <a:p>
            <a:pPr algn="ctr"/>
            <a:r>
              <a:rPr lang="es-ES_tradnl" sz="6000" dirty="0">
                <a:latin typeface="Arial Black" pitchFamily="34" charset="0"/>
              </a:rPr>
              <a:t>No me cercaba sino niebla oscura,</a:t>
            </a:r>
            <a:endParaRPr lang="es-PE" sz="6000" dirty="0">
              <a:latin typeface="Arial Black" pitchFamily="34" charset="0"/>
            </a:endParaRPr>
          </a:p>
          <a:p>
            <a:pPr algn="ctr"/>
            <a:r>
              <a:rPr lang="es-ES_tradnl" sz="6000" dirty="0">
                <a:latin typeface="Arial Black" pitchFamily="34" charset="0"/>
              </a:rPr>
              <a:t>Tú me miraste, y alumbróme un rayo</a:t>
            </a:r>
            <a:endParaRPr lang="es-PE" sz="6000" dirty="0">
              <a:latin typeface="Arial Black" pitchFamily="34" charset="0"/>
            </a:endParaRPr>
          </a:p>
          <a:p>
            <a:pPr algn="ctr"/>
            <a:r>
              <a:rPr lang="es-ES_tradnl" sz="6000" dirty="0">
                <a:latin typeface="Arial Black" pitchFamily="34" charset="0"/>
              </a:rPr>
              <a:t>De tu luz pura.</a:t>
            </a:r>
            <a:endParaRPr lang="es-PE" sz="6000" dirty="0">
              <a:latin typeface="Arial Black" pitchFamily="34" charset="0"/>
            </a:endParaRPr>
          </a:p>
        </p:txBody>
      </p:sp>
    </p:spTree>
    <p:extLst>
      <p:ext uri="{BB962C8B-B14F-4D97-AF65-F5344CB8AC3E}">
        <p14:creationId xmlns:p14="http://schemas.microsoft.com/office/powerpoint/2010/main" val="2787605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_tradnl" sz="6000" dirty="0">
                <a:latin typeface="Arial Black" pitchFamily="34" charset="0"/>
              </a:rPr>
              <a:t>3.	Cuando inclinaba mi abatida frente</a:t>
            </a:r>
            <a:endParaRPr lang="es-PE" sz="6000" dirty="0">
              <a:latin typeface="Arial Black" pitchFamily="34" charset="0"/>
            </a:endParaRPr>
          </a:p>
          <a:p>
            <a:pPr algn="ctr"/>
            <a:r>
              <a:rPr lang="es-ES_tradnl" sz="6000" dirty="0">
                <a:latin typeface="Arial Black" pitchFamily="34" charset="0"/>
              </a:rPr>
              <a:t>Por el pecado de mi necio yugo,</a:t>
            </a:r>
            <a:endParaRPr lang="es-PE" sz="6000" dirty="0">
              <a:latin typeface="Arial Black" pitchFamily="34" charset="0"/>
            </a:endParaRPr>
          </a:p>
          <a:p>
            <a:pPr algn="ctr"/>
            <a:r>
              <a:rPr lang="es-ES_tradnl" sz="6000" dirty="0">
                <a:latin typeface="Arial Black" pitchFamily="34" charset="0"/>
              </a:rPr>
              <a:t>Dulce reposo, y eficaz alivio</a:t>
            </a:r>
            <a:endParaRPr lang="es-PE" sz="6000" dirty="0">
              <a:latin typeface="Arial Black" pitchFamily="34" charset="0"/>
            </a:endParaRPr>
          </a:p>
          <a:p>
            <a:pPr algn="ctr"/>
            <a:r>
              <a:rPr lang="es-ES_tradnl" sz="6000" dirty="0">
                <a:latin typeface="Arial Black" pitchFamily="34" charset="0"/>
              </a:rPr>
              <a:t>Darme te plugo.</a:t>
            </a:r>
            <a:endParaRPr lang="es-PE" sz="6000" dirty="0">
              <a:latin typeface="Arial Black" pitchFamily="34" charset="0"/>
            </a:endParaRPr>
          </a:p>
        </p:txBody>
      </p:sp>
    </p:spTree>
    <p:extLst>
      <p:ext uri="{BB962C8B-B14F-4D97-AF65-F5344CB8AC3E}">
        <p14:creationId xmlns:p14="http://schemas.microsoft.com/office/powerpoint/2010/main" val="2787605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0" y="-747464"/>
            <a:ext cx="9396536" cy="7909858"/>
          </a:xfrm>
          <a:prstGeom prst="rect">
            <a:avLst/>
          </a:prstGeom>
          <a:noFill/>
          <a:ln w="9525">
            <a:noFill/>
            <a:miter lim="800000"/>
            <a:headEnd/>
            <a:tailEnd/>
          </a:ln>
        </p:spPr>
        <p:txBody>
          <a:bodyPr wrap="square" anchor="ctr">
            <a:spAutoFit/>
          </a:bodyPr>
          <a:lstStyle/>
          <a:p>
            <a:pPr algn="ctr"/>
            <a:endParaRPr lang="es-ES_tradnl" sz="4000" dirty="0">
              <a:latin typeface="Andalus" pitchFamily="18" charset="-78"/>
              <a:ea typeface="Times New Roman" pitchFamily="18" charset="0"/>
              <a:cs typeface="Andalus" pitchFamily="18" charset="-78"/>
            </a:endParaRPr>
          </a:p>
          <a:p>
            <a:pPr algn="ctr"/>
            <a:r>
              <a:rPr lang="es-ES_tradnl" sz="5200" dirty="0">
                <a:latin typeface="Arial Black" pitchFamily="34" charset="0"/>
                <a:ea typeface="Times New Roman" pitchFamily="18" charset="0"/>
                <a:cs typeface="Andalus" pitchFamily="18" charset="-78"/>
              </a:rPr>
              <a:t>2.- ¡Santo! ¡Santo! ¡Santo! en numeroso coro, </a:t>
            </a:r>
            <a:endParaRPr lang="es-PE" sz="5200" dirty="0">
              <a:latin typeface="Arial Black" pitchFamily="34" charset="0"/>
              <a:ea typeface="Times New Roman" pitchFamily="18" charset="0"/>
              <a:cs typeface="Andalus" pitchFamily="18" charset="-78"/>
            </a:endParaRPr>
          </a:p>
          <a:p>
            <a:pPr algn="ctr" eaLnBrk="0" hangingPunct="0"/>
            <a:r>
              <a:rPr lang="es-ES_tradnl" sz="5200" dirty="0">
                <a:latin typeface="Arial Black" pitchFamily="34" charset="0"/>
                <a:ea typeface="Times New Roman" pitchFamily="18" charset="0"/>
                <a:cs typeface="Andalus" pitchFamily="18" charset="-78"/>
              </a:rPr>
              <a:t>Santos escogidos te adoran sin cesar,</a:t>
            </a:r>
            <a:endParaRPr lang="es-PE" sz="5200" dirty="0">
              <a:latin typeface="Arial Black" pitchFamily="34" charset="0"/>
              <a:ea typeface="Times New Roman" pitchFamily="18" charset="0"/>
              <a:cs typeface="Andalus" pitchFamily="18" charset="-78"/>
            </a:endParaRPr>
          </a:p>
          <a:p>
            <a:pPr algn="ctr" eaLnBrk="0" hangingPunct="0"/>
            <a:r>
              <a:rPr lang="es-ES_tradnl" sz="5200" dirty="0">
                <a:latin typeface="Arial Black" pitchFamily="34" charset="0"/>
                <a:ea typeface="Times New Roman" pitchFamily="18" charset="0"/>
                <a:cs typeface="Andalus" pitchFamily="18" charset="-78"/>
              </a:rPr>
              <a:t>De alegría llenos, y sus coronas de oro</a:t>
            </a:r>
            <a:endParaRPr lang="es-PE" sz="5200" dirty="0">
              <a:latin typeface="Arial Black" pitchFamily="34" charset="0"/>
              <a:ea typeface="Times New Roman" pitchFamily="18" charset="0"/>
              <a:cs typeface="Andalus" pitchFamily="18" charset="-78"/>
            </a:endParaRPr>
          </a:p>
          <a:p>
            <a:pPr algn="ctr" eaLnBrk="0" hangingPunct="0"/>
            <a:r>
              <a:rPr lang="es-ES_tradnl" sz="5200" dirty="0">
                <a:latin typeface="Arial Black" pitchFamily="34" charset="0"/>
                <a:ea typeface="Times New Roman" pitchFamily="18" charset="0"/>
                <a:cs typeface="Andalus" pitchFamily="18" charset="-78"/>
              </a:rPr>
              <a:t>Rinden ante el trono y el cristalino mar.</a:t>
            </a:r>
          </a:p>
          <a:p>
            <a:pPr eaLnBrk="0" hangingPunct="0"/>
            <a:endParaRPr lang="es-PE" sz="5200" dirty="0">
              <a:ea typeface="Times New Roman" pitchFamily="18"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_tradnl" sz="6000" dirty="0">
                <a:latin typeface="Arial Black" pitchFamily="34" charset="0"/>
              </a:rPr>
              <a:t>4.	Cuando los dones malgasté a porfía,</a:t>
            </a:r>
            <a:endParaRPr lang="es-PE" sz="6000" dirty="0">
              <a:latin typeface="Arial Black" pitchFamily="34" charset="0"/>
            </a:endParaRPr>
          </a:p>
          <a:p>
            <a:pPr algn="ctr"/>
            <a:r>
              <a:rPr lang="es-ES_tradnl" sz="6000" dirty="0">
                <a:latin typeface="Arial Black" pitchFamily="34" charset="0"/>
              </a:rPr>
              <a:t>Con que a mi alma pródigo adornaste, </a:t>
            </a:r>
            <a:endParaRPr lang="es-PE" sz="6000" dirty="0">
              <a:latin typeface="Arial Black" pitchFamily="34" charset="0"/>
            </a:endParaRPr>
          </a:p>
          <a:p>
            <a:pPr algn="ctr"/>
            <a:r>
              <a:rPr lang="es-ES_tradnl" sz="6000" dirty="0">
                <a:latin typeface="Arial Black" pitchFamily="34" charset="0"/>
              </a:rPr>
              <a:t>"Padre, he pecado", con dolor te dije,</a:t>
            </a:r>
            <a:endParaRPr lang="es-PE" sz="6000" dirty="0">
              <a:latin typeface="Arial Black" pitchFamily="34" charset="0"/>
            </a:endParaRPr>
          </a:p>
          <a:p>
            <a:pPr algn="ctr"/>
            <a:r>
              <a:rPr lang="es-ES_tradnl" sz="6000" dirty="0">
                <a:latin typeface="Arial Black" pitchFamily="34" charset="0"/>
              </a:rPr>
              <a:t>Y me abrazaste.</a:t>
            </a:r>
            <a:endParaRPr lang="es-PE" sz="6000" dirty="0">
              <a:latin typeface="Arial Black" pitchFamily="34" charset="0"/>
            </a:endParaRPr>
          </a:p>
        </p:txBody>
      </p:sp>
    </p:spTree>
    <p:extLst>
      <p:ext uri="{BB962C8B-B14F-4D97-AF65-F5344CB8AC3E}">
        <p14:creationId xmlns:p14="http://schemas.microsoft.com/office/powerpoint/2010/main" val="2787605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algn="ctr"/>
            <a:r>
              <a:rPr lang="es-ES_tradnl" sz="5200" dirty="0">
                <a:latin typeface="Arial Black" pitchFamily="34" charset="0"/>
              </a:rPr>
              <a:t>5. Cuando en sus propios méritos se fiaba, </a:t>
            </a:r>
            <a:endParaRPr lang="es-PE" sz="5200" dirty="0">
              <a:latin typeface="Arial Black" pitchFamily="34" charset="0"/>
            </a:endParaRPr>
          </a:p>
          <a:p>
            <a:pPr algn="ctr"/>
            <a:r>
              <a:rPr lang="es-ES_tradnl" sz="5200" dirty="0">
                <a:latin typeface="Arial Black" pitchFamily="34" charset="0"/>
              </a:rPr>
              <a:t>Nunca mi pecho con amor latía;</a:t>
            </a:r>
            <a:endParaRPr lang="es-PE" sz="5200" dirty="0">
              <a:latin typeface="Arial Black" pitchFamily="34" charset="0"/>
            </a:endParaRPr>
          </a:p>
          <a:p>
            <a:pPr algn="ctr"/>
            <a:r>
              <a:rPr lang="es-ES_tradnl" sz="5200" dirty="0">
                <a:latin typeface="Arial Black" pitchFamily="34" charset="0"/>
              </a:rPr>
              <a:t>Hoy de amor late, porque en tus bondades </a:t>
            </a:r>
            <a:endParaRPr lang="es-PE" sz="5200" dirty="0">
              <a:latin typeface="Arial Black" pitchFamily="34" charset="0"/>
            </a:endParaRPr>
          </a:p>
          <a:p>
            <a:pPr algn="ctr"/>
            <a:r>
              <a:rPr lang="es-ES_tradnl" sz="5200" dirty="0">
                <a:latin typeface="Arial Black" pitchFamily="34" charset="0"/>
              </a:rPr>
              <a:t>Sólo confía.</a:t>
            </a:r>
            <a:endParaRPr lang="es-PE" sz="52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605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lvl="0" algn="ctr"/>
            <a:r>
              <a:rPr lang="es-ES_tradnl" sz="6800" dirty="0">
                <a:latin typeface="Arial Black" pitchFamily="34" charset="0"/>
              </a:rPr>
              <a:t>1.	Engrandecido sea Dios en esta reunión, </a:t>
            </a:r>
            <a:endParaRPr lang="es-PE" sz="6800" dirty="0">
              <a:latin typeface="Arial Black" pitchFamily="34" charset="0"/>
            </a:endParaRPr>
          </a:p>
          <a:p>
            <a:pPr algn="ctr"/>
            <a:r>
              <a:rPr lang="es-ES_tradnl" sz="6800" dirty="0">
                <a:latin typeface="Arial Black" pitchFamily="34" charset="0"/>
              </a:rPr>
              <a:t>En esta reunión.</a:t>
            </a:r>
            <a:endParaRPr lang="es-PE" sz="6800" dirty="0">
              <a:latin typeface="Arial Black" pitchFamily="34" charset="0"/>
            </a:endParaRPr>
          </a:p>
          <a:p>
            <a:pPr algn="ctr"/>
            <a:r>
              <a:rPr lang="es-ES_tradnl" sz="6800" dirty="0">
                <a:latin typeface="Arial Black" pitchFamily="34" charset="0"/>
              </a:rPr>
              <a:t>Alegres, juntos a una voz.</a:t>
            </a:r>
            <a:endParaRPr lang="es-PE" sz="6800" dirty="0">
              <a:latin typeface="Arial Black" pitchFamily="34" charset="0"/>
            </a:endParaRPr>
          </a:p>
        </p:txBody>
      </p:sp>
    </p:spTree>
    <p:extLst>
      <p:ext uri="{BB962C8B-B14F-4D97-AF65-F5344CB8AC3E}">
        <p14:creationId xmlns:p14="http://schemas.microsoft.com/office/powerpoint/2010/main" val="27876056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6858000"/>
          </a:xfrm>
          <a:prstGeom prst="rect">
            <a:avLst/>
          </a:prstGeom>
        </p:spPr>
        <p:txBody>
          <a:bodyPr/>
          <a:lstStyle/>
          <a:p>
            <a:pPr lvl="0"/>
            <a:r>
              <a:rPr lang="es-ES" sz="7400" dirty="0">
                <a:latin typeface="Arial Black" pitchFamily="34" charset="0"/>
              </a:rPr>
              <a:t>Coro:</a:t>
            </a:r>
          </a:p>
          <a:p>
            <a:pPr algn="ctr"/>
            <a:r>
              <a:rPr lang="es-ES_tradnl" sz="7400" dirty="0">
                <a:latin typeface="Arial Black" pitchFamily="34" charset="0"/>
              </a:rPr>
              <a:t>¡Dad glo------ria, gloria, gloria, gloria,</a:t>
            </a:r>
            <a:endParaRPr lang="es-PE" sz="7400" dirty="0">
              <a:latin typeface="Arial Black" pitchFamily="34" charset="0"/>
            </a:endParaRPr>
          </a:p>
          <a:p>
            <a:pPr algn="ctr"/>
            <a:r>
              <a:rPr lang="es-ES_tradnl" sz="7400" dirty="0">
                <a:latin typeface="Arial Black" pitchFamily="34" charset="0"/>
              </a:rPr>
              <a:t>Dad gloria a nuestro Dios!  </a:t>
            </a:r>
            <a:endParaRPr lang="es-PE" sz="7400" dirty="0">
              <a:latin typeface="Arial Black" pitchFamily="34" charset="0"/>
            </a:endParaRPr>
          </a:p>
        </p:txBody>
      </p:sp>
    </p:spTree>
    <p:extLst>
      <p:ext uri="{BB962C8B-B14F-4D97-AF65-F5344CB8AC3E}">
        <p14:creationId xmlns:p14="http://schemas.microsoft.com/office/powerpoint/2010/main" val="2321698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_tradnl" sz="6600" dirty="0">
                <a:latin typeface="Arial Black" pitchFamily="34" charset="0"/>
              </a:rPr>
              <a:t>2.	 Durante el día que pasó la mano del Señor,</a:t>
            </a:r>
            <a:endParaRPr lang="es-PE" sz="6600" dirty="0">
              <a:latin typeface="Arial Black" pitchFamily="34" charset="0"/>
            </a:endParaRPr>
          </a:p>
          <a:p>
            <a:pPr algn="ctr"/>
            <a:r>
              <a:rPr lang="es-ES_tradnl" sz="6600" dirty="0">
                <a:latin typeface="Arial Black" pitchFamily="34" charset="0"/>
              </a:rPr>
              <a:t>La mano del Señor</a:t>
            </a:r>
            <a:endParaRPr lang="es-PE" sz="6600" dirty="0">
              <a:latin typeface="Arial Black" pitchFamily="34" charset="0"/>
            </a:endParaRPr>
          </a:p>
          <a:p>
            <a:pPr algn="ctr"/>
            <a:r>
              <a:rPr lang="es-ES_tradnl" sz="6600" dirty="0">
                <a:latin typeface="Arial Black" pitchFamily="34" charset="0"/>
              </a:rPr>
              <a:t>De muchos males nos salvó:</a:t>
            </a:r>
            <a:endParaRPr lang="es-PE" sz="6600" dirty="0">
              <a:latin typeface="Arial Black" pitchFamily="34" charset="0"/>
            </a:endParaRPr>
          </a:p>
        </p:txBody>
      </p:sp>
    </p:spTree>
    <p:extLst>
      <p:ext uri="{BB962C8B-B14F-4D97-AF65-F5344CB8AC3E}">
        <p14:creationId xmlns:p14="http://schemas.microsoft.com/office/powerpoint/2010/main" val="2321698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6858000"/>
          </a:xfrm>
          <a:prstGeom prst="rect">
            <a:avLst/>
          </a:prstGeom>
        </p:spPr>
        <p:txBody>
          <a:bodyPr/>
          <a:lstStyle/>
          <a:p>
            <a:pPr lvl="0"/>
            <a:r>
              <a:rPr lang="es-ES" sz="7400" dirty="0">
                <a:latin typeface="Arial Black" pitchFamily="34" charset="0"/>
              </a:rPr>
              <a:t>Coro:</a:t>
            </a:r>
          </a:p>
          <a:p>
            <a:pPr algn="ctr"/>
            <a:r>
              <a:rPr lang="es-ES_tradnl" sz="7400" dirty="0">
                <a:latin typeface="Arial Black" pitchFamily="34" charset="0"/>
              </a:rPr>
              <a:t>¡Dad glo------ria, gloria, gloria, gloria,</a:t>
            </a:r>
            <a:endParaRPr lang="es-PE" sz="7400" dirty="0">
              <a:latin typeface="Arial Black" pitchFamily="34" charset="0"/>
            </a:endParaRPr>
          </a:p>
          <a:p>
            <a:pPr algn="ctr"/>
            <a:r>
              <a:rPr lang="es-ES_tradnl" sz="7400" dirty="0">
                <a:latin typeface="Arial Black" pitchFamily="34" charset="0"/>
              </a:rPr>
              <a:t>Dad gloria a nuestro Dios!  </a:t>
            </a:r>
            <a:endParaRPr lang="es-PE" sz="7400" dirty="0">
              <a:latin typeface="Arial Black" pitchFamily="34" charset="0"/>
            </a:endParaRPr>
          </a:p>
        </p:txBody>
      </p:sp>
    </p:spTree>
    <p:extLst>
      <p:ext uri="{BB962C8B-B14F-4D97-AF65-F5344CB8AC3E}">
        <p14:creationId xmlns:p14="http://schemas.microsoft.com/office/powerpoint/2010/main" val="2470862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171400"/>
            <a:ext cx="9144000" cy="6858000"/>
          </a:xfrm>
          <a:prstGeom prst="rect">
            <a:avLst/>
          </a:prstGeom>
        </p:spPr>
        <p:txBody>
          <a:bodyPr/>
          <a:lstStyle/>
          <a:p>
            <a:pPr algn="ctr"/>
            <a:r>
              <a:rPr lang="es-ES_tradnl" sz="6400" dirty="0">
                <a:latin typeface="Arial Black" pitchFamily="34" charset="0"/>
              </a:rPr>
              <a:t>3.	Pues hasta aquí nos ayudó, y siempre proveerá.</a:t>
            </a:r>
            <a:endParaRPr lang="es-PE" sz="6400" dirty="0">
              <a:latin typeface="Arial Black" pitchFamily="34" charset="0"/>
            </a:endParaRPr>
          </a:p>
          <a:p>
            <a:pPr algn="ctr"/>
            <a:r>
              <a:rPr lang="es-ES_tradnl" sz="6400" dirty="0">
                <a:latin typeface="Arial Black" pitchFamily="34" charset="0"/>
              </a:rPr>
              <a:t>Y siempre proveerá.</a:t>
            </a:r>
            <a:endParaRPr lang="es-PE" sz="6400" dirty="0">
              <a:latin typeface="Arial Black" pitchFamily="34" charset="0"/>
            </a:endParaRPr>
          </a:p>
          <a:p>
            <a:pPr algn="ctr"/>
            <a:r>
              <a:rPr lang="es-ES_tradnl" sz="6400" dirty="0">
                <a:latin typeface="Arial Black" pitchFamily="34" charset="0"/>
              </a:rPr>
              <a:t>Con gratitud, placer y amor:</a:t>
            </a:r>
            <a:endParaRPr lang="es-PE" sz="6400" dirty="0">
              <a:latin typeface="Arial Black" pitchFamily="34" charset="0"/>
            </a:endParaRPr>
          </a:p>
        </p:txBody>
      </p:sp>
    </p:spTree>
    <p:extLst>
      <p:ext uri="{BB962C8B-B14F-4D97-AF65-F5344CB8AC3E}">
        <p14:creationId xmlns:p14="http://schemas.microsoft.com/office/powerpoint/2010/main" val="2321698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6858000"/>
          </a:xfrm>
          <a:prstGeom prst="rect">
            <a:avLst/>
          </a:prstGeom>
        </p:spPr>
        <p:txBody>
          <a:bodyPr/>
          <a:lstStyle/>
          <a:p>
            <a:pPr lvl="0"/>
            <a:r>
              <a:rPr lang="es-ES" sz="7400" dirty="0">
                <a:latin typeface="Arial Black" pitchFamily="34" charset="0"/>
              </a:rPr>
              <a:t>Coro:</a:t>
            </a:r>
          </a:p>
          <a:p>
            <a:pPr algn="ctr"/>
            <a:r>
              <a:rPr lang="es-ES_tradnl" sz="7400" dirty="0">
                <a:latin typeface="Arial Black" pitchFamily="34" charset="0"/>
              </a:rPr>
              <a:t>¡Dad glo------ria, gloria, gloria, gloria,</a:t>
            </a:r>
            <a:endParaRPr lang="es-PE" sz="7400" dirty="0">
              <a:latin typeface="Arial Black" pitchFamily="34" charset="0"/>
            </a:endParaRPr>
          </a:p>
          <a:p>
            <a:pPr algn="ctr"/>
            <a:r>
              <a:rPr lang="es-ES_tradnl" sz="7400" dirty="0">
                <a:latin typeface="Arial Black" pitchFamily="34" charset="0"/>
              </a:rPr>
              <a:t>Dad gloria a nuestro Dios!  </a:t>
            </a:r>
            <a:endParaRPr lang="es-PE" sz="7400" dirty="0">
              <a:latin typeface="Arial Black" pitchFamily="34" charset="0"/>
            </a:endParaRPr>
          </a:p>
        </p:txBody>
      </p:sp>
    </p:spTree>
    <p:extLst>
      <p:ext uri="{BB962C8B-B14F-4D97-AF65-F5344CB8AC3E}">
        <p14:creationId xmlns:p14="http://schemas.microsoft.com/office/powerpoint/2010/main" val="2470862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6858000"/>
          </a:xfrm>
          <a:prstGeom prst="rect">
            <a:avLst/>
          </a:prstGeom>
        </p:spPr>
        <p:txBody>
          <a:bodyPr/>
          <a:lstStyle/>
          <a:p>
            <a:pPr lvl="0" algn="ctr"/>
            <a:r>
              <a:rPr lang="es-ES_tradnl" sz="6300" dirty="0">
                <a:latin typeface="Arial Black" pitchFamily="34" charset="0"/>
              </a:rPr>
              <a:t>4.	 A otras almas ¡salva, oh Dios! </a:t>
            </a:r>
            <a:endParaRPr lang="es-PE" sz="6300" dirty="0">
              <a:latin typeface="Arial Black" pitchFamily="34" charset="0"/>
            </a:endParaRPr>
          </a:p>
          <a:p>
            <a:pPr algn="ctr"/>
            <a:r>
              <a:rPr lang="es-ES_tradnl" sz="6300" dirty="0">
                <a:latin typeface="Arial Black" pitchFamily="34" charset="0"/>
              </a:rPr>
              <a:t> Despiértalas, Señor, Despiértalas, Señor,</a:t>
            </a:r>
            <a:endParaRPr lang="es-PE" sz="6300" dirty="0">
              <a:latin typeface="Arial Black" pitchFamily="34" charset="0"/>
            </a:endParaRPr>
          </a:p>
          <a:p>
            <a:pPr algn="ctr"/>
            <a:r>
              <a:rPr lang="es-ES_tradnl" sz="6300" dirty="0">
                <a:latin typeface="Arial Black" pitchFamily="34" charset="0"/>
              </a:rPr>
              <a:t>Escucha nuestra petición,</a:t>
            </a:r>
            <a:endParaRPr lang="es-PE" sz="6300" dirty="0">
              <a:latin typeface="Arial Black" pitchFamily="34" charset="0"/>
            </a:endParaRPr>
          </a:p>
        </p:txBody>
      </p:sp>
    </p:spTree>
    <p:extLst>
      <p:ext uri="{BB962C8B-B14F-4D97-AF65-F5344CB8AC3E}">
        <p14:creationId xmlns:p14="http://schemas.microsoft.com/office/powerpoint/2010/main" val="2321698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27384"/>
            <a:ext cx="9144000" cy="6858000"/>
          </a:xfrm>
          <a:prstGeom prst="rect">
            <a:avLst/>
          </a:prstGeom>
        </p:spPr>
        <p:txBody>
          <a:bodyPr/>
          <a:lstStyle/>
          <a:p>
            <a:pPr lvl="0"/>
            <a:r>
              <a:rPr lang="es-ES" sz="7400" dirty="0">
                <a:latin typeface="Arial Black" pitchFamily="34" charset="0"/>
              </a:rPr>
              <a:t>Coro:</a:t>
            </a:r>
          </a:p>
          <a:p>
            <a:pPr algn="ctr"/>
            <a:r>
              <a:rPr lang="es-ES_tradnl" sz="7400" dirty="0">
                <a:latin typeface="Arial Black" pitchFamily="34" charset="0"/>
              </a:rPr>
              <a:t>¡Dad glo------ria, gloria, gloria, gloria,</a:t>
            </a:r>
            <a:endParaRPr lang="es-PE" sz="7400" dirty="0">
              <a:latin typeface="Arial Black" pitchFamily="34" charset="0"/>
            </a:endParaRPr>
          </a:p>
          <a:p>
            <a:pPr algn="ctr"/>
            <a:r>
              <a:rPr lang="es-ES_tradnl" sz="7400" dirty="0">
                <a:latin typeface="Arial Black" pitchFamily="34" charset="0"/>
              </a:rPr>
              <a:t>Dad gloria a nuestro Dios!  </a:t>
            </a:r>
            <a:endParaRPr lang="es-PE" sz="74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862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2 Marcador de contenido"/>
          <p:cNvSpPr>
            <a:spLocks noGrp="1"/>
          </p:cNvSpPr>
          <p:nvPr>
            <p:ph idx="1"/>
          </p:nvPr>
        </p:nvSpPr>
        <p:spPr>
          <a:xfrm>
            <a:off x="0" y="0"/>
            <a:ext cx="9144000" cy="7245424"/>
          </a:xfrm>
        </p:spPr>
        <p:txBody>
          <a:bodyPr>
            <a:normAutofit lnSpcReduction="10000"/>
          </a:bodyPr>
          <a:lstStyle/>
          <a:p>
            <a:pPr algn="ctr">
              <a:buFont typeface="Arial" charset="0"/>
              <a:buNone/>
            </a:pPr>
            <a:r>
              <a:rPr lang="es-ES_tradnl" sz="5000" dirty="0">
                <a:latin typeface="Arial Black" pitchFamily="34" charset="0"/>
                <a:cs typeface="Andalus" pitchFamily="18" charset="-78"/>
              </a:rPr>
              <a:t>3.- ¡Santo! ¡Santo! ¡Santo! la inmensa muchedumbre,</a:t>
            </a:r>
            <a:endParaRPr lang="es-PE" sz="5000" dirty="0">
              <a:latin typeface="Arial Black" pitchFamily="34" charset="0"/>
              <a:cs typeface="Andalus" pitchFamily="18" charset="-78"/>
            </a:endParaRPr>
          </a:p>
          <a:p>
            <a:pPr algn="ctr">
              <a:buFont typeface="Arial" charset="0"/>
              <a:buNone/>
            </a:pPr>
            <a:r>
              <a:rPr lang="es-ES_tradnl" sz="5000" dirty="0">
                <a:latin typeface="Arial Black" pitchFamily="34" charset="0"/>
                <a:cs typeface="Andalus" pitchFamily="18" charset="-78"/>
              </a:rPr>
              <a:t>De ángeles que cumplen tu santa voluntad,</a:t>
            </a:r>
            <a:endParaRPr lang="es-PE" sz="5000" dirty="0">
              <a:latin typeface="Arial Black" pitchFamily="34" charset="0"/>
              <a:cs typeface="Andalus" pitchFamily="18" charset="-78"/>
            </a:endParaRPr>
          </a:p>
          <a:p>
            <a:pPr algn="ctr">
              <a:buFont typeface="Arial" charset="0"/>
              <a:buNone/>
            </a:pPr>
            <a:r>
              <a:rPr lang="es-ES_tradnl" sz="5000" dirty="0">
                <a:latin typeface="Arial Black" pitchFamily="34" charset="0"/>
                <a:cs typeface="Andalus" pitchFamily="18" charset="-78"/>
              </a:rPr>
              <a:t>Ante ti se postra bañada de tu lumbre,</a:t>
            </a:r>
            <a:endParaRPr lang="es-PE" sz="5000" dirty="0">
              <a:latin typeface="Arial Black" pitchFamily="34" charset="0"/>
              <a:cs typeface="Andalus" pitchFamily="18" charset="-78"/>
            </a:endParaRPr>
          </a:p>
          <a:p>
            <a:pPr algn="ctr">
              <a:buFont typeface="Arial" charset="0"/>
              <a:buNone/>
            </a:pPr>
            <a:r>
              <a:rPr lang="es-ES_tradnl" sz="5000" dirty="0">
                <a:latin typeface="Arial Black" pitchFamily="34" charset="0"/>
                <a:cs typeface="Andalus" pitchFamily="18" charset="-78"/>
              </a:rPr>
              <a:t>Ante ti que has sido, que eres y serás.</a:t>
            </a:r>
            <a:endParaRPr lang="es-PE" sz="5000" dirty="0">
              <a:latin typeface="Arial Black" pitchFamily="34" charset="0"/>
              <a:cs typeface="Andalus" pitchFamily="18" charset="-78"/>
            </a:endParaRPr>
          </a:p>
          <a:p>
            <a:endParaRPr lang="es-PE" sz="47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315416"/>
            <a:ext cx="9144000" cy="6858000"/>
          </a:xfrm>
          <a:prstGeom prst="rect">
            <a:avLst/>
          </a:prstGeom>
        </p:spPr>
        <p:txBody>
          <a:bodyPr/>
          <a:lstStyle/>
          <a:p>
            <a:pPr lvl="0" algn="ctr"/>
            <a:r>
              <a:rPr lang="es-ES_tradnl" sz="6300" dirty="0">
                <a:latin typeface="Arial Black" pitchFamily="34" charset="0"/>
              </a:rPr>
              <a:t>1.	Todos juntos tributemos,  gracias al buen Salvador; </a:t>
            </a:r>
            <a:endParaRPr lang="es-PE" sz="6300" dirty="0">
              <a:latin typeface="Arial Black" pitchFamily="34" charset="0"/>
            </a:endParaRPr>
          </a:p>
          <a:p>
            <a:pPr algn="ctr"/>
            <a:r>
              <a:rPr lang="es-ES_tradnl" sz="6300" dirty="0">
                <a:latin typeface="Arial Black" pitchFamily="34" charset="0"/>
              </a:rPr>
              <a:t>Grande ha sido su paciencia y precioso su amor;</a:t>
            </a:r>
            <a:endParaRPr lang="es-PE" sz="6300" dirty="0">
              <a:latin typeface="Arial Black" pitchFamily="34" charset="0"/>
            </a:endParaRPr>
          </a:p>
        </p:txBody>
      </p:sp>
    </p:spTree>
    <p:extLst>
      <p:ext uri="{BB962C8B-B14F-4D97-AF65-F5344CB8AC3E}">
        <p14:creationId xmlns:p14="http://schemas.microsoft.com/office/powerpoint/2010/main" val="23216986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315416"/>
            <a:ext cx="9144000" cy="6858000"/>
          </a:xfrm>
          <a:prstGeom prst="rect">
            <a:avLst/>
          </a:prstGeom>
        </p:spPr>
        <p:txBody>
          <a:bodyPr/>
          <a:lstStyle/>
          <a:p>
            <a:pPr lvl="0"/>
            <a:r>
              <a:rPr lang="es-ES" sz="8000" dirty="0">
                <a:latin typeface="Arial Black" pitchFamily="34" charset="0"/>
              </a:rPr>
              <a:t>Coro:</a:t>
            </a:r>
          </a:p>
          <a:p>
            <a:pPr algn="ctr"/>
            <a:r>
              <a:rPr lang="es-ES_tradnl" sz="8000" dirty="0">
                <a:latin typeface="Arial Black" pitchFamily="34" charset="0"/>
              </a:rPr>
              <a:t>¡Aleluya! ¡Aleluya!  Proclamemos su loor.</a:t>
            </a:r>
            <a:endParaRPr lang="es-PE" sz="8000" dirty="0">
              <a:latin typeface="Arial Black" pitchFamily="34" charset="0"/>
            </a:endParaRPr>
          </a:p>
          <a:p>
            <a:pPr lvl="0" algn="ctr"/>
            <a:endParaRPr lang="es-PE" sz="6300" dirty="0">
              <a:latin typeface="Arial Black" pitchFamily="34" charset="0"/>
            </a:endParaRPr>
          </a:p>
        </p:txBody>
      </p:sp>
    </p:spTree>
    <p:extLst>
      <p:ext uri="{BB962C8B-B14F-4D97-AF65-F5344CB8AC3E}">
        <p14:creationId xmlns:p14="http://schemas.microsoft.com/office/powerpoint/2010/main" val="256449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315416"/>
            <a:ext cx="9144000" cy="6858000"/>
          </a:xfrm>
          <a:prstGeom prst="rect">
            <a:avLst/>
          </a:prstGeom>
        </p:spPr>
        <p:txBody>
          <a:bodyPr/>
          <a:lstStyle/>
          <a:p>
            <a:pPr lvl="0" algn="ctr"/>
            <a:r>
              <a:rPr lang="es-ES_tradnl" sz="6500" dirty="0">
                <a:latin typeface="Arial Black" pitchFamily="34" charset="0"/>
              </a:rPr>
              <a:t>2.	Nuestro Rey divino, eterno, nos rodea con favor; </a:t>
            </a:r>
            <a:endParaRPr lang="es-PE" sz="6500" dirty="0">
              <a:latin typeface="Arial Black" pitchFamily="34" charset="0"/>
            </a:endParaRPr>
          </a:p>
          <a:p>
            <a:pPr algn="ctr"/>
            <a:r>
              <a:rPr lang="es-ES_tradnl" sz="6500" dirty="0">
                <a:latin typeface="Arial Black" pitchFamily="34" charset="0"/>
              </a:rPr>
              <a:t>Fortalece a los cansados y perdona al pecador.</a:t>
            </a:r>
            <a:endParaRPr lang="es-PE" sz="6500" dirty="0">
              <a:latin typeface="Arial Black" pitchFamily="34" charset="0"/>
            </a:endParaRPr>
          </a:p>
        </p:txBody>
      </p:sp>
    </p:spTree>
    <p:extLst>
      <p:ext uri="{BB962C8B-B14F-4D97-AF65-F5344CB8AC3E}">
        <p14:creationId xmlns:p14="http://schemas.microsoft.com/office/powerpoint/2010/main" val="256449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315416"/>
            <a:ext cx="9144000" cy="6858000"/>
          </a:xfrm>
          <a:prstGeom prst="rect">
            <a:avLst/>
          </a:prstGeom>
        </p:spPr>
        <p:txBody>
          <a:bodyPr/>
          <a:lstStyle/>
          <a:p>
            <a:pPr lvl="0"/>
            <a:r>
              <a:rPr lang="es-ES" sz="8000" dirty="0">
                <a:latin typeface="Arial Black" pitchFamily="34" charset="0"/>
              </a:rPr>
              <a:t>Coro:</a:t>
            </a:r>
          </a:p>
          <a:p>
            <a:pPr algn="ctr"/>
            <a:r>
              <a:rPr lang="es-ES_tradnl" sz="8000" dirty="0">
                <a:latin typeface="Arial Black" pitchFamily="34" charset="0"/>
              </a:rPr>
              <a:t>¡Aleluya! ¡Aleluya!  Proclamemos su loor.</a:t>
            </a:r>
            <a:endParaRPr lang="es-PE" sz="8000" dirty="0">
              <a:latin typeface="Arial Black" pitchFamily="34" charset="0"/>
            </a:endParaRPr>
          </a:p>
          <a:p>
            <a:pPr lvl="0" algn="ctr"/>
            <a:endParaRPr lang="es-PE" sz="6300" dirty="0">
              <a:latin typeface="Arial Black" pitchFamily="34" charset="0"/>
            </a:endParaRPr>
          </a:p>
        </p:txBody>
      </p:sp>
    </p:spTree>
    <p:extLst>
      <p:ext uri="{BB962C8B-B14F-4D97-AF65-F5344CB8AC3E}">
        <p14:creationId xmlns:p14="http://schemas.microsoft.com/office/powerpoint/2010/main" val="2923098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44624"/>
            <a:ext cx="9144000" cy="6858000"/>
          </a:xfrm>
          <a:prstGeom prst="rect">
            <a:avLst/>
          </a:prstGeom>
        </p:spPr>
        <p:txBody>
          <a:bodyPr/>
          <a:lstStyle/>
          <a:p>
            <a:pPr lvl="0" algn="ctr"/>
            <a:r>
              <a:rPr lang="es-ES_tradnl" sz="6300" dirty="0">
                <a:latin typeface="Arial Black" pitchFamily="34" charset="0"/>
              </a:rPr>
              <a:t>3.	En él pongamos la confianza, en el santo Redentor; </a:t>
            </a:r>
            <a:endParaRPr lang="es-PE" sz="6300" dirty="0">
              <a:latin typeface="Arial Black" pitchFamily="34" charset="0"/>
            </a:endParaRPr>
          </a:p>
          <a:p>
            <a:pPr algn="ctr"/>
            <a:r>
              <a:rPr lang="es-ES_tradnl" sz="6300" dirty="0">
                <a:latin typeface="Arial Black" pitchFamily="34" charset="0"/>
              </a:rPr>
              <a:t>Y en la gloria, redimidos, cantaremos su amor.</a:t>
            </a:r>
            <a:endParaRPr lang="es-PE" sz="6300" dirty="0">
              <a:latin typeface="Arial Black" pitchFamily="34" charset="0"/>
            </a:endParaRPr>
          </a:p>
        </p:txBody>
      </p:sp>
    </p:spTree>
    <p:extLst>
      <p:ext uri="{BB962C8B-B14F-4D97-AF65-F5344CB8AC3E}">
        <p14:creationId xmlns:p14="http://schemas.microsoft.com/office/powerpoint/2010/main" val="256449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315416"/>
            <a:ext cx="9144000" cy="6858000"/>
          </a:xfrm>
          <a:prstGeom prst="rect">
            <a:avLst/>
          </a:prstGeom>
        </p:spPr>
        <p:txBody>
          <a:bodyPr/>
          <a:lstStyle/>
          <a:p>
            <a:pPr lvl="0"/>
            <a:r>
              <a:rPr lang="es-ES" sz="8000" dirty="0">
                <a:latin typeface="Arial Black" pitchFamily="34" charset="0"/>
              </a:rPr>
              <a:t>Coro:</a:t>
            </a:r>
          </a:p>
          <a:p>
            <a:pPr algn="ctr"/>
            <a:r>
              <a:rPr lang="es-ES_tradnl" sz="8000" dirty="0">
                <a:latin typeface="Arial Black" pitchFamily="34" charset="0"/>
              </a:rPr>
              <a:t>¡Aleluya! ¡Aleluya!  Proclamemos su loor.</a:t>
            </a:r>
            <a:endParaRPr lang="es-PE" sz="8000" dirty="0">
              <a:latin typeface="Arial Black" pitchFamily="34" charset="0"/>
            </a:endParaRPr>
          </a:p>
          <a:p>
            <a:pPr lvl="0" algn="ctr"/>
            <a:endParaRPr lang="es-PE" sz="63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98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4700" dirty="0">
                <a:latin typeface="Arial Black" pitchFamily="34" charset="0"/>
              </a:rPr>
              <a:t>1.	</a:t>
            </a:r>
            <a:r>
              <a:rPr lang="es-ES" sz="4700" dirty="0">
                <a:latin typeface="Arial Black" pitchFamily="34" charset="0"/>
              </a:rPr>
              <a:t>Corazones te ofrecemos, Dios de vida y plenitud; al Señor hoy honraremos con lealtad y gratitud. Tu perdonas rebeliones al que escoges para bien; en tus atrios los recibes para darles tu sostén.</a:t>
            </a:r>
            <a:endParaRPr lang="es-PE" sz="4700" dirty="0">
              <a:latin typeface="Arial Black" pitchFamily="34" charset="0"/>
            </a:endParaRPr>
          </a:p>
        </p:txBody>
      </p:sp>
    </p:spTree>
    <p:extLst>
      <p:ext uri="{BB962C8B-B14F-4D97-AF65-F5344CB8AC3E}">
        <p14:creationId xmlns:p14="http://schemas.microsoft.com/office/powerpoint/2010/main" val="25644950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4800" dirty="0">
                <a:latin typeface="Arial Black" pitchFamily="34" charset="0"/>
              </a:rPr>
              <a:t>2.	</a:t>
            </a:r>
            <a:r>
              <a:rPr lang="es-ES" sz="4800" dirty="0">
                <a:latin typeface="Arial Black" pitchFamily="34" charset="0"/>
              </a:rPr>
              <a:t>Tú respondes en justicia y tremendas cosas das; tierra y mar los beneficias con salud, sostén y paz. En la tierra tú afirmas las montañas con poder; y el rugir de mares callas y al gentío en su correr</a:t>
            </a:r>
            <a:endParaRPr lang="es-PE" sz="4800" dirty="0">
              <a:latin typeface="Arial Black" pitchFamily="34" charset="0"/>
            </a:endParaRPr>
          </a:p>
        </p:txBody>
      </p:sp>
    </p:spTree>
    <p:extLst>
      <p:ext uri="{BB962C8B-B14F-4D97-AF65-F5344CB8AC3E}">
        <p14:creationId xmlns:p14="http://schemas.microsoft.com/office/powerpoint/2010/main" val="145720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4700" dirty="0">
                <a:latin typeface="Arial Black" pitchFamily="34" charset="0"/>
              </a:rPr>
              <a:t>3.	</a:t>
            </a:r>
            <a:r>
              <a:rPr lang="es-ES" sz="4700" dirty="0">
                <a:latin typeface="Arial Black" pitchFamily="34" charset="0"/>
              </a:rPr>
              <a:t>Las mañanas las alegras, a las tardes das favor; maravillas son tus obras, que producen gran pavor. Tú perdonas rebeliones al que escoges para bien; y la riegas por doquiera, la enriqueces con verdor.</a:t>
            </a:r>
            <a:endParaRPr lang="es-PE" sz="4700" dirty="0">
              <a:latin typeface="Arial Black" pitchFamily="34" charset="0"/>
            </a:endParaRPr>
          </a:p>
        </p:txBody>
      </p:sp>
    </p:spTree>
    <p:extLst>
      <p:ext uri="{BB962C8B-B14F-4D97-AF65-F5344CB8AC3E}">
        <p14:creationId xmlns:p14="http://schemas.microsoft.com/office/powerpoint/2010/main" val="145720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4700" dirty="0">
                <a:latin typeface="Arial Black" pitchFamily="34" charset="0"/>
              </a:rPr>
              <a:t>4.	</a:t>
            </a:r>
            <a:r>
              <a:rPr lang="es-ES" sz="4700" dirty="0">
                <a:latin typeface="Arial Black" pitchFamily="34" charset="0"/>
              </a:rPr>
              <a:t>Con las aguas, los desiertos de renuevos vestirás, y los valles como huertos con sus frutos llenarás. Gracias hoy, Señor, te damos porque aceptas la oración, y los votos te pagamos con placer y devoción. </a:t>
            </a:r>
            <a:endParaRPr lang="es-PE" sz="47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20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Marcador de contenido"/>
          <p:cNvSpPr>
            <a:spLocks noGrp="1"/>
          </p:cNvSpPr>
          <p:nvPr>
            <p:ph idx="1"/>
          </p:nvPr>
        </p:nvSpPr>
        <p:spPr>
          <a:xfrm>
            <a:off x="0" y="142875"/>
            <a:ext cx="9144000" cy="6858000"/>
          </a:xfrm>
        </p:spPr>
        <p:txBody>
          <a:bodyPr/>
          <a:lstStyle/>
          <a:p>
            <a:pPr algn="ctr">
              <a:buFont typeface="Arial" charset="0"/>
              <a:buNone/>
            </a:pPr>
            <a:r>
              <a:rPr lang="es-ES_tradnl" sz="4700" dirty="0">
                <a:latin typeface="Arial Black" pitchFamily="34" charset="0"/>
                <a:cs typeface="Andalus" pitchFamily="18" charset="-78"/>
              </a:rPr>
              <a:t>4.- ¡Santo! ¡Santo! ¡Santo! por más que estés velado,</a:t>
            </a:r>
            <a:endParaRPr lang="es-PE" sz="4700" dirty="0">
              <a:latin typeface="Arial Black" pitchFamily="34" charset="0"/>
              <a:cs typeface="Andalus" pitchFamily="18" charset="-78"/>
            </a:endParaRPr>
          </a:p>
          <a:p>
            <a:pPr algn="ctr">
              <a:buFont typeface="Arial" charset="0"/>
              <a:buNone/>
            </a:pPr>
            <a:r>
              <a:rPr lang="es-ES_tradnl" sz="4700" dirty="0">
                <a:latin typeface="Arial Black" pitchFamily="34" charset="0"/>
                <a:cs typeface="Andalus" pitchFamily="18" charset="-78"/>
              </a:rPr>
              <a:t>E imposible sea tu gloria contemplar;</a:t>
            </a:r>
            <a:endParaRPr lang="es-PE" sz="4700" dirty="0">
              <a:latin typeface="Arial Black" pitchFamily="34" charset="0"/>
              <a:cs typeface="Andalus" pitchFamily="18" charset="-78"/>
            </a:endParaRPr>
          </a:p>
          <a:p>
            <a:pPr algn="ctr">
              <a:buFont typeface="Arial" charset="0"/>
              <a:buNone/>
            </a:pPr>
            <a:r>
              <a:rPr lang="es-ES_tradnl" sz="4700" dirty="0">
                <a:latin typeface="Arial Black" pitchFamily="34" charset="0"/>
                <a:cs typeface="Andalus" pitchFamily="18" charset="-78"/>
              </a:rPr>
              <a:t>Santo tú eres solo y nada hay a tu lado,</a:t>
            </a:r>
            <a:endParaRPr lang="es-PE" sz="4700" dirty="0">
              <a:latin typeface="Arial Black" pitchFamily="34" charset="0"/>
              <a:cs typeface="Andalus" pitchFamily="18" charset="-78"/>
            </a:endParaRPr>
          </a:p>
          <a:p>
            <a:pPr algn="ctr">
              <a:buFont typeface="Arial" charset="0"/>
              <a:buNone/>
            </a:pPr>
            <a:r>
              <a:rPr lang="es-ES_tradnl" sz="4700" dirty="0">
                <a:latin typeface="Arial Black" pitchFamily="34" charset="0"/>
                <a:cs typeface="Andalus" pitchFamily="18" charset="-78"/>
              </a:rPr>
              <a:t>En poder perfecto, pureza y caridad.</a:t>
            </a:r>
            <a:endParaRPr lang="es-PE" sz="4700" dirty="0">
              <a:latin typeface="Arial Black" pitchFamily="34" charset="0"/>
              <a:cs typeface="Andalus" pitchFamily="18" charset="-78"/>
            </a:endParaRPr>
          </a:p>
          <a:p>
            <a:endParaRPr lang="es-P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6200" dirty="0">
                <a:latin typeface="Arial Black" pitchFamily="34" charset="0"/>
              </a:rPr>
              <a:t>1.	</a:t>
            </a:r>
            <a:r>
              <a:rPr lang="es-ES" sz="6200" dirty="0">
                <a:latin typeface="Arial Black" pitchFamily="34" charset="0"/>
              </a:rPr>
              <a:t>Cantad alegres al Señor mortales todos por doquier; servidle siempre con fervor, obedecedle con placer.</a:t>
            </a:r>
            <a:endParaRPr lang="es-PE" sz="6200" dirty="0">
              <a:latin typeface="Arial Black" pitchFamily="34" charset="0"/>
            </a:endParaRPr>
          </a:p>
        </p:txBody>
      </p:sp>
    </p:spTree>
    <p:extLst>
      <p:ext uri="{BB962C8B-B14F-4D97-AF65-F5344CB8AC3E}">
        <p14:creationId xmlns:p14="http://schemas.microsoft.com/office/powerpoint/2010/main" val="41162639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72008"/>
            <a:ext cx="9144000" cy="7173416"/>
          </a:xfrm>
          <a:prstGeom prst="rect">
            <a:avLst/>
          </a:prstGeom>
        </p:spPr>
        <p:txBody>
          <a:bodyPr/>
          <a:lstStyle/>
          <a:p>
            <a:pPr lvl="0" algn="ctr"/>
            <a:r>
              <a:rPr lang="es-ES_tradnl" sz="6700" dirty="0">
                <a:latin typeface="Arial Black" pitchFamily="34" charset="0"/>
              </a:rPr>
              <a:t>2.	</a:t>
            </a:r>
            <a:r>
              <a:rPr lang="es-ES" sz="6700" dirty="0">
                <a:latin typeface="Arial Black" pitchFamily="34" charset="0"/>
              </a:rPr>
              <a:t>Con gratitud canción alzad al hacedor que el nos dio; a Dios excelso venerad, que como Padre nos amó.</a:t>
            </a:r>
            <a:endParaRPr lang="es-PE" sz="6700" dirty="0">
              <a:latin typeface="Arial Black" pitchFamily="34" charset="0"/>
            </a:endParaRPr>
          </a:p>
        </p:txBody>
      </p:sp>
    </p:spTree>
    <p:extLst>
      <p:ext uri="{BB962C8B-B14F-4D97-AF65-F5344CB8AC3E}">
        <p14:creationId xmlns:p14="http://schemas.microsoft.com/office/powerpoint/2010/main" val="801642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6200" dirty="0">
                <a:latin typeface="Arial Black" pitchFamily="34" charset="0"/>
              </a:rPr>
              <a:t>3.	</a:t>
            </a:r>
            <a:r>
              <a:rPr lang="es-ES" sz="6200" dirty="0">
                <a:latin typeface="Arial Black" pitchFamily="34" charset="0"/>
              </a:rPr>
              <a:t>Su pueblo somos, salvará a los que busquen al Señor; y nunca él los dejará, pues los ampara con su amor.</a:t>
            </a:r>
            <a:endParaRPr lang="es-PE" sz="6200" dirty="0">
              <a:latin typeface="Arial Black" pitchFamily="34" charset="0"/>
            </a:endParaRPr>
          </a:p>
        </p:txBody>
      </p:sp>
    </p:spTree>
    <p:extLst>
      <p:ext uri="{BB962C8B-B14F-4D97-AF65-F5344CB8AC3E}">
        <p14:creationId xmlns:p14="http://schemas.microsoft.com/office/powerpoint/2010/main" val="801642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6200" dirty="0">
                <a:latin typeface="Arial Black" pitchFamily="34" charset="0"/>
              </a:rPr>
              <a:t>4.	</a:t>
            </a:r>
            <a:r>
              <a:rPr lang="es-ES" sz="6200" dirty="0">
                <a:latin typeface="Arial Black" pitchFamily="34" charset="0"/>
              </a:rPr>
              <a:t>Siempre en sus atrios alabad, su santo nombre bendecid; eternamente es su bondad, la buena nueva difundid.</a:t>
            </a:r>
            <a:endParaRPr lang="es-PE" sz="6200" dirty="0">
              <a:latin typeface="Arial Black" pitchFamily="34" charset="0"/>
            </a:endParaRPr>
          </a:p>
        </p:txBody>
      </p:sp>
    </p:spTree>
    <p:extLst>
      <p:ext uri="{BB962C8B-B14F-4D97-AF65-F5344CB8AC3E}">
        <p14:creationId xmlns:p14="http://schemas.microsoft.com/office/powerpoint/2010/main" val="801642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6200" dirty="0">
                <a:latin typeface="Arial Black" pitchFamily="34" charset="0"/>
              </a:rPr>
              <a:t>5.	</a:t>
            </a:r>
            <a:r>
              <a:rPr lang="es-ES" sz="6200" dirty="0">
                <a:latin typeface="Arial Black" pitchFamily="34" charset="0"/>
              </a:rPr>
              <a:t>Misericordia sin igual nos muestra por la eternidad, y su verdad será eternal a toda la posteridad .Amén.</a:t>
            </a:r>
            <a:endParaRPr lang="es-PE" sz="6200" dirty="0">
              <a:latin typeface="Arial Black" pitchFamily="34" charset="0"/>
            </a:endParaRPr>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642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2 Marcador de contenido"/>
          <p:cNvSpPr>
            <a:spLocks noGrp="1"/>
          </p:cNvSpPr>
          <p:nvPr>
            <p:ph idx="1"/>
          </p:nvPr>
        </p:nvSpPr>
        <p:spPr>
          <a:xfrm>
            <a:off x="0" y="116632"/>
            <a:ext cx="9144000" cy="6858000"/>
          </a:xfrm>
        </p:spPr>
        <p:txBody>
          <a:bodyPr/>
          <a:lstStyle/>
          <a:p>
            <a:pPr marL="0" indent="0" algn="ctr">
              <a:buFont typeface="Arial" charset="0"/>
              <a:buNone/>
            </a:pPr>
            <a:r>
              <a:rPr lang="es-ES_tradnl" sz="3600" dirty="0"/>
              <a:t> </a:t>
            </a:r>
            <a:r>
              <a:rPr lang="es-ES_tradnl" sz="5000" dirty="0">
                <a:latin typeface="Arial Black" pitchFamily="34" charset="0"/>
              </a:rPr>
              <a:t>1.- Señor, mi Dios, al contemplar los cielos, </a:t>
            </a:r>
            <a:endParaRPr lang="es-MX" sz="5000" dirty="0">
              <a:latin typeface="Arial Black" pitchFamily="34" charset="0"/>
            </a:endParaRPr>
          </a:p>
          <a:p>
            <a:pPr marL="0" indent="0" algn="ctr">
              <a:buFont typeface="Arial" charset="0"/>
              <a:buNone/>
            </a:pPr>
            <a:r>
              <a:rPr lang="es-ES_tradnl" sz="5000" dirty="0">
                <a:latin typeface="Arial Black" pitchFamily="34" charset="0"/>
              </a:rPr>
              <a:t>El firmamento y las estrellas mil;</a:t>
            </a:r>
            <a:endParaRPr lang="es-MX" sz="5000" dirty="0">
              <a:latin typeface="Arial Black" pitchFamily="34" charset="0"/>
            </a:endParaRPr>
          </a:p>
          <a:p>
            <a:pPr marL="0" indent="0" algn="ctr">
              <a:buFont typeface="Arial" charset="0"/>
              <a:buNone/>
            </a:pPr>
            <a:r>
              <a:rPr lang="es-ES_tradnl" sz="5000" dirty="0">
                <a:latin typeface="Arial Black" pitchFamily="34" charset="0"/>
              </a:rPr>
              <a:t>Al oír tu voz en los potentes truenos</a:t>
            </a:r>
            <a:endParaRPr lang="es-MX" sz="5000" dirty="0">
              <a:latin typeface="Arial Black" pitchFamily="34" charset="0"/>
            </a:endParaRPr>
          </a:p>
          <a:p>
            <a:pPr marL="0" indent="0" algn="ctr">
              <a:buFont typeface="Arial" charset="0"/>
              <a:buNone/>
            </a:pPr>
            <a:r>
              <a:rPr lang="es-ES_tradnl" sz="5000" dirty="0">
                <a:latin typeface="Arial Black" pitchFamily="34" charset="0"/>
              </a:rPr>
              <a:t>Y ver brillar el sol en su cenit</a:t>
            </a:r>
            <a:endParaRPr lang="es-PE" sz="5000" dirty="0">
              <a:latin typeface="Arial Black" pitchFamily="34" charset="0"/>
            </a:endParaRPr>
          </a:p>
        </p:txBody>
      </p:sp>
    </p:spTree>
    <p:extLst>
      <p:ext uri="{BB962C8B-B14F-4D97-AF65-F5344CB8AC3E}">
        <p14:creationId xmlns:p14="http://schemas.microsoft.com/office/powerpoint/2010/main" val="3661764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Autofit/>
          </a:bodyPr>
          <a:lstStyle/>
          <a:p>
            <a:pPr marL="0" indent="0" algn="just">
              <a:buFont typeface="Arial" charset="0"/>
              <a:buNone/>
              <a:defRPr/>
            </a:pPr>
            <a:r>
              <a:rPr lang="es-ES_tradnl" sz="4500" b="1" dirty="0">
                <a:latin typeface="Arial Black" pitchFamily="34" charset="0"/>
              </a:rPr>
              <a:t>CORO:</a:t>
            </a:r>
            <a:endParaRPr lang="es-MX" sz="4500" b="1" dirty="0">
              <a:latin typeface="Arial Black" pitchFamily="34" charset="0"/>
            </a:endParaRPr>
          </a:p>
          <a:p>
            <a:pPr marL="0" indent="0" algn="ctr">
              <a:buFont typeface="Arial" charset="0"/>
              <a:buNone/>
              <a:defRPr/>
            </a:pPr>
            <a:r>
              <a:rPr lang="es-ES_tradnl" sz="4500" dirty="0">
                <a:latin typeface="Arial Black" pitchFamily="34" charset="0"/>
              </a:rPr>
              <a:t>Mi corazón entona la canción,</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¡Cuán grande es él! ¡Cuán grande es él!  </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Mi corazón entona la canción, </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¡Cuán grande es él! ¡Cuán grande es él!</a:t>
            </a:r>
            <a:endParaRPr lang="es-MX" sz="4500" dirty="0">
              <a:latin typeface="Arial Black" pitchFamily="34" charset="0"/>
            </a:endParaRPr>
          </a:p>
          <a:p>
            <a:pPr>
              <a:defRPr/>
            </a:pPr>
            <a:endParaRPr lang="es-MX" sz="4000" dirty="0">
              <a:latin typeface="Vineta BT" pitchFamily="82" charset="0"/>
            </a:endParaRPr>
          </a:p>
        </p:txBody>
      </p:sp>
    </p:spTree>
    <p:extLst>
      <p:ext uri="{BB962C8B-B14F-4D97-AF65-F5344CB8AC3E}">
        <p14:creationId xmlns:p14="http://schemas.microsoft.com/office/powerpoint/2010/main" val="4285911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643688"/>
          </a:xfrm>
        </p:spPr>
        <p:txBody>
          <a:bodyPr>
            <a:normAutofit/>
          </a:bodyPr>
          <a:lstStyle/>
          <a:p>
            <a:pPr marL="0" indent="0" algn="ctr">
              <a:buFont typeface="Arial" charset="0"/>
              <a:buNone/>
              <a:defRPr/>
            </a:pPr>
            <a:r>
              <a:rPr lang="es-ES_tradnl" sz="4800" dirty="0">
                <a:latin typeface="Arial Black" pitchFamily="34" charset="0"/>
              </a:rPr>
              <a:t>2.-	Al recorrer los montes y los valles</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Y ver las bellas flores al pasar;</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Al escuchar el canto de las aves</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Y el murmurar del claro manantial</a:t>
            </a:r>
            <a:endParaRPr lang="es-MX" sz="4800" dirty="0">
              <a:latin typeface="Arial Black" pitchFamily="34" charset="0"/>
            </a:endParaRPr>
          </a:p>
          <a:p>
            <a:pPr>
              <a:defRPr/>
            </a:pPr>
            <a:endParaRPr lang="es-MX" dirty="0"/>
          </a:p>
        </p:txBody>
      </p:sp>
    </p:spTree>
    <p:extLst>
      <p:ext uri="{BB962C8B-B14F-4D97-AF65-F5344CB8AC3E}">
        <p14:creationId xmlns:p14="http://schemas.microsoft.com/office/powerpoint/2010/main" val="3844123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Autofit/>
          </a:bodyPr>
          <a:lstStyle/>
          <a:p>
            <a:pPr marL="0" indent="0" algn="just">
              <a:buFont typeface="Arial" charset="0"/>
              <a:buNone/>
              <a:defRPr/>
            </a:pPr>
            <a:r>
              <a:rPr lang="es-ES_tradnl" sz="4500" b="1" dirty="0">
                <a:latin typeface="Arial Black" pitchFamily="34" charset="0"/>
              </a:rPr>
              <a:t>CORO:</a:t>
            </a:r>
            <a:endParaRPr lang="es-MX" sz="4500" b="1" dirty="0">
              <a:latin typeface="Arial Black" pitchFamily="34" charset="0"/>
            </a:endParaRPr>
          </a:p>
          <a:p>
            <a:pPr marL="0" indent="0" algn="ctr">
              <a:buFont typeface="Arial" charset="0"/>
              <a:buNone/>
              <a:defRPr/>
            </a:pPr>
            <a:r>
              <a:rPr lang="es-ES_tradnl" sz="4500" dirty="0">
                <a:latin typeface="Arial Black" pitchFamily="34" charset="0"/>
              </a:rPr>
              <a:t>Mi corazón entona la canción,</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¡Cuán grande es él! ¡Cuán grande es él!  </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Mi corazón entona la canción, </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¡Cuán grande es él! ¡Cuán grande es él!</a:t>
            </a:r>
            <a:endParaRPr lang="es-MX" sz="4500" dirty="0">
              <a:latin typeface="Arial Black" pitchFamily="34" charset="0"/>
            </a:endParaRPr>
          </a:p>
          <a:p>
            <a:pPr>
              <a:defRPr/>
            </a:pPr>
            <a:endParaRPr lang="es-MX" sz="4000" dirty="0">
              <a:latin typeface="Vineta BT" pitchFamily="82" charset="0"/>
            </a:endParaRPr>
          </a:p>
        </p:txBody>
      </p:sp>
    </p:spTree>
    <p:extLst>
      <p:ext uri="{BB962C8B-B14F-4D97-AF65-F5344CB8AC3E}">
        <p14:creationId xmlns:p14="http://schemas.microsoft.com/office/powerpoint/2010/main" val="2396741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rmAutofit/>
          </a:bodyPr>
          <a:lstStyle/>
          <a:p>
            <a:pPr marL="0" indent="0" algn="ctr">
              <a:buFont typeface="Arial" charset="0"/>
              <a:buNone/>
              <a:defRPr/>
            </a:pPr>
            <a:r>
              <a:rPr lang="es-ES_tradnl" sz="4900" dirty="0">
                <a:latin typeface="Arial Black" pitchFamily="34" charset="0"/>
              </a:rPr>
              <a:t>3.	Cuando recuerdo del amor divino</a:t>
            </a:r>
            <a:endParaRPr lang="es-MX" sz="4900" dirty="0">
              <a:latin typeface="Arial Black" pitchFamily="34" charset="0"/>
            </a:endParaRPr>
          </a:p>
          <a:p>
            <a:pPr marL="0" indent="0" algn="ctr">
              <a:buFont typeface="Arial" charset="0"/>
              <a:buNone/>
              <a:defRPr/>
            </a:pPr>
            <a:r>
              <a:rPr lang="es-ES_tradnl" sz="4900" dirty="0">
                <a:latin typeface="Arial Black" pitchFamily="34" charset="0"/>
              </a:rPr>
              <a:t>Que desde el cielo al Salvador envió;</a:t>
            </a:r>
            <a:endParaRPr lang="es-MX" sz="4900" dirty="0">
              <a:latin typeface="Arial Black" pitchFamily="34" charset="0"/>
            </a:endParaRPr>
          </a:p>
          <a:p>
            <a:pPr marL="0" indent="0" algn="ctr">
              <a:buFont typeface="Arial" charset="0"/>
              <a:buNone/>
              <a:defRPr/>
            </a:pPr>
            <a:r>
              <a:rPr lang="es-ES_tradnl" sz="4900" dirty="0">
                <a:latin typeface="Arial Black" pitchFamily="34" charset="0"/>
              </a:rPr>
              <a:t> Aquel Jesús que por salvarme vino</a:t>
            </a:r>
            <a:endParaRPr lang="es-MX" sz="4900" dirty="0">
              <a:latin typeface="Arial Black" pitchFamily="34" charset="0"/>
            </a:endParaRPr>
          </a:p>
          <a:p>
            <a:pPr marL="0" indent="0" algn="ctr">
              <a:buFont typeface="Arial" charset="0"/>
              <a:buNone/>
              <a:defRPr/>
            </a:pPr>
            <a:r>
              <a:rPr lang="es-ES_tradnl" sz="4900" dirty="0">
                <a:latin typeface="Arial Black" pitchFamily="34" charset="0"/>
              </a:rPr>
              <a:t>Y en una cruz sufrió por mí y murió:</a:t>
            </a:r>
            <a:endParaRPr lang="es-MX" sz="4900" dirty="0">
              <a:latin typeface="Arial Black" pitchFamily="34" charset="0"/>
            </a:endParaRPr>
          </a:p>
          <a:p>
            <a:pPr>
              <a:defRPr/>
            </a:pPr>
            <a:endParaRPr lang="es-MX" b="1" dirty="0"/>
          </a:p>
        </p:txBody>
      </p:sp>
    </p:spTree>
    <p:extLst>
      <p:ext uri="{BB962C8B-B14F-4D97-AF65-F5344CB8AC3E}">
        <p14:creationId xmlns:p14="http://schemas.microsoft.com/office/powerpoint/2010/main" val="823346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0" y="0"/>
            <a:ext cx="9144000" cy="6858000"/>
          </a:xfrm>
        </p:spPr>
        <p:txBody>
          <a:bodyPr/>
          <a:lstStyle/>
          <a:p>
            <a:pPr algn="ctr">
              <a:buFont typeface="Arial" charset="0"/>
              <a:buNone/>
            </a:pPr>
            <a:r>
              <a:rPr lang="es-ES_tradnl" sz="4700" dirty="0">
                <a:latin typeface="Arial Black" pitchFamily="34" charset="0"/>
                <a:cs typeface="Andalus" pitchFamily="18" charset="-78"/>
              </a:rPr>
              <a:t>5.- ¡Santo! ¡Santo! ¡Santo! la gloria de tu nombre, </a:t>
            </a:r>
            <a:endParaRPr lang="es-PE" sz="4700" dirty="0">
              <a:latin typeface="Arial Black" pitchFamily="34" charset="0"/>
              <a:cs typeface="Andalus" pitchFamily="18" charset="-78"/>
            </a:endParaRPr>
          </a:p>
          <a:p>
            <a:pPr algn="ctr">
              <a:buFont typeface="Arial" charset="0"/>
              <a:buNone/>
            </a:pPr>
            <a:r>
              <a:rPr lang="es-ES_tradnl" sz="4700" dirty="0">
                <a:latin typeface="Arial Black" pitchFamily="34" charset="0"/>
                <a:cs typeface="Andalus" pitchFamily="18" charset="-78"/>
              </a:rPr>
              <a:t>Vemos en tus obras en cielo, tierra y mar. </a:t>
            </a:r>
            <a:endParaRPr lang="es-PE" sz="4700" dirty="0">
              <a:latin typeface="Arial Black" pitchFamily="34" charset="0"/>
              <a:cs typeface="Andalus" pitchFamily="18" charset="-78"/>
            </a:endParaRPr>
          </a:p>
          <a:p>
            <a:pPr algn="ctr">
              <a:buFont typeface="Arial" charset="0"/>
              <a:buNone/>
            </a:pPr>
            <a:r>
              <a:rPr lang="es-ES_tradnl" sz="4700" dirty="0">
                <a:latin typeface="Arial Black" pitchFamily="34" charset="0"/>
                <a:cs typeface="Andalus" pitchFamily="18" charset="-78"/>
              </a:rPr>
              <a:t>¡Santo! ¡Santo! ¡Santo! te adora todo hombre, </a:t>
            </a:r>
            <a:endParaRPr lang="es-PE" sz="4700" dirty="0">
              <a:latin typeface="Arial Black" pitchFamily="34" charset="0"/>
              <a:cs typeface="Andalus" pitchFamily="18" charset="-78"/>
            </a:endParaRPr>
          </a:p>
          <a:p>
            <a:pPr algn="ctr">
              <a:buFont typeface="Arial" charset="0"/>
              <a:buNone/>
            </a:pPr>
            <a:r>
              <a:rPr lang="es-ES_tradnl" sz="4700" dirty="0">
                <a:latin typeface="Arial Black" pitchFamily="34" charset="0"/>
                <a:cs typeface="Andalus" pitchFamily="18" charset="-78"/>
              </a:rPr>
              <a:t>Dios en tres Personas, bendita Trinidad.  Amén.</a:t>
            </a:r>
            <a:endParaRPr lang="es-PE" sz="4700" dirty="0">
              <a:latin typeface="Arial Black" pitchFamily="34" charset="0"/>
              <a:cs typeface="Andalus" pitchFamily="18" charset="-78"/>
            </a:endParaRPr>
          </a:p>
          <a:p>
            <a:pPr>
              <a:buFont typeface="Arial" charset="0"/>
              <a:buNone/>
            </a:pPr>
            <a:endParaRPr lang="es-PE" dirty="0"/>
          </a:p>
        </p:txBody>
      </p:sp>
      <p:pic>
        <p:nvPicPr>
          <p:cNvPr id="4"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Autofit/>
          </a:bodyPr>
          <a:lstStyle/>
          <a:p>
            <a:pPr marL="0" indent="0" algn="just">
              <a:buFont typeface="Arial" charset="0"/>
              <a:buNone/>
              <a:defRPr/>
            </a:pPr>
            <a:r>
              <a:rPr lang="es-ES_tradnl" sz="4500" b="1" dirty="0">
                <a:latin typeface="Arial Black" pitchFamily="34" charset="0"/>
              </a:rPr>
              <a:t>CORO:</a:t>
            </a:r>
            <a:endParaRPr lang="es-MX" sz="4500" b="1" dirty="0">
              <a:latin typeface="Arial Black" pitchFamily="34" charset="0"/>
            </a:endParaRPr>
          </a:p>
          <a:p>
            <a:pPr marL="0" indent="0" algn="ctr">
              <a:buFont typeface="Arial" charset="0"/>
              <a:buNone/>
              <a:defRPr/>
            </a:pPr>
            <a:r>
              <a:rPr lang="es-ES_tradnl" sz="4500" dirty="0">
                <a:latin typeface="Arial Black" pitchFamily="34" charset="0"/>
              </a:rPr>
              <a:t>Mi corazón entona la canción,</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¡Cuán grande es él! ¡Cuán grande es él!  </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Mi corazón entona la canción, </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¡Cuán grande es él! ¡Cuán grande es él!</a:t>
            </a:r>
            <a:endParaRPr lang="es-MX" sz="4500" dirty="0">
              <a:latin typeface="Arial Black" pitchFamily="34" charset="0"/>
            </a:endParaRPr>
          </a:p>
          <a:p>
            <a:pPr>
              <a:defRPr/>
            </a:pPr>
            <a:endParaRPr lang="es-MX" sz="4000" dirty="0">
              <a:latin typeface="Vineta BT" pitchFamily="82" charset="0"/>
            </a:endParaRPr>
          </a:p>
        </p:txBody>
      </p:sp>
    </p:spTree>
    <p:extLst>
      <p:ext uri="{BB962C8B-B14F-4D97-AF65-F5344CB8AC3E}">
        <p14:creationId xmlns:p14="http://schemas.microsoft.com/office/powerpoint/2010/main" val="2228331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lstStyle/>
          <a:p>
            <a:pPr marL="0" indent="0" algn="ctr">
              <a:buFont typeface="Arial" charset="0"/>
              <a:buNone/>
              <a:defRPr/>
            </a:pPr>
            <a:r>
              <a:rPr lang="es-ES_tradnl" sz="4800" dirty="0">
                <a:latin typeface="Arial Black" pitchFamily="34" charset="0"/>
              </a:rPr>
              <a:t>4.- Cuando el Señor me llame a su presencia, </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Al dulce hogar, al cielo de esplendor,</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Le adoraré cantando la grandeza</a:t>
            </a:r>
            <a:endParaRPr lang="es-MX" sz="4800" dirty="0">
              <a:latin typeface="Arial Black" pitchFamily="34" charset="0"/>
            </a:endParaRPr>
          </a:p>
          <a:p>
            <a:pPr marL="0" indent="0" algn="ctr">
              <a:buFont typeface="Arial" charset="0"/>
              <a:buNone/>
              <a:defRPr/>
            </a:pPr>
            <a:r>
              <a:rPr lang="es-ES_tradnl" sz="4800" dirty="0">
                <a:latin typeface="Arial Black" pitchFamily="34" charset="0"/>
              </a:rPr>
              <a:t>De su poder y su infinito amor:</a:t>
            </a:r>
            <a:endParaRPr lang="es-MX" sz="4800" dirty="0">
              <a:latin typeface="Arial Black" pitchFamily="34" charset="0"/>
            </a:endParaRPr>
          </a:p>
          <a:p>
            <a:pPr>
              <a:defRPr/>
            </a:pPr>
            <a:endParaRPr lang="es-MX" dirty="0"/>
          </a:p>
        </p:txBody>
      </p:sp>
    </p:spTree>
    <p:extLst>
      <p:ext uri="{BB962C8B-B14F-4D97-AF65-F5344CB8AC3E}">
        <p14:creationId xmlns:p14="http://schemas.microsoft.com/office/powerpoint/2010/main" val="273387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0"/>
            <a:ext cx="9144000" cy="6858000"/>
          </a:xfrm>
        </p:spPr>
        <p:txBody>
          <a:bodyPr>
            <a:noAutofit/>
          </a:bodyPr>
          <a:lstStyle/>
          <a:p>
            <a:pPr marL="0" indent="0" algn="just">
              <a:buFont typeface="Arial" charset="0"/>
              <a:buNone/>
              <a:defRPr/>
            </a:pPr>
            <a:r>
              <a:rPr lang="es-ES_tradnl" sz="4500" b="1" dirty="0">
                <a:latin typeface="Arial Black" pitchFamily="34" charset="0"/>
              </a:rPr>
              <a:t>CORO:</a:t>
            </a:r>
            <a:endParaRPr lang="es-MX" sz="4500" b="1" dirty="0">
              <a:latin typeface="Arial Black" pitchFamily="34" charset="0"/>
            </a:endParaRPr>
          </a:p>
          <a:p>
            <a:pPr marL="0" indent="0" algn="ctr">
              <a:buFont typeface="Arial" charset="0"/>
              <a:buNone/>
              <a:defRPr/>
            </a:pPr>
            <a:r>
              <a:rPr lang="es-ES_tradnl" sz="4500" dirty="0">
                <a:latin typeface="Arial Black" pitchFamily="34" charset="0"/>
              </a:rPr>
              <a:t>Mi corazón entona la canción,</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¡Cuán grande es él! ¡Cuán grande es él!  </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Mi corazón entona la canción, </a:t>
            </a:r>
            <a:endParaRPr lang="es-MX" sz="4500" dirty="0">
              <a:latin typeface="Arial Black" pitchFamily="34" charset="0"/>
            </a:endParaRPr>
          </a:p>
          <a:p>
            <a:pPr marL="0" indent="0" algn="ctr">
              <a:buFont typeface="Arial" charset="0"/>
              <a:buNone/>
              <a:defRPr/>
            </a:pPr>
            <a:r>
              <a:rPr lang="es-ES_tradnl" sz="4500" dirty="0">
                <a:latin typeface="Arial Black" pitchFamily="34" charset="0"/>
              </a:rPr>
              <a:t>¡Cuán grande es él! ¡Cuán grande es él!</a:t>
            </a:r>
            <a:endParaRPr lang="es-MX" sz="4500" dirty="0">
              <a:latin typeface="Arial Black" pitchFamily="34" charset="0"/>
            </a:endParaRPr>
          </a:p>
          <a:p>
            <a:pPr>
              <a:defRPr/>
            </a:pPr>
            <a:endParaRPr lang="es-MX" sz="4000" dirty="0">
              <a:latin typeface="Vineta BT" pitchFamily="82"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842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5400" dirty="0">
                <a:latin typeface="Arial Black" pitchFamily="34" charset="0"/>
              </a:rPr>
              <a:t>1.	</a:t>
            </a:r>
            <a:r>
              <a:rPr lang="es-ES" sz="5400" dirty="0">
                <a:latin typeface="Arial Black" pitchFamily="34" charset="0"/>
              </a:rPr>
              <a:t>Alabad al Señor porque él es bueno, alabad al Señor porque él es bueno, alabad al Señor porque él es bueno, Porque para siempre es su misericordia</a:t>
            </a:r>
            <a:endParaRPr lang="es-PE" sz="5400" dirty="0">
              <a:latin typeface="Arial Black" pitchFamily="34" charset="0"/>
            </a:endParaRPr>
          </a:p>
        </p:txBody>
      </p:sp>
    </p:spTree>
    <p:extLst>
      <p:ext uri="{BB962C8B-B14F-4D97-AF65-F5344CB8AC3E}">
        <p14:creationId xmlns:p14="http://schemas.microsoft.com/office/powerpoint/2010/main" val="16974510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0"/>
            <a:ext cx="9144000" cy="7173416"/>
          </a:xfrm>
          <a:prstGeom prst="rect">
            <a:avLst/>
          </a:prstGeom>
        </p:spPr>
        <p:txBody>
          <a:bodyPr/>
          <a:lstStyle/>
          <a:p>
            <a:pPr lvl="0" algn="ctr"/>
            <a:r>
              <a:rPr lang="es-ES_tradnl" sz="6000" dirty="0">
                <a:latin typeface="Arial Black" pitchFamily="34" charset="0"/>
              </a:rPr>
              <a:t>2.	</a:t>
            </a:r>
            <a:r>
              <a:rPr lang="es-ES" sz="6000" dirty="0">
                <a:latin typeface="Arial Black" pitchFamily="34" charset="0"/>
              </a:rPr>
              <a:t>Alabad al Dios soberano, alabad al Dios soberano, alabad al Dios soberano, Porque para siempre es su misericordia.</a:t>
            </a:r>
            <a:endParaRPr lang="es-PE" sz="6000" dirty="0">
              <a:latin typeface="Arial Black" pitchFamily="34" charset="0"/>
            </a:endParaRPr>
          </a:p>
        </p:txBody>
      </p:sp>
    </p:spTree>
    <p:extLst>
      <p:ext uri="{BB962C8B-B14F-4D97-AF65-F5344CB8AC3E}">
        <p14:creationId xmlns:p14="http://schemas.microsoft.com/office/powerpoint/2010/main" val="3858807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36512" y="72008"/>
            <a:ext cx="9144000" cy="7173416"/>
          </a:xfrm>
          <a:prstGeom prst="rect">
            <a:avLst/>
          </a:prstGeom>
        </p:spPr>
        <p:txBody>
          <a:bodyPr/>
          <a:lstStyle/>
          <a:p>
            <a:pPr lvl="0" algn="ctr"/>
            <a:r>
              <a:rPr lang="es-ES_tradnl" sz="5800" dirty="0">
                <a:latin typeface="Arial Black" pitchFamily="34" charset="0"/>
              </a:rPr>
              <a:t>3.	</a:t>
            </a:r>
            <a:r>
              <a:rPr lang="es-ES" sz="5800" dirty="0">
                <a:latin typeface="Arial Black" pitchFamily="34" charset="0"/>
              </a:rPr>
              <a:t>Alabad al Señor de los Señores, alabad al Señor de los Señores, alabad al Señor de los Señores, Porque para siempre es su misericordia.</a:t>
            </a:r>
            <a:endParaRPr lang="es-PE" sz="5800" dirty="0">
              <a:latin typeface="Arial Black" pitchFamily="34" charset="0"/>
            </a:endParaRPr>
          </a:p>
        </p:txBody>
      </p:sp>
      <p:pic>
        <p:nvPicPr>
          <p:cNvPr id="5" name="Picture 2" descr="C:\Archivos de programa\Microsoft Office\MEDIA\CAGCAT10\j0293236.wmf">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946" y="6271462"/>
            <a:ext cx="795054" cy="58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07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142875"/>
            <a:ext cx="9144000" cy="7000875"/>
          </a:xfrm>
        </p:spPr>
        <p:txBody>
          <a:bodyPr>
            <a:normAutofit fontScale="92500" lnSpcReduction="10000"/>
          </a:bodyPr>
          <a:lstStyle/>
          <a:p>
            <a:pPr marL="0" indent="0" algn="ctr">
              <a:buFont typeface="Arial" charset="0"/>
              <a:buNone/>
              <a:defRPr/>
            </a:pPr>
            <a:r>
              <a:rPr lang="es-ES_tradnl" sz="4000" dirty="0"/>
              <a:t> </a:t>
            </a:r>
            <a:endParaRPr lang="es-MX" sz="4000" dirty="0"/>
          </a:p>
          <a:p>
            <a:pPr marL="0" indent="0" algn="ctr">
              <a:buFont typeface="Arial" charset="0"/>
              <a:buNone/>
              <a:defRPr/>
            </a:pPr>
            <a:r>
              <a:rPr lang="es-ES_tradnl" sz="5200" b="1" dirty="0">
                <a:latin typeface="Arial Black" pitchFamily="34" charset="0"/>
              </a:rPr>
              <a:t>1.- </a:t>
            </a:r>
            <a:r>
              <a:rPr lang="es-ES_tradnl" sz="5200" dirty="0">
                <a:latin typeface="Arial Black" pitchFamily="34" charset="0"/>
              </a:rPr>
              <a:t>A Dios demos gloria, pues grande es él;</a:t>
            </a:r>
            <a:endParaRPr lang="es-MX" sz="5200" dirty="0">
              <a:latin typeface="Arial Black" pitchFamily="34" charset="0"/>
            </a:endParaRPr>
          </a:p>
          <a:p>
            <a:pPr marL="0" indent="0" algn="ctr">
              <a:buFont typeface="Arial" charset="0"/>
              <a:buNone/>
              <a:defRPr/>
            </a:pPr>
            <a:r>
              <a:rPr lang="es-ES_tradnl" sz="5200" dirty="0">
                <a:latin typeface="Arial Black" pitchFamily="34" charset="0"/>
              </a:rPr>
              <a:t>Su amor es inmenso y a su Hijo nos dio: </a:t>
            </a:r>
            <a:endParaRPr lang="es-MX" sz="5200" dirty="0">
              <a:latin typeface="Arial Black" pitchFamily="34" charset="0"/>
            </a:endParaRPr>
          </a:p>
          <a:p>
            <a:pPr marL="0" indent="0" algn="ctr">
              <a:buFont typeface="Arial" charset="0"/>
              <a:buNone/>
              <a:defRPr/>
            </a:pPr>
            <a:r>
              <a:rPr lang="es-ES_tradnl" sz="5200" dirty="0">
                <a:latin typeface="Arial Black" pitchFamily="34" charset="0"/>
              </a:rPr>
              <a:t>Quien fue a la cruz do sufrió muerte cruel, </a:t>
            </a:r>
            <a:endParaRPr lang="es-MX" sz="5200" dirty="0">
              <a:latin typeface="Arial Black" pitchFamily="34" charset="0"/>
            </a:endParaRPr>
          </a:p>
          <a:p>
            <a:pPr marL="0" indent="0" algn="ctr">
              <a:buFont typeface="Arial" charset="0"/>
              <a:buNone/>
              <a:defRPr/>
            </a:pPr>
            <a:r>
              <a:rPr lang="es-ES_tradnl" sz="5200" dirty="0">
                <a:latin typeface="Arial Black" pitchFamily="34" charset="0"/>
              </a:rPr>
              <a:t>Y así de los cielos las puertas abrió.</a:t>
            </a:r>
            <a:endParaRPr lang="es-MX" sz="5200" dirty="0">
              <a:latin typeface="Arial Black" pitchFamily="34" charset="0"/>
            </a:endParaRPr>
          </a:p>
          <a:p>
            <a:pPr>
              <a:defRPr/>
            </a:pPr>
            <a:endParaRPr lang="es-MX" dirty="0"/>
          </a:p>
        </p:txBody>
      </p:sp>
    </p:spTree>
    <p:extLst>
      <p:ext uri="{BB962C8B-B14F-4D97-AF65-F5344CB8AC3E}">
        <p14:creationId xmlns:p14="http://schemas.microsoft.com/office/powerpoint/2010/main" val="13440586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2 Marcador de contenido"/>
          <p:cNvSpPr>
            <a:spLocks noGrp="1"/>
          </p:cNvSpPr>
          <p:nvPr>
            <p:ph idx="1"/>
          </p:nvPr>
        </p:nvSpPr>
        <p:spPr>
          <a:xfrm>
            <a:off x="0" y="0"/>
            <a:ext cx="9144000" cy="6357938"/>
          </a:xfrm>
        </p:spPr>
        <p:txBody>
          <a:bodyPr>
            <a:normAutofit lnSpcReduction="10000"/>
          </a:bodyPr>
          <a:lstStyle/>
          <a:p>
            <a:pPr marL="0" indent="0" algn="just">
              <a:buFont typeface="Arial" charset="0"/>
              <a:buNone/>
            </a:pPr>
            <a:r>
              <a:rPr lang="es-ES_tradnl" sz="4500" dirty="0">
                <a:latin typeface="Arial Black" pitchFamily="34" charset="0"/>
              </a:rPr>
              <a:t>CORO:</a:t>
            </a:r>
            <a:endParaRPr lang="es-MX" sz="4500" dirty="0">
              <a:latin typeface="Arial Black" pitchFamily="34" charset="0"/>
            </a:endParaRPr>
          </a:p>
          <a:p>
            <a:pPr marL="0" indent="0" algn="ctr">
              <a:buFont typeface="Arial" charset="0"/>
              <a:buNone/>
            </a:pPr>
            <a:r>
              <a:rPr lang="es-ES_tradnl" sz="4500" dirty="0">
                <a:latin typeface="Arial Black" pitchFamily="34" charset="0"/>
              </a:rPr>
              <a:t>Dad loor al Señor, oiga el mundo su voz;</a:t>
            </a:r>
            <a:endParaRPr lang="es-MX" sz="4500" dirty="0">
              <a:latin typeface="Arial Black" pitchFamily="34" charset="0"/>
            </a:endParaRPr>
          </a:p>
          <a:p>
            <a:pPr marL="0" indent="0" algn="ctr">
              <a:buFont typeface="Arial" charset="0"/>
              <a:buNone/>
            </a:pPr>
            <a:r>
              <a:rPr lang="es-ES_tradnl" sz="4500" dirty="0">
                <a:latin typeface="Arial Black" pitchFamily="34" charset="0"/>
              </a:rPr>
              <a:t>Dad loor al Señor, nos gozamos en Dios.</a:t>
            </a:r>
            <a:endParaRPr lang="es-MX" sz="4500" dirty="0">
              <a:latin typeface="Arial Black" pitchFamily="34" charset="0"/>
            </a:endParaRPr>
          </a:p>
          <a:p>
            <a:pPr marL="0" indent="0" algn="ctr">
              <a:buFont typeface="Arial" charset="0"/>
              <a:buNone/>
            </a:pPr>
            <a:r>
              <a:rPr lang="es-ES_tradnl" sz="4500" dirty="0">
                <a:latin typeface="Arial Black" pitchFamily="34" charset="0"/>
              </a:rPr>
              <a:t>Vengamos al Padre y a su Hijo Jesús,</a:t>
            </a:r>
            <a:endParaRPr lang="es-MX" sz="4500" dirty="0">
              <a:latin typeface="Arial Black" pitchFamily="34" charset="0"/>
            </a:endParaRPr>
          </a:p>
          <a:p>
            <a:pPr marL="0" indent="0" algn="ctr">
              <a:buFont typeface="Arial" charset="0"/>
              <a:buNone/>
            </a:pPr>
            <a:r>
              <a:rPr lang="es-ES_tradnl" sz="4500" dirty="0">
                <a:latin typeface="Arial Black" pitchFamily="34" charset="0"/>
              </a:rPr>
              <a:t>Y démosle gloria por su gran poder.  Amén.</a:t>
            </a:r>
            <a:endParaRPr lang="es-MX" sz="4500" dirty="0">
              <a:latin typeface="Arial Black" pitchFamily="34" charset="0"/>
            </a:endParaRPr>
          </a:p>
        </p:txBody>
      </p:sp>
    </p:spTree>
    <p:extLst>
      <p:ext uri="{BB962C8B-B14F-4D97-AF65-F5344CB8AC3E}">
        <p14:creationId xmlns:p14="http://schemas.microsoft.com/office/powerpoint/2010/main" val="3470387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0" y="214313"/>
            <a:ext cx="9144000" cy="6643687"/>
          </a:xfrm>
        </p:spPr>
        <p:txBody>
          <a:bodyPr>
            <a:normAutofit fontScale="92500" lnSpcReduction="20000"/>
          </a:bodyPr>
          <a:lstStyle/>
          <a:p>
            <a:pPr marL="0" indent="0" algn="ctr">
              <a:buFont typeface="Arial" charset="0"/>
              <a:buNone/>
              <a:defRPr/>
            </a:pPr>
            <a:r>
              <a:rPr lang="es-ES_tradnl" sz="6300" dirty="0">
                <a:latin typeface="Arial Black" pitchFamily="34" charset="0"/>
              </a:rPr>
              <a:t>2.- Por darnos la vida su sangre vertió;</a:t>
            </a:r>
            <a:endParaRPr lang="es-MX" sz="6300" dirty="0">
              <a:latin typeface="Arial Black" pitchFamily="34" charset="0"/>
            </a:endParaRPr>
          </a:p>
          <a:p>
            <a:pPr marL="0" indent="0" algn="ctr">
              <a:buFont typeface="Arial" charset="0"/>
              <a:buNone/>
              <a:defRPr/>
            </a:pPr>
            <a:r>
              <a:rPr lang="es-ES_tradnl" sz="6300" dirty="0">
                <a:latin typeface="Arial Black" pitchFamily="34" charset="0"/>
              </a:rPr>
              <a:t>Jesús al creyente es promesa de Dios; </a:t>
            </a:r>
            <a:endParaRPr lang="es-MX" sz="6300" dirty="0">
              <a:latin typeface="Arial Black" pitchFamily="34" charset="0"/>
            </a:endParaRPr>
          </a:p>
          <a:p>
            <a:pPr marL="0" indent="0" algn="ctr">
              <a:buFont typeface="Arial" charset="0"/>
              <a:buNone/>
              <a:defRPr/>
            </a:pPr>
            <a:r>
              <a:rPr lang="es-ES_tradnl" sz="6300" dirty="0">
                <a:latin typeface="Arial Black" pitchFamily="34" charset="0"/>
              </a:rPr>
              <a:t>El vil pecador que de veras creyó</a:t>
            </a:r>
            <a:endParaRPr lang="es-MX" sz="6300" dirty="0">
              <a:latin typeface="Arial Black" pitchFamily="34" charset="0"/>
            </a:endParaRPr>
          </a:p>
          <a:p>
            <a:pPr marL="0" indent="0" algn="ctr">
              <a:buFont typeface="Arial" charset="0"/>
              <a:buNone/>
              <a:defRPr/>
            </a:pPr>
            <a:r>
              <a:rPr lang="es-ES_tradnl" sz="6300" dirty="0">
                <a:latin typeface="Arial Black" pitchFamily="34" charset="0"/>
              </a:rPr>
              <a:t>En ese momento perdón recibió.</a:t>
            </a:r>
            <a:endParaRPr lang="es-MX" sz="6300" dirty="0">
              <a:latin typeface="Arial Black" pitchFamily="34" charset="0"/>
            </a:endParaRPr>
          </a:p>
          <a:p>
            <a:pPr>
              <a:defRPr/>
            </a:pPr>
            <a:endParaRPr lang="es-MX" dirty="0"/>
          </a:p>
        </p:txBody>
      </p:sp>
    </p:spTree>
    <p:extLst>
      <p:ext uri="{BB962C8B-B14F-4D97-AF65-F5344CB8AC3E}">
        <p14:creationId xmlns:p14="http://schemas.microsoft.com/office/powerpoint/2010/main" val="1274337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2 Marcador de contenido"/>
          <p:cNvSpPr>
            <a:spLocks noGrp="1"/>
          </p:cNvSpPr>
          <p:nvPr>
            <p:ph idx="1"/>
          </p:nvPr>
        </p:nvSpPr>
        <p:spPr>
          <a:xfrm>
            <a:off x="0" y="0"/>
            <a:ext cx="9144000" cy="6357938"/>
          </a:xfrm>
        </p:spPr>
        <p:txBody>
          <a:bodyPr>
            <a:normAutofit lnSpcReduction="10000"/>
          </a:bodyPr>
          <a:lstStyle/>
          <a:p>
            <a:pPr marL="0" indent="0" algn="just">
              <a:buFont typeface="Arial" charset="0"/>
              <a:buNone/>
            </a:pPr>
            <a:r>
              <a:rPr lang="es-ES_tradnl" sz="4500" dirty="0">
                <a:latin typeface="Arial Black" pitchFamily="34" charset="0"/>
              </a:rPr>
              <a:t>CORO:</a:t>
            </a:r>
            <a:endParaRPr lang="es-MX" sz="4500" dirty="0">
              <a:latin typeface="Arial Black" pitchFamily="34" charset="0"/>
            </a:endParaRPr>
          </a:p>
          <a:p>
            <a:pPr marL="0" indent="0" algn="ctr">
              <a:buFont typeface="Arial" charset="0"/>
              <a:buNone/>
            </a:pPr>
            <a:r>
              <a:rPr lang="es-ES_tradnl" sz="4500" dirty="0">
                <a:latin typeface="Arial Black" pitchFamily="34" charset="0"/>
              </a:rPr>
              <a:t>Dad loor al Señor, oiga el mundo su voz;</a:t>
            </a:r>
            <a:endParaRPr lang="es-MX" sz="4500" dirty="0">
              <a:latin typeface="Arial Black" pitchFamily="34" charset="0"/>
            </a:endParaRPr>
          </a:p>
          <a:p>
            <a:pPr marL="0" indent="0" algn="ctr">
              <a:buFont typeface="Arial" charset="0"/>
              <a:buNone/>
            </a:pPr>
            <a:r>
              <a:rPr lang="es-ES_tradnl" sz="4500" dirty="0">
                <a:latin typeface="Arial Black" pitchFamily="34" charset="0"/>
              </a:rPr>
              <a:t>Dad loor al Señor, nos gozamos en Dios.</a:t>
            </a:r>
            <a:endParaRPr lang="es-MX" sz="4500" dirty="0">
              <a:latin typeface="Arial Black" pitchFamily="34" charset="0"/>
            </a:endParaRPr>
          </a:p>
          <a:p>
            <a:pPr marL="0" indent="0" algn="ctr">
              <a:buFont typeface="Arial" charset="0"/>
              <a:buNone/>
            </a:pPr>
            <a:r>
              <a:rPr lang="es-ES_tradnl" sz="4500" dirty="0">
                <a:latin typeface="Arial Black" pitchFamily="34" charset="0"/>
              </a:rPr>
              <a:t>Vengamos al Padre y a su Hijo Jesús,</a:t>
            </a:r>
            <a:endParaRPr lang="es-MX" sz="4500" dirty="0">
              <a:latin typeface="Arial Black" pitchFamily="34" charset="0"/>
            </a:endParaRPr>
          </a:p>
          <a:p>
            <a:pPr marL="0" indent="0" algn="ctr">
              <a:buFont typeface="Arial" charset="0"/>
              <a:buNone/>
            </a:pPr>
            <a:r>
              <a:rPr lang="es-ES_tradnl" sz="4500" dirty="0">
                <a:latin typeface="Arial Black" pitchFamily="34" charset="0"/>
              </a:rPr>
              <a:t>Y démosle gloria por su gran poder.  Amén.</a:t>
            </a:r>
            <a:endParaRPr lang="es-MX" sz="4500" dirty="0">
              <a:latin typeface="Arial Black" pitchFamily="34" charset="0"/>
            </a:endParaRPr>
          </a:p>
        </p:txBody>
      </p:sp>
    </p:spTree>
    <p:extLst>
      <p:ext uri="{BB962C8B-B14F-4D97-AF65-F5344CB8AC3E}">
        <p14:creationId xmlns:p14="http://schemas.microsoft.com/office/powerpoint/2010/main" val="202494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TotalTime>
  <Words>15483</Words>
  <Application>Microsoft Office PowerPoint</Application>
  <PresentationFormat>Presentación en pantalla (4:3)</PresentationFormat>
  <Paragraphs>1719</Paragraphs>
  <Slides>474</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474</vt:i4>
      </vt:variant>
    </vt:vector>
  </HeadingPairs>
  <TitlesOfParts>
    <vt:vector size="483" baseType="lpstr">
      <vt:lpstr>Algerian</vt:lpstr>
      <vt:lpstr>Andalus</vt:lpstr>
      <vt:lpstr>Arial</vt:lpstr>
      <vt:lpstr>Arial Black</vt:lpstr>
      <vt:lpstr>Calibri</vt:lpstr>
      <vt:lpstr>Shruti</vt:lpstr>
      <vt:lpstr>Times New Roman</vt:lpstr>
      <vt:lpstr>Vineta BT</vt:lpstr>
      <vt:lpstr>Tema de Office</vt:lpstr>
      <vt:lpstr>1.- !Santo! !Santo! !Santo!</vt:lpstr>
      <vt:lpstr>Presentación de PowerPoint</vt:lpstr>
      <vt:lpstr>51.- POR LA EXCELSA MAJESTAD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!Santo! !Santo! !Santo!</dc:title>
  <dc:creator>Segundo</dc:creator>
  <cp:lastModifiedBy>Caleb Isa�as  Churata Berna</cp:lastModifiedBy>
  <cp:revision>95</cp:revision>
  <dcterms:created xsi:type="dcterms:W3CDTF">2012-03-03T23:36:01Z</dcterms:created>
  <dcterms:modified xsi:type="dcterms:W3CDTF">2024-05-18T00:57:18Z</dcterms:modified>
</cp:coreProperties>
</file>