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8"/>
  </p:notesMasterIdLst>
  <p:sldIdLst>
    <p:sldId id="258" r:id="rId2"/>
    <p:sldId id="1305" r:id="rId3"/>
    <p:sldId id="1306" r:id="rId4"/>
    <p:sldId id="1308" r:id="rId5"/>
    <p:sldId id="260" r:id="rId6"/>
    <p:sldId id="759" r:id="rId7"/>
    <p:sldId id="757" r:id="rId8"/>
    <p:sldId id="760" r:id="rId9"/>
    <p:sldId id="758" r:id="rId10"/>
    <p:sldId id="761" r:id="rId11"/>
    <p:sldId id="762" r:id="rId12"/>
    <p:sldId id="763" r:id="rId13"/>
    <p:sldId id="764" r:id="rId14"/>
    <p:sldId id="766" r:id="rId15"/>
    <p:sldId id="765" r:id="rId16"/>
    <p:sldId id="767" r:id="rId17"/>
    <p:sldId id="768" r:id="rId18"/>
    <p:sldId id="769" r:id="rId19"/>
    <p:sldId id="774" r:id="rId20"/>
    <p:sldId id="775" r:id="rId21"/>
    <p:sldId id="770" r:id="rId22"/>
    <p:sldId id="771" r:id="rId23"/>
    <p:sldId id="772" r:id="rId24"/>
    <p:sldId id="773" r:id="rId25"/>
    <p:sldId id="776" r:id="rId26"/>
    <p:sldId id="777" r:id="rId27"/>
    <p:sldId id="778" r:id="rId28"/>
    <p:sldId id="780" r:id="rId29"/>
    <p:sldId id="779" r:id="rId30"/>
    <p:sldId id="781" r:id="rId31"/>
    <p:sldId id="782" r:id="rId32"/>
    <p:sldId id="783" r:id="rId33"/>
    <p:sldId id="784" r:id="rId34"/>
    <p:sldId id="786" r:id="rId35"/>
    <p:sldId id="785" r:id="rId36"/>
    <p:sldId id="787" r:id="rId37"/>
    <p:sldId id="788" r:id="rId38"/>
    <p:sldId id="789" r:id="rId39"/>
    <p:sldId id="790" r:id="rId40"/>
    <p:sldId id="791" r:id="rId41"/>
    <p:sldId id="792" r:id="rId42"/>
    <p:sldId id="793" r:id="rId43"/>
    <p:sldId id="794" r:id="rId44"/>
    <p:sldId id="796" r:id="rId45"/>
    <p:sldId id="797" r:id="rId46"/>
    <p:sldId id="798" r:id="rId47"/>
    <p:sldId id="799" r:id="rId48"/>
    <p:sldId id="800" r:id="rId49"/>
    <p:sldId id="802" r:id="rId50"/>
    <p:sldId id="801" r:id="rId51"/>
    <p:sldId id="803" r:id="rId52"/>
    <p:sldId id="804" r:id="rId53"/>
    <p:sldId id="805" r:id="rId54"/>
    <p:sldId id="806" r:id="rId55"/>
    <p:sldId id="807" r:id="rId56"/>
    <p:sldId id="814" r:id="rId57"/>
    <p:sldId id="815" r:id="rId58"/>
    <p:sldId id="808" r:id="rId59"/>
    <p:sldId id="809" r:id="rId60"/>
    <p:sldId id="810" r:id="rId61"/>
    <p:sldId id="816" r:id="rId62"/>
    <p:sldId id="812" r:id="rId63"/>
    <p:sldId id="817" r:id="rId64"/>
    <p:sldId id="813" r:id="rId65"/>
    <p:sldId id="818" r:id="rId66"/>
    <p:sldId id="819" r:id="rId67"/>
    <p:sldId id="820" r:id="rId68"/>
    <p:sldId id="821" r:id="rId69"/>
    <p:sldId id="823" r:id="rId70"/>
    <p:sldId id="822" r:id="rId71"/>
    <p:sldId id="824" r:id="rId72"/>
    <p:sldId id="825" r:id="rId73"/>
    <p:sldId id="826" r:id="rId74"/>
    <p:sldId id="827" r:id="rId75"/>
    <p:sldId id="830" r:id="rId76"/>
    <p:sldId id="828" r:id="rId77"/>
    <p:sldId id="831" r:id="rId78"/>
    <p:sldId id="829" r:id="rId79"/>
    <p:sldId id="832" r:id="rId80"/>
    <p:sldId id="1009" r:id="rId81"/>
    <p:sldId id="1010" r:id="rId82"/>
    <p:sldId id="1011" r:id="rId83"/>
    <p:sldId id="833" r:id="rId84"/>
    <p:sldId id="834" r:id="rId85"/>
    <p:sldId id="835" r:id="rId86"/>
    <p:sldId id="836" r:id="rId87"/>
    <p:sldId id="837" r:id="rId88"/>
    <p:sldId id="838" r:id="rId89"/>
    <p:sldId id="839" r:id="rId90"/>
    <p:sldId id="840" r:id="rId91"/>
    <p:sldId id="842" r:id="rId92"/>
    <p:sldId id="843" r:id="rId93"/>
    <p:sldId id="844" r:id="rId94"/>
    <p:sldId id="848" r:id="rId95"/>
    <p:sldId id="845" r:id="rId96"/>
    <p:sldId id="849" r:id="rId97"/>
    <p:sldId id="846" r:id="rId98"/>
    <p:sldId id="850" r:id="rId99"/>
    <p:sldId id="847" r:id="rId100"/>
    <p:sldId id="851" r:id="rId101"/>
    <p:sldId id="852" r:id="rId102"/>
    <p:sldId id="853" r:id="rId103"/>
    <p:sldId id="854" r:id="rId104"/>
    <p:sldId id="855" r:id="rId105"/>
    <p:sldId id="856" r:id="rId106"/>
    <p:sldId id="857" r:id="rId107"/>
    <p:sldId id="858" r:id="rId108"/>
    <p:sldId id="859" r:id="rId109"/>
    <p:sldId id="860" r:id="rId110"/>
    <p:sldId id="861" r:id="rId111"/>
    <p:sldId id="862" r:id="rId112"/>
    <p:sldId id="863" r:id="rId113"/>
    <p:sldId id="865" r:id="rId114"/>
    <p:sldId id="864" r:id="rId115"/>
    <p:sldId id="866" r:id="rId116"/>
    <p:sldId id="867" r:id="rId117"/>
    <p:sldId id="868" r:id="rId118"/>
    <p:sldId id="869" r:id="rId119"/>
    <p:sldId id="870" r:id="rId120"/>
    <p:sldId id="871" r:id="rId121"/>
    <p:sldId id="872" r:id="rId122"/>
    <p:sldId id="875" r:id="rId123"/>
    <p:sldId id="873" r:id="rId124"/>
    <p:sldId id="876" r:id="rId125"/>
    <p:sldId id="874" r:id="rId126"/>
    <p:sldId id="877" r:id="rId127"/>
    <p:sldId id="878" r:id="rId128"/>
    <p:sldId id="879" r:id="rId129"/>
    <p:sldId id="880" r:id="rId130"/>
    <p:sldId id="881" r:id="rId131"/>
    <p:sldId id="882" r:id="rId132"/>
    <p:sldId id="883" r:id="rId133"/>
    <p:sldId id="884" r:id="rId134"/>
    <p:sldId id="885" r:id="rId135"/>
    <p:sldId id="887" r:id="rId136"/>
    <p:sldId id="886" r:id="rId137"/>
    <p:sldId id="888" r:id="rId138"/>
    <p:sldId id="889" r:id="rId139"/>
    <p:sldId id="890" r:id="rId140"/>
    <p:sldId id="891" r:id="rId141"/>
    <p:sldId id="893" r:id="rId142"/>
    <p:sldId id="892" r:id="rId143"/>
    <p:sldId id="894" r:id="rId144"/>
    <p:sldId id="895" r:id="rId145"/>
    <p:sldId id="896" r:id="rId146"/>
    <p:sldId id="897" r:id="rId147"/>
    <p:sldId id="899" r:id="rId148"/>
    <p:sldId id="898" r:id="rId149"/>
    <p:sldId id="900" r:id="rId150"/>
    <p:sldId id="901" r:id="rId151"/>
    <p:sldId id="902" r:id="rId152"/>
    <p:sldId id="903" r:id="rId153"/>
    <p:sldId id="904" r:id="rId154"/>
    <p:sldId id="905" r:id="rId155"/>
    <p:sldId id="906" r:id="rId156"/>
    <p:sldId id="907" r:id="rId157"/>
    <p:sldId id="908" r:id="rId158"/>
    <p:sldId id="909" r:id="rId159"/>
    <p:sldId id="911" r:id="rId160"/>
    <p:sldId id="910" r:id="rId161"/>
    <p:sldId id="912" r:id="rId162"/>
    <p:sldId id="913" r:id="rId163"/>
    <p:sldId id="914" r:id="rId164"/>
    <p:sldId id="915" r:id="rId165"/>
    <p:sldId id="917" r:id="rId166"/>
    <p:sldId id="916" r:id="rId167"/>
    <p:sldId id="918" r:id="rId168"/>
    <p:sldId id="919" r:id="rId169"/>
    <p:sldId id="920" r:id="rId170"/>
    <p:sldId id="921" r:id="rId171"/>
    <p:sldId id="923" r:id="rId172"/>
    <p:sldId id="922" r:id="rId173"/>
    <p:sldId id="924" r:id="rId174"/>
    <p:sldId id="925" r:id="rId175"/>
    <p:sldId id="926" r:id="rId176"/>
    <p:sldId id="927" r:id="rId177"/>
    <p:sldId id="930" r:id="rId178"/>
    <p:sldId id="928" r:id="rId179"/>
    <p:sldId id="931" r:id="rId180"/>
    <p:sldId id="929" r:id="rId181"/>
    <p:sldId id="932" r:id="rId182"/>
    <p:sldId id="933" r:id="rId183"/>
    <p:sldId id="934" r:id="rId184"/>
    <p:sldId id="935" r:id="rId185"/>
    <p:sldId id="936" r:id="rId186"/>
    <p:sldId id="937" r:id="rId187"/>
    <p:sldId id="939" r:id="rId188"/>
    <p:sldId id="940" r:id="rId189"/>
    <p:sldId id="941" r:id="rId190"/>
    <p:sldId id="938" r:id="rId191"/>
    <p:sldId id="942" r:id="rId192"/>
    <p:sldId id="943" r:id="rId193"/>
    <p:sldId id="944" r:id="rId194"/>
    <p:sldId id="946" r:id="rId195"/>
    <p:sldId id="945" r:id="rId196"/>
    <p:sldId id="947" r:id="rId197"/>
    <p:sldId id="948" r:id="rId198"/>
    <p:sldId id="949" r:id="rId199"/>
    <p:sldId id="950" r:id="rId200"/>
    <p:sldId id="953" r:id="rId201"/>
    <p:sldId id="951" r:id="rId202"/>
    <p:sldId id="954" r:id="rId203"/>
    <p:sldId id="952" r:id="rId204"/>
    <p:sldId id="955" r:id="rId205"/>
    <p:sldId id="956" r:id="rId206"/>
    <p:sldId id="957" r:id="rId207"/>
    <p:sldId id="958" r:id="rId208"/>
    <p:sldId id="960" r:id="rId209"/>
    <p:sldId id="959" r:id="rId210"/>
    <p:sldId id="961" r:id="rId211"/>
    <p:sldId id="962" r:id="rId212"/>
    <p:sldId id="963" r:id="rId213"/>
    <p:sldId id="964" r:id="rId214"/>
    <p:sldId id="966" r:id="rId215"/>
    <p:sldId id="965" r:id="rId216"/>
    <p:sldId id="967" r:id="rId217"/>
    <p:sldId id="968" r:id="rId218"/>
    <p:sldId id="969" r:id="rId219"/>
    <p:sldId id="970" r:id="rId220"/>
    <p:sldId id="971" r:id="rId221"/>
    <p:sldId id="972" r:id="rId222"/>
    <p:sldId id="974" r:id="rId223"/>
    <p:sldId id="973" r:id="rId224"/>
    <p:sldId id="975" r:id="rId225"/>
    <p:sldId id="976" r:id="rId226"/>
    <p:sldId id="977" r:id="rId227"/>
    <p:sldId id="978" r:id="rId228"/>
    <p:sldId id="979" r:id="rId229"/>
    <p:sldId id="980" r:id="rId230"/>
    <p:sldId id="981" r:id="rId231"/>
    <p:sldId id="982" r:id="rId232"/>
    <p:sldId id="984" r:id="rId233"/>
    <p:sldId id="985" r:id="rId234"/>
    <p:sldId id="986" r:id="rId235"/>
    <p:sldId id="983" r:id="rId236"/>
    <p:sldId id="987" r:id="rId237"/>
    <p:sldId id="988" r:id="rId238"/>
    <p:sldId id="989" r:id="rId239"/>
    <p:sldId id="992" r:id="rId240"/>
    <p:sldId id="990" r:id="rId241"/>
    <p:sldId id="993" r:id="rId242"/>
    <p:sldId id="991" r:id="rId243"/>
    <p:sldId id="994" r:id="rId244"/>
    <p:sldId id="995" r:id="rId245"/>
    <p:sldId id="996" r:id="rId246"/>
    <p:sldId id="997" r:id="rId247"/>
    <p:sldId id="999" r:id="rId248"/>
    <p:sldId id="998" r:id="rId249"/>
    <p:sldId id="1000" r:id="rId250"/>
    <p:sldId id="1001" r:id="rId251"/>
    <p:sldId id="1002" r:id="rId252"/>
    <p:sldId id="1003" r:id="rId253"/>
    <p:sldId id="1005" r:id="rId254"/>
    <p:sldId id="1004" r:id="rId255"/>
    <p:sldId id="1008" r:id="rId256"/>
    <p:sldId id="1013" r:id="rId257"/>
    <p:sldId id="1012" r:id="rId258"/>
    <p:sldId id="1014" r:id="rId259"/>
    <p:sldId id="1015" r:id="rId260"/>
    <p:sldId id="1016" r:id="rId261"/>
    <p:sldId id="1017" r:id="rId262"/>
    <p:sldId id="1018" r:id="rId263"/>
    <p:sldId id="1019" r:id="rId264"/>
    <p:sldId id="1020" r:id="rId265"/>
    <p:sldId id="1021" r:id="rId266"/>
    <p:sldId id="1022" r:id="rId267"/>
    <p:sldId id="1023" r:id="rId268"/>
    <p:sldId id="1024" r:id="rId269"/>
    <p:sldId id="1025" r:id="rId270"/>
    <p:sldId id="1026" r:id="rId271"/>
    <p:sldId id="1027" r:id="rId272"/>
    <p:sldId id="1028" r:id="rId273"/>
    <p:sldId id="1029" r:id="rId274"/>
    <p:sldId id="1030" r:id="rId275"/>
    <p:sldId id="1033" r:id="rId276"/>
    <p:sldId id="1034" r:id="rId277"/>
    <p:sldId id="1032" r:id="rId278"/>
    <p:sldId id="1035" r:id="rId279"/>
    <p:sldId id="1036" r:id="rId280"/>
    <p:sldId id="1037" r:id="rId281"/>
    <p:sldId id="1038" r:id="rId282"/>
    <p:sldId id="1039" r:id="rId283"/>
    <p:sldId id="1040" r:id="rId284"/>
    <p:sldId id="1041" r:id="rId285"/>
    <p:sldId id="1042" r:id="rId286"/>
    <p:sldId id="1043" r:id="rId287"/>
    <p:sldId id="1044" r:id="rId288"/>
    <p:sldId id="1045" r:id="rId289"/>
    <p:sldId id="1046" r:id="rId290"/>
    <p:sldId id="1048" r:id="rId291"/>
    <p:sldId id="1047" r:id="rId292"/>
    <p:sldId id="1049" r:id="rId293"/>
    <p:sldId id="1052" r:id="rId294"/>
    <p:sldId id="1053" r:id="rId295"/>
    <p:sldId id="1054" r:id="rId296"/>
    <p:sldId id="1055" r:id="rId297"/>
    <p:sldId id="1056" r:id="rId298"/>
    <p:sldId id="1057" r:id="rId299"/>
    <p:sldId id="1058" r:id="rId300"/>
    <p:sldId id="1059" r:id="rId301"/>
    <p:sldId id="1060" r:id="rId302"/>
    <p:sldId id="1061" r:id="rId303"/>
    <p:sldId id="1062" r:id="rId304"/>
    <p:sldId id="1063" r:id="rId305"/>
    <p:sldId id="1066" r:id="rId306"/>
    <p:sldId id="1064" r:id="rId307"/>
    <p:sldId id="1067" r:id="rId308"/>
    <p:sldId id="1065" r:id="rId309"/>
    <p:sldId id="1068" r:id="rId310"/>
    <p:sldId id="1069" r:id="rId311"/>
    <p:sldId id="1070" r:id="rId312"/>
    <p:sldId id="1071" r:id="rId313"/>
    <p:sldId id="1073" r:id="rId314"/>
    <p:sldId id="1072" r:id="rId315"/>
    <p:sldId id="1074" r:id="rId316"/>
    <p:sldId id="1075" r:id="rId317"/>
    <p:sldId id="1076" r:id="rId318"/>
    <p:sldId id="1077" r:id="rId319"/>
    <p:sldId id="1078" r:id="rId320"/>
    <p:sldId id="1079" r:id="rId321"/>
    <p:sldId id="1080" r:id="rId322"/>
    <p:sldId id="1083" r:id="rId323"/>
    <p:sldId id="1081" r:id="rId324"/>
    <p:sldId id="1084" r:id="rId325"/>
    <p:sldId id="1082" r:id="rId326"/>
    <p:sldId id="1085" r:id="rId327"/>
    <p:sldId id="1086" r:id="rId328"/>
    <p:sldId id="1087" r:id="rId329"/>
    <p:sldId id="1088" r:id="rId330"/>
    <p:sldId id="1090" r:id="rId331"/>
    <p:sldId id="1089" r:id="rId332"/>
    <p:sldId id="1091" r:id="rId333"/>
    <p:sldId id="1092" r:id="rId334"/>
    <p:sldId id="1093" r:id="rId335"/>
    <p:sldId id="1094" r:id="rId336"/>
    <p:sldId id="1095" r:id="rId337"/>
    <p:sldId id="1096" r:id="rId338"/>
    <p:sldId id="1097" r:id="rId339"/>
    <p:sldId id="1099" r:id="rId340"/>
    <p:sldId id="1100" r:id="rId341"/>
    <p:sldId id="1101" r:id="rId342"/>
    <p:sldId id="1103" r:id="rId343"/>
    <p:sldId id="1102" r:id="rId344"/>
    <p:sldId id="1104" r:id="rId345"/>
    <p:sldId id="1105" r:id="rId346"/>
    <p:sldId id="1106" r:id="rId347"/>
    <p:sldId id="1107" r:id="rId348"/>
    <p:sldId id="1110" r:id="rId349"/>
    <p:sldId id="1108" r:id="rId350"/>
    <p:sldId id="1111" r:id="rId351"/>
    <p:sldId id="1109" r:id="rId352"/>
    <p:sldId id="1112" r:id="rId353"/>
    <p:sldId id="1113" r:id="rId354"/>
    <p:sldId id="1114" r:id="rId355"/>
    <p:sldId id="1115" r:id="rId356"/>
    <p:sldId id="1117" r:id="rId357"/>
    <p:sldId id="1118" r:id="rId358"/>
    <p:sldId id="1119" r:id="rId359"/>
    <p:sldId id="1120" r:id="rId360"/>
    <p:sldId id="1121" r:id="rId361"/>
    <p:sldId id="1122" r:id="rId362"/>
    <p:sldId id="1123" r:id="rId363"/>
    <p:sldId id="1124" r:id="rId364"/>
    <p:sldId id="1125" r:id="rId365"/>
    <p:sldId id="1126" r:id="rId366"/>
    <p:sldId id="1127" r:id="rId367"/>
    <p:sldId id="1128" r:id="rId368"/>
    <p:sldId id="1129" r:id="rId369"/>
    <p:sldId id="1131" r:id="rId370"/>
    <p:sldId id="1130" r:id="rId371"/>
    <p:sldId id="1132" r:id="rId372"/>
    <p:sldId id="1133" r:id="rId373"/>
    <p:sldId id="1134" r:id="rId374"/>
    <p:sldId id="1135" r:id="rId375"/>
    <p:sldId id="1138" r:id="rId376"/>
    <p:sldId id="1137" r:id="rId377"/>
    <p:sldId id="1139" r:id="rId378"/>
    <p:sldId id="1140" r:id="rId379"/>
    <p:sldId id="1141" r:id="rId380"/>
    <p:sldId id="1142" r:id="rId381"/>
    <p:sldId id="1144" r:id="rId382"/>
    <p:sldId id="1145" r:id="rId383"/>
    <p:sldId id="1146" r:id="rId384"/>
    <p:sldId id="1147" r:id="rId385"/>
    <p:sldId id="1143" r:id="rId386"/>
    <p:sldId id="1148" r:id="rId387"/>
    <p:sldId id="1149" r:id="rId388"/>
    <p:sldId id="1150" r:id="rId389"/>
    <p:sldId id="1151" r:id="rId390"/>
    <p:sldId id="1152" r:id="rId391"/>
    <p:sldId id="1154" r:id="rId392"/>
    <p:sldId id="1155" r:id="rId393"/>
    <p:sldId id="1156" r:id="rId394"/>
    <p:sldId id="1153" r:id="rId395"/>
    <p:sldId id="1157" r:id="rId396"/>
    <p:sldId id="1158" r:id="rId397"/>
    <p:sldId id="1159" r:id="rId398"/>
    <p:sldId id="1160" r:id="rId399"/>
    <p:sldId id="1161" r:id="rId400"/>
    <p:sldId id="1162" r:id="rId401"/>
    <p:sldId id="1165" r:id="rId402"/>
    <p:sldId id="1163" r:id="rId403"/>
    <p:sldId id="1166" r:id="rId404"/>
    <p:sldId id="1164" r:id="rId405"/>
    <p:sldId id="1167" r:id="rId406"/>
    <p:sldId id="1168" r:id="rId407"/>
    <p:sldId id="1169" r:id="rId408"/>
    <p:sldId id="1170" r:id="rId409"/>
    <p:sldId id="1172" r:id="rId410"/>
    <p:sldId id="1171" r:id="rId411"/>
    <p:sldId id="1173" r:id="rId412"/>
    <p:sldId id="1178" r:id="rId413"/>
    <p:sldId id="1176" r:id="rId414"/>
    <p:sldId id="1180" r:id="rId415"/>
    <p:sldId id="1177" r:id="rId416"/>
    <p:sldId id="1181" r:id="rId417"/>
    <p:sldId id="1179" r:id="rId418"/>
    <p:sldId id="1182" r:id="rId419"/>
    <p:sldId id="1183" r:id="rId420"/>
    <p:sldId id="1184" r:id="rId421"/>
    <p:sldId id="1185" r:id="rId422"/>
    <p:sldId id="1188" r:id="rId423"/>
    <p:sldId id="1186" r:id="rId424"/>
    <p:sldId id="1189" r:id="rId425"/>
    <p:sldId id="1187" r:id="rId426"/>
    <p:sldId id="1190" r:id="rId427"/>
    <p:sldId id="1191" r:id="rId428"/>
    <p:sldId id="1192" r:id="rId429"/>
    <p:sldId id="1193" r:id="rId430"/>
    <p:sldId id="1196" r:id="rId431"/>
    <p:sldId id="1194" r:id="rId432"/>
    <p:sldId id="1197" r:id="rId433"/>
    <p:sldId id="1195" r:id="rId434"/>
    <p:sldId id="1198" r:id="rId435"/>
    <p:sldId id="1199" r:id="rId436"/>
    <p:sldId id="1200" r:id="rId437"/>
    <p:sldId id="1201" r:id="rId438"/>
    <p:sldId id="1202" r:id="rId439"/>
    <p:sldId id="1203" r:id="rId440"/>
    <p:sldId id="1206" r:id="rId441"/>
    <p:sldId id="1204" r:id="rId442"/>
    <p:sldId id="1207" r:id="rId443"/>
    <p:sldId id="1205" r:id="rId444"/>
    <p:sldId id="1208" r:id="rId445"/>
    <p:sldId id="1209" r:id="rId446"/>
    <p:sldId id="1210" r:id="rId447"/>
    <p:sldId id="1211" r:id="rId448"/>
    <p:sldId id="1212" r:id="rId449"/>
    <p:sldId id="1213" r:id="rId450"/>
    <p:sldId id="1214" r:id="rId451"/>
    <p:sldId id="1215" r:id="rId452"/>
    <p:sldId id="1218" r:id="rId453"/>
    <p:sldId id="1216" r:id="rId454"/>
    <p:sldId id="1219" r:id="rId455"/>
    <p:sldId id="1217" r:id="rId456"/>
    <p:sldId id="1220" r:id="rId457"/>
    <p:sldId id="1221" r:id="rId458"/>
    <p:sldId id="1222" r:id="rId459"/>
    <p:sldId id="1223" r:id="rId460"/>
    <p:sldId id="1224" r:id="rId461"/>
    <p:sldId id="1226" r:id="rId462"/>
    <p:sldId id="1225" r:id="rId463"/>
    <p:sldId id="1227" r:id="rId464"/>
    <p:sldId id="1228" r:id="rId465"/>
    <p:sldId id="1229" r:id="rId466"/>
    <p:sldId id="1230" r:id="rId467"/>
    <p:sldId id="1234" r:id="rId468"/>
    <p:sldId id="1235" r:id="rId469"/>
    <p:sldId id="1231" r:id="rId470"/>
    <p:sldId id="1232" r:id="rId471"/>
    <p:sldId id="1233" r:id="rId472"/>
    <p:sldId id="1236" r:id="rId473"/>
    <p:sldId id="1237" r:id="rId474"/>
    <p:sldId id="1238" r:id="rId475"/>
    <p:sldId id="1239" r:id="rId476"/>
    <p:sldId id="1240" r:id="rId477"/>
    <p:sldId id="1241" r:id="rId478"/>
    <p:sldId id="1242" r:id="rId479"/>
    <p:sldId id="1243" r:id="rId480"/>
    <p:sldId id="1245" r:id="rId481"/>
    <p:sldId id="1250" r:id="rId482"/>
    <p:sldId id="1246" r:id="rId483"/>
    <p:sldId id="1251" r:id="rId484"/>
    <p:sldId id="1247" r:id="rId485"/>
    <p:sldId id="1252" r:id="rId486"/>
    <p:sldId id="1253" r:id="rId487"/>
    <p:sldId id="1254" r:id="rId488"/>
    <p:sldId id="1249" r:id="rId489"/>
    <p:sldId id="1248" r:id="rId490"/>
    <p:sldId id="1256" r:id="rId491"/>
    <p:sldId id="1257" r:id="rId492"/>
    <p:sldId id="1258" r:id="rId493"/>
    <p:sldId id="1259" r:id="rId494"/>
    <p:sldId id="1260" r:id="rId495"/>
    <p:sldId id="1261" r:id="rId496"/>
    <p:sldId id="1262" r:id="rId497"/>
    <p:sldId id="1264" r:id="rId498"/>
    <p:sldId id="1263" r:id="rId499"/>
    <p:sldId id="1265" r:id="rId500"/>
    <p:sldId id="1266" r:id="rId501"/>
    <p:sldId id="1267" r:id="rId502"/>
    <p:sldId id="1268" r:id="rId503"/>
    <p:sldId id="1269" r:id="rId504"/>
    <p:sldId id="1270" r:id="rId505"/>
    <p:sldId id="1271" r:id="rId506"/>
    <p:sldId id="1272" r:id="rId507"/>
    <p:sldId id="1274" r:id="rId508"/>
    <p:sldId id="1273" r:id="rId509"/>
    <p:sldId id="1275" r:id="rId510"/>
    <p:sldId id="1276" r:id="rId511"/>
    <p:sldId id="1277" r:id="rId512"/>
    <p:sldId id="1278" r:id="rId513"/>
    <p:sldId id="1280" r:id="rId514"/>
    <p:sldId id="1279" r:id="rId515"/>
    <p:sldId id="1281" r:id="rId516"/>
    <p:sldId id="1282" r:id="rId517"/>
    <p:sldId id="1283" r:id="rId518"/>
    <p:sldId id="1284" r:id="rId519"/>
    <p:sldId id="1285" r:id="rId520"/>
    <p:sldId id="1286" r:id="rId521"/>
    <p:sldId id="1287" r:id="rId522"/>
    <p:sldId id="1289" r:id="rId523"/>
    <p:sldId id="1288" r:id="rId524"/>
    <p:sldId id="1290" r:id="rId525"/>
    <p:sldId id="1291" r:id="rId526"/>
    <p:sldId id="1295" r:id="rId527"/>
    <p:sldId id="1293" r:id="rId528"/>
    <p:sldId id="1296" r:id="rId529"/>
    <p:sldId id="1294" r:id="rId530"/>
    <p:sldId id="1297" r:id="rId531"/>
    <p:sldId id="1298" r:id="rId532"/>
    <p:sldId id="1299" r:id="rId533"/>
    <p:sldId id="1300" r:id="rId534"/>
    <p:sldId id="1302" r:id="rId535"/>
    <p:sldId id="1301" r:id="rId536"/>
    <p:sldId id="1303" r:id="rId537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0" autoAdjust="0"/>
    <p:restoredTop sz="94700" autoAdjust="0"/>
  </p:normalViewPr>
  <p:slideViewPr>
    <p:cSldViewPr>
      <p:cViewPr varScale="1">
        <p:scale>
          <a:sx n="78" d="100"/>
          <a:sy n="78" d="100"/>
        </p:scale>
        <p:origin x="134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tableStyles" Target="tableStyles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slide" Target="slides/slide52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presProps" Target="presProps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theme" Target="theme/theme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notesMaster" Target="notesMasters/notesMaster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viewProps" Target="viewProps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B9BA-36ED-43EC-B4CA-E8BA5174663F}" type="datetimeFigureOut">
              <a:rPr lang="es-PE" smtClean="0"/>
              <a:pPr/>
              <a:t>17/05/2024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4F91-AED9-42E1-A7B1-F39F7316BE5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5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289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460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74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466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74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468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74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304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341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347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27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451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7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52.xml"/><Relationship Id="rId18" Type="http://schemas.openxmlformats.org/officeDocument/2006/relationships/slide" Target="slide83.xml"/><Relationship Id="rId26" Type="http://schemas.openxmlformats.org/officeDocument/2006/relationships/slide" Target="slide127.xml"/><Relationship Id="rId3" Type="http://schemas.openxmlformats.org/officeDocument/2006/relationships/slide" Target="slide5.xml"/><Relationship Id="rId21" Type="http://schemas.openxmlformats.org/officeDocument/2006/relationships/slide" Target="slide101.xml"/><Relationship Id="rId7" Type="http://schemas.openxmlformats.org/officeDocument/2006/relationships/slide" Target="slide17.xml"/><Relationship Id="rId12" Type="http://schemas.openxmlformats.org/officeDocument/2006/relationships/slide" Target="slide46.xml"/><Relationship Id="rId17" Type="http://schemas.openxmlformats.org/officeDocument/2006/relationships/slide" Target="slide80.xml"/><Relationship Id="rId25" Type="http://schemas.openxmlformats.org/officeDocument/2006/relationships/slide" Target="slide119.xml"/><Relationship Id="rId2" Type="http://schemas.openxmlformats.org/officeDocument/2006/relationships/image" Target="../media/image2.jpeg"/><Relationship Id="rId16" Type="http://schemas.openxmlformats.org/officeDocument/2006/relationships/slide" Target="slide72.xml"/><Relationship Id="rId20" Type="http://schemas.openxmlformats.org/officeDocument/2006/relationships/slide" Target="slide91.xml"/><Relationship Id="rId29" Type="http://schemas.openxmlformats.org/officeDocument/2006/relationships/slide" Target="slide1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41.xml"/><Relationship Id="rId24" Type="http://schemas.openxmlformats.org/officeDocument/2006/relationships/slide" Target="slide116.xml"/><Relationship Id="rId5" Type="http://schemas.openxmlformats.org/officeDocument/2006/relationships/image" Target="../media/image3.wmf"/><Relationship Id="rId15" Type="http://schemas.openxmlformats.org/officeDocument/2006/relationships/slide" Target="slide66.xml"/><Relationship Id="rId23" Type="http://schemas.openxmlformats.org/officeDocument/2006/relationships/slide" Target="slide110.xml"/><Relationship Id="rId28" Type="http://schemas.openxmlformats.org/officeDocument/2006/relationships/slide" Target="slide138.xml"/><Relationship Id="rId10" Type="http://schemas.openxmlformats.org/officeDocument/2006/relationships/slide" Target="slide37.xml"/><Relationship Id="rId19" Type="http://schemas.openxmlformats.org/officeDocument/2006/relationships/slide" Target="slide87.xml"/><Relationship Id="rId4" Type="http://schemas.openxmlformats.org/officeDocument/2006/relationships/hyperlink" Target="HIMNARIO%20BAUTISTA.pptx" TargetMode="External"/><Relationship Id="rId9" Type="http://schemas.openxmlformats.org/officeDocument/2006/relationships/slide" Target="slide31.xml"/><Relationship Id="rId14" Type="http://schemas.openxmlformats.org/officeDocument/2006/relationships/slide" Target="slide56.xml"/><Relationship Id="rId22" Type="http://schemas.openxmlformats.org/officeDocument/2006/relationships/slide" Target="slide106.xml"/><Relationship Id="rId27" Type="http://schemas.openxmlformats.org/officeDocument/2006/relationships/slide" Target="slide132.xml"/><Relationship Id="rId30" Type="http://schemas.openxmlformats.org/officeDocument/2006/relationships/slide" Target="slide1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2.xml"/><Relationship Id="rId13" Type="http://schemas.openxmlformats.org/officeDocument/2006/relationships/slide" Target="slide211.xml"/><Relationship Id="rId18" Type="http://schemas.openxmlformats.org/officeDocument/2006/relationships/slide" Target="slide230.xml"/><Relationship Id="rId26" Type="http://schemas.openxmlformats.org/officeDocument/2006/relationships/slide" Target="slide272.xml"/><Relationship Id="rId3" Type="http://schemas.openxmlformats.org/officeDocument/2006/relationships/image" Target="../media/image3.wmf"/><Relationship Id="rId21" Type="http://schemas.openxmlformats.org/officeDocument/2006/relationships/slide" Target="slide250.xml"/><Relationship Id="rId7" Type="http://schemas.openxmlformats.org/officeDocument/2006/relationships/slide" Target="slide174.xml"/><Relationship Id="rId12" Type="http://schemas.openxmlformats.org/officeDocument/2006/relationships/slide" Target="slide205.xml"/><Relationship Id="rId17" Type="http://schemas.openxmlformats.org/officeDocument/2006/relationships/slide" Target="slide227.xml"/><Relationship Id="rId25" Type="http://schemas.openxmlformats.org/officeDocument/2006/relationships/slide" Target="slide268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224.xml"/><Relationship Id="rId20" Type="http://schemas.openxmlformats.org/officeDocument/2006/relationships/slide" Target="slide2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8.xml"/><Relationship Id="rId11" Type="http://schemas.openxmlformats.org/officeDocument/2006/relationships/slide" Target="slide197.xml"/><Relationship Id="rId24" Type="http://schemas.openxmlformats.org/officeDocument/2006/relationships/slide" Target="slide264.xml"/><Relationship Id="rId5" Type="http://schemas.openxmlformats.org/officeDocument/2006/relationships/slide" Target="slide162.xml"/><Relationship Id="rId15" Type="http://schemas.openxmlformats.org/officeDocument/2006/relationships/slide" Target="slide220.xml"/><Relationship Id="rId23" Type="http://schemas.openxmlformats.org/officeDocument/2006/relationships/slide" Target="slide260.xml"/><Relationship Id="rId10" Type="http://schemas.openxmlformats.org/officeDocument/2006/relationships/slide" Target="slide191.xml"/><Relationship Id="rId19" Type="http://schemas.openxmlformats.org/officeDocument/2006/relationships/slide" Target="slide236.xml"/><Relationship Id="rId4" Type="http://schemas.openxmlformats.org/officeDocument/2006/relationships/slide" Target="slide156.xml"/><Relationship Id="rId9" Type="http://schemas.openxmlformats.org/officeDocument/2006/relationships/slide" Target="slide185.xml"/><Relationship Id="rId14" Type="http://schemas.openxmlformats.org/officeDocument/2006/relationships/slide" Target="slide217.xml"/><Relationship Id="rId22" Type="http://schemas.openxmlformats.org/officeDocument/2006/relationships/slide" Target="slide256.xml"/><Relationship Id="rId27" Type="http://schemas.openxmlformats.org/officeDocument/2006/relationships/slide" Target="slide27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6.xml"/><Relationship Id="rId13" Type="http://schemas.openxmlformats.org/officeDocument/2006/relationships/slide" Target="slide319.xml"/><Relationship Id="rId18" Type="http://schemas.openxmlformats.org/officeDocument/2006/relationships/slide" Target="slide345.xml"/><Relationship Id="rId26" Type="http://schemas.openxmlformats.org/officeDocument/2006/relationships/slide" Target="slide386.xml"/><Relationship Id="rId3" Type="http://schemas.openxmlformats.org/officeDocument/2006/relationships/image" Target="../media/image3.wmf"/><Relationship Id="rId21" Type="http://schemas.openxmlformats.org/officeDocument/2006/relationships/slide" Target="slide359.xml"/><Relationship Id="rId7" Type="http://schemas.openxmlformats.org/officeDocument/2006/relationships/slide" Target="slide293.xml"/><Relationship Id="rId12" Type="http://schemas.openxmlformats.org/officeDocument/2006/relationships/slide" Target="slide316.xml"/><Relationship Id="rId17" Type="http://schemas.openxmlformats.org/officeDocument/2006/relationships/slide" Target="slide339.xml"/><Relationship Id="rId25" Type="http://schemas.openxmlformats.org/officeDocument/2006/relationships/slide" Target="slide378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336.xml"/><Relationship Id="rId20" Type="http://schemas.openxmlformats.org/officeDocument/2006/relationships/slide" Target="slide3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7.xml"/><Relationship Id="rId11" Type="http://schemas.openxmlformats.org/officeDocument/2006/relationships/slide" Target="slide310.xml"/><Relationship Id="rId24" Type="http://schemas.openxmlformats.org/officeDocument/2006/relationships/slide" Target="slide372.xml"/><Relationship Id="rId5" Type="http://schemas.openxmlformats.org/officeDocument/2006/relationships/slide" Target="slide283.xml"/><Relationship Id="rId15" Type="http://schemas.openxmlformats.org/officeDocument/2006/relationships/slide" Target="slide333.xml"/><Relationship Id="rId23" Type="http://schemas.openxmlformats.org/officeDocument/2006/relationships/slide" Target="slide366.xml"/><Relationship Id="rId28" Type="http://schemas.openxmlformats.org/officeDocument/2006/relationships/slide" Target="slide395.xml"/><Relationship Id="rId10" Type="http://schemas.openxmlformats.org/officeDocument/2006/relationships/slide" Target="slide302.xml"/><Relationship Id="rId19" Type="http://schemas.openxmlformats.org/officeDocument/2006/relationships/slide" Target="slide353.xml"/><Relationship Id="rId4" Type="http://schemas.openxmlformats.org/officeDocument/2006/relationships/slide" Target="slide278.xml"/><Relationship Id="rId9" Type="http://schemas.openxmlformats.org/officeDocument/2006/relationships/slide" Target="slide299.xml"/><Relationship Id="rId14" Type="http://schemas.openxmlformats.org/officeDocument/2006/relationships/slide" Target="slide327.xml"/><Relationship Id="rId22" Type="http://schemas.openxmlformats.org/officeDocument/2006/relationships/slide" Target="slide363.xml"/><Relationship Id="rId27" Type="http://schemas.openxmlformats.org/officeDocument/2006/relationships/slide" Target="slide38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27.xml"/><Relationship Id="rId13" Type="http://schemas.openxmlformats.org/officeDocument/2006/relationships/slide" Target="slide457.xml"/><Relationship Id="rId18" Type="http://schemas.openxmlformats.org/officeDocument/2006/relationships/slide" Target="slide476.xml"/><Relationship Id="rId26" Type="http://schemas.openxmlformats.org/officeDocument/2006/relationships/slide" Target="slide519.xml"/><Relationship Id="rId3" Type="http://schemas.openxmlformats.org/officeDocument/2006/relationships/image" Target="../media/image3.wmf"/><Relationship Id="rId21" Type="http://schemas.openxmlformats.org/officeDocument/2006/relationships/slide" Target="slide494.xml"/><Relationship Id="rId7" Type="http://schemas.openxmlformats.org/officeDocument/2006/relationships/slide" Target="slide419.xml"/><Relationship Id="rId12" Type="http://schemas.openxmlformats.org/officeDocument/2006/relationships/slide" Target="slide445.xml"/><Relationship Id="rId17" Type="http://schemas.openxmlformats.org/officeDocument/2006/relationships/slide" Target="slide473.xml"/><Relationship Id="rId25" Type="http://schemas.openxmlformats.org/officeDocument/2006/relationships/slide" Target="slide516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472.xml"/><Relationship Id="rId20" Type="http://schemas.openxmlformats.org/officeDocument/2006/relationships/slide" Target="slide49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2.xml"/><Relationship Id="rId11" Type="http://schemas.openxmlformats.org/officeDocument/2006/relationships/slide" Target="slide449.xml"/><Relationship Id="rId24" Type="http://schemas.openxmlformats.org/officeDocument/2006/relationships/slide" Target="slide510.xml"/><Relationship Id="rId5" Type="http://schemas.openxmlformats.org/officeDocument/2006/relationships/slide" Target="slide406.xml"/><Relationship Id="rId15" Type="http://schemas.openxmlformats.org/officeDocument/2006/relationships/slide" Target="slide464.xml"/><Relationship Id="rId23" Type="http://schemas.openxmlformats.org/officeDocument/2006/relationships/slide" Target="slide504.xml"/><Relationship Id="rId28" Type="http://schemas.openxmlformats.org/officeDocument/2006/relationships/slide" Target="slide531.xml"/><Relationship Id="rId10" Type="http://schemas.openxmlformats.org/officeDocument/2006/relationships/slide" Target="slide437.xml"/><Relationship Id="rId19" Type="http://schemas.openxmlformats.org/officeDocument/2006/relationships/slide" Target="slide480.xml"/><Relationship Id="rId4" Type="http://schemas.openxmlformats.org/officeDocument/2006/relationships/slide" Target="slide398.xml"/><Relationship Id="rId9" Type="http://schemas.openxmlformats.org/officeDocument/2006/relationships/slide" Target="slide435.xml"/><Relationship Id="rId14" Type="http://schemas.openxmlformats.org/officeDocument/2006/relationships/slide" Target="slide458.xml"/><Relationship Id="rId22" Type="http://schemas.openxmlformats.org/officeDocument/2006/relationships/slide" Target="slide500.xml"/><Relationship Id="rId27" Type="http://schemas.openxmlformats.org/officeDocument/2006/relationships/slide" Target="slide5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28625" y="193675"/>
            <a:ext cx="3639319" cy="499021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ES" sz="1600" dirty="0">
                <a:latin typeface="Algerian" pitchFamily="82" charset="0"/>
                <a:hlinkClick r:id="rId3" action="ppaction://hlinksldjump"/>
              </a:rPr>
              <a:t>101.- CRISTO SU PRECIOSA SANGRE</a:t>
            </a:r>
            <a:endParaRPr lang="es-ES" sz="1600" dirty="0">
              <a:latin typeface="Algerian" pitchFamily="82" charset="0"/>
            </a:endParaRPr>
          </a:p>
        </p:txBody>
      </p:sp>
      <p:pic>
        <p:nvPicPr>
          <p:cNvPr id="41" name="Picture 2" descr="C:\Archivos de programa\Microsoft Office\MEDIA\CAGCAT10\j0293236.wmf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1 Título"/>
          <p:cNvSpPr txBox="1">
            <a:spLocks/>
          </p:cNvSpPr>
          <p:nvPr/>
        </p:nvSpPr>
        <p:spPr>
          <a:xfrm>
            <a:off x="438347" y="697731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102.- JESUCRISTO FUE INMOLADO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38347" y="1124744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7" action="ppaction://hlinksldjump"/>
              </a:rPr>
              <a:t>103.- AL SALVADOR JESUS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38525" y="162376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8" action="ppaction://hlinksldjump"/>
              </a:rPr>
              <a:t>104.- DE TAL MANERA ME AMO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38525" y="2137891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9" action="ppaction://hlinksldjump"/>
              </a:rPr>
              <a:t>105.- REY DE MI VIDA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38525" y="256636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0" action="ppaction://hlinksldjump"/>
              </a:rPr>
              <a:t>106.- ESPINAS DE ML CRISTO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38525" y="307399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1" action="ppaction://hlinksldjump"/>
              </a:rPr>
              <a:t>107.- MANOS CARIÑOSAS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38525" y="357301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2" action="ppaction://hlinksldjump"/>
              </a:rPr>
              <a:t>108.- Mi BENDITO REDENTOR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38525" y="406433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13" action="ppaction://hlinksldjump"/>
              </a:rPr>
              <a:t>109.- LA CRUZ EXCELSA AL CONTEMPLAR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38525" y="458025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4" action="ppaction://hlinksldjump"/>
              </a:rPr>
              <a:t>110.- EN LA CRUZ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38525" y="510577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5" action="ppaction://hlinksldjump"/>
              </a:rPr>
              <a:t>111.- EN LA VERGONZOSA CRUZ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38525" y="5578299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6" action="ppaction://hlinksldjump"/>
              </a:rPr>
              <a:t>112.- INMENSA Y SIN IGUAL PIEDAD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38525" y="6098331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7" action="ppaction://hlinksldjump"/>
              </a:rPr>
              <a:t>113.- Vuestro himno hoy cantad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4830835" y="19367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8" action="ppaction://hlinksldjump"/>
              </a:rPr>
              <a:t>114.- EL SEÑOR RESUCITO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4830835" y="69269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9" action="ppaction://hlinksldjump"/>
              </a:rPr>
              <a:t>115.- JESUCRISTO RESUCITO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4830835" y="1124743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0" action="ppaction://hlinksldjump"/>
              </a:rPr>
              <a:t>116.- UN DIA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4830835" y="1616062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1" action="ppaction://hlinksldjump"/>
              </a:rPr>
              <a:t>117.- HERIDO, TRISTE,A JESUS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4830835" y="206702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2" action="ppaction://hlinksldjump"/>
              </a:rPr>
              <a:t>118.- ¿VISTE TÚ?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4817187" y="2564904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3" action="ppaction://hlinksldjump"/>
              </a:rPr>
              <a:t>119.- EL DIA DEL SEÑOR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4789498" y="3073995"/>
            <a:ext cx="4506902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24" action="ppaction://hlinksldjump"/>
              </a:rPr>
              <a:t>120.- ALEGRES CANTEMOS canciones de LOOR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4830834" y="356531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121.- OH HERMANOS, DAD A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4830834" y="406433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6" action="ppaction://hlinksldjump"/>
              </a:rPr>
              <a:t>122.- JESÚS VENCIÓ LA MUERTE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4863847" y="456335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7" action="ppaction://hlinksldjump"/>
              </a:rPr>
              <a:t>123.- SE LEVANTO EL SEÑOR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4" name="1 Título"/>
          <p:cNvSpPr txBox="1">
            <a:spLocks/>
          </p:cNvSpPr>
          <p:nvPr/>
        </p:nvSpPr>
        <p:spPr>
          <a:xfrm>
            <a:off x="4863847" y="510577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8" action="ppaction://hlinksldjump"/>
              </a:rPr>
              <a:t>124.- TUYA ES LA GLORIA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5" name="1 Título"/>
          <p:cNvSpPr txBox="1">
            <a:spLocks/>
          </p:cNvSpPr>
          <p:nvPr/>
        </p:nvSpPr>
        <p:spPr>
          <a:xfrm>
            <a:off x="4863847" y="558344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9" action="ppaction://hlinksldjump"/>
              </a:rPr>
              <a:t>125.- LA TUMBA LE ENCERRO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4863847" y="6077320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30" action="ppaction://hlinksldjump"/>
              </a:rPr>
              <a:t>126.- EL REY YA VIENE</a:t>
            </a:r>
            <a:endParaRPr lang="es-ES" sz="20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tus culpas y desgracias las llevó con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tanto amor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 desprecies su llamado pecador.</a:t>
            </a:r>
            <a:endParaRPr lang="es-PE" sz="5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Vivo, me amaba; muerto, </a:t>
            </a:r>
            <a:r>
              <a:rPr lang="es-ES" sz="5600" dirty="0" err="1">
                <a:latin typeface="Arial Black" pitchFamily="34" charset="0"/>
              </a:rPr>
              <a:t>salvóme</a:t>
            </a:r>
            <a:r>
              <a:rPr lang="es-ES" sz="5600" dirty="0">
                <a:latin typeface="Arial Black" pitchFamily="34" charset="0"/>
              </a:rPr>
              <a:t>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Y en el sepulcro victoria alcanzó;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Resucitado, él es mi justicia;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él viene, pues lo prometió.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6600" b="1" dirty="0">
                <a:latin typeface="Arial Black" pitchFamily="34" charset="0"/>
              </a:rPr>
              <a:t>1. </a:t>
            </a:r>
            <a:r>
              <a:rPr lang="es-PE" sz="6600" dirty="0">
                <a:latin typeface="Arial Black" pitchFamily="34" charset="0"/>
              </a:rPr>
              <a:t>Herido, triste, a Jesús, </a:t>
            </a:r>
            <a:r>
              <a:rPr lang="es-PE" sz="6600" dirty="0" err="1">
                <a:latin typeface="Arial Black" pitchFamily="34" charset="0"/>
              </a:rPr>
              <a:t>mostréle</a:t>
            </a:r>
            <a:r>
              <a:rPr lang="es-PE" sz="6600" dirty="0">
                <a:latin typeface="Arial Black" pitchFamily="34" charset="0"/>
              </a:rPr>
              <a:t>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dolor; </a:t>
            </a:r>
            <a:r>
              <a:rPr lang="es-ES" sz="6600" dirty="0">
                <a:latin typeface="Arial Black" pitchFamily="34" charset="0"/>
              </a:rPr>
              <a:t>Perdido, errante, vi su luz, bendíjome en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su amor.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2. Sobre una cruz mi buen Jesús su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sangre derramó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Por este pobre pecador, a quien así </a:t>
            </a:r>
            <a:r>
              <a:rPr lang="es-PE" sz="6600" b="1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15211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3. Venció a la muerte con poder y el </a:t>
            </a:r>
            <a:r>
              <a:rPr lang="es-PE" sz="6600" b="1" dirty="0">
                <a:latin typeface="Arial Black" pitchFamily="34" charset="0"/>
              </a:rPr>
              <a:t>Padre le exaltó;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Confiar en él es mi placer. Morir no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temo yo.</a:t>
            </a:r>
          </a:p>
        </p:txBody>
      </p:sp>
    </p:spTree>
    <p:extLst>
      <p:ext uri="{BB962C8B-B14F-4D97-AF65-F5344CB8AC3E}">
        <p14:creationId xmlns:p14="http://schemas.microsoft.com/office/powerpoint/2010/main" val="375198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4. Aunque él se fue conmigo está el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gran Consolador;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Por él entrada tengo ya al reino del </a:t>
            </a:r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29132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5. Vivir en Cristo me da paz; con él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habitaré;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Ya suyo soy, y de hoy en más a nadie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temeré.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100" b="1" dirty="0">
                <a:latin typeface="Arial Black" pitchFamily="34" charset="0"/>
              </a:rPr>
              <a:t>1. </a:t>
            </a:r>
            <a:r>
              <a:rPr lang="es-ES" sz="6100" dirty="0">
                <a:latin typeface="Arial Black" pitchFamily="34" charset="0"/>
              </a:rPr>
              <a:t>¿Viste tú cuando en la cruz murió?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¿Viste tú cuando en la cruz murió? ¡Oh! hay veces que al pensarlo tiemblo,</a:t>
            </a:r>
          </a:p>
          <a:p>
            <a:pPr algn="ctr"/>
            <a:r>
              <a:rPr lang="es-PE" sz="6100" dirty="0">
                <a:latin typeface="Arial Black" pitchFamily="34" charset="0"/>
              </a:rPr>
              <a:t>tiemblo, tiemblo. </a:t>
            </a:r>
            <a:r>
              <a:rPr lang="es-ES" sz="6100" dirty="0">
                <a:latin typeface="Arial Black" pitchFamily="34" charset="0"/>
              </a:rPr>
              <a:t>¿Viste tú cuando en la cruz murió?</a:t>
            </a:r>
            <a:endParaRPr lang="es-PE" sz="61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2. ¿Viste tú cuando expiró allí?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¿Viste tú cuando expiró allí?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¡Oh! hay veces que al pensarlo tiemblo,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tiemblo, tiemblo.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¿Viste tú cuando expiró allí?</a:t>
            </a:r>
            <a:endParaRPr lang="es-PE" sz="5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3. ¿Viste tú cuando enterrado fue?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¿Viste tú cuando enterrado fue?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¡Oh! hay veces que al pensarlo tiemblo,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tiemblo, tiemblo.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¿Viste tú cuando enterrado fue?</a:t>
            </a:r>
            <a:endParaRPr lang="es-PE" sz="5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4. ¿Viste tú cuando él resucitó? ¿Viste tú cuando él resucitó?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¡Oh! hay veces que al pensarlo tiemblo,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tiemblo, tiemblo.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¿Viste tú cuando él resucitó?</a:t>
            </a:r>
            <a:endParaRPr lang="es-PE" sz="56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6000" b="1" dirty="0">
                <a:latin typeface="Arial Black" pitchFamily="34" charset="0"/>
              </a:rPr>
              <a:t>1. </a:t>
            </a:r>
            <a:r>
              <a:rPr lang="es-PE" sz="6000" dirty="0">
                <a:latin typeface="Arial Black" pitchFamily="34" charset="0"/>
              </a:rPr>
              <a:t>Jesucristo fue inmolado, por salvarte,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Dio su sangre en el Calvario, por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brindarte salvación.</a:t>
            </a:r>
            <a:endParaRPr lang="es-PE" sz="6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Quitada fue la piedra allí, la tumba de </a:t>
            </a:r>
            <a:r>
              <a:rPr lang="es-PE" sz="6600" dirty="0">
                <a:latin typeface="Arial Black" pitchFamily="34" charset="0"/>
              </a:rPr>
              <a:t>dolor;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Mas Cristo el Rey resucitó y él es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nuestro Señor.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Alegres todos canten, sí, con gratitud y </a:t>
            </a:r>
            <a:r>
              <a:rPr lang="es-PE" sz="6600" b="1" dirty="0">
                <a:latin typeface="Arial Black" pitchFamily="34" charset="0"/>
              </a:rPr>
              <a:t>amor: </a:t>
            </a:r>
            <a:r>
              <a:rPr lang="es-ES" sz="6600" b="1" dirty="0">
                <a:latin typeface="Arial Black" pitchFamily="34" charset="0"/>
              </a:rPr>
              <a:t>¡Resucitó! Dios hizo así, el día del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37869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2. Del ave el canto no se oyó, ni aroma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dio la flor; </a:t>
            </a:r>
            <a:r>
              <a:rPr lang="es-ES" sz="6600" b="1" dirty="0">
                <a:latin typeface="Arial Black" pitchFamily="34" charset="0"/>
              </a:rPr>
              <a:t>Mas Cristo fiel resucitó y es nuestro Rey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y Señor.</a:t>
            </a:r>
          </a:p>
        </p:txBody>
      </p:sp>
    </p:spTree>
    <p:extLst>
      <p:ext uri="{BB962C8B-B14F-4D97-AF65-F5344CB8AC3E}">
        <p14:creationId xmlns:p14="http://schemas.microsoft.com/office/powerpoint/2010/main" val="26567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Alegres todos canten, sí, con gratitud y </a:t>
            </a:r>
            <a:r>
              <a:rPr lang="es-PE" sz="6600" b="1" dirty="0">
                <a:latin typeface="Arial Black" pitchFamily="34" charset="0"/>
              </a:rPr>
              <a:t>amor: </a:t>
            </a:r>
            <a:r>
              <a:rPr lang="es-ES" sz="6600" b="1" dirty="0">
                <a:latin typeface="Arial Black" pitchFamily="34" charset="0"/>
              </a:rPr>
              <a:t>¡Resucitó! Dios hizo así, el día del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1325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3. Verdor el mundo tiene hoy de gozo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por Jesús;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Le damos gloria y loor pues él nos da la </a:t>
            </a:r>
            <a:r>
              <a:rPr lang="es-PE" sz="6600" b="1" dirty="0">
                <a:latin typeface="Arial Black" pitchFamily="34" charset="0"/>
              </a:rPr>
              <a:t>luz.</a:t>
            </a:r>
          </a:p>
        </p:txBody>
      </p:sp>
    </p:spTree>
    <p:extLst>
      <p:ext uri="{BB962C8B-B14F-4D97-AF65-F5344CB8AC3E}">
        <p14:creationId xmlns:p14="http://schemas.microsoft.com/office/powerpoint/2010/main" val="14978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Alegres todos canten, sí, con gratitud y </a:t>
            </a:r>
            <a:r>
              <a:rPr lang="es-PE" sz="6600" b="1" dirty="0">
                <a:latin typeface="Arial Black" pitchFamily="34" charset="0"/>
              </a:rPr>
              <a:t>amor: </a:t>
            </a:r>
            <a:r>
              <a:rPr lang="es-ES" sz="6600" b="1" dirty="0">
                <a:latin typeface="Arial Black" pitchFamily="34" charset="0"/>
              </a:rPr>
              <a:t>¡Resucitó! Dios hizo así, el día del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5800" dirty="0">
                <a:latin typeface="Arial Black" pitchFamily="34" charset="0"/>
              </a:rPr>
              <a:t>1 . Alegres cantemos canciones de loor: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Jesús victorioso es nuestro Salvador.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Al Salvador rindámosle honor; </a:t>
            </a:r>
            <a:r>
              <a:rPr lang="es-ES" sz="5800" dirty="0">
                <a:latin typeface="Arial Black" pitchFamily="34" charset="0"/>
              </a:rPr>
              <a:t>La muerte ya venció nuestro Salvador.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Al Salvador rindámosle honor; </a:t>
            </a:r>
            <a:r>
              <a:rPr lang="es-ES" sz="5800" dirty="0">
                <a:latin typeface="Arial Black" pitchFamily="34" charset="0"/>
              </a:rPr>
              <a:t>La muerte ya venció nuestro Salvador.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4700" dirty="0">
                <a:latin typeface="Arial Black" pitchFamily="34" charset="0"/>
              </a:rPr>
              <a:t>2. Los malos negaron a nuestro </a:t>
            </a:r>
            <a:r>
              <a:rPr lang="es-PE" sz="4700" dirty="0">
                <a:latin typeface="Arial Black" pitchFamily="34" charset="0"/>
              </a:rPr>
              <a:t>Redentor </a:t>
            </a:r>
            <a:r>
              <a:rPr lang="es-ES" sz="4700" dirty="0">
                <a:latin typeface="Arial Black" pitchFamily="34" charset="0"/>
              </a:rPr>
              <a:t>Y le condenaron a la crucifixión. </a:t>
            </a:r>
            <a:r>
              <a:rPr lang="es-PE" sz="4700" dirty="0">
                <a:latin typeface="Arial Black" pitchFamily="34" charset="0"/>
              </a:rPr>
              <a:t>Resucitó Jesús nuestro Señor. </a:t>
            </a:r>
            <a:r>
              <a:rPr lang="es-ES" sz="4700" dirty="0">
                <a:latin typeface="Arial Black" pitchFamily="34" charset="0"/>
              </a:rPr>
              <a:t>Los ángeles del cielo le dan loor. </a:t>
            </a:r>
            <a:r>
              <a:rPr lang="es-PE" sz="4700" dirty="0">
                <a:latin typeface="Arial Black" pitchFamily="34" charset="0"/>
              </a:rPr>
              <a:t>Resucitó Jesús nuestro Señor. </a:t>
            </a:r>
            <a:r>
              <a:rPr lang="es-ES" sz="4700" dirty="0">
                <a:latin typeface="Arial Black" pitchFamily="34" charset="0"/>
              </a:rPr>
              <a:t>Los ángeles del cielo le dan loor.</a:t>
            </a:r>
            <a:endParaRPr lang="es-PE" sz="4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900" dirty="0">
                <a:latin typeface="Arial Black" pitchFamily="34" charset="0"/>
              </a:rPr>
              <a:t>3. Jesús, Hijo Santo del Padre Celestial, El mundo está lleno de tu majestad.</a:t>
            </a:r>
          </a:p>
          <a:p>
            <a:pPr algn="ctr"/>
            <a:r>
              <a:rPr lang="es-PE" sz="4900" dirty="0">
                <a:latin typeface="Arial Black" pitchFamily="34" charset="0"/>
              </a:rPr>
              <a:t>Tu gran amor nos da  felicidad. </a:t>
            </a:r>
            <a:r>
              <a:rPr lang="es-ES" sz="4900" dirty="0">
                <a:latin typeface="Arial Black" pitchFamily="34" charset="0"/>
              </a:rPr>
              <a:t>Y al cielo junto a ti hemos de llegar. </a:t>
            </a:r>
            <a:r>
              <a:rPr lang="es-PE" sz="4900" dirty="0">
                <a:latin typeface="Arial Black" pitchFamily="34" charset="0"/>
              </a:rPr>
              <a:t>Tu gran amor nos da felicidad. </a:t>
            </a:r>
            <a:r>
              <a:rPr lang="es-ES" sz="4900" dirty="0">
                <a:latin typeface="Arial Black" pitchFamily="34" charset="0"/>
              </a:rPr>
              <a:t>Y al cielo junto a ti hemos de llegar.</a:t>
            </a:r>
            <a:endParaRPr lang="es-PE" sz="49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Oh hermanos, dad a Cristo alabanzas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mil, </a:t>
            </a:r>
            <a:r>
              <a:rPr lang="es-ES" sz="6600" dirty="0">
                <a:latin typeface="Arial Black" pitchFamily="34" charset="0"/>
              </a:rPr>
              <a:t>El la muerte ha vencido y la tumba vil.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tus culpas y desgracias las llevó con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tanto amor.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No desprecies su llamado, pecador.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Cristo, por tu gran victoria </a:t>
            </a:r>
            <a:r>
              <a:rPr lang="es-PE" sz="6600" b="1" dirty="0">
                <a:latin typeface="Arial Black" pitchFamily="34" charset="0"/>
              </a:rPr>
              <a:t>Me das vida a mí; </a:t>
            </a:r>
            <a:r>
              <a:rPr lang="es-ES" sz="6600" b="1" dirty="0">
                <a:latin typeface="Arial Black" pitchFamily="34" charset="0"/>
              </a:rPr>
              <a:t>Vencedor, tú, de la muerte; </a:t>
            </a:r>
            <a:r>
              <a:rPr lang="es-PE" sz="6600" b="1" dirty="0">
                <a:latin typeface="Arial Black" pitchFamily="34" charset="0"/>
              </a:rPr>
              <a:t>¡Gloria doy a ti!</a:t>
            </a:r>
          </a:p>
        </p:txBody>
      </p:sp>
    </p:spTree>
    <p:extLst>
      <p:ext uri="{BB962C8B-B14F-4D97-AF65-F5344CB8AC3E}">
        <p14:creationId xmlns:p14="http://schemas.microsoft.com/office/powerpoint/2010/main" val="9204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2. En la cruz él fue clavado por mí,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Por su muerte él se hizo nuestro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Redentor.</a:t>
            </a:r>
          </a:p>
        </p:txBody>
      </p:sp>
    </p:spTree>
    <p:extLst>
      <p:ext uri="{BB962C8B-B14F-4D97-AF65-F5344CB8AC3E}">
        <p14:creationId xmlns:p14="http://schemas.microsoft.com/office/powerpoint/2010/main" val="30109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Cristo, por tu gran victoria </a:t>
            </a:r>
            <a:r>
              <a:rPr lang="es-PE" sz="6600" b="1" dirty="0">
                <a:latin typeface="Arial Black" pitchFamily="34" charset="0"/>
              </a:rPr>
              <a:t>Me das vida a mí; </a:t>
            </a:r>
            <a:r>
              <a:rPr lang="es-ES" sz="6600" b="1" dirty="0">
                <a:latin typeface="Arial Black" pitchFamily="34" charset="0"/>
              </a:rPr>
              <a:t>Vencedor, tú, de la muerte; </a:t>
            </a:r>
            <a:r>
              <a:rPr lang="es-PE" sz="6600" b="1" dirty="0">
                <a:latin typeface="Arial Black" pitchFamily="34" charset="0"/>
              </a:rPr>
              <a:t>¡Gloria doy a ti!</a:t>
            </a:r>
          </a:p>
        </p:txBody>
      </p:sp>
    </p:spTree>
    <p:extLst>
      <p:ext uri="{BB962C8B-B14F-4D97-AF65-F5344CB8AC3E}">
        <p14:creationId xmlns:p14="http://schemas.microsoft.com/office/powerpoint/2010/main" val="35159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3. En la tumba sepultaron a mi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Salvador;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Su presencia le ha quitado todo el terror.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Cristo, por tu gran victoria </a:t>
            </a:r>
            <a:r>
              <a:rPr lang="es-PE" sz="6600" b="1" dirty="0">
                <a:latin typeface="Arial Black" pitchFamily="34" charset="0"/>
              </a:rPr>
              <a:t>Me das vida a mí; </a:t>
            </a:r>
            <a:r>
              <a:rPr lang="es-ES" sz="6600" b="1" dirty="0">
                <a:latin typeface="Arial Black" pitchFamily="34" charset="0"/>
              </a:rPr>
              <a:t>Vencedor, tú, de la muerte; </a:t>
            </a:r>
            <a:r>
              <a:rPr lang="es-PE" sz="6600" b="1" dirty="0">
                <a:latin typeface="Arial Black" pitchFamily="34" charset="0"/>
              </a:rPr>
              <a:t>¡Gloria doy a ti!</a:t>
            </a:r>
          </a:p>
        </p:txBody>
      </p:sp>
    </p:spTree>
    <p:extLst>
      <p:ext uri="{BB962C8B-B14F-4D97-AF65-F5344CB8AC3E}">
        <p14:creationId xmlns:p14="http://schemas.microsoft.com/office/powerpoint/2010/main" val="35159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4. La potencia de la muerte Cristo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derrotó;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Del sepulcro tenebroso él se levantó.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Cristo, por tu gran victoria </a:t>
            </a:r>
            <a:r>
              <a:rPr lang="es-PE" sz="6600" b="1" dirty="0">
                <a:latin typeface="Arial Black" pitchFamily="34" charset="0"/>
              </a:rPr>
              <a:t>Me das vida a mí; </a:t>
            </a:r>
            <a:r>
              <a:rPr lang="es-ES" sz="6600" b="1" dirty="0">
                <a:latin typeface="Arial Black" pitchFamily="34" charset="0"/>
              </a:rPr>
              <a:t>Vencedor, tú, de la muerte; </a:t>
            </a:r>
            <a:r>
              <a:rPr lang="es-PE" sz="6600" b="1" dirty="0">
                <a:latin typeface="Arial Black" pitchFamily="34" charset="0"/>
              </a:rPr>
              <a:t>¡Gloria doy a ti!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57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5700" dirty="0">
                <a:latin typeface="Arial Black" pitchFamily="34" charset="0"/>
              </a:rPr>
              <a:t>1. A Jesús crucificado lo llevaron al </a:t>
            </a:r>
            <a:r>
              <a:rPr lang="es-PE" sz="5700" dirty="0">
                <a:latin typeface="Arial Black" pitchFamily="34" charset="0"/>
              </a:rPr>
              <a:t>jardín; </a:t>
            </a:r>
            <a:r>
              <a:rPr lang="es-ES" sz="5700" dirty="0">
                <a:latin typeface="Arial Black" pitchFamily="34" charset="0"/>
              </a:rPr>
              <a:t>A Jesús lo han sepultado entre flores de </a:t>
            </a:r>
            <a:r>
              <a:rPr lang="es-PE" sz="5700" dirty="0">
                <a:latin typeface="Arial Black" pitchFamily="34" charset="0"/>
              </a:rPr>
              <a:t>jazmín. </a:t>
            </a:r>
            <a:r>
              <a:rPr lang="es-ES" sz="5700" dirty="0">
                <a:latin typeface="Arial Black" pitchFamily="34" charset="0"/>
              </a:rPr>
              <a:t>Jesús lo han sepultado entre flores de </a:t>
            </a:r>
            <a:r>
              <a:rPr lang="es-PE" sz="5700" dirty="0">
                <a:latin typeface="Arial Black" pitchFamily="34" charset="0"/>
              </a:rPr>
              <a:t>jazmín.</a:t>
            </a:r>
            <a:endParaRPr lang="es-PE" sz="57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1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b="1" dirty="0">
                <a:latin typeface="Arial Black" pitchFamily="34" charset="0"/>
                <a:cs typeface="Andalus" pitchFamily="18" charset="-78"/>
              </a:rPr>
              <a:t>2. no un ángel al sepulcro y la piedra le</a:t>
            </a:r>
          </a:p>
          <a:p>
            <a:pPr algn="ctr"/>
            <a:r>
              <a:rPr lang="es-PE" sz="5700" b="1" dirty="0">
                <a:latin typeface="Arial Black" pitchFamily="34" charset="0"/>
                <a:cs typeface="Andalus" pitchFamily="18" charset="-78"/>
              </a:rPr>
              <a:t>quitó; </a:t>
            </a:r>
            <a:r>
              <a:rPr lang="es-ES" sz="5700" b="1" dirty="0">
                <a:latin typeface="Arial Black" pitchFamily="34" charset="0"/>
                <a:cs typeface="Andalus" pitchFamily="18" charset="-78"/>
              </a:rPr>
              <a:t>Y Jesús venció la muerte, el Señor</a:t>
            </a:r>
          </a:p>
          <a:p>
            <a:pPr algn="ctr"/>
            <a:r>
              <a:rPr lang="es-PE" sz="5700" b="1" dirty="0">
                <a:latin typeface="Arial Black" pitchFamily="34" charset="0"/>
                <a:cs typeface="Andalus" pitchFamily="18" charset="-78"/>
              </a:rPr>
              <a:t>resucitó. </a:t>
            </a:r>
            <a:r>
              <a:rPr lang="es-ES" sz="5700" b="1" dirty="0">
                <a:latin typeface="Arial Black" pitchFamily="34" charset="0"/>
                <a:cs typeface="Andalus" pitchFamily="18" charset="-78"/>
              </a:rPr>
              <a:t>Y Jesús venció la muerte, el Señor </a:t>
            </a:r>
            <a:r>
              <a:rPr lang="es-PE" sz="5700" b="1" dirty="0">
                <a:latin typeface="Arial Black" pitchFamily="34" charset="0"/>
                <a:cs typeface="Andalus" pitchFamily="18" charset="-78"/>
              </a:rPr>
              <a:t>resucitó.</a:t>
            </a:r>
          </a:p>
        </p:txBody>
      </p:sp>
    </p:spTree>
    <p:extLst>
      <p:ext uri="{BB962C8B-B14F-4D97-AF65-F5344CB8AC3E}">
        <p14:creationId xmlns:p14="http://schemas.microsoft.com/office/powerpoint/2010/main" val="35518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700" b="1" dirty="0">
                <a:latin typeface="Arial Black" pitchFamily="34" charset="0"/>
                <a:cs typeface="Andalus" pitchFamily="18" charset="-78"/>
              </a:rPr>
              <a:t>3. Alegres las aves cantan, perfuman las</a:t>
            </a:r>
          </a:p>
          <a:p>
            <a:pPr algn="ctr"/>
            <a:r>
              <a:rPr lang="es-PE" sz="5700" b="1" dirty="0">
                <a:latin typeface="Arial Black" pitchFamily="34" charset="0"/>
                <a:cs typeface="Andalus" pitchFamily="18" charset="-78"/>
              </a:rPr>
              <a:t>flores ya; </a:t>
            </a:r>
            <a:r>
              <a:rPr lang="es-ES" sz="5700" b="1" dirty="0">
                <a:latin typeface="Arial Black" pitchFamily="34" charset="0"/>
                <a:cs typeface="Andalus" pitchFamily="18" charset="-78"/>
              </a:rPr>
              <a:t>Porque vive el Bien Amado, Jesús</a:t>
            </a:r>
          </a:p>
          <a:p>
            <a:pPr algn="ctr"/>
            <a:r>
              <a:rPr lang="es-PE" sz="5700" b="1" dirty="0">
                <a:latin typeface="Arial Black" pitchFamily="34" charset="0"/>
                <a:cs typeface="Andalus" pitchFamily="18" charset="-78"/>
              </a:rPr>
              <a:t>resucitado ha. </a:t>
            </a:r>
            <a:r>
              <a:rPr lang="es-ES" sz="5700" b="1" dirty="0">
                <a:latin typeface="Arial Black" pitchFamily="34" charset="0"/>
                <a:cs typeface="Andalus" pitchFamily="18" charset="-78"/>
              </a:rPr>
              <a:t>Porque vive el Bien Amado, Jesús </a:t>
            </a:r>
            <a:r>
              <a:rPr lang="es-PE" sz="5700" b="1" dirty="0">
                <a:latin typeface="Arial Black" pitchFamily="34" charset="0"/>
                <a:cs typeface="Andalus" pitchFamily="18" charset="-78"/>
              </a:rPr>
              <a:t>resucitado ha.</a:t>
            </a:r>
          </a:p>
        </p:txBody>
      </p:sp>
    </p:spTree>
    <p:extLst>
      <p:ext uri="{BB962C8B-B14F-4D97-AF65-F5344CB8AC3E}">
        <p14:creationId xmlns:p14="http://schemas.microsoft.com/office/powerpoint/2010/main" val="39637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2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b="1" dirty="0">
                <a:latin typeface="Arial Black" pitchFamily="34" charset="0"/>
              </a:rPr>
              <a:t>2. Cual cordero fue llevado, y sus labios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él no abrió;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Mansamente y con arrojo a la muerte se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enfrentó.</a:t>
            </a:r>
          </a:p>
        </p:txBody>
      </p:sp>
    </p:spTree>
    <p:extLst>
      <p:ext uri="{BB962C8B-B14F-4D97-AF65-F5344CB8AC3E}">
        <p14:creationId xmlns:p14="http://schemas.microsoft.com/office/powerpoint/2010/main" val="11476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300" b="1" dirty="0">
                <a:latin typeface="Arial Black" pitchFamily="34" charset="0"/>
                <a:cs typeface="Andalus" pitchFamily="18" charset="-78"/>
              </a:rPr>
              <a:t>4. Oh Jesús resucitado, te adoramos con</a:t>
            </a:r>
          </a:p>
          <a:p>
            <a:pPr algn="ctr"/>
            <a:r>
              <a:rPr lang="es-PE" sz="5300" b="1" dirty="0">
                <a:latin typeface="Arial Black" pitchFamily="34" charset="0"/>
                <a:cs typeface="Andalus" pitchFamily="18" charset="-78"/>
              </a:rPr>
              <a:t>amor; Príncipe de nuestras almas sé tú, oh buen Salvador. Príncipe de nuestras almas sé tú, oh buen Salvador.</a:t>
            </a:r>
          </a:p>
        </p:txBody>
      </p:sp>
    </p:spTree>
    <p:extLst>
      <p:ext uri="{BB962C8B-B14F-4D97-AF65-F5344CB8AC3E}">
        <p14:creationId xmlns:p14="http://schemas.microsoft.com/office/powerpoint/2010/main" val="12521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b="1" dirty="0">
                <a:latin typeface="Arial Black" pitchFamily="34" charset="0"/>
                <a:cs typeface="Andalus" pitchFamily="18" charset="-78"/>
              </a:rPr>
              <a:t>5. Alegres hoy te cantamos, te amamos, </a:t>
            </a:r>
            <a:r>
              <a:rPr lang="es-PE" sz="5300" b="1" dirty="0">
                <a:latin typeface="Arial Black" pitchFamily="34" charset="0"/>
                <a:cs typeface="Andalus" pitchFamily="18" charset="-78"/>
              </a:rPr>
              <a:t>oh buen Señor. </a:t>
            </a:r>
            <a:r>
              <a:rPr lang="es-ES" sz="5300" b="1" dirty="0">
                <a:latin typeface="Arial Black" pitchFamily="34" charset="0"/>
                <a:cs typeface="Andalus" pitchFamily="18" charset="-78"/>
              </a:rPr>
              <a:t>Gloria a Dios por la victoria del victorioso </a:t>
            </a:r>
            <a:r>
              <a:rPr lang="es-PE" sz="5300" b="1" dirty="0">
                <a:latin typeface="Arial Black" pitchFamily="34" charset="0"/>
                <a:cs typeface="Andalus" pitchFamily="18" charset="-78"/>
              </a:rPr>
              <a:t>Salvador.</a:t>
            </a:r>
          </a:p>
          <a:p>
            <a:pPr algn="ctr"/>
            <a:r>
              <a:rPr lang="es-ES" sz="5300" b="1" dirty="0">
                <a:latin typeface="Arial Black" pitchFamily="34" charset="0"/>
                <a:cs typeface="Andalus" pitchFamily="18" charset="-78"/>
              </a:rPr>
              <a:t>Gloria a Dios por la victoria del victorioso</a:t>
            </a:r>
          </a:p>
          <a:p>
            <a:pPr algn="ctr"/>
            <a:r>
              <a:rPr lang="es-PE" sz="5300" b="1" dirty="0">
                <a:latin typeface="Arial Black" pitchFamily="34" charset="0"/>
                <a:cs typeface="Andalus" pitchFamily="18" charset="-78"/>
              </a:rPr>
              <a:t>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Mataron al Señor, a Cristo nuestro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Rey, </a:t>
            </a:r>
            <a:r>
              <a:rPr lang="es-ES" sz="6600" dirty="0">
                <a:latin typeface="Arial Black" pitchFamily="34" charset="0"/>
              </a:rPr>
              <a:t>Y en tumba de dolor brotó el amanecer.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b="1" dirty="0">
                <a:latin typeface="Arial Black" pitchFamily="34" charset="0"/>
              </a:rPr>
              <a:t>Coro:</a:t>
            </a:r>
            <a:endParaRPr lang="es-PE" sz="5600" b="1" dirty="0">
              <a:latin typeface="Arial Black" pitchFamily="34" charset="0"/>
            </a:endParaRPr>
          </a:p>
          <a:p>
            <a:pPr algn="ctr"/>
            <a:r>
              <a:rPr lang="es-ES" sz="5600" b="1" dirty="0">
                <a:latin typeface="Arial Black" pitchFamily="34" charset="0"/>
              </a:rPr>
              <a:t>Se levantó el Señor, con majestad,</a:t>
            </a:r>
          </a:p>
          <a:p>
            <a:pPr algn="ctr"/>
            <a:r>
              <a:rPr lang="es-PE" sz="5600" b="1" dirty="0">
                <a:latin typeface="Arial Black" pitchFamily="34" charset="0"/>
              </a:rPr>
              <a:t>poder; </a:t>
            </a:r>
            <a:r>
              <a:rPr lang="es-ES" sz="5600" b="1" dirty="0">
                <a:latin typeface="Arial Black" pitchFamily="34" charset="0"/>
              </a:rPr>
              <a:t>Y así triunfó sobre el dolor. Hoy proclamemos, pues, la gloria de su </a:t>
            </a:r>
            <a:r>
              <a:rPr lang="es-PE" sz="5600" b="1" dirty="0">
                <a:latin typeface="Arial Black" pitchFamily="34" charset="0"/>
              </a:rPr>
              <a:t>ser: Resucitó Jesús el Rey.</a:t>
            </a:r>
          </a:p>
        </p:txBody>
      </p:sp>
    </p:spTree>
    <p:extLst>
      <p:ext uri="{BB962C8B-B14F-4D97-AF65-F5344CB8AC3E}">
        <p14:creationId xmlns:p14="http://schemas.microsoft.com/office/powerpoint/2010/main" val="32095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2. Su pueblo se enlutó sumido de dolor, Mas pronto el cuadro fue cambiado por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la fe.</a:t>
            </a:r>
          </a:p>
        </p:txBody>
      </p:sp>
    </p:spTree>
    <p:extLst>
      <p:ext uri="{BB962C8B-B14F-4D97-AF65-F5344CB8AC3E}">
        <p14:creationId xmlns:p14="http://schemas.microsoft.com/office/powerpoint/2010/main" val="217451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b="1" dirty="0">
                <a:latin typeface="Arial Black" pitchFamily="34" charset="0"/>
              </a:rPr>
              <a:t>Coro:</a:t>
            </a:r>
            <a:endParaRPr lang="es-PE" sz="5600" b="1" dirty="0">
              <a:latin typeface="Arial Black" pitchFamily="34" charset="0"/>
            </a:endParaRPr>
          </a:p>
          <a:p>
            <a:pPr algn="ctr"/>
            <a:r>
              <a:rPr lang="es-ES" sz="5600" b="1" dirty="0">
                <a:latin typeface="Arial Black" pitchFamily="34" charset="0"/>
              </a:rPr>
              <a:t>Se levantó el Señor, con majestad,</a:t>
            </a:r>
          </a:p>
          <a:p>
            <a:pPr algn="ctr"/>
            <a:r>
              <a:rPr lang="es-PE" sz="5600" b="1" dirty="0">
                <a:latin typeface="Arial Black" pitchFamily="34" charset="0"/>
              </a:rPr>
              <a:t>poder; </a:t>
            </a:r>
            <a:r>
              <a:rPr lang="es-ES" sz="5600" b="1" dirty="0">
                <a:latin typeface="Arial Black" pitchFamily="34" charset="0"/>
              </a:rPr>
              <a:t>Y así triunfó sobre el dolor. Hoy proclamemos, pues, la gloria de su </a:t>
            </a:r>
            <a:r>
              <a:rPr lang="es-PE" sz="5600" b="1" dirty="0">
                <a:latin typeface="Arial Black" pitchFamily="34" charset="0"/>
              </a:rPr>
              <a:t>ser: Resucitó Jesús el Rey.</a:t>
            </a:r>
          </a:p>
        </p:txBody>
      </p:sp>
    </p:spTree>
    <p:extLst>
      <p:ext uri="{BB962C8B-B14F-4D97-AF65-F5344CB8AC3E}">
        <p14:creationId xmlns:p14="http://schemas.microsoft.com/office/powerpoint/2010/main" val="21421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3. La piedra se apartó, Jesús resucitó;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Y ahora vive él, nos da su amor muy fiel.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b="1" dirty="0">
                <a:latin typeface="Arial Black" pitchFamily="34" charset="0"/>
              </a:rPr>
              <a:t>Coro:</a:t>
            </a:r>
            <a:endParaRPr lang="es-PE" sz="5600" b="1" dirty="0">
              <a:latin typeface="Arial Black" pitchFamily="34" charset="0"/>
            </a:endParaRPr>
          </a:p>
          <a:p>
            <a:pPr algn="ctr"/>
            <a:r>
              <a:rPr lang="es-ES" sz="5600" b="1" dirty="0">
                <a:latin typeface="Arial Black" pitchFamily="34" charset="0"/>
              </a:rPr>
              <a:t>Se levantó el Señor, con majestad,</a:t>
            </a:r>
          </a:p>
          <a:p>
            <a:pPr algn="ctr"/>
            <a:r>
              <a:rPr lang="es-PE" sz="5600" b="1" dirty="0">
                <a:latin typeface="Arial Black" pitchFamily="34" charset="0"/>
              </a:rPr>
              <a:t>poder; </a:t>
            </a:r>
            <a:r>
              <a:rPr lang="es-ES" sz="5600" b="1" dirty="0">
                <a:latin typeface="Arial Black" pitchFamily="34" charset="0"/>
              </a:rPr>
              <a:t>Y así triunfó sobre el dolor. Hoy proclamemos, pues, la gloria de su </a:t>
            </a:r>
            <a:r>
              <a:rPr lang="es-PE" sz="5600" b="1" dirty="0">
                <a:latin typeface="Arial Black" pitchFamily="34" charset="0"/>
              </a:rPr>
              <a:t>ser: Resucitó Jesús el Rey.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72" y="6564730"/>
            <a:ext cx="397527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100" b="1" dirty="0">
                <a:latin typeface="Arial Black" pitchFamily="34" charset="0"/>
              </a:rPr>
              <a:t>1. </a:t>
            </a:r>
            <a:r>
              <a:rPr lang="es-ES" sz="6100" dirty="0">
                <a:latin typeface="Arial Black" pitchFamily="34" charset="0"/>
              </a:rPr>
              <a:t>Tuya es la gloria, victorioso Redentor,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Porque tú la muerte venciste, Señor.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Quitan la gran piedra ángeles de luz,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Y en la tumba el lienzo guardan, oh</a:t>
            </a:r>
          </a:p>
          <a:p>
            <a:pPr algn="ctr"/>
            <a:r>
              <a:rPr lang="es-PE" sz="6100" dirty="0">
                <a:latin typeface="Arial Black" pitchFamily="34" charset="0"/>
              </a:rPr>
              <a:t>Jesús.</a:t>
            </a:r>
            <a:endParaRPr lang="es-PE" sz="61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Tuya es la gloria, victorioso Redentor,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Porque tú la muerte venciste, Señor.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tus culpas y desgracias las llevó con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tanto amor.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No desprecies su llamado, pecador.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  <a:cs typeface="Andalus" pitchFamily="18" charset="-78"/>
              </a:rPr>
              <a:t>2. Vemos que llega el resucitado ya;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  <a:cs typeface="Andalus" pitchFamily="18" charset="-78"/>
              </a:rPr>
              <a:t>Ansias y temores él nos quitará.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  <a:cs typeface="Andalus" pitchFamily="18" charset="-78"/>
              </a:rPr>
              <a:t>Que su iglesia alegre cante la canción: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  <a:cs typeface="Andalus" pitchFamily="18" charset="-78"/>
              </a:rPr>
              <a:t>¡Vivo está! ¡La muerte pierde su aguijón!</a:t>
            </a:r>
            <a:endParaRPr lang="es-PE" sz="56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59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Tuya es la gloria, victorioso Redentor,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Porque tú la muerte venciste, Señor.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  <a:cs typeface="Andalus" pitchFamily="18" charset="-78"/>
              </a:rPr>
              <a:t>3. ¡Ya no dudamos, Príncipe de vida y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  <a:cs typeface="Andalus" pitchFamily="18" charset="-78"/>
              </a:rPr>
              <a:t>paz! </a:t>
            </a:r>
            <a:r>
              <a:rPr lang="pt-BR" sz="5600" b="1" dirty="0" err="1">
                <a:latin typeface="Arial Black" pitchFamily="34" charset="0"/>
                <a:cs typeface="Andalus" pitchFamily="18" charset="-78"/>
              </a:rPr>
              <a:t>Sin</a:t>
            </a:r>
            <a:r>
              <a:rPr lang="pt-BR" sz="5600" b="1" dirty="0">
                <a:latin typeface="Arial Black" pitchFamily="34" charset="0"/>
                <a:cs typeface="Andalus" pitchFamily="18" charset="-78"/>
              </a:rPr>
              <a:t> ti no valemos; fortaleza das.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  <a:cs typeface="Andalus" pitchFamily="18" charset="-78"/>
              </a:rPr>
              <a:t>Más que vencedores haznos por tu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  <a:cs typeface="Andalus" pitchFamily="18" charset="-78"/>
              </a:rPr>
              <a:t>amor, </a:t>
            </a:r>
            <a:r>
              <a:rPr lang="es-ES" sz="5600" b="1" dirty="0">
                <a:latin typeface="Arial Black" pitchFamily="34" charset="0"/>
                <a:cs typeface="Andalus" pitchFamily="18" charset="-78"/>
              </a:rPr>
              <a:t>Y al hogar celeste llévanos, Señor.</a:t>
            </a:r>
            <a:endParaRPr lang="es-PE" sz="56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93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Tuya es la gloria, victorioso Redentor,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Porque tú la muerte venciste, Señor.</a:t>
            </a:r>
            <a:endParaRPr lang="es-PE" sz="66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7000" b="1" dirty="0">
                <a:latin typeface="Arial Black" pitchFamily="34" charset="0"/>
              </a:rPr>
              <a:t>1. </a:t>
            </a:r>
            <a:r>
              <a:rPr lang="es-ES" sz="7000" dirty="0">
                <a:latin typeface="Arial Black" pitchFamily="34" charset="0"/>
              </a:rPr>
              <a:t>La tumba le encerró, Cristo, mi </a:t>
            </a:r>
            <a:r>
              <a:rPr lang="es-PE" sz="7000" dirty="0">
                <a:latin typeface="Arial Black" pitchFamily="34" charset="0"/>
              </a:rPr>
              <a:t>Cristo;</a:t>
            </a:r>
          </a:p>
          <a:p>
            <a:pPr algn="ctr"/>
            <a:r>
              <a:rPr lang="es-ES" sz="7000" dirty="0">
                <a:latin typeface="Arial Black" pitchFamily="34" charset="0"/>
              </a:rPr>
              <a:t>El alba allí esperó, Cristo el Señor.</a:t>
            </a:r>
            <a:endParaRPr lang="es-PE" sz="7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b="1" dirty="0">
                <a:latin typeface="Arial Black" pitchFamily="34" charset="0"/>
              </a:rPr>
              <a:t>Coro:</a:t>
            </a:r>
            <a:endParaRPr lang="es-PE" sz="5000" b="1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Cristo la tumba venció, </a:t>
            </a:r>
            <a:r>
              <a:rPr lang="es-ES" sz="5000" dirty="0">
                <a:latin typeface="Arial Black" pitchFamily="34" charset="0"/>
              </a:rPr>
              <a:t>Y con gran poder resucitó;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De sepulcro y muerte Cristo es </a:t>
            </a:r>
            <a:r>
              <a:rPr lang="es-PE" sz="5000" dirty="0">
                <a:latin typeface="Arial Black" pitchFamily="34" charset="0"/>
              </a:rPr>
              <a:t>vencedor, </a:t>
            </a:r>
            <a:r>
              <a:rPr lang="es-ES" sz="5000" dirty="0">
                <a:latin typeface="Arial Black" pitchFamily="34" charset="0"/>
              </a:rPr>
              <a:t>Vive para siempre nuestro Salvador. ¡Gloria a Dios! ¡Gloria a Dios!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El Señor resucitó.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7000" b="1" dirty="0">
                <a:latin typeface="Arial Black" pitchFamily="34" charset="0"/>
                <a:cs typeface="Andalus" pitchFamily="18" charset="-78"/>
              </a:rPr>
              <a:t>2. De guardas escapó, Cristo, mi Cristo;</a:t>
            </a:r>
          </a:p>
          <a:p>
            <a:pPr algn="ctr"/>
            <a:r>
              <a:rPr lang="es-ES" sz="7000" b="1" dirty="0">
                <a:latin typeface="Arial Black" pitchFamily="34" charset="0"/>
                <a:cs typeface="Andalus" pitchFamily="18" charset="-78"/>
              </a:rPr>
              <a:t>El sello destruyó, Cristo el Señor.</a:t>
            </a:r>
            <a:endParaRPr lang="es-PE" sz="7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3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b="1" dirty="0">
                <a:latin typeface="Arial Black" pitchFamily="34" charset="0"/>
              </a:rPr>
              <a:t>Coro:</a:t>
            </a:r>
            <a:endParaRPr lang="es-PE" sz="5000" b="1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Cristo la tumba venció, </a:t>
            </a:r>
            <a:r>
              <a:rPr lang="es-ES" sz="5000" dirty="0">
                <a:latin typeface="Arial Black" pitchFamily="34" charset="0"/>
              </a:rPr>
              <a:t>Y con gran poder resucitó;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De sepulcro y muerte Cristo es </a:t>
            </a:r>
            <a:r>
              <a:rPr lang="es-PE" sz="5000" dirty="0">
                <a:latin typeface="Arial Black" pitchFamily="34" charset="0"/>
              </a:rPr>
              <a:t>vencedor, </a:t>
            </a:r>
            <a:r>
              <a:rPr lang="es-ES" sz="5000" dirty="0">
                <a:latin typeface="Arial Black" pitchFamily="34" charset="0"/>
              </a:rPr>
              <a:t>Vive para siempre nuestro Salvador. ¡Gloria a Dios! ¡Gloria a Dios!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El Señor resucitó.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7000" b="1" dirty="0">
                <a:latin typeface="Arial Black" pitchFamily="34" charset="0"/>
                <a:cs typeface="Andalus" pitchFamily="18" charset="-78"/>
              </a:rPr>
              <a:t>3. La muerte dominó Cristo, mi Cristo;</a:t>
            </a:r>
          </a:p>
          <a:p>
            <a:pPr algn="ctr"/>
            <a:r>
              <a:rPr lang="es-ES" sz="7000" b="1" dirty="0">
                <a:latin typeface="Arial Black" pitchFamily="34" charset="0"/>
                <a:cs typeface="Andalus" pitchFamily="18" charset="-78"/>
              </a:rPr>
              <a:t>El su poder venció, Cristo el Señor.</a:t>
            </a:r>
            <a:endParaRPr lang="es-PE" sz="7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61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b="1" dirty="0">
                <a:latin typeface="Arial Black" pitchFamily="34" charset="0"/>
              </a:rPr>
              <a:t>Coro:</a:t>
            </a:r>
            <a:endParaRPr lang="es-PE" sz="5000" b="1" dirty="0">
              <a:latin typeface="Arial Black" pitchFamily="34" charset="0"/>
            </a:endParaRPr>
          </a:p>
          <a:p>
            <a:pPr algn="ctr"/>
            <a:r>
              <a:rPr lang="es-PE" sz="5000" dirty="0">
                <a:latin typeface="Arial Black" pitchFamily="34" charset="0"/>
              </a:rPr>
              <a:t>Cristo la tumba venció, </a:t>
            </a:r>
            <a:r>
              <a:rPr lang="es-ES" sz="5000" dirty="0">
                <a:latin typeface="Arial Black" pitchFamily="34" charset="0"/>
              </a:rPr>
              <a:t>Y con gran poder resucitó;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De sepulcro y muerte Cristo es </a:t>
            </a:r>
            <a:r>
              <a:rPr lang="es-PE" sz="5000" dirty="0">
                <a:latin typeface="Arial Black" pitchFamily="34" charset="0"/>
              </a:rPr>
              <a:t>vencedor, </a:t>
            </a:r>
            <a:r>
              <a:rPr lang="es-ES" sz="5000" dirty="0">
                <a:latin typeface="Arial Black" pitchFamily="34" charset="0"/>
              </a:rPr>
              <a:t>Vive para siempre nuestro Salvador. ¡Gloria a Dios! ¡Gloria a Dios!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El Señor resucitó.</a:t>
            </a:r>
            <a:endParaRPr lang="es-PE" sz="5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2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3. Fue sin mancha y sin pecado, culpa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nunca se le halló;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Sin embargo, se ensañaron con mi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Cristo, con mi Dios.</a:t>
            </a:r>
          </a:p>
        </p:txBody>
      </p:sp>
    </p:spTree>
    <p:extLst>
      <p:ext uri="{BB962C8B-B14F-4D97-AF65-F5344CB8AC3E}">
        <p14:creationId xmlns:p14="http://schemas.microsoft.com/office/powerpoint/2010/main" val="13787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7200" b="1" dirty="0">
                <a:latin typeface="Arial Black" pitchFamily="34" charset="0"/>
              </a:rPr>
              <a:t>1. </a:t>
            </a:r>
            <a:r>
              <a:rPr lang="es-ES" sz="7200" dirty="0">
                <a:latin typeface="Arial Black" pitchFamily="34" charset="0"/>
              </a:rPr>
              <a:t>El comercio ya ha cesado, el bullicio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terminó, </a:t>
            </a:r>
            <a:r>
              <a:rPr lang="es-ES" sz="7200" dirty="0">
                <a:latin typeface="Arial Black" pitchFamily="34" charset="0"/>
              </a:rPr>
              <a:t>Los talleres se han cerrado, la cosecha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se dejó;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En las casas no hay labores, en las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cortes no hay ley;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El planeta ya está listo para recibir al</a:t>
            </a:r>
          </a:p>
          <a:p>
            <a:pPr algn="ctr"/>
            <a:r>
              <a:rPr lang="es-PE" sz="7200" dirty="0">
                <a:latin typeface="Arial Black" pitchFamily="34" charset="0"/>
              </a:rPr>
              <a:t>Rey.</a:t>
            </a:r>
            <a:endParaRPr lang="es-PE" sz="7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¡Oh el Rey ya viene, el Rey ya viene! Ya sonó la gran trompeta, y su rostro </a:t>
            </a:r>
            <a:r>
              <a:rPr lang="es-PE" sz="5400" dirty="0">
                <a:latin typeface="Arial Black" pitchFamily="34" charset="0"/>
              </a:rPr>
              <a:t>veo ya; </a:t>
            </a:r>
            <a:r>
              <a:rPr lang="es-ES" sz="5400" dirty="0">
                <a:latin typeface="Arial Black" pitchFamily="34" charset="0"/>
              </a:rPr>
              <a:t>¡Oh el Rey ya viene, el Rey ya viene! ¡Gloria a Dios! ¡El viene por mí! Se repite el coro la última vez.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8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2. </a:t>
            </a:r>
            <a:r>
              <a:rPr lang="es-ES" sz="6000" dirty="0">
                <a:latin typeface="Arial Black" pitchFamily="34" charset="0"/>
              </a:rPr>
              <a:t>En los rostros sonrientes que conocen </a:t>
            </a:r>
            <a:r>
              <a:rPr lang="es-PE" sz="6000" dirty="0">
                <a:latin typeface="Arial Black" pitchFamily="34" charset="0"/>
              </a:rPr>
              <a:t>la verdad,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Se ven vidas redimidas que ya tienen </a:t>
            </a:r>
            <a:r>
              <a:rPr lang="es-PE" sz="6000" dirty="0">
                <a:latin typeface="Arial Black" pitchFamily="34" charset="0"/>
              </a:rPr>
              <a:t>libertad;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2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Se ven niños y ancianitos que sufrieron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gran dolor,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Tienen ya salud y gozo, gracias a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Redentor.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Oigo carros que retumban porque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vienen a anunciar,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 victoria de la vida y el final de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maldad.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54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Togas reales se reparten, la tribuna lista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está,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el gran coro de los cielos canta gracia,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 y paz.</a:t>
            </a:r>
            <a:endParaRPr lang="es-PE" sz="6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7200" b="1" dirty="0">
                <a:latin typeface="Arial Black" pitchFamily="34" charset="0"/>
              </a:rPr>
              <a:t>1. </a:t>
            </a:r>
            <a:r>
              <a:rPr lang="es-ES" sz="7200" dirty="0">
                <a:latin typeface="Arial Black" pitchFamily="34" charset="0"/>
              </a:rPr>
              <a:t>Viene otra vez nuestro Salvador,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¡Oh que si fuera hoy!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Para reinar con poder y amor, ¡Oh que si fuera hoy! El por su iglesia viene esta vez, Purificada en su grande amor.</a:t>
            </a:r>
          </a:p>
          <a:p>
            <a:pPr algn="ctr"/>
            <a:r>
              <a:rPr lang="es-ES" sz="7200" dirty="0">
                <a:latin typeface="Arial Black" pitchFamily="34" charset="0"/>
              </a:rPr>
              <a:t>Del mundo por la redondez, ¡Oh que si fuera hoy!</a:t>
            </a:r>
            <a:endParaRPr lang="es-PE" sz="7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400" b="1" dirty="0">
                <a:latin typeface="Arial Black" pitchFamily="34" charset="0"/>
              </a:rPr>
              <a:t>Coro:</a:t>
            </a:r>
            <a:endParaRPr lang="es-PE" sz="5400" b="1" dirty="0">
              <a:latin typeface="Arial Black" pitchFamily="34" charset="0"/>
            </a:endParaRP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gozo sin fin traerá, ¡Gloria! ¡gloria! al coronarle Rey; ¡Gloria! ¡gloria! la senda preparad,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Cristo viene otra vez.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Black" pitchFamily="34" charset="0"/>
              </a:rPr>
              <a:t>2. Terminará la obra de Satán, </a:t>
            </a:r>
            <a:r>
              <a:rPr lang="es-PE" sz="4800" dirty="0">
                <a:latin typeface="Arial Black" pitchFamily="34" charset="0"/>
              </a:rPr>
              <a:t>¡Ojalá fuera hoy!</a:t>
            </a:r>
          </a:p>
          <a:p>
            <a:pPr algn="ctr"/>
            <a:r>
              <a:rPr lang="es-ES" sz="4800" dirty="0">
                <a:latin typeface="Arial Black" pitchFamily="34" charset="0"/>
              </a:rPr>
              <a:t>No más tristezas aquí verán, </a:t>
            </a:r>
            <a:r>
              <a:rPr lang="es-PE" sz="4800" dirty="0">
                <a:latin typeface="Arial Black" pitchFamily="34" charset="0"/>
              </a:rPr>
              <a:t>¡Ojalá fuera hoy!</a:t>
            </a:r>
          </a:p>
          <a:p>
            <a:pPr algn="ctr"/>
            <a:r>
              <a:rPr lang="es-ES" sz="4800" dirty="0">
                <a:latin typeface="Arial Black" pitchFamily="34" charset="0"/>
              </a:rPr>
              <a:t>Todos los muertos en Cristo irán </a:t>
            </a:r>
            <a:r>
              <a:rPr lang="es-PE" sz="4800" dirty="0">
                <a:latin typeface="Arial Black" pitchFamily="34" charset="0"/>
              </a:rPr>
              <a:t>Arrebatados por su Señor; </a:t>
            </a:r>
            <a:r>
              <a:rPr lang="es-ES" sz="4800" dirty="0">
                <a:latin typeface="Arial Black" pitchFamily="34" charset="0"/>
              </a:rPr>
              <a:t>¿Cuándo estas glorias aquí vendrán? </a:t>
            </a:r>
            <a:r>
              <a:rPr lang="es-PE" sz="4800" dirty="0">
                <a:latin typeface="Arial Black" pitchFamily="34" charset="0"/>
              </a:rPr>
              <a:t>¡Ojalá fuera hoy!</a:t>
            </a:r>
            <a:endParaRPr lang="es-PE" sz="48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66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400" b="1" dirty="0">
                <a:latin typeface="Arial Black" pitchFamily="34" charset="0"/>
              </a:rPr>
              <a:t>Coro:</a:t>
            </a:r>
            <a:endParaRPr lang="es-PE" sz="5400" b="1" dirty="0">
              <a:latin typeface="Arial Black" pitchFamily="34" charset="0"/>
            </a:endParaRP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gozo sin fin traerá, ¡Gloria! ¡gloria! al coronarle Rey; ¡Gloria! ¡gloria! la senda preparad,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Cristo viene otra vez.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tus culpas y desgracias las llevó con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tanto amor.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No desprecies su llamado, pecador.</a:t>
            </a:r>
            <a:endParaRPr lang="es-PE" sz="6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800" dirty="0">
                <a:latin typeface="Arial Black" pitchFamily="34" charset="0"/>
              </a:rPr>
              <a:t>3. Fieles y leales nos debe hallar, </a:t>
            </a:r>
            <a:r>
              <a:rPr lang="es-PE" sz="4800" dirty="0">
                <a:latin typeface="Arial Black" pitchFamily="34" charset="0"/>
              </a:rPr>
              <a:t>¡Si él viniera hoy! </a:t>
            </a:r>
            <a:r>
              <a:rPr lang="es-ES" sz="4800" dirty="0">
                <a:latin typeface="Arial Black" pitchFamily="34" charset="0"/>
              </a:rPr>
              <a:t>Todos velando con gozo y paz, </a:t>
            </a:r>
            <a:r>
              <a:rPr lang="es-PE" sz="4800" dirty="0">
                <a:latin typeface="Arial Black" pitchFamily="34" charset="0"/>
              </a:rPr>
              <a:t>¡Si él viniera hoy!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Multiplicadas señales hay, </a:t>
            </a:r>
            <a:r>
              <a:rPr lang="es-ES" sz="4800" dirty="0">
                <a:latin typeface="Arial Black" pitchFamily="34" charset="0"/>
              </a:rPr>
              <a:t>De su venida se ve el fulgor, Ya más cercano el tiempo está,</a:t>
            </a:r>
          </a:p>
          <a:p>
            <a:pPr algn="ctr"/>
            <a:r>
              <a:rPr lang="es-PE" sz="4800" dirty="0">
                <a:latin typeface="Arial Black" pitchFamily="34" charset="0"/>
              </a:rPr>
              <a:t>¡Ojalá fuera hoy!</a:t>
            </a:r>
            <a:endParaRPr lang="es-PE" sz="4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400" b="1" dirty="0">
                <a:latin typeface="Arial Black" pitchFamily="34" charset="0"/>
              </a:rPr>
              <a:t>Coro:</a:t>
            </a:r>
            <a:endParaRPr lang="es-PE" sz="5400" b="1" dirty="0">
              <a:latin typeface="Arial Black" pitchFamily="34" charset="0"/>
            </a:endParaRP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gozo sin fin traerá, ¡Gloria! ¡gloria! al coronarle Rey; ¡Gloria! ¡gloria! la senda preparad,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¡Gloria! ¡gloria! Cristo viene otra vez.</a:t>
            </a:r>
            <a:endParaRPr lang="es-PE" sz="5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5800" dirty="0">
                <a:latin typeface="Arial Black" pitchFamily="34" charset="0"/>
              </a:rPr>
              <a:t>1. Cristianos todos, a prepararse: </a:t>
            </a:r>
            <a:r>
              <a:rPr lang="es-ES" sz="5800" dirty="0">
                <a:latin typeface="Arial Black" pitchFamily="34" charset="0"/>
              </a:rPr>
              <a:t>Ved al Esposo, vuestro Señor; Llenas tened las lámparas siempre,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A su encuentro id con amor.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0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Cristo ya viene, pronto, sí, viene;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Sin tardanza aparecerá. Con él iremos ¡aleluya!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A la mansión que él nos dará.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2. Ya las señales cúmplanse todas,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Ya la higuera quiere brotar. Fieles venid, el Salvador llama;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Nadie en sus bodas debe faltar.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Cristo ya viene, pronto, sí, viene;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Sin tardanza aparecerá. Con él iremos ¡aleluya!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A la mansión que él nos dará.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800" dirty="0">
                <a:latin typeface="Arial Black" pitchFamily="34" charset="0"/>
              </a:rPr>
              <a:t>3. Presto acude, alma acepta </a:t>
            </a:r>
            <a:r>
              <a:rPr lang="es-ES" sz="5800" dirty="0">
                <a:latin typeface="Arial Black" pitchFamily="34" charset="0"/>
              </a:rPr>
              <a:t>Este convite de tu Señor;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El te dará su gozo y gloria,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Ven y recibe don de amor.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Cristo ya viene, pronto, sí, viene;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Sin tardanza aparecerá. Con él iremos ¡aleluya!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A la mansión que él nos dará.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1. Día de victoria viene ya, </a:t>
            </a:r>
            <a:r>
              <a:rPr lang="es-PE" sz="6000" dirty="0">
                <a:latin typeface="Arial Black" pitchFamily="34" charset="0"/>
              </a:rPr>
              <a:t>Cuando Cristo venga a reinar.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los redimidos triunfarán,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Del sepulcro nos levantará.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gloria al Salvador que pronto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volverá!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él yo viviré por toda eternidad.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dirty="0">
                <a:latin typeface="Arial Black" pitchFamily="34" charset="0"/>
              </a:rPr>
              <a:t>1. Al Salvador Jesús canciones por </a:t>
            </a:r>
            <a:r>
              <a:rPr lang="es-PE" sz="6600" dirty="0">
                <a:latin typeface="Arial Black" pitchFamily="34" charset="0"/>
              </a:rPr>
              <a:t>doquier,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Con gratitud y puro amor entone todo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ser;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2. Cuando Cristo dijo “Yo vendré”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nos prometió bella mansión. Y en su promesa confiaré,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Gozo tengo en mí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gloria al Salvador que pronto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volverá!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él yo viviré por toda eternidad.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Esta vida pronto pasará, Pues lo terrenal terminará.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Cristo nos ofrece lo eternal,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aquella vida celestial.</a:t>
            </a:r>
          </a:p>
        </p:txBody>
      </p:sp>
    </p:spTree>
    <p:extLst>
      <p:ext uri="{BB962C8B-B14F-4D97-AF65-F5344CB8AC3E}">
        <p14:creationId xmlns:p14="http://schemas.microsoft.com/office/powerpoint/2010/main" val="39687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gloria al Salvador que pronto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volverá!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él yo viviré por toda eternidad.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Los hombres llorarán, ¡naciones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despertarán!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Viendo a mí Señor venir, las estrellas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caerán.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¡Oh, Dios, qué mañana! ¡Oh Dios, qué </a:t>
            </a:r>
            <a:r>
              <a:rPr lang="es-PE" sz="6500" dirty="0">
                <a:latin typeface="Arial Black" pitchFamily="34" charset="0"/>
              </a:rPr>
              <a:t>mañana!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Oh mí Dios, cuando estrellas ya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empiecen a caer.</a:t>
            </a:r>
          </a:p>
        </p:txBody>
      </p:sp>
    </p:spTree>
    <p:extLst>
      <p:ext uri="{BB962C8B-B14F-4D97-AF65-F5344CB8AC3E}">
        <p14:creationId xmlns:p14="http://schemas.microsoft.com/office/powerpoint/2010/main" val="57931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2. Los hombres orarán, ¡naciones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despertarán!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Viendo a mí Señor venir, las estrellas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caerán.</a:t>
            </a:r>
          </a:p>
        </p:txBody>
      </p:sp>
    </p:spTree>
    <p:extLst>
      <p:ext uri="{BB962C8B-B14F-4D97-AF65-F5344CB8AC3E}">
        <p14:creationId xmlns:p14="http://schemas.microsoft.com/office/powerpoint/2010/main" val="1157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¡Oh, Dios, qué mañana! ¡Oh Dios, qué </a:t>
            </a:r>
            <a:r>
              <a:rPr lang="es-PE" sz="6500" dirty="0">
                <a:latin typeface="Arial Black" pitchFamily="34" charset="0"/>
              </a:rPr>
              <a:t>mañana!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Oh mí Dios, cuando estrellas ya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empiecen a caer.</a:t>
            </a:r>
          </a:p>
        </p:txBody>
      </p:sp>
    </p:spTree>
    <p:extLst>
      <p:ext uri="{BB962C8B-B14F-4D97-AF65-F5344CB8AC3E}">
        <p14:creationId xmlns:p14="http://schemas.microsoft.com/office/powerpoint/2010/main" val="4284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500" dirty="0">
                <a:latin typeface="Arial Black" pitchFamily="34" charset="0"/>
              </a:rPr>
              <a:t>3. Cristianos gritarán, ¡naciones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despertarán!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Viendo a mí Señor venir, las estrellas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caerán.</a:t>
            </a:r>
          </a:p>
        </p:txBody>
      </p:sp>
    </p:spTree>
    <p:extLst>
      <p:ext uri="{BB962C8B-B14F-4D97-AF65-F5344CB8AC3E}">
        <p14:creationId xmlns:p14="http://schemas.microsoft.com/office/powerpoint/2010/main" val="15898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¡Oh, Dios, qué mañana! ¡Oh Dios, qué </a:t>
            </a:r>
            <a:r>
              <a:rPr lang="es-PE" sz="6500" dirty="0">
                <a:latin typeface="Arial Black" pitchFamily="34" charset="0"/>
              </a:rPr>
              <a:t>mañana!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Oh mí Dios, cuando estrellas ya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empiecen a caer.</a:t>
            </a:r>
          </a:p>
        </p:txBody>
      </p:sp>
    </p:spTree>
    <p:extLst>
      <p:ext uri="{BB962C8B-B14F-4D97-AF65-F5344CB8AC3E}">
        <p14:creationId xmlns:p14="http://schemas.microsoft.com/office/powerpoint/2010/main" val="4284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b="1" dirty="0">
                <a:latin typeface="Arial Black" pitchFamily="34" charset="0"/>
                <a:cs typeface="Andalus" pitchFamily="18" charset="-78"/>
              </a:rPr>
              <a:t>A quien nos redimió en santa caridad,</a:t>
            </a:r>
          </a:p>
          <a:p>
            <a:pPr algn="ctr"/>
            <a:r>
              <a:rPr lang="es-ES" sz="6400" b="1" dirty="0">
                <a:latin typeface="Arial Black" pitchFamily="34" charset="0"/>
                <a:cs typeface="Andalus" pitchFamily="18" charset="-78"/>
              </a:rPr>
              <a:t>Cristianos todos, con ardor su nombre</a:t>
            </a:r>
          </a:p>
          <a:p>
            <a:pPr algn="ctr"/>
            <a:r>
              <a:rPr lang="es-PE" sz="6400" b="1" dirty="0">
                <a:latin typeface="Arial Black" pitchFamily="34" charset="0"/>
                <a:cs typeface="Andalus" pitchFamily="18" charset="-78"/>
              </a:rPr>
              <a:t>celebrad.</a:t>
            </a:r>
          </a:p>
        </p:txBody>
      </p:sp>
    </p:spTree>
    <p:extLst>
      <p:ext uri="{BB962C8B-B14F-4D97-AF65-F5344CB8AC3E}">
        <p14:creationId xmlns:p14="http://schemas.microsoft.com/office/powerpoint/2010/main" val="3848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500" dirty="0">
                <a:latin typeface="Arial Black" pitchFamily="34" charset="0"/>
              </a:rPr>
              <a:t>4. Cristianos cantarán, ¡naciones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despertarán!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Viendo a mí Señor venir, las estrellas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caerán.</a:t>
            </a:r>
          </a:p>
        </p:txBody>
      </p:sp>
    </p:spTree>
    <p:extLst>
      <p:ext uri="{BB962C8B-B14F-4D97-AF65-F5344CB8AC3E}">
        <p14:creationId xmlns:p14="http://schemas.microsoft.com/office/powerpoint/2010/main" val="37438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¡Oh, Dios, qué mañana! ¡Oh Dios, qué </a:t>
            </a:r>
            <a:r>
              <a:rPr lang="es-PE" sz="6500" dirty="0">
                <a:latin typeface="Arial Black" pitchFamily="34" charset="0"/>
              </a:rPr>
              <a:t>mañana!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Oh mí Dios, cuando estrellas ya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empiecen a caer.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¡ Cristo viene ! No más guerras ni 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trabajo ni aflicción;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Hoy nos trae fe, esperanza esta fiel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proclamación: </a:t>
            </a:r>
            <a:r>
              <a:rPr lang="it-IT" sz="6600" dirty="0">
                <a:latin typeface="Arial Black" pitchFamily="34" charset="0"/>
              </a:rPr>
              <a:t>Cristo viene, Cristo viene, Cristo viene. </a:t>
            </a:r>
            <a:r>
              <a:rPr lang="es-ES" sz="6600" dirty="0">
                <a:latin typeface="Arial Black" pitchFamily="34" charset="0"/>
              </a:rPr>
              <a:t>Ven, sí, Príncipe de Paz, ven, oh </a:t>
            </a:r>
            <a:r>
              <a:rPr lang="es-PE" sz="6600" dirty="0">
                <a:latin typeface="Arial Black" pitchFamily="34" charset="0"/>
              </a:rPr>
              <a:t>Príncipe de paz.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dirty="0">
                <a:latin typeface="Arial Black" pitchFamily="34" charset="0"/>
              </a:rPr>
              <a:t>2. De esta tierra es la historia de </a:t>
            </a:r>
            <a:r>
              <a:rPr lang="es-PE" sz="5600" dirty="0">
                <a:latin typeface="Arial Black" pitchFamily="34" charset="0"/>
              </a:rPr>
              <a:t>amargura y dolor, </a:t>
            </a:r>
            <a:r>
              <a:rPr lang="es-ES" sz="5600" dirty="0">
                <a:latin typeface="Arial Black" pitchFamily="34" charset="0"/>
              </a:rPr>
              <a:t>Pero sí verá tu gloria cuando vengas, oh </a:t>
            </a:r>
            <a:r>
              <a:rPr lang="es-PE" sz="5600" dirty="0">
                <a:latin typeface="Arial Black" pitchFamily="34" charset="0"/>
              </a:rPr>
              <a:t>Señor.</a:t>
            </a:r>
          </a:p>
          <a:p>
            <a:pPr algn="ctr">
              <a:lnSpc>
                <a:spcPct val="80000"/>
              </a:lnSpc>
            </a:pPr>
            <a:r>
              <a:rPr lang="it-IT" sz="5600" dirty="0">
                <a:latin typeface="Arial Black" pitchFamily="34" charset="0"/>
              </a:rPr>
              <a:t>Cristo viene, Cristo viene, Cristo viene.</a:t>
            </a:r>
          </a:p>
          <a:p>
            <a:pPr algn="ctr">
              <a:lnSpc>
                <a:spcPct val="80000"/>
              </a:lnSpc>
            </a:pPr>
            <a:r>
              <a:rPr lang="es-ES" sz="5600" dirty="0">
                <a:latin typeface="Arial Black" pitchFamily="34" charset="0"/>
              </a:rPr>
              <a:t>Que lo diga hoy la grey, que lo diga hoy</a:t>
            </a:r>
          </a:p>
          <a:p>
            <a:pPr algn="ctr">
              <a:lnSpc>
                <a:spcPct val="80000"/>
              </a:lnSpc>
            </a:pPr>
            <a:r>
              <a:rPr lang="es-PE" sz="5600" dirty="0">
                <a:latin typeface="Arial Black" pitchFamily="34" charset="0"/>
              </a:rPr>
              <a:t>la grey.</a:t>
            </a:r>
          </a:p>
        </p:txBody>
      </p:sp>
    </p:spTree>
    <p:extLst>
      <p:ext uri="{BB962C8B-B14F-4D97-AF65-F5344CB8AC3E}">
        <p14:creationId xmlns:p14="http://schemas.microsoft.com/office/powerpoint/2010/main" val="5444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dirty="0">
                <a:latin typeface="Arial Black" pitchFamily="34" charset="0"/>
              </a:rPr>
              <a:t>3. Y al tener tan grata nueva la </a:t>
            </a:r>
            <a:r>
              <a:rPr lang="es-PE" sz="5600" dirty="0">
                <a:latin typeface="Arial Black" pitchFamily="34" charset="0"/>
              </a:rPr>
              <a:t>debemos compartir </a:t>
            </a:r>
            <a:r>
              <a:rPr lang="es-ES" sz="5600" dirty="0">
                <a:latin typeface="Arial Black" pitchFamily="34" charset="0"/>
              </a:rPr>
              <a:t>Y este coro que se eleva pueda el</a:t>
            </a:r>
          </a:p>
          <a:p>
            <a:pPr algn="ctr">
              <a:lnSpc>
                <a:spcPct val="80000"/>
              </a:lnSpc>
            </a:pPr>
            <a:r>
              <a:rPr lang="es-PE" sz="5600" dirty="0">
                <a:latin typeface="Arial Black" pitchFamily="34" charset="0"/>
              </a:rPr>
              <a:t>mundo hoy oír:</a:t>
            </a:r>
          </a:p>
          <a:p>
            <a:pPr algn="ctr">
              <a:lnSpc>
                <a:spcPct val="80000"/>
              </a:lnSpc>
            </a:pPr>
            <a:r>
              <a:rPr lang="it-IT" sz="5600" dirty="0">
                <a:latin typeface="Arial Black" pitchFamily="34" charset="0"/>
              </a:rPr>
              <a:t>Cristo viene, Cristo viene, Cristo viene.</a:t>
            </a:r>
          </a:p>
          <a:p>
            <a:pPr algn="ctr">
              <a:lnSpc>
                <a:spcPct val="80000"/>
              </a:lnSpc>
            </a:pPr>
            <a:r>
              <a:rPr lang="es-PE" sz="5600" dirty="0">
                <a:latin typeface="Arial Black" pitchFamily="34" charset="0"/>
              </a:rPr>
              <a:t>Ven, Jesús, oh pronto, ven. Ven, Jesús,</a:t>
            </a:r>
          </a:p>
          <a:p>
            <a:pPr algn="ctr">
              <a:lnSpc>
                <a:spcPct val="80000"/>
              </a:lnSpc>
            </a:pPr>
            <a:r>
              <a:rPr lang="es-PE" sz="5600" dirty="0">
                <a:latin typeface="Arial Black" pitchFamily="34" charset="0"/>
              </a:rPr>
              <a:t>oh pronto, ven.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Yo sólo espero ese día cuando Cristo </a:t>
            </a:r>
            <a:r>
              <a:rPr lang="es-PE" sz="6600" dirty="0">
                <a:latin typeface="Arial Black" pitchFamily="34" charset="0"/>
              </a:rPr>
              <a:t>volverá,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Yo sólo espero ese día cuando Cristo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volverá.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Afán y todo trabajo para mí terminarán,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Cuando Cristo venga, a su reino me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llevará. </a:t>
            </a:r>
            <a:r>
              <a:rPr lang="es-ES" sz="6000" dirty="0">
                <a:latin typeface="Arial Black" pitchFamily="34" charset="0"/>
              </a:rPr>
              <a:t>Cuando Cristo venga, a su reino me </a:t>
            </a:r>
            <a:r>
              <a:rPr lang="es-PE" sz="6000" dirty="0">
                <a:latin typeface="Arial Black" pitchFamily="34" charset="0"/>
              </a:rPr>
              <a:t>llevará.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2. Ya no me importa que el mundo me </a:t>
            </a:r>
            <a:r>
              <a:rPr lang="es-PE" sz="6400" dirty="0">
                <a:latin typeface="Arial Black" pitchFamily="34" charset="0"/>
              </a:rPr>
              <a:t>desprecie por doquier, </a:t>
            </a:r>
            <a:r>
              <a:rPr lang="es-ES" sz="6400" dirty="0">
                <a:latin typeface="Arial Black" pitchFamily="34" charset="0"/>
              </a:rPr>
              <a:t>Ya no soy más de este mundo, soy del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reino celestial.</a:t>
            </a:r>
          </a:p>
        </p:txBody>
      </p:sp>
    </p:spTree>
    <p:extLst>
      <p:ext uri="{BB962C8B-B14F-4D97-AF65-F5344CB8AC3E}">
        <p14:creationId xmlns:p14="http://schemas.microsoft.com/office/powerpoint/2010/main" val="17458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Yo sólo espero ese día cuando me l</a:t>
            </a:r>
            <a:r>
              <a:rPr lang="es-PE" sz="5800" dirty="0" err="1">
                <a:latin typeface="Arial Black" pitchFamily="34" charset="0"/>
              </a:rPr>
              <a:t>evantaré</a:t>
            </a:r>
            <a:r>
              <a:rPr lang="es-PE" sz="5800" dirty="0">
                <a:latin typeface="Arial Black" pitchFamily="34" charset="0"/>
              </a:rPr>
              <a:t> </a:t>
            </a:r>
            <a:r>
              <a:rPr lang="es-ES" sz="5800" dirty="0">
                <a:latin typeface="Arial Black" pitchFamily="34" charset="0"/>
              </a:rPr>
              <a:t>de la tumba fría con un cuerpo ya </a:t>
            </a:r>
            <a:r>
              <a:rPr lang="es-PE" sz="5800" dirty="0">
                <a:latin typeface="Arial Black" pitchFamily="34" charset="0"/>
              </a:rPr>
              <a:t>inmortal. </a:t>
            </a:r>
            <a:r>
              <a:rPr lang="es-ES" sz="5800" dirty="0">
                <a:latin typeface="Arial Black" pitchFamily="34" charset="0"/>
              </a:rPr>
              <a:t>De la tumba fría con un cuerpo ya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inmortal.</a:t>
            </a:r>
          </a:p>
        </p:txBody>
      </p:sp>
    </p:spTree>
    <p:extLst>
      <p:ext uri="{BB962C8B-B14F-4D97-AF65-F5344CB8AC3E}">
        <p14:creationId xmlns:p14="http://schemas.microsoft.com/office/powerpoint/2010/main" val="42876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Entonces allí triunfante y victorioso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estaré, </a:t>
            </a:r>
            <a:r>
              <a:rPr lang="es-ES" sz="6600" dirty="0">
                <a:latin typeface="Arial Black" pitchFamily="34" charset="0"/>
              </a:rPr>
              <a:t>A mi Señor Jesucristo cara a cara le </a:t>
            </a:r>
            <a:r>
              <a:rPr lang="es-PE" sz="6600" dirty="0">
                <a:latin typeface="Arial Black" pitchFamily="34" charset="0"/>
              </a:rPr>
              <a:t>veré.</a:t>
            </a:r>
          </a:p>
        </p:txBody>
      </p:sp>
    </p:spTree>
    <p:extLst>
      <p:ext uri="{BB962C8B-B14F-4D97-AF65-F5344CB8AC3E}">
        <p14:creationId xmlns:p14="http://schemas.microsoft.com/office/powerpoint/2010/main" val="42876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6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  <a:cs typeface="Andalus" pitchFamily="18" charset="-78"/>
              </a:rPr>
              <a:t>2. A Cristo el Salvador, Rey de la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eternidad,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Tributa cantos de loor el coro celestial;</a:t>
            </a:r>
            <a:endParaRPr lang="es-PE" sz="66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72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Allí no habrá más tristezas, ni trabajos </a:t>
            </a:r>
            <a:r>
              <a:rPr lang="es-PE" sz="6400" dirty="0">
                <a:latin typeface="Arial Black" pitchFamily="34" charset="0"/>
              </a:rPr>
              <a:t>para mí,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Con los redimidos al Cordero alabaré.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Con los redimidos al Cordero alabaré.</a:t>
            </a:r>
            <a:endParaRPr lang="es-PE" sz="64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Santo Espíritu de amor, ven a mí con </a:t>
            </a:r>
            <a:r>
              <a:rPr lang="es-PE" sz="6600" dirty="0">
                <a:latin typeface="Arial Black" pitchFamily="34" charset="0"/>
              </a:rPr>
              <a:t>prontitud: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Purifícame, Señor, cúbreme con tu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virtud.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Santo Espíritu de amor, Hazte atento tu voz escuchar.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Te necesito, Trino Dios, </a:t>
            </a:r>
            <a:r>
              <a:rPr lang="es-ES" sz="6600" dirty="0">
                <a:latin typeface="Arial Black" pitchFamily="34" charset="0"/>
              </a:rPr>
              <a:t>En mí ser ven a reinar.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8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2. Nunca aquí seré feliz, mientras cubra </a:t>
            </a:r>
            <a:r>
              <a:rPr lang="es-PE" sz="6600" dirty="0">
                <a:latin typeface="Arial Black" pitchFamily="34" charset="0"/>
              </a:rPr>
              <a:t>mí maldad;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Ven, Dios Santo, ven a mí, libra del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innato mal.</a:t>
            </a:r>
          </a:p>
        </p:txBody>
      </p:sp>
    </p:spTree>
    <p:extLst>
      <p:ext uri="{BB962C8B-B14F-4D97-AF65-F5344CB8AC3E}">
        <p14:creationId xmlns:p14="http://schemas.microsoft.com/office/powerpoint/2010/main" val="30363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Santo Espíritu de amor, Hazte atento tu voz escuchar.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Te necesito, Trino Dios, </a:t>
            </a:r>
            <a:r>
              <a:rPr lang="es-ES" sz="6600" dirty="0">
                <a:latin typeface="Arial Black" pitchFamily="34" charset="0"/>
              </a:rPr>
              <a:t>En mí ser ven a reinar.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Tú no engañas, oh Señor, al que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clama en contrición. </a:t>
            </a:r>
            <a:r>
              <a:rPr lang="es-ES" sz="6600" dirty="0">
                <a:latin typeface="Arial Black" pitchFamily="34" charset="0"/>
              </a:rPr>
              <a:t>Toma todo lo que soy, llena hoy mí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corazón.</a:t>
            </a:r>
          </a:p>
        </p:txBody>
      </p:sp>
    </p:spTree>
    <p:extLst>
      <p:ext uri="{BB962C8B-B14F-4D97-AF65-F5344CB8AC3E}">
        <p14:creationId xmlns:p14="http://schemas.microsoft.com/office/powerpoint/2010/main" val="36410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Santo Espíritu de amor, Hazte atento tu voz escuchar.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Te necesito, Trino Dios, </a:t>
            </a:r>
            <a:r>
              <a:rPr lang="es-ES" sz="6600" dirty="0">
                <a:latin typeface="Arial Black" pitchFamily="34" charset="0"/>
              </a:rPr>
              <a:t>En mí ser ven a reinar.</a:t>
            </a:r>
            <a:endParaRPr lang="es-PE" sz="6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¡Oh, Santo Espíritu de Dios! Unge mí </a:t>
            </a:r>
            <a:r>
              <a:rPr lang="es-PE" sz="6600" dirty="0">
                <a:latin typeface="Arial Black" pitchFamily="34" charset="0"/>
              </a:rPr>
              <a:t>corazón;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Tu luz divina brille en mí con todo su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esplendor.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pt-BR" sz="6400" dirty="0">
                <a:latin typeface="Arial Black" pitchFamily="34" charset="0"/>
              </a:rPr>
              <a:t>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Santo </a:t>
            </a:r>
            <a:r>
              <a:rPr lang="pt-BR" sz="6400" dirty="0" err="1">
                <a:latin typeface="Arial Black" pitchFamily="34" charset="0"/>
              </a:rPr>
              <a:t>Espíritu</a:t>
            </a:r>
            <a:r>
              <a:rPr lang="pt-BR" sz="6400" dirty="0">
                <a:latin typeface="Arial Black" pitchFamily="34" charset="0"/>
              </a:rPr>
              <a:t> de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Dios. </a:t>
            </a:r>
            <a:r>
              <a:rPr lang="es-ES" sz="6400" dirty="0">
                <a:latin typeface="Arial Black" pitchFamily="34" charset="0"/>
              </a:rPr>
              <a:t>Mueve mí ser con tu poder, ¡Oh, Santo </a:t>
            </a:r>
            <a:r>
              <a:rPr lang="es-PE" sz="6400" dirty="0">
                <a:latin typeface="Arial Black" pitchFamily="34" charset="0"/>
              </a:rPr>
              <a:t>Espíritu,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lléname.</a:t>
            </a:r>
          </a:p>
        </p:txBody>
      </p:sp>
    </p:spTree>
    <p:extLst>
      <p:ext uri="{BB962C8B-B14F-4D97-AF65-F5344CB8AC3E}">
        <p14:creationId xmlns:p14="http://schemas.microsoft.com/office/powerpoint/2010/main" val="1367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2. ¡Oh, Santo Espíritu de Dios! Toma mí </a:t>
            </a:r>
            <a:r>
              <a:rPr lang="es-PE" sz="6600" dirty="0">
                <a:latin typeface="Arial Black" pitchFamily="34" charset="0"/>
              </a:rPr>
              <a:t>voluntad;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Hazme saber el gran poder de Cristo con </a:t>
            </a:r>
            <a:r>
              <a:rPr lang="es-PE" sz="6600" dirty="0">
                <a:latin typeface="Arial Black" pitchFamily="34" charset="0"/>
              </a:rPr>
              <a:t>claridad.</a:t>
            </a:r>
          </a:p>
        </p:txBody>
      </p:sp>
    </p:spTree>
    <p:extLst>
      <p:ext uri="{BB962C8B-B14F-4D97-AF65-F5344CB8AC3E}">
        <p14:creationId xmlns:p14="http://schemas.microsoft.com/office/powerpoint/2010/main" val="1129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1 Título"/>
          <p:cNvSpPr txBox="1">
            <a:spLocks/>
          </p:cNvSpPr>
          <p:nvPr/>
        </p:nvSpPr>
        <p:spPr>
          <a:xfrm>
            <a:off x="438346" y="232738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4" action="ppaction://hlinksldjump"/>
              </a:rPr>
              <a:t>127.- VIENE OTRA VEZ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438346" y="66946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5" action="ppaction://hlinksldjump"/>
              </a:rPr>
              <a:t>128.- CRISTIANOS TODOS, A PREPARARSE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38346" y="1117041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6" action="ppaction://hlinksldjump"/>
              </a:rPr>
              <a:t>129.- DÍA DE VICTORIA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38346" y="156800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7" action="ppaction://hlinksldjump"/>
              </a:rPr>
              <a:t>130.- ¡OH DIOS, QUE MAÑANA!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38346" y="2060848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8" action="ppaction://hlinksldjump"/>
              </a:rPr>
              <a:t>131.- CRISTO VIENE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38345" y="250554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9" action="ppaction://hlinksldjump"/>
              </a:rPr>
              <a:t>132.- YO SOLO ESPERO ESE DIA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38345" y="3020274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133.- SANTO ESPÍRITU, SE MÍ GUÍA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38345" y="3519295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134.- ¡SANTO ESPÍRITU, LLÉNAME!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38345" y="4005064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900" dirty="0">
                <a:latin typeface="Algerian" pitchFamily="82" charset="0"/>
                <a:hlinkClick r:id="rId12" action="ppaction://hlinksldjump"/>
              </a:rPr>
              <a:t>135.- VEN, SANTO ESPÍRITU</a:t>
            </a:r>
            <a:endParaRPr lang="es-ES" sz="19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24697" y="4509120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900" dirty="0">
                <a:latin typeface="Algerian" pitchFamily="82" charset="0"/>
                <a:hlinkClick r:id="rId13" action="ppaction://hlinksldjump"/>
              </a:rPr>
              <a:t>136.- LLENA, OH SANTO ESPÍRITU</a:t>
            </a:r>
            <a:endParaRPr lang="es-ES" sz="19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24696" y="5084426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dirty="0">
                <a:latin typeface="Algerian" pitchFamily="82" charset="0"/>
                <a:hlinkClick r:id="rId14" action="ppaction://hlinksldjump"/>
              </a:rPr>
              <a:t>137.- ESPÍRITU DE AMOR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05725" y="5604797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5" action="ppaction://hlinksldjump"/>
              </a:rPr>
              <a:t>138.- DIVINO ESPÍRITU DE DIOS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05725" y="6098331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6" action="ppaction://hlinksldjump"/>
              </a:rPr>
              <a:t>139.- SANTO ESPÍRITU, FLUYE EN MI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69" name="1 Título"/>
          <p:cNvSpPr txBox="1">
            <a:spLocks/>
          </p:cNvSpPr>
          <p:nvPr/>
        </p:nvSpPr>
        <p:spPr>
          <a:xfrm>
            <a:off x="4863846" y="232738"/>
            <a:ext cx="3917629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7" action="ppaction://hlinksldjump"/>
              </a:rPr>
              <a:t>140.- ESPÍRITU DE LUZ Y AMOR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70" name="1 Título"/>
          <p:cNvSpPr txBox="1">
            <a:spLocks/>
          </p:cNvSpPr>
          <p:nvPr/>
        </p:nvSpPr>
        <p:spPr>
          <a:xfrm>
            <a:off x="4863846" y="69773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18" action="ppaction://hlinksldjump"/>
              </a:rPr>
              <a:t>141.- DICHA GRANDE ES LA DEL HOMBRE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71" name="1 Título"/>
          <p:cNvSpPr txBox="1">
            <a:spLocks/>
          </p:cNvSpPr>
          <p:nvPr/>
        </p:nvSpPr>
        <p:spPr>
          <a:xfrm>
            <a:off x="4863846" y="112977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19" action="ppaction://hlinksldjump"/>
              </a:rPr>
              <a:t>142.- PADRE, TU PALABRA ES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72" name="1 Título"/>
          <p:cNvSpPr txBox="1">
            <a:spLocks/>
          </p:cNvSpPr>
          <p:nvPr/>
        </p:nvSpPr>
        <p:spPr>
          <a:xfrm>
            <a:off x="4863846" y="163383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0" action="ppaction://hlinksldjump"/>
              </a:rPr>
              <a:t>143.- BELLAS PALABRAS DE vida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73" name="1 Título"/>
          <p:cNvSpPr txBox="1">
            <a:spLocks/>
          </p:cNvSpPr>
          <p:nvPr/>
        </p:nvSpPr>
        <p:spPr>
          <a:xfrm>
            <a:off x="4891974" y="213789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1" action="ppaction://hlinksldjump"/>
              </a:rPr>
              <a:t>144.- GOZO LA SANTA PALABRA AL LEER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74" name="1 Título"/>
          <p:cNvSpPr txBox="1">
            <a:spLocks/>
          </p:cNvSpPr>
          <p:nvPr/>
        </p:nvSpPr>
        <p:spPr>
          <a:xfrm>
            <a:off x="4830834" y="256993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22" action="ppaction://hlinksldjump"/>
              </a:rPr>
              <a:t>145.- TU SANTA PALABRA ES DIVINA Y SANTA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75" name="1 Título"/>
          <p:cNvSpPr txBox="1">
            <a:spLocks/>
          </p:cNvSpPr>
          <p:nvPr/>
        </p:nvSpPr>
        <p:spPr>
          <a:xfrm>
            <a:off x="4854485" y="300456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latin typeface="Algerian" pitchFamily="82" charset="0"/>
                <a:hlinkClick r:id="rId23" action="ppaction://hlinksldjump"/>
              </a:rPr>
              <a:t>146.- SANTA BIBLIA PARA MI</a:t>
            </a:r>
            <a:endParaRPr lang="es-ES" sz="2000" dirty="0">
              <a:latin typeface="Algerian" pitchFamily="82" charset="0"/>
            </a:endParaRPr>
          </a:p>
        </p:txBody>
      </p:sp>
      <p:sp>
        <p:nvSpPr>
          <p:cNvPr id="76" name="1 Título"/>
          <p:cNvSpPr txBox="1">
            <a:spLocks/>
          </p:cNvSpPr>
          <p:nvPr/>
        </p:nvSpPr>
        <p:spPr>
          <a:xfrm>
            <a:off x="4854485" y="351929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147.- LA LEY DE DIOS PERFECTA 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7" name="1 Título"/>
          <p:cNvSpPr txBox="1">
            <a:spLocks/>
          </p:cNvSpPr>
          <p:nvPr/>
        </p:nvSpPr>
        <p:spPr>
          <a:xfrm>
            <a:off x="4863847" y="401831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148.- LA ESCALERA DE JACOB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8" name="1 Título"/>
          <p:cNvSpPr txBox="1">
            <a:spLocks/>
          </p:cNvSpPr>
          <p:nvPr/>
        </p:nvSpPr>
        <p:spPr>
          <a:xfrm>
            <a:off x="4865794" y="450408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149.- OMNIPOTENTE PADRE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9" name="1 Título"/>
          <p:cNvSpPr txBox="1">
            <a:spLocks/>
          </p:cNvSpPr>
          <p:nvPr/>
        </p:nvSpPr>
        <p:spPr>
          <a:xfrm>
            <a:off x="4865794" y="501317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400" dirty="0">
                <a:latin typeface="Algerian" pitchFamily="82" charset="0"/>
                <a:hlinkClick r:id="rId27" action="ppaction://hlinksldjump"/>
              </a:rPr>
              <a:t>150.- HOY, 2POR LOS SANTOS QUE DESCANSAN YA</a:t>
            </a:r>
            <a:endParaRPr lang="es-ES" sz="1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b="1" dirty="0">
                <a:latin typeface="Arial Black" pitchFamily="34" charset="0"/>
                <a:cs typeface="Andalus" pitchFamily="18" charset="-78"/>
              </a:rPr>
              <a:t>Con ellos a una voz, con júbilo sin par,</a:t>
            </a:r>
          </a:p>
          <a:p>
            <a:pPr algn="ctr"/>
            <a:r>
              <a:rPr lang="es-ES" sz="6400" b="1" dirty="0">
                <a:latin typeface="Arial Black" pitchFamily="34" charset="0"/>
                <a:cs typeface="Andalus" pitchFamily="18" charset="-78"/>
              </a:rPr>
              <a:t>Las glorias de su inmenso amor,</a:t>
            </a:r>
          </a:p>
          <a:p>
            <a:pPr algn="ctr"/>
            <a:r>
              <a:rPr lang="es-PE" sz="6400" b="1" dirty="0">
                <a:latin typeface="Arial Black" pitchFamily="34" charset="0"/>
                <a:cs typeface="Andalus" pitchFamily="18" charset="-78"/>
              </a:rPr>
              <a:t>cristianos,</a:t>
            </a:r>
          </a:p>
          <a:p>
            <a:pPr algn="ctr"/>
            <a:r>
              <a:rPr lang="es-PE" sz="6400" b="1" dirty="0">
                <a:latin typeface="Arial Black" pitchFamily="34" charset="0"/>
                <a:cs typeface="Andalus" pitchFamily="18" charset="-78"/>
              </a:rPr>
              <a:t>entonad.</a:t>
            </a:r>
          </a:p>
        </p:txBody>
      </p:sp>
    </p:spTree>
    <p:extLst>
      <p:ext uri="{BB962C8B-B14F-4D97-AF65-F5344CB8AC3E}">
        <p14:creationId xmlns:p14="http://schemas.microsoft.com/office/powerpoint/2010/main" val="20246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pt-BR" sz="6400" dirty="0">
                <a:latin typeface="Arial Black" pitchFamily="34" charset="0"/>
              </a:rPr>
              <a:t>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Santo </a:t>
            </a:r>
            <a:r>
              <a:rPr lang="pt-BR" sz="6400" dirty="0" err="1">
                <a:latin typeface="Arial Black" pitchFamily="34" charset="0"/>
              </a:rPr>
              <a:t>Espíritu</a:t>
            </a:r>
            <a:r>
              <a:rPr lang="pt-BR" sz="6400" dirty="0">
                <a:latin typeface="Arial Black" pitchFamily="34" charset="0"/>
              </a:rPr>
              <a:t> de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Dios. </a:t>
            </a:r>
            <a:r>
              <a:rPr lang="es-ES" sz="6400" dirty="0">
                <a:latin typeface="Arial Black" pitchFamily="34" charset="0"/>
              </a:rPr>
              <a:t>Mueve mí ser con tu poder, ¡Oh, Santo </a:t>
            </a:r>
            <a:r>
              <a:rPr lang="es-PE" sz="6400" dirty="0">
                <a:latin typeface="Arial Black" pitchFamily="34" charset="0"/>
              </a:rPr>
              <a:t>Espíritu,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lléname.</a:t>
            </a:r>
          </a:p>
        </p:txBody>
      </p:sp>
    </p:spTree>
    <p:extLst>
      <p:ext uri="{BB962C8B-B14F-4D97-AF65-F5344CB8AC3E}">
        <p14:creationId xmlns:p14="http://schemas.microsoft.com/office/powerpoint/2010/main" val="17678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3. ¡Oh, Santo Espíritu de Dios! Dame tu gran poder; </a:t>
            </a:r>
            <a:r>
              <a:rPr lang="es-ES" sz="6600" dirty="0">
                <a:latin typeface="Arial Black" pitchFamily="34" charset="0"/>
              </a:rPr>
              <a:t>Enciende el fuego de tu amor muy </a:t>
            </a:r>
            <a:r>
              <a:rPr lang="es-PE" sz="6600" dirty="0">
                <a:latin typeface="Arial Black" pitchFamily="34" charset="0"/>
              </a:rPr>
              <a:t>dentro de mí ser.</a:t>
            </a:r>
          </a:p>
        </p:txBody>
      </p:sp>
    </p:spTree>
    <p:extLst>
      <p:ext uri="{BB962C8B-B14F-4D97-AF65-F5344CB8AC3E}">
        <p14:creationId xmlns:p14="http://schemas.microsoft.com/office/powerpoint/2010/main" val="6227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pt-BR" sz="6400" dirty="0">
                <a:latin typeface="Arial Black" pitchFamily="34" charset="0"/>
              </a:rPr>
              <a:t>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Santo </a:t>
            </a:r>
            <a:r>
              <a:rPr lang="pt-BR" sz="6400" dirty="0" err="1">
                <a:latin typeface="Arial Black" pitchFamily="34" charset="0"/>
              </a:rPr>
              <a:t>Espíritu</a:t>
            </a:r>
            <a:r>
              <a:rPr lang="pt-BR" sz="6400" dirty="0">
                <a:latin typeface="Arial Black" pitchFamily="34" charset="0"/>
              </a:rPr>
              <a:t> de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Dios. </a:t>
            </a:r>
            <a:r>
              <a:rPr lang="es-ES" sz="6400" dirty="0">
                <a:latin typeface="Arial Black" pitchFamily="34" charset="0"/>
              </a:rPr>
              <a:t>Mueve mí ser con tu poder, ¡Oh, Santo </a:t>
            </a:r>
            <a:r>
              <a:rPr lang="es-PE" sz="6400" dirty="0">
                <a:latin typeface="Arial Black" pitchFamily="34" charset="0"/>
              </a:rPr>
              <a:t>Espíritu,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lléname.</a:t>
            </a:r>
          </a:p>
        </p:txBody>
      </p:sp>
    </p:spTree>
    <p:extLst>
      <p:ext uri="{BB962C8B-B14F-4D97-AF65-F5344CB8AC3E}">
        <p14:creationId xmlns:p14="http://schemas.microsoft.com/office/powerpoint/2010/main" val="17678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4. ¡Oh, Santo Espíritu de Dios! Escucha </a:t>
            </a:r>
            <a:r>
              <a:rPr lang="es-PE" sz="6600" dirty="0">
                <a:latin typeface="Arial Black" pitchFamily="34" charset="0"/>
              </a:rPr>
              <a:t>mí oración;</a:t>
            </a:r>
            <a:r>
              <a:rPr lang="es-ES" sz="6600" dirty="0">
                <a:latin typeface="Arial Black" pitchFamily="34" charset="0"/>
              </a:rPr>
              <a:t> Mí vida entera te la doy en fiel </a:t>
            </a:r>
            <a:r>
              <a:rPr lang="es-PE" sz="6600" dirty="0">
                <a:latin typeface="Arial Black" pitchFamily="34" charset="0"/>
              </a:rPr>
              <a:t>consagración.</a:t>
            </a:r>
          </a:p>
        </p:txBody>
      </p:sp>
    </p:spTree>
    <p:extLst>
      <p:ext uri="{BB962C8B-B14F-4D97-AF65-F5344CB8AC3E}">
        <p14:creationId xmlns:p14="http://schemas.microsoft.com/office/powerpoint/2010/main" val="19234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pt-BR" sz="6400" dirty="0">
                <a:latin typeface="Arial Black" pitchFamily="34" charset="0"/>
              </a:rPr>
              <a:t>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¡</a:t>
            </a:r>
            <a:r>
              <a:rPr lang="pt-BR" sz="6400" dirty="0" err="1">
                <a:latin typeface="Arial Black" pitchFamily="34" charset="0"/>
              </a:rPr>
              <a:t>Lléname</a:t>
            </a:r>
            <a:r>
              <a:rPr lang="pt-BR" sz="6400" dirty="0">
                <a:latin typeface="Arial Black" pitchFamily="34" charset="0"/>
              </a:rPr>
              <a:t>! Santo </a:t>
            </a:r>
            <a:r>
              <a:rPr lang="pt-BR" sz="6400" dirty="0" err="1">
                <a:latin typeface="Arial Black" pitchFamily="34" charset="0"/>
              </a:rPr>
              <a:t>Espíritu</a:t>
            </a:r>
            <a:r>
              <a:rPr lang="pt-BR" sz="6400" dirty="0">
                <a:latin typeface="Arial Black" pitchFamily="34" charset="0"/>
              </a:rPr>
              <a:t> de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Dios. </a:t>
            </a:r>
            <a:r>
              <a:rPr lang="es-ES" sz="6400" dirty="0">
                <a:latin typeface="Arial Black" pitchFamily="34" charset="0"/>
              </a:rPr>
              <a:t>Mueve mí ser con tu poder, ¡Oh, Santo </a:t>
            </a:r>
            <a:r>
              <a:rPr lang="es-PE" sz="6400" dirty="0">
                <a:latin typeface="Arial Black" pitchFamily="34" charset="0"/>
              </a:rPr>
              <a:t>Espíritu,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lléname.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Ven y concédenos vida; ven, danos </a:t>
            </a:r>
            <a:r>
              <a:rPr lang="es-PE" sz="6600" dirty="0">
                <a:latin typeface="Arial Black" pitchFamily="34" charset="0"/>
              </a:rPr>
              <a:t>luz para ver. </a:t>
            </a:r>
            <a:r>
              <a:rPr lang="es-ES" sz="6600" dirty="0">
                <a:latin typeface="Arial Black" pitchFamily="34" charset="0"/>
              </a:rPr>
              <a:t>Ven, danos hoy fortaleza; toma, Señor, </a:t>
            </a:r>
            <a:r>
              <a:rPr lang="es-PE" sz="6600" dirty="0">
                <a:latin typeface="Arial Black" pitchFamily="34" charset="0"/>
              </a:rPr>
              <a:t>nuestro ser.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Ven Santo Espíritu, llena mí alma de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santo amor;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Ven con poder y victoria, ven como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quieras, ven hoy.</a:t>
            </a:r>
          </a:p>
        </p:txBody>
      </p:sp>
    </p:spTree>
    <p:extLst>
      <p:ext uri="{BB962C8B-B14F-4D97-AF65-F5344CB8AC3E}">
        <p14:creationId xmlns:p14="http://schemas.microsoft.com/office/powerpoint/2010/main" val="5934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600" dirty="0">
                <a:latin typeface="Arial Black" pitchFamily="34" charset="0"/>
              </a:rPr>
              <a:t>2. Ven a brindarnos descanso, ven 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librarnos del mal.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Ven a calmar la tristeza dándonos gozo </a:t>
            </a:r>
            <a:r>
              <a:rPr lang="es-PE" sz="6600" dirty="0">
                <a:latin typeface="Arial Black" pitchFamily="34" charset="0"/>
              </a:rPr>
              <a:t>eternal.</a:t>
            </a:r>
          </a:p>
        </p:txBody>
      </p:sp>
    </p:spTree>
    <p:extLst>
      <p:ext uri="{BB962C8B-B14F-4D97-AF65-F5344CB8AC3E}">
        <p14:creationId xmlns:p14="http://schemas.microsoft.com/office/powerpoint/2010/main" val="8457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Ven Santo Espíritu, llena mí alma de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santo amor;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Ven con poder y victoria, ven como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quieras, ven hoy.</a:t>
            </a:r>
          </a:p>
        </p:txBody>
      </p:sp>
    </p:spTree>
    <p:extLst>
      <p:ext uri="{BB962C8B-B14F-4D97-AF65-F5344CB8AC3E}">
        <p14:creationId xmlns:p14="http://schemas.microsoft.com/office/powerpoint/2010/main" val="38974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Ven como flor en desierto, dale 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nuestra alma solaz;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Y Tú poder nos eleve a Tú palacio de paz.</a:t>
            </a:r>
          </a:p>
        </p:txBody>
      </p:sp>
    </p:spTree>
    <p:extLst>
      <p:ext uri="{BB962C8B-B14F-4D97-AF65-F5344CB8AC3E}">
        <p14:creationId xmlns:p14="http://schemas.microsoft.com/office/powerpoint/2010/main" val="32738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b="1" dirty="0">
                <a:latin typeface="Arial Black" pitchFamily="34" charset="0"/>
                <a:cs typeface="Andalus" pitchFamily="18" charset="-78"/>
              </a:rPr>
              <a:t>3. Las glorias declarad del Príncipe de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paz;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Es su justicia salvación y su poder,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bondad.</a:t>
            </a:r>
          </a:p>
        </p:txBody>
      </p:sp>
    </p:spTree>
    <p:extLst>
      <p:ext uri="{BB962C8B-B14F-4D97-AF65-F5344CB8AC3E}">
        <p14:creationId xmlns:p14="http://schemas.microsoft.com/office/powerpoint/2010/main" val="13729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PE" sz="6600" dirty="0">
                <a:latin typeface="Arial Black" pitchFamily="34" charset="0"/>
              </a:rPr>
              <a:t>Ven Santo Espíritu, llena mí alma de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santo amor;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Ven con poder y victoria, ven como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quieras, ven hoy.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pt-BR" sz="6600" dirty="0">
                <a:latin typeface="Arial Black" pitchFamily="34" charset="0"/>
              </a:rPr>
              <a:t>1. </a:t>
            </a:r>
            <a:r>
              <a:rPr lang="pt-BR" sz="6600" dirty="0" err="1">
                <a:latin typeface="Arial Black" pitchFamily="34" charset="0"/>
              </a:rPr>
              <a:t>Llena</a:t>
            </a:r>
            <a:r>
              <a:rPr lang="pt-BR" sz="6600" dirty="0">
                <a:latin typeface="Arial Black" pitchFamily="34" charset="0"/>
              </a:rPr>
              <a:t>, oh Santo </a:t>
            </a:r>
            <a:r>
              <a:rPr lang="pt-BR" sz="6600" dirty="0" err="1">
                <a:latin typeface="Arial Black" pitchFamily="34" charset="0"/>
              </a:rPr>
              <a:t>Espíritu</a:t>
            </a:r>
            <a:r>
              <a:rPr lang="pt-BR" sz="6600" dirty="0">
                <a:latin typeface="Arial Black" pitchFamily="34" charset="0"/>
              </a:rPr>
              <a:t>, </a:t>
            </a:r>
            <a:r>
              <a:rPr lang="es-ES" sz="6600" dirty="0">
                <a:latin typeface="Arial Black" pitchFamily="34" charset="0"/>
              </a:rPr>
              <a:t>Llena sí hoy nuestro ser: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así la imagen de Cristo Otros con fe podrán ver.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8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Llena, llena, llénanos hoy, Señor. </a:t>
            </a:r>
            <a:r>
              <a:rPr lang="es-PE" sz="6600" dirty="0">
                <a:latin typeface="Arial Black" pitchFamily="34" charset="0"/>
              </a:rPr>
              <a:t>Llena, oh Santo Espíritu,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Para servirte en amor.</a:t>
            </a:r>
          </a:p>
        </p:txBody>
      </p:sp>
    </p:spTree>
    <p:extLst>
      <p:ext uri="{BB962C8B-B14F-4D97-AF65-F5344CB8AC3E}">
        <p14:creationId xmlns:p14="http://schemas.microsoft.com/office/powerpoint/2010/main" val="29794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pt-BR" sz="6600" dirty="0">
                <a:latin typeface="Arial Black" pitchFamily="34" charset="0"/>
              </a:rPr>
              <a:t>2. </a:t>
            </a:r>
            <a:r>
              <a:rPr lang="pt-BR" sz="6600" dirty="0" err="1">
                <a:latin typeface="Arial Black" pitchFamily="34" charset="0"/>
              </a:rPr>
              <a:t>Llena</a:t>
            </a:r>
            <a:r>
              <a:rPr lang="pt-BR" sz="6600" dirty="0">
                <a:latin typeface="Arial Black" pitchFamily="34" charset="0"/>
              </a:rPr>
              <a:t>, oh Santo </a:t>
            </a:r>
            <a:r>
              <a:rPr lang="pt-BR" sz="6600" dirty="0" err="1">
                <a:latin typeface="Arial Black" pitchFamily="34" charset="0"/>
              </a:rPr>
              <a:t>Espíritu</a:t>
            </a:r>
            <a:r>
              <a:rPr lang="pt-BR" sz="6600" dirty="0">
                <a:latin typeface="Arial Black" pitchFamily="34" charset="0"/>
              </a:rPr>
              <a:t>, </a:t>
            </a:r>
            <a:r>
              <a:rPr lang="es-PE" sz="6600" dirty="0">
                <a:latin typeface="Arial Black" pitchFamily="34" charset="0"/>
              </a:rPr>
              <a:t>Para Tú gloria mostrar,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así podremos a otros. </a:t>
            </a:r>
            <a:r>
              <a:rPr lang="es-PE" sz="6600" dirty="0">
                <a:latin typeface="Arial Black" pitchFamily="34" charset="0"/>
              </a:rPr>
              <a:t>Tus bendiciones brindar.</a:t>
            </a:r>
          </a:p>
        </p:txBody>
      </p:sp>
    </p:spTree>
    <p:extLst>
      <p:ext uri="{BB962C8B-B14F-4D97-AF65-F5344CB8AC3E}">
        <p14:creationId xmlns:p14="http://schemas.microsoft.com/office/powerpoint/2010/main" val="19129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Llena, llena, llénanos hoy, Señor. </a:t>
            </a:r>
            <a:r>
              <a:rPr lang="es-PE" sz="6600" dirty="0">
                <a:latin typeface="Arial Black" pitchFamily="34" charset="0"/>
              </a:rPr>
              <a:t>Llena, oh Santo Espíritu,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Para servirte en amor.</a:t>
            </a:r>
          </a:p>
        </p:txBody>
      </p:sp>
    </p:spTree>
    <p:extLst>
      <p:ext uri="{BB962C8B-B14F-4D97-AF65-F5344CB8AC3E}">
        <p14:creationId xmlns:p14="http://schemas.microsoft.com/office/powerpoint/2010/main" val="39011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6600" dirty="0">
                <a:latin typeface="Arial Black" pitchFamily="34" charset="0"/>
              </a:rPr>
              <a:t>3. </a:t>
            </a:r>
            <a:r>
              <a:rPr lang="pt-BR" sz="6600" dirty="0" err="1">
                <a:latin typeface="Arial Black" pitchFamily="34" charset="0"/>
              </a:rPr>
              <a:t>Llena</a:t>
            </a:r>
            <a:r>
              <a:rPr lang="pt-BR" sz="6600" dirty="0">
                <a:latin typeface="Arial Black" pitchFamily="34" charset="0"/>
              </a:rPr>
              <a:t>, oh Santo </a:t>
            </a:r>
            <a:r>
              <a:rPr lang="pt-BR" sz="6600" dirty="0" err="1">
                <a:latin typeface="Arial Black" pitchFamily="34" charset="0"/>
              </a:rPr>
              <a:t>Espíritu</a:t>
            </a:r>
            <a:r>
              <a:rPr lang="pt-BR" sz="6600" dirty="0">
                <a:latin typeface="Arial Black" pitchFamily="34" charset="0"/>
              </a:rPr>
              <a:t>, </a:t>
            </a:r>
            <a:r>
              <a:rPr lang="es-PE" sz="6600" dirty="0">
                <a:latin typeface="Arial Black" pitchFamily="34" charset="0"/>
              </a:rPr>
              <a:t>Llénanos de santo ardor,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Para servirte en la causa </a:t>
            </a:r>
            <a:r>
              <a:rPr lang="es-PE" sz="6600" dirty="0">
                <a:latin typeface="Arial Black" pitchFamily="34" charset="0"/>
              </a:rPr>
              <a:t>De nuestro gran Salvador.</a:t>
            </a:r>
          </a:p>
        </p:txBody>
      </p:sp>
    </p:spTree>
    <p:extLst>
      <p:ext uri="{BB962C8B-B14F-4D97-AF65-F5344CB8AC3E}">
        <p14:creationId xmlns:p14="http://schemas.microsoft.com/office/powerpoint/2010/main" val="2137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Llena, llena, llénanos hoy, Señor. </a:t>
            </a:r>
            <a:r>
              <a:rPr lang="es-PE" sz="6600" dirty="0">
                <a:latin typeface="Arial Black" pitchFamily="34" charset="0"/>
              </a:rPr>
              <a:t>Llena, oh Santo Espíritu,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Para servirte en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Espíritu de amor que estás en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nosotros, </a:t>
            </a:r>
            <a:r>
              <a:rPr lang="es-ES" sz="6600" dirty="0">
                <a:latin typeface="Arial Black" pitchFamily="34" charset="0"/>
              </a:rPr>
              <a:t>Ven presto a revelarnos Tú santa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voluntad.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800" dirty="0">
                <a:latin typeface="Arial Black" pitchFamily="34" charset="0"/>
              </a:rPr>
              <a:t>2. Espíritu de amor, ven a dirigirnos,</a:t>
            </a:r>
          </a:p>
          <a:p>
            <a:pPr algn="ctr"/>
            <a:r>
              <a:rPr lang="es-ES" sz="6800" dirty="0">
                <a:latin typeface="Arial Black" pitchFamily="34" charset="0"/>
              </a:rPr>
              <a:t>Y que al vivir, podamos hacer Tú</a:t>
            </a:r>
          </a:p>
          <a:p>
            <a:pPr algn="ctr"/>
            <a:r>
              <a:rPr lang="es-PE" sz="6800" dirty="0">
                <a:latin typeface="Arial Black" pitchFamily="34" charset="0"/>
              </a:rPr>
              <a:t>voluntad.</a:t>
            </a:r>
          </a:p>
        </p:txBody>
      </p:sp>
    </p:spTree>
    <p:extLst>
      <p:ext uri="{BB962C8B-B14F-4D97-AF65-F5344CB8AC3E}">
        <p14:creationId xmlns:p14="http://schemas.microsoft.com/office/powerpoint/2010/main" val="17904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Espíritu de amor, haz que hoy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vivamos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En paz, amor y gozo. </a:t>
            </a:r>
            <a:r>
              <a:rPr lang="es-ES" sz="6600" dirty="0" err="1">
                <a:latin typeface="Arial Black" pitchFamily="34" charset="0"/>
              </a:rPr>
              <a:t>Sosténnos</a:t>
            </a:r>
            <a:r>
              <a:rPr lang="es-ES" sz="6600" dirty="0">
                <a:latin typeface="Arial Black" pitchFamily="34" charset="0"/>
              </a:rPr>
              <a:t> hasta el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fin.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Es digno sólo él de gloria sin igual,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Pues con su sangre nos abrió el reino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celestial.</a:t>
            </a:r>
          </a:p>
        </p:txBody>
      </p:sp>
    </p:spTree>
    <p:extLst>
      <p:ext uri="{BB962C8B-B14F-4D97-AF65-F5344CB8AC3E}">
        <p14:creationId xmlns:p14="http://schemas.microsoft.com/office/powerpoint/2010/main" val="33199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Divino Espíritu de Dios, enviado por </a:t>
            </a:r>
            <a:r>
              <a:rPr lang="es-PE" sz="6600" dirty="0">
                <a:latin typeface="Arial Black" pitchFamily="34" charset="0"/>
              </a:rPr>
              <a:t>Jesús, d</a:t>
            </a:r>
            <a:r>
              <a:rPr lang="es-ES" sz="6600" dirty="0">
                <a:latin typeface="Arial Black" pitchFamily="34" charset="0"/>
              </a:rPr>
              <a:t>el bien  condúcenos en pos, y </a:t>
            </a:r>
            <a:r>
              <a:rPr lang="es-PE" sz="6600" dirty="0">
                <a:latin typeface="Arial Black" pitchFamily="34" charset="0"/>
              </a:rPr>
              <a:t>alúmbrenos tú luz.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Haz comprender al corazón cuán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grave es su maldad, </a:t>
            </a:r>
            <a:r>
              <a:rPr lang="es-ES" sz="6600" dirty="0">
                <a:latin typeface="Arial Black" pitchFamily="34" charset="0"/>
              </a:rPr>
              <a:t>Y danos el precioso don de andar en </a:t>
            </a:r>
            <a:r>
              <a:rPr lang="es-PE" sz="6600" dirty="0">
                <a:latin typeface="Arial Black" pitchFamily="34" charset="0"/>
              </a:rPr>
              <a:t>santidad.</a:t>
            </a:r>
          </a:p>
        </p:txBody>
      </p:sp>
    </p:spTree>
    <p:extLst>
      <p:ext uri="{BB962C8B-B14F-4D97-AF65-F5344CB8AC3E}">
        <p14:creationId xmlns:p14="http://schemas.microsoft.com/office/powerpoint/2010/main" val="282537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Venga la fuerza de Tú luz al fiero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tentador; </a:t>
            </a:r>
            <a:r>
              <a:rPr lang="es-ES" sz="6600" dirty="0">
                <a:latin typeface="Arial Black" pitchFamily="34" charset="0"/>
              </a:rPr>
              <a:t>Por Cristo quien muriendo en cruz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nuestro dolor sufrió.</a:t>
            </a:r>
          </a:p>
        </p:txBody>
      </p:sp>
    </p:spTree>
    <p:extLst>
      <p:ext uri="{BB962C8B-B14F-4D97-AF65-F5344CB8AC3E}">
        <p14:creationId xmlns:p14="http://schemas.microsoft.com/office/powerpoint/2010/main" val="3483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4. Sé nuestro guía al transitar la senda </a:t>
            </a:r>
            <a:r>
              <a:rPr lang="es-PE" sz="6600" dirty="0">
                <a:latin typeface="Arial Black" pitchFamily="34" charset="0"/>
              </a:rPr>
              <a:t>que él trazó.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Danos poder, y así triunfar, siguiendo de </a:t>
            </a:r>
            <a:r>
              <a:rPr lang="es-PE" sz="6600" dirty="0">
                <a:latin typeface="Arial Black" pitchFamily="34" charset="0"/>
              </a:rPr>
              <a:t>él en pos.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9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Santo Espíritu, fluye en mí; Santo Espíritu, fluye en mí; Mí vida sea Tú querer, Santo Espíritu, fluye en mí.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Santo Espíritu, mora en mí; Santo Espíritu, mora en mí. Las almas quiero ganar para ti. Santo Espíritu, mora en mí.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3. Santo Espíritu, úsame; Santo Espíritu, úsame.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así verán que tú estás en mí. </a:t>
            </a:r>
            <a:r>
              <a:rPr lang="es-PE" sz="6600" dirty="0">
                <a:latin typeface="Arial Black" pitchFamily="34" charset="0"/>
              </a:rPr>
              <a:t>Santo Espíritu, úsame.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Espíritu de luz y amor, escucha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nuestro ruego;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Inflama nuestro corazón con Tú celeste </a:t>
            </a:r>
            <a:r>
              <a:rPr lang="es-PE" sz="6600" dirty="0">
                <a:latin typeface="Arial Black" pitchFamily="34" charset="0"/>
              </a:rPr>
              <a:t>fuego.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Ven a los que en pecado están, sus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almas vivifica;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a los que por ti viven ya alégrales la </a:t>
            </a:r>
            <a:r>
              <a:rPr lang="es-PE" sz="6600" dirty="0">
                <a:latin typeface="Arial Black" pitchFamily="34" charset="0"/>
              </a:rPr>
              <a:t>vida.</a:t>
            </a:r>
          </a:p>
        </p:txBody>
      </p:sp>
    </p:spTree>
    <p:extLst>
      <p:ext uri="{BB962C8B-B14F-4D97-AF65-F5344CB8AC3E}">
        <p14:creationId xmlns:p14="http://schemas.microsoft.com/office/powerpoint/2010/main" val="20898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Promesa del Señor Jesús, dádiva del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Padre, </a:t>
            </a:r>
            <a:r>
              <a:rPr lang="es-ES" sz="6600" dirty="0">
                <a:latin typeface="Arial Black" pitchFamily="34" charset="0"/>
              </a:rPr>
              <a:t>Con tú poder, con Tú virtud, visítanos, no </a:t>
            </a:r>
            <a:r>
              <a:rPr lang="es-PE" sz="6600" dirty="0">
                <a:latin typeface="Arial Black" pitchFamily="34" charset="0"/>
              </a:rPr>
              <a:t>tardes.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4. Rey de la vida es él, del mundo el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vencedor,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Quien a la muerte despojó de todo su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terror;</a:t>
            </a:r>
          </a:p>
        </p:txBody>
      </p:sp>
    </p:spTree>
    <p:extLst>
      <p:ext uri="{BB962C8B-B14F-4D97-AF65-F5344CB8AC3E}">
        <p14:creationId xmlns:p14="http://schemas.microsoft.com/office/powerpoint/2010/main" val="34980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400" dirty="0">
                <a:latin typeface="Arial Black" pitchFamily="34" charset="0"/>
              </a:rPr>
              <a:t>1. Dicha grande es la del hombre, cuyas </a:t>
            </a:r>
            <a:r>
              <a:rPr lang="es-PE" sz="6400" dirty="0">
                <a:latin typeface="Arial Black" pitchFamily="34" charset="0"/>
              </a:rPr>
              <a:t>sendas rectas son; </a:t>
            </a:r>
            <a:r>
              <a:rPr lang="es-ES" sz="6400" dirty="0">
                <a:latin typeface="Arial Black" pitchFamily="34" charset="0"/>
              </a:rPr>
              <a:t>No anda con los pecadores, en actuar de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perversión.</a:t>
            </a:r>
            <a:endParaRPr lang="es-PE" sz="64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A los malos consejeros deja, porque </a:t>
            </a:r>
            <a:r>
              <a:rPr lang="es-PE" sz="6400" dirty="0">
                <a:latin typeface="Arial Black" pitchFamily="34" charset="0"/>
              </a:rPr>
              <a:t>teme el mal;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Huye de la burladora gente impía sin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moral.</a:t>
            </a:r>
          </a:p>
        </p:txBody>
      </p:sp>
    </p:spTree>
    <p:extLst>
      <p:ext uri="{BB962C8B-B14F-4D97-AF65-F5344CB8AC3E}">
        <p14:creationId xmlns:p14="http://schemas.microsoft.com/office/powerpoint/2010/main" val="31216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2. Antes, en la ley divina cifra su mayor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placer,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Meditando día y noche en su divinas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saber.</a:t>
            </a:r>
          </a:p>
        </p:txBody>
      </p:sp>
    </p:spTree>
    <p:extLst>
      <p:ext uri="{BB962C8B-B14F-4D97-AF65-F5344CB8AC3E}">
        <p14:creationId xmlns:p14="http://schemas.microsoft.com/office/powerpoint/2010/main" val="4364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Este, como el árbol verde, bien regado y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en sazón,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Frutos abundantes rinde y hojas que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perennes son.</a:t>
            </a:r>
          </a:p>
        </p:txBody>
      </p:sp>
    </p:spTree>
    <p:extLst>
      <p:ext uri="{BB962C8B-B14F-4D97-AF65-F5344CB8AC3E}">
        <p14:creationId xmlns:p14="http://schemas.microsoft.com/office/powerpoint/2010/main" val="4364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3. El prospera en lo que emprende y le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sale todo bien;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Mas funestos resultados los impíos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siempre ven.</a:t>
            </a:r>
          </a:p>
        </p:txBody>
      </p:sp>
    </p:spTree>
    <p:extLst>
      <p:ext uri="{BB962C8B-B14F-4D97-AF65-F5344CB8AC3E}">
        <p14:creationId xmlns:p14="http://schemas.microsoft.com/office/powerpoint/2010/main" val="199558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Porque Dios la senda mira por la cual los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suyos van!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Otra es la de los impíos: al infierno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bajarán.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Padre, tu palabra es mi delicia y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solaz; </a:t>
            </a:r>
            <a:r>
              <a:rPr lang="es-ES" sz="6600" dirty="0">
                <a:latin typeface="Arial Black" pitchFamily="34" charset="0"/>
              </a:rPr>
              <a:t>Guíe siempre aquí mis pies, y a mi alma </a:t>
            </a:r>
            <a:r>
              <a:rPr lang="es-PE" sz="6600" dirty="0">
                <a:latin typeface="Arial Black" pitchFamily="34" charset="0"/>
              </a:rPr>
              <a:t>traiga Paz.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Es tu ley, Señor, faro celestial,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Que en perenne resplandor, norte y guía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da al mortal.</a:t>
            </a:r>
          </a:p>
        </p:txBody>
      </p:sp>
    </p:spTree>
    <p:extLst>
      <p:ext uri="{BB962C8B-B14F-4D97-AF65-F5344CB8AC3E}">
        <p14:creationId xmlns:p14="http://schemas.microsoft.com/office/powerpoint/2010/main" val="2879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2. Si obediente oí tu voz, en tu gracia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fuerza hallé,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con firme pie y veloz, por tus sendas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caminé.</a:t>
            </a:r>
          </a:p>
        </p:txBody>
      </p:sp>
    </p:spTree>
    <p:extLst>
      <p:ext uri="{BB962C8B-B14F-4D97-AF65-F5344CB8AC3E}">
        <p14:creationId xmlns:p14="http://schemas.microsoft.com/office/powerpoint/2010/main" val="20050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Es tu ley, Señor, faro celestial,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Que en perenne resplandor, norte y guía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da al mortal.</a:t>
            </a:r>
          </a:p>
        </p:txBody>
      </p:sp>
    </p:spTree>
    <p:extLst>
      <p:ext uri="{BB962C8B-B14F-4D97-AF65-F5344CB8AC3E}">
        <p14:creationId xmlns:p14="http://schemas.microsoft.com/office/powerpoint/2010/main" val="21689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En el poder vivid de su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resurrección;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Glorioso el día llegará de plena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redención.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Tu verdad es mi sostén, contra duda y </a:t>
            </a:r>
            <a:r>
              <a:rPr lang="es-PE" sz="6600" dirty="0">
                <a:latin typeface="Arial Black" pitchFamily="34" charset="0"/>
              </a:rPr>
              <a:t>tentación,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destila calma y bien cuando asalta la </a:t>
            </a:r>
            <a:r>
              <a:rPr lang="es-PE" sz="6600" dirty="0">
                <a:latin typeface="Arial Black" pitchFamily="34" charset="0"/>
              </a:rPr>
              <a:t>aflicción.</a:t>
            </a:r>
          </a:p>
        </p:txBody>
      </p:sp>
    </p:spTree>
    <p:extLst>
      <p:ext uri="{BB962C8B-B14F-4D97-AF65-F5344CB8AC3E}">
        <p14:creationId xmlns:p14="http://schemas.microsoft.com/office/powerpoint/2010/main" val="19486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Es tu ley, Señor, faro celestial,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Que en perenne resplandor, norte y guía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da al mortal.</a:t>
            </a:r>
          </a:p>
        </p:txBody>
      </p:sp>
    </p:spTree>
    <p:extLst>
      <p:ext uri="{BB962C8B-B14F-4D97-AF65-F5344CB8AC3E}">
        <p14:creationId xmlns:p14="http://schemas.microsoft.com/office/powerpoint/2010/main" val="21689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4. Son tus dichos para mí, prendas fieles </a:t>
            </a:r>
            <a:r>
              <a:rPr lang="es-PE" sz="6600" dirty="0">
                <a:latin typeface="Arial Black" pitchFamily="34" charset="0"/>
              </a:rPr>
              <a:t>de salud;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Dame, pues, que te oiga a ti, con filial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solicitud.</a:t>
            </a:r>
          </a:p>
        </p:txBody>
      </p:sp>
    </p:spTree>
    <p:extLst>
      <p:ext uri="{BB962C8B-B14F-4D97-AF65-F5344CB8AC3E}">
        <p14:creationId xmlns:p14="http://schemas.microsoft.com/office/powerpoint/2010/main" val="36719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Es tu ley, Señor, faro celestial,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Que en perenne resplandor, norte y guía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da al mortal.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44016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700" b="1" dirty="0">
                <a:latin typeface="Arial Black" pitchFamily="34" charset="0"/>
              </a:rPr>
              <a:t>1. </a:t>
            </a:r>
            <a:r>
              <a:rPr lang="es-ES" sz="5700" dirty="0">
                <a:latin typeface="Arial Black" pitchFamily="34" charset="0"/>
              </a:rPr>
              <a:t>¡Oh, cantádmelas otra vez! </a:t>
            </a:r>
            <a:r>
              <a:rPr lang="es-PE" sz="5700" dirty="0">
                <a:latin typeface="Arial Black" pitchFamily="34" charset="0"/>
              </a:rPr>
              <a:t>Bellas palabras de vida;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Hallo en ellas mi gozo y luz, Bellas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palabras de vida.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Sí, de luz y vida son sostén y guía.</a:t>
            </a:r>
            <a:endParaRPr lang="es-PE" sz="57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vida, </a:t>
            </a:r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vida.</a:t>
            </a:r>
          </a:p>
        </p:txBody>
      </p:sp>
    </p:spTree>
    <p:extLst>
      <p:ext uri="{BB962C8B-B14F-4D97-AF65-F5344CB8AC3E}">
        <p14:creationId xmlns:p14="http://schemas.microsoft.com/office/powerpoint/2010/main" val="4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pt-BR" sz="5700" b="1" dirty="0">
                <a:latin typeface="Arial Black" pitchFamily="34" charset="0"/>
              </a:rPr>
              <a:t>2. </a:t>
            </a:r>
            <a:r>
              <a:rPr lang="pt-BR" sz="5700" b="1" dirty="0" err="1">
                <a:latin typeface="Arial Black" pitchFamily="34" charset="0"/>
              </a:rPr>
              <a:t>Jesucristo</a:t>
            </a:r>
            <a:r>
              <a:rPr lang="pt-BR" sz="5700" b="1" dirty="0">
                <a:latin typeface="Arial Black" pitchFamily="34" charset="0"/>
              </a:rPr>
              <a:t> a todos da </a:t>
            </a:r>
            <a:r>
              <a:rPr lang="es-PE" sz="5700" b="1" dirty="0">
                <a:latin typeface="Arial Black" pitchFamily="34" charset="0"/>
              </a:rPr>
              <a:t>Bellas palabras de vida; El llamándote hoy está, Bellas palabras de vida.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Bondadoso te salva, y al cielo te llama.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vida, </a:t>
            </a:r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vida.</a:t>
            </a:r>
          </a:p>
        </p:txBody>
      </p:sp>
    </p:spTree>
    <p:extLst>
      <p:ext uri="{BB962C8B-B14F-4D97-AF65-F5344CB8AC3E}">
        <p14:creationId xmlns:p14="http://schemas.microsoft.com/office/powerpoint/2010/main" val="3505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1663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b="1" dirty="0">
                <a:latin typeface="Arial Black" pitchFamily="34" charset="0"/>
              </a:rPr>
              <a:t>3. Grato el cántico sonará, </a:t>
            </a:r>
            <a:r>
              <a:rPr lang="es-PE" sz="5700" b="1" dirty="0">
                <a:latin typeface="Arial Black" pitchFamily="34" charset="0"/>
              </a:rPr>
              <a:t>Bellas palabras de vida;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Tus pecados  perdonará, Bellas palabras de vida.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Sí, de luz y vida son sostén y guía.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vida, </a:t>
            </a:r>
            <a:r>
              <a:rPr lang="es-ES" sz="5700" b="1" dirty="0">
                <a:latin typeface="Arial Black" pitchFamily="34" charset="0"/>
              </a:rPr>
              <a:t>¡Qué bellas son, qué bellas son!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Bellas palabras de vida.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3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Crucificado por mí fue Jesús,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tal manera me amó</a:t>
            </a:r>
            <a:r>
              <a:rPr lang="es-ES" sz="6000" b="1" dirty="0">
                <a:latin typeface="Arial Black" pitchFamily="34" charset="0"/>
              </a:rPr>
              <a:t>. </a:t>
            </a:r>
            <a:r>
              <a:rPr lang="es-ES" sz="6000" dirty="0">
                <a:latin typeface="Arial Black" pitchFamily="34" charset="0"/>
              </a:rPr>
              <a:t>Sin murmurar fue llevado a la cruz,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 tal manera me amó.</a:t>
            </a:r>
            <a:endParaRPr lang="es-PE" sz="6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800" b="1" dirty="0">
                <a:latin typeface="Arial Black" pitchFamily="34" charset="0"/>
              </a:rPr>
              <a:t>1. </a:t>
            </a:r>
            <a:r>
              <a:rPr lang="es-PE" sz="5800" dirty="0">
                <a:latin typeface="Arial Black" pitchFamily="34" charset="0"/>
              </a:rPr>
              <a:t>Gozo la santa Palabra al leer,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Cosas preciosas allí puedo ver; Y sobre todo, que el gran Redentor, Es de los niños el tierno Pastor.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PE" sz="5800" b="1" dirty="0">
                <a:latin typeface="Arial Black" pitchFamily="34" charset="0"/>
              </a:rPr>
              <a:t>Con alegría yo cantaré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Al Redentor, tierno Pastor, </a:t>
            </a:r>
            <a:r>
              <a:rPr lang="es-ES" sz="5800" b="1" dirty="0">
                <a:latin typeface="Arial Black" pitchFamily="34" charset="0"/>
              </a:rPr>
              <a:t>Que en el Calvario por mí murió,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Sí, sí, por mí murió.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b="1" dirty="0">
                <a:latin typeface="Arial Black" pitchFamily="34" charset="0"/>
              </a:rPr>
              <a:t>2. Me ama Jesús, pues su vida entregó,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Por mi salud y de niños habló; "Dejad los niños que vengan a mí, Para salvarlos mi sangre vertí."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PE" sz="5800" b="1" dirty="0">
                <a:latin typeface="Arial Black" pitchFamily="34" charset="0"/>
              </a:rPr>
              <a:t>Con alegría yo cantaré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Al Redentor, tierno Pastor, </a:t>
            </a:r>
            <a:r>
              <a:rPr lang="es-ES" sz="5800" b="1" dirty="0">
                <a:latin typeface="Arial Black" pitchFamily="34" charset="0"/>
              </a:rPr>
              <a:t>Que en el Calvario por mí murió,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Sí, sí, por mí murió.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b="1" dirty="0">
                <a:latin typeface="Arial Black" pitchFamily="34" charset="0"/>
              </a:rPr>
              <a:t>3. Si alguien pregunta que cómo lo sé, "Busca a Jesús, pecador," le diré;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'Por su palabra, que tienes aquí, Aprende y siente que te ama a ti."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3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PE" sz="5800" b="1" dirty="0">
                <a:latin typeface="Arial Black" pitchFamily="34" charset="0"/>
              </a:rPr>
              <a:t>Con alegría yo cantaré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Al Redentor, tierno Pastor, </a:t>
            </a:r>
            <a:r>
              <a:rPr lang="es-ES" sz="5800" b="1" dirty="0">
                <a:latin typeface="Arial Black" pitchFamily="34" charset="0"/>
              </a:rPr>
              <a:t>Que en el Calvario por mí murió,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Sí, sí, por mí murió.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Es de Dios la Santa Biblia, su palabra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 verdad. </a:t>
            </a:r>
            <a:r>
              <a:rPr lang="es-ES" sz="6500" dirty="0">
                <a:latin typeface="Arial Black" pitchFamily="34" charset="0"/>
              </a:rPr>
              <a:t>Yo la creo con el alma hoy y por la </a:t>
            </a:r>
            <a:r>
              <a:rPr lang="es-PE" sz="6500" dirty="0">
                <a:latin typeface="Arial Black" pitchFamily="34" charset="0"/>
              </a:rPr>
              <a:t>eternidad. 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Si la Biblia no es mi guía, esperanza no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tendré; </a:t>
            </a:r>
            <a:r>
              <a:rPr lang="es-ES" sz="6500" dirty="0">
                <a:latin typeface="Arial Black" pitchFamily="34" charset="0"/>
              </a:rPr>
              <a:t>Aunque el mundo me abandone, tu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palabra me da fe.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2. ¡Aleluya! ¡Cuán preciosa! Es la Biblia¡, </a:t>
            </a:r>
            <a:r>
              <a:rPr lang="es-PE" sz="6500" dirty="0">
                <a:latin typeface="Arial Black" pitchFamily="34" charset="0"/>
              </a:rPr>
              <a:t>roca fiel!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Sus preceptos son seguros y son dulces 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cual la miel.</a:t>
            </a:r>
          </a:p>
        </p:txBody>
      </p:sp>
    </p:spTree>
    <p:extLst>
      <p:ext uri="{BB962C8B-B14F-4D97-AF65-F5344CB8AC3E}">
        <p14:creationId xmlns:p14="http://schemas.microsoft.com/office/powerpoint/2010/main" val="21619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Fortaleza dame, Cristo, pues servirte quiero aquí; </a:t>
            </a:r>
            <a:r>
              <a:rPr lang="es-ES" sz="6600" dirty="0">
                <a:latin typeface="Arial Black" pitchFamily="34" charset="0"/>
              </a:rPr>
              <a:t>Y a tus pies, oh buen Maestro, pueda yo </a:t>
            </a:r>
            <a:r>
              <a:rPr lang="es-PE" sz="6600" dirty="0">
                <a:latin typeface="Arial Black" pitchFamily="34" charset="0"/>
              </a:rPr>
              <a:t>aprender de ti.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amó; de tal manera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me amó; </a:t>
            </a:r>
            <a:r>
              <a:rPr lang="es-ES" sz="6000" b="1" dirty="0">
                <a:latin typeface="Arial Black" pitchFamily="34" charset="0"/>
              </a:rPr>
              <a:t>Cristo en la cruz del Calvario murió; De tal manera me amó.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Santa Biblia, para mí eres un tesoro </a:t>
            </a:r>
            <a:r>
              <a:rPr lang="es-PE" sz="5800" dirty="0">
                <a:latin typeface="Arial Black" pitchFamily="34" charset="0"/>
              </a:rPr>
              <a:t>aquí; </a:t>
            </a:r>
            <a:r>
              <a:rPr lang="es-ES" sz="5800" dirty="0">
                <a:latin typeface="Arial Black" pitchFamily="34" charset="0"/>
              </a:rPr>
              <a:t>Tú contienes con verdad la divina </a:t>
            </a:r>
            <a:r>
              <a:rPr lang="es-PE" sz="5800" dirty="0">
                <a:latin typeface="Arial Black" pitchFamily="34" charset="0"/>
              </a:rPr>
              <a:t>voluntad; </a:t>
            </a:r>
            <a:r>
              <a:rPr lang="es-ES" sz="5800" dirty="0">
                <a:latin typeface="Arial Black" pitchFamily="34" charset="0"/>
              </a:rPr>
              <a:t>Tú me dices lo que soy, de quién vine y </a:t>
            </a:r>
            <a:r>
              <a:rPr lang="es-PE" sz="5800" dirty="0">
                <a:latin typeface="Arial Black" pitchFamily="34" charset="0"/>
              </a:rPr>
              <a:t>a quién voy.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 Tú reprendes mi dudar; tú me </a:t>
            </a:r>
            <a:r>
              <a:rPr lang="es-PE" sz="5700" dirty="0">
                <a:latin typeface="Arial Black" pitchFamily="34" charset="0"/>
              </a:rPr>
              <a:t>exhortas sin cesar; </a:t>
            </a:r>
            <a:r>
              <a:rPr lang="es-ES" sz="5700" dirty="0">
                <a:latin typeface="Arial Black" pitchFamily="34" charset="0"/>
              </a:rPr>
              <a:t>Eres faro que a mi pie, lo conduce por la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Fe </a:t>
            </a:r>
            <a:r>
              <a:rPr lang="es-ES" sz="5700" dirty="0">
                <a:latin typeface="Arial Black" pitchFamily="34" charset="0"/>
              </a:rPr>
              <a:t>A las fuentes del amor del bendito 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30213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3. Eres infalible voz del Espíritu de Dios, Que vigor al alma da cuando en </a:t>
            </a:r>
            <a:r>
              <a:rPr lang="es-PE" sz="5800" dirty="0">
                <a:latin typeface="Arial Black" pitchFamily="34" charset="0"/>
              </a:rPr>
              <a:t>aflicción está; </a:t>
            </a:r>
            <a:r>
              <a:rPr lang="es-ES" sz="5800" dirty="0">
                <a:latin typeface="Arial Black" pitchFamily="34" charset="0"/>
              </a:rPr>
              <a:t>Tú me enseñas a triunfar de la muerte y </a:t>
            </a:r>
            <a:r>
              <a:rPr lang="es-PE" sz="5800" dirty="0">
                <a:latin typeface="Arial Black" pitchFamily="34" charset="0"/>
              </a:rPr>
              <a:t>el pecar.</a:t>
            </a:r>
          </a:p>
        </p:txBody>
      </p:sp>
    </p:spTree>
    <p:extLst>
      <p:ext uri="{BB962C8B-B14F-4D97-AF65-F5344CB8AC3E}">
        <p14:creationId xmlns:p14="http://schemas.microsoft.com/office/powerpoint/2010/main" val="9590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Por tu santa letra sé que con Cristo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reinaré; </a:t>
            </a:r>
            <a:r>
              <a:rPr lang="es-ES" sz="5800" dirty="0">
                <a:latin typeface="Arial Black" pitchFamily="34" charset="0"/>
              </a:rPr>
              <a:t>Yo, que tan indigno soy, por tu luz al </a:t>
            </a:r>
            <a:r>
              <a:rPr lang="es-PE" sz="5800" dirty="0">
                <a:latin typeface="Arial Black" pitchFamily="34" charset="0"/>
              </a:rPr>
              <a:t>cielo voy; </a:t>
            </a:r>
            <a:r>
              <a:rPr lang="es-ES" sz="5800" dirty="0">
                <a:latin typeface="Arial Black" pitchFamily="34" charset="0"/>
              </a:rPr>
              <a:t>¡Santa Biblia!, para mí eres un tesoro </a:t>
            </a:r>
            <a:r>
              <a:rPr lang="es-PE" sz="5800" dirty="0">
                <a:latin typeface="Arial Black" pitchFamily="34" charset="0"/>
              </a:rPr>
              <a:t>aquí.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La ley de Dios perfecta es: convierte </a:t>
            </a:r>
            <a:r>
              <a:rPr lang="es-PE" sz="6500" dirty="0">
                <a:latin typeface="Arial Black" pitchFamily="34" charset="0"/>
              </a:rPr>
              <a:t>al pecador; </a:t>
            </a:r>
            <a:r>
              <a:rPr lang="es-ES" sz="6500" dirty="0">
                <a:latin typeface="Arial Black" pitchFamily="34" charset="0"/>
              </a:rPr>
              <a:t>Su testimonio es tan fiel que al simple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iluminó.</a:t>
            </a:r>
            <a:endParaRPr lang="es-PE" sz="6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7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Los mandamientos del Señor dan gozo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al corazón; </a:t>
            </a:r>
            <a:r>
              <a:rPr lang="es-ES" sz="6500" dirty="0">
                <a:latin typeface="Arial Black" pitchFamily="34" charset="0"/>
              </a:rPr>
              <a:t>Tan puro su precepto es que aclara la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visión.</a:t>
            </a:r>
          </a:p>
        </p:txBody>
      </p:sp>
    </p:spTree>
    <p:extLst>
      <p:ext uri="{BB962C8B-B14F-4D97-AF65-F5344CB8AC3E}">
        <p14:creationId xmlns:p14="http://schemas.microsoft.com/office/powerpoint/2010/main" val="35585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3. Es limpio el temor de Dios, que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permanecerá;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Los sabios juicios del Señor, son justos,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son verdad.</a:t>
            </a:r>
          </a:p>
        </p:txBody>
      </p:sp>
    </p:spTree>
    <p:extLst>
      <p:ext uri="{BB962C8B-B14F-4D97-AF65-F5344CB8AC3E}">
        <p14:creationId xmlns:p14="http://schemas.microsoft.com/office/powerpoint/2010/main" val="12574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4. Deseables más que el oro son, sus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juicios, mucho más; </a:t>
            </a:r>
            <a:r>
              <a:rPr lang="es-ES" sz="6500" dirty="0">
                <a:latin typeface="Arial Black" pitchFamily="34" charset="0"/>
              </a:rPr>
              <a:t>Aun más dulce que la miel que fluye del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panal.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Todos vamos caminando, y subiendo </a:t>
            </a:r>
            <a:r>
              <a:rPr lang="es-PE" sz="6500" dirty="0">
                <a:latin typeface="Arial Black" pitchFamily="34" charset="0"/>
              </a:rPr>
              <a:t>la escalera, </a:t>
            </a:r>
            <a:r>
              <a:rPr lang="es-ES" sz="6500" dirty="0">
                <a:latin typeface="Arial Black" pitchFamily="34" charset="0"/>
              </a:rPr>
              <a:t>Hacia el cielo, hacia el cielo, siervos de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la cruz.</a:t>
            </a:r>
          </a:p>
        </p:txBody>
      </p:sp>
    </p:spTree>
    <p:extLst>
      <p:ext uri="{BB962C8B-B14F-4D97-AF65-F5344CB8AC3E}">
        <p14:creationId xmlns:p14="http://schemas.microsoft.com/office/powerpoint/2010/main" val="20165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Cada paso nos acerca, cada paso nos </a:t>
            </a:r>
            <a:r>
              <a:rPr lang="es-PE" sz="6500" dirty="0">
                <a:latin typeface="Arial Black" pitchFamily="34" charset="0"/>
              </a:rPr>
              <a:t>acerca,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Cada paso nos acerca, siervos de la </a:t>
            </a:r>
            <a:r>
              <a:rPr lang="es-PE" sz="6500" dirty="0">
                <a:latin typeface="Arial Black" pitchFamily="34" charset="0"/>
              </a:rPr>
              <a:t>cruz.</a:t>
            </a:r>
          </a:p>
        </p:txBody>
      </p:sp>
    </p:spTree>
    <p:extLst>
      <p:ext uri="{BB962C8B-B14F-4D97-AF65-F5344CB8AC3E}">
        <p14:creationId xmlns:p14="http://schemas.microsoft.com/office/powerpoint/2010/main" val="4001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2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b="1" dirty="0">
                <a:latin typeface="Arial Black" pitchFamily="34" charset="0"/>
              </a:rPr>
              <a:t>2. El inocente Cordero de Dios,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amó. Y por salvarme sufrió muerte atroz,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500" dirty="0">
                <a:latin typeface="Arial Black" pitchFamily="34" charset="0"/>
              </a:rPr>
              <a:t>3. ¿Amas tú a Jesucristo? ¿Amas tú a Jesucristo?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Todos deben de amarle, siervos de la </a:t>
            </a:r>
            <a:r>
              <a:rPr lang="es-PE" sz="6500" dirty="0">
                <a:latin typeface="Arial Black" pitchFamily="34" charset="0"/>
              </a:rPr>
              <a:t>cruz.</a:t>
            </a:r>
          </a:p>
        </p:txBody>
      </p:sp>
    </p:spTree>
    <p:extLst>
      <p:ext uri="{BB962C8B-B14F-4D97-AF65-F5344CB8AC3E}">
        <p14:creationId xmlns:p14="http://schemas.microsoft.com/office/powerpoint/2010/main" val="38464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500" dirty="0">
                <a:latin typeface="Arial Black" pitchFamily="34" charset="0"/>
              </a:rPr>
              <a:t>4. Sirve a Cristo si le amas, sirve a Cristo si le amas,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Todos deben de servirle, siervos de la </a:t>
            </a:r>
            <a:r>
              <a:rPr lang="es-PE" sz="6500" dirty="0">
                <a:latin typeface="Arial Black" pitchFamily="34" charset="0"/>
              </a:rPr>
              <a:t>cruz.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000" dirty="0">
                <a:latin typeface="Arial Black" pitchFamily="34" charset="0"/>
              </a:rPr>
              <a:t>1. Omnipotente Padre Dios, </a:t>
            </a:r>
            <a:r>
              <a:rPr lang="es-ES" sz="5000" dirty="0">
                <a:latin typeface="Arial Black" pitchFamily="34" charset="0"/>
              </a:rPr>
              <a:t>Danos la fe del Salvador, Que a nuestros padres fue sostén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En los momentos de dolor. ¡Hasta la muerte, en Cristo estén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Nuestra esperanza y nuestra fe!</a:t>
            </a:r>
            <a:endParaRPr lang="es-PE" sz="5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Hoy, por los santos que descansan ya,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Después de confesarte por la fe, Tu nombre, oh Cristo, hemos de alabar.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8785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Tú fuiste amparo, roca y defensor;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batalla, recio Capitán;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luz venció las sombras del temor.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22328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Oh bendecida y santa comunión De los que aún luchan o en la gloria </a:t>
            </a:r>
            <a:r>
              <a:rPr lang="es-PE" sz="6000" dirty="0">
                <a:latin typeface="Arial Black" pitchFamily="34" charset="0"/>
              </a:rPr>
              <a:t>están; </a:t>
            </a:r>
            <a:r>
              <a:rPr lang="es-ES" sz="6000" dirty="0">
                <a:latin typeface="Arial Black" pitchFamily="34" charset="0"/>
              </a:rPr>
              <a:t>Un solo cuerpo, porque tuyos son. </a:t>
            </a:r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29330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cuando ruda la batalla es,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Del cielo se oye un cántico triunfal;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Se afirma el brazo, vence al fin la fe: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29330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La aurora eterna ya despuntará;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Las huestes fieles llegarán al Rey,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Cantando alegres a la Trinidad: </a:t>
            </a:r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Oh juventud, que alabas al Señor,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voz de júbilo y devoción.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nombre, oh Cristo, hemos de alabar.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9659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Oh juventud, que sirves al Señor,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fe, con gozo y constante amor.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Tu nombre, oh Cristo, hemos de </a:t>
            </a:r>
            <a:r>
              <a:rPr lang="es-PE" sz="6000" dirty="0">
                <a:latin typeface="Arial Black" pitchFamily="34" charset="0"/>
              </a:rPr>
              <a:t>anunciar.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7311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amó; de tal manera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me amó; </a:t>
            </a:r>
            <a:r>
              <a:rPr lang="es-ES" sz="6000" b="1" dirty="0">
                <a:latin typeface="Arial Black" pitchFamily="34" charset="0"/>
              </a:rPr>
              <a:t>Cristo en la cruz del Calvario murió; De tal manera me amó.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Oh juventud, que marchas por la fe,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Siguiendo a Cristo lograrás vencer.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Consagra hoy tus dones al Señor.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35964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Oye, oh Dios, mi humilde oración.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vida es tuya, tómala, Señor.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Mis pasos guía hacia tu mansión.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</p:spTree>
    <p:extLst>
      <p:ext uri="{BB962C8B-B14F-4D97-AF65-F5344CB8AC3E}">
        <p14:creationId xmlns:p14="http://schemas.microsoft.com/office/powerpoint/2010/main" val="35255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Oh juventud, triunfante llegarás.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Dios ha guardado para ti lugar.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Tú has cumplido con valor la misión.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¡Aleluya! ¡Aleluya!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700" dirty="0">
                <a:latin typeface="Arial Black" pitchFamily="34" charset="0"/>
              </a:rPr>
              <a:t>1. Señor Jehová, omnipotente Dios, Tú que los astros riges con poder, Oye clemente nuestra humilde voz, Nuestra canción hoy dígnate atender.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 Eterno Padre, nuestro corazón,</a:t>
            </a:r>
          </a:p>
          <a:p>
            <a:pPr algn="ctr"/>
            <a:r>
              <a:rPr lang="it-IT" sz="5700" dirty="0">
                <a:latin typeface="Arial Black" pitchFamily="34" charset="0"/>
              </a:rPr>
              <a:t>A ti profesa un inefable amor; </a:t>
            </a:r>
            <a:r>
              <a:rPr lang="es-ES" sz="5700" dirty="0">
                <a:latin typeface="Arial Black" pitchFamily="34" charset="0"/>
              </a:rPr>
              <a:t>Hazte presente en tu pueblo hoy; Tiéndenos, pues, tu brazo protector.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800" dirty="0">
                <a:latin typeface="Arial Black" pitchFamily="34" charset="0"/>
              </a:rPr>
              <a:t>3. A nuestra patria da tu bendición;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Enséñanos tus leyes a guardar; Alumbra la conciencia y la razón; Domina siempre tú en todo hogar.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Defiéndenos del enemigo cruel; Concede a nuestras faltas corrección;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Nuestro servicio sea siempre fiel; Rodéanos de tu gran protección.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Dios ha hecho todo lo que el ojo ve;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cada cosa de este mundo terrenal.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Todo árbol y las plantas son de él,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Las estrellas y el manto celestial.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¡Sea ya la luz! Ordenó Jehová Con su fuerte voz y la luz fue ya.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Hoy el buen Jesús, nuestro redentor,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brinda al mundo luz con excelso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2. A su imagen Dios formó al hombre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Adán, </a:t>
            </a:r>
            <a:r>
              <a:rPr lang="es-ES" sz="5600" dirty="0">
                <a:latin typeface="Arial Black" pitchFamily="34" charset="0"/>
              </a:rPr>
              <a:t>luego hizo una mujer tomada de él;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Y los coloco en el jardín del Edén,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Donde habían de seguirle siempre fiel.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</a:rPr>
              <a:t> </a:t>
            </a:r>
            <a:r>
              <a:rPr lang="es-ES" sz="6000" b="1" dirty="0">
                <a:latin typeface="Arial Black" pitchFamily="34" charset="0"/>
              </a:rPr>
              <a:t>3. En mi lugar padeció aflicción,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amó. Ya consumó mi eternas salvación,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¡Sea ya la luz! Ordenó Jehová Con su fuerte voz y la luz fue ya.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Hoy el buen Jesús, nuestro redentor,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brinda al mundo luz con excelso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El perfecto gozo había en el Edén,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Ellos se gozaban al andar con Dios.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Comunión completa había allá también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Al oír de Jehová la tierna voz.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6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¡Sea ya la luz! Ordenó Jehová Con su fuerte voz y la luz fue ya.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Hoy el buen Jesús, nuestro redentor,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brinda al mundo luz con excelso amor.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200" dirty="0">
                <a:latin typeface="Arial Black" pitchFamily="34" charset="0"/>
              </a:rPr>
              <a:t>1. El mundo entero es del Padre </a:t>
            </a:r>
            <a:r>
              <a:rPr lang="es-PE" sz="5200" dirty="0">
                <a:latin typeface="Arial Black" pitchFamily="34" charset="0"/>
              </a:rPr>
              <a:t>celestial; </a:t>
            </a:r>
            <a:r>
              <a:rPr lang="es-ES" sz="5200" dirty="0">
                <a:latin typeface="Arial Black" pitchFamily="34" charset="0"/>
              </a:rPr>
              <a:t>Su alabanza en la creación escucho </a:t>
            </a:r>
            <a:r>
              <a:rPr lang="es-PE" sz="5200" dirty="0">
                <a:latin typeface="Arial Black" pitchFamily="34" charset="0"/>
              </a:rPr>
              <a:t>resonar. </a:t>
            </a:r>
            <a:r>
              <a:rPr lang="es-ES" sz="5200" dirty="0">
                <a:latin typeface="Arial Black" pitchFamily="34" charset="0"/>
              </a:rPr>
              <a:t>¡De Dios el mundo es! ¡Qué grato es </a:t>
            </a:r>
            <a:r>
              <a:rPr lang="es-PE" sz="5200" dirty="0">
                <a:latin typeface="Arial Black" pitchFamily="34" charset="0"/>
              </a:rPr>
              <a:t>recordar </a:t>
            </a:r>
            <a:r>
              <a:rPr lang="es-ES" sz="5200" dirty="0">
                <a:latin typeface="Arial Black" pitchFamily="34" charset="0"/>
              </a:rPr>
              <a:t>Que en el autor de tanto bien podemos </a:t>
            </a:r>
            <a:r>
              <a:rPr lang="es-PE" sz="5200" dirty="0">
                <a:latin typeface="Arial Black" pitchFamily="34" charset="0"/>
              </a:rPr>
              <a:t>descansar!</a:t>
            </a:r>
          </a:p>
        </p:txBody>
      </p:sp>
    </p:spTree>
    <p:extLst>
      <p:ext uri="{BB962C8B-B14F-4D97-AF65-F5344CB8AC3E}">
        <p14:creationId xmlns:p14="http://schemas.microsoft.com/office/powerpoint/2010/main" val="37952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2. El mundo entero es del Padre </a:t>
            </a:r>
            <a:r>
              <a:rPr lang="es-PE" sz="5100" dirty="0">
                <a:latin typeface="Arial Black" pitchFamily="34" charset="0"/>
              </a:rPr>
              <a:t>celestial; </a:t>
            </a:r>
            <a:r>
              <a:rPr lang="es-ES" sz="5100" dirty="0">
                <a:latin typeface="Arial Black" pitchFamily="34" charset="0"/>
              </a:rPr>
              <a:t>El pájaro, la luz, la flor proclaman su </a:t>
            </a:r>
            <a:r>
              <a:rPr lang="es-PE" sz="5100" dirty="0">
                <a:latin typeface="Arial Black" pitchFamily="34" charset="0"/>
              </a:rPr>
              <a:t>bondad. </a:t>
            </a:r>
            <a:r>
              <a:rPr lang="es-ES" sz="5100" dirty="0">
                <a:latin typeface="Arial Black" pitchFamily="34" charset="0"/>
              </a:rPr>
              <a:t>¡De Dios el mundo es! El fruto de su </a:t>
            </a:r>
            <a:r>
              <a:rPr lang="es-PE" sz="5100" dirty="0">
                <a:latin typeface="Arial Black" pitchFamily="34" charset="0"/>
              </a:rPr>
              <a:t>acción</a:t>
            </a:r>
          </a:p>
          <a:p>
            <a:pPr algn="ctr"/>
            <a:r>
              <a:rPr lang="es-ES" sz="5100" dirty="0">
                <a:latin typeface="Arial Black" pitchFamily="34" charset="0"/>
              </a:rPr>
              <a:t>Se muestra con esplendidez en toda la </a:t>
            </a:r>
            <a:r>
              <a:rPr lang="es-PE" sz="5100" dirty="0">
                <a:latin typeface="Arial Black" pitchFamily="34" charset="0"/>
              </a:rPr>
              <a:t>expansión.</a:t>
            </a:r>
          </a:p>
        </p:txBody>
      </p:sp>
    </p:spTree>
    <p:extLst>
      <p:ext uri="{BB962C8B-B14F-4D97-AF65-F5344CB8AC3E}">
        <p14:creationId xmlns:p14="http://schemas.microsoft.com/office/powerpoint/2010/main" val="228355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3. El mundo entero es del Padre </a:t>
            </a:r>
            <a:r>
              <a:rPr lang="es-PE" sz="5100" dirty="0">
                <a:latin typeface="Arial Black" pitchFamily="34" charset="0"/>
              </a:rPr>
              <a:t>celestial; </a:t>
            </a:r>
            <a:r>
              <a:rPr lang="es-ES" sz="5100" dirty="0">
                <a:latin typeface="Arial Black" pitchFamily="34" charset="0"/>
              </a:rPr>
              <a:t>Y nada habrá de detener su triunfo sobre </a:t>
            </a:r>
            <a:r>
              <a:rPr lang="es-PE" sz="5100" dirty="0">
                <a:latin typeface="Arial Black" pitchFamily="34" charset="0"/>
              </a:rPr>
              <a:t>el mal. </a:t>
            </a:r>
            <a:r>
              <a:rPr lang="es-ES" sz="5100" dirty="0">
                <a:latin typeface="Arial Black" pitchFamily="34" charset="0"/>
              </a:rPr>
              <a:t>¡De Dios el mundo es! Confiada mi alma </a:t>
            </a:r>
            <a:r>
              <a:rPr lang="es-PE" sz="5100" dirty="0">
                <a:latin typeface="Arial Black" pitchFamily="34" charset="0"/>
              </a:rPr>
              <a:t>está, </a:t>
            </a:r>
            <a:r>
              <a:rPr lang="es-ES" sz="5100" dirty="0">
                <a:latin typeface="Arial Black" pitchFamily="34" charset="0"/>
              </a:rPr>
              <a:t>Pues Dios en Cristo, nuestro Rey, por s</a:t>
            </a:r>
            <a:r>
              <a:rPr lang="es-PE" sz="5100" dirty="0" err="1">
                <a:latin typeface="Arial Black" pitchFamily="34" charset="0"/>
              </a:rPr>
              <a:t>iempre</a:t>
            </a:r>
            <a:r>
              <a:rPr lang="es-PE" sz="5100" dirty="0">
                <a:latin typeface="Arial Black" pitchFamily="34" charset="0"/>
              </a:rPr>
              <a:t> reinará.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1. Alcemos nuestra voz al Rey y </a:t>
            </a:r>
            <a:r>
              <a:rPr lang="es-PE" sz="5400" dirty="0">
                <a:latin typeface="Arial Black" pitchFamily="34" charset="0"/>
              </a:rPr>
              <a:t>Creador. </a:t>
            </a:r>
            <a:r>
              <a:rPr lang="es-ES" sz="5400" dirty="0">
                <a:latin typeface="Arial Black" pitchFamily="34" charset="0"/>
              </a:rPr>
              <a:t>Y al Cordero que murió: a Cristo el </a:t>
            </a:r>
            <a:r>
              <a:rPr lang="es-PE" sz="5400" dirty="0">
                <a:latin typeface="Arial Black" pitchFamily="34" charset="0"/>
              </a:rPr>
              <a:t>Salvador.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Cantemos de su amor, poder y </a:t>
            </a:r>
            <a:r>
              <a:rPr lang="es-PE" sz="5400" dirty="0">
                <a:latin typeface="Arial Black" pitchFamily="34" charset="0"/>
              </a:rPr>
              <a:t>majestad.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Cantemos todos a una voz por la </a:t>
            </a:r>
            <a:r>
              <a:rPr lang="es-PE" sz="5400" dirty="0">
                <a:latin typeface="Arial Black" pitchFamily="34" charset="0"/>
              </a:rPr>
              <a:t>eternidad.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Su sangre derramó, y al Padre nos </a:t>
            </a:r>
            <a:r>
              <a:rPr lang="es-PE" sz="5400" dirty="0">
                <a:latin typeface="Arial Black" pitchFamily="34" charset="0"/>
              </a:rPr>
              <a:t>unió. Desconocidos éramos, mas Dios nos recibió.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Su sangre carmesí salvó al pecador; El sacrificio se cumplió, incomparable. 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0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100" dirty="0">
                <a:latin typeface="Arial Black" pitchFamily="34" charset="0"/>
              </a:rPr>
              <a:t>3. Loores dad al Rey, Cordero de la </a:t>
            </a:r>
            <a:r>
              <a:rPr lang="es-PE" sz="5100" dirty="0">
                <a:latin typeface="Arial Black" pitchFamily="34" charset="0"/>
              </a:rPr>
              <a:t>cruz. </a:t>
            </a:r>
            <a:r>
              <a:rPr lang="es-ES" sz="5100" dirty="0">
                <a:latin typeface="Arial Black" pitchFamily="34" charset="0"/>
              </a:rPr>
              <a:t>Los redimidos cantarán por siempre al </a:t>
            </a:r>
            <a:r>
              <a:rPr lang="es-PE" sz="5100" dirty="0">
                <a:latin typeface="Arial Black" pitchFamily="34" charset="0"/>
              </a:rPr>
              <a:t>Rey Jesús. </a:t>
            </a:r>
            <a:r>
              <a:rPr lang="es-ES" sz="5100" dirty="0">
                <a:latin typeface="Arial Black" pitchFamily="34" charset="0"/>
              </a:rPr>
              <a:t>Loor al gran Yo Soy, los santos </a:t>
            </a:r>
            <a:r>
              <a:rPr lang="es-PE" sz="5100" dirty="0">
                <a:latin typeface="Arial Black" pitchFamily="34" charset="0"/>
              </a:rPr>
              <a:t>cantarán. </a:t>
            </a:r>
            <a:r>
              <a:rPr lang="es-ES" sz="5100" dirty="0">
                <a:latin typeface="Arial Black" pitchFamily="34" charset="0"/>
              </a:rPr>
              <a:t>Digno el Cordero, el Rey Jesús, su </a:t>
            </a:r>
            <a:r>
              <a:rPr lang="es-PE" sz="5100" dirty="0">
                <a:latin typeface="Arial Black" pitchFamily="34" charset="0"/>
              </a:rPr>
              <a:t>nombre  alabarán.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5800" b="1" dirty="0">
                <a:latin typeface="Arial Black" pitchFamily="34" charset="0"/>
              </a:rPr>
              <a:t>1. </a:t>
            </a:r>
            <a:r>
              <a:rPr lang="es-PE" sz="5800" dirty="0">
                <a:latin typeface="Arial Black" pitchFamily="34" charset="0"/>
              </a:rPr>
              <a:t>Siempre amanece como al principio.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Aves que cantan siempre se ven.</a:t>
            </a:r>
          </a:p>
          <a:p>
            <a:pPr algn="ctr"/>
            <a:r>
              <a:rPr lang="es-PE" sz="5800" dirty="0">
                <a:latin typeface="Arial Black" pitchFamily="34" charset="0"/>
              </a:rPr>
              <a:t>Todo hermoso cuando amanece. </a:t>
            </a:r>
            <a:r>
              <a:rPr lang="es-ES" sz="5800" dirty="0">
                <a:latin typeface="Arial Black" pitchFamily="34" charset="0"/>
              </a:rPr>
              <a:t>Demos con gozo gloria a Dios.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1 Título"/>
          <p:cNvSpPr txBox="1">
            <a:spLocks/>
          </p:cNvSpPr>
          <p:nvPr/>
        </p:nvSpPr>
        <p:spPr>
          <a:xfrm>
            <a:off x="398280" y="232738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4" action="ppaction://hlinksldjump"/>
              </a:rPr>
              <a:t>151.- OH JUVENTUD, QUE ALABAS AL SEÑOR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398280" y="630758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5" action="ppaction://hlinksldjump"/>
              </a:rPr>
              <a:t>152.- SEÑOR JEHOVA, OMNIPOTENTE DIOS</a:t>
            </a:r>
            <a:r>
              <a:rPr lang="es-ES" sz="1600" dirty="0">
                <a:latin typeface="Algerian" pitchFamily="82" charset="0"/>
              </a:rPr>
              <a:t>.</a:t>
            </a: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412746" y="113481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153.- LA CREACIÓN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399098" y="162613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154.- EL MUNDO ENTERO ES DEL PADRE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12746" y="2070918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155.- ALCEMOS NUESTRA VOZ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398280" y="256993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156.- SIEMPRE AMANECE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25575" y="2979372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157.- ¿HAS HALLADO EN CRISTO?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12746" y="347839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158.- REY DE REYES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385450" y="398336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159.- ROCA DE LA ETERNIDAD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371802" y="451562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160.- ¿QUE ME PUEDE DAR PERDON?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344507" y="504788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161.- BENDITO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344507" y="559427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162.- TODOS LOS QUE TENGAN SED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344507" y="609329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163.- TODOS LOS QUE TENGAN SED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4891974" y="18864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164.- AMIGO HALLE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4891974" y="61172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165.- JESUS ES LA LUZ DEL MUNDO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4891974" y="113033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166.- CARIÑOSO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4891974" y="162613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167.- CARIÑOSO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4891974" y="2070917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168.- SALVANTE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4891974" y="248035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169.- LEVANTADO FUE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4891974" y="297937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170.- ¿QUIERES SER SALVO DE TODA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4891974" y="3484338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800" dirty="0">
                <a:latin typeface="Algerian" pitchFamily="82" charset="0"/>
                <a:hlinkClick r:id="rId24" action="ppaction://hlinksldjump"/>
              </a:rPr>
              <a:t>171.- LA CRUZ SOLO ME GUIARA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4877493" y="4016602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172.- MI CULPA EL LLEVO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4877493" y="448238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173.- TANTO AL MUNDO DIOS AMO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4877493" y="504788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174.- CON ALMA Y VOZ TE ALABARE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4" name="1 Título"/>
          <p:cNvSpPr txBox="1">
            <a:spLocks/>
          </p:cNvSpPr>
          <p:nvPr/>
        </p:nvSpPr>
        <p:spPr>
          <a:xfrm>
            <a:off x="4852145" y="559427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175.- POR SU MISERICORDIA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De tal manera me amó; de tal manera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me amó; </a:t>
            </a:r>
            <a:r>
              <a:rPr lang="es-ES" sz="6000" b="1" dirty="0">
                <a:latin typeface="Arial Black" pitchFamily="34" charset="0"/>
              </a:rPr>
              <a:t>Cristo en la cruz del Calvario murió; De tal manera me amó.</a:t>
            </a:r>
            <a:endParaRPr lang="es-PE" sz="6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b="1" dirty="0">
                <a:latin typeface="Arial Black" pitchFamily="34" charset="0"/>
              </a:rPr>
              <a:t>2. Cae la lluvia sobre la hierba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Como al principio de la creación. ¡Dios es loado! Pues nos ha dado, Con el rocío, su bendición.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b="1" dirty="0">
                <a:latin typeface="Arial Black" pitchFamily="34" charset="0"/>
              </a:rPr>
              <a:t>3. Suya es la aurora, suyo es el día,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Todo perfecto Dios lo creó;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Una alabanza siempre elevemos, Cada mañana al Creador.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700" b="1" dirty="0">
                <a:latin typeface="Arial Black" pitchFamily="34" charset="0"/>
              </a:rPr>
              <a:t>1. </a:t>
            </a:r>
            <a:r>
              <a:rPr lang="es-ES" sz="5700" dirty="0">
                <a:latin typeface="Arial Black" pitchFamily="34" charset="0"/>
              </a:rPr>
              <a:t>¿Has hallado en Cristo plena </a:t>
            </a:r>
            <a:r>
              <a:rPr lang="es-PE" sz="5700" dirty="0">
                <a:latin typeface="Arial Black" pitchFamily="34" charset="0"/>
              </a:rPr>
              <a:t>Salvación </a:t>
            </a:r>
            <a:r>
              <a:rPr lang="es-ES" sz="5700" dirty="0">
                <a:latin typeface="Arial Black" pitchFamily="34" charset="0"/>
              </a:rPr>
              <a:t>Por la sangre que Cristo vertió? ¿Toda mancha lava de tu corazón? ¿Eres limpio en la sangre eficaz?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¿Eres limpio en la sangre, En la sangre de Cristo Jesús? ¿Es tu corazón más blanco que la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nieve? </a:t>
            </a:r>
            <a:r>
              <a:rPr lang="es-ES" sz="5700" b="1" dirty="0">
                <a:latin typeface="Arial Black" pitchFamily="34" charset="0"/>
              </a:rPr>
              <a:t>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700" b="1" dirty="0">
                <a:latin typeface="Arial Black" pitchFamily="34" charset="0"/>
              </a:rPr>
              <a:t>2. ¿Vives siempre al lado de tu Salvador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Por la sangre que él derramó? ¿Del pecado eres siempre vencedor? 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¿Eres limpio en la sangre, En la sangre de Cristo Jesús? ¿Es tu corazón más blanco que la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nieve? </a:t>
            </a:r>
            <a:r>
              <a:rPr lang="es-ES" sz="5700" b="1" dirty="0">
                <a:latin typeface="Arial Black" pitchFamily="34" charset="0"/>
              </a:rPr>
              <a:t>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b="1" dirty="0">
                <a:latin typeface="Arial Black" pitchFamily="34" charset="0"/>
              </a:rPr>
              <a:t>3. ¿Tendrás ropa blanca al venir Jesús?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¿Eres limpio en la fuente de amor? ¿Estás listo para la mansión de luz? 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¿Eres limpio en la sangre, En la sangre de Cristo Jesús? ¿Es tu corazón más blanco que la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nieve? </a:t>
            </a:r>
            <a:r>
              <a:rPr lang="es-ES" sz="5700" b="1" dirty="0">
                <a:latin typeface="Arial Black" pitchFamily="34" charset="0"/>
              </a:rPr>
              <a:t>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b="1" dirty="0">
                <a:latin typeface="Arial Black" pitchFamily="34" charset="0"/>
              </a:rPr>
              <a:t>4. Cristo ofrece hoy pureza y poder,</a:t>
            </a:r>
          </a:p>
          <a:p>
            <a:pPr algn="ctr"/>
            <a:r>
              <a:rPr lang="es-ES" sz="5700" b="1" dirty="0">
                <a:latin typeface="Arial Black" pitchFamily="34" charset="0"/>
              </a:rPr>
              <a:t>¡Oh, acude a la cruz del Señor! El la fuente es que limpiará tu ser, ¡Oh, acepta su sangre eficaz!</a:t>
            </a:r>
            <a:endParaRPr lang="es-PE" sz="57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b="1" dirty="0">
                <a:latin typeface="Arial Black" pitchFamily="34" charset="0"/>
              </a:rPr>
              <a:t>Coro:</a:t>
            </a:r>
            <a:endParaRPr lang="es-PE" sz="5700" b="1" dirty="0">
              <a:latin typeface="Arial Black" pitchFamily="34" charset="0"/>
            </a:endParaRPr>
          </a:p>
          <a:p>
            <a:pPr algn="ctr"/>
            <a:r>
              <a:rPr lang="es-ES" sz="5700" b="1" dirty="0">
                <a:latin typeface="Arial Black" pitchFamily="34" charset="0"/>
              </a:rPr>
              <a:t>¿Eres limpio en la sangre, En la sangre de Cristo Jesús? ¿Es tu corazón más blanco que la</a:t>
            </a:r>
          </a:p>
          <a:p>
            <a:pPr algn="ctr"/>
            <a:r>
              <a:rPr lang="es-PE" sz="5700" b="1" dirty="0">
                <a:latin typeface="Arial Black" pitchFamily="34" charset="0"/>
              </a:rPr>
              <a:t>nieve? </a:t>
            </a:r>
            <a:r>
              <a:rPr lang="es-ES" sz="5700" b="1" dirty="0">
                <a:latin typeface="Arial Black" pitchFamily="34" charset="0"/>
              </a:rPr>
              <a:t>¿Eres limpio en la sangre eficaz?</a:t>
            </a:r>
            <a:endParaRPr lang="es-PE" sz="57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Rey de mi vida tú eres hoy, en ti me </a:t>
            </a:r>
            <a:r>
              <a:rPr lang="es-PE" sz="6600" dirty="0">
                <a:latin typeface="Arial Black" pitchFamily="34" charset="0"/>
              </a:rPr>
              <a:t>gloriaré;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Es por tu cruz que salvo soy; no te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olvidaré.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Solitarios pastores en vigilia están,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Nada ven que merezca canciones;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Pero el ángel  proclama “Nació un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Salvador”, </a:t>
            </a:r>
            <a:r>
              <a:rPr lang="es-ES" sz="5600" dirty="0">
                <a:latin typeface="Arial Black" pitchFamily="34" charset="0"/>
              </a:rPr>
              <a:t>Y el cielo da eco a sus voces.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ES" sz="5200" dirty="0">
                <a:latin typeface="Arial Black" pitchFamily="34" charset="0"/>
              </a:rPr>
              <a:t>¡Hosanna! ¡Hosanna! La creación canta, La esperanza del hombre nació. Aunque el mundo parezca estar sin </a:t>
            </a:r>
            <a:r>
              <a:rPr lang="es-PE" sz="5200" dirty="0">
                <a:latin typeface="Arial Black" pitchFamily="34" charset="0"/>
              </a:rPr>
              <a:t>control: </a:t>
            </a:r>
            <a:r>
              <a:rPr lang="es-ES" sz="5200" dirty="0">
                <a:latin typeface="Arial Black" pitchFamily="34" charset="0"/>
              </a:rPr>
              <a:t>De reyes, él es Rey; de todos, Señor.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2. En sus tumbas las grandes figuras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están, </a:t>
            </a:r>
            <a:r>
              <a:rPr lang="es-ES" sz="5400" dirty="0">
                <a:latin typeface="Arial Black" pitchFamily="34" charset="0"/>
              </a:rPr>
              <a:t>Que con él vanas pugnas libraron;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Más su amor  compasivo a todos venció, Y hoy sus voces al cielo proclaman.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ES" sz="5200" dirty="0">
                <a:latin typeface="Arial Black" pitchFamily="34" charset="0"/>
              </a:rPr>
              <a:t>¡Hosanna! ¡Hosanna! La creación canta, La esperanza del hombre nació. Aunque el mundo parezca estar sin </a:t>
            </a:r>
            <a:r>
              <a:rPr lang="es-PE" sz="5200" dirty="0">
                <a:latin typeface="Arial Black" pitchFamily="34" charset="0"/>
              </a:rPr>
              <a:t>control: </a:t>
            </a:r>
            <a:r>
              <a:rPr lang="es-ES" sz="5200" dirty="0">
                <a:latin typeface="Arial Black" pitchFamily="34" charset="0"/>
              </a:rPr>
              <a:t>De reyes, él es Rey; de todos, Señor.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3. Y al sonar las trompetas al cielo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arderá, </a:t>
            </a:r>
            <a:r>
              <a:rPr lang="es-ES" sz="5400" dirty="0">
                <a:latin typeface="Arial Black" pitchFamily="34" charset="0"/>
              </a:rPr>
              <a:t>Nuestro Dios juzgará al indeciso; El cristiano, sin miedo, tendrá un </a:t>
            </a:r>
            <a:r>
              <a:rPr lang="es-PE" sz="5400" dirty="0">
                <a:latin typeface="Arial Black" pitchFamily="34" charset="0"/>
              </a:rPr>
              <a:t>Salvador, </a:t>
            </a:r>
            <a:r>
              <a:rPr lang="es-ES" sz="5400" dirty="0">
                <a:latin typeface="Arial Black" pitchFamily="34" charset="0"/>
              </a:rPr>
              <a:t>Gloria a Dios, al Señor Jesucristo.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200" dirty="0">
                <a:latin typeface="Arial Black" pitchFamily="34" charset="0"/>
              </a:rPr>
              <a:t>Coro:</a:t>
            </a:r>
            <a:endParaRPr lang="es-PE" sz="5200" dirty="0">
              <a:latin typeface="Arial Black" pitchFamily="34" charset="0"/>
            </a:endParaRPr>
          </a:p>
          <a:p>
            <a:pPr algn="ctr"/>
            <a:r>
              <a:rPr lang="es-ES" sz="5200" dirty="0">
                <a:latin typeface="Arial Black" pitchFamily="34" charset="0"/>
              </a:rPr>
              <a:t>¡Hosanna! ¡Hosanna! La creación canta, La esperanza del hombre nació. Aunque el mundo parezca estar sin </a:t>
            </a:r>
            <a:r>
              <a:rPr lang="es-PE" sz="5200" dirty="0">
                <a:latin typeface="Arial Black" pitchFamily="34" charset="0"/>
              </a:rPr>
              <a:t>control: </a:t>
            </a:r>
            <a:r>
              <a:rPr lang="es-ES" sz="5200" dirty="0">
                <a:latin typeface="Arial Black" pitchFamily="34" charset="0"/>
              </a:rPr>
              <a:t>De reyes, él es Rey; de todos, Señor.</a:t>
            </a:r>
            <a:endParaRPr lang="es-PE" sz="52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Roca de la eternidad, fuiste abierta tú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por mí; </a:t>
            </a:r>
            <a:r>
              <a:rPr lang="es-ES" sz="6000" dirty="0">
                <a:latin typeface="Arial Black" pitchFamily="34" charset="0"/>
              </a:rPr>
              <a:t>Sé mi escondedero fiel, paz encuentro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sólo en ti: </a:t>
            </a:r>
            <a:r>
              <a:rPr lang="es-ES" sz="6000" dirty="0">
                <a:latin typeface="Arial Black" pitchFamily="34" charset="0"/>
              </a:rPr>
              <a:t>Rico, limpio manantial, en el cual lavado </a:t>
            </a:r>
            <a:r>
              <a:rPr lang="es-PE" sz="6000" dirty="0">
                <a:latin typeface="Arial Black" pitchFamily="34" charset="0"/>
              </a:rPr>
              <a:t>fui.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2. Aunque sea siempre fiel, aunque llore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sin cesar,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Del pecado no podré justificación lograr;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Sólo en ti teniendo fe sobre el mal podré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triunfar.</a:t>
            </a:r>
          </a:p>
        </p:txBody>
      </p:sp>
    </p:spTree>
    <p:extLst>
      <p:ext uri="{BB962C8B-B14F-4D97-AF65-F5344CB8AC3E}">
        <p14:creationId xmlns:p14="http://schemas.microsoft.com/office/powerpoint/2010/main" val="69649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3. Mientras haya de vivir, y al instante de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expirar;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Cuando vaya a responder en tu augusto </a:t>
            </a:r>
            <a:r>
              <a:rPr lang="es-PE" sz="5600" b="1" dirty="0">
                <a:latin typeface="Arial Black" pitchFamily="34" charset="0"/>
              </a:rPr>
              <a:t>tribunal,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Sé mi escondedero fiel, Roca de la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500" b="1" dirty="0">
                <a:latin typeface="Arial Black" pitchFamily="34" charset="0"/>
              </a:rPr>
              <a:t>1. </a:t>
            </a:r>
            <a:r>
              <a:rPr lang="es-ES" sz="6500" dirty="0">
                <a:latin typeface="Arial Black" pitchFamily="34" charset="0"/>
              </a:rPr>
              <a:t>¿Qué me puede dar perdón? Sólo de </a:t>
            </a:r>
            <a:r>
              <a:rPr lang="es-PE" sz="6500" dirty="0">
                <a:latin typeface="Arial Black" pitchFamily="34" charset="0"/>
              </a:rPr>
              <a:t>Jesús la sangre,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¿Y un nuevo corazón? Sólo de Jesús la </a:t>
            </a:r>
            <a:r>
              <a:rPr lang="es-PE" sz="6500" dirty="0">
                <a:latin typeface="Arial Black" pitchFamily="34" charset="0"/>
              </a:rPr>
              <a:t>sangre.</a:t>
            </a:r>
          </a:p>
        </p:txBody>
      </p:sp>
    </p:spTree>
    <p:extLst>
      <p:ext uri="{BB962C8B-B14F-4D97-AF65-F5344CB8AC3E}">
        <p14:creationId xmlns:p14="http://schemas.microsoft.com/office/powerpoint/2010/main" val="33445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Coro: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Después de tu Getsemaní, subiste a la </a:t>
            </a:r>
            <a:r>
              <a:rPr lang="es-PE" sz="6000" b="1" dirty="0">
                <a:latin typeface="Arial Black" pitchFamily="34" charset="0"/>
                <a:cs typeface="Andalus" pitchFamily="18" charset="-78"/>
              </a:rPr>
              <a:t>cruz más cruel;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Todo sufriste tú por mí; yo quiero serte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fiel.</a:t>
            </a:r>
          </a:p>
        </p:txBody>
      </p:sp>
    </p:spTree>
    <p:extLst>
      <p:ext uri="{BB962C8B-B14F-4D97-AF65-F5344CB8AC3E}">
        <p14:creationId xmlns:p14="http://schemas.microsoft.com/office/powerpoint/2010/main" val="17386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b="1" dirty="0">
                <a:latin typeface="Arial Black" pitchFamily="34" charset="0"/>
              </a:rPr>
              <a:t>Coro:</a:t>
            </a:r>
            <a:endParaRPr lang="es-PE" sz="6500" b="1" dirty="0">
              <a:latin typeface="Arial Black" pitchFamily="34" charset="0"/>
            </a:endParaRPr>
          </a:p>
          <a:p>
            <a:pPr algn="ctr"/>
            <a:r>
              <a:rPr lang="es-ES" sz="6500" b="1" dirty="0">
                <a:latin typeface="Arial Black" pitchFamily="34" charset="0"/>
              </a:rPr>
              <a:t>Precioso es el raudal, que limpia todo </a:t>
            </a:r>
            <a:r>
              <a:rPr lang="es-PE" sz="6500" b="1" dirty="0">
                <a:latin typeface="Arial Black" pitchFamily="34" charset="0"/>
              </a:rPr>
              <a:t>mal; </a:t>
            </a:r>
            <a:r>
              <a:rPr lang="es-ES" sz="6500" b="1" dirty="0">
                <a:latin typeface="Arial Black" pitchFamily="34" charset="0"/>
              </a:rPr>
              <a:t>No hay otro manantial, sólo de Jesús la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sangre. </a:t>
            </a:r>
          </a:p>
        </p:txBody>
      </p:sp>
    </p:spTree>
    <p:extLst>
      <p:ext uri="{BB962C8B-B14F-4D97-AF65-F5344CB8AC3E}">
        <p14:creationId xmlns:p14="http://schemas.microsoft.com/office/powerpoint/2010/main" val="27870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b="1" dirty="0">
                <a:latin typeface="Arial Black" pitchFamily="34" charset="0"/>
              </a:rPr>
              <a:t>2. Fue el rescate eficaz, sólo de Jesús la </a:t>
            </a:r>
            <a:r>
              <a:rPr lang="es-PE" sz="6500" b="1" dirty="0">
                <a:latin typeface="Arial Black" pitchFamily="34" charset="0"/>
              </a:rPr>
              <a:t>sangre;</a:t>
            </a:r>
          </a:p>
          <a:p>
            <a:pPr algn="ctr"/>
            <a:r>
              <a:rPr lang="es-ES" sz="6500" b="1" dirty="0">
                <a:latin typeface="Arial Black" pitchFamily="34" charset="0"/>
              </a:rPr>
              <a:t>Trajo santidad y paz, sólo de Jesús la </a:t>
            </a:r>
            <a:r>
              <a:rPr lang="es-PE" sz="6500" b="1" dirty="0">
                <a:latin typeface="Arial Black" pitchFamily="34" charset="0"/>
              </a:rPr>
              <a:t>sangre.</a:t>
            </a:r>
          </a:p>
        </p:txBody>
      </p:sp>
    </p:spTree>
    <p:extLst>
      <p:ext uri="{BB962C8B-B14F-4D97-AF65-F5344CB8AC3E}">
        <p14:creationId xmlns:p14="http://schemas.microsoft.com/office/powerpoint/2010/main" val="11311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b="1" dirty="0">
                <a:latin typeface="Arial Black" pitchFamily="34" charset="0"/>
              </a:rPr>
              <a:t>Coro:</a:t>
            </a:r>
            <a:endParaRPr lang="es-PE" sz="6500" b="1" dirty="0">
              <a:latin typeface="Arial Black" pitchFamily="34" charset="0"/>
            </a:endParaRPr>
          </a:p>
          <a:p>
            <a:pPr algn="ctr"/>
            <a:r>
              <a:rPr lang="es-ES" sz="6500" b="1" dirty="0">
                <a:latin typeface="Arial Black" pitchFamily="34" charset="0"/>
              </a:rPr>
              <a:t>Precioso es el raudal, que limpia todo </a:t>
            </a:r>
            <a:r>
              <a:rPr lang="es-PE" sz="6500" b="1" dirty="0">
                <a:latin typeface="Arial Black" pitchFamily="34" charset="0"/>
              </a:rPr>
              <a:t>mal; </a:t>
            </a:r>
            <a:r>
              <a:rPr lang="es-ES" sz="6500" b="1" dirty="0">
                <a:latin typeface="Arial Black" pitchFamily="34" charset="0"/>
              </a:rPr>
              <a:t>No hay otro manantial, sólo de Jesús la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sangre. </a:t>
            </a:r>
          </a:p>
        </p:txBody>
      </p:sp>
    </p:spTree>
    <p:extLst>
      <p:ext uri="{BB962C8B-B14F-4D97-AF65-F5344CB8AC3E}">
        <p14:creationId xmlns:p14="http://schemas.microsoft.com/office/powerpoint/2010/main" val="17880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b="1" dirty="0">
                <a:latin typeface="Arial Black" pitchFamily="34" charset="0"/>
              </a:rPr>
              <a:t>3. Veo para mi salud, sólo de Jesús la </a:t>
            </a:r>
            <a:r>
              <a:rPr lang="es-PE" sz="6500" b="1" dirty="0">
                <a:latin typeface="Arial Black" pitchFamily="34" charset="0"/>
              </a:rPr>
              <a:t>sangre,</a:t>
            </a:r>
          </a:p>
          <a:p>
            <a:pPr algn="ctr"/>
            <a:r>
              <a:rPr lang="es-ES" sz="6500" b="1" dirty="0">
                <a:latin typeface="Arial Black" pitchFamily="34" charset="0"/>
              </a:rPr>
              <a:t>Tiene de sanar virtud, sólo de Jesús la </a:t>
            </a:r>
            <a:r>
              <a:rPr lang="es-PE" sz="6500" b="1" dirty="0">
                <a:latin typeface="Arial Black" pitchFamily="34" charset="0"/>
              </a:rPr>
              <a:t>sangre.</a:t>
            </a:r>
          </a:p>
        </p:txBody>
      </p:sp>
    </p:spTree>
    <p:extLst>
      <p:ext uri="{BB962C8B-B14F-4D97-AF65-F5344CB8AC3E}">
        <p14:creationId xmlns:p14="http://schemas.microsoft.com/office/powerpoint/2010/main" val="10114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b="1" dirty="0">
                <a:latin typeface="Arial Black" pitchFamily="34" charset="0"/>
              </a:rPr>
              <a:t>Coro:</a:t>
            </a:r>
            <a:endParaRPr lang="es-PE" sz="6500" b="1" dirty="0">
              <a:latin typeface="Arial Black" pitchFamily="34" charset="0"/>
            </a:endParaRPr>
          </a:p>
          <a:p>
            <a:pPr algn="ctr"/>
            <a:r>
              <a:rPr lang="es-ES" sz="6500" b="1" dirty="0">
                <a:latin typeface="Arial Black" pitchFamily="34" charset="0"/>
              </a:rPr>
              <a:t>Precioso es el raudal, que limpia todo </a:t>
            </a:r>
            <a:r>
              <a:rPr lang="es-PE" sz="6500" b="1" dirty="0">
                <a:latin typeface="Arial Black" pitchFamily="34" charset="0"/>
              </a:rPr>
              <a:t>mal; </a:t>
            </a:r>
            <a:r>
              <a:rPr lang="es-ES" sz="6500" b="1" dirty="0">
                <a:latin typeface="Arial Black" pitchFamily="34" charset="0"/>
              </a:rPr>
              <a:t>No hay otro manantial, sólo de Jesús la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sangre. </a:t>
            </a:r>
          </a:p>
        </p:txBody>
      </p:sp>
    </p:spTree>
    <p:extLst>
      <p:ext uri="{BB962C8B-B14F-4D97-AF65-F5344CB8AC3E}">
        <p14:creationId xmlns:p14="http://schemas.microsoft.com/office/powerpoint/2010/main" val="22776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b="1" dirty="0">
                <a:latin typeface="Arial Black" pitchFamily="34" charset="0"/>
              </a:rPr>
              <a:t>4. Cantaré junto a sus pies, sólo de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Jesús la sangre.</a:t>
            </a:r>
          </a:p>
          <a:p>
            <a:pPr algn="ctr"/>
            <a:r>
              <a:rPr lang="es-ES" sz="6500" b="1" dirty="0">
                <a:latin typeface="Arial Black" pitchFamily="34" charset="0"/>
              </a:rPr>
              <a:t>El Cordero digno es, sólo de Jesús la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sangre.</a:t>
            </a:r>
          </a:p>
        </p:txBody>
      </p:sp>
    </p:spTree>
    <p:extLst>
      <p:ext uri="{BB962C8B-B14F-4D97-AF65-F5344CB8AC3E}">
        <p14:creationId xmlns:p14="http://schemas.microsoft.com/office/powerpoint/2010/main" val="15740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b="1" dirty="0">
                <a:latin typeface="Arial Black" pitchFamily="34" charset="0"/>
              </a:rPr>
              <a:t>Coro:</a:t>
            </a:r>
            <a:endParaRPr lang="es-PE" sz="6500" b="1" dirty="0">
              <a:latin typeface="Arial Black" pitchFamily="34" charset="0"/>
            </a:endParaRPr>
          </a:p>
          <a:p>
            <a:pPr algn="ctr"/>
            <a:r>
              <a:rPr lang="es-ES" sz="6500" b="1" dirty="0">
                <a:latin typeface="Arial Black" pitchFamily="34" charset="0"/>
              </a:rPr>
              <a:t>Precioso es el raudal, que limpia todo </a:t>
            </a:r>
            <a:r>
              <a:rPr lang="es-PE" sz="6500" b="1" dirty="0">
                <a:latin typeface="Arial Black" pitchFamily="34" charset="0"/>
              </a:rPr>
              <a:t>mal; </a:t>
            </a:r>
            <a:r>
              <a:rPr lang="es-ES" sz="6500" b="1" dirty="0">
                <a:latin typeface="Arial Black" pitchFamily="34" charset="0"/>
              </a:rPr>
              <a:t>No hay otro manantial, sólo de Jesús la</a:t>
            </a:r>
          </a:p>
          <a:p>
            <a:pPr algn="ctr"/>
            <a:r>
              <a:rPr lang="es-PE" sz="6500" b="1" dirty="0">
                <a:latin typeface="Arial Black" pitchFamily="34" charset="0"/>
              </a:rPr>
              <a:t>sangre. 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6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Descendió de gloria Cristo Salvador,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Para rescatar al mundo pecador.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Vino a este mundo, con toda humildad,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Cristo el Salvador mostrando su bondad.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Bendito Dios, Cristo Jesús; Que vino a darnos gloriosa luz.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Gloria a él, aleluyas mil, Nos ha traído a su </a:t>
            </a:r>
            <a:r>
              <a:rPr lang="es-ES" sz="5600" dirty="0" err="1">
                <a:latin typeface="Arial Black" pitchFamily="34" charset="0"/>
              </a:rPr>
              <a:t>redíl</a:t>
            </a:r>
            <a:r>
              <a:rPr lang="es-ES" sz="5600" dirty="0">
                <a:latin typeface="Arial Black" pitchFamily="34" charset="0"/>
              </a:rPr>
              <a:t>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2. En el plan divino de la redención,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Fuimos elegidos para salvación.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Antes que formara toda su creación,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Dios quiso librarme de condenación.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2. Mas vi la luz amanecer de la</a:t>
            </a:r>
          </a:p>
          <a:p>
            <a:pPr algn="ctr"/>
            <a:r>
              <a:rPr lang="es-PE" sz="6600" b="1" dirty="0">
                <a:latin typeface="Arial Black" pitchFamily="34" charset="0"/>
                <a:cs typeface="Andalus" pitchFamily="18" charset="-78"/>
              </a:rPr>
              <a:t>eternidad;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Te vi, Señor, aparecer con inmortalidad.</a:t>
            </a:r>
            <a:endParaRPr lang="es-PE" sz="66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42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Bendito Dios, Cristo Jesús; Que vino a darnos gloriosa luz.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Gloria a él, aleluyas mil, Nos ha traído a su </a:t>
            </a:r>
            <a:r>
              <a:rPr lang="es-ES" sz="5600" dirty="0" err="1">
                <a:latin typeface="Arial Black" pitchFamily="34" charset="0"/>
              </a:rPr>
              <a:t>redíl</a:t>
            </a:r>
            <a:r>
              <a:rPr lang="es-ES" sz="5600" dirty="0">
                <a:latin typeface="Arial Black" pitchFamily="34" charset="0"/>
              </a:rPr>
              <a:t>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El Amado Hijo Glorioso Jesús,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Derramó su sangre en la cruenta cruz.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Y fue sepultado; ya resucito.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Vive eternamente; Dios le ensalzó.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Bendito Dios, Cristo Jesús; Que vino a darnos gloriosa luz.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Gloria a él, aleluyas mil, Nos ha traído a su </a:t>
            </a:r>
            <a:r>
              <a:rPr lang="es-ES" sz="5600" dirty="0" err="1">
                <a:latin typeface="Arial Black" pitchFamily="34" charset="0"/>
              </a:rPr>
              <a:t>redíl</a:t>
            </a:r>
            <a:r>
              <a:rPr lang="es-ES" sz="5600" dirty="0">
                <a:latin typeface="Arial Black" pitchFamily="34" charset="0"/>
              </a:rPr>
              <a:t>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Todos los que tengan sed beberán,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beberán; </a:t>
            </a:r>
            <a:r>
              <a:rPr lang="es-ES" sz="6000" dirty="0">
                <a:latin typeface="Arial Black" pitchFamily="34" charset="0"/>
              </a:rPr>
              <a:t>Vengan cuantos pobres hay: comerán, </a:t>
            </a:r>
            <a:r>
              <a:rPr lang="es-PE" sz="6000" dirty="0">
                <a:latin typeface="Arial Black" pitchFamily="34" charset="0"/>
              </a:rPr>
              <a:t>comerán. </a:t>
            </a:r>
            <a:r>
              <a:rPr lang="es-ES" sz="6000" dirty="0">
                <a:latin typeface="Arial Black" pitchFamily="34" charset="0"/>
              </a:rPr>
              <a:t>No malgasten el haber; compren </a:t>
            </a:r>
            <a:r>
              <a:rPr lang="es-PE" sz="6000" dirty="0">
                <a:latin typeface="Arial Black" pitchFamily="34" charset="0"/>
              </a:rPr>
              <a:t>verdadero pan. </a:t>
            </a:r>
            <a:r>
              <a:rPr lang="es-ES" sz="6000" dirty="0">
                <a:latin typeface="Arial Black" pitchFamily="34" charset="0"/>
              </a:rPr>
              <a:t>Si a Jesús acuden hoy, gozarán, </a:t>
            </a:r>
            <a:r>
              <a:rPr lang="es-PE" sz="6000" dirty="0">
                <a:latin typeface="Arial Black" pitchFamily="34" charset="0"/>
              </a:rPr>
              <a:t>gozarán.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5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2. Si le prestan atención, les dará, les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Dará </a:t>
            </a:r>
            <a:r>
              <a:rPr lang="es-ES" sz="5600" b="1" dirty="0">
                <a:latin typeface="Arial Black" pitchFamily="34" charset="0"/>
              </a:rPr>
              <a:t>De su amor el sumo bien, eternal,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eternas: </a:t>
            </a:r>
            <a:r>
              <a:rPr lang="es-ES" sz="5600" b="1" dirty="0">
                <a:latin typeface="Arial Black" pitchFamily="34" charset="0"/>
              </a:rPr>
              <a:t>Con el músico David, Rey, Maestro, </a:t>
            </a:r>
            <a:r>
              <a:rPr lang="es-PE" sz="5600" b="1" dirty="0">
                <a:latin typeface="Arial Black" pitchFamily="34" charset="0"/>
              </a:rPr>
              <a:t>Capitán,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De las huestes que al Edén llevará, </a:t>
            </a:r>
            <a:r>
              <a:rPr lang="es-PE" sz="5600" b="1" dirty="0">
                <a:latin typeface="Arial Black" pitchFamily="34" charset="0"/>
              </a:rPr>
              <a:t>llevará.</a:t>
            </a:r>
          </a:p>
        </p:txBody>
      </p:sp>
    </p:spTree>
    <p:extLst>
      <p:ext uri="{BB962C8B-B14F-4D97-AF65-F5344CB8AC3E}">
        <p14:creationId xmlns:p14="http://schemas.microsoft.com/office/powerpoint/2010/main" val="11506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400" b="1" dirty="0">
                <a:latin typeface="Arial Black" pitchFamily="34" charset="0"/>
              </a:rPr>
              <a:t>3. Como baja bienhechor sin volver, sin </a:t>
            </a:r>
            <a:r>
              <a:rPr lang="es-PE" sz="5400" b="1" dirty="0">
                <a:latin typeface="Arial Black" pitchFamily="34" charset="0"/>
              </a:rPr>
              <a:t>volver, </a:t>
            </a:r>
            <a:r>
              <a:rPr lang="es-ES" sz="5400" b="1" dirty="0">
                <a:latin typeface="Arial Black" pitchFamily="34" charset="0"/>
              </a:rPr>
              <a:t>Riego que las nubes dan, ha de ser, ha </a:t>
            </a:r>
            <a:r>
              <a:rPr lang="es-PE" sz="5400" b="1" dirty="0">
                <a:latin typeface="Arial Black" pitchFamily="34" charset="0"/>
              </a:rPr>
              <a:t>de ser </a:t>
            </a:r>
            <a:r>
              <a:rPr lang="es-ES" sz="5400" b="1" dirty="0">
                <a:latin typeface="Arial Black" pitchFamily="34" charset="0"/>
              </a:rPr>
              <a:t>La palabra del Señor, productivo, pleno</a:t>
            </a:r>
          </a:p>
          <a:p>
            <a:pPr algn="ctr">
              <a:lnSpc>
                <a:spcPct val="90000"/>
              </a:lnSpc>
            </a:pPr>
            <a:r>
              <a:rPr lang="es-PE" sz="5400" b="1" dirty="0">
                <a:latin typeface="Arial Black" pitchFamily="34" charset="0"/>
              </a:rPr>
              <a:t>bien, </a:t>
            </a:r>
            <a:r>
              <a:rPr lang="es-ES" sz="5400" b="1" dirty="0">
                <a:latin typeface="Arial Black" pitchFamily="34" charset="0"/>
              </a:rPr>
              <a:t>Vencedora al fin será por la fe, por la fe.</a:t>
            </a:r>
            <a:endParaRPr lang="es-PE" sz="54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Todos los que tengan sed beberán,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beberán; </a:t>
            </a:r>
            <a:r>
              <a:rPr lang="es-ES" sz="6000" dirty="0">
                <a:latin typeface="Arial Black" pitchFamily="34" charset="0"/>
              </a:rPr>
              <a:t>Vengan cuantos pobres hay: comerán, </a:t>
            </a:r>
            <a:r>
              <a:rPr lang="es-PE" sz="6000" dirty="0">
                <a:latin typeface="Arial Black" pitchFamily="34" charset="0"/>
              </a:rPr>
              <a:t>comerán. </a:t>
            </a:r>
            <a:r>
              <a:rPr lang="es-ES" sz="6000" dirty="0">
                <a:latin typeface="Arial Black" pitchFamily="34" charset="0"/>
              </a:rPr>
              <a:t>No malgasten el haber; compren </a:t>
            </a:r>
            <a:r>
              <a:rPr lang="es-PE" sz="6000" dirty="0">
                <a:latin typeface="Arial Black" pitchFamily="34" charset="0"/>
              </a:rPr>
              <a:t>verdadero pan. </a:t>
            </a:r>
            <a:r>
              <a:rPr lang="es-ES" sz="6000" dirty="0">
                <a:latin typeface="Arial Black" pitchFamily="34" charset="0"/>
              </a:rPr>
              <a:t>Si a Jesús acuden hoy, gozarán, </a:t>
            </a:r>
            <a:r>
              <a:rPr lang="es-PE" sz="6000" dirty="0">
                <a:latin typeface="Arial Black" pitchFamily="34" charset="0"/>
              </a:rPr>
              <a:t>gozarán.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2. Si le prestan atención, les dará, les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Dará </a:t>
            </a:r>
            <a:r>
              <a:rPr lang="es-ES" sz="5600" b="1" dirty="0">
                <a:latin typeface="Arial Black" pitchFamily="34" charset="0"/>
              </a:rPr>
              <a:t>De su amor el sumo bien, eternal,</a:t>
            </a:r>
          </a:p>
          <a:p>
            <a:pPr algn="ctr">
              <a:lnSpc>
                <a:spcPct val="90000"/>
              </a:lnSpc>
            </a:pPr>
            <a:r>
              <a:rPr lang="es-PE" sz="5600" b="1" dirty="0">
                <a:latin typeface="Arial Black" pitchFamily="34" charset="0"/>
              </a:rPr>
              <a:t>eternas: </a:t>
            </a:r>
            <a:r>
              <a:rPr lang="es-ES" sz="5600" b="1" dirty="0">
                <a:latin typeface="Arial Black" pitchFamily="34" charset="0"/>
              </a:rPr>
              <a:t>Con el músico David, Rey, Maestro, </a:t>
            </a:r>
            <a:r>
              <a:rPr lang="es-PE" sz="5600" b="1" dirty="0">
                <a:latin typeface="Arial Black" pitchFamily="34" charset="0"/>
              </a:rPr>
              <a:t>Capitán,</a:t>
            </a:r>
          </a:p>
          <a:p>
            <a:pPr algn="ctr">
              <a:lnSpc>
                <a:spcPct val="90000"/>
              </a:lnSpc>
            </a:pPr>
            <a:r>
              <a:rPr lang="es-ES" sz="5600" b="1" dirty="0">
                <a:latin typeface="Arial Black" pitchFamily="34" charset="0"/>
              </a:rPr>
              <a:t>De las huestes que al Edén llevará, </a:t>
            </a:r>
            <a:r>
              <a:rPr lang="es-PE" sz="5600" b="1" dirty="0">
                <a:latin typeface="Arial Black" pitchFamily="34" charset="0"/>
              </a:rPr>
              <a:t>llevará.</a:t>
            </a:r>
          </a:p>
        </p:txBody>
      </p:sp>
    </p:spTree>
    <p:extLst>
      <p:ext uri="{BB962C8B-B14F-4D97-AF65-F5344CB8AC3E}">
        <p14:creationId xmlns:p14="http://schemas.microsoft.com/office/powerpoint/2010/main" val="11068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400" b="1" dirty="0">
                <a:latin typeface="Arial Black" pitchFamily="34" charset="0"/>
              </a:rPr>
              <a:t>3. Como baja bienhechor sin volver, sin </a:t>
            </a:r>
            <a:r>
              <a:rPr lang="es-PE" sz="5400" b="1" dirty="0">
                <a:latin typeface="Arial Black" pitchFamily="34" charset="0"/>
              </a:rPr>
              <a:t>volver, </a:t>
            </a:r>
            <a:r>
              <a:rPr lang="es-ES" sz="5400" b="1" dirty="0">
                <a:latin typeface="Arial Black" pitchFamily="34" charset="0"/>
              </a:rPr>
              <a:t>Riego que las nubes dan, ha de ser, ha </a:t>
            </a:r>
            <a:r>
              <a:rPr lang="es-PE" sz="5400" b="1" dirty="0">
                <a:latin typeface="Arial Black" pitchFamily="34" charset="0"/>
              </a:rPr>
              <a:t>de ser </a:t>
            </a:r>
            <a:r>
              <a:rPr lang="es-ES" sz="5400" b="1" dirty="0">
                <a:latin typeface="Arial Black" pitchFamily="34" charset="0"/>
              </a:rPr>
              <a:t>La palabra del Señor, productivo, pleno</a:t>
            </a:r>
          </a:p>
          <a:p>
            <a:pPr algn="ctr">
              <a:lnSpc>
                <a:spcPct val="90000"/>
              </a:lnSpc>
            </a:pPr>
            <a:r>
              <a:rPr lang="es-PE" sz="5400" b="1" dirty="0">
                <a:latin typeface="Arial Black" pitchFamily="34" charset="0"/>
              </a:rPr>
              <a:t>bien, </a:t>
            </a:r>
            <a:r>
              <a:rPr lang="es-ES" sz="5400" b="1" dirty="0">
                <a:latin typeface="Arial Black" pitchFamily="34" charset="0"/>
              </a:rPr>
              <a:t>Vencedora al fin será por la fe, por la fe.</a:t>
            </a:r>
            <a:endParaRPr lang="es-PE" sz="54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400" b="1" dirty="0">
                <a:latin typeface="Arial Black" pitchFamily="34" charset="0"/>
              </a:rPr>
              <a:t>1. </a:t>
            </a:r>
            <a:r>
              <a:rPr lang="es-ES" sz="6400" dirty="0">
                <a:latin typeface="Arial Black" pitchFamily="34" charset="0"/>
              </a:rPr>
              <a:t>Amigo hallé que no tiene igual; Jamás </a:t>
            </a:r>
            <a:r>
              <a:rPr lang="es-PE" sz="6400" dirty="0">
                <a:latin typeface="Arial Black" pitchFamily="34" charset="0"/>
              </a:rPr>
              <a:t>faltó su amor. </a:t>
            </a:r>
            <a:r>
              <a:rPr lang="es-ES" sz="6400" dirty="0">
                <a:latin typeface="Arial Black" pitchFamily="34" charset="0"/>
              </a:rPr>
              <a:t>Me libertó de mi grave mal: Salvarte </a:t>
            </a:r>
            <a:r>
              <a:rPr lang="es-PE" sz="6400" dirty="0">
                <a:latin typeface="Arial Black" pitchFamily="34" charset="0"/>
              </a:rPr>
              <a:t>puede, pecador.</a:t>
            </a:r>
          </a:p>
        </p:txBody>
      </p:sp>
    </p:spTree>
    <p:extLst>
      <p:ext uri="{BB962C8B-B14F-4D97-AF65-F5344CB8AC3E}">
        <p14:creationId xmlns:p14="http://schemas.microsoft.com/office/powerpoint/2010/main" val="14028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Coro: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Después de tu Getsemaní, subiste a la </a:t>
            </a:r>
            <a:r>
              <a:rPr lang="es-PE" sz="6000" b="1" dirty="0">
                <a:latin typeface="Arial Black" pitchFamily="34" charset="0"/>
                <a:cs typeface="Andalus" pitchFamily="18" charset="-78"/>
              </a:rPr>
              <a:t>cruz más cruel;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Todo sufriste tú por mí; yo quiero serte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fiel.</a:t>
            </a:r>
          </a:p>
        </p:txBody>
      </p:sp>
    </p:spTree>
    <p:extLst>
      <p:ext uri="{BB962C8B-B14F-4D97-AF65-F5344CB8AC3E}">
        <p14:creationId xmlns:p14="http://schemas.microsoft.com/office/powerpoint/2010/main" val="35595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¡Salvo por su poder! ¡Vida con él tener!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¡Es la canción de mi corazón, porque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salvo soy!</a:t>
            </a:r>
          </a:p>
        </p:txBody>
      </p:sp>
    </p:spTree>
    <p:extLst>
      <p:ext uri="{BB962C8B-B14F-4D97-AF65-F5344CB8AC3E}">
        <p14:creationId xmlns:p14="http://schemas.microsoft.com/office/powerpoint/2010/main" val="238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400" b="1" dirty="0">
                <a:latin typeface="Arial Black" pitchFamily="34" charset="0"/>
              </a:rPr>
              <a:t>2. De día en día su protección. Me da</a:t>
            </a:r>
          </a:p>
          <a:p>
            <a:pPr algn="ctr"/>
            <a:r>
              <a:rPr lang="es-PE" sz="6400" b="1" dirty="0">
                <a:latin typeface="Arial Black" pitchFamily="34" charset="0"/>
              </a:rPr>
              <a:t>potente y fiel;</a:t>
            </a:r>
          </a:p>
          <a:p>
            <a:pPr algn="ctr"/>
            <a:r>
              <a:rPr lang="es-ES" sz="6400" b="1" dirty="0">
                <a:latin typeface="Arial Black" pitchFamily="34" charset="0"/>
              </a:rPr>
              <a:t>Ya no me espanta la tentación; Mi senda </a:t>
            </a:r>
            <a:r>
              <a:rPr lang="es-PE" sz="6400" b="1" dirty="0">
                <a:latin typeface="Arial Black" pitchFamily="34" charset="0"/>
              </a:rPr>
              <a:t>sigo fiado en él.</a:t>
            </a:r>
          </a:p>
        </p:txBody>
      </p:sp>
    </p:spTree>
    <p:extLst>
      <p:ext uri="{BB962C8B-B14F-4D97-AF65-F5344CB8AC3E}">
        <p14:creationId xmlns:p14="http://schemas.microsoft.com/office/powerpoint/2010/main" val="35053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¡Salvo por su poder! ¡Vida con él tener!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¡Es la canción de mi corazón, porque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salvo soy!</a:t>
            </a:r>
          </a:p>
        </p:txBody>
      </p:sp>
    </p:spTree>
    <p:extLst>
      <p:ext uri="{BB962C8B-B14F-4D97-AF65-F5344CB8AC3E}">
        <p14:creationId xmlns:p14="http://schemas.microsoft.com/office/powerpoint/2010/main" val="3511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b="1" dirty="0">
                <a:latin typeface="Arial Black" pitchFamily="34" charset="0"/>
              </a:rPr>
              <a:t>3. En gran miseria Jesús me halló, Y se </a:t>
            </a:r>
            <a:r>
              <a:rPr lang="es-PE" sz="6400" b="1" dirty="0">
                <a:latin typeface="Arial Black" pitchFamily="34" charset="0"/>
              </a:rPr>
              <a:t>apiadó de mí;</a:t>
            </a:r>
          </a:p>
          <a:p>
            <a:pPr algn="ctr"/>
            <a:r>
              <a:rPr lang="es-ES" sz="6400" b="1" dirty="0">
                <a:latin typeface="Arial Black" pitchFamily="34" charset="0"/>
              </a:rPr>
              <a:t>"Por ti", me dijo, "he muerto yo; Hay vida </a:t>
            </a:r>
            <a:r>
              <a:rPr lang="es-PE" sz="6400" b="1" dirty="0">
                <a:latin typeface="Arial Black" pitchFamily="34" charset="0"/>
              </a:rPr>
              <a:t>eterna </a:t>
            </a:r>
          </a:p>
          <a:p>
            <a:pPr algn="ctr"/>
            <a:r>
              <a:rPr lang="es-PE" sz="6400" b="1" dirty="0">
                <a:latin typeface="Arial Black" pitchFamily="34" charset="0"/>
              </a:rPr>
              <a:t>para ti."</a:t>
            </a:r>
          </a:p>
        </p:txBody>
      </p:sp>
    </p:spTree>
    <p:extLst>
      <p:ext uri="{BB962C8B-B14F-4D97-AF65-F5344CB8AC3E}">
        <p14:creationId xmlns:p14="http://schemas.microsoft.com/office/powerpoint/2010/main" val="2648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¡Salvo por su poder! ¡Vida con él tener!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¡Es la canción de mi corazón, porque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salvo soy!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400" b="1" dirty="0">
                <a:latin typeface="Arial Black" pitchFamily="34" charset="0"/>
              </a:rPr>
              <a:t>1. </a:t>
            </a:r>
            <a:r>
              <a:rPr lang="es-ES" sz="6400" dirty="0">
                <a:latin typeface="Arial Black" pitchFamily="34" charset="0"/>
              </a:rPr>
              <a:t>El mundo perdido en pecado se vio: ¡Jesús es la luz del mundo! Mas en las tinieblas la gloria brilló, ¡Jesús es la luz del mundo!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¡Ven a la luz; no debes perder Gozo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perfecto al amanecer! </a:t>
            </a:r>
            <a:r>
              <a:rPr lang="es-ES" sz="5800" b="1" dirty="0">
                <a:latin typeface="Arial Black" pitchFamily="34" charset="0"/>
              </a:rPr>
              <a:t>Yo ciego fui, mas ya puedo ver, ¡Jesús es la luz del mundo!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2. La noche se cambia en día con él: ¡Jesús es la luz del mundo! Y andamos en luz tras un Guía tan fiel, ¡Jesús es la luz del mundo!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¡Ven a la luz; no debes perder Gozo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perfecto al amanecer! </a:t>
            </a:r>
            <a:r>
              <a:rPr lang="es-ES" sz="5800" b="1" dirty="0">
                <a:latin typeface="Arial Black" pitchFamily="34" charset="0"/>
              </a:rPr>
              <a:t>Yo ciego fui, mas ya puedo ver, ¡Jesús es la luz del mundo!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3. ¡Oh ciegos y presos del lóbrego error! ¡Jesús es la luz del mundo! El manda lavaros y ver su fulgor, ¡Jesús es la luz del mundo!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3. Rey de mi vida, Rey de luz, en ti me </a:t>
            </a:r>
            <a:r>
              <a:rPr lang="es-PE" sz="6600" b="1" dirty="0">
                <a:latin typeface="Arial Black" pitchFamily="34" charset="0"/>
                <a:cs typeface="Andalus" pitchFamily="18" charset="-78"/>
              </a:rPr>
              <a:t>gloriaré;</a:t>
            </a:r>
          </a:p>
          <a:p>
            <a:pPr algn="ctr"/>
            <a:r>
              <a:rPr lang="es-ES" sz="6600" b="1" dirty="0">
                <a:latin typeface="Arial Black" pitchFamily="34" charset="0"/>
                <a:cs typeface="Andalus" pitchFamily="18" charset="-78"/>
              </a:rPr>
              <a:t>Por mí moriste en la cruz; no te olvidaré.</a:t>
            </a:r>
            <a:endParaRPr lang="es-PE" sz="66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95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¡Ven a la luz; no debes perder Gozo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perfecto al amanecer! </a:t>
            </a:r>
            <a:r>
              <a:rPr lang="es-ES" sz="5800" b="1" dirty="0">
                <a:latin typeface="Arial Black" pitchFamily="34" charset="0"/>
              </a:rPr>
              <a:t>Yo ciego fui, mas ya puedo ver, ¡Jesús es la luz del mundo!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4. Ni soles ni lunas el cielo tendrá, ¡Jesús es la luz del mundo!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La luz de su rostro lo iluminará,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¡Jesús es la luz del mundo!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¡Ven a la luz; no debes perder Gozo</a:t>
            </a:r>
          </a:p>
          <a:p>
            <a:pPr algn="ctr"/>
            <a:r>
              <a:rPr lang="es-PE" sz="5800" b="1" dirty="0">
                <a:latin typeface="Arial Black" pitchFamily="34" charset="0"/>
              </a:rPr>
              <a:t>perfecto al amanecer! </a:t>
            </a:r>
            <a:r>
              <a:rPr lang="es-ES" sz="5800" b="1" dirty="0">
                <a:latin typeface="Arial Black" pitchFamily="34" charset="0"/>
              </a:rPr>
              <a:t>Yo ciego fui, mas ya puedo ver, ¡Jesús es la luz del mundo!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Cariñoso Salvador, huyo de la </a:t>
            </a:r>
            <a:r>
              <a:rPr lang="es-PE" sz="6600" dirty="0">
                <a:latin typeface="Arial Black" pitchFamily="34" charset="0"/>
              </a:rPr>
              <a:t>tempestad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A tu sello protector, fiándome de tu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bondad. </a:t>
            </a:r>
            <a:r>
              <a:rPr lang="es-ES" sz="6600" dirty="0">
                <a:latin typeface="Arial Black" pitchFamily="34" charset="0"/>
              </a:rPr>
              <a:t>Sálvame, Señor Jesús, de la furia del </a:t>
            </a:r>
            <a:r>
              <a:rPr lang="es-PE" sz="6600" dirty="0">
                <a:latin typeface="Arial Black" pitchFamily="34" charset="0"/>
              </a:rPr>
              <a:t>turbión;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Hasta el puerto de salud, guía tú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embarcación.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b="1" dirty="0">
                <a:latin typeface="Arial Black" pitchFamily="34" charset="0"/>
              </a:rPr>
              <a:t>2. Otro asilo no he de hallar, indefenso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acudo a ti; </a:t>
            </a:r>
            <a:r>
              <a:rPr lang="es-ES" sz="5600" b="1" dirty="0">
                <a:latin typeface="Arial Black" pitchFamily="34" charset="0"/>
              </a:rPr>
              <a:t>Voy en mi necesidad, porque mi peligro </a:t>
            </a:r>
            <a:r>
              <a:rPr lang="es-PE" sz="5600" b="1" dirty="0">
                <a:latin typeface="Arial Black" pitchFamily="34" charset="0"/>
              </a:rPr>
              <a:t>vi. </a:t>
            </a:r>
            <a:r>
              <a:rPr lang="es-ES" sz="5600" b="1" dirty="0">
                <a:latin typeface="Arial Black" pitchFamily="34" charset="0"/>
              </a:rPr>
              <a:t>Solamente, tú, Señor, puedes dar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consuelo y luz; A librarme del temor corro a ti, mi buen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Jesús.</a:t>
            </a:r>
          </a:p>
        </p:txBody>
      </p:sp>
    </p:spTree>
    <p:extLst>
      <p:ext uri="{BB962C8B-B14F-4D97-AF65-F5344CB8AC3E}">
        <p14:creationId xmlns:p14="http://schemas.microsoft.com/office/powerpoint/2010/main" val="24351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b="1" dirty="0">
                <a:latin typeface="Arial Black" pitchFamily="34" charset="0"/>
              </a:rPr>
              <a:t>3. Cristo, encuentro todo en ti, y no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necesito más;</a:t>
            </a:r>
          </a:p>
          <a:p>
            <a:pPr algn="ctr">
              <a:lnSpc>
                <a:spcPct val="80000"/>
              </a:lnSpc>
            </a:pPr>
            <a:r>
              <a:rPr lang="fr-FR" sz="5600" b="1" dirty="0" err="1">
                <a:latin typeface="Arial Black" pitchFamily="34" charset="0"/>
              </a:rPr>
              <a:t>Débil</a:t>
            </a:r>
            <a:r>
              <a:rPr lang="fr-FR" sz="5600" b="1" dirty="0">
                <a:latin typeface="Arial Black" pitchFamily="34" charset="0"/>
              </a:rPr>
              <a:t>, me </a:t>
            </a:r>
            <a:r>
              <a:rPr lang="fr-FR" sz="5600" b="1" dirty="0" err="1">
                <a:latin typeface="Arial Black" pitchFamily="34" charset="0"/>
              </a:rPr>
              <a:t>pusiste</a:t>
            </a:r>
            <a:r>
              <a:rPr lang="fr-FR" sz="5600" b="1" dirty="0">
                <a:latin typeface="Arial Black" pitchFamily="34" charset="0"/>
              </a:rPr>
              <a:t> en pie; triste, tu </a:t>
            </a:r>
            <a:r>
              <a:rPr lang="fr-FR" sz="5600" b="1" dirty="0" err="1">
                <a:latin typeface="Arial Black" pitchFamily="34" charset="0"/>
              </a:rPr>
              <a:t>amor</a:t>
            </a:r>
            <a:endParaRPr lang="fr-FR" sz="5600" b="1" dirty="0">
              <a:latin typeface="Arial Black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me das; </a:t>
            </a:r>
            <a:r>
              <a:rPr lang="es-ES" sz="5600" b="1" dirty="0">
                <a:latin typeface="Arial Black" pitchFamily="34" charset="0"/>
              </a:rPr>
              <a:t>Al enfermo das salud; guías tierno al que </a:t>
            </a:r>
            <a:r>
              <a:rPr lang="es-PE" sz="5600" b="1" dirty="0">
                <a:latin typeface="Arial Black" pitchFamily="34" charset="0"/>
              </a:rPr>
              <a:t>no ve; </a:t>
            </a:r>
            <a:r>
              <a:rPr lang="es-ES" sz="5600" b="1" dirty="0">
                <a:latin typeface="Arial Black" pitchFamily="34" charset="0"/>
              </a:rPr>
              <a:t>Con amor y gratitud tu bondad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ensalzaré.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Cariñoso Salvador, huyo de la </a:t>
            </a:r>
            <a:r>
              <a:rPr lang="es-PE" sz="6600" dirty="0">
                <a:latin typeface="Arial Black" pitchFamily="34" charset="0"/>
              </a:rPr>
              <a:t>tempestad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A tu sello protector, fiándome de tu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bondad. </a:t>
            </a:r>
            <a:r>
              <a:rPr lang="es-ES" sz="6600" dirty="0">
                <a:latin typeface="Arial Black" pitchFamily="34" charset="0"/>
              </a:rPr>
              <a:t>Sálvame, Señor Jesús, de la furia del </a:t>
            </a:r>
            <a:r>
              <a:rPr lang="es-PE" sz="6600" dirty="0">
                <a:latin typeface="Arial Black" pitchFamily="34" charset="0"/>
              </a:rPr>
              <a:t>turbión;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Hasta el puerto de salud, guía tú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embarcación.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b="1" dirty="0">
                <a:latin typeface="Arial Black" pitchFamily="34" charset="0"/>
              </a:rPr>
              <a:t>2. Otro asilo no he de hallar, indefenso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acudo a ti; </a:t>
            </a:r>
            <a:r>
              <a:rPr lang="es-ES" sz="5600" b="1" dirty="0">
                <a:latin typeface="Arial Black" pitchFamily="34" charset="0"/>
              </a:rPr>
              <a:t>Voy en mi necesidad, porque mi peligro </a:t>
            </a:r>
            <a:r>
              <a:rPr lang="es-PE" sz="5600" b="1" dirty="0">
                <a:latin typeface="Arial Black" pitchFamily="34" charset="0"/>
              </a:rPr>
              <a:t>vi. </a:t>
            </a:r>
            <a:r>
              <a:rPr lang="es-ES" sz="5600" b="1" dirty="0">
                <a:latin typeface="Arial Black" pitchFamily="34" charset="0"/>
              </a:rPr>
              <a:t>Solamente, tú, Señor, puedes dar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consuelo y luz; A librarme del temor corro a ti, mi buen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Jesús.</a:t>
            </a:r>
          </a:p>
        </p:txBody>
      </p:sp>
    </p:spTree>
    <p:extLst>
      <p:ext uri="{BB962C8B-B14F-4D97-AF65-F5344CB8AC3E}">
        <p14:creationId xmlns:p14="http://schemas.microsoft.com/office/powerpoint/2010/main" val="26356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600" b="1" dirty="0">
                <a:latin typeface="Arial Black" pitchFamily="34" charset="0"/>
              </a:rPr>
              <a:t>3. Cristo, encuentro todo en ti, y no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necesito más;</a:t>
            </a:r>
          </a:p>
          <a:p>
            <a:pPr algn="ctr">
              <a:lnSpc>
                <a:spcPct val="80000"/>
              </a:lnSpc>
            </a:pPr>
            <a:r>
              <a:rPr lang="fr-FR" sz="5600" b="1" dirty="0" err="1">
                <a:latin typeface="Arial Black" pitchFamily="34" charset="0"/>
              </a:rPr>
              <a:t>Débil</a:t>
            </a:r>
            <a:r>
              <a:rPr lang="fr-FR" sz="5600" b="1" dirty="0">
                <a:latin typeface="Arial Black" pitchFamily="34" charset="0"/>
              </a:rPr>
              <a:t>, me </a:t>
            </a:r>
            <a:r>
              <a:rPr lang="fr-FR" sz="5600" b="1" dirty="0" err="1">
                <a:latin typeface="Arial Black" pitchFamily="34" charset="0"/>
              </a:rPr>
              <a:t>pusiste</a:t>
            </a:r>
            <a:r>
              <a:rPr lang="fr-FR" sz="5600" b="1" dirty="0">
                <a:latin typeface="Arial Black" pitchFamily="34" charset="0"/>
              </a:rPr>
              <a:t> en pie; triste, tu </a:t>
            </a:r>
            <a:r>
              <a:rPr lang="fr-FR" sz="5600" b="1" dirty="0" err="1">
                <a:latin typeface="Arial Black" pitchFamily="34" charset="0"/>
              </a:rPr>
              <a:t>amor</a:t>
            </a:r>
            <a:endParaRPr lang="fr-FR" sz="5600" b="1" dirty="0">
              <a:latin typeface="Arial Black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me das; </a:t>
            </a:r>
            <a:r>
              <a:rPr lang="es-ES" sz="5600" b="1" dirty="0">
                <a:latin typeface="Arial Black" pitchFamily="34" charset="0"/>
              </a:rPr>
              <a:t>Al enfermo das salud; guías tierno al que </a:t>
            </a:r>
            <a:r>
              <a:rPr lang="es-PE" sz="5600" b="1" dirty="0">
                <a:latin typeface="Arial Black" pitchFamily="34" charset="0"/>
              </a:rPr>
              <a:t>no ve; </a:t>
            </a:r>
            <a:r>
              <a:rPr lang="es-ES" sz="5600" b="1" dirty="0">
                <a:latin typeface="Arial Black" pitchFamily="34" charset="0"/>
              </a:rPr>
              <a:t>Con amor y gratitud tu bondad</a:t>
            </a:r>
          </a:p>
          <a:p>
            <a:pPr algn="ctr">
              <a:lnSpc>
                <a:spcPct val="80000"/>
              </a:lnSpc>
            </a:pPr>
            <a:r>
              <a:rPr lang="es-PE" sz="5600" b="1" dirty="0">
                <a:latin typeface="Arial Black" pitchFamily="34" charset="0"/>
              </a:rPr>
              <a:t>ensalzaré.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b="1" dirty="0">
                <a:latin typeface="Arial Black" pitchFamily="34" charset="0"/>
              </a:rPr>
              <a:t>1. </a:t>
            </a:r>
            <a:r>
              <a:rPr lang="es-ES" sz="5400" dirty="0">
                <a:latin typeface="Arial Black" pitchFamily="34" charset="0"/>
              </a:rPr>
              <a:t>De los cielos a un pesebre, su riqueza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abandonó, </a:t>
            </a:r>
            <a:r>
              <a:rPr lang="es-ES" sz="5400" dirty="0">
                <a:latin typeface="Arial Black" pitchFamily="34" charset="0"/>
              </a:rPr>
              <a:t>Y el Hijo de Dios nos rescató.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De las calles celestiales, a brutal y dura </a:t>
            </a:r>
            <a:r>
              <a:rPr lang="es-PE" sz="5400" dirty="0">
                <a:latin typeface="Arial Black" pitchFamily="34" charset="0"/>
              </a:rPr>
              <a:t>cruz, </a:t>
            </a:r>
            <a:r>
              <a:rPr lang="es-ES" sz="5400" dirty="0">
                <a:latin typeface="Arial Black" pitchFamily="34" charset="0"/>
              </a:rPr>
              <a:t>Vino Cristo y con su sangre vida dio.</a:t>
            </a:r>
            <a:endParaRPr lang="es-PE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Coro: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Después de tu Getsemaní, subiste a la </a:t>
            </a:r>
            <a:r>
              <a:rPr lang="es-PE" sz="6000" b="1" dirty="0">
                <a:latin typeface="Arial Black" pitchFamily="34" charset="0"/>
                <a:cs typeface="Andalus" pitchFamily="18" charset="-78"/>
              </a:rPr>
              <a:t>cruz más cruel;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Todo sufriste tú por mí; yo quiero serte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fiel.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400" b="1" dirty="0">
                <a:latin typeface="Arial Black" pitchFamily="34" charset="0"/>
              </a:rPr>
              <a:t>Coro:</a:t>
            </a:r>
            <a:endParaRPr lang="es-PE" sz="5400" b="1" dirty="0">
              <a:latin typeface="Arial Black" pitchFamily="34" charset="0"/>
            </a:endParaRPr>
          </a:p>
          <a:p>
            <a:pPr algn="ctr"/>
            <a:r>
              <a:rPr lang="es-PE" sz="5400" b="1" dirty="0">
                <a:latin typeface="Arial Black" pitchFamily="34" charset="0"/>
              </a:rPr>
              <a:t>Salvante amor, amor que nunca cesa, </a:t>
            </a:r>
            <a:r>
              <a:rPr lang="es-ES" sz="5400" b="1" dirty="0">
                <a:latin typeface="Arial Black" pitchFamily="34" charset="0"/>
              </a:rPr>
              <a:t>Salvante amor, amor tan inmortal. Lo cantará mi alma por los siglos, </a:t>
            </a:r>
            <a:r>
              <a:rPr lang="es-PE" sz="5400" b="1" dirty="0">
                <a:latin typeface="Arial Black" pitchFamily="34" charset="0"/>
              </a:rPr>
              <a:t>Radiante unida al coro celestial.</a:t>
            </a:r>
          </a:p>
        </p:txBody>
      </p:sp>
    </p:spTree>
    <p:extLst>
      <p:ext uri="{BB962C8B-B14F-4D97-AF65-F5344CB8AC3E}">
        <p14:creationId xmlns:p14="http://schemas.microsoft.com/office/powerpoint/2010/main" val="38952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b="1" dirty="0">
                <a:latin typeface="Arial Black" pitchFamily="34" charset="0"/>
              </a:rPr>
              <a:t>2. Lejos del amante Padre, a este </a:t>
            </a:r>
            <a:r>
              <a:rPr lang="es-PE" sz="5400" b="1" dirty="0">
                <a:latin typeface="Arial Black" pitchFamily="34" charset="0"/>
              </a:rPr>
              <a:t>mundo se acercó, </a:t>
            </a:r>
            <a:r>
              <a:rPr lang="es-ES" sz="5400" b="1" dirty="0">
                <a:latin typeface="Arial Black" pitchFamily="34" charset="0"/>
              </a:rPr>
              <a:t>Y a la muerte fue Cristo el Señor; Yo, perdido, él </a:t>
            </a:r>
            <a:r>
              <a:rPr lang="es-ES" sz="5400" b="1" dirty="0" err="1">
                <a:latin typeface="Arial Black" pitchFamily="34" charset="0"/>
              </a:rPr>
              <a:t>encontróme</a:t>
            </a:r>
            <a:r>
              <a:rPr lang="es-ES" sz="5400" b="1" dirty="0">
                <a:latin typeface="Arial Black" pitchFamily="34" charset="0"/>
              </a:rPr>
              <a:t>, con su </a:t>
            </a:r>
            <a:r>
              <a:rPr lang="es-PE" sz="5400" b="1" dirty="0">
                <a:latin typeface="Arial Black" pitchFamily="34" charset="0"/>
              </a:rPr>
              <a:t>sangre me lavó,</a:t>
            </a:r>
          </a:p>
          <a:p>
            <a:pPr algn="ctr"/>
            <a:r>
              <a:rPr lang="es-ES" sz="5400" b="1" dirty="0">
                <a:latin typeface="Arial Black" pitchFamily="34" charset="0"/>
              </a:rPr>
              <a:t>Y me dio la paz que el mundo rechazó.</a:t>
            </a:r>
            <a:endParaRPr lang="es-PE" sz="5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400" b="1" dirty="0">
                <a:latin typeface="Arial Black" pitchFamily="34" charset="0"/>
              </a:rPr>
              <a:t>Coro:</a:t>
            </a:r>
            <a:endParaRPr lang="es-PE" sz="5400" b="1" dirty="0">
              <a:latin typeface="Arial Black" pitchFamily="34" charset="0"/>
            </a:endParaRPr>
          </a:p>
          <a:p>
            <a:pPr algn="ctr"/>
            <a:r>
              <a:rPr lang="es-PE" sz="5400" b="1" dirty="0">
                <a:latin typeface="Arial Black" pitchFamily="34" charset="0"/>
              </a:rPr>
              <a:t>Salvante amor, amor que nunca cesa, </a:t>
            </a:r>
            <a:r>
              <a:rPr lang="es-ES" sz="5400" b="1" dirty="0">
                <a:latin typeface="Arial Black" pitchFamily="34" charset="0"/>
              </a:rPr>
              <a:t>Salvante amor, amor tan inmortal. Lo cantará mi alma por los siglos, </a:t>
            </a:r>
            <a:r>
              <a:rPr lang="es-PE" sz="5400" b="1" dirty="0">
                <a:latin typeface="Arial Black" pitchFamily="34" charset="0"/>
              </a:rPr>
              <a:t>Radiante unida al coro celestial.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9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Levantado fue Jesús en la vergonzosa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Cruz Para darme la salud: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¡Aleluya! ¡Gloria a Cristo!</a:t>
            </a:r>
          </a:p>
        </p:txBody>
      </p:sp>
    </p:spTree>
    <p:extLst>
      <p:ext uri="{BB962C8B-B14F-4D97-AF65-F5344CB8AC3E}">
        <p14:creationId xmlns:p14="http://schemas.microsoft.com/office/powerpoint/2010/main" val="22861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Soy indigno pecador, él es justo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Salvador,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Dio su vida en mi favor: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¡Aleluya! ¡Gloria a Cristo!</a:t>
            </a:r>
          </a:p>
        </p:txBody>
      </p:sp>
    </p:spTree>
    <p:extLst>
      <p:ext uri="{BB962C8B-B14F-4D97-AF65-F5344CB8AC3E}">
        <p14:creationId xmlns:p14="http://schemas.microsoft.com/office/powerpoint/2010/main" val="9939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3. Por mis culpas yo me vi en peligro de </a:t>
            </a:r>
            <a:r>
              <a:rPr lang="es-PE" sz="6500" dirty="0">
                <a:latin typeface="Arial Black" pitchFamily="34" charset="0"/>
              </a:rPr>
              <a:t>morir,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Mas Jesús murió por mí: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¡Aleluya! ¡Gloria a Cristo!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800" b="1" dirty="0">
                <a:latin typeface="Arial Black" pitchFamily="34" charset="0"/>
              </a:rPr>
              <a:t>1. </a:t>
            </a:r>
            <a:r>
              <a:rPr lang="es-ES" sz="5800" dirty="0">
                <a:latin typeface="Arial Black" pitchFamily="34" charset="0"/>
              </a:rPr>
              <a:t>¿Quieres ser salvo de toda maldad?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Tan sólo hay poder en mi Jesús. ¿Quieres vivir y gozar santidad? Tan sólo hay poder en Jesús.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Hay poder, sí, sin igual poder, </a:t>
            </a:r>
            <a:r>
              <a:rPr lang="es-PE" sz="6000" b="1" dirty="0">
                <a:latin typeface="Arial Black" pitchFamily="34" charset="0"/>
              </a:rPr>
              <a:t>En Jesús quien murió; </a:t>
            </a:r>
            <a:r>
              <a:rPr lang="es-ES" sz="6000" b="1" dirty="0">
                <a:latin typeface="Arial Black" pitchFamily="34" charset="0"/>
              </a:rPr>
              <a:t>Hay poder, sí, sin igual poder, En la sangre que él vertió.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b="1" dirty="0">
                <a:latin typeface="Arial Black" pitchFamily="34" charset="0"/>
              </a:rPr>
              <a:t>2. ¿Quieres ser libre de orgullo y </a:t>
            </a:r>
            <a:r>
              <a:rPr lang="es-PE" sz="5800" b="1" dirty="0">
                <a:latin typeface="Arial Black" pitchFamily="34" charset="0"/>
              </a:rPr>
              <a:t>pasión? </a:t>
            </a:r>
            <a:r>
              <a:rPr lang="es-ES" sz="5800" b="1" dirty="0">
                <a:latin typeface="Arial Black" pitchFamily="34" charset="0"/>
              </a:rPr>
              <a:t>Tan sólo hay poder en mi Jesús. ¿Quieres vencer toda cruel tentación? Tan sólo hay poder en Jesús.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Hay poder, sí, sin igual poder, </a:t>
            </a:r>
            <a:r>
              <a:rPr lang="es-PE" sz="6000" b="1" dirty="0">
                <a:latin typeface="Arial Black" pitchFamily="34" charset="0"/>
              </a:rPr>
              <a:t>En Jesús quien murió; </a:t>
            </a:r>
            <a:r>
              <a:rPr lang="es-ES" sz="6000" b="1" dirty="0">
                <a:latin typeface="Arial Black" pitchFamily="34" charset="0"/>
              </a:rPr>
              <a:t>Hay poder, sí, sin igual poder, En la sangre que él vertió.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200" dirty="0">
                <a:latin typeface="Arial Black" pitchFamily="34" charset="0"/>
              </a:rPr>
              <a:t>1. Espinas de mi Cristo, claveles de la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cruz, </a:t>
            </a:r>
            <a:r>
              <a:rPr lang="es-ES" sz="6200" dirty="0">
                <a:latin typeface="Arial Black" pitchFamily="34" charset="0"/>
              </a:rPr>
              <a:t>Que crueles traspasaron las sienes de </a:t>
            </a:r>
            <a:r>
              <a:rPr lang="es-PE" sz="6200" dirty="0">
                <a:latin typeface="Arial Black" pitchFamily="34" charset="0"/>
              </a:rPr>
              <a:t>Jesús;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Que crueles traspasaron las sienes de </a:t>
            </a:r>
            <a:r>
              <a:rPr lang="es-PE" sz="6200" dirty="0">
                <a:latin typeface="Arial Black" pitchFamily="34" charset="0"/>
              </a:rPr>
              <a:t>Jesús.</a:t>
            </a:r>
            <a:endParaRPr lang="es-PE" sz="62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3. ¿Quieres servir a tu Rey y Señor?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Tan sólo hay poder en mi Jesús. Ven, y ser salvo podrás en su amor, Tan sólo hay poder en Jesús.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Hay poder, sí, sin igual poder, </a:t>
            </a:r>
            <a:r>
              <a:rPr lang="es-PE" sz="6000" b="1" dirty="0">
                <a:latin typeface="Arial Black" pitchFamily="34" charset="0"/>
              </a:rPr>
              <a:t>En Jesús quien murió; </a:t>
            </a:r>
            <a:r>
              <a:rPr lang="es-ES" sz="6000" b="1" dirty="0">
                <a:latin typeface="Arial Black" pitchFamily="34" charset="0"/>
              </a:rPr>
              <a:t>Hay poder, sí, sin igual poder, En la sangre que él vertió.</a:t>
            </a:r>
            <a:endParaRPr lang="es-PE" sz="6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Al Calvario solo Jesús ascendió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Llevando pesada cruz, </a:t>
            </a:r>
            <a:r>
              <a:rPr lang="es-ES" sz="6000" dirty="0">
                <a:latin typeface="Arial Black" pitchFamily="34" charset="0"/>
              </a:rPr>
              <a:t>Y al morir en ella al mortal dejó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Un fanal de gloriosa luz.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La cruz sólo me guiará, La cruz sólo me guiará; A mi hogar de paz y eterno amor, La cruz sólo me guiará.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En la cruz el alma tan sólo hallará </a:t>
            </a:r>
            <a:r>
              <a:rPr lang="es-PE" sz="5800" dirty="0">
                <a:latin typeface="Arial Black" pitchFamily="34" charset="0"/>
              </a:rPr>
              <a:t>La fuente de inspiración; </a:t>
            </a:r>
            <a:r>
              <a:rPr lang="es-ES" sz="5800" dirty="0">
                <a:latin typeface="Arial Black" pitchFamily="34" charset="0"/>
              </a:rPr>
              <a:t>Nada grande y digno en el mundo habrá Que en la cruz no halle aprobación.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La cruz sólo me guiará, La cruz sólo me guiará; A mi hogar de paz y eterno amor, La cruz sólo me guiará.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Yo por ella voy a mi hogar celestial,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rumbo marcando está; </a:t>
            </a:r>
            <a:r>
              <a:rPr lang="es-ES" sz="6000" dirty="0">
                <a:latin typeface="Arial Black" pitchFamily="34" charset="0"/>
              </a:rPr>
              <a:t>En mi oscura vida será el fanal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a su luz mi alma siempre irá.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La cruz sólo me guiará, La cruz sólo me guiará; A mi hogar de paz y eterno amor, La cruz sólo me guiará.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Cansado y triste vine al Salvador,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eterna dicha hallé en su amor,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culpa él llevó.</a:t>
            </a:r>
          </a:p>
        </p:txBody>
      </p:sp>
    </p:spTree>
    <p:extLst>
      <p:ext uri="{BB962C8B-B14F-4D97-AF65-F5344CB8AC3E}">
        <p14:creationId xmlns:p14="http://schemas.microsoft.com/office/powerpoint/2010/main" val="21527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Alegre siempre cantaré.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Señor gozoso alabaré, porque él me </a:t>
            </a:r>
            <a:r>
              <a:rPr lang="es-PE" sz="60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18112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b="1" dirty="0">
                <a:latin typeface="Arial Black" pitchFamily="34" charset="0"/>
                <a:cs typeface="Andalus" pitchFamily="18" charset="-78"/>
              </a:rPr>
              <a:t>Espinas de mi Cristo, claveles de la cruz,</a:t>
            </a:r>
          </a:p>
          <a:p>
            <a:pPr algn="ctr"/>
            <a:r>
              <a:rPr lang="es-ES" sz="5600" b="1" dirty="0">
                <a:latin typeface="Arial Black" pitchFamily="34" charset="0"/>
                <a:cs typeface="Andalus" pitchFamily="18" charset="-78"/>
              </a:rPr>
              <a:t>Que crueles traspasaron las sienes de </a:t>
            </a:r>
            <a:r>
              <a:rPr lang="es-PE" sz="5600" b="1" dirty="0">
                <a:latin typeface="Arial Black" pitchFamily="34" charset="0"/>
                <a:cs typeface="Andalus" pitchFamily="18" charset="-78"/>
              </a:rPr>
              <a:t>Jesús; </a:t>
            </a:r>
            <a:r>
              <a:rPr lang="es-ES" sz="5600" b="1" dirty="0">
                <a:latin typeface="Arial Black" pitchFamily="34" charset="0"/>
                <a:cs typeface="Andalus" pitchFamily="18" charset="-78"/>
              </a:rPr>
              <a:t>Que crueles traspasaron las sienes de </a:t>
            </a:r>
            <a:r>
              <a:rPr lang="es-PE" sz="5600" b="1" dirty="0">
                <a:latin typeface="Arial Black" pitchFamily="34" charset="0"/>
                <a:cs typeface="Andalus" pitchFamily="18" charset="-78"/>
              </a:rPr>
              <a:t>Jesús. Espinas de mi Cristo.</a:t>
            </a:r>
          </a:p>
        </p:txBody>
      </p:sp>
    </p:spTree>
    <p:extLst>
      <p:ext uri="{BB962C8B-B14F-4D97-AF65-F5344CB8AC3E}">
        <p14:creationId xmlns:p14="http://schemas.microsoft.com/office/powerpoint/2010/main" val="324160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Borrados todos mis pecados son,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él feliz elevo mi canción,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culpa él llevó.</a:t>
            </a:r>
          </a:p>
        </p:txBody>
      </p:sp>
    </p:spTree>
    <p:extLst>
      <p:ext uri="{BB962C8B-B14F-4D97-AF65-F5344CB8AC3E}">
        <p14:creationId xmlns:p14="http://schemas.microsoft.com/office/powerpoint/2010/main" val="20446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Alegre siempre cantare.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Señor gozoso alabaré, porque el me </a:t>
            </a:r>
            <a:r>
              <a:rPr lang="es-PE" sz="60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12638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Ya vivo libre de condenación,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dulce paz tengo en mi corazón,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culpa él llevó.</a:t>
            </a:r>
          </a:p>
        </p:txBody>
      </p:sp>
    </p:spTree>
    <p:extLst>
      <p:ext uri="{BB962C8B-B14F-4D97-AF65-F5344CB8AC3E}">
        <p14:creationId xmlns:p14="http://schemas.microsoft.com/office/powerpoint/2010/main" val="12638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Mi culpa él llevó, mi culpa él llevó,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Alegre siempre cantaré.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Señor gozoso alabaré, porque él me </a:t>
            </a:r>
            <a:r>
              <a:rPr lang="es-PE" sz="6000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18237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Si vienes hoy a Cristo, pecador,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culpa llevará, tu culpa llevará: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Perdón tendrás si acudes al Señor,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Tu culpa llevará.</a:t>
            </a:r>
          </a:p>
        </p:txBody>
      </p:sp>
    </p:spTree>
    <p:extLst>
      <p:ext uri="{BB962C8B-B14F-4D97-AF65-F5344CB8AC3E}">
        <p14:creationId xmlns:p14="http://schemas.microsoft.com/office/powerpoint/2010/main" val="18237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Tu culpa llevara, tu culpa llevará,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limpiará tu corazón;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dirás feliz en tu canción: "Mi culpa él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llevó."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Tanto al mundo Dios amó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a su Hijo nos envió, todo aquel que crea en él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Vida eterna obtendrá.</a:t>
            </a:r>
          </a:p>
        </p:txBody>
      </p:sp>
    </p:spTree>
    <p:extLst>
      <p:ext uri="{BB962C8B-B14F-4D97-AF65-F5344CB8AC3E}">
        <p14:creationId xmlns:p14="http://schemas.microsoft.com/office/powerpoint/2010/main" val="16229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quiere ver al pecador </a:t>
            </a:r>
            <a:r>
              <a:rPr lang="es-PE" sz="6000" dirty="0">
                <a:latin typeface="Arial Black" pitchFamily="34" charset="0"/>
              </a:rPr>
              <a:t>En su pecado perecer.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su palabra enseña él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Cómo esa vida alcanzar.</a:t>
            </a:r>
          </a:p>
        </p:txBody>
      </p:sp>
    </p:spTree>
    <p:extLst>
      <p:ext uri="{BB962C8B-B14F-4D97-AF65-F5344CB8AC3E}">
        <p14:creationId xmlns:p14="http://schemas.microsoft.com/office/powerpoint/2010/main" val="30429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Cristo el objeto de la fe, Se encarnó y muerto fue;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que confiando en él están,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Fuerte cimiento en él tendrán.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Con alma y voz te alabaré y yo tus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glorias cantaré;</a:t>
            </a:r>
            <a:r>
              <a:rPr lang="es-ES" sz="6500" dirty="0">
                <a:latin typeface="Arial Black" pitchFamily="34" charset="0"/>
              </a:rPr>
              <a:t> Adoro yo tu majestad, te alabaré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por tu verdad.</a:t>
            </a:r>
          </a:p>
        </p:txBody>
      </p:sp>
    </p:spTree>
    <p:extLst>
      <p:ext uri="{BB962C8B-B14F-4D97-AF65-F5344CB8AC3E}">
        <p14:creationId xmlns:p14="http://schemas.microsoft.com/office/powerpoint/2010/main" val="29162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b="1" dirty="0">
                <a:latin typeface="Arial Black" pitchFamily="34" charset="0"/>
                <a:cs typeface="Andalus" pitchFamily="18" charset="-78"/>
              </a:rPr>
              <a:t>2. Corona ensangrentada, perdón del </a:t>
            </a:r>
            <a:r>
              <a:rPr lang="es-PE" sz="5600" b="1" dirty="0">
                <a:latin typeface="Arial Black" pitchFamily="34" charset="0"/>
                <a:cs typeface="Andalus" pitchFamily="18" charset="-78"/>
              </a:rPr>
              <a:t>pecador;</a:t>
            </a:r>
          </a:p>
          <a:p>
            <a:pPr algn="ctr"/>
            <a:r>
              <a:rPr lang="es-PE" sz="5600" b="1" dirty="0">
                <a:latin typeface="Arial Black" pitchFamily="34" charset="0"/>
                <a:cs typeface="Andalus" pitchFamily="18" charset="-78"/>
              </a:rPr>
              <a:t>Corona dolorosa de nuestro Salvador;</a:t>
            </a:r>
          </a:p>
          <a:p>
            <a:pPr algn="ctr"/>
            <a:r>
              <a:rPr lang="es-PE" sz="5600" b="1" dirty="0">
                <a:latin typeface="Arial Black" pitchFamily="34" charset="0"/>
                <a:cs typeface="Andalus" pitchFamily="18" charset="-78"/>
              </a:rPr>
              <a:t>Corona dolorosa de nuestro Salvador.</a:t>
            </a:r>
          </a:p>
        </p:txBody>
      </p:sp>
    </p:spTree>
    <p:extLst>
      <p:ext uri="{BB962C8B-B14F-4D97-AF65-F5344CB8AC3E}">
        <p14:creationId xmlns:p14="http://schemas.microsoft.com/office/powerpoint/2010/main" val="4659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Verdad y gracia sólo son en tu palabra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bendición,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En tu palabra bendición.</a:t>
            </a:r>
          </a:p>
        </p:txBody>
      </p:sp>
    </p:spTree>
    <p:extLst>
      <p:ext uri="{BB962C8B-B14F-4D97-AF65-F5344CB8AC3E}">
        <p14:creationId xmlns:p14="http://schemas.microsoft.com/office/powerpoint/2010/main" val="4567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Clamé a ti por mi salud; me dio tu ley, </a:t>
            </a:r>
            <a:r>
              <a:rPr lang="es-PE" sz="6500" dirty="0">
                <a:latin typeface="Arial Black" pitchFamily="34" charset="0"/>
              </a:rPr>
              <a:t>poder, virtud.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Los reyes prez a ti darán, pues tu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palabra escucharán.</a:t>
            </a:r>
          </a:p>
        </p:txBody>
      </p:sp>
    </p:spTree>
    <p:extLst>
      <p:ext uri="{BB962C8B-B14F-4D97-AF65-F5344CB8AC3E}">
        <p14:creationId xmlns:p14="http://schemas.microsoft.com/office/powerpoint/2010/main" val="34436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Y cantarán con dulce son las glorias de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tu salvación,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Las glorias de tu salvación.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3. Señor, que en luz y gloria estás,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tu reino es de santa paz; Los malos no </a:t>
            </a:r>
            <a:r>
              <a:rPr lang="es-PE" sz="6200" dirty="0">
                <a:latin typeface="Arial Black" pitchFamily="34" charset="0"/>
              </a:rPr>
              <a:t>verán el bien, mas tú al piadoso das sostén.</a:t>
            </a:r>
          </a:p>
        </p:txBody>
      </p:sp>
    </p:spTree>
    <p:extLst>
      <p:ext uri="{BB962C8B-B14F-4D97-AF65-F5344CB8AC3E}">
        <p14:creationId xmlns:p14="http://schemas.microsoft.com/office/powerpoint/2010/main" val="34436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500" dirty="0">
                <a:latin typeface="Arial Black" pitchFamily="34" charset="0"/>
              </a:rPr>
              <a:t>En toda mi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tribulación me das, Señor, consolación,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Me das, Señor, consolación.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1. Por su misericordia, a Cristo cantaré; </a:t>
            </a:r>
            <a:r>
              <a:rPr lang="es-PE" sz="5400" dirty="0">
                <a:latin typeface="Arial Black" pitchFamily="34" charset="0"/>
              </a:rPr>
              <a:t>Con mi copa rebosando yo le bendeciré; Cordero de Dios santo: ¡Su vida entregó! </a:t>
            </a:r>
            <a:r>
              <a:rPr lang="es-ES" sz="5400" dirty="0">
                <a:latin typeface="Arial Black" pitchFamily="34" charset="0"/>
              </a:rPr>
              <a:t>Por mí pagó gran precio; su sangre me </a:t>
            </a:r>
            <a:r>
              <a:rPr lang="es-PE" sz="5400" dirty="0">
                <a:latin typeface="Arial Black" pitchFamily="34" charset="0"/>
              </a:rPr>
              <a:t>compró.</a:t>
            </a:r>
          </a:p>
        </p:txBody>
      </p:sp>
    </p:spTree>
    <p:extLst>
      <p:ext uri="{BB962C8B-B14F-4D97-AF65-F5344CB8AC3E}">
        <p14:creationId xmlns:p14="http://schemas.microsoft.com/office/powerpoint/2010/main" val="25653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400" dirty="0">
                <a:latin typeface="Arial Black" pitchFamily="34" charset="0"/>
              </a:rPr>
              <a:t>2. Por su misericordia, no me </a:t>
            </a:r>
            <a:r>
              <a:rPr lang="es-PE" sz="5400" dirty="0">
                <a:latin typeface="Arial Black" pitchFamily="34" charset="0"/>
              </a:rPr>
              <a:t>avergonzaré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De la historia redentora que a todos </a:t>
            </a:r>
            <a:r>
              <a:rPr lang="es-ES" sz="5400" dirty="0">
                <a:latin typeface="Arial Black" pitchFamily="34" charset="0"/>
              </a:rPr>
              <a:t>contaré. Si vienen duras pruebas no hay nada que temer: Entonaré ese canto con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gozo y con placer.</a:t>
            </a:r>
          </a:p>
        </p:txBody>
      </p:sp>
    </p:spTree>
    <p:extLst>
      <p:ext uri="{BB962C8B-B14F-4D97-AF65-F5344CB8AC3E}">
        <p14:creationId xmlns:p14="http://schemas.microsoft.com/office/powerpoint/2010/main" val="13174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000" dirty="0">
                <a:latin typeface="Arial Black" pitchFamily="34" charset="0"/>
              </a:rPr>
              <a:t>3. Por su misericordia, con gozo al cielo voy, </a:t>
            </a:r>
            <a:r>
              <a:rPr lang="es-ES" sz="5000" dirty="0">
                <a:latin typeface="Arial Black" pitchFamily="34" charset="0"/>
              </a:rPr>
              <a:t>Hacia aquel hogar glorioso que mi alma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anhela hoy. </a:t>
            </a:r>
            <a:r>
              <a:rPr lang="es-ES" sz="5000" dirty="0">
                <a:latin typeface="Arial Black" pitchFamily="34" charset="0"/>
              </a:rPr>
              <a:t>Mas cuando yo llegare a ver la gran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mansión, Entonaré por siempre a Cristo </a:t>
            </a:r>
            <a:r>
              <a:rPr lang="es-PE" sz="5000" dirty="0">
                <a:latin typeface="Arial Black" pitchFamily="34" charset="0"/>
              </a:rPr>
              <a:t>mi canción.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Años mi alma en vanidad vivió,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Ignorando a quien por mí sufrió,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Oh que en el Calvario sucumbió, 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Salvador.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Mi alma allí divina gracia halló;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Dios allí perdón y paz me dio;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Del pecado allí me libertó el Salvador.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1 Título"/>
          <p:cNvSpPr txBox="1">
            <a:spLocks/>
          </p:cNvSpPr>
          <p:nvPr/>
        </p:nvSpPr>
        <p:spPr>
          <a:xfrm>
            <a:off x="344507" y="26568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176.- AÑOS MI ALMA EN VANIDAD VIVIO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44507" y="76973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5" action="ppaction://hlinksldjump"/>
              </a:rPr>
              <a:t>177.- GRANDE AMOR, SUBLIME, ETERNO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358154" y="1201787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6" action="ppaction://hlinksldjump"/>
              </a:rPr>
              <a:t>178.- VIDA ABUNDANTE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358154" y="170584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179.- AL QUE EN BUSCA DE LA LUZ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331645" y="220989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180.- EN UNA CRUZ A CRISTO VI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31645" y="271395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181.- TEN MISERICORDIA DE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331645" y="3234827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182.- JESÚS ME INCLUYE A MÍ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58154" y="4226123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500" dirty="0">
                <a:latin typeface="Algerian" pitchFamily="82" charset="0"/>
                <a:hlinkClick r:id="rId11" action="ppaction://hlinksldjump"/>
              </a:rPr>
              <a:t>184.- GRACIA ADMIRABLE DEL DIOS DE AMOR</a:t>
            </a:r>
            <a:endParaRPr lang="es-ES" sz="15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355470" y="3717032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183.- GRACIA ADMIRABLE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358154" y="472514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185.- ALABAD A JEHOVA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395536" y="522920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186.- SI CREYERE PUEDE A EL VENIR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395536" y="578535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187.- VENGO, JESUS, A TI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5" name="1 Título"/>
          <p:cNvSpPr txBox="1">
            <a:spLocks/>
          </p:cNvSpPr>
          <p:nvPr/>
        </p:nvSpPr>
        <p:spPr>
          <a:xfrm>
            <a:off x="4963982" y="265682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188.-  2º CRÓNICAS 7:14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4963982" y="70276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189.- YO ESCUCHO, BUEN JESUS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963982" y="120760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8" action="ppaction://hlinksldjump"/>
              </a:rPr>
              <a:t>190.- SALVADOR A TI ACUDO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963982" y="172622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191.- ¿QUE HARAS TU CON CRISTO?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9" name="1 Título"/>
          <p:cNvSpPr txBox="1">
            <a:spLocks/>
          </p:cNvSpPr>
          <p:nvPr/>
        </p:nvSpPr>
        <p:spPr>
          <a:xfrm>
            <a:off x="4945261" y="2214934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192.- SIN CRISTO NO TENGO NADA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0" name="1 Título"/>
          <p:cNvSpPr txBox="1">
            <a:spLocks/>
          </p:cNvSpPr>
          <p:nvPr/>
        </p:nvSpPr>
        <p:spPr>
          <a:xfrm>
            <a:off x="4945261" y="2708920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193.- VEN, REINA EN MI CORAZÓN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1" name="1 Título"/>
          <p:cNvSpPr txBox="1">
            <a:spLocks/>
          </p:cNvSpPr>
          <p:nvPr/>
        </p:nvSpPr>
        <p:spPr>
          <a:xfrm>
            <a:off x="4945261" y="321297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194.- EL SALVADOR TE ESPERA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2" name="1 Título"/>
          <p:cNvSpPr txBox="1">
            <a:spLocks/>
          </p:cNvSpPr>
          <p:nvPr/>
        </p:nvSpPr>
        <p:spPr>
          <a:xfrm>
            <a:off x="4945261" y="3731591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195.- VEN, AMIGO, AL DULCE JESUS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3" name="1 Título"/>
          <p:cNvSpPr txBox="1">
            <a:spLocks/>
          </p:cNvSpPr>
          <p:nvPr/>
        </p:nvSpPr>
        <p:spPr>
          <a:xfrm>
            <a:off x="4945261" y="4226122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196.- A JESUCRISTO VEN SIN TARDAR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4" name="1 Título"/>
          <p:cNvSpPr txBox="1">
            <a:spLocks/>
          </p:cNvSpPr>
          <p:nvPr/>
        </p:nvSpPr>
        <p:spPr>
          <a:xfrm>
            <a:off x="4945261" y="4731089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197.- VEN HOY AL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5" name="1 Título"/>
          <p:cNvSpPr txBox="1">
            <a:spLocks/>
          </p:cNvSpPr>
          <p:nvPr/>
        </p:nvSpPr>
        <p:spPr>
          <a:xfrm>
            <a:off x="4932040" y="5234235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400" dirty="0">
                <a:latin typeface="Algerian" pitchFamily="82" charset="0"/>
                <a:hlinkClick r:id="rId26" action="ppaction://hlinksldjump"/>
              </a:rPr>
              <a:t>198.- CUAN TIERNAMENTE JESUS HOY NOS LLAMA</a:t>
            </a:r>
            <a:endParaRPr lang="es-ES" sz="1400" dirty="0">
              <a:latin typeface="Algerian" pitchFamily="82" charset="0"/>
            </a:endParaRPr>
          </a:p>
        </p:txBody>
      </p:sp>
      <p:sp>
        <p:nvSpPr>
          <p:cNvPr id="76" name="1 Título"/>
          <p:cNvSpPr txBox="1">
            <a:spLocks/>
          </p:cNvSpPr>
          <p:nvPr/>
        </p:nvSpPr>
        <p:spPr>
          <a:xfrm>
            <a:off x="5004048" y="5661248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199.- ¿SABES TÚ DE CRISTO?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7" name="1 Título"/>
          <p:cNvSpPr txBox="1">
            <a:spLocks/>
          </p:cNvSpPr>
          <p:nvPr/>
        </p:nvSpPr>
        <p:spPr>
          <a:xfrm>
            <a:off x="5035990" y="6093296"/>
            <a:ext cx="4432554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200.- TODO AQUEL QUE OYE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600" b="1" dirty="0">
                <a:latin typeface="Arial Black" pitchFamily="34" charset="0"/>
                <a:cs typeface="Andalus" pitchFamily="18" charset="-78"/>
              </a:rPr>
              <a:t>Corona ensangrentada, perdón del pecador; Corona dolorosa de nuestro Salvador; Corona dolorosa de nuestro Salvador. Espinas de mi Cristo.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4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2. Por la Biblia miro que pequé,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Y su ley divina quebranté;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Mi alma entonces contempló con fe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19882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Mi alma allí divina gracia halló;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Dios allí perdón y paz me dio;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Del pecado allí me libertó el Salvador.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3. En la cruz su amor Dios demostró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Y de gracia al hombre revistió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Cuando por nosotros se entregó El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37055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Mi alma allí divina gracia halló;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Dios allí perdón y paz me dio;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Del pecado allí me libertó el Salvador.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4. Toda mi alma a Cristo ya entregué,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Hoy le quiero y sirvo como a Rey,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Por los siglos siempre cantaré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35441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Mi alma allí divina gracia halló;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Dios allí perdón y paz me dio;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Del pecado allí me libertó el Salvador.</a:t>
            </a:r>
            <a:endParaRPr lang="es-PE" sz="60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b="1" dirty="0">
                <a:latin typeface="Arial Black" pitchFamily="34" charset="0"/>
              </a:rPr>
              <a:t>1. </a:t>
            </a:r>
            <a:r>
              <a:rPr lang="es-PE" sz="6000" dirty="0">
                <a:latin typeface="Arial Black" pitchFamily="34" charset="0"/>
              </a:rPr>
              <a:t>Grande amor, sublime, eterno, Más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profundo es que la mar;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más alto que los cielos, Insondable 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sin par.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me abrirá la puerta y así entrar podré. Redención él ha comprado y perdón me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da por fe.</a:t>
            </a:r>
          </a:p>
        </p:txBody>
      </p:sp>
    </p:spTree>
    <p:extLst>
      <p:ext uri="{BB962C8B-B14F-4D97-AF65-F5344CB8AC3E}">
        <p14:creationId xmlns:p14="http://schemas.microsoft.com/office/powerpoint/2010/main" val="37220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2. Grande amor, sublime, eterno, En la </a:t>
            </a:r>
            <a:r>
              <a:rPr lang="es-PE" sz="6000" b="1" dirty="0">
                <a:latin typeface="Arial Black" pitchFamily="34" charset="0"/>
              </a:rPr>
              <a:t>cruenta </a:t>
            </a:r>
            <a:r>
              <a:rPr lang="es-PE" sz="6000" dirty="0">
                <a:latin typeface="Arial Black" pitchFamily="34" charset="0"/>
              </a:rPr>
              <a:t>cruz</a:t>
            </a:r>
            <a:r>
              <a:rPr lang="es-PE" sz="6000" b="1" dirty="0">
                <a:latin typeface="Arial Black" pitchFamily="34" charset="0"/>
              </a:rPr>
              <a:t> murió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Mi bendito Jesucristo; Mi castigo así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llevó.</a:t>
            </a:r>
          </a:p>
        </p:txBody>
      </p:sp>
    </p:spTree>
    <p:extLst>
      <p:ext uri="{BB962C8B-B14F-4D97-AF65-F5344CB8AC3E}">
        <p14:creationId xmlns:p14="http://schemas.microsoft.com/office/powerpoint/2010/main" val="143193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me abrirá la puerta y así entrar podré. Redención él ha comprado y perdón me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da por fe.</a:t>
            </a:r>
          </a:p>
        </p:txBody>
      </p:sp>
    </p:spTree>
    <p:extLst>
      <p:ext uri="{BB962C8B-B14F-4D97-AF65-F5344CB8AC3E}">
        <p14:creationId xmlns:p14="http://schemas.microsoft.com/office/powerpoint/2010/main" val="26021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200" dirty="0">
                <a:latin typeface="Arial Black" pitchFamily="34" charset="0"/>
              </a:rPr>
              <a:t>1. Manos cariñosas, manos de Jesús;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Manos que llevaron la pesada cruz.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Manos que supieron sólo hacer el bien,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¡Gloria a esas manos! ¡Aleluya, amén!</a:t>
            </a:r>
            <a:endParaRPr lang="es-PE" sz="62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b="1" dirty="0">
                <a:latin typeface="Arial Black" pitchFamily="34" charset="0"/>
              </a:rPr>
              <a:t>3. Grande amor, sublime, eterno, Soy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indigno pecador,</a:t>
            </a:r>
            <a:r>
              <a:rPr lang="es-ES" sz="6000" b="1" dirty="0">
                <a:latin typeface="Arial Black" pitchFamily="34" charset="0"/>
              </a:rPr>
              <a:t> Mas el Hijo incomparable, Dio su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vida en mi favor.</a:t>
            </a:r>
          </a:p>
        </p:txBody>
      </p:sp>
    </p:spTree>
    <p:extLst>
      <p:ext uri="{BB962C8B-B14F-4D97-AF65-F5344CB8AC3E}">
        <p14:creationId xmlns:p14="http://schemas.microsoft.com/office/powerpoint/2010/main" val="25163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ES" sz="6000" b="1" dirty="0">
                <a:latin typeface="Arial Black" pitchFamily="34" charset="0"/>
              </a:rPr>
              <a:t>El me abrirá la puerta y así entrar podré. Redención él ha comprado y perdón me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da por fe.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Vida abundante Jesús ofrece, </a:t>
            </a:r>
            <a:r>
              <a:rPr lang="es-ES" sz="5800" dirty="0">
                <a:latin typeface="Arial Black" pitchFamily="34" charset="0"/>
              </a:rPr>
              <a:t>Vida triunfante de día en día; El es la fuente de vida eterna que brota </a:t>
            </a:r>
            <a:r>
              <a:rPr lang="es-PE" sz="5800" dirty="0">
                <a:latin typeface="Arial Black" pitchFamily="34" charset="0"/>
              </a:rPr>
              <a:t>siempre en mi corazón.</a:t>
            </a:r>
          </a:p>
        </p:txBody>
      </p:sp>
    </p:spTree>
    <p:extLst>
      <p:ext uri="{BB962C8B-B14F-4D97-AF65-F5344CB8AC3E}">
        <p14:creationId xmlns:p14="http://schemas.microsoft.com/office/powerpoint/2010/main" val="15137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1. En la cruz murió mi Jesús;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su muerte vida me dio; Por su gracia me transformó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la vida abundante me concedió.</a:t>
            </a:r>
            <a:endParaRPr lang="es-PE" sz="6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Vida abundante Jesús ofrece, </a:t>
            </a:r>
            <a:r>
              <a:rPr lang="es-ES" sz="5800" dirty="0">
                <a:latin typeface="Arial Black" pitchFamily="34" charset="0"/>
              </a:rPr>
              <a:t>Vida triunfante de día en día; El es la fuente de vida eterna que brota </a:t>
            </a:r>
            <a:r>
              <a:rPr lang="es-PE" sz="5800" dirty="0">
                <a:latin typeface="Arial Black" pitchFamily="34" charset="0"/>
              </a:rPr>
              <a:t>siempre en mi corazón.</a:t>
            </a:r>
          </a:p>
        </p:txBody>
      </p:sp>
    </p:spTree>
    <p:extLst>
      <p:ext uri="{BB962C8B-B14F-4D97-AF65-F5344CB8AC3E}">
        <p14:creationId xmlns:p14="http://schemas.microsoft.com/office/powerpoint/2010/main" val="23366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La mujer que fue y tocó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El vestido del Señor;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su fe salud recibió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la vida abundante Jesús le dio.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Vida abundante Jesús ofrece, </a:t>
            </a:r>
            <a:r>
              <a:rPr lang="es-ES" sz="5800" dirty="0">
                <a:latin typeface="Arial Black" pitchFamily="34" charset="0"/>
              </a:rPr>
              <a:t>Vida triunfante de día en día; El es la fuente de vida eterna que brota </a:t>
            </a:r>
            <a:r>
              <a:rPr lang="es-PE" sz="5800" dirty="0">
                <a:latin typeface="Arial Black" pitchFamily="34" charset="0"/>
              </a:rPr>
              <a:t>siempre en mi corazón.</a:t>
            </a:r>
          </a:p>
        </p:txBody>
      </p:sp>
    </p:spTree>
    <p:extLst>
      <p:ext uri="{BB962C8B-B14F-4D97-AF65-F5344CB8AC3E}">
        <p14:creationId xmlns:p14="http://schemas.microsoft.com/office/powerpoint/2010/main" val="23366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En la cruz pidió el malhechor De su alma la salvación; </a:t>
            </a:r>
            <a:r>
              <a:rPr lang="es-PE" sz="6000" dirty="0">
                <a:latin typeface="Arial Black" pitchFamily="34" charset="0"/>
              </a:rPr>
              <a:t>Vida eterna pudo alcanzar, </a:t>
            </a:r>
            <a:r>
              <a:rPr lang="es-ES" sz="6000" dirty="0">
                <a:latin typeface="Arial Black" pitchFamily="34" charset="0"/>
              </a:rPr>
              <a:t>Pues la vida abundante Jesús le dio.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Vida abundante Jesús ofrece, </a:t>
            </a:r>
            <a:r>
              <a:rPr lang="es-ES" sz="5800" dirty="0">
                <a:latin typeface="Arial Black" pitchFamily="34" charset="0"/>
              </a:rPr>
              <a:t>Vida triunfante de día en día; El es la fuente de vida eterna que brota </a:t>
            </a:r>
            <a:r>
              <a:rPr lang="es-PE" sz="5800" dirty="0">
                <a:latin typeface="Arial Black" pitchFamily="34" charset="0"/>
              </a:rPr>
              <a:t>siempre en mi corazón.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0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Al que en busca de la luz vague ciego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con temor,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 recibe el buen Jesús en los brazos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amor.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700" dirty="0">
                <a:latin typeface="Arial Black" pitchFamily="34" charset="0"/>
              </a:rPr>
              <a:t>2. Blancas azucenas, lirios de amor,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Fueron esas manos de mi Redentor.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Manos que a los ciegos dieron la visión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Con el real consuelo de su gran perdón.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PE" sz="6000" b="1" dirty="0">
                <a:latin typeface="Arial Black" pitchFamily="34" charset="0"/>
              </a:rPr>
              <a:t>Volveremos a cantar: Cristo acoge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Claro hacedlo resonar: Cristo acoge al </a:t>
            </a:r>
            <a:r>
              <a:rPr lang="es-PE" sz="6000" b="1" dirty="0">
                <a:latin typeface="Arial Black" pitchFamily="34" charset="0"/>
              </a:rPr>
              <a:t>pecador.</a:t>
            </a:r>
          </a:p>
        </p:txBody>
      </p:sp>
    </p:spTree>
    <p:extLst>
      <p:ext uri="{BB962C8B-B14F-4D97-AF65-F5344CB8AC3E}">
        <p14:creationId xmlns:p14="http://schemas.microsoft.com/office/powerpoint/2010/main" val="108280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2. A sus pies descansarás; ejercita en él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la fe.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Y con él recibe paz; a Jesús, tu amigo,</a:t>
            </a:r>
          </a:p>
          <a:p>
            <a:pPr algn="ctr"/>
            <a:r>
              <a:rPr lang="es-PE" sz="6000" b="1" dirty="0" err="1">
                <a:latin typeface="Arial Black" pitchFamily="34" charset="0"/>
              </a:rPr>
              <a:t>vé</a:t>
            </a:r>
            <a:r>
              <a:rPr lang="es-PE" sz="6000" b="1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63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PE" sz="6000" b="1" dirty="0">
                <a:latin typeface="Arial Black" pitchFamily="34" charset="0"/>
              </a:rPr>
              <a:t>Volveremos a cantar: Cristo acoge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Claro hacedlo resonar: Cristo acoge al </a:t>
            </a:r>
            <a:r>
              <a:rPr lang="es-PE" sz="6000" b="1" dirty="0">
                <a:latin typeface="Arial Black" pitchFamily="34" charset="0"/>
              </a:rPr>
              <a:t>pecador.</a:t>
            </a:r>
          </a:p>
        </p:txBody>
      </p:sp>
    </p:spTree>
    <p:extLst>
      <p:ext uri="{BB962C8B-B14F-4D97-AF65-F5344CB8AC3E}">
        <p14:creationId xmlns:p14="http://schemas.microsoft.com/office/powerpoint/2010/main" val="3444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3. Hazlo, pues, y así dirás: "De la pena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yo escapé;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Ya la ley no exige más; en Jesús perdón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hallé."</a:t>
            </a:r>
          </a:p>
        </p:txBody>
      </p:sp>
    </p:spTree>
    <p:extLst>
      <p:ext uri="{BB962C8B-B14F-4D97-AF65-F5344CB8AC3E}">
        <p14:creationId xmlns:p14="http://schemas.microsoft.com/office/powerpoint/2010/main" val="260224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PE" sz="6000" b="1" dirty="0">
                <a:latin typeface="Arial Black" pitchFamily="34" charset="0"/>
              </a:rPr>
              <a:t>Volveremos a cantar: Cristo acoge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Claro hacedlo resonar: Cristo acoge al </a:t>
            </a:r>
            <a:r>
              <a:rPr lang="es-PE" sz="6000" b="1" dirty="0">
                <a:latin typeface="Arial Black" pitchFamily="34" charset="0"/>
              </a:rPr>
              <a:t>pecador.</a:t>
            </a:r>
          </a:p>
        </p:txBody>
      </p:sp>
    </p:spTree>
    <p:extLst>
      <p:ext uri="{BB962C8B-B14F-4D97-AF65-F5344CB8AC3E}">
        <p14:creationId xmlns:p14="http://schemas.microsoft.com/office/powerpoint/2010/main" val="3444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4. Recibirte prometió; Date prisa en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acudir.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Necesitas como yo, vida que él hará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vivir.</a:t>
            </a:r>
          </a:p>
        </p:txBody>
      </p:sp>
    </p:spTree>
    <p:extLst>
      <p:ext uri="{BB962C8B-B14F-4D97-AF65-F5344CB8AC3E}">
        <p14:creationId xmlns:p14="http://schemas.microsoft.com/office/powerpoint/2010/main" val="5471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b="1" dirty="0">
                <a:latin typeface="Arial Black" pitchFamily="34" charset="0"/>
              </a:rPr>
              <a:t>Coro:</a:t>
            </a:r>
            <a:endParaRPr lang="es-PE" sz="6000" b="1" dirty="0">
              <a:latin typeface="Arial Black" pitchFamily="34" charset="0"/>
            </a:endParaRPr>
          </a:p>
          <a:p>
            <a:pPr algn="ctr"/>
            <a:r>
              <a:rPr lang="es-PE" sz="6000" b="1" dirty="0">
                <a:latin typeface="Arial Black" pitchFamily="34" charset="0"/>
              </a:rPr>
              <a:t>Volveremos a cantar: Cristo acoge al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pecador;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Claro hacedlo resonar: Cristo acoge al </a:t>
            </a:r>
            <a:r>
              <a:rPr lang="es-PE" sz="6000" b="1" dirty="0">
                <a:latin typeface="Arial Black" pitchFamily="34" charset="0"/>
              </a:rPr>
              <a:t>pecador.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una cruz a Cristo vi cuando él por </a:t>
            </a:r>
            <a:r>
              <a:rPr lang="es-PE" sz="6000" dirty="0">
                <a:latin typeface="Arial Black" pitchFamily="34" charset="0"/>
              </a:rPr>
              <a:t>mí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sufrió;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Los ojos él fijó en mí cuando él allí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murió.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¡Oh cuánto amor el Salvador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Allí por mí mostró!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Amor sentí al ver que allí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Jesús por mí murió.</a:t>
            </a:r>
          </a:p>
        </p:txBody>
      </p:sp>
    </p:spTree>
    <p:extLst>
      <p:ext uri="{BB962C8B-B14F-4D97-AF65-F5344CB8AC3E}">
        <p14:creationId xmlns:p14="http://schemas.microsoft.com/office/powerpoint/2010/main" val="21804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2. Y su mirada triste allí jamás olvido yo;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Sentí que me acusaba a mí, mas él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jamás me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habló.</a:t>
            </a:r>
          </a:p>
        </p:txBody>
      </p:sp>
    </p:spTree>
    <p:extLst>
      <p:ext uri="{BB962C8B-B14F-4D97-AF65-F5344CB8AC3E}">
        <p14:creationId xmlns:p14="http://schemas.microsoft.com/office/powerpoint/2010/main" val="28261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9939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700" dirty="0">
                <a:latin typeface="Arial Black" pitchFamily="34" charset="0"/>
              </a:rPr>
              <a:t>3. Manos que supieron calmar el dolor,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¡Oh manos divinas de mi Redentor!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Que multiplicaron los peces y el pan,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Manos milagrosas que la vida dan.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¡Oh cuánto amor el Salvador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Allí por mí mostró!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Amor sentí al ver que allí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Jesús por mí murió.</a:t>
            </a:r>
          </a:p>
        </p:txBody>
      </p:sp>
    </p:spTree>
    <p:extLst>
      <p:ext uri="{BB962C8B-B14F-4D97-AF65-F5344CB8AC3E}">
        <p14:creationId xmlns:p14="http://schemas.microsoft.com/office/powerpoint/2010/main" val="4939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3. Sus males luego mi alma vio, pesares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mil sufrí;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Fue mi maldad que le causó morir allí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por mí.</a:t>
            </a:r>
          </a:p>
        </p:txBody>
      </p:sp>
    </p:spTree>
    <p:extLst>
      <p:ext uri="{BB962C8B-B14F-4D97-AF65-F5344CB8AC3E}">
        <p14:creationId xmlns:p14="http://schemas.microsoft.com/office/powerpoint/2010/main" val="20011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¡Oh cuánto amor el Salvador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Allí por mí mostró!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Amor sentí al ver que allí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Jesús por mí murió.</a:t>
            </a:r>
          </a:p>
        </p:txBody>
      </p:sp>
    </p:spTree>
    <p:extLst>
      <p:ext uri="{BB962C8B-B14F-4D97-AF65-F5344CB8AC3E}">
        <p14:creationId xmlns:p14="http://schemas.microsoft.com/office/powerpoint/2010/main" val="4939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Y luego Cristo así me habló: "Ya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perdonado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estás;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Mi corazón por ti sangró y en mí vivir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podrás".</a:t>
            </a:r>
          </a:p>
        </p:txBody>
      </p:sp>
    </p:spTree>
    <p:extLst>
      <p:ext uri="{BB962C8B-B14F-4D97-AF65-F5344CB8AC3E}">
        <p14:creationId xmlns:p14="http://schemas.microsoft.com/office/powerpoint/2010/main" val="17708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¡Oh cuánto amor el Salvador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Allí por mí mostró!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Amor sentí al ver que allí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Jesús por mí murió.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9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 Black" pitchFamily="34" charset="0"/>
              </a:rPr>
              <a:t>Mi Dios en su Palabra me habla así: </a:t>
            </a:r>
            <a:r>
              <a:rPr lang="es-PE" sz="5400" dirty="0">
                <a:latin typeface="Arial Black" pitchFamily="34" charset="0"/>
              </a:rPr>
              <a:t>"Tendré misericordia de quien tendré"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Yo acepto sus promesas por la fe,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Oferta que yo aprovecharé.</a:t>
            </a:r>
          </a:p>
        </p:txBody>
      </p:sp>
    </p:spTree>
    <p:extLst>
      <p:ext uri="{BB962C8B-B14F-4D97-AF65-F5344CB8AC3E}">
        <p14:creationId xmlns:p14="http://schemas.microsoft.com/office/powerpoint/2010/main" val="13879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400" dirty="0">
                <a:latin typeface="Arial Black" pitchFamily="34" charset="0"/>
              </a:rPr>
              <a:t>Ten misericordia de mí,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Misericordia de mí,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Misericordia de mí, oh Señor. </a:t>
            </a:r>
            <a:r>
              <a:rPr lang="es-PE" sz="5400" dirty="0">
                <a:latin typeface="Arial Black" pitchFamily="34" charset="0"/>
              </a:rPr>
              <a:t>Padre, compadécete hoy;</a:t>
            </a:r>
          </a:p>
          <a:p>
            <a:pPr algn="ctr"/>
            <a:r>
              <a:rPr lang="es-ES" sz="5400" dirty="0">
                <a:latin typeface="Arial Black" pitchFamily="34" charset="0"/>
              </a:rPr>
              <a:t>En mi aflicción ten piedad.</a:t>
            </a:r>
          </a:p>
          <a:p>
            <a:pPr algn="ctr"/>
            <a:r>
              <a:rPr lang="es-PE" sz="5400" dirty="0">
                <a:latin typeface="Arial Black" pitchFamily="34" charset="0"/>
              </a:rPr>
              <a:t>¡Oh compadécete ya!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Salvo y feliz por Jesús ya soy,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por mi senda cantando voy; Sí, soy feliz, pues seguro estoy, Que Jesús me incluye a mí.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Jesús me incluye a mí,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llamamiento él me incluye a </a:t>
            </a:r>
            <a:r>
              <a:rPr lang="es-PE" sz="5000" dirty="0">
                <a:latin typeface="Arial Black" pitchFamily="34" charset="0"/>
              </a:rPr>
              <a:t>mí </a:t>
            </a:r>
            <a:r>
              <a:rPr lang="es-ES" sz="5000" dirty="0">
                <a:latin typeface="Arial Black" pitchFamily="34" charset="0"/>
              </a:rPr>
              <a:t>Jesús me incluye a mí;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 llamamiento él me incluye a </a:t>
            </a:r>
            <a:r>
              <a:rPr lang="es-PE" sz="5000" dirty="0">
                <a:latin typeface="Arial Black" pitchFamily="34" charset="0"/>
              </a:rPr>
              <a:t>mí</a:t>
            </a:r>
          </a:p>
        </p:txBody>
      </p:sp>
    </p:spTree>
    <p:extLst>
      <p:ext uri="{BB962C8B-B14F-4D97-AF65-F5344CB8AC3E}">
        <p14:creationId xmlns:p14="http://schemas.microsoft.com/office/powerpoint/2010/main" val="13964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Gozo al leer: "El que tenga sed,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Venga a la fuente de vida y bien”. ¡Gozo inefable! muy bien lo sé Que Jesús me incluye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44016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5700" dirty="0">
                <a:latin typeface="Arial Black" pitchFamily="34" charset="0"/>
              </a:rPr>
              <a:t> </a:t>
            </a:r>
            <a:r>
              <a:rPr lang="es-ES" sz="5200" dirty="0">
                <a:latin typeface="Arial Black" pitchFamily="34" charset="0"/>
              </a:rPr>
              <a:t>4. Manos que sufrieron el clavo y</a:t>
            </a:r>
          </a:p>
          <a:p>
            <a:pPr algn="ctr"/>
            <a:r>
              <a:rPr lang="es-PE" sz="5200" dirty="0">
                <a:latin typeface="Arial Black" pitchFamily="34" charset="0"/>
              </a:rPr>
              <a:t>la cruz; </a:t>
            </a:r>
            <a:r>
              <a:rPr lang="es-ES" sz="5200" dirty="0">
                <a:latin typeface="Arial Black" pitchFamily="34" charset="0"/>
              </a:rPr>
              <a:t>Manos redentoras de mi buen Jesús. De esas manos bellas yo confiado estoy, Ellas van guiando, pues al cielo voy.</a:t>
            </a:r>
            <a:endParaRPr lang="es-PE" sz="5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Jesús me incluye a mí,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llamamiento él me incluye a </a:t>
            </a:r>
            <a:r>
              <a:rPr lang="es-PE" sz="5000" dirty="0">
                <a:latin typeface="Arial Black" pitchFamily="34" charset="0"/>
              </a:rPr>
              <a:t>mí </a:t>
            </a:r>
            <a:r>
              <a:rPr lang="es-ES" sz="5000" dirty="0">
                <a:latin typeface="Arial Black" pitchFamily="34" charset="0"/>
              </a:rPr>
              <a:t>Jesús me incluye a mí;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 llamamiento él me incluye a </a:t>
            </a:r>
            <a:r>
              <a:rPr lang="es-PE" sz="5000" dirty="0">
                <a:latin typeface="Arial Black" pitchFamily="34" charset="0"/>
              </a:rPr>
              <a:t>mí</a:t>
            </a:r>
          </a:p>
        </p:txBody>
      </p:sp>
    </p:spTree>
    <p:extLst>
      <p:ext uri="{BB962C8B-B14F-4D97-AF65-F5344CB8AC3E}">
        <p14:creationId xmlns:p14="http://schemas.microsoft.com/office/powerpoint/2010/main" val="8689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Siempre el Espíritu dice: "Ven Al que te llama al más alto Edén”; En su llamar me hace ver  también, Que Jesús me incluye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Jesús me incluye a mí,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llamamiento él me incluye a </a:t>
            </a:r>
            <a:r>
              <a:rPr lang="es-PE" sz="5000" dirty="0">
                <a:latin typeface="Arial Black" pitchFamily="34" charset="0"/>
              </a:rPr>
              <a:t>mí </a:t>
            </a:r>
            <a:r>
              <a:rPr lang="es-ES" sz="5000" dirty="0">
                <a:latin typeface="Arial Black" pitchFamily="34" charset="0"/>
              </a:rPr>
              <a:t>Jesús me incluye a mí;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 llamamiento él me incluye a </a:t>
            </a:r>
            <a:r>
              <a:rPr lang="es-PE" sz="5000" dirty="0">
                <a:latin typeface="Arial Black" pitchFamily="34" charset="0"/>
              </a:rPr>
              <a:t>mí</a:t>
            </a:r>
          </a:p>
        </p:txBody>
      </p:sp>
    </p:spTree>
    <p:extLst>
      <p:ext uri="{BB962C8B-B14F-4D97-AF65-F5344CB8AC3E}">
        <p14:creationId xmlns:p14="http://schemas.microsoft.com/office/powerpoint/2010/main" val="8689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Alma infeliz, ven y encontrarás Dicha indecible, consuelo y paz; Ven sin tardar y saber podrás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Jesús te incluye a ti.</a:t>
            </a:r>
          </a:p>
        </p:txBody>
      </p:sp>
    </p:spTree>
    <p:extLst>
      <p:ext uri="{BB962C8B-B14F-4D97-AF65-F5344CB8AC3E}">
        <p14:creationId xmlns:p14="http://schemas.microsoft.com/office/powerpoint/2010/main" val="17086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Jesús me incluye a mí,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llamamiento él me incluye a </a:t>
            </a:r>
            <a:r>
              <a:rPr lang="es-PE" sz="5000" dirty="0">
                <a:latin typeface="Arial Black" pitchFamily="34" charset="0"/>
              </a:rPr>
              <a:t>mí </a:t>
            </a:r>
            <a:r>
              <a:rPr lang="es-ES" sz="5000" dirty="0">
                <a:latin typeface="Arial Black" pitchFamily="34" charset="0"/>
              </a:rPr>
              <a:t>Jesús me incluye a mí; oh sí, me incluye </a:t>
            </a:r>
            <a:r>
              <a:rPr lang="es-PE" sz="5000" dirty="0">
                <a:latin typeface="Arial Black" pitchFamily="34" charset="0"/>
              </a:rPr>
              <a:t>a mí </a:t>
            </a:r>
            <a:r>
              <a:rPr lang="es-ES" sz="5000" dirty="0">
                <a:latin typeface="Arial Black" pitchFamily="34" charset="0"/>
              </a:rPr>
              <a:t>En su tierno  llamamiento él me incluye a </a:t>
            </a:r>
            <a:r>
              <a:rPr lang="es-PE" sz="5000" dirty="0">
                <a:latin typeface="Arial Black" pitchFamily="34" charset="0"/>
              </a:rPr>
              <a:t>mí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b="1" dirty="0">
                <a:latin typeface="Arial Black" pitchFamily="34" charset="0"/>
              </a:rPr>
              <a:t>1. </a:t>
            </a:r>
            <a:r>
              <a:rPr lang="es-ES" sz="6000" dirty="0">
                <a:latin typeface="Arial Black" pitchFamily="34" charset="0"/>
              </a:rPr>
              <a:t>Oh gracia admirable, ¡dulce es! ¡Que </a:t>
            </a:r>
            <a:r>
              <a:rPr lang="es-PE" sz="6000" dirty="0">
                <a:latin typeface="Arial Black" pitchFamily="34" charset="0"/>
              </a:rPr>
              <a:t>a mí, pecador, </a:t>
            </a:r>
            <a:r>
              <a:rPr lang="es-PE" sz="6000" dirty="0" err="1">
                <a:latin typeface="Arial Black" pitchFamily="34" charset="0"/>
              </a:rPr>
              <a:t>saIvó</a:t>
            </a:r>
            <a:r>
              <a:rPr lang="es-PE" sz="6000" dirty="0">
                <a:latin typeface="Arial Black" pitchFamily="34" charset="0"/>
              </a:rPr>
              <a:t>! </a:t>
            </a:r>
            <a:r>
              <a:rPr lang="es-ES" sz="6000" dirty="0">
                <a:latin typeface="Arial Black" pitchFamily="34" charset="0"/>
              </a:rPr>
              <a:t>Perdido estaba yo, mas vine a sus pies; Fui ciego, visión me dio.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2. La gracia me enseñó a temer; Del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miedo libre fui.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¡Cuán bella esa gracia fue en mi ser, La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hora en que creí!</a:t>
            </a:r>
          </a:p>
        </p:txBody>
      </p:sp>
    </p:spTree>
    <p:extLst>
      <p:ext uri="{BB962C8B-B14F-4D97-AF65-F5344CB8AC3E}">
        <p14:creationId xmlns:p14="http://schemas.microsoft.com/office/powerpoint/2010/main" val="24967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3. Peligro, lucha y tentación, Por fin los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logré pasar;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La gracia me libró de perdición, Y me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llevará al hogar.</a:t>
            </a:r>
          </a:p>
        </p:txBody>
      </p:sp>
    </p:spTree>
    <p:extLst>
      <p:ext uri="{BB962C8B-B14F-4D97-AF65-F5344CB8AC3E}">
        <p14:creationId xmlns:p14="http://schemas.microsoft.com/office/powerpoint/2010/main" val="124417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</a:rPr>
              <a:t>4. Después de años mil de estar allí, En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luz como la del sol:</a:t>
            </a:r>
          </a:p>
          <a:p>
            <a:pPr algn="ctr"/>
            <a:r>
              <a:rPr lang="es-ES" sz="6000" b="1" dirty="0">
                <a:latin typeface="Arial Black" pitchFamily="34" charset="0"/>
              </a:rPr>
              <a:t>Podremos cantar por tiempo sin fin Las</a:t>
            </a:r>
          </a:p>
          <a:p>
            <a:pPr algn="ctr"/>
            <a:r>
              <a:rPr lang="es-PE" sz="6000" b="1" dirty="0">
                <a:latin typeface="Arial Black" pitchFamily="34" charset="0"/>
              </a:rPr>
              <a:t>glorias del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¡Gracia admirable del Dios de amor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Que excede a todo nuestro pecar! Cristo en la cruz por el pecador Su vida ha dado. ¡Qué amor sin par!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5. ¡Oh Jesús!, tus manos yo las vi en</a:t>
            </a:r>
          </a:p>
          <a:p>
            <a:pPr algn="ctr"/>
            <a:r>
              <a:rPr lang="es-PE" sz="5700" dirty="0">
                <a:latin typeface="Arial Black" pitchFamily="34" charset="0"/>
              </a:rPr>
              <a:t>Visión y</a:t>
            </a:r>
            <a:r>
              <a:rPr lang="es-ES" sz="5700" dirty="0">
                <a:latin typeface="Arial Black" pitchFamily="34" charset="0"/>
              </a:rPr>
              <a:t> vertí mi llanto con el corazón;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Vi sus dos heridas y la sangre vi </a:t>
            </a:r>
            <a:r>
              <a:rPr lang="es-PE" sz="5700" dirty="0">
                <a:latin typeface="Arial Black" pitchFamily="34" charset="0"/>
              </a:rPr>
              <a:t>Que tu derramaste por salvarme a mí.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él nos ofrece en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gran bondad!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excede a toda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maldad!</a:t>
            </a:r>
          </a:p>
        </p:txBody>
      </p:sp>
    </p:spTree>
    <p:extLst>
      <p:ext uri="{BB962C8B-B14F-4D97-AF65-F5344CB8AC3E}">
        <p14:creationId xmlns:p14="http://schemas.microsoft.com/office/powerpoint/2010/main" val="34897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Negras las olas d-9 la maldad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Me amenazaron con perdición;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Pudo en la gracia de Dios hallar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Dulce refugio mi corazón.</a:t>
            </a:r>
          </a:p>
        </p:txBody>
      </p:sp>
    </p:spTree>
    <p:extLst>
      <p:ext uri="{BB962C8B-B14F-4D97-AF65-F5344CB8AC3E}">
        <p14:creationId xmlns:p14="http://schemas.microsoft.com/office/powerpoint/2010/main" val="3099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él nos ofrece en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gran bondad!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excede a toda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maldad!</a:t>
            </a:r>
          </a:p>
        </p:txBody>
      </p:sp>
    </p:spTree>
    <p:extLst>
      <p:ext uri="{BB962C8B-B14F-4D97-AF65-F5344CB8AC3E}">
        <p14:creationId xmlns:p14="http://schemas.microsoft.com/office/powerpoint/2010/main" val="33856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Nunca mi mancha podré limpiar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Sino en la sangre del buen Jesús;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En ella, sí, la podré lavar,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Hoy sin cesar fluye de la cruz.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él nos ofrece en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gran bondad!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excede a toda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maldad!</a:t>
            </a:r>
          </a:p>
        </p:txBody>
      </p:sp>
    </p:spTree>
    <p:extLst>
      <p:ext uri="{BB962C8B-B14F-4D97-AF65-F5344CB8AC3E}">
        <p14:creationId xmlns:p14="http://schemas.microsoft.com/office/powerpoint/2010/main" val="33856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600" dirty="0">
                <a:latin typeface="Arial Black" pitchFamily="34" charset="0"/>
              </a:rPr>
              <a:t>4. Gracia infinita recibirá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Todo el que cree en Cristo el Señor;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Si del pecado cansado estás,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Ven, gracia ofrece tu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él nos ofrece en su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gran bondad!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¡Gracia de Dios, que excede a toda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maldad!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Alabad a Jehová, porque él es bueno;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Porque para siempre es su misericordia,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su misericordia, es su misericordia.</a:t>
            </a:r>
          </a:p>
          <a:p>
            <a:pPr algn="ctr"/>
            <a:endParaRPr lang="es-PE" sz="4000" i="1" dirty="0">
              <a:latin typeface="Arial Black" pitchFamily="34" charset="0"/>
            </a:endParaRPr>
          </a:p>
          <a:p>
            <a:pPr algn="ctr"/>
            <a:r>
              <a:rPr lang="es-PE" sz="4000" i="1" dirty="0">
                <a:latin typeface="Arial Black" pitchFamily="34" charset="0"/>
              </a:rPr>
              <a:t>Salmo 107:1</a:t>
            </a:r>
            <a:endParaRPr lang="es-PE" sz="4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¡Oh, qué gozo yo siento en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corazón, No hay más oscuridad! </a:t>
            </a:r>
            <a:r>
              <a:rPr lang="es-ES" sz="6000" dirty="0">
                <a:latin typeface="Arial Black" pitchFamily="34" charset="0"/>
              </a:rPr>
              <a:t>Pues Jesús me ha dicho que todo aquel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Que cree salvo será.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 creyere puede a él venir, Puede a él venir, sí, puede a él venir; Si creyere puede a él venir;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Jesucristo salvará.</a:t>
            </a:r>
          </a:p>
        </p:txBody>
      </p:sp>
    </p:spTree>
    <p:extLst>
      <p:ext uri="{BB962C8B-B14F-4D97-AF65-F5344CB8AC3E}">
        <p14:creationId xmlns:p14="http://schemas.microsoft.com/office/powerpoint/2010/main" val="2513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1. Hacia el Calvario, mi Salvador,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Una mañana triste subió; </a:t>
            </a:r>
            <a:r>
              <a:rPr lang="es-ES" sz="6000" dirty="0">
                <a:latin typeface="Arial Black" pitchFamily="34" charset="0"/>
              </a:rPr>
              <a:t>Y amarga muerte, llena de horror, Sobre una cruz él por mí sufrió.</a:t>
            </a:r>
            <a:endParaRPr lang="es-PE" sz="6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Alabado es Cristo el Redentor,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gloria desciende aquí;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transforma la vida del pecador,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 sangre es eficaz.</a:t>
            </a:r>
          </a:p>
        </p:txBody>
      </p:sp>
    </p:spTree>
    <p:extLst>
      <p:ext uri="{BB962C8B-B14F-4D97-AF65-F5344CB8AC3E}">
        <p14:creationId xmlns:p14="http://schemas.microsoft.com/office/powerpoint/2010/main" val="30236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 creyere puede a él venir, Puede a él venir, sí, puede a él venir; Si creyere puede a él venir;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Jesucristo salvará.</a:t>
            </a:r>
          </a:p>
        </p:txBody>
      </p:sp>
    </p:spTree>
    <p:extLst>
      <p:ext uri="{BB962C8B-B14F-4D97-AF65-F5344CB8AC3E}">
        <p14:creationId xmlns:p14="http://schemas.microsoft.com/office/powerpoint/2010/main" val="12945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¡Qué merced! ¡qué amor el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Mostró Muriendo en dura cruz,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las puertas abrió el buen Salvador,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 gozo celestial.</a:t>
            </a:r>
          </a:p>
        </p:txBody>
      </p:sp>
    </p:spTree>
    <p:extLst>
      <p:ext uri="{BB962C8B-B14F-4D97-AF65-F5344CB8AC3E}">
        <p14:creationId xmlns:p14="http://schemas.microsoft.com/office/powerpoint/2010/main" val="22428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 creyere puede a él venir, Puede a él venir, sí, puede a él venir; Si creyere puede a él venir;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Jesucristo salvará.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300" b="1" dirty="0">
                <a:latin typeface="Arial Black" pitchFamily="34" charset="0"/>
              </a:rPr>
              <a:t>1. </a:t>
            </a:r>
            <a:r>
              <a:rPr lang="es-ES" sz="6300" dirty="0">
                <a:latin typeface="Arial Black" pitchFamily="34" charset="0"/>
              </a:rPr>
              <a:t>De mi tristeza y esclavitud, Vengo,</a:t>
            </a:r>
          </a:p>
          <a:p>
            <a:pPr algn="ctr"/>
            <a:r>
              <a:rPr lang="es-PE" sz="6300" dirty="0">
                <a:latin typeface="Arial Black" pitchFamily="34" charset="0"/>
              </a:rPr>
              <a:t>Jesús, vengo, Jesús.</a:t>
            </a:r>
          </a:p>
          <a:p>
            <a:pPr algn="ctr"/>
            <a:r>
              <a:rPr lang="es-ES" sz="6300" dirty="0">
                <a:latin typeface="Arial Black" pitchFamily="34" charset="0"/>
              </a:rPr>
              <a:t>A tu alegría y tu virtud, Vengo, Jesús, a </a:t>
            </a:r>
            <a:r>
              <a:rPr lang="es-PE" sz="6300" dirty="0">
                <a:latin typeface="Arial Black" pitchFamily="34" charset="0"/>
              </a:rPr>
              <a:t>ti.</a:t>
            </a:r>
          </a:p>
        </p:txBody>
      </p:sp>
    </p:spTree>
    <p:extLst>
      <p:ext uri="{BB962C8B-B14F-4D97-AF65-F5344CB8AC3E}">
        <p14:creationId xmlns:p14="http://schemas.microsoft.com/office/powerpoint/2010/main" val="2278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De mi pobreza y enfermedad, A tu salud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y rica bondad;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A tu presencia, de mi maldad,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29976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2. De mi flaqueza y falta de luz,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vengo, Jesús.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Al eminente bien de tu cruz,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1144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Del sufrimiento que es terrenal, A ti mi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médico celestial;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Para ser libre de todo mal,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36879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3. De mi soberbia y ansiedad,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vengo, Jesús.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Para morar en tu voluntad,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40069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De mi tristeza a tu gran amor, A lo del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cielo consolador;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Para por siempre darte loor,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39812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¡Oh qué divino! ¡Oh qué precioso! Miro su cuerpo sangrando por mí; Y hoy canto alegre, vivo gozoso,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Desde ese día que en él creí.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4. De ese terror que la tumba da,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Vengo, Jesús, vengo, Jesús.</a:t>
            </a:r>
          </a:p>
          <a:p>
            <a:pPr algn="ctr"/>
            <a:r>
              <a:rPr lang="es-ES" sz="6300" b="1" dirty="0">
                <a:latin typeface="Arial Black" pitchFamily="34" charset="0"/>
              </a:rPr>
              <a:t>A la brillante luz de tu hogar,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</p:spTree>
    <p:extLst>
      <p:ext uri="{BB962C8B-B14F-4D97-AF65-F5344CB8AC3E}">
        <p14:creationId xmlns:p14="http://schemas.microsoft.com/office/powerpoint/2010/main" val="15367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b="1" dirty="0">
                <a:latin typeface="Arial Black" pitchFamily="34" charset="0"/>
              </a:rPr>
              <a:t>De la indecible profundidad, A tu redil de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tranquilidad;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A ver tu faz por la eternidad, Vengo,</a:t>
            </a:r>
          </a:p>
          <a:p>
            <a:pPr algn="ctr"/>
            <a:r>
              <a:rPr lang="es-PE" sz="6300" b="1" dirty="0">
                <a:latin typeface="Arial Black" pitchFamily="34" charset="0"/>
              </a:rPr>
              <a:t>Jesús, a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4300" dirty="0">
                <a:latin typeface="Arial Black" pitchFamily="34" charset="0"/>
              </a:rPr>
              <a:t>Si se humillare mi pueblo</a:t>
            </a:r>
          </a:p>
          <a:p>
            <a:pPr algn="ctr"/>
            <a:r>
              <a:rPr lang="es-ES" sz="4300" dirty="0">
                <a:latin typeface="Arial Black" pitchFamily="34" charset="0"/>
              </a:rPr>
              <a:t>Sobre el cual mi nombre es invocado, Y oraren y buscaren mi rostro, Y se convirtieren de sus malos caminos, Entonces oiré desde los cielos. Perdonaré sus pecados y sanaré su</a:t>
            </a:r>
          </a:p>
          <a:p>
            <a:pPr algn="ctr"/>
            <a:r>
              <a:rPr lang="es-PE" sz="4300" dirty="0">
                <a:latin typeface="Arial Black" pitchFamily="34" charset="0"/>
              </a:rPr>
              <a:t>tierra.</a:t>
            </a:r>
          </a:p>
          <a:p>
            <a:pPr algn="ctr"/>
            <a:endParaRPr lang="es-ES" sz="3000" i="1" dirty="0">
              <a:latin typeface="Arial Black" pitchFamily="34" charset="0"/>
            </a:endParaRPr>
          </a:p>
          <a:p>
            <a:pPr algn="ctr"/>
            <a:r>
              <a:rPr lang="es-ES" sz="3000" i="1" dirty="0">
                <a:latin typeface="Arial Black" pitchFamily="34" charset="0"/>
              </a:rPr>
              <a:t>Basado en 2 Crónicas 7:14</a:t>
            </a:r>
            <a:endParaRPr lang="es-PE" sz="3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b="1" dirty="0">
                <a:latin typeface="Arial Black" pitchFamily="34" charset="0"/>
              </a:rPr>
              <a:t>1. </a:t>
            </a:r>
            <a:r>
              <a:rPr lang="es-ES" sz="5000" dirty="0">
                <a:latin typeface="Arial Black" pitchFamily="34" charset="0"/>
              </a:rPr>
              <a:t>Yo escucho, buen Jesús, tu dulce voz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de amor, </a:t>
            </a:r>
            <a:r>
              <a:rPr lang="es-ES" sz="5000" dirty="0">
                <a:latin typeface="Arial Black" pitchFamily="34" charset="0"/>
              </a:rPr>
              <a:t>Que desde el árbol de la cruz, invita al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pecador. </a:t>
            </a:r>
            <a:r>
              <a:rPr lang="es-ES" sz="5000" dirty="0">
                <a:latin typeface="Arial Black" pitchFamily="34" charset="0"/>
              </a:rPr>
              <a:t>Yo soy pecador, nada hay bueno en mí;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Ser objeto de tu amor deseo, y vengo a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ti.</a:t>
            </a:r>
          </a:p>
        </p:txBody>
      </p:sp>
    </p:spTree>
    <p:extLst>
      <p:ext uri="{BB962C8B-B14F-4D97-AF65-F5344CB8AC3E}">
        <p14:creationId xmlns:p14="http://schemas.microsoft.com/office/powerpoint/2010/main" val="2594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b="1" dirty="0">
                <a:latin typeface="Arial Black" pitchFamily="34" charset="0"/>
              </a:rPr>
              <a:t>2. Tú ofreces el perdón de toda</a:t>
            </a:r>
          </a:p>
          <a:p>
            <a:pPr algn="ctr"/>
            <a:r>
              <a:rPr lang="es-PE" sz="5000" b="1" dirty="0">
                <a:latin typeface="Arial Black" pitchFamily="34" charset="0"/>
              </a:rPr>
              <a:t>iniquidad, </a:t>
            </a:r>
            <a:r>
              <a:rPr lang="es-ES" sz="5000" b="1" dirty="0">
                <a:latin typeface="Arial Black" pitchFamily="34" charset="0"/>
              </a:rPr>
              <a:t>Si el llanto inunda el corazón que acude </a:t>
            </a:r>
            <a:r>
              <a:rPr lang="es-PE" sz="5000" b="1" dirty="0">
                <a:latin typeface="Arial Black" pitchFamily="34" charset="0"/>
              </a:rPr>
              <a:t>a tu piedad.</a:t>
            </a:r>
          </a:p>
          <a:p>
            <a:pPr algn="ctr"/>
            <a:r>
              <a:rPr lang="es-ES" sz="5000" b="1" dirty="0">
                <a:latin typeface="Arial Black" pitchFamily="34" charset="0"/>
              </a:rPr>
              <a:t>Yo soy pecador, ten de mí piedad.</a:t>
            </a:r>
          </a:p>
          <a:p>
            <a:pPr algn="ctr"/>
            <a:r>
              <a:rPr lang="es-ES" sz="5000" b="1" dirty="0">
                <a:latin typeface="Arial Black" pitchFamily="34" charset="0"/>
              </a:rPr>
              <a:t>Dame llanto de dolor y borra mi maldad.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b="1" dirty="0">
                <a:latin typeface="Arial Black" pitchFamily="34" charset="0"/>
              </a:rPr>
              <a:t>3. Tú ofreces aumentar la fe del que</a:t>
            </a:r>
          </a:p>
          <a:p>
            <a:pPr algn="ctr"/>
            <a:r>
              <a:rPr lang="es-PE" sz="5000" b="1" dirty="0">
                <a:latin typeface="Arial Black" pitchFamily="34" charset="0"/>
              </a:rPr>
              <a:t>creyó, </a:t>
            </a:r>
            <a:r>
              <a:rPr lang="es-ES" sz="5000" b="1" dirty="0">
                <a:latin typeface="Arial Black" pitchFamily="34" charset="0"/>
              </a:rPr>
              <a:t>Y gracia sobre gracia dar a quien en ti</a:t>
            </a:r>
          </a:p>
          <a:p>
            <a:pPr algn="ctr"/>
            <a:r>
              <a:rPr lang="es-PE" sz="5000" b="1" dirty="0">
                <a:latin typeface="Arial Black" pitchFamily="34" charset="0"/>
              </a:rPr>
              <a:t>esperó. </a:t>
            </a:r>
            <a:r>
              <a:rPr lang="es-ES" sz="5000" b="1" dirty="0">
                <a:latin typeface="Arial Black" pitchFamily="34" charset="0"/>
              </a:rPr>
              <a:t>Creo en ti, Señor, sólo espero en ti;</a:t>
            </a:r>
          </a:p>
          <a:p>
            <a:pPr algn="ctr"/>
            <a:r>
              <a:rPr lang="es-PE" sz="5000" b="1" dirty="0">
                <a:latin typeface="Arial Black" pitchFamily="34" charset="0"/>
              </a:rPr>
              <a:t>Dame tu infinito amor, pues basta para</a:t>
            </a:r>
          </a:p>
          <a:p>
            <a:pPr algn="ctr"/>
            <a:r>
              <a:rPr lang="es-PE" sz="5000" b="1" dirty="0">
                <a:latin typeface="Arial Black" pitchFamily="34" charset="0"/>
              </a:rPr>
              <a:t>mí.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</a:t>
            </a:r>
            <a:r>
              <a:rPr lang="pt-BR" sz="6500" dirty="0">
                <a:latin typeface="Arial Black" pitchFamily="34" charset="0"/>
              </a:rPr>
              <a:t>Salvador, a ti acudo, Príncipe de amor,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Solo en ti hay paz y vida para el pecado.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it-IT" sz="6500" dirty="0">
                <a:latin typeface="Arial Black" pitchFamily="34" charset="0"/>
              </a:rPr>
              <a:t>¡Cristo, Cristo! alzo a ti mi voz;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¡Salvador, tu gracia dame, oye mi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clamor!</a:t>
            </a:r>
          </a:p>
        </p:txBody>
      </p:sp>
    </p:spTree>
    <p:extLst>
      <p:ext uri="{BB962C8B-B14F-4D97-AF65-F5344CB8AC3E}">
        <p14:creationId xmlns:p14="http://schemas.microsoft.com/office/powerpoint/2010/main" val="199653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Salvación y paz buscando, vengo a tu </a:t>
            </a:r>
            <a:r>
              <a:rPr lang="es-PE" sz="6500" dirty="0">
                <a:latin typeface="Arial Black" pitchFamily="34" charset="0"/>
              </a:rPr>
              <a:t>cruz;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En tu muerte esperando, ¡sálvame,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Jesús!</a:t>
            </a:r>
          </a:p>
        </p:txBody>
      </p:sp>
    </p:spTree>
    <p:extLst>
      <p:ext uri="{BB962C8B-B14F-4D97-AF65-F5344CB8AC3E}">
        <p14:creationId xmlns:p14="http://schemas.microsoft.com/office/powerpoint/2010/main" val="234912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it-IT" sz="6500" dirty="0">
                <a:latin typeface="Arial Black" pitchFamily="34" charset="0"/>
              </a:rPr>
              <a:t>¡Cristo, Cristo! alzo a ti mi voz;</a:t>
            </a:r>
          </a:p>
          <a:p>
            <a:pPr algn="ctr"/>
            <a:r>
              <a:rPr lang="es-ES" sz="6500" dirty="0">
                <a:latin typeface="Arial Black" pitchFamily="34" charset="0"/>
              </a:rPr>
              <a:t>¡Salvador, tu gracia dame, oye mi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clamor!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2. “Padre, perdona, ten compasión, ellos no saben que hacen muy mal. Yo doy por todos mi corazón </a:t>
            </a:r>
            <a:r>
              <a:rPr lang="es-PE" sz="6000" dirty="0">
                <a:latin typeface="Arial Black" pitchFamily="34" charset="0"/>
              </a:rPr>
              <a:t>Para que tengan paz celestial”.</a:t>
            </a:r>
          </a:p>
        </p:txBody>
      </p:sp>
    </p:spTree>
    <p:extLst>
      <p:ext uri="{BB962C8B-B14F-4D97-AF65-F5344CB8AC3E}">
        <p14:creationId xmlns:p14="http://schemas.microsoft.com/office/powerpoint/2010/main" val="424012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8000" b="1" dirty="0">
                <a:latin typeface="Arial Black" pitchFamily="34" charset="0"/>
              </a:rPr>
              <a:t>1. </a:t>
            </a:r>
            <a:r>
              <a:rPr lang="es-ES" sz="8000" dirty="0">
                <a:latin typeface="Arial Black" pitchFamily="34" charset="0"/>
              </a:rPr>
              <a:t>Ante Pilato Jesús está; Todos los </a:t>
            </a:r>
            <a:r>
              <a:rPr lang="es-PE" sz="8000" dirty="0">
                <a:latin typeface="Arial Black" pitchFamily="34" charset="0"/>
              </a:rPr>
              <a:t>suyos huyeron ya; </a:t>
            </a:r>
          </a:p>
        </p:txBody>
      </p:sp>
    </p:spTree>
    <p:extLst>
      <p:ext uri="{BB962C8B-B14F-4D97-AF65-F5344CB8AC3E}">
        <p14:creationId xmlns:p14="http://schemas.microsoft.com/office/powerpoint/2010/main" val="31063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8000" b="1" dirty="0">
                <a:latin typeface="Arial Black" pitchFamily="34" charset="0"/>
              </a:rPr>
              <a:t>Pregunta se oye y ¿qué será? ¿Qué </a:t>
            </a:r>
            <a:r>
              <a:rPr lang="es-PE" sz="8000" b="1" dirty="0">
                <a:latin typeface="Arial Black" pitchFamily="34" charset="0"/>
              </a:rPr>
              <a:t>harás tú con Cristo?</a:t>
            </a:r>
          </a:p>
        </p:txBody>
      </p:sp>
    </p:spTree>
    <p:extLst>
      <p:ext uri="{BB962C8B-B14F-4D97-AF65-F5344CB8AC3E}">
        <p14:creationId xmlns:p14="http://schemas.microsoft.com/office/powerpoint/2010/main" val="3481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8000" b="1" dirty="0">
                <a:latin typeface="Arial Black" pitchFamily="34" charset="0"/>
              </a:rPr>
              <a:t>Coro:</a:t>
            </a:r>
            <a:endParaRPr lang="es-PE" sz="8000" b="1" dirty="0">
              <a:latin typeface="Arial Black" pitchFamily="34" charset="0"/>
            </a:endParaRPr>
          </a:p>
          <a:p>
            <a:pPr algn="ctr"/>
            <a:r>
              <a:rPr lang="es-ES" sz="8000" b="1" dirty="0">
                <a:latin typeface="Arial Black" pitchFamily="34" charset="0"/>
              </a:rPr>
              <a:t>¿Qué harás tú con Cristo? No puedes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ser neutral.</a:t>
            </a:r>
          </a:p>
        </p:txBody>
      </p:sp>
    </p:spTree>
    <p:extLst>
      <p:ext uri="{BB962C8B-B14F-4D97-AF65-F5344CB8AC3E}">
        <p14:creationId xmlns:p14="http://schemas.microsoft.com/office/powerpoint/2010/main" val="1024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Pronto tendrás que decirte: ¿Conmigo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qué hará él?</a:t>
            </a:r>
          </a:p>
        </p:txBody>
      </p:sp>
    </p:spTree>
    <p:extLst>
      <p:ext uri="{BB962C8B-B14F-4D97-AF65-F5344CB8AC3E}">
        <p14:creationId xmlns:p14="http://schemas.microsoft.com/office/powerpoint/2010/main" val="30481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2. Aún hoy a prueba está Jesús. Puedes negarlo, dejar la luz;</a:t>
            </a:r>
          </a:p>
        </p:txBody>
      </p:sp>
    </p:spTree>
    <p:extLst>
      <p:ext uri="{BB962C8B-B14F-4D97-AF65-F5344CB8AC3E}">
        <p14:creationId xmlns:p14="http://schemas.microsoft.com/office/powerpoint/2010/main" val="30341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Fiel puedes ser, y tomar tu cruz. ¿Qué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harás tú con Cristo?</a:t>
            </a:r>
          </a:p>
        </p:txBody>
      </p:sp>
    </p:spTree>
    <p:extLst>
      <p:ext uri="{BB962C8B-B14F-4D97-AF65-F5344CB8AC3E}">
        <p14:creationId xmlns:p14="http://schemas.microsoft.com/office/powerpoint/2010/main" val="38835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3. ¿Quieres tus manos quizás lavar,</a:t>
            </a:r>
          </a:p>
          <a:p>
            <a:pPr algn="ctr"/>
            <a:r>
              <a:rPr lang="es-ES" sz="8000" b="1" dirty="0">
                <a:latin typeface="Arial Black" pitchFamily="34" charset="0"/>
              </a:rPr>
              <a:t>Como Pilato con su pecar?</a:t>
            </a:r>
          </a:p>
        </p:txBody>
      </p:sp>
    </p:spTree>
    <p:extLst>
      <p:ext uri="{BB962C8B-B14F-4D97-AF65-F5344CB8AC3E}">
        <p14:creationId xmlns:p14="http://schemas.microsoft.com/office/powerpoint/2010/main" val="26858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¿O quieres tus culpas confesar? ¿Qué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harás tú con Cristo?</a:t>
            </a:r>
          </a:p>
        </p:txBody>
      </p:sp>
    </p:spTree>
    <p:extLst>
      <p:ext uri="{BB962C8B-B14F-4D97-AF65-F5344CB8AC3E}">
        <p14:creationId xmlns:p14="http://schemas.microsoft.com/office/powerpoint/2010/main" val="9769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8000" b="1" dirty="0">
                <a:latin typeface="Arial Black" pitchFamily="34" charset="0"/>
              </a:rPr>
              <a:t>4. Cristo, te tomo por Salvador, Te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reconozco por mi Señor,</a:t>
            </a:r>
          </a:p>
        </p:txBody>
      </p:sp>
    </p:spTree>
    <p:extLst>
      <p:ext uri="{BB962C8B-B14F-4D97-AF65-F5344CB8AC3E}">
        <p14:creationId xmlns:p14="http://schemas.microsoft.com/office/powerpoint/2010/main" val="4205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>
                <a:latin typeface="Arial Black" pitchFamily="34" charset="0"/>
              </a:rPr>
              <a:t>Y afirmo gozándome en tu amor, ¡Así</a:t>
            </a:r>
          </a:p>
          <a:p>
            <a:pPr algn="ctr"/>
            <a:r>
              <a:rPr lang="es-PE" sz="8000" b="1" dirty="0">
                <a:latin typeface="Arial Black" pitchFamily="34" charset="0"/>
              </a:rPr>
              <a:t>haré con Cristo!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¡Oh qué divino! ¡Oh qué precioso! Miro su cuerpo sangrando por mí; Y hoy canto alegre, vivo gozoso,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Desde ese día que en él creí.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Sin Cristo no tengo nada; Sin Cristo </a:t>
            </a:r>
            <a:r>
              <a:rPr lang="es-PE" sz="6600" dirty="0">
                <a:latin typeface="Arial Black" pitchFamily="34" charset="0"/>
              </a:rPr>
              <a:t>no hay salvación; </a:t>
            </a:r>
            <a:r>
              <a:rPr lang="es-ES" sz="6600" dirty="0">
                <a:latin typeface="Arial Black" pitchFamily="34" charset="0"/>
              </a:rPr>
              <a:t>Sin Cristo voy por la vida Como un barco </a:t>
            </a:r>
            <a:r>
              <a:rPr lang="es-PE" sz="6600" dirty="0">
                <a:latin typeface="Arial Black" pitchFamily="34" charset="0"/>
              </a:rPr>
              <a:t>sin timón.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¡Cristo, oh Cristo! si has oído su voz,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Ven, acéptale hoy.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¡Oh Cristo, oh Cristo! sin ti, sin ti nada soy.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2. Sin Cristo mi alma está muerta; Sin </a:t>
            </a:r>
            <a:r>
              <a:rPr lang="es-PE" sz="6600" b="1" dirty="0">
                <a:latin typeface="Arial Black" pitchFamily="34" charset="0"/>
              </a:rPr>
              <a:t>Cristo esclavo yo soy; </a:t>
            </a:r>
            <a:r>
              <a:rPr lang="es-ES" sz="6600" b="1" dirty="0">
                <a:latin typeface="Arial Black" pitchFamily="34" charset="0"/>
              </a:rPr>
              <a:t>Sin Cristo no hay esperanza, Mas con él </a:t>
            </a:r>
            <a:r>
              <a:rPr lang="es-PE" sz="6600" b="1" dirty="0">
                <a:latin typeface="Arial Black" pitchFamily="34" charset="0"/>
              </a:rPr>
              <a:t>yo salvo soy.</a:t>
            </a:r>
          </a:p>
        </p:txBody>
      </p:sp>
    </p:spTree>
    <p:extLst>
      <p:ext uri="{BB962C8B-B14F-4D97-AF65-F5344CB8AC3E}">
        <p14:creationId xmlns:p14="http://schemas.microsoft.com/office/powerpoint/2010/main" val="38299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¡Cristo, oh Cristo! si has oído su voz,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Ven, acéptale hoy.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¡Oh Cristo, oh Cristo! sin ti, sin ti nada soy.</a:t>
            </a:r>
            <a:endParaRPr lang="es-PE" sz="6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Oh Salvador, yo puedo oír t</a:t>
            </a:r>
            <a:r>
              <a:rPr lang="es-PE" sz="6600" dirty="0">
                <a:latin typeface="Arial Black" pitchFamily="34" charset="0"/>
              </a:rPr>
              <a:t>u invitación de amor. Para entregar mi vida a ti Cual un fiel seguidor.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Rey de mi vida sé, reina en mi corazón. Ven, ten posesión, es mi oración. Ven, reina en mi corazón.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5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Guía mi ser con tu poder,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Sin vacilar iré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Aunque no puedo entender,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Tu voluntad haré.</a:t>
            </a:r>
          </a:p>
        </p:txBody>
      </p:sp>
    </p:spTree>
    <p:extLst>
      <p:ext uri="{BB962C8B-B14F-4D97-AF65-F5344CB8AC3E}">
        <p14:creationId xmlns:p14="http://schemas.microsoft.com/office/powerpoint/2010/main" val="3238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Rey de mi vida sé, reina en mi corazón. Ven, ten posesión, es mi oración. Ven, reina en mi corazón.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Lo que yo soy o espero ser,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Todo entrego a ti.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Usa mis dones y veré Que reinas tú en mí.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Rey de mi vida sé, reina en mi corazón. Ven, ten posesión, es mi oración. Ven, reina en mi corazón.</a:t>
            </a:r>
            <a:endParaRPr lang="es-PE" sz="6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2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6400" dirty="0">
                <a:latin typeface="Arial Black" pitchFamily="34" charset="0"/>
                <a:cs typeface="Arial" pitchFamily="34" charset="0"/>
              </a:rPr>
              <a:t>1. Jesucristo fue inmolado, por salvarte, pecador;</a:t>
            </a:r>
          </a:p>
          <a:p>
            <a:pPr algn="ctr"/>
            <a:r>
              <a:rPr lang="es-ES" sz="6400" dirty="0">
                <a:latin typeface="Arial Black" pitchFamily="34" charset="0"/>
                <a:cs typeface="Arial" pitchFamily="34" charset="0"/>
              </a:rPr>
              <a:t>Dio su sangre en el Calvario, por</a:t>
            </a:r>
          </a:p>
          <a:p>
            <a:pPr algn="ctr"/>
            <a:r>
              <a:rPr lang="es-PE" sz="6400" dirty="0">
                <a:latin typeface="Arial Black" pitchFamily="34" charset="0"/>
                <a:cs typeface="Arial" pitchFamily="34" charset="0"/>
              </a:rPr>
              <a:t>brindarte salvación.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900" dirty="0">
                <a:latin typeface="Arial Black" pitchFamily="34" charset="0"/>
              </a:rPr>
              <a:t>3. ¡Oh cuánto le amo, mi Amigo fiel! </a:t>
            </a:r>
            <a:r>
              <a:rPr lang="es-ES" sz="5900" dirty="0">
                <a:latin typeface="Arial Black" pitchFamily="34" charset="0"/>
              </a:rPr>
              <a:t>Servirle quiero y honrarle más. Mi vida toda es sólo de él, Gloria a su nombre siempre jamás.</a:t>
            </a:r>
            <a:endParaRPr lang="es-PE" sz="59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400" dirty="0">
                <a:latin typeface="Arial Black" pitchFamily="34" charset="0"/>
              </a:rPr>
              <a:t>1. En tu alma desea Jesús hoy entrar, </a:t>
            </a:r>
            <a:r>
              <a:rPr lang="es-PE" sz="6400" dirty="0">
                <a:latin typeface="Arial Black" pitchFamily="34" charset="0"/>
              </a:rPr>
              <a:t>¿No le quisieras abrir? </a:t>
            </a:r>
            <a:r>
              <a:rPr lang="es-ES" sz="6400" dirty="0">
                <a:latin typeface="Arial Black" pitchFamily="34" charset="0"/>
              </a:rPr>
              <a:t>No hay nada en el mundo que te ha de </a:t>
            </a:r>
            <a:r>
              <a:rPr lang="es-PE" sz="6400" dirty="0">
                <a:latin typeface="Arial Black" pitchFamily="34" charset="0"/>
              </a:rPr>
              <a:t>apartar, </a:t>
            </a:r>
            <a:r>
              <a:rPr lang="es-ES" sz="6400" dirty="0">
                <a:latin typeface="Arial Black" pitchFamily="34" charset="0"/>
              </a:rPr>
              <a:t>¿Qué tú le vas a decir?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¡Tanto el Señor te ha esperado a ti,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Y aún hoy te espera otra vez! A ver si la puerta le quieres abrir, Quiere él entrar donde estés.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400" dirty="0">
                <a:latin typeface="Arial Black" pitchFamily="34" charset="0"/>
              </a:rPr>
              <a:t>2. Si tú te decides a Cristo venir,</a:t>
            </a:r>
          </a:p>
          <a:p>
            <a:pPr algn="ctr"/>
            <a:r>
              <a:rPr lang="es-PE" sz="6400" dirty="0">
                <a:latin typeface="Arial Black" pitchFamily="34" charset="0"/>
              </a:rPr>
              <a:t>El parabién te dará;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Por él tus tinieblas tendrán que salir,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Y con su luz te guiará.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¡Tanto el Señor te ha esperado a ti,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Y aún hoy te espera otra vez! A ver si la puerta le quieres abrir, Quiere él entrar donde estés.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Ven, amigo, al dulce Jesús, y feliz para siempre serás, Pues si tú le buscares con fe,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Al divino Señor hallarás.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b="1" dirty="0">
                <a:latin typeface="Arial Black" pitchFamily="34" charset="0"/>
              </a:rPr>
              <a:t>2. Si cual hijo que necio pecó, Vas buscando a sus pies compasión, Tierno Amigo en Jesús hallarás, Y tendrás en sus brazos perdón.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b="1" dirty="0">
                <a:latin typeface="Arial Black" pitchFamily="34" charset="0"/>
              </a:rPr>
              <a:t>3. Ovejuela, regresa al redil, </a:t>
            </a:r>
            <a:r>
              <a:rPr lang="es-ES" sz="6600" b="1" dirty="0">
                <a:latin typeface="Arial Black" pitchFamily="34" charset="0"/>
              </a:rPr>
              <a:t>¡Al amparo de Cristo el Señor! Y en los hombros llevada serás Por tan dulce y amante Pastor.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6600" b="1" dirty="0">
                <a:latin typeface="Arial Black" pitchFamily="34" charset="0"/>
              </a:rPr>
              <a:t>Coro:</a:t>
            </a:r>
            <a:endParaRPr lang="es-PE" sz="6600" b="1" dirty="0">
              <a:latin typeface="Arial Black" pitchFamily="34" charset="0"/>
            </a:endParaRP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Ven a él, ven a él,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Que te espera tu buen Salvador.</a:t>
            </a:r>
            <a:endParaRPr lang="es-PE" sz="66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¡Oh qué divino! ¡Oh qué precioso! Miro su cuerpo sangrando por mí; Y hoy canto alegre, vivo gozoso,</a:t>
            </a:r>
          </a:p>
          <a:p>
            <a:pPr algn="ctr"/>
            <a:r>
              <a:rPr lang="es-ES" sz="5700" dirty="0">
                <a:latin typeface="Arial Black" pitchFamily="34" charset="0"/>
              </a:rPr>
              <a:t>Desde ese día que en él creí.</a:t>
            </a:r>
            <a:endParaRPr lang="es-PE" sz="5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3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A Jesucristo ven sin tardar, Que entre nosotros hoy él está, Y te convida con dulce afán, </a:t>
            </a:r>
            <a:r>
              <a:rPr lang="es-PE" sz="6600" dirty="0">
                <a:latin typeface="Arial Black" pitchFamily="34" charset="0"/>
              </a:rPr>
              <a:t>Tierno diciendo: "Ven."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cuán grata nuestra reunión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Cuando allá, Señor, en tu mansión, </a:t>
            </a:r>
            <a:r>
              <a:rPr lang="es-PE" sz="5800" dirty="0">
                <a:latin typeface="Arial Black" pitchFamily="34" charset="0"/>
              </a:rPr>
              <a:t>Contigo estemos en comunión Gozando eterno bien!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2. Piensa que él solo puede colmar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Tu triste pecho de gozo y paz; Y porque anhela tu bienestar, </a:t>
            </a:r>
            <a:r>
              <a:rPr lang="es-PE" sz="6600" b="1" dirty="0">
                <a:latin typeface="Arial Black" pitchFamily="34" charset="0"/>
              </a:rPr>
              <a:t>Vuelve a decirte: "Ven."</a:t>
            </a:r>
          </a:p>
        </p:txBody>
      </p:sp>
    </p:spTree>
    <p:extLst>
      <p:ext uri="{BB962C8B-B14F-4D97-AF65-F5344CB8AC3E}">
        <p14:creationId xmlns:p14="http://schemas.microsoft.com/office/powerpoint/2010/main" val="6631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cuán grata nuestra reunión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Cuando allá, Señor, en tu mansión, </a:t>
            </a:r>
            <a:r>
              <a:rPr lang="es-PE" sz="5800" dirty="0">
                <a:latin typeface="Arial Black" pitchFamily="34" charset="0"/>
              </a:rPr>
              <a:t>Contigo estemos en comunión Gozando eterno bien!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3. Su voz escucha sin demorar, Y grato acepta lo que hoy te da; Tal vez mañana no habrá lugar, </a:t>
            </a:r>
            <a:r>
              <a:rPr lang="es-PE" sz="6600" b="1" dirty="0">
                <a:latin typeface="Arial Black" pitchFamily="34" charset="0"/>
              </a:rPr>
              <a:t>No te detengas: "Ven."</a:t>
            </a:r>
          </a:p>
        </p:txBody>
      </p:sp>
    </p:spTree>
    <p:extLst>
      <p:ext uri="{BB962C8B-B14F-4D97-AF65-F5344CB8AC3E}">
        <p14:creationId xmlns:p14="http://schemas.microsoft.com/office/powerpoint/2010/main" val="10729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¡Oh, cuán grata nuestra reunión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Cuando allá, Señor, en tu mansión, </a:t>
            </a:r>
            <a:r>
              <a:rPr lang="es-PE" sz="5800" dirty="0">
                <a:latin typeface="Arial Black" pitchFamily="34" charset="0"/>
              </a:rPr>
              <a:t>Contigo estemos en comunión Gozando eterno bien!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Ven hoy al Salvador, te invita él a </a:t>
            </a:r>
            <a:r>
              <a:rPr lang="es-PE" sz="5600" dirty="0">
                <a:latin typeface="Arial Black" pitchFamily="34" charset="0"/>
              </a:rPr>
              <a:t>venir. </a:t>
            </a:r>
            <a:r>
              <a:rPr lang="es-ES" sz="5600" dirty="0">
                <a:latin typeface="Arial Black" pitchFamily="34" charset="0"/>
              </a:rPr>
              <a:t>Contrito y sin temor, OH, dale tu existir. El nos promete paz, amor y salvación, Gozo en el mundo aquí, y una eternal </a:t>
            </a:r>
            <a:r>
              <a:rPr lang="es-PE" sz="5600" dirty="0">
                <a:latin typeface="Arial Black" pitchFamily="34" charset="0"/>
              </a:rPr>
              <a:t>Mansión.</a:t>
            </a:r>
          </a:p>
        </p:txBody>
      </p:sp>
    </p:spTree>
    <p:extLst>
      <p:ext uri="{BB962C8B-B14F-4D97-AF65-F5344CB8AC3E}">
        <p14:creationId xmlns:p14="http://schemas.microsoft.com/office/powerpoint/2010/main" val="4086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Ven hoy al Salvador, si descarriado </a:t>
            </a:r>
            <a:r>
              <a:rPr lang="es-PE" sz="5600" dirty="0">
                <a:latin typeface="Arial Black" pitchFamily="34" charset="0"/>
              </a:rPr>
              <a:t>estás. </a:t>
            </a:r>
            <a:r>
              <a:rPr lang="es-ES" sz="5600" dirty="0">
                <a:latin typeface="Arial Black" pitchFamily="34" charset="0"/>
              </a:rPr>
              <a:t>Tus votos al Señor reanudar podrás,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Como a la oveja que retorna a su pastor,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El te recibirá con grande y tierno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Ven hoy al Salvador, tu carga a </a:t>
            </a:r>
            <a:r>
              <a:rPr lang="es-PE" sz="5600" dirty="0">
                <a:latin typeface="Arial Black" pitchFamily="34" charset="0"/>
              </a:rPr>
              <a:t>entregar, </a:t>
            </a:r>
            <a:r>
              <a:rPr lang="es-ES" sz="5600" dirty="0">
                <a:latin typeface="Arial Black" pitchFamily="34" charset="0"/>
              </a:rPr>
              <a:t>Y sobre el podrás tu ansiedad echar Ven, porque en tu dolor en él </a:t>
            </a:r>
            <a:r>
              <a:rPr lang="es-PE" sz="5600" dirty="0">
                <a:latin typeface="Arial Black" pitchFamily="34" charset="0"/>
              </a:rPr>
              <a:t>encontraras Un fiel consolador, alivio solaz.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¡Cuán tiernamente Jesús hoy nos llama! Cristo a ti y a mí.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El nos espera con brazos abiertos;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Llama a ti y a mí.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6000" dirty="0">
                <a:latin typeface="Arial Black" pitchFamily="34" charset="0"/>
              </a:rPr>
              <a:t>1. La cruz excelsa al contemplar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Do Cristo allí por mí murió, </a:t>
            </a:r>
            <a:r>
              <a:rPr lang="es-PE" sz="6000" dirty="0">
                <a:latin typeface="Arial Black" pitchFamily="34" charset="0"/>
              </a:rPr>
              <a:t>Nada se puede comparar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 las riquezas de su amor.</a:t>
            </a:r>
            <a:endParaRPr lang="es-PE" sz="6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5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Venid, venid, si estáis cansados, venid; ¡Cuán tiernamente nos está llamando! </a:t>
            </a:r>
            <a:r>
              <a:rPr lang="es-PE" sz="6000" dirty="0">
                <a:latin typeface="Arial Black" pitchFamily="34" charset="0"/>
              </a:rPr>
              <a:t>¡Oh, pecadores, venid!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100" dirty="0">
                <a:latin typeface="Arial Black" pitchFamily="34" charset="0"/>
              </a:rPr>
              <a:t>2. ¿Por qué tememos si está abogando Cristo por ti y por mí? </a:t>
            </a:r>
            <a:r>
              <a:rPr lang="es-PE" sz="6100" dirty="0">
                <a:latin typeface="Arial Black" pitchFamily="34" charset="0"/>
              </a:rPr>
              <a:t>Sus bendiciones está derramando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Siempre por ti y por mí.</a:t>
            </a:r>
            <a:endParaRPr lang="es-PE" sz="61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Venid, venid, si estáis cansados, venid; ¡Cuán tiernamente nos está llamando! </a:t>
            </a:r>
            <a:r>
              <a:rPr lang="es-PE" sz="6000" dirty="0">
                <a:latin typeface="Arial Black" pitchFamily="34" charset="0"/>
              </a:rPr>
              <a:t>¡Oh, pecadores, venid!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100" dirty="0">
                <a:latin typeface="Arial Black" pitchFamily="34" charset="0"/>
              </a:rPr>
              <a:t>3. El tiempo vuela, lograrlo conviene,</a:t>
            </a:r>
          </a:p>
          <a:p>
            <a:pPr algn="ctr"/>
            <a:r>
              <a:rPr lang="es-PE" sz="6100" dirty="0">
                <a:latin typeface="Arial Black" pitchFamily="34" charset="0"/>
              </a:rPr>
              <a:t>Cristo te llama a ti;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Vienen las sombras y viene la muerte,</a:t>
            </a:r>
          </a:p>
          <a:p>
            <a:pPr algn="ctr"/>
            <a:r>
              <a:rPr lang="es-ES" sz="6100" dirty="0">
                <a:latin typeface="Arial Black" pitchFamily="34" charset="0"/>
              </a:rPr>
              <a:t>Vienen por ti y por mí.</a:t>
            </a:r>
            <a:endParaRPr lang="es-PE" sz="6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Venid, venid, si estáis cansados, venid; ¡Cuán tiernamente nos está llamando! </a:t>
            </a:r>
            <a:r>
              <a:rPr lang="es-PE" sz="6000" dirty="0">
                <a:latin typeface="Arial Black" pitchFamily="34" charset="0"/>
              </a:rPr>
              <a:t>¡Oh, pecadores, venid!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Vives cansado y triste? </a:t>
            </a:r>
            <a:r>
              <a:rPr lang="es-PE" sz="6600" dirty="0">
                <a:latin typeface="Arial Black" pitchFamily="34" charset="0"/>
              </a:rPr>
              <a:t>¿Es grande tu aflicción?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Tu ser calmar quisiste?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¿Buscas feliz protección?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¿Sabes tú de Cristo? ¿Le conoces ya?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En su amor bendito salvación y poder te </a:t>
            </a:r>
            <a:r>
              <a:rPr lang="es-PE" sz="6600" dirty="0">
                <a:latin typeface="Arial Black" pitchFamily="34" charset="0"/>
              </a:rPr>
              <a:t>dará.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¿A quién te acercas, dime, cuando te </a:t>
            </a:r>
            <a:r>
              <a:rPr lang="es-PE" sz="6600" dirty="0">
                <a:latin typeface="Arial Black" pitchFamily="34" charset="0"/>
              </a:rPr>
              <a:t>acosa el mal? </a:t>
            </a:r>
            <a:r>
              <a:rPr lang="es-ES" sz="6600" dirty="0">
                <a:latin typeface="Arial Black" pitchFamily="34" charset="0"/>
              </a:rPr>
              <a:t>Y cuando tu alma gime, ¿Quién es tu </a:t>
            </a:r>
            <a:r>
              <a:rPr lang="es-PE" sz="6600" dirty="0">
                <a:latin typeface="Arial Black" pitchFamily="34" charset="0"/>
              </a:rPr>
              <a:t>paz eternal?</a:t>
            </a:r>
          </a:p>
        </p:txBody>
      </p:sp>
    </p:spTree>
    <p:extLst>
      <p:ext uri="{BB962C8B-B14F-4D97-AF65-F5344CB8AC3E}">
        <p14:creationId xmlns:p14="http://schemas.microsoft.com/office/powerpoint/2010/main" val="37042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¿Sabes tú de Cristo? ¿Le conoces ya?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En su amor bendito salvación y poder te </a:t>
            </a:r>
            <a:r>
              <a:rPr lang="es-PE" sz="6600" dirty="0">
                <a:latin typeface="Arial Black" pitchFamily="34" charset="0"/>
              </a:rPr>
              <a:t>dará.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En tus desilusiones, tu llanto enjugará;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En rudas tentaciones tu prez él </a:t>
            </a:r>
            <a:r>
              <a:rPr lang="es-PE" sz="6600" dirty="0">
                <a:latin typeface="Arial Black" pitchFamily="34" charset="0"/>
              </a:rPr>
              <a:t>Contestará.</a:t>
            </a:r>
          </a:p>
        </p:txBody>
      </p:sp>
    </p:spTree>
    <p:extLst>
      <p:ext uri="{BB962C8B-B14F-4D97-AF65-F5344CB8AC3E}">
        <p14:creationId xmlns:p14="http://schemas.microsoft.com/office/powerpoint/2010/main" val="2809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2. Yo no me quiero, Dios, gloriar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Mas que en la muerte del Señor.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Lo que más pueda ambicionar. Lo doy gozoso por su amor.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36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800" b="1" dirty="0">
                <a:latin typeface="Arial Black" pitchFamily="34" charset="0"/>
              </a:rPr>
              <a:t>Coro:</a:t>
            </a:r>
            <a:endParaRPr lang="es-PE" sz="5800" b="1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¿Sabes tú de Cristo? ¿Le conoces ya?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En su amor bendito salvación y poder te </a:t>
            </a:r>
            <a:r>
              <a:rPr lang="es-PE" sz="6600" dirty="0">
                <a:latin typeface="Arial Black" pitchFamily="34" charset="0"/>
              </a:rPr>
              <a:t>dará.</a:t>
            </a:r>
            <a:endParaRPr lang="es-PE" sz="66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-17140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900" dirty="0">
                <a:latin typeface="Arial Black" pitchFamily="34" charset="0"/>
              </a:rPr>
              <a:t>1. Todo aquel que oye vaya a  proclamar: Salvación de gracia lléguese a aceptar, </a:t>
            </a:r>
            <a:r>
              <a:rPr lang="es-PE" sz="5900" dirty="0">
                <a:latin typeface="Arial Black" pitchFamily="34" charset="0"/>
              </a:rPr>
              <a:t>Al perdido mundo </a:t>
            </a:r>
            <a:r>
              <a:rPr lang="es-PE" sz="5900" dirty="0" err="1">
                <a:latin typeface="Arial Black" pitchFamily="34" charset="0"/>
              </a:rPr>
              <a:t>débese</a:t>
            </a:r>
            <a:r>
              <a:rPr lang="es-PE" sz="5900" dirty="0">
                <a:latin typeface="Arial Black" pitchFamily="34" charset="0"/>
              </a:rPr>
              <a:t> a anunciar; Ve al Salvador Jesús.</a:t>
            </a:r>
          </a:p>
        </p:txBody>
      </p:sp>
    </p:spTree>
    <p:extLst>
      <p:ext uri="{BB962C8B-B14F-4D97-AF65-F5344CB8AC3E}">
        <p14:creationId xmlns:p14="http://schemas.microsoft.com/office/powerpoint/2010/main" val="7411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El que tiene fe debe procurar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Estas buenas nuevas siempre anunciar: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Que Jesús nos ama y quiere perdonar;</a:t>
            </a:r>
          </a:p>
          <a:p>
            <a:pPr algn="ctr"/>
            <a:r>
              <a:rPr lang="es-PE" sz="5800" dirty="0" err="1">
                <a:latin typeface="Arial Black" pitchFamily="34" charset="0"/>
              </a:rPr>
              <a:t>Vé</a:t>
            </a:r>
            <a:r>
              <a:rPr lang="es-PE" sz="5800" dirty="0">
                <a:latin typeface="Arial Black" pitchFamily="34" charset="0"/>
              </a:rPr>
              <a:t> al Salvador Jesús.</a:t>
            </a:r>
          </a:p>
        </p:txBody>
      </p:sp>
    </p:spTree>
    <p:extLst>
      <p:ext uri="{BB962C8B-B14F-4D97-AF65-F5344CB8AC3E}">
        <p14:creationId xmlns:p14="http://schemas.microsoft.com/office/powerpoint/2010/main" val="2431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36512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Todo aquel que quiere vaya sin tardar, Franca está la puerta y podrá entrar; Cristo es el camino al celestial hogar; </a:t>
            </a:r>
            <a:r>
              <a:rPr lang="es-PE" sz="5800" dirty="0" err="1">
                <a:latin typeface="Arial Black" pitchFamily="34" charset="0"/>
              </a:rPr>
              <a:t>Vé</a:t>
            </a:r>
            <a:r>
              <a:rPr lang="es-PE" sz="5800" dirty="0">
                <a:latin typeface="Arial Black" pitchFamily="34" charset="0"/>
              </a:rPr>
              <a:t> al Salvador Jesús.</a:t>
            </a:r>
          </a:p>
        </p:txBody>
      </p:sp>
    </p:spTree>
    <p:extLst>
      <p:ext uri="{BB962C8B-B14F-4D97-AF65-F5344CB8AC3E}">
        <p14:creationId xmlns:p14="http://schemas.microsoft.com/office/powerpoint/2010/main" val="39149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El que tiene fe debe procurar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Estas buenas nuevas siempre anunciar: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Que Jesús nos ama y quiere perdonar;</a:t>
            </a:r>
          </a:p>
          <a:p>
            <a:pPr algn="ctr"/>
            <a:r>
              <a:rPr lang="es-PE" sz="5800" dirty="0" err="1">
                <a:latin typeface="Arial Black" pitchFamily="34" charset="0"/>
              </a:rPr>
              <a:t>Vé</a:t>
            </a:r>
            <a:r>
              <a:rPr lang="es-PE" sz="5800" dirty="0">
                <a:latin typeface="Arial Black" pitchFamily="34" charset="0"/>
              </a:rPr>
              <a:t> al Salvador Jesús.</a:t>
            </a:r>
          </a:p>
        </p:txBody>
      </p:sp>
    </p:spTree>
    <p:extLst>
      <p:ext uri="{BB962C8B-B14F-4D97-AF65-F5344CB8AC3E}">
        <p14:creationId xmlns:p14="http://schemas.microsoft.com/office/powerpoint/2010/main" val="4463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8864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Firme es la promesa, oye, pecador; ¿Quieres tú la vida? Mira al Salvador. El a todos llama con divino amor; </a:t>
            </a:r>
            <a:r>
              <a:rPr lang="es-PE" sz="5800" dirty="0" err="1">
                <a:latin typeface="Arial Black" pitchFamily="34" charset="0"/>
              </a:rPr>
              <a:t>Vé</a:t>
            </a:r>
            <a:r>
              <a:rPr lang="es-PE" sz="5800" dirty="0">
                <a:latin typeface="Arial Black" pitchFamily="34" charset="0"/>
              </a:rPr>
              <a:t> al Salvador Jesús.</a:t>
            </a:r>
          </a:p>
        </p:txBody>
      </p:sp>
    </p:spTree>
    <p:extLst>
      <p:ext uri="{BB962C8B-B14F-4D97-AF65-F5344CB8AC3E}">
        <p14:creationId xmlns:p14="http://schemas.microsoft.com/office/powerpoint/2010/main" val="171980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El que tiene fe debe procurar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Estas buenas nuevas siempre anunciar:</a:t>
            </a:r>
          </a:p>
          <a:p>
            <a:pPr algn="ctr"/>
            <a:r>
              <a:rPr lang="es-ES" sz="5800" dirty="0">
                <a:latin typeface="Arial Black" pitchFamily="34" charset="0"/>
              </a:rPr>
              <a:t>Que Jesús nos ama y quiere perdonar;</a:t>
            </a:r>
          </a:p>
          <a:p>
            <a:pPr algn="ctr"/>
            <a:r>
              <a:rPr lang="es-PE" sz="5800" dirty="0" err="1">
                <a:latin typeface="Arial Black" pitchFamily="34" charset="0"/>
              </a:rPr>
              <a:t>Vé</a:t>
            </a:r>
            <a:r>
              <a:rPr lang="es-PE" sz="5800" dirty="0">
                <a:latin typeface="Arial Black" pitchFamily="34" charset="0"/>
              </a:rPr>
              <a:t> al Salvador Jesús.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72" y="6564730"/>
            <a:ext cx="397527" cy="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3. Ved en su rostro, manos, pies,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Las marcas vivas del dolor; </a:t>
            </a:r>
            <a:r>
              <a:rPr lang="es-PE" sz="6000" b="1" dirty="0">
                <a:latin typeface="Arial Black" pitchFamily="34" charset="0"/>
                <a:cs typeface="Andalus" pitchFamily="18" charset="-78"/>
              </a:rPr>
              <a:t>Es imposible comprender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Tal sufrimiento y tanto amor.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49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4. El mundo entero no será</a:t>
            </a:r>
          </a:p>
          <a:p>
            <a:pPr algn="ctr"/>
            <a:r>
              <a:rPr lang="es-PE" sz="6000" b="1" dirty="0">
                <a:latin typeface="Arial Black" pitchFamily="34" charset="0"/>
                <a:cs typeface="Andalus" pitchFamily="18" charset="-78"/>
              </a:rPr>
              <a:t>Dádiva digna de ofrecer. </a:t>
            </a:r>
            <a:r>
              <a:rPr lang="es-ES" sz="6000" b="1" dirty="0">
                <a:latin typeface="Arial Black" pitchFamily="34" charset="0"/>
                <a:cs typeface="Andalus" pitchFamily="18" charset="-78"/>
              </a:rPr>
              <a:t>Amor tan grande, sin igual,</a:t>
            </a:r>
          </a:p>
          <a:p>
            <a:pPr algn="ctr"/>
            <a:r>
              <a:rPr lang="es-ES" sz="6000" b="1" dirty="0">
                <a:latin typeface="Arial Black" pitchFamily="34" charset="0"/>
                <a:cs typeface="Andalus" pitchFamily="18" charset="-78"/>
              </a:rPr>
              <a:t>En cambio exige todo el ser.</a:t>
            </a:r>
            <a:endParaRPr lang="es-PE" sz="6000" b="1" dirty="0">
              <a:latin typeface="Arial Black" pitchFamily="34" charset="0"/>
              <a:cs typeface="Andalus" pitchFamily="18" charset="-78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9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PE" sz="6600" b="1" dirty="0">
                <a:latin typeface="Arial Black" pitchFamily="34" charset="0"/>
              </a:rPr>
              <a:t>1. </a:t>
            </a:r>
            <a:r>
              <a:rPr lang="es-PE" sz="6600" dirty="0">
                <a:latin typeface="Arial Black" pitchFamily="34" charset="0"/>
              </a:rPr>
              <a:t>Herido, triste, a Jesús, mostrele mi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dolor; </a:t>
            </a:r>
            <a:r>
              <a:rPr lang="es-ES" sz="6600" dirty="0">
                <a:latin typeface="Arial Black" pitchFamily="34" charset="0"/>
              </a:rPr>
              <a:t>Perdido, errante, vi su luz, bendíjome en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su amor.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En la cruz, en la cruz, do primero vi la </a:t>
            </a:r>
            <a:r>
              <a:rPr lang="es-PE" sz="5800" b="1" dirty="0">
                <a:latin typeface="Arial Black" pitchFamily="34" charset="0"/>
              </a:rPr>
              <a:t>luz, </a:t>
            </a:r>
            <a:r>
              <a:rPr lang="es-ES" sz="5800" b="1" dirty="0">
                <a:latin typeface="Arial Black" pitchFamily="34" charset="0"/>
              </a:rPr>
              <a:t>Y las manchas de mi alma yo lavé;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Fue allí por fe do vi a Jesús, Y siempre feliz con él seré.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2. Sobre una cruz mi buen Jesús su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sangre derramó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Por este pobre pecador, a quien así </a:t>
            </a:r>
            <a:r>
              <a:rPr lang="es-PE" sz="6600" b="1" dirty="0">
                <a:latin typeface="Arial Black" pitchFamily="34" charset="0"/>
              </a:rPr>
              <a:t>salvó.</a:t>
            </a:r>
          </a:p>
        </p:txBody>
      </p:sp>
    </p:spTree>
    <p:extLst>
      <p:ext uri="{BB962C8B-B14F-4D97-AF65-F5344CB8AC3E}">
        <p14:creationId xmlns:p14="http://schemas.microsoft.com/office/powerpoint/2010/main" val="20515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En la cruz, en la cruz, do primero vi la </a:t>
            </a:r>
            <a:r>
              <a:rPr lang="es-PE" sz="5800" b="1" dirty="0">
                <a:latin typeface="Arial Black" pitchFamily="34" charset="0"/>
              </a:rPr>
              <a:t>luz, </a:t>
            </a:r>
            <a:r>
              <a:rPr lang="es-ES" sz="5800" b="1" dirty="0">
                <a:latin typeface="Arial Black" pitchFamily="34" charset="0"/>
              </a:rPr>
              <a:t>Y las manchas de mi alma yo lavé;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Fue allí por fe do vi a Jesús, Y siempre feliz con él seré.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400" dirty="0">
                <a:latin typeface="Arial Black" pitchFamily="34" charset="0"/>
              </a:rPr>
              <a:t>Coro:</a:t>
            </a:r>
            <a:endParaRPr lang="es-PE" sz="6400" dirty="0">
              <a:latin typeface="Arial Black" pitchFamily="34" charset="0"/>
            </a:endParaRPr>
          </a:p>
          <a:p>
            <a:pPr algn="ctr"/>
            <a:r>
              <a:rPr lang="es-ES" sz="6400" dirty="0">
                <a:latin typeface="Arial Black" pitchFamily="34" charset="0"/>
              </a:rPr>
              <a:t>El tus culpas y desgracias las llevó con </a:t>
            </a:r>
            <a:r>
              <a:rPr lang="es-PE" sz="6400" dirty="0">
                <a:latin typeface="Arial Black" pitchFamily="34" charset="0"/>
              </a:rPr>
              <a:t>tanto amor</a:t>
            </a:r>
          </a:p>
          <a:p>
            <a:pPr algn="ctr"/>
            <a:r>
              <a:rPr lang="es-ES" sz="6400" dirty="0">
                <a:latin typeface="Arial Black" pitchFamily="34" charset="0"/>
              </a:rPr>
              <a:t>No desprecies su llamado pecador.</a:t>
            </a:r>
            <a:endParaRPr lang="es-PE" sz="6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3. Venció a la muerte con poder y el </a:t>
            </a:r>
            <a:r>
              <a:rPr lang="es-PE" sz="6600" b="1" dirty="0">
                <a:latin typeface="Arial Black" pitchFamily="34" charset="0"/>
              </a:rPr>
              <a:t>Padre le exaltó;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Confiar en él es mi placer. Morir no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temo yo.</a:t>
            </a:r>
          </a:p>
        </p:txBody>
      </p:sp>
    </p:spTree>
    <p:extLst>
      <p:ext uri="{BB962C8B-B14F-4D97-AF65-F5344CB8AC3E}">
        <p14:creationId xmlns:p14="http://schemas.microsoft.com/office/powerpoint/2010/main" val="42926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En la cruz, en la cruz, do primero vi la </a:t>
            </a:r>
            <a:r>
              <a:rPr lang="es-PE" sz="5800" b="1" dirty="0">
                <a:latin typeface="Arial Black" pitchFamily="34" charset="0"/>
              </a:rPr>
              <a:t>luz, </a:t>
            </a:r>
            <a:r>
              <a:rPr lang="es-ES" sz="5800" b="1" dirty="0">
                <a:latin typeface="Arial Black" pitchFamily="34" charset="0"/>
              </a:rPr>
              <a:t>Y las manchas de mi alma yo lavé;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Fue allí por fe do vi a Jesús, Y siempre feliz con él seré.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4. Aunque él se fue conmigo está el gran </a:t>
            </a:r>
            <a:r>
              <a:rPr lang="es-PE" sz="6600" b="1" dirty="0">
                <a:latin typeface="Arial Black" pitchFamily="34" charset="0"/>
              </a:rPr>
              <a:t>Consolador;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Por él entrada tengo ya al reino del </a:t>
            </a:r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13477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En la cruz, en la cruz, do primero vi la </a:t>
            </a:r>
            <a:r>
              <a:rPr lang="es-PE" sz="5800" b="1" dirty="0">
                <a:latin typeface="Arial Black" pitchFamily="34" charset="0"/>
              </a:rPr>
              <a:t>luz, </a:t>
            </a:r>
            <a:r>
              <a:rPr lang="es-ES" sz="5800" b="1" dirty="0">
                <a:latin typeface="Arial Black" pitchFamily="34" charset="0"/>
              </a:rPr>
              <a:t>Y las manchas de mi alma yo lavé;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Fue allí por fe do vi a Jesús, Y siempre feliz con él seré.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5. Vivir en Cristo me da paz; con él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habitaré;</a:t>
            </a:r>
            <a:r>
              <a:rPr lang="es-ES" sz="6600" b="1" dirty="0">
                <a:latin typeface="Arial Black" pitchFamily="34" charset="0"/>
              </a:rPr>
              <a:t> Ya suyo soy, y de hoy en más a </a:t>
            </a:r>
            <a:r>
              <a:rPr lang="es-PE" sz="6600" b="1" dirty="0">
                <a:latin typeface="Arial Black" pitchFamily="34" charset="0"/>
              </a:rPr>
              <a:t>nadie temeré.</a:t>
            </a:r>
          </a:p>
        </p:txBody>
      </p:sp>
    </p:spTree>
    <p:extLst>
      <p:ext uri="{BB962C8B-B14F-4D97-AF65-F5344CB8AC3E}">
        <p14:creationId xmlns:p14="http://schemas.microsoft.com/office/powerpoint/2010/main" val="13903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b="1" dirty="0">
                <a:latin typeface="Arial Black" pitchFamily="34" charset="0"/>
              </a:rPr>
              <a:t>En la cruz, en la cruz, do primero vi la </a:t>
            </a:r>
            <a:r>
              <a:rPr lang="es-PE" sz="5800" b="1" dirty="0">
                <a:latin typeface="Arial Black" pitchFamily="34" charset="0"/>
              </a:rPr>
              <a:t>luz, </a:t>
            </a:r>
            <a:r>
              <a:rPr lang="es-ES" sz="5800" b="1" dirty="0">
                <a:latin typeface="Arial Black" pitchFamily="34" charset="0"/>
              </a:rPr>
              <a:t>Y las manchas de mi alma yo lavé;</a:t>
            </a:r>
          </a:p>
          <a:p>
            <a:pPr algn="ctr"/>
            <a:r>
              <a:rPr lang="es-ES" sz="5800" b="1" dirty="0">
                <a:latin typeface="Arial Black" pitchFamily="34" charset="0"/>
              </a:rPr>
              <a:t>Fue allí por fe do vi a Jesús, Y siempre feliz con él seré.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En la vergonzosa cruz padeció por mí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Jesús; </a:t>
            </a:r>
            <a:r>
              <a:rPr lang="es-ES" sz="6600" dirty="0">
                <a:latin typeface="Arial Black" pitchFamily="34" charset="0"/>
              </a:rPr>
              <a:t>Por la sangre que vertió mis pecados él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expió. </a:t>
            </a:r>
            <a:r>
              <a:rPr lang="es-ES" sz="6600" dirty="0">
                <a:latin typeface="Arial Black" pitchFamily="34" charset="0"/>
              </a:rPr>
              <a:t>Lavará de todo mal ese rojo manantial, El que abrió por mí Jesús, en la </a:t>
            </a:r>
            <a:r>
              <a:rPr lang="es-PE" sz="6600" dirty="0">
                <a:latin typeface="Arial Black" pitchFamily="34" charset="0"/>
              </a:rPr>
              <a:t>vergonzosa cruz.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Sí, fue por mí, sí, fue por 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Sí, por mí murió Jesús en la vergonzosa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cruz.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2. ¡Oh qué amor, qué inmenso amor </a:t>
            </a:r>
            <a:r>
              <a:rPr lang="es-PE" sz="5000" dirty="0">
                <a:latin typeface="Arial Black" pitchFamily="34" charset="0"/>
              </a:rPr>
              <a:t>reveló mi Salvador! </a:t>
            </a:r>
            <a:r>
              <a:rPr lang="es-ES" sz="5000" dirty="0">
                <a:latin typeface="Arial Black" pitchFamily="34" charset="0"/>
              </a:rPr>
              <a:t>La maldad que hice yo al suplicio le </a:t>
            </a:r>
            <a:r>
              <a:rPr lang="es-PE" sz="5000" dirty="0">
                <a:latin typeface="Arial Black" pitchFamily="34" charset="0"/>
              </a:rPr>
              <a:t>llevó. </a:t>
            </a:r>
            <a:r>
              <a:rPr lang="es-ES" sz="5000" dirty="0">
                <a:latin typeface="Arial Black" pitchFamily="34" charset="0"/>
              </a:rPr>
              <a:t>Ahora a ti mi todo doy,  cuerpo y alma, </a:t>
            </a:r>
            <a:r>
              <a:rPr lang="es-PE" sz="5000" dirty="0">
                <a:latin typeface="Arial Black" pitchFamily="34" charset="0"/>
              </a:rPr>
              <a:t>tuyo soy; Mientras  permanezca aquí, hazme siempre fiel a ti.</a:t>
            </a:r>
            <a:endParaRPr lang="es-PE" sz="5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Sí, fue por mí, sí, fue por 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Sí, por mí murió Jesús en la vergonzosa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cruz.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300" dirty="0">
                <a:latin typeface="Arial Black" pitchFamily="34" charset="0"/>
              </a:rPr>
              <a:t>2. Cual cordero fue llevado, y sus labios</a:t>
            </a:r>
          </a:p>
          <a:p>
            <a:pPr algn="ctr"/>
            <a:r>
              <a:rPr lang="es-PE" sz="6300" dirty="0">
                <a:latin typeface="Arial Black" pitchFamily="34" charset="0"/>
              </a:rPr>
              <a:t>el no abrió;</a:t>
            </a:r>
          </a:p>
          <a:p>
            <a:pPr algn="ctr"/>
            <a:r>
              <a:rPr lang="es-ES" sz="6300" dirty="0">
                <a:latin typeface="Arial Black" pitchFamily="34" charset="0"/>
              </a:rPr>
              <a:t>Mansamente y con arrojo a la muerte se </a:t>
            </a:r>
            <a:r>
              <a:rPr lang="es-PE" sz="6300" dirty="0">
                <a:latin typeface="Arial Black" pitchFamily="34" charset="0"/>
              </a:rPr>
              <a:t>enfrentó.</a:t>
            </a:r>
            <a:endParaRPr lang="es-PE" sz="63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3. Yo de Cristo sólo soy, a seguirle </a:t>
            </a:r>
            <a:r>
              <a:rPr lang="es-PE" sz="6600" dirty="0">
                <a:latin typeface="Arial Black" pitchFamily="34" charset="0"/>
              </a:rPr>
              <a:t>pronto estoy; Al bendito Redentor serviré con firme amor. </a:t>
            </a:r>
            <a:r>
              <a:rPr lang="es-ES" sz="6600" dirty="0">
                <a:latin typeface="Arial Black" pitchFamily="34" charset="0"/>
              </a:rPr>
              <a:t>Sea mi alma ya su hogar, y mi corazón </a:t>
            </a:r>
            <a:r>
              <a:rPr lang="es-PE" sz="6600" dirty="0">
                <a:latin typeface="Arial Black" pitchFamily="34" charset="0"/>
              </a:rPr>
              <a:t>su altar;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Vida emana, paz y luz, del Calvario, de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la cruz.</a:t>
            </a:r>
            <a:endParaRPr lang="es-PE" sz="6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Sí, fue por mí, sí, fue por 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Sí, por mí murió Jesús en la vergonzosa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cruz.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¡Inmensa y sin igual piedad! Jesús</a:t>
            </a:r>
          </a:p>
          <a:p>
            <a:pPr algn="ctr"/>
            <a:r>
              <a:rPr lang="es-PE" sz="6600" dirty="0">
                <a:latin typeface="Arial Black" pitchFamily="34" charset="0"/>
              </a:rPr>
              <a:t>murió por mí;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Y por mi culpa vil sufrió la muerte en la </a:t>
            </a:r>
            <a:r>
              <a:rPr lang="es-PE" sz="6600" dirty="0">
                <a:latin typeface="Arial Black" pitchFamily="34" charset="0"/>
              </a:rPr>
              <a:t>cruz.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4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Acuérdate, Señor Jesús; acuérdate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por tu muerte y tu pasión, ¡Oh, ten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piedad de mí!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9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600" b="1" dirty="0">
                <a:latin typeface="Arial Black" pitchFamily="34" charset="0"/>
              </a:rPr>
              <a:t>2. Por la maldad que hice yo, murió el </a:t>
            </a:r>
            <a:r>
              <a:rPr lang="es-PE" sz="6600" b="1" dirty="0">
                <a:latin typeface="Arial Black" pitchFamily="34" charset="0"/>
              </a:rPr>
              <a:t>Redentor: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¡Oh qué divina compasión! ¡Qué infinito </a:t>
            </a:r>
            <a:r>
              <a:rPr lang="es-PE" sz="6600" b="1" dirty="0">
                <a:latin typeface="Arial Black" pitchFamily="34" charset="0"/>
              </a:rPr>
              <a:t>amor!</a:t>
            </a:r>
          </a:p>
        </p:txBody>
      </p:sp>
    </p:spTree>
    <p:extLst>
      <p:ext uri="{BB962C8B-B14F-4D97-AF65-F5344CB8AC3E}">
        <p14:creationId xmlns:p14="http://schemas.microsoft.com/office/powerpoint/2010/main" val="13100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Acuérdate, Señor Jesús; acuérdate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por tu muerte y tu pasión, ¡Oh, ten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piedad de mí!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b="1" dirty="0">
                <a:latin typeface="Arial Black" pitchFamily="34" charset="0"/>
              </a:rPr>
              <a:t>3. Y tuvo que esconderse el sol en negra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confusión,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Al ver morir al Salvador por nuestra</a:t>
            </a:r>
          </a:p>
          <a:p>
            <a:pPr algn="ctr"/>
            <a:r>
              <a:rPr lang="es-PE" sz="6600" b="1" dirty="0">
                <a:latin typeface="Arial Black" pitchFamily="34" charset="0"/>
              </a:rPr>
              <a:t>redención.</a:t>
            </a:r>
          </a:p>
        </p:txBody>
      </p:sp>
    </p:spTree>
    <p:extLst>
      <p:ext uri="{BB962C8B-B14F-4D97-AF65-F5344CB8AC3E}">
        <p14:creationId xmlns:p14="http://schemas.microsoft.com/office/powerpoint/2010/main" val="41490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Acuérdate, Señor Jesús; acuérdate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por tu muerte y tu pasión, ¡Oh, ten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piedad de mí!</a:t>
            </a:r>
            <a:endParaRPr lang="es-PE" sz="5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600" b="1" dirty="0">
                <a:latin typeface="Arial Black" pitchFamily="34" charset="0"/>
              </a:rPr>
              <a:t>4. ¡Amado Cristo!, no podré jamás pagar tu amor;</a:t>
            </a:r>
          </a:p>
          <a:p>
            <a:pPr algn="ctr"/>
            <a:r>
              <a:rPr lang="es-ES" sz="6600" b="1" dirty="0">
                <a:latin typeface="Arial Black" pitchFamily="34" charset="0"/>
              </a:rPr>
              <a:t>Mas lo que tengo doy a ti, tu siervo soy, </a:t>
            </a:r>
            <a:r>
              <a:rPr lang="es-PE" sz="6600" b="1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10312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Acuérdate, Señor Jesús; acuérdate de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mí;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por tu muerte y tu pasión, ¡Oh, ten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piedad de mí!</a:t>
            </a:r>
            <a:endParaRPr lang="es-PE" sz="58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1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El tus culpas y desgracias las llevó con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tanto amor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No desprecies su llamado pecador.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s-PE" sz="5600" dirty="0">
                <a:solidFill>
                  <a:schemeClr val="tx1"/>
                </a:solidFill>
                <a:latin typeface="Arial Black" pitchFamily="34" charset="0"/>
              </a:rPr>
              <a:t>1. Vuestro himno hoy cantad De triunfante gozo; A su pueblo Dios le dio justo alborozo. Canta hoy, Jerulén, con amor sagrado: Que Jesús, el que murió, ¡ ha resucitado!</a:t>
            </a:r>
          </a:p>
          <a:p>
            <a:endParaRPr lang="es-PE" sz="60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PE" sz="5800" dirty="0">
                <a:latin typeface="Arial Black" pitchFamily="34" charset="0"/>
              </a:rPr>
              <a:t>2. De almas primavera es hoy, Cristo ya está libre; De la muerte y terror vida y luz brotaron. Nuestro invierno de pecar ya se va volando</a:t>
            </a:r>
            <a:r>
              <a:rPr lang="es-ES" sz="5800" dirty="0">
                <a:latin typeface="Arial Black" pitchFamily="34" charset="0"/>
              </a:rPr>
              <a:t>;</a:t>
            </a:r>
          </a:p>
          <a:p>
            <a:pPr marL="0" indent="0" algn="ctr">
              <a:buNone/>
            </a:pPr>
            <a:r>
              <a:rPr lang="es-PE" sz="5800" dirty="0">
                <a:latin typeface="Arial Black" pitchFamily="34" charset="0"/>
              </a:rPr>
              <a:t>Y a Jesús, quien es Señor, himnos le cantamos.</a:t>
            </a:r>
          </a:p>
          <a:p>
            <a:pPr marL="0" indent="0" algn="ctr">
              <a:buNone/>
            </a:pPr>
            <a:endParaRPr lang="es-PE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-6036"/>
            <a:ext cx="9144000" cy="68640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PE" sz="6000" dirty="0">
                <a:latin typeface="Arial Black" pitchFamily="34" charset="0"/>
              </a:rPr>
              <a:t>3. ¡Aleluya! Canten hoy a Jesús bendito;</a:t>
            </a:r>
          </a:p>
          <a:p>
            <a:pPr marL="0" indent="0" algn="ctr">
              <a:buNone/>
            </a:pPr>
            <a:r>
              <a:rPr lang="es-PE" sz="6000" dirty="0">
                <a:latin typeface="Arial Black" pitchFamily="34" charset="0"/>
              </a:rPr>
              <a:t>Pues glorioso emergió de la tumba invicto.</a:t>
            </a:r>
          </a:p>
          <a:p>
            <a:pPr marL="0" indent="0" algn="ctr">
              <a:buNone/>
            </a:pPr>
            <a:r>
              <a:rPr lang="es-PE" sz="6000" dirty="0">
                <a:latin typeface="Arial Black" pitchFamily="34" charset="0"/>
              </a:rPr>
              <a:t>¡Aleluya! A Jesús y a Dios el padre;</a:t>
            </a:r>
          </a:p>
          <a:p>
            <a:pPr marL="0" indent="0" algn="ctr">
              <a:buNone/>
            </a:pPr>
            <a:r>
              <a:rPr lang="es-PE" sz="6000" dirty="0">
                <a:latin typeface="Arial Black" pitchFamily="34" charset="0"/>
              </a:rPr>
              <a:t>Y al espíritu  de luz loas le complace. </a:t>
            </a:r>
            <a:endParaRPr lang="es-ES" dirty="0"/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El Señor resucitó, ¡Aleluya! Muerte y tumba él venció; ¡Aleluya! Con su fuerza y su virtud ¡Aleluya! Cautivó a la esclavitud. ¡Aleluya!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100" b="1" dirty="0">
                <a:latin typeface="Arial Black" pitchFamily="34" charset="0"/>
              </a:rPr>
              <a:t>2. Jesucristo se humilló, ¡Aleluya!</a:t>
            </a:r>
          </a:p>
          <a:p>
            <a:pPr algn="ctr"/>
            <a:r>
              <a:rPr lang="es-PE" sz="6100" b="1" dirty="0">
                <a:latin typeface="Arial Black" pitchFamily="34" charset="0"/>
              </a:rPr>
              <a:t>Vencedor se levantó; ¡Aleluya! </a:t>
            </a:r>
            <a:r>
              <a:rPr lang="es-ES" sz="6100" b="1" dirty="0">
                <a:latin typeface="Arial Black" pitchFamily="34" charset="0"/>
              </a:rPr>
              <a:t>Cante hoy la cristiandad ¡Aleluya! </a:t>
            </a:r>
            <a:r>
              <a:rPr lang="es-PE" sz="6100" b="1" dirty="0">
                <a:latin typeface="Arial Black" pitchFamily="34" charset="0"/>
              </a:rPr>
              <a:t>Su gloriosa majestad. ¡Aleluya!</a:t>
            </a:r>
          </a:p>
        </p:txBody>
      </p:sp>
    </p:spTree>
    <p:extLst>
      <p:ext uri="{BB962C8B-B14F-4D97-AF65-F5344CB8AC3E}">
        <p14:creationId xmlns:p14="http://schemas.microsoft.com/office/powerpoint/2010/main" val="15011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100" b="1" dirty="0">
                <a:latin typeface="Arial Black" pitchFamily="34" charset="0"/>
              </a:rPr>
              <a:t>3. Cristo que la cruz sufrió, ¡Aleluya!</a:t>
            </a:r>
          </a:p>
          <a:p>
            <a:pPr algn="ctr"/>
            <a:r>
              <a:rPr lang="es-ES" sz="6100" b="1" dirty="0">
                <a:latin typeface="Arial Black" pitchFamily="34" charset="0"/>
              </a:rPr>
              <a:t>Y en desolación se vio, ¡Aleluya! Hoy en gloria celestial ¡Aleluya! </a:t>
            </a:r>
            <a:r>
              <a:rPr lang="es-PE" sz="6100" b="1" dirty="0">
                <a:latin typeface="Arial Black" pitchFamily="34" charset="0"/>
              </a:rPr>
              <a:t>Reina vivo e inmortal ¡Aleluya!</a:t>
            </a:r>
          </a:p>
        </p:txBody>
      </p:sp>
    </p:spTree>
    <p:extLst>
      <p:ext uri="{BB962C8B-B14F-4D97-AF65-F5344CB8AC3E}">
        <p14:creationId xmlns:p14="http://schemas.microsoft.com/office/powerpoint/2010/main" val="14256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900" b="1" dirty="0">
                <a:latin typeface="Arial Black" pitchFamily="34" charset="0"/>
              </a:rPr>
              <a:t>4. Hoy al lado está de Dios, ¡Aleluya!</a:t>
            </a:r>
          </a:p>
          <a:p>
            <a:pPr algn="ctr"/>
            <a:r>
              <a:rPr lang="es-ES" sz="5900" b="1" dirty="0">
                <a:latin typeface="Arial Black" pitchFamily="34" charset="0"/>
              </a:rPr>
              <a:t>Donde escucha nuestra voz; ¡Aleluya! </a:t>
            </a:r>
            <a:r>
              <a:rPr lang="es-PE" sz="5900" b="1" dirty="0">
                <a:latin typeface="Arial Black" pitchFamily="34" charset="0"/>
              </a:rPr>
              <a:t>Por nosotros rogará, ¡Aleluya! </a:t>
            </a:r>
            <a:r>
              <a:rPr lang="es-ES" sz="5900" b="1" dirty="0">
                <a:latin typeface="Arial Black" pitchFamily="34" charset="0"/>
              </a:rPr>
              <a:t>Con su amor nos salvará. ¡Aleluya!</a:t>
            </a:r>
            <a:endParaRPr lang="es-PE" sz="59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600" b="1" dirty="0">
                <a:latin typeface="Arial Black" pitchFamily="34" charset="0"/>
              </a:rPr>
              <a:t>1. </a:t>
            </a:r>
            <a:r>
              <a:rPr lang="es-ES" sz="6600" dirty="0">
                <a:latin typeface="Arial Black" pitchFamily="34" charset="0"/>
              </a:rPr>
              <a:t>El Señor resucitó, ¡Aleluya! Muerte y tumba él venció; ¡Aleluya! Con su fuerza y su virtud ¡Aleluya! Cautivó a la esclavitud. ¡Aleluya!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100" b="1" dirty="0">
                <a:latin typeface="Arial Black" pitchFamily="34" charset="0"/>
              </a:rPr>
              <a:t>2. Jesucristo se humilló, ¡Aleluya!</a:t>
            </a:r>
          </a:p>
          <a:p>
            <a:pPr algn="ctr"/>
            <a:r>
              <a:rPr lang="es-PE" sz="6100" b="1" dirty="0">
                <a:latin typeface="Arial Black" pitchFamily="34" charset="0"/>
              </a:rPr>
              <a:t>Vencedor se levantó; ¡Aleluya! </a:t>
            </a:r>
            <a:r>
              <a:rPr lang="es-ES" sz="6100" b="1" dirty="0">
                <a:latin typeface="Arial Black" pitchFamily="34" charset="0"/>
              </a:rPr>
              <a:t>Cante hoy la cristiandad ¡Aleluya! </a:t>
            </a:r>
            <a:r>
              <a:rPr lang="es-PE" sz="6100" b="1" dirty="0">
                <a:latin typeface="Arial Black" pitchFamily="34" charset="0"/>
              </a:rPr>
              <a:t>Su gloriosa majestad. ¡Aleluya!</a:t>
            </a:r>
          </a:p>
        </p:txBody>
      </p:sp>
    </p:spTree>
    <p:extLst>
      <p:ext uri="{BB962C8B-B14F-4D97-AF65-F5344CB8AC3E}">
        <p14:creationId xmlns:p14="http://schemas.microsoft.com/office/powerpoint/2010/main" val="9236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100" b="1" dirty="0">
                <a:latin typeface="Arial Black" pitchFamily="34" charset="0"/>
              </a:rPr>
              <a:t>3. Cristo que la cruz sufrió, ¡Aleluya!</a:t>
            </a:r>
          </a:p>
          <a:p>
            <a:pPr algn="ctr"/>
            <a:r>
              <a:rPr lang="es-ES" sz="6100" b="1" dirty="0">
                <a:latin typeface="Arial Black" pitchFamily="34" charset="0"/>
              </a:rPr>
              <a:t>Y en desolación se vio, ¡Aleluya! Hoy en gloria celestial ¡Aleluya! </a:t>
            </a:r>
            <a:r>
              <a:rPr lang="es-PE" sz="6100" b="1" dirty="0">
                <a:latin typeface="Arial Black" pitchFamily="34" charset="0"/>
              </a:rPr>
              <a:t>Reina vivo e inmortal ¡Aleluya!</a:t>
            </a:r>
          </a:p>
        </p:txBody>
      </p:sp>
    </p:spTree>
    <p:extLst>
      <p:ext uri="{BB962C8B-B14F-4D97-AF65-F5344CB8AC3E}">
        <p14:creationId xmlns:p14="http://schemas.microsoft.com/office/powerpoint/2010/main" val="27179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_tradnl" sz="62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200" dirty="0">
                <a:latin typeface="Arial Black" pitchFamily="34" charset="0"/>
              </a:rPr>
              <a:t>3. Fue sin mancha y sin pecado, culpa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nunca se le halló: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Sin embargo se ensañaron con mi Cristo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con mi Dios.</a:t>
            </a:r>
            <a:endParaRPr lang="es-PE" sz="62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17140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900" b="1" dirty="0">
                <a:latin typeface="Arial Black" pitchFamily="34" charset="0"/>
              </a:rPr>
              <a:t>4. Hoy al lado está de Dios, ¡Aleluya!</a:t>
            </a:r>
          </a:p>
          <a:p>
            <a:pPr algn="ctr"/>
            <a:r>
              <a:rPr lang="es-ES" sz="5900" b="1" dirty="0">
                <a:latin typeface="Arial Black" pitchFamily="34" charset="0"/>
              </a:rPr>
              <a:t>Donde escucha nuestra voz; ¡Aleluya! </a:t>
            </a:r>
            <a:r>
              <a:rPr lang="es-PE" sz="5900" b="1" dirty="0">
                <a:latin typeface="Arial Black" pitchFamily="34" charset="0"/>
              </a:rPr>
              <a:t>Por nosotros rogará, ¡Aleluya! </a:t>
            </a:r>
            <a:r>
              <a:rPr lang="es-ES" sz="5900" b="1" dirty="0">
                <a:latin typeface="Arial Black" pitchFamily="34" charset="0"/>
              </a:rPr>
              <a:t>Con su amor nos salvará. ¡Aleluya!</a:t>
            </a:r>
            <a:endParaRPr lang="es-PE" sz="5900" b="1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_tradnl" sz="60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1. Un día que el cielo sus glorias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cantaba, </a:t>
            </a:r>
            <a:r>
              <a:rPr lang="es-ES" sz="6000" dirty="0">
                <a:latin typeface="Arial Black" pitchFamily="34" charset="0"/>
              </a:rPr>
              <a:t>Un día que el mal imperaba más cruel: Jesús descendió, y al nacer de una </a:t>
            </a:r>
            <a:r>
              <a:rPr lang="es-PE" sz="6000" dirty="0">
                <a:latin typeface="Arial Black" pitchFamily="34" charset="0"/>
              </a:rPr>
              <a:t>virgen, </a:t>
            </a:r>
            <a:r>
              <a:rPr lang="es-ES" sz="6000" dirty="0">
                <a:latin typeface="Arial Black" pitchFamily="34" charset="0"/>
              </a:rPr>
              <a:t>Nos dio por su vida un ejemplo tan fiel.</a:t>
            </a:r>
            <a:endParaRPr lang="es-PE" sz="66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Vivo, me amaba; muerto, </a:t>
            </a:r>
            <a:r>
              <a:rPr lang="es-ES" sz="5600" dirty="0" err="1">
                <a:latin typeface="Arial Black" pitchFamily="34" charset="0"/>
              </a:rPr>
              <a:t>salvóme</a:t>
            </a:r>
            <a:r>
              <a:rPr lang="es-ES" sz="5600" dirty="0">
                <a:latin typeface="Arial Black" pitchFamily="34" charset="0"/>
              </a:rPr>
              <a:t>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Y en el sepulcro victoria alcanzó;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Resucitado, él es mi justicia;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él viene, pues lo prometió.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72008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2. Un día </a:t>
            </a:r>
            <a:r>
              <a:rPr lang="es-ES" sz="5600" dirty="0" err="1">
                <a:latin typeface="Arial Black" pitchFamily="34" charset="0"/>
              </a:rPr>
              <a:t>lleváronle</a:t>
            </a:r>
            <a:r>
              <a:rPr lang="es-ES" sz="5600" dirty="0">
                <a:latin typeface="Arial Black" pitchFamily="34" charset="0"/>
              </a:rPr>
              <a:t> al monte Calvario,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</a:t>
            </a:r>
            <a:r>
              <a:rPr lang="es-ES" sz="5600" dirty="0" err="1">
                <a:latin typeface="Arial Black" pitchFamily="34" charset="0"/>
              </a:rPr>
              <a:t>enclaváronle</a:t>
            </a:r>
            <a:r>
              <a:rPr lang="es-ES" sz="5600" dirty="0">
                <a:latin typeface="Arial Black" pitchFamily="34" charset="0"/>
              </a:rPr>
              <a:t> sobre una cruz;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Sufriendo dolores y pena de muerte,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Expiando el pecado, </a:t>
            </a:r>
            <a:r>
              <a:rPr lang="es-ES" sz="5600" dirty="0" err="1">
                <a:latin typeface="Arial Black" pitchFamily="34" charset="0"/>
              </a:rPr>
              <a:t>saIvóme</a:t>
            </a:r>
            <a:r>
              <a:rPr lang="es-ES" sz="5600" dirty="0">
                <a:latin typeface="Arial Black" pitchFamily="34" charset="0"/>
              </a:rPr>
              <a:t> Jesús.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Vivo, me amaba; muerto, </a:t>
            </a:r>
            <a:r>
              <a:rPr lang="es-ES" sz="5600" dirty="0" err="1">
                <a:latin typeface="Arial Black" pitchFamily="34" charset="0"/>
              </a:rPr>
              <a:t>salvóme</a:t>
            </a:r>
            <a:r>
              <a:rPr lang="es-ES" sz="5600" dirty="0">
                <a:latin typeface="Arial Black" pitchFamily="34" charset="0"/>
              </a:rPr>
              <a:t>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Y en el sepulcro victoria alcanzó;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Resucitado, él es mi justicia;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él viene, pues lo prometió.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3. Un día dejaron su cuerpo en el huerto,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Tres días en paz reposó de dolor.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Velaban los ángeles sobre el sepulcro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De mi única, eterna esperanza, el Señor.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6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Vivo, me amaba; muerto, </a:t>
            </a:r>
            <a:r>
              <a:rPr lang="es-ES" sz="5600" dirty="0" err="1">
                <a:latin typeface="Arial Black" pitchFamily="34" charset="0"/>
              </a:rPr>
              <a:t>salvóme</a:t>
            </a:r>
            <a:r>
              <a:rPr lang="es-ES" sz="5600" dirty="0">
                <a:latin typeface="Arial Black" pitchFamily="34" charset="0"/>
              </a:rPr>
              <a:t>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Y en el sepulcro victoria alcanzó;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Resucitado, él es mi justicia;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él viene, pues lo prometió.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4. Un día la tumba ocultarle no pudo,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Un día el ángel la piedra quitó; Habiendo Jesús a la muerte vencido, A estar con su Padre en su trono,</a:t>
            </a:r>
          </a:p>
          <a:p>
            <a:pPr algn="ctr"/>
            <a:r>
              <a:rPr lang="es-PE" sz="5600" dirty="0">
                <a:latin typeface="Arial Black" pitchFamily="34" charset="0"/>
              </a:rPr>
              <a:t>ascendió.</a:t>
            </a:r>
          </a:p>
        </p:txBody>
      </p:sp>
    </p:spTree>
    <p:extLst>
      <p:ext uri="{BB962C8B-B14F-4D97-AF65-F5344CB8AC3E}">
        <p14:creationId xmlns:p14="http://schemas.microsoft.com/office/powerpoint/2010/main" val="9656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Vivo, me amaba; muerto, </a:t>
            </a:r>
            <a:r>
              <a:rPr lang="es-ES" sz="5600" dirty="0" err="1">
                <a:latin typeface="Arial Black" pitchFamily="34" charset="0"/>
              </a:rPr>
              <a:t>salvóme</a:t>
            </a:r>
            <a:r>
              <a:rPr lang="es-ES" sz="5600" dirty="0">
                <a:latin typeface="Arial Black" pitchFamily="34" charset="0"/>
              </a:rPr>
              <a:t>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Y en el sepulcro victoria alcanzó;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Resucitado, él es mi justicia;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Un día él viene, pues lo prometió.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44624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5. Un día otra vez viene con voz de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arcángel, </a:t>
            </a:r>
            <a:r>
              <a:rPr lang="es-ES" sz="5600" dirty="0">
                <a:latin typeface="Arial Black" pitchFamily="34" charset="0"/>
              </a:rPr>
              <a:t>Un día en su gloria el Señor brillará;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¡Oh día admirable en que unido su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Pueblo Loores a Cristo por siempre dará!</a:t>
            </a:r>
          </a:p>
        </p:txBody>
      </p:sp>
    </p:spTree>
    <p:extLst>
      <p:ext uri="{BB962C8B-B14F-4D97-AF65-F5344CB8AC3E}">
        <p14:creationId xmlns:p14="http://schemas.microsoft.com/office/powerpoint/2010/main" val="23095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16180</Words>
  <Application>Microsoft Office PowerPoint</Application>
  <PresentationFormat>Presentación en pantalla (4:3)</PresentationFormat>
  <Paragraphs>1730</Paragraphs>
  <Slides>536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536</vt:i4>
      </vt:variant>
    </vt:vector>
  </HeadingPairs>
  <TitlesOfParts>
    <vt:vector size="541" baseType="lpstr">
      <vt:lpstr>Algerian</vt:lpstr>
      <vt:lpstr>Arial</vt:lpstr>
      <vt:lpstr>Arial Black</vt:lpstr>
      <vt:lpstr>Calibri</vt:lpstr>
      <vt:lpstr>Tema de Office</vt:lpstr>
      <vt:lpstr>101.- CRISTO SU PRECIOSA SANGRE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!Santo! !Santo! !Santo!</dc:title>
  <dc:creator>Segundo</dc:creator>
  <cp:lastModifiedBy>Caleb Isa�as  Churata Berna</cp:lastModifiedBy>
  <cp:revision>202</cp:revision>
  <dcterms:created xsi:type="dcterms:W3CDTF">2012-03-03T23:36:01Z</dcterms:created>
  <dcterms:modified xsi:type="dcterms:W3CDTF">2024-05-18T00:57:24Z</dcterms:modified>
</cp:coreProperties>
</file>