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4"/>
  </p:notesMasterIdLst>
  <p:sldIdLst>
    <p:sldId id="258" r:id="rId2"/>
    <p:sldId id="1305" r:id="rId3"/>
    <p:sldId id="1306" r:id="rId4"/>
    <p:sldId id="1308" r:id="rId5"/>
    <p:sldId id="260" r:id="rId6"/>
    <p:sldId id="759" r:id="rId7"/>
    <p:sldId id="757" r:id="rId8"/>
    <p:sldId id="1309" r:id="rId9"/>
    <p:sldId id="761" r:id="rId10"/>
    <p:sldId id="1310" r:id="rId11"/>
    <p:sldId id="1311" r:id="rId12"/>
    <p:sldId id="1312" r:id="rId13"/>
    <p:sldId id="1313" r:id="rId14"/>
    <p:sldId id="1316" r:id="rId15"/>
    <p:sldId id="1314" r:id="rId16"/>
    <p:sldId id="1317" r:id="rId17"/>
    <p:sldId id="1315" r:id="rId18"/>
    <p:sldId id="1318" r:id="rId19"/>
    <p:sldId id="1319" r:id="rId20"/>
    <p:sldId id="1320" r:id="rId21"/>
    <p:sldId id="1321" r:id="rId22"/>
    <p:sldId id="1323" r:id="rId23"/>
    <p:sldId id="1322" r:id="rId24"/>
    <p:sldId id="1324" r:id="rId25"/>
    <p:sldId id="1326" r:id="rId26"/>
    <p:sldId id="1327" r:id="rId27"/>
    <p:sldId id="1328" r:id="rId28"/>
    <p:sldId id="1330" r:id="rId29"/>
    <p:sldId id="1329" r:id="rId30"/>
    <p:sldId id="1325" r:id="rId31"/>
    <p:sldId id="1332" r:id="rId32"/>
    <p:sldId id="1333" r:id="rId33"/>
    <p:sldId id="1334" r:id="rId34"/>
    <p:sldId id="1335" r:id="rId35"/>
    <p:sldId id="1338" r:id="rId36"/>
    <p:sldId id="1336" r:id="rId37"/>
    <p:sldId id="1339" r:id="rId38"/>
    <p:sldId id="1337" r:id="rId39"/>
    <p:sldId id="1340" r:id="rId40"/>
    <p:sldId id="1341" r:id="rId41"/>
    <p:sldId id="1344" r:id="rId42"/>
    <p:sldId id="1342" r:id="rId43"/>
    <p:sldId id="1345" r:id="rId44"/>
    <p:sldId id="1346" r:id="rId45"/>
    <p:sldId id="1343" r:id="rId46"/>
    <p:sldId id="1347" r:id="rId47"/>
    <p:sldId id="1348" r:id="rId48"/>
    <p:sldId id="1349" r:id="rId49"/>
    <p:sldId id="1353" r:id="rId50"/>
    <p:sldId id="1350" r:id="rId51"/>
    <p:sldId id="1351" r:id="rId52"/>
    <p:sldId id="1352" r:id="rId53"/>
    <p:sldId id="1354" r:id="rId54"/>
    <p:sldId id="1355" r:id="rId55"/>
    <p:sldId id="1356" r:id="rId56"/>
    <p:sldId id="1357" r:id="rId57"/>
    <p:sldId id="1359" r:id="rId58"/>
    <p:sldId id="1358" r:id="rId59"/>
    <p:sldId id="1360" r:id="rId60"/>
    <p:sldId id="1361" r:id="rId61"/>
    <p:sldId id="1362" r:id="rId62"/>
    <p:sldId id="1363" r:id="rId63"/>
    <p:sldId id="1364" r:id="rId64"/>
    <p:sldId id="1369" r:id="rId65"/>
    <p:sldId id="1365" r:id="rId66"/>
    <p:sldId id="1370" r:id="rId67"/>
    <p:sldId id="1366" r:id="rId68"/>
    <p:sldId id="1371" r:id="rId69"/>
    <p:sldId id="1374" r:id="rId70"/>
    <p:sldId id="1375" r:id="rId71"/>
    <p:sldId id="1367" r:id="rId72"/>
    <p:sldId id="1372" r:id="rId73"/>
    <p:sldId id="1376" r:id="rId74"/>
    <p:sldId id="1377" r:id="rId75"/>
    <p:sldId id="1368" r:id="rId76"/>
    <p:sldId id="1373" r:id="rId77"/>
    <p:sldId id="1378" r:id="rId78"/>
    <p:sldId id="1379" r:id="rId79"/>
    <p:sldId id="1380" r:id="rId80"/>
    <p:sldId id="1381" r:id="rId81"/>
    <p:sldId id="1383" r:id="rId82"/>
    <p:sldId id="1382" r:id="rId83"/>
    <p:sldId id="1384" r:id="rId84"/>
    <p:sldId id="1385" r:id="rId85"/>
    <p:sldId id="1386" r:id="rId86"/>
    <p:sldId id="1389" r:id="rId87"/>
    <p:sldId id="1387" r:id="rId88"/>
    <p:sldId id="1390" r:id="rId89"/>
    <p:sldId id="1391" r:id="rId90"/>
    <p:sldId id="1392" r:id="rId91"/>
    <p:sldId id="1393" r:id="rId92"/>
    <p:sldId id="1396" r:id="rId93"/>
    <p:sldId id="1394" r:id="rId94"/>
    <p:sldId id="1397" r:id="rId95"/>
    <p:sldId id="1395" r:id="rId96"/>
    <p:sldId id="1398" r:id="rId97"/>
    <p:sldId id="1399" r:id="rId98"/>
    <p:sldId id="1400" r:id="rId99"/>
    <p:sldId id="1401" r:id="rId100"/>
    <p:sldId id="1403" r:id="rId101"/>
    <p:sldId id="1402" r:id="rId102"/>
    <p:sldId id="1404" r:id="rId103"/>
    <p:sldId id="1405" r:id="rId104"/>
    <p:sldId id="1406" r:id="rId105"/>
    <p:sldId id="1407" r:id="rId106"/>
    <p:sldId id="1409" r:id="rId107"/>
    <p:sldId id="1408" r:id="rId108"/>
    <p:sldId id="1410" r:id="rId109"/>
    <p:sldId id="1412" r:id="rId110"/>
    <p:sldId id="1411" r:id="rId111"/>
    <p:sldId id="1413" r:id="rId112"/>
    <p:sldId id="1415" r:id="rId113"/>
    <p:sldId id="1414" r:id="rId114"/>
    <p:sldId id="1416" r:id="rId115"/>
    <p:sldId id="1417" r:id="rId116"/>
    <p:sldId id="1421" r:id="rId117"/>
    <p:sldId id="1418" r:id="rId118"/>
    <p:sldId id="1422" r:id="rId119"/>
    <p:sldId id="1419" r:id="rId120"/>
    <p:sldId id="1423" r:id="rId121"/>
    <p:sldId id="1420" r:id="rId122"/>
    <p:sldId id="1424" r:id="rId123"/>
    <p:sldId id="1425" r:id="rId124"/>
    <p:sldId id="1426" r:id="rId125"/>
    <p:sldId id="1427" r:id="rId126"/>
    <p:sldId id="1428" r:id="rId127"/>
    <p:sldId id="1430" r:id="rId128"/>
    <p:sldId id="1429" r:id="rId129"/>
    <p:sldId id="1431" r:id="rId130"/>
    <p:sldId id="1432" r:id="rId131"/>
    <p:sldId id="1433" r:id="rId132"/>
    <p:sldId id="1434" r:id="rId133"/>
    <p:sldId id="1435" r:id="rId134"/>
    <p:sldId id="1436" r:id="rId135"/>
    <p:sldId id="1437" r:id="rId136"/>
    <p:sldId id="1438" r:id="rId137"/>
    <p:sldId id="1440" r:id="rId138"/>
    <p:sldId id="1439" r:id="rId139"/>
    <p:sldId id="1441" r:id="rId140"/>
    <p:sldId id="1442" r:id="rId141"/>
    <p:sldId id="1443" r:id="rId142"/>
    <p:sldId id="1444" r:id="rId143"/>
    <p:sldId id="1445" r:id="rId144"/>
    <p:sldId id="1446" r:id="rId145"/>
    <p:sldId id="1447" r:id="rId146"/>
    <p:sldId id="1448" r:id="rId147"/>
    <p:sldId id="1450" r:id="rId148"/>
    <p:sldId id="1449" r:id="rId149"/>
    <p:sldId id="1451" r:id="rId150"/>
    <p:sldId id="1452" r:id="rId151"/>
    <p:sldId id="1453" r:id="rId152"/>
    <p:sldId id="1454" r:id="rId153"/>
    <p:sldId id="1456" r:id="rId154"/>
    <p:sldId id="1455" r:id="rId155"/>
    <p:sldId id="1457" r:id="rId156"/>
    <p:sldId id="1458" r:id="rId157"/>
    <p:sldId id="1459" r:id="rId158"/>
    <p:sldId id="1461" r:id="rId159"/>
    <p:sldId id="1462" r:id="rId160"/>
    <p:sldId id="1463" r:id="rId161"/>
    <p:sldId id="1460" r:id="rId162"/>
    <p:sldId id="1464" r:id="rId163"/>
    <p:sldId id="1465" r:id="rId164"/>
    <p:sldId id="1466" r:id="rId165"/>
    <p:sldId id="1467" r:id="rId166"/>
    <p:sldId id="1468" r:id="rId167"/>
    <p:sldId id="1469" r:id="rId168"/>
    <p:sldId id="1470" r:id="rId169"/>
    <p:sldId id="1471" r:id="rId170"/>
    <p:sldId id="1472" r:id="rId171"/>
    <p:sldId id="1473" r:id="rId172"/>
    <p:sldId id="1474" r:id="rId173"/>
    <p:sldId id="1475" r:id="rId174"/>
    <p:sldId id="1476" r:id="rId175"/>
    <p:sldId id="1479" r:id="rId176"/>
    <p:sldId id="1477" r:id="rId177"/>
    <p:sldId id="1480" r:id="rId178"/>
    <p:sldId id="1478" r:id="rId179"/>
    <p:sldId id="1481" r:id="rId180"/>
    <p:sldId id="1483" r:id="rId181"/>
    <p:sldId id="1484" r:id="rId182"/>
    <p:sldId id="1485" r:id="rId183"/>
    <p:sldId id="1487" r:id="rId184"/>
    <p:sldId id="1486" r:id="rId185"/>
    <p:sldId id="1488" r:id="rId186"/>
    <p:sldId id="1489" r:id="rId187"/>
    <p:sldId id="1490" r:id="rId188"/>
    <p:sldId id="1491" r:id="rId189"/>
    <p:sldId id="1494" r:id="rId190"/>
    <p:sldId id="1492" r:id="rId191"/>
    <p:sldId id="1495" r:id="rId192"/>
    <p:sldId id="1493" r:id="rId193"/>
    <p:sldId id="1496" r:id="rId194"/>
    <p:sldId id="1497" r:id="rId195"/>
    <p:sldId id="1498" r:id="rId196"/>
    <p:sldId id="1499" r:id="rId197"/>
    <p:sldId id="1501" r:id="rId198"/>
    <p:sldId id="1500" r:id="rId199"/>
    <p:sldId id="1502" r:id="rId200"/>
    <p:sldId id="1503" r:id="rId201"/>
    <p:sldId id="1504" r:id="rId202"/>
    <p:sldId id="1505" r:id="rId203"/>
    <p:sldId id="1506" r:id="rId204"/>
    <p:sldId id="1507" r:id="rId205"/>
    <p:sldId id="1508" r:id="rId206"/>
    <p:sldId id="1509" r:id="rId207"/>
    <p:sldId id="1510" r:id="rId208"/>
    <p:sldId id="1511" r:id="rId209"/>
    <p:sldId id="1512" r:id="rId210"/>
    <p:sldId id="1513" r:id="rId211"/>
    <p:sldId id="1514" r:id="rId212"/>
    <p:sldId id="1515" r:id="rId213"/>
    <p:sldId id="1516" r:id="rId214"/>
    <p:sldId id="1517" r:id="rId215"/>
    <p:sldId id="1518" r:id="rId216"/>
    <p:sldId id="1519" r:id="rId217"/>
    <p:sldId id="1520" r:id="rId218"/>
    <p:sldId id="1521" r:id="rId219"/>
    <p:sldId id="1522" r:id="rId220"/>
    <p:sldId id="1523" r:id="rId221"/>
    <p:sldId id="1524" r:id="rId222"/>
    <p:sldId id="1526" r:id="rId223"/>
    <p:sldId id="1525" r:id="rId224"/>
    <p:sldId id="1527" r:id="rId225"/>
    <p:sldId id="1528" r:id="rId226"/>
    <p:sldId id="1529" r:id="rId227"/>
    <p:sldId id="1530" r:id="rId228"/>
    <p:sldId id="1531" r:id="rId229"/>
    <p:sldId id="1532" r:id="rId230"/>
    <p:sldId id="1533" r:id="rId231"/>
    <p:sldId id="1534" r:id="rId232"/>
    <p:sldId id="1535" r:id="rId233"/>
    <p:sldId id="1536" r:id="rId234"/>
    <p:sldId id="1537" r:id="rId235"/>
    <p:sldId id="1538" r:id="rId236"/>
    <p:sldId id="1539" r:id="rId237"/>
    <p:sldId id="1540" r:id="rId238"/>
    <p:sldId id="1541" r:id="rId239"/>
    <p:sldId id="1542" r:id="rId240"/>
    <p:sldId id="1543" r:id="rId241"/>
    <p:sldId id="1544" r:id="rId242"/>
    <p:sldId id="1546" r:id="rId243"/>
    <p:sldId id="1547" r:id="rId244"/>
    <p:sldId id="1548" r:id="rId245"/>
    <p:sldId id="1545" r:id="rId246"/>
    <p:sldId id="1549" r:id="rId247"/>
    <p:sldId id="1550" r:id="rId248"/>
    <p:sldId id="1551" r:id="rId249"/>
    <p:sldId id="1552" r:id="rId250"/>
    <p:sldId id="1553" r:id="rId251"/>
    <p:sldId id="1555" r:id="rId252"/>
    <p:sldId id="1556" r:id="rId253"/>
    <p:sldId id="1554" r:id="rId254"/>
    <p:sldId id="1557" r:id="rId255"/>
    <p:sldId id="1558" r:id="rId256"/>
    <p:sldId id="1559" r:id="rId257"/>
    <p:sldId id="1560" r:id="rId258"/>
    <p:sldId id="1561" r:id="rId259"/>
    <p:sldId id="1562" r:id="rId260"/>
    <p:sldId id="1563" r:id="rId261"/>
    <p:sldId id="1564" r:id="rId262"/>
    <p:sldId id="1565" r:id="rId263"/>
    <p:sldId id="1566" r:id="rId264"/>
    <p:sldId id="1567" r:id="rId265"/>
    <p:sldId id="1570" r:id="rId266"/>
    <p:sldId id="1568" r:id="rId267"/>
    <p:sldId id="1571" r:id="rId268"/>
    <p:sldId id="1569" r:id="rId269"/>
    <p:sldId id="1572" r:id="rId270"/>
    <p:sldId id="1573" r:id="rId271"/>
    <p:sldId id="1574" r:id="rId272"/>
    <p:sldId id="1575" r:id="rId273"/>
    <p:sldId id="1576" r:id="rId274"/>
    <p:sldId id="1577" r:id="rId275"/>
    <p:sldId id="1578" r:id="rId276"/>
    <p:sldId id="1584" r:id="rId277"/>
    <p:sldId id="1579" r:id="rId278"/>
    <p:sldId id="1585" r:id="rId279"/>
    <p:sldId id="1586" r:id="rId280"/>
    <p:sldId id="1581" r:id="rId281"/>
    <p:sldId id="1582" r:id="rId282"/>
    <p:sldId id="1587" r:id="rId283"/>
    <p:sldId id="1588" r:id="rId284"/>
    <p:sldId id="1589" r:id="rId285"/>
    <p:sldId id="1590" r:id="rId286"/>
    <p:sldId id="1591" r:id="rId287"/>
    <p:sldId id="1592" r:id="rId288"/>
    <p:sldId id="1593" r:id="rId289"/>
    <p:sldId id="1594" r:id="rId290"/>
    <p:sldId id="1595" r:id="rId291"/>
    <p:sldId id="1596" r:id="rId292"/>
    <p:sldId id="1597" r:id="rId293"/>
    <p:sldId id="1598" r:id="rId294"/>
    <p:sldId id="1599" r:id="rId295"/>
    <p:sldId id="1600" r:id="rId296"/>
    <p:sldId id="1601" r:id="rId297"/>
    <p:sldId id="1602" r:id="rId298"/>
    <p:sldId id="1605" r:id="rId299"/>
    <p:sldId id="1603" r:id="rId300"/>
    <p:sldId id="1606" r:id="rId301"/>
    <p:sldId id="1604" r:id="rId302"/>
    <p:sldId id="1607" r:id="rId303"/>
    <p:sldId id="1608" r:id="rId304"/>
    <p:sldId id="1609" r:id="rId305"/>
    <p:sldId id="1610" r:id="rId306"/>
    <p:sldId id="1611" r:id="rId307"/>
    <p:sldId id="1612" r:id="rId308"/>
    <p:sldId id="1614" r:id="rId309"/>
    <p:sldId id="1613" r:id="rId310"/>
    <p:sldId id="1615" r:id="rId311"/>
    <p:sldId id="1616" r:id="rId312"/>
    <p:sldId id="1617" r:id="rId313"/>
    <p:sldId id="1618" r:id="rId314"/>
    <p:sldId id="1619" r:id="rId315"/>
    <p:sldId id="1620" r:id="rId316"/>
    <p:sldId id="1621" r:id="rId317"/>
    <p:sldId id="1623" r:id="rId318"/>
    <p:sldId id="1624" r:id="rId319"/>
    <p:sldId id="1625" r:id="rId320"/>
    <p:sldId id="1626" r:id="rId321"/>
    <p:sldId id="1622" r:id="rId322"/>
    <p:sldId id="1627" r:id="rId323"/>
    <p:sldId id="1628" r:id="rId324"/>
    <p:sldId id="1629" r:id="rId325"/>
    <p:sldId id="1630" r:id="rId326"/>
    <p:sldId id="1631" r:id="rId327"/>
    <p:sldId id="1632" r:id="rId328"/>
    <p:sldId id="1633" r:id="rId329"/>
    <p:sldId id="1634" r:id="rId330"/>
    <p:sldId id="1635" r:id="rId331"/>
    <p:sldId id="1636" r:id="rId332"/>
    <p:sldId id="1637" r:id="rId333"/>
    <p:sldId id="1638" r:id="rId334"/>
    <p:sldId id="1639" r:id="rId335"/>
    <p:sldId id="1640" r:id="rId336"/>
    <p:sldId id="1641" r:id="rId337"/>
    <p:sldId id="1642" r:id="rId338"/>
    <p:sldId id="1643" r:id="rId339"/>
    <p:sldId id="1644" r:id="rId340"/>
    <p:sldId id="1645" r:id="rId341"/>
    <p:sldId id="1646" r:id="rId342"/>
    <p:sldId id="1647" r:id="rId343"/>
    <p:sldId id="1648" r:id="rId344"/>
    <p:sldId id="1650" r:id="rId345"/>
    <p:sldId id="1651" r:id="rId346"/>
    <p:sldId id="1649" r:id="rId347"/>
    <p:sldId id="1652" r:id="rId348"/>
    <p:sldId id="1653" r:id="rId349"/>
    <p:sldId id="1654" r:id="rId350"/>
    <p:sldId id="1655" r:id="rId351"/>
    <p:sldId id="1656" r:id="rId352"/>
    <p:sldId id="1657" r:id="rId353"/>
    <p:sldId id="1658" r:id="rId354"/>
    <p:sldId id="1661" r:id="rId355"/>
    <p:sldId id="1660" r:id="rId356"/>
    <p:sldId id="1662" r:id="rId357"/>
    <p:sldId id="1659" r:id="rId358"/>
    <p:sldId id="1663" r:id="rId359"/>
    <p:sldId id="1664" r:id="rId360"/>
    <p:sldId id="1665" r:id="rId361"/>
    <p:sldId id="1666" r:id="rId362"/>
    <p:sldId id="1667" r:id="rId363"/>
    <p:sldId id="1668" r:id="rId364"/>
    <p:sldId id="1669" r:id="rId365"/>
    <p:sldId id="1670" r:id="rId366"/>
    <p:sldId id="1673" r:id="rId367"/>
    <p:sldId id="1671" r:id="rId368"/>
    <p:sldId id="1674" r:id="rId369"/>
    <p:sldId id="1672" r:id="rId370"/>
    <p:sldId id="1675" r:id="rId371"/>
    <p:sldId id="1676" r:id="rId372"/>
    <p:sldId id="1677" r:id="rId373"/>
    <p:sldId id="1678" r:id="rId374"/>
    <p:sldId id="1679" r:id="rId375"/>
    <p:sldId id="1680" r:id="rId376"/>
    <p:sldId id="1681" r:id="rId377"/>
    <p:sldId id="1682" r:id="rId378"/>
    <p:sldId id="1683" r:id="rId379"/>
    <p:sldId id="1684" r:id="rId380"/>
    <p:sldId id="1685" r:id="rId381"/>
    <p:sldId id="1686" r:id="rId382"/>
    <p:sldId id="1688" r:id="rId383"/>
    <p:sldId id="1687" r:id="rId384"/>
    <p:sldId id="1689" r:id="rId385"/>
    <p:sldId id="1690" r:id="rId386"/>
    <p:sldId id="1691" r:id="rId387"/>
    <p:sldId id="1692" r:id="rId388"/>
    <p:sldId id="1693" r:id="rId389"/>
    <p:sldId id="1694" r:id="rId390"/>
    <p:sldId id="1698" r:id="rId391"/>
    <p:sldId id="1695" r:id="rId392"/>
    <p:sldId id="1699" r:id="rId393"/>
    <p:sldId id="1696" r:id="rId394"/>
    <p:sldId id="1700" r:id="rId395"/>
    <p:sldId id="1701" r:id="rId396"/>
    <p:sldId id="1697" r:id="rId397"/>
    <p:sldId id="1702" r:id="rId398"/>
    <p:sldId id="1703" r:id="rId399"/>
    <p:sldId id="1704" r:id="rId400"/>
    <p:sldId id="1705" r:id="rId401"/>
    <p:sldId id="1706" r:id="rId402"/>
    <p:sldId id="1707" r:id="rId403"/>
    <p:sldId id="1708" r:id="rId404"/>
    <p:sldId id="1710" r:id="rId405"/>
    <p:sldId id="1709" r:id="rId406"/>
    <p:sldId id="1711" r:id="rId407"/>
    <p:sldId id="1712" r:id="rId408"/>
    <p:sldId id="1713" r:id="rId409"/>
    <p:sldId id="1714" r:id="rId410"/>
    <p:sldId id="1716" r:id="rId411"/>
    <p:sldId id="1715" r:id="rId412"/>
    <p:sldId id="1717" r:id="rId413"/>
    <p:sldId id="1718" r:id="rId414"/>
    <p:sldId id="1719" r:id="rId415"/>
    <p:sldId id="1720" r:id="rId416"/>
    <p:sldId id="1723" r:id="rId417"/>
    <p:sldId id="1721" r:id="rId418"/>
    <p:sldId id="1724" r:id="rId419"/>
    <p:sldId id="1722" r:id="rId420"/>
    <p:sldId id="1725" r:id="rId421"/>
    <p:sldId id="1726" r:id="rId422"/>
    <p:sldId id="1727" r:id="rId423"/>
    <p:sldId id="1728" r:id="rId424"/>
    <p:sldId id="1729" r:id="rId425"/>
    <p:sldId id="1730" r:id="rId426"/>
    <p:sldId id="1731" r:id="rId427"/>
    <p:sldId id="1732" r:id="rId428"/>
    <p:sldId id="1733" r:id="rId429"/>
    <p:sldId id="1734" r:id="rId430"/>
    <p:sldId id="1735" r:id="rId431"/>
    <p:sldId id="1736" r:id="rId432"/>
    <p:sldId id="1738" r:id="rId433"/>
    <p:sldId id="1739" r:id="rId434"/>
    <p:sldId id="1740" r:id="rId435"/>
    <p:sldId id="1741" r:id="rId436"/>
    <p:sldId id="1747" r:id="rId437"/>
    <p:sldId id="1742" r:id="rId438"/>
    <p:sldId id="1744" r:id="rId439"/>
    <p:sldId id="1748" r:id="rId440"/>
    <p:sldId id="1745" r:id="rId441"/>
    <p:sldId id="1746" r:id="rId442"/>
    <p:sldId id="1749" r:id="rId443"/>
    <p:sldId id="1750" r:id="rId444"/>
    <p:sldId id="1751" r:id="rId445"/>
    <p:sldId id="1752" r:id="rId446"/>
    <p:sldId id="1753" r:id="rId447"/>
    <p:sldId id="1754" r:id="rId448"/>
    <p:sldId id="1755" r:id="rId449"/>
    <p:sldId id="1756" r:id="rId450"/>
    <p:sldId id="1759" r:id="rId451"/>
    <p:sldId id="1757" r:id="rId452"/>
    <p:sldId id="1760" r:id="rId453"/>
    <p:sldId id="1758" r:id="rId454"/>
    <p:sldId id="1761" r:id="rId455"/>
    <p:sldId id="1762" r:id="rId456"/>
    <p:sldId id="1763" r:id="rId457"/>
    <p:sldId id="1764" r:id="rId458"/>
    <p:sldId id="1765" r:id="rId459"/>
    <p:sldId id="1766" r:id="rId460"/>
    <p:sldId id="1767" r:id="rId461"/>
    <p:sldId id="1768" r:id="rId462"/>
    <p:sldId id="1771" r:id="rId463"/>
    <p:sldId id="1769" r:id="rId464"/>
    <p:sldId id="1772" r:id="rId465"/>
    <p:sldId id="1770" r:id="rId466"/>
    <p:sldId id="1773" r:id="rId467"/>
    <p:sldId id="1774" r:id="rId468"/>
    <p:sldId id="1775" r:id="rId469"/>
    <p:sldId id="1776" r:id="rId470"/>
    <p:sldId id="1778" r:id="rId471"/>
    <p:sldId id="1777" r:id="rId472"/>
    <p:sldId id="1779" r:id="rId473"/>
    <p:sldId id="1780" r:id="rId474"/>
    <p:sldId id="1781" r:id="rId475"/>
    <p:sldId id="1782" r:id="rId476"/>
    <p:sldId id="1784" r:id="rId477"/>
    <p:sldId id="1783" r:id="rId478"/>
    <p:sldId id="1785" r:id="rId479"/>
    <p:sldId id="1786" r:id="rId480"/>
    <p:sldId id="1787" r:id="rId481"/>
    <p:sldId id="1788" r:id="rId482"/>
    <p:sldId id="1790" r:id="rId483"/>
    <p:sldId id="1789" r:id="rId484"/>
    <p:sldId id="1791" r:id="rId485"/>
    <p:sldId id="1792" r:id="rId486"/>
    <p:sldId id="1793" r:id="rId487"/>
    <p:sldId id="1794" r:id="rId488"/>
    <p:sldId id="1797" r:id="rId489"/>
    <p:sldId id="1795" r:id="rId490"/>
    <p:sldId id="1798" r:id="rId491"/>
    <p:sldId id="1796" r:id="rId492"/>
    <p:sldId id="1799" r:id="rId493"/>
    <p:sldId id="1800" r:id="rId494"/>
    <p:sldId id="1801" r:id="rId495"/>
    <p:sldId id="1802" r:id="rId496"/>
    <p:sldId id="1803" r:id="rId497"/>
    <p:sldId id="1804" r:id="rId498"/>
    <p:sldId id="1806" r:id="rId499"/>
    <p:sldId id="1807" r:id="rId500"/>
    <p:sldId id="1808" r:id="rId501"/>
    <p:sldId id="1809" r:id="rId502"/>
    <p:sldId id="1810" r:id="rId503"/>
    <p:sldId id="1805" r:id="rId504"/>
    <p:sldId id="1811" r:id="rId505"/>
    <p:sldId id="1812" r:id="rId506"/>
    <p:sldId id="1813" r:id="rId507"/>
    <p:sldId id="1814" r:id="rId508"/>
    <p:sldId id="1815" r:id="rId509"/>
    <p:sldId id="1816" r:id="rId510"/>
    <p:sldId id="1817" r:id="rId511"/>
    <p:sldId id="1818" r:id="rId512"/>
    <p:sldId id="1819" r:id="rId513"/>
    <p:sldId id="1821" r:id="rId514"/>
    <p:sldId id="1820" r:id="rId515"/>
    <p:sldId id="1822" r:id="rId516"/>
    <p:sldId id="1823" r:id="rId517"/>
    <p:sldId id="1824" r:id="rId518"/>
    <p:sldId id="1825" r:id="rId519"/>
    <p:sldId id="1826" r:id="rId520"/>
    <p:sldId id="1827" r:id="rId521"/>
    <p:sldId id="1828" r:id="rId522"/>
    <p:sldId id="1829" r:id="rId523"/>
    <p:sldId id="1831" r:id="rId524"/>
    <p:sldId id="1832" r:id="rId525"/>
    <p:sldId id="1830" r:id="rId526"/>
    <p:sldId id="1833" r:id="rId527"/>
    <p:sldId id="1834" r:id="rId528"/>
    <p:sldId id="1835" r:id="rId529"/>
    <p:sldId id="1836" r:id="rId530"/>
    <p:sldId id="1837" r:id="rId531"/>
    <p:sldId id="1838" r:id="rId532"/>
    <p:sldId id="1839" r:id="rId533"/>
    <p:sldId id="1840" r:id="rId534"/>
    <p:sldId id="1841" r:id="rId535"/>
    <p:sldId id="1842" r:id="rId536"/>
    <p:sldId id="1843" r:id="rId537"/>
    <p:sldId id="1845" r:id="rId538"/>
    <p:sldId id="1846" r:id="rId539"/>
    <p:sldId id="1847" r:id="rId540"/>
    <p:sldId id="1848" r:id="rId541"/>
    <p:sldId id="1844" r:id="rId542"/>
    <p:sldId id="1849" r:id="rId543"/>
    <p:sldId id="1850" r:id="rId544"/>
    <p:sldId id="1851" r:id="rId545"/>
    <p:sldId id="1853" r:id="rId546"/>
    <p:sldId id="1852" r:id="rId547"/>
    <p:sldId id="1854" r:id="rId548"/>
    <p:sldId id="1855" r:id="rId549"/>
    <p:sldId id="1856" r:id="rId550"/>
    <p:sldId id="1857" r:id="rId551"/>
    <p:sldId id="1862" r:id="rId552"/>
    <p:sldId id="1858" r:id="rId553"/>
    <p:sldId id="1861" r:id="rId554"/>
    <p:sldId id="1859" r:id="rId555"/>
    <p:sldId id="1863" r:id="rId556"/>
    <p:sldId id="1864" r:id="rId557"/>
    <p:sldId id="1865" r:id="rId558"/>
    <p:sldId id="1860" r:id="rId559"/>
    <p:sldId id="1866" r:id="rId560"/>
    <p:sldId id="1867" r:id="rId561"/>
    <p:sldId id="1868" r:id="rId562"/>
    <p:sldId id="1869" r:id="rId563"/>
    <p:sldId id="1870" r:id="rId564"/>
    <p:sldId id="1871" r:id="rId565"/>
    <p:sldId id="1872" r:id="rId566"/>
    <p:sldId id="1873" r:id="rId567"/>
    <p:sldId id="1874" r:id="rId568"/>
    <p:sldId id="1875" r:id="rId569"/>
    <p:sldId id="1876" r:id="rId570"/>
    <p:sldId id="1878" r:id="rId571"/>
    <p:sldId id="1879" r:id="rId572"/>
    <p:sldId id="1894" r:id="rId573"/>
    <p:sldId id="1880" r:id="rId574"/>
    <p:sldId id="1881" r:id="rId575"/>
    <p:sldId id="1882" r:id="rId576"/>
    <p:sldId id="1886" r:id="rId577"/>
    <p:sldId id="1887" r:id="rId578"/>
    <p:sldId id="1888" r:id="rId579"/>
    <p:sldId id="1889" r:id="rId580"/>
    <p:sldId id="1891" r:id="rId581"/>
    <p:sldId id="1890" r:id="rId582"/>
    <p:sldId id="1892" r:id="rId58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8" autoAdjust="0"/>
    <p:restoredTop sz="94700" autoAdjust="0"/>
  </p:normalViewPr>
  <p:slideViewPr>
    <p:cSldViewPr>
      <p:cViewPr varScale="1">
        <p:scale>
          <a:sx n="78" d="100"/>
          <a:sy n="78" d="100"/>
        </p:scale>
        <p:origin x="133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viewProps" Target="viewProps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555" Type="http://schemas.openxmlformats.org/officeDocument/2006/relationships/slide" Target="slides/slide554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566" Type="http://schemas.openxmlformats.org/officeDocument/2006/relationships/slide" Target="slides/slide565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tableStyles" Target="tableStyle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theme" Target="theme/theme1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B9BA-36ED-43EC-B4CA-E8BA5174663F}" type="datetimeFigureOut">
              <a:rPr lang="es-PE" smtClean="0"/>
              <a:pPr/>
              <a:t>17/05/2024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E4F91-AED9-42E1-A7B1-F39F7316BE5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5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58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6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71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65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72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65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75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94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373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4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60.xml"/><Relationship Id="rId18" Type="http://schemas.openxmlformats.org/officeDocument/2006/relationships/slide" Target="slide97.xml"/><Relationship Id="rId26" Type="http://schemas.openxmlformats.org/officeDocument/2006/relationships/slide" Target="slide144.xml"/><Relationship Id="rId3" Type="http://schemas.openxmlformats.org/officeDocument/2006/relationships/slide" Target="slide5.xml"/><Relationship Id="rId21" Type="http://schemas.openxmlformats.org/officeDocument/2006/relationships/slide" Target="slide115.xml"/><Relationship Id="rId7" Type="http://schemas.openxmlformats.org/officeDocument/2006/relationships/slide" Target="slide19.xml"/><Relationship Id="rId12" Type="http://schemas.openxmlformats.org/officeDocument/2006/relationships/slide" Target="slide54.xml"/><Relationship Id="rId17" Type="http://schemas.openxmlformats.org/officeDocument/2006/relationships/slide" Target="slide89.xml"/><Relationship Id="rId25" Type="http://schemas.openxmlformats.org/officeDocument/2006/relationships/slide" Target="slide140.xml"/><Relationship Id="rId2" Type="http://schemas.openxmlformats.org/officeDocument/2006/relationships/image" Target="../media/image2.jpeg"/><Relationship Id="rId16" Type="http://schemas.openxmlformats.org/officeDocument/2006/relationships/slide" Target="slide83.xml"/><Relationship Id="rId20" Type="http://schemas.openxmlformats.org/officeDocument/2006/relationships/slide" Target="slide109.xml"/><Relationship Id="rId29" Type="http://schemas.openxmlformats.org/officeDocument/2006/relationships/slide" Target="slide16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48.xml"/><Relationship Id="rId24" Type="http://schemas.openxmlformats.org/officeDocument/2006/relationships/slide" Target="slide134.xml"/><Relationship Id="rId5" Type="http://schemas.openxmlformats.org/officeDocument/2006/relationships/image" Target="../media/image3.wmf"/><Relationship Id="rId15" Type="http://schemas.openxmlformats.org/officeDocument/2006/relationships/slide" Target="slide79.xml"/><Relationship Id="rId23" Type="http://schemas.openxmlformats.org/officeDocument/2006/relationships/slide" Target="slide129.xml"/><Relationship Id="rId28" Type="http://schemas.openxmlformats.org/officeDocument/2006/relationships/slide" Target="slide156.xml"/><Relationship Id="rId10" Type="http://schemas.openxmlformats.org/officeDocument/2006/relationships/slide" Target="slide40.xml"/><Relationship Id="rId19" Type="http://schemas.openxmlformats.org/officeDocument/2006/relationships/slide" Target="slide103.xml"/><Relationship Id="rId4" Type="http://schemas.openxmlformats.org/officeDocument/2006/relationships/hyperlink" Target="HIMNARIO%20BAUTISTA.pptx" TargetMode="External"/><Relationship Id="rId9" Type="http://schemas.openxmlformats.org/officeDocument/2006/relationships/slide" Target="slide32.xml"/><Relationship Id="rId14" Type="http://schemas.openxmlformats.org/officeDocument/2006/relationships/slide" Target="slide63.xml"/><Relationship Id="rId22" Type="http://schemas.openxmlformats.org/officeDocument/2006/relationships/slide" Target="slide123.xml"/><Relationship Id="rId27" Type="http://schemas.openxmlformats.org/officeDocument/2006/relationships/slide" Target="slide150.xml"/><Relationship Id="rId30" Type="http://schemas.openxmlformats.org/officeDocument/2006/relationships/slide" Target="slide1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0.xml"/><Relationship Id="rId13" Type="http://schemas.openxmlformats.org/officeDocument/2006/relationships/slide" Target="slide219.xml"/><Relationship Id="rId18" Type="http://schemas.openxmlformats.org/officeDocument/2006/relationships/slide" Target="slide246.xml"/><Relationship Id="rId26" Type="http://schemas.openxmlformats.org/officeDocument/2006/relationships/slide" Target="slide287.xml"/><Relationship Id="rId3" Type="http://schemas.openxmlformats.org/officeDocument/2006/relationships/image" Target="../media/image3.wmf"/><Relationship Id="rId21" Type="http://schemas.openxmlformats.org/officeDocument/2006/relationships/slide" Target="slide258.xml"/><Relationship Id="rId7" Type="http://schemas.openxmlformats.org/officeDocument/2006/relationships/slide" Target="slide194.xml"/><Relationship Id="rId12" Type="http://schemas.openxmlformats.org/officeDocument/2006/relationships/slide" Target="slide216.xml"/><Relationship Id="rId17" Type="http://schemas.openxmlformats.org/officeDocument/2006/relationships/slide" Target="slide240.xml"/><Relationship Id="rId25" Type="http://schemas.openxmlformats.org/officeDocument/2006/relationships/slide" Target="slide283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237.xml"/><Relationship Id="rId20" Type="http://schemas.openxmlformats.org/officeDocument/2006/relationships/slide" Target="slide25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6.xml"/><Relationship Id="rId11" Type="http://schemas.openxmlformats.org/officeDocument/2006/relationships/slide" Target="slide212.xml"/><Relationship Id="rId24" Type="http://schemas.openxmlformats.org/officeDocument/2006/relationships/slide" Target="slide274.xml"/><Relationship Id="rId5" Type="http://schemas.openxmlformats.org/officeDocument/2006/relationships/slide" Target="slide180.xml"/><Relationship Id="rId15" Type="http://schemas.openxmlformats.org/officeDocument/2006/relationships/slide" Target="slide229.xml"/><Relationship Id="rId23" Type="http://schemas.openxmlformats.org/officeDocument/2006/relationships/slide" Target="slide270.xml"/><Relationship Id="rId10" Type="http://schemas.openxmlformats.org/officeDocument/2006/relationships/slide" Target="slide208.xml"/><Relationship Id="rId19" Type="http://schemas.openxmlformats.org/officeDocument/2006/relationships/slide" Target="slide249.xml"/><Relationship Id="rId4" Type="http://schemas.openxmlformats.org/officeDocument/2006/relationships/slide" Target="slide172.xml"/><Relationship Id="rId9" Type="http://schemas.openxmlformats.org/officeDocument/2006/relationships/slide" Target="slide204.xml"/><Relationship Id="rId14" Type="http://schemas.openxmlformats.org/officeDocument/2006/relationships/slide" Target="slide225.xml"/><Relationship Id="rId22" Type="http://schemas.openxmlformats.org/officeDocument/2006/relationships/slide" Target="slide262.xml"/><Relationship Id="rId27" Type="http://schemas.openxmlformats.org/officeDocument/2006/relationships/slide" Target="slide29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4.xml"/><Relationship Id="rId13" Type="http://schemas.openxmlformats.org/officeDocument/2006/relationships/slide" Target="slide337.xml"/><Relationship Id="rId18" Type="http://schemas.openxmlformats.org/officeDocument/2006/relationships/slide" Target="slide363.xml"/><Relationship Id="rId26" Type="http://schemas.openxmlformats.org/officeDocument/2006/relationships/slide" Target="slide413.xml"/><Relationship Id="rId3" Type="http://schemas.openxmlformats.org/officeDocument/2006/relationships/image" Target="../media/image3.wmf"/><Relationship Id="rId21" Type="http://schemas.openxmlformats.org/officeDocument/2006/relationships/slide" Target="slide385.xml"/><Relationship Id="rId7" Type="http://schemas.openxmlformats.org/officeDocument/2006/relationships/slide" Target="slide310.xml"/><Relationship Id="rId12" Type="http://schemas.openxmlformats.org/officeDocument/2006/relationships/slide" Target="slide333.xml"/><Relationship Id="rId17" Type="http://schemas.openxmlformats.org/officeDocument/2006/relationships/slide" Target="slide359.xml"/><Relationship Id="rId25" Type="http://schemas.openxmlformats.org/officeDocument/2006/relationships/slide" Target="slide407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351.xml"/><Relationship Id="rId20" Type="http://schemas.openxmlformats.org/officeDocument/2006/relationships/slide" Target="slide379.xml"/><Relationship Id="rId29" Type="http://schemas.openxmlformats.org/officeDocument/2006/relationships/slide" Target="slide4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6.xml"/><Relationship Id="rId11" Type="http://schemas.openxmlformats.org/officeDocument/2006/relationships/slide" Target="slide331.xml"/><Relationship Id="rId24" Type="http://schemas.openxmlformats.org/officeDocument/2006/relationships/slide" Target="slide401.xml"/><Relationship Id="rId5" Type="http://schemas.openxmlformats.org/officeDocument/2006/relationships/slide" Target="slide303.xml"/><Relationship Id="rId15" Type="http://schemas.openxmlformats.org/officeDocument/2006/relationships/slide" Target="slide347.xml"/><Relationship Id="rId23" Type="http://schemas.openxmlformats.org/officeDocument/2006/relationships/slide" Target="slide397.xml"/><Relationship Id="rId28" Type="http://schemas.openxmlformats.org/officeDocument/2006/relationships/slide" Target="slide427.xml"/><Relationship Id="rId10" Type="http://schemas.openxmlformats.org/officeDocument/2006/relationships/slide" Target="slide328.xml"/><Relationship Id="rId19" Type="http://schemas.openxmlformats.org/officeDocument/2006/relationships/slide" Target="slide371.xml"/><Relationship Id="rId4" Type="http://schemas.openxmlformats.org/officeDocument/2006/relationships/slide" Target="slide295.xml"/><Relationship Id="rId9" Type="http://schemas.openxmlformats.org/officeDocument/2006/relationships/slide" Target="slide322.xml"/><Relationship Id="rId14" Type="http://schemas.openxmlformats.org/officeDocument/2006/relationships/slide" Target="slide341.xml"/><Relationship Id="rId22" Type="http://schemas.openxmlformats.org/officeDocument/2006/relationships/slide" Target="slide389.xml"/><Relationship Id="rId27" Type="http://schemas.openxmlformats.org/officeDocument/2006/relationships/slide" Target="slide4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67.xml"/><Relationship Id="rId13" Type="http://schemas.openxmlformats.org/officeDocument/2006/relationships/slide" Target="slide496.xml"/><Relationship Id="rId18" Type="http://schemas.openxmlformats.org/officeDocument/2006/relationships/slide" Target="slide526.xml"/><Relationship Id="rId26" Type="http://schemas.openxmlformats.org/officeDocument/2006/relationships/slide" Target="slide573.xml"/><Relationship Id="rId3" Type="http://schemas.openxmlformats.org/officeDocument/2006/relationships/image" Target="../media/image3.wmf"/><Relationship Id="rId21" Type="http://schemas.openxmlformats.org/officeDocument/2006/relationships/slide" Target="slide542.xml"/><Relationship Id="rId7" Type="http://schemas.openxmlformats.org/officeDocument/2006/relationships/slide" Target="slide459.xml"/><Relationship Id="rId12" Type="http://schemas.openxmlformats.org/officeDocument/2006/relationships/slide" Target="slide493.xml"/><Relationship Id="rId17" Type="http://schemas.openxmlformats.org/officeDocument/2006/relationships/slide" Target="slide520.xml"/><Relationship Id="rId25" Type="http://schemas.openxmlformats.org/officeDocument/2006/relationships/slide" Target="slide567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516.xml"/><Relationship Id="rId20" Type="http://schemas.openxmlformats.org/officeDocument/2006/relationships/slide" Target="slide5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5.xml"/><Relationship Id="rId11" Type="http://schemas.openxmlformats.org/officeDocument/2006/relationships/slide" Target="slide485.xml"/><Relationship Id="rId24" Type="http://schemas.openxmlformats.org/officeDocument/2006/relationships/slide" Target="slide559.xml"/><Relationship Id="rId5" Type="http://schemas.openxmlformats.org/officeDocument/2006/relationships/slide" Target="slide447.xml"/><Relationship Id="rId15" Type="http://schemas.openxmlformats.org/officeDocument/2006/relationships/slide" Target="slide510.xml"/><Relationship Id="rId23" Type="http://schemas.openxmlformats.org/officeDocument/2006/relationships/slide" Target="slide550.xml"/><Relationship Id="rId10" Type="http://schemas.openxmlformats.org/officeDocument/2006/relationships/slide" Target="slide479.xml"/><Relationship Id="rId19" Type="http://schemas.openxmlformats.org/officeDocument/2006/relationships/slide" Target="slide530.xml"/><Relationship Id="rId4" Type="http://schemas.openxmlformats.org/officeDocument/2006/relationships/slide" Target="slide443.xml"/><Relationship Id="rId9" Type="http://schemas.openxmlformats.org/officeDocument/2006/relationships/slide" Target="slide473.xml"/><Relationship Id="rId14" Type="http://schemas.openxmlformats.org/officeDocument/2006/relationships/slide" Target="slide504.xml"/><Relationship Id="rId22" Type="http://schemas.openxmlformats.org/officeDocument/2006/relationships/slide" Target="slide548.xml"/><Relationship Id="rId27" Type="http://schemas.openxmlformats.org/officeDocument/2006/relationships/slide" Target="slide57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28625" y="193675"/>
            <a:ext cx="3639319" cy="499021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ES" sz="1800" dirty="0">
                <a:latin typeface="Algerian" pitchFamily="82" charset="0"/>
                <a:hlinkClick r:id="rId3" action="ppaction://hlinksldjump"/>
              </a:rPr>
              <a:t>201.-HAY UN LUGAR EN LA CRUZ</a:t>
            </a:r>
            <a:endParaRPr lang="es-ES" sz="1800" dirty="0">
              <a:latin typeface="Algerian" pitchFamily="82" charset="0"/>
            </a:endParaRPr>
          </a:p>
        </p:txBody>
      </p:sp>
      <p:pic>
        <p:nvPicPr>
          <p:cNvPr id="41" name="Picture 2" descr="C:\Archivos de programa\Microsoft Office\MEDIA\CAGCAT10\j0293236.wmf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1 Título"/>
          <p:cNvSpPr txBox="1">
            <a:spLocks/>
          </p:cNvSpPr>
          <p:nvPr/>
        </p:nvSpPr>
        <p:spPr>
          <a:xfrm>
            <a:off x="438347" y="668170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202.- VEN AL SEÑOR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438347" y="1117041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203.- ALGUIEN ESTA A MI PUERTA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438347" y="1568005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204.- ESCUCHA, AMIGO, AL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38347" y="2067026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205.- LA BONDADOSA INVITACIÓN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38346" y="2564903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206.- VEN, AMIGO, A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06121" y="3073995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207.- MI AMOR Y VIDA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65178" y="3565314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208.- CON VOZ BENIGNA TE LLAMA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365178" y="4056634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209.- ¿TE SIENTES CASI RESUELTO YA?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65178" y="4602545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210.- TENDRÁS QUE RENACER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365178" y="5079994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211.- TAL COMO SOY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365178" y="5578299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212.- ¿QUE DEBO HACER?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365178" y="6098331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17" action="ppaction://hlinksldjump"/>
              </a:rPr>
              <a:t>213.- TU AMARAS A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7" name="1 Título"/>
          <p:cNvSpPr txBox="1">
            <a:spLocks/>
          </p:cNvSpPr>
          <p:nvPr/>
        </p:nvSpPr>
        <p:spPr>
          <a:xfrm>
            <a:off x="4863847" y="169149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214.- PON TUS OJOS EN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8" name="1 Título"/>
          <p:cNvSpPr txBox="1">
            <a:spLocks/>
          </p:cNvSpPr>
          <p:nvPr/>
        </p:nvSpPr>
        <p:spPr>
          <a:xfrm>
            <a:off x="4863847" y="618020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215.- SU YUGO ES FÁCIL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4830835" y="1117040"/>
            <a:ext cx="363931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216.- ES JESÚS MI AMANTE GUIA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830835" y="1568004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21" action="ppaction://hlinksldjump"/>
              </a:rPr>
              <a:t>217.- CORAZONES SIEMPRE ALEGRES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817187" y="2065882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218.- SEGUIRÉ DO EL ME GUIE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4788642" y="2564902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219.- OH DIOS, SOCORRO EN EL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788642" y="3073995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24" action="ppaction://hlinksldjump"/>
              </a:rPr>
              <a:t>220.- EL QUE HABITA AL ABRIGO DE DIOS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788642" y="3573016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25" action="ppaction://hlinksldjump"/>
              </a:rPr>
              <a:t>221.- SEÑOR JESÚS, LA LUZ DEL SOL SE FUE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4788642" y="4103524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222.- MARAVILLOSO 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4788642" y="4602544"/>
            <a:ext cx="406803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223.- A SOLAS AL HUERTO YO VOY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788642" y="507927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400" dirty="0">
                <a:latin typeface="Algerian" pitchFamily="82" charset="0"/>
                <a:hlinkClick r:id="rId28" action="ppaction://hlinksldjump"/>
              </a:rPr>
              <a:t>224.- NUESTRA ESPERANZA ESTA EN EL SEÑOR</a:t>
            </a:r>
            <a:endParaRPr lang="es-ES" sz="14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4788642" y="557901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225.- ¡OH PASTOR DIVINO ESCUCHA!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4788642" y="607732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30" action="ppaction://hlinksldjump"/>
              </a:rPr>
              <a:t>226.- SE TU MI VISION</a:t>
            </a:r>
            <a:endParaRPr lang="es-ES" sz="18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Lugar hallarás allí, lugar hallarás allí;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Millones habrá, mas hay un lugar;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cruz hallarás lugar.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Pon tus ojos en Cristo, Tan lleno de gracia y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lo terrenal sin valor será A la luz del glorioso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Jamás faltará su promesa; </a:t>
            </a:r>
            <a:r>
              <a:rPr lang="es-PE" sz="6000" dirty="0">
                <a:latin typeface="Arial Black" pitchFamily="34" charset="0"/>
              </a:rPr>
              <a:t>El dijo: “Contigo estoy.”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mundo perdido ve pronto Y anuncia la salvación hoy.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Pon tus ojos en Cristo, Tan lleno de gracia y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lo terrenal sin valor será A la luz del glorioso Señor.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Jesús el Señor es mi buen Pastor,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Pues me hace recostar </a:t>
            </a:r>
            <a:r>
              <a:rPr lang="es-ES" sz="6000" dirty="0">
                <a:latin typeface="Arial Black" pitchFamily="34" charset="0"/>
              </a:rPr>
              <a:t>En verdes pastos de amor,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Podré yo descansar.</a:t>
            </a:r>
            <a:endParaRPr lang="es-ES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Su yugo es fácil, su carga también, Dios gracia da, me ayudará; </a:t>
            </a:r>
            <a:r>
              <a:rPr lang="es-PE" sz="5800" dirty="0">
                <a:latin typeface="Arial Black" pitchFamily="34" charset="0"/>
              </a:rPr>
              <a:t>Seguridad me da Emmanuel,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Jesús, mi eterno bien.</a:t>
            </a:r>
          </a:p>
        </p:txBody>
      </p:sp>
    </p:spTree>
    <p:extLst>
      <p:ext uri="{BB962C8B-B14F-4D97-AF65-F5344CB8AC3E}">
        <p14:creationId xmlns:p14="http://schemas.microsoft.com/office/powerpoint/2010/main" val="18422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2. Si ando en valle de mortandad,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mal yo no temeré;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va conmigo en verdad,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Salvador y Rey.</a:t>
            </a:r>
          </a:p>
        </p:txBody>
      </p:sp>
    </p:spTree>
    <p:extLst>
      <p:ext uri="{BB962C8B-B14F-4D97-AF65-F5344CB8AC3E}">
        <p14:creationId xmlns:p14="http://schemas.microsoft.com/office/powerpoint/2010/main" val="36959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Su yugo es fácil, su carga también, Dios gracia da, me ayudará; </a:t>
            </a:r>
            <a:r>
              <a:rPr lang="es-PE" sz="5800" dirty="0">
                <a:latin typeface="Arial Black" pitchFamily="34" charset="0"/>
              </a:rPr>
              <a:t>Seguridad me da Emmanuel,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Jesús, mi eterno bien.</a:t>
            </a:r>
          </a:p>
        </p:txBody>
      </p:sp>
    </p:spTree>
    <p:extLst>
      <p:ext uri="{BB962C8B-B14F-4D97-AF65-F5344CB8AC3E}">
        <p14:creationId xmlns:p14="http://schemas.microsoft.com/office/powerpoint/2010/main" val="13899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Muy débil yo soy, mas a Cristo voy,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Revíveme, buen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sombra yo jamás estoy,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Tú eres clara luz.</a:t>
            </a:r>
          </a:p>
        </p:txBody>
      </p:sp>
    </p:spTree>
    <p:extLst>
      <p:ext uri="{BB962C8B-B14F-4D97-AF65-F5344CB8AC3E}">
        <p14:creationId xmlns:p14="http://schemas.microsoft.com/office/powerpoint/2010/main" val="15964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Su yugo es fácil, su carga también, Dios gracia da, me ayudará; </a:t>
            </a:r>
            <a:r>
              <a:rPr lang="es-PE" sz="5800" dirty="0">
                <a:latin typeface="Arial Black" pitchFamily="34" charset="0"/>
              </a:rPr>
              <a:t>Seguridad me da Emmanuel,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Jesús, mi eterno bien.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Si Jesús es quien me guía, ¿cómo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más podré temer?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¿Dudaré de su porfía si mi herencia 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él tendré?</a:t>
            </a:r>
          </a:p>
          <a:p>
            <a:pPr algn="ctr"/>
            <a:endParaRPr lang="es-ES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Tú, si del mal perdón buscas hallar,</a:t>
            </a:r>
            <a:r>
              <a:rPr lang="es-PE" sz="6600" dirty="0">
                <a:latin typeface="Arial Black" pitchFamily="34" charset="0"/>
              </a:rPr>
              <a:t> Ven al Señor Jesús; </a:t>
            </a:r>
            <a:r>
              <a:rPr lang="es-ES" sz="6600" dirty="0">
                <a:latin typeface="Arial Black" pitchFamily="34" charset="0"/>
              </a:rPr>
              <a:t>El en la cruz murió por vida dar,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Ven al Señor Jesús.</a:t>
            </a:r>
            <a:endParaRPr lang="es-PE" sz="64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Tierna paz en él ya gozo, suyo soy ya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por la fe; </a:t>
            </a:r>
            <a:r>
              <a:rPr lang="es-ES" sz="5400" dirty="0">
                <a:latin typeface="Arial Black" pitchFamily="34" charset="0"/>
              </a:rPr>
              <a:t>En la lucha o el reposo en su amparo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confiaré. </a:t>
            </a:r>
            <a:r>
              <a:rPr lang="es-ES" sz="5400" dirty="0">
                <a:latin typeface="Arial Black" pitchFamily="34" charset="0"/>
              </a:rPr>
              <a:t>En la lucha o el reposo en su amparo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confiaré.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2. Es Jesús mi amante guía, mi </a:t>
            </a:r>
            <a:r>
              <a:rPr lang="es-PE" sz="5400" dirty="0">
                <a:latin typeface="Arial Black" pitchFamily="34" charset="0"/>
              </a:rPr>
              <a:t>esperanza, mí solaz; </a:t>
            </a:r>
            <a:r>
              <a:rPr lang="es-ES" sz="5400" dirty="0">
                <a:latin typeface="Arial Black" pitchFamily="34" charset="0"/>
              </a:rPr>
              <a:t>Mi consuelo es en el día, y en la noche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grata paz. 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76672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Mi poder en la flaqueza, mi maná, mi </a:t>
            </a:r>
            <a:r>
              <a:rPr lang="es-PE" sz="5400" dirty="0">
                <a:latin typeface="Arial Black" pitchFamily="34" charset="0"/>
              </a:rPr>
              <a:t>libertad; </a:t>
            </a:r>
            <a:r>
              <a:rPr lang="es-ES" sz="5400" dirty="0">
                <a:latin typeface="Arial Black" pitchFamily="34" charset="0"/>
              </a:rPr>
              <a:t>Es mi amparo en la tristeza; suple mi </a:t>
            </a:r>
            <a:r>
              <a:rPr lang="es-PE" sz="5400" dirty="0">
                <a:latin typeface="Arial Black" pitchFamily="34" charset="0"/>
              </a:rPr>
              <a:t>necesidad.</a:t>
            </a:r>
          </a:p>
        </p:txBody>
      </p:sp>
    </p:spTree>
    <p:extLst>
      <p:ext uri="{BB962C8B-B14F-4D97-AF65-F5344CB8AC3E}">
        <p14:creationId xmlns:p14="http://schemas.microsoft.com/office/powerpoint/2010/main" val="4333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Es Jesús mi amante guía, de mi ser, </a:t>
            </a:r>
            <a:r>
              <a:rPr lang="es-PE" sz="5800" dirty="0">
                <a:latin typeface="Arial Black" pitchFamily="34" charset="0"/>
              </a:rPr>
              <a:t>consolación; </a:t>
            </a:r>
            <a:r>
              <a:rPr lang="es-ES" sz="5800" dirty="0">
                <a:latin typeface="Arial Black" pitchFamily="34" charset="0"/>
              </a:rPr>
              <a:t>De lo que antes carecía él me imparte en </a:t>
            </a:r>
            <a:r>
              <a:rPr lang="es-PE" sz="5800" dirty="0">
                <a:latin typeface="Arial Black" pitchFamily="34" charset="0"/>
              </a:rPr>
              <a:t>Profusión</a:t>
            </a:r>
          </a:p>
        </p:txBody>
      </p:sp>
    </p:spTree>
    <p:extLst>
      <p:ext uri="{BB962C8B-B14F-4D97-AF65-F5344CB8AC3E}">
        <p14:creationId xmlns:p14="http://schemas.microsoft.com/office/powerpoint/2010/main" val="17374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En la gloria me promete divinal </a:t>
            </a:r>
            <a:r>
              <a:rPr lang="es-PE" sz="5800" dirty="0">
                <a:latin typeface="Arial Black" pitchFamily="34" charset="0"/>
              </a:rPr>
              <a:t>seguridad; </a:t>
            </a:r>
            <a:r>
              <a:rPr lang="es-ES" sz="5800" dirty="0">
                <a:latin typeface="Arial Black" pitchFamily="34" charset="0"/>
              </a:rPr>
              <a:t>El será mi brazo fuerte, guía por la</a:t>
            </a:r>
            <a:r>
              <a:rPr lang="es-PE" sz="5800" dirty="0">
                <a:latin typeface="Arial Black" pitchFamily="34" charset="0"/>
              </a:rPr>
              <a:t>eternidad.</a:t>
            </a:r>
            <a:r>
              <a:rPr lang="es-ES" sz="5800" dirty="0">
                <a:latin typeface="Arial Black" pitchFamily="34" charset="0"/>
              </a:rPr>
              <a:t> El será mi brazo fuerte, guía por </a:t>
            </a:r>
            <a:r>
              <a:rPr lang="es-PE" sz="5800" dirty="0">
                <a:latin typeface="Arial Black" pitchFamily="34" charset="0"/>
              </a:rPr>
              <a:t>la 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200" dirty="0">
                <a:latin typeface="Arial Black" pitchFamily="34" charset="0"/>
              </a:rPr>
              <a:t>1. Corazones siempre alegres,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Rebosando gratitud;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Somos los que a Dios amamos, redimida </a:t>
            </a:r>
            <a:r>
              <a:rPr lang="es-PE" sz="6200" dirty="0">
                <a:latin typeface="Arial Black" pitchFamily="34" charset="0"/>
              </a:rPr>
              <a:t>juventud.</a:t>
            </a:r>
            <a:endParaRPr lang="es-ES" sz="6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9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2. Dios nos guía de la mano, nos ampara </a:t>
            </a:r>
            <a:r>
              <a:rPr lang="es-PE" sz="6200" dirty="0">
                <a:latin typeface="Arial Black" pitchFamily="34" charset="0"/>
              </a:rPr>
              <a:t>su poder;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Es su brazo  poderoso, que nos quiere </a:t>
            </a:r>
            <a:r>
              <a:rPr lang="es-PE" sz="6200" dirty="0">
                <a:latin typeface="Arial Black" pitchFamily="34" charset="0"/>
              </a:rPr>
              <a:t>defender.</a:t>
            </a:r>
          </a:p>
        </p:txBody>
      </p:sp>
    </p:spTree>
    <p:extLst>
      <p:ext uri="{BB962C8B-B14F-4D97-AF65-F5344CB8AC3E}">
        <p14:creationId xmlns:p14="http://schemas.microsoft.com/office/powerpoint/2010/main" val="26062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14572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3. Si nos viera desmayados en nuestra </a:t>
            </a:r>
            <a:r>
              <a:rPr lang="es-PE" sz="6200" dirty="0">
                <a:latin typeface="Arial Black" pitchFamily="34" charset="0"/>
              </a:rPr>
              <a:t>debilidad,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Con su gracia nos anima, nos levanta su </a:t>
            </a:r>
            <a:r>
              <a:rPr lang="es-PE" sz="6200" dirty="0">
                <a:latin typeface="Arial Black" pitchFamily="34" charset="0"/>
              </a:rPr>
              <a:t>bondad.</a:t>
            </a:r>
          </a:p>
        </p:txBody>
      </p:sp>
    </p:spTree>
    <p:extLst>
      <p:ext uri="{BB962C8B-B14F-4D97-AF65-F5344CB8AC3E}">
        <p14:creationId xmlns:p14="http://schemas.microsoft.com/office/powerpoint/2010/main" val="37565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 al Señor Jesús, ven al Señor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sólo él podrá salvación dar,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</p:spTree>
    <p:extLst>
      <p:ext uri="{BB962C8B-B14F-4D97-AF65-F5344CB8AC3E}">
        <p14:creationId xmlns:p14="http://schemas.microsoft.com/office/powerpoint/2010/main" val="20267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14572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4. En sus fuerzas llevaremos aún con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gozo nuestra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cruz; </a:t>
            </a:r>
            <a:r>
              <a:rPr lang="es-ES" sz="6200" dirty="0">
                <a:latin typeface="Arial Black" pitchFamily="34" charset="0"/>
              </a:rPr>
              <a:t>Luego con él cantaremos en la gloria de </a:t>
            </a:r>
            <a:r>
              <a:rPr lang="es-PE" sz="6200" dirty="0">
                <a:latin typeface="Arial Black" pitchFamily="34" charset="0"/>
              </a:rPr>
              <a:t>su luz.</a:t>
            </a:r>
          </a:p>
        </p:txBody>
      </p:sp>
    </p:spTree>
    <p:extLst>
      <p:ext uri="{BB962C8B-B14F-4D97-AF65-F5344CB8AC3E}">
        <p14:creationId xmlns:p14="http://schemas.microsoft.com/office/powerpoint/2010/main" val="24266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Seguiré do él me guíe, mi Pastor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amante y fiel, </a:t>
            </a:r>
            <a:r>
              <a:rPr lang="es-ES" sz="5800" dirty="0">
                <a:latin typeface="Arial Black" pitchFamily="34" charset="0"/>
              </a:rPr>
              <a:t>Y un futuro esplendoroso sé que yo </a:t>
            </a:r>
            <a:r>
              <a:rPr lang="es-PE" sz="5800" dirty="0">
                <a:latin typeface="Arial Black" pitchFamily="34" charset="0"/>
              </a:rPr>
              <a:t>tendré </a:t>
            </a:r>
            <a:r>
              <a:rPr lang="es-PE" sz="6000" dirty="0">
                <a:latin typeface="Arial Black" pitchFamily="34" charset="0"/>
              </a:rPr>
              <a:t>con él </a:t>
            </a:r>
            <a:endParaRPr lang="es-ES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Como oveja solitaria que con él anhela </a:t>
            </a:r>
            <a:r>
              <a:rPr lang="es-PE" sz="5400" dirty="0">
                <a:latin typeface="Arial Black" pitchFamily="34" charset="0"/>
              </a:rPr>
              <a:t>estar, </a:t>
            </a:r>
            <a:r>
              <a:rPr lang="es-ES" sz="5400" dirty="0">
                <a:latin typeface="Arial Black" pitchFamily="34" charset="0"/>
              </a:rPr>
              <a:t>Por la noche en sus brazos, el descanso </a:t>
            </a:r>
            <a:r>
              <a:rPr lang="es-PE" sz="5400" dirty="0">
                <a:latin typeface="Arial Black" pitchFamily="34" charset="0"/>
              </a:rPr>
              <a:t>me dará.</a:t>
            </a:r>
            <a:endParaRPr lang="es-E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Semejante es al viento nuestra vida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diaria aquí; </a:t>
            </a:r>
            <a:r>
              <a:rPr lang="pt-BR" sz="6000" dirty="0">
                <a:latin typeface="Arial Black" pitchFamily="34" charset="0"/>
              </a:rPr>
              <a:t>¿Nos guiará a pastos verdes o 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desiertos por ahí?</a:t>
            </a:r>
          </a:p>
        </p:txBody>
      </p:sp>
    </p:spTree>
    <p:extLst>
      <p:ext uri="{BB962C8B-B14F-4D97-AF65-F5344CB8AC3E}">
        <p14:creationId xmlns:p14="http://schemas.microsoft.com/office/powerpoint/2010/main" val="39600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Como oveja en desamparo y en la noche </a:t>
            </a:r>
            <a:r>
              <a:rPr lang="es-PE" sz="6600" dirty="0">
                <a:latin typeface="Arial Black" pitchFamily="34" charset="0"/>
              </a:rPr>
              <a:t>alrededor,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Yo te pido que me ayudes a seguirte, mi </a:t>
            </a:r>
            <a:r>
              <a:rPr lang="es-PE" sz="6600" dirty="0">
                <a:latin typeface="Arial Black" pitchFamily="34" charset="0"/>
              </a:rPr>
              <a:t>Pastor.</a:t>
            </a:r>
          </a:p>
        </p:txBody>
      </p:sp>
    </p:spTree>
    <p:extLst>
      <p:ext uri="{BB962C8B-B14F-4D97-AF65-F5344CB8AC3E}">
        <p14:creationId xmlns:p14="http://schemas.microsoft.com/office/powerpoint/2010/main" val="12566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Aunque oscuro esté el camino;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aunque azote el frío cruel; Aunque subas las montañas, te dará su </a:t>
            </a:r>
            <a:r>
              <a:rPr lang="es-PE" sz="6000" dirty="0">
                <a:latin typeface="Arial Black" pitchFamily="34" charset="0"/>
              </a:rPr>
              <a:t>amparo fiel</a:t>
            </a:r>
          </a:p>
        </p:txBody>
      </p:sp>
    </p:spTree>
    <p:extLst>
      <p:ext uri="{BB962C8B-B14F-4D97-AF65-F5344CB8AC3E}">
        <p14:creationId xmlns:p14="http://schemas.microsoft.com/office/powerpoint/2010/main" val="30843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Al Pastor la oveja espera que la venga a </a:t>
            </a:r>
            <a:r>
              <a:rPr lang="es-PE" sz="5400" dirty="0">
                <a:latin typeface="Arial Black" pitchFamily="34" charset="0"/>
              </a:rPr>
              <a:t>proteger, </a:t>
            </a:r>
            <a:r>
              <a:rPr lang="es-ES" sz="5400" dirty="0">
                <a:latin typeface="Arial Black" pitchFamily="34" charset="0"/>
              </a:rPr>
              <a:t>Hasta el fin de la jornada, pues no quiere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perecer.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Dios, socorro en el ayer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hoy nuestro defensor. Ampáranos con tu poder Y tu eternal amor.</a:t>
            </a:r>
            <a:endParaRPr lang="es-ES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3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2. Al asediar Satán con el temor,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su poder serás un vencedor;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</p:spTree>
    <p:extLst>
      <p:ext uri="{BB962C8B-B14F-4D97-AF65-F5344CB8AC3E}">
        <p14:creationId xmlns:p14="http://schemas.microsoft.com/office/powerpoint/2010/main" val="1798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Antes que toda la creación </a:t>
            </a:r>
            <a:r>
              <a:rPr lang="es-PE" sz="6000" dirty="0">
                <a:latin typeface="Arial Black" pitchFamily="34" charset="0"/>
              </a:rPr>
              <a:t>Hiciera oír tu voz, Vivías tú en perfección Eternamente, oh Dios.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En ti mil años sombras son,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un pasado ayer;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en ti se encuentra la razón </a:t>
            </a:r>
            <a:r>
              <a:rPr lang="es-PE" sz="6000" dirty="0">
                <a:latin typeface="Arial Black" pitchFamily="34" charset="0"/>
              </a:rPr>
              <a:t>De cuanto tiene ser.</a:t>
            </a:r>
          </a:p>
        </p:txBody>
      </p:sp>
    </p:spTree>
    <p:extLst>
      <p:ext uri="{BB962C8B-B14F-4D97-AF65-F5344CB8AC3E}">
        <p14:creationId xmlns:p14="http://schemas.microsoft.com/office/powerpoint/2010/main" val="41733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Oh Dios, refugio del mortal </a:t>
            </a:r>
            <a:r>
              <a:rPr lang="es-PE" sz="6000" dirty="0">
                <a:latin typeface="Arial Black" pitchFamily="34" charset="0"/>
              </a:rPr>
              <a:t>En tiempos de dolor,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ti la dicha sin igual </a:t>
            </a:r>
            <a:r>
              <a:rPr lang="es-PE" sz="6000" dirty="0">
                <a:latin typeface="Arial Black" pitchFamily="34" charset="0"/>
              </a:rPr>
              <a:t>Encuentra el pecador.</a:t>
            </a:r>
          </a:p>
        </p:txBody>
      </p:sp>
    </p:spTree>
    <p:extLst>
      <p:ext uri="{BB962C8B-B14F-4D97-AF65-F5344CB8AC3E}">
        <p14:creationId xmlns:p14="http://schemas.microsoft.com/office/powerpoint/2010/main" val="30866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Oh Dios, socorro en el ayer </a:t>
            </a:r>
            <a:r>
              <a:rPr lang="es-PE" sz="6000" dirty="0">
                <a:latin typeface="Arial Black" pitchFamily="34" charset="0"/>
              </a:rPr>
              <a:t>Y hoy nuestro defensor,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Ampáranos con tu poder Y tu eternal amor. Amén.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El que habita al abrigo de Dios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Morará bajo sombras de amor; Sobre él no vendrá ningún mal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en sus alas feliz vivirá.</a:t>
            </a:r>
          </a:p>
        </p:txBody>
      </p:sp>
    </p:spTree>
    <p:extLst>
      <p:ext uri="{BB962C8B-B14F-4D97-AF65-F5344CB8AC3E}">
        <p14:creationId xmlns:p14="http://schemas.microsoft.com/office/powerpoint/2010/main" val="31888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Oh, yo quiero habitar al abrigo de Dios; Sólo allí encontraré paz y profundo </a:t>
            </a:r>
            <a:r>
              <a:rPr lang="es-PE" sz="5100" dirty="0">
                <a:latin typeface="Arial Black" pitchFamily="34" charset="0"/>
              </a:rPr>
              <a:t>amor. </a:t>
            </a:r>
            <a:r>
              <a:rPr lang="es-ES" sz="5100" dirty="0">
                <a:latin typeface="Arial Black" pitchFamily="34" charset="0"/>
              </a:rPr>
              <a:t>Mi delicia es con él comunión disfrutar Y por siempre su nombre alabar.</a:t>
            </a:r>
            <a:endParaRPr lang="es-PE" sz="5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El que habita al abrigo de Dios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Ciertamente muy feliz será; Ángeles guardarán su salud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sus pies nunca resbalarán.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Oh, yo quiero habitar al abrigo de Dios; Sólo allí encontraré paz y profundo </a:t>
            </a:r>
            <a:r>
              <a:rPr lang="es-PE" sz="5100" dirty="0">
                <a:latin typeface="Arial Black" pitchFamily="34" charset="0"/>
              </a:rPr>
              <a:t>amor. </a:t>
            </a:r>
            <a:r>
              <a:rPr lang="es-ES" sz="5100" dirty="0">
                <a:latin typeface="Arial Black" pitchFamily="34" charset="0"/>
              </a:rPr>
              <a:t>Mi delicia es con él comunión disfrutar Y por siempre su nombre alabar.</a:t>
            </a:r>
            <a:endParaRPr lang="es-PE" sz="5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que habita al abrigo de Dios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Para siempre seguro estará; </a:t>
            </a:r>
            <a:r>
              <a:rPr lang="es-ES" sz="6000" dirty="0">
                <a:latin typeface="Arial Black" pitchFamily="34" charset="0"/>
              </a:rPr>
              <a:t>Caerán mil y diez mil por doquier,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Mas a él no vendrá mortandad.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Oh, yo quiero habitar al abrigo de Dios; Sólo allí encontraré paz y profundo </a:t>
            </a:r>
            <a:r>
              <a:rPr lang="es-PE" sz="5100" dirty="0">
                <a:latin typeface="Arial Black" pitchFamily="34" charset="0"/>
              </a:rPr>
              <a:t>amor. </a:t>
            </a:r>
            <a:r>
              <a:rPr lang="es-ES" sz="5100" dirty="0">
                <a:latin typeface="Arial Black" pitchFamily="34" charset="0"/>
              </a:rPr>
              <a:t>Mi delicia es con él comunión disfrutar Y por siempre su nombre alabar.</a:t>
            </a:r>
            <a:endParaRPr lang="es-PE" sz="51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 al Señor Jesús, ven al Señor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sólo él podrá salvación dar,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</p:spTree>
    <p:extLst>
      <p:ext uri="{BB962C8B-B14F-4D97-AF65-F5344CB8AC3E}">
        <p14:creationId xmlns:p14="http://schemas.microsoft.com/office/powerpoint/2010/main" val="2029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Señor Jesús, la luz del sol se fue; La noche cierra; tú conmigo sé. No hay otro amparo, ten pues, </a:t>
            </a:r>
            <a:r>
              <a:rPr lang="es-PE" sz="5500" dirty="0">
                <a:latin typeface="Arial Black" pitchFamily="34" charset="0"/>
              </a:rPr>
              <a:t>compasión, </a:t>
            </a:r>
            <a:r>
              <a:rPr lang="es-ES" sz="5500" dirty="0">
                <a:latin typeface="Arial Black" pitchFamily="34" charset="0"/>
              </a:rPr>
              <a:t>Y al desvalido da consolación.</a:t>
            </a:r>
          </a:p>
        </p:txBody>
      </p:sp>
    </p:spTree>
    <p:extLst>
      <p:ext uri="{BB962C8B-B14F-4D97-AF65-F5344CB8AC3E}">
        <p14:creationId xmlns:p14="http://schemas.microsoft.com/office/powerpoint/2010/main" val="3748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Veloz se va la vida con su afán; Su gloria, sus ensueños pasarán. Mudanza y muerte veo en derredor; </a:t>
            </a:r>
            <a:r>
              <a:rPr lang="es-PE" sz="6000" dirty="0">
                <a:latin typeface="Arial Black" pitchFamily="34" charset="0"/>
              </a:rPr>
              <a:t>Conmigo sé, bendito Salvador.</a:t>
            </a:r>
          </a:p>
        </p:txBody>
      </p:sp>
    </p:spTree>
    <p:extLst>
      <p:ext uri="{BB962C8B-B14F-4D97-AF65-F5344CB8AC3E}">
        <p14:creationId xmlns:p14="http://schemas.microsoft.com/office/powerpoint/2010/main" val="34843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3. Siempre tu gracia yo he menester; ¿Quién otro puede al tentador vencer?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Tan sólo en ti mi guía encontraré; En sombra y sol, Señor, conmigo sé.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Cuando mis ojos ya no tengan luz, Yo quiero ver la gloria de tu cruz; Pasen las sombras, triunfe al fin la fe: Jesús, conmigo en vida y muerte sé.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700" dirty="0">
                <a:latin typeface="Arial Black" pitchFamily="34" charset="0"/>
              </a:rPr>
              <a:t>1. Que grandiosa es la puesta del sol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Admirable cual amanecer, </a:t>
            </a:r>
            <a:r>
              <a:rPr lang="es-ES" sz="5700" dirty="0">
                <a:latin typeface="Arial Black" pitchFamily="34" charset="0"/>
              </a:rPr>
              <a:t>Pero es más grandioso y conmovedor El amor que me tiene el Señor.</a:t>
            </a:r>
          </a:p>
        </p:txBody>
      </p:sp>
    </p:spTree>
    <p:extLst>
      <p:ext uri="{BB962C8B-B14F-4D97-AF65-F5344CB8AC3E}">
        <p14:creationId xmlns:p14="http://schemas.microsoft.com/office/powerpoint/2010/main" val="10712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200" dirty="0">
                <a:latin typeface="Arial Black" pitchFamily="34" charset="0"/>
              </a:rPr>
              <a:t>Coro:</a:t>
            </a:r>
            <a:endParaRPr lang="es-PE" sz="5200" dirty="0">
              <a:latin typeface="Arial Black" pitchFamily="34" charset="0"/>
            </a:endParaRPr>
          </a:p>
          <a:p>
            <a:pPr algn="ctr"/>
            <a:r>
              <a:rPr lang="es-PE" sz="5200" dirty="0">
                <a:latin typeface="Arial Black" pitchFamily="34" charset="0"/>
              </a:rPr>
              <a:t>Maravilloso es, maravilloso es</a:t>
            </a:r>
          </a:p>
          <a:p>
            <a:pPr algn="ctr"/>
            <a:r>
              <a:rPr lang="es-ES" sz="5200" dirty="0">
                <a:latin typeface="Arial Black" pitchFamily="34" charset="0"/>
              </a:rPr>
              <a:t>Cuando pienso que Dios me ama a mí.</a:t>
            </a:r>
            <a:r>
              <a:rPr lang="es-PE" sz="5200" dirty="0">
                <a:latin typeface="Arial Black" pitchFamily="34" charset="0"/>
              </a:rPr>
              <a:t>Maravilloso es, maravilloso es </a:t>
            </a:r>
            <a:r>
              <a:rPr lang="es-ES" sz="5200" dirty="0">
                <a:latin typeface="Arial Black" pitchFamily="34" charset="0"/>
              </a:rPr>
              <a:t>Cuando pienso que Dios me ama a mí.</a:t>
            </a:r>
            <a:endParaRPr lang="es-PE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Maravilla de un sol que se oculta;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Maravilla aurora que vi. </a:t>
            </a:r>
            <a:r>
              <a:rPr lang="es-ES" sz="6000" dirty="0">
                <a:latin typeface="Arial Black" pitchFamily="34" charset="0"/>
              </a:rPr>
              <a:t>Maravilla que en mi alma resulta hoy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Cuando pienso que Dios me ama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200" dirty="0">
                <a:latin typeface="Arial Black" pitchFamily="34" charset="0"/>
              </a:rPr>
              <a:t>Coro:</a:t>
            </a:r>
            <a:endParaRPr lang="es-PE" sz="5200" dirty="0">
              <a:latin typeface="Arial Black" pitchFamily="34" charset="0"/>
            </a:endParaRPr>
          </a:p>
          <a:p>
            <a:pPr algn="ctr"/>
            <a:r>
              <a:rPr lang="es-PE" sz="5200" dirty="0">
                <a:latin typeface="Arial Black" pitchFamily="34" charset="0"/>
              </a:rPr>
              <a:t>Maravilloso es, maravilloso es</a:t>
            </a:r>
          </a:p>
          <a:p>
            <a:pPr algn="ctr"/>
            <a:r>
              <a:rPr lang="es-ES" sz="5200" dirty="0">
                <a:latin typeface="Arial Black" pitchFamily="34" charset="0"/>
              </a:rPr>
              <a:t>Cuando pienso que Dios me ama a mí.</a:t>
            </a:r>
            <a:r>
              <a:rPr lang="es-PE" sz="5200" dirty="0">
                <a:latin typeface="Arial Black" pitchFamily="34" charset="0"/>
              </a:rPr>
              <a:t>Maravilloso es, maravilloso es </a:t>
            </a:r>
            <a:r>
              <a:rPr lang="es-ES" sz="5200" dirty="0">
                <a:latin typeface="Arial Black" pitchFamily="34" charset="0"/>
              </a:rPr>
              <a:t>Cuando pienso que Dios me ama a mí.</a:t>
            </a:r>
            <a:endParaRPr lang="es-PE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4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Qué grandioso el verano copioso;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Los cielos la luna y el sol, Pero es más grandioso y conmovedor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amor del Señor.</a:t>
            </a:r>
          </a:p>
        </p:txBody>
      </p:sp>
    </p:spTree>
    <p:extLst>
      <p:ext uri="{BB962C8B-B14F-4D97-AF65-F5344CB8AC3E}">
        <p14:creationId xmlns:p14="http://schemas.microsoft.com/office/powerpoint/2010/main" val="4141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200" dirty="0">
                <a:latin typeface="Arial Black" pitchFamily="34" charset="0"/>
              </a:rPr>
              <a:t>Coro:</a:t>
            </a:r>
            <a:endParaRPr lang="es-PE" sz="5200" dirty="0">
              <a:latin typeface="Arial Black" pitchFamily="34" charset="0"/>
            </a:endParaRPr>
          </a:p>
          <a:p>
            <a:pPr algn="ctr"/>
            <a:r>
              <a:rPr lang="es-PE" sz="5200" dirty="0">
                <a:latin typeface="Arial Black" pitchFamily="34" charset="0"/>
              </a:rPr>
              <a:t>Maravilloso es, maravilloso es</a:t>
            </a:r>
          </a:p>
          <a:p>
            <a:pPr algn="ctr"/>
            <a:r>
              <a:rPr lang="es-ES" sz="5200" dirty="0">
                <a:latin typeface="Arial Black" pitchFamily="34" charset="0"/>
              </a:rPr>
              <a:t>Cuando pienso que Dios me ama a mí.</a:t>
            </a:r>
            <a:r>
              <a:rPr lang="es-PE" sz="5200" dirty="0">
                <a:latin typeface="Arial Black" pitchFamily="34" charset="0"/>
              </a:rPr>
              <a:t>Maravilloso es, maravilloso es </a:t>
            </a:r>
            <a:r>
              <a:rPr lang="es-ES" sz="5200" dirty="0">
                <a:latin typeface="Arial Black" pitchFamily="34" charset="0"/>
              </a:rPr>
              <a:t>Cuando pienso que Dios me ama a mí.</a:t>
            </a:r>
            <a:endParaRPr lang="es-PE" sz="52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4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Largo es el caminar, cansado estás;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da amor, consuelo, vida y paz;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</p:spTree>
    <p:extLst>
      <p:ext uri="{BB962C8B-B14F-4D97-AF65-F5344CB8AC3E}">
        <p14:creationId xmlns:p14="http://schemas.microsoft.com/office/powerpoint/2010/main" val="941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 solas al huerto yo voy, Cuando duerme aún la floresta; Y en quietud y paz con Jesús estoy Oyendo absorto allí su voz.</a:t>
            </a:r>
            <a:endParaRPr lang="es-ES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El conmigo está, puedo oír su voz,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Y que suyo dice, seré; Y el encanto que hallo en él allí, </a:t>
            </a:r>
            <a:r>
              <a:rPr lang="es-PE" sz="5700" dirty="0">
                <a:latin typeface="Arial Black" pitchFamily="34" charset="0"/>
              </a:rPr>
              <a:t>Con nadie tener podré.</a:t>
            </a:r>
          </a:p>
        </p:txBody>
      </p:sp>
    </p:spTree>
    <p:extLst>
      <p:ext uri="{BB962C8B-B14F-4D97-AF65-F5344CB8AC3E}">
        <p14:creationId xmlns:p14="http://schemas.microsoft.com/office/powerpoint/2010/main" val="37373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Tan dulce es la voz del Señor, Que las aves guardan silencio; Y tan sólo se oye su voz de amor, </a:t>
            </a:r>
            <a:r>
              <a:rPr lang="es-PE" sz="6000" dirty="0">
                <a:latin typeface="Arial Black" pitchFamily="34" charset="0"/>
              </a:rPr>
              <a:t>Que inmensa paz al alma da.</a:t>
            </a:r>
          </a:p>
        </p:txBody>
      </p:sp>
    </p:spTree>
    <p:extLst>
      <p:ext uri="{BB962C8B-B14F-4D97-AF65-F5344CB8AC3E}">
        <p14:creationId xmlns:p14="http://schemas.microsoft.com/office/powerpoint/2010/main" val="33299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El conmigo está, puedo oír su voz,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Y que suyo dice, seré; Y el encanto que hallo en él allí, </a:t>
            </a:r>
            <a:r>
              <a:rPr lang="es-PE" sz="5700" dirty="0">
                <a:latin typeface="Arial Black" pitchFamily="34" charset="0"/>
              </a:rPr>
              <a:t>Con nadie tener podré.</a:t>
            </a:r>
          </a:p>
        </p:txBody>
      </p:sp>
    </p:spTree>
    <p:extLst>
      <p:ext uri="{BB962C8B-B14F-4D97-AF65-F5344CB8AC3E}">
        <p14:creationId xmlns:p14="http://schemas.microsoft.com/office/powerpoint/2010/main" val="30518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3. Con él encantan yo estoy, Aunque en torno llegue la noche; Más me ordena ir, y a escuchar yo voy,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Su voz doquier la pena esté.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El conmigo está, puedo oír su voz,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Y que suyo dice, seré; Y el encanto que hallo en él allí, </a:t>
            </a:r>
            <a:r>
              <a:rPr lang="es-PE" sz="5700" dirty="0">
                <a:latin typeface="Arial Black" pitchFamily="34" charset="0"/>
              </a:rPr>
              <a:t>Con nadie tener podré.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Nuestra esperanza está en el Señor,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Nuestro refugio en su amor. </a:t>
            </a:r>
          </a:p>
        </p:txBody>
      </p:sp>
    </p:spTree>
    <p:extLst>
      <p:ext uri="{BB962C8B-B14F-4D97-AF65-F5344CB8AC3E}">
        <p14:creationId xmlns:p14="http://schemas.microsoft.com/office/powerpoint/2010/main" val="35888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Y su dominio por siempre será Eterno y justo; ¡no cesará! Hacia el futuro sin temor,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Todos confiando en el Señor.</a:t>
            </a:r>
          </a:p>
        </p:txBody>
      </p:sp>
    </p:spTree>
    <p:extLst>
      <p:ext uri="{BB962C8B-B14F-4D97-AF65-F5344CB8AC3E}">
        <p14:creationId xmlns:p14="http://schemas.microsoft.com/office/powerpoint/2010/main" val="40706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Tribulaciones no habrán de cesar,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Pero en sus brazos hemos de estar.</a:t>
            </a:r>
            <a:r>
              <a:rPr lang="es-PE" sz="6600" dirty="0">
                <a:latin typeface="Arial Black" pitchFamily="34" charset="0"/>
              </a:rPr>
              <a:t> No nos desesperemos al ver </a:t>
            </a:r>
            <a:r>
              <a:rPr lang="es-ES" sz="6600" dirty="0">
                <a:latin typeface="Arial Black" pitchFamily="34" charset="0"/>
              </a:rPr>
              <a:t>A Satanás: </a:t>
            </a:r>
          </a:p>
        </p:txBody>
      </p:sp>
    </p:spTree>
    <p:extLst>
      <p:ext uri="{BB962C8B-B14F-4D97-AF65-F5344CB8AC3E}">
        <p14:creationId xmlns:p14="http://schemas.microsoft.com/office/powerpoint/2010/main" val="2264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Dios le ha de vencer.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Hacia el futuro sin temor, </a:t>
            </a:r>
            <a:r>
              <a:rPr lang="es-PE" sz="6600" dirty="0">
                <a:latin typeface="Arial Black" pitchFamily="34" charset="0"/>
              </a:rPr>
              <a:t>Pues conocemos al Señor.</a:t>
            </a:r>
            <a:endParaRPr lang="es-E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 al Señor Jesús, ven al Señor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sólo él podrá salvación dar,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</p:spTree>
    <p:extLst>
      <p:ext uri="{BB962C8B-B14F-4D97-AF65-F5344CB8AC3E}">
        <p14:creationId xmlns:p14="http://schemas.microsoft.com/office/powerpoint/2010/main" val="2029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Su voz destina a cada nación,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Más por su gracia hay remisión.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Tras la congoja en él hay quietud;</a:t>
            </a:r>
          </a:p>
        </p:txBody>
      </p:sp>
    </p:spTree>
    <p:extLst>
      <p:ext uri="{BB962C8B-B14F-4D97-AF65-F5344CB8AC3E}">
        <p14:creationId xmlns:p14="http://schemas.microsoft.com/office/powerpoint/2010/main" val="35429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188640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es quien da la vida y salud. Dios nos dará la libertad;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reino es por la 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¡Oh Pastor divino escucha! de tu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pueblo el orar; Como ovejas, </a:t>
            </a:r>
            <a:r>
              <a:rPr lang="es-PE" sz="6600" dirty="0">
                <a:latin typeface="Arial Black" pitchFamily="34" charset="0"/>
              </a:rPr>
              <a:t>congregados, te venimos a buscar.</a:t>
            </a:r>
          </a:p>
        </p:txBody>
      </p:sp>
    </p:spTree>
    <p:extLst>
      <p:ext uri="{BB962C8B-B14F-4D97-AF65-F5344CB8AC3E}">
        <p14:creationId xmlns:p14="http://schemas.microsoft.com/office/powerpoint/2010/main" val="38448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Cristo llega, Cristo llega </a:t>
            </a:r>
            <a:r>
              <a:rPr lang="es-ES" sz="6600" dirty="0">
                <a:latin typeface="Arial Black" pitchFamily="34" charset="0"/>
              </a:rPr>
              <a:t>Tu rebaño a apacentar, tu rebaño a </a:t>
            </a:r>
            <a:r>
              <a:rPr lang="es-PE" sz="6600" dirty="0">
                <a:latin typeface="Arial Black" pitchFamily="34" charset="0"/>
              </a:rPr>
              <a:t>apacentar.</a:t>
            </a:r>
            <a:endParaRPr lang="es-E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Guía al triste y fatigado al aprisco del </a:t>
            </a:r>
            <a:r>
              <a:rPr lang="es-PE" sz="6600" dirty="0">
                <a:latin typeface="Arial Black" pitchFamily="34" charset="0"/>
              </a:rPr>
              <a:t>Señor. </a:t>
            </a:r>
            <a:r>
              <a:rPr lang="es-ES" sz="6600" dirty="0">
                <a:latin typeface="Arial Black" pitchFamily="34" charset="0"/>
              </a:rPr>
              <a:t>Cría al tierno corderito a tu lado, buen </a:t>
            </a:r>
            <a:r>
              <a:rPr lang="es-PE" sz="6600" dirty="0">
                <a:latin typeface="Arial Black" pitchFamily="34" charset="0"/>
              </a:rPr>
              <a:t>Pastor,</a:t>
            </a:r>
          </a:p>
        </p:txBody>
      </p:sp>
    </p:spTree>
    <p:extLst>
      <p:ext uri="{BB962C8B-B14F-4D97-AF65-F5344CB8AC3E}">
        <p14:creationId xmlns:p14="http://schemas.microsoft.com/office/powerpoint/2010/main" val="4993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Con los pastos, con los pastos De celeste y dulce amor, de celeste y </a:t>
            </a:r>
            <a:r>
              <a:rPr lang="es-PE" sz="6600" dirty="0">
                <a:latin typeface="Arial Black" pitchFamily="34" charset="0"/>
              </a:rPr>
              <a:t>dulce amor.</a:t>
            </a:r>
          </a:p>
        </p:txBody>
      </p:sp>
    </p:spTree>
    <p:extLst>
      <p:ext uri="{BB962C8B-B14F-4D97-AF65-F5344CB8AC3E}">
        <p14:creationId xmlns:p14="http://schemas.microsoft.com/office/powerpoint/2010/main" val="42029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¡Oh Jesús, escucha el ruego y esta </a:t>
            </a:r>
            <a:r>
              <a:rPr lang="es-PE" sz="6000" dirty="0">
                <a:latin typeface="Arial Black" pitchFamily="34" charset="0"/>
              </a:rPr>
              <a:t>humilde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petición! Ven a henchir a tu rebaño de sincera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devoción. 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Cantaremos, cantaremos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Tu benigna protección, tu benigna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protección.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Dios, de mi alma, sé tú mi visión, Nada te aparte de mi corazón. Noche y día pienso yo en ti,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tu presencia es luz para mi".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Sabiduría, sé tú de mi ser, </a:t>
            </a:r>
            <a:r>
              <a:rPr lang="es-PE" sz="6000" dirty="0">
                <a:latin typeface="Arial Black" pitchFamily="34" charset="0"/>
              </a:rPr>
              <a:t>Quiero a tu lado mi senda correr;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Como tu hijo tenme, Señor, Siempre morando en un mismo amor.</a:t>
            </a:r>
          </a:p>
        </p:txBody>
      </p:sp>
    </p:spTree>
    <p:extLst>
      <p:ext uri="{BB962C8B-B14F-4D97-AF65-F5344CB8AC3E}">
        <p14:creationId xmlns:p14="http://schemas.microsoft.com/office/powerpoint/2010/main" val="5359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No temas al caer la obscuridad,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en la noche da seguridad;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</p:spTree>
    <p:extLst>
      <p:ext uri="{BB962C8B-B14F-4D97-AF65-F5344CB8AC3E}">
        <p14:creationId xmlns:p14="http://schemas.microsoft.com/office/powerpoint/2010/main" val="11072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Sé mi escudo, mi espada en la lid,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única gloria, mi dicha sin fin; Del alma amparo, mi torreón; </a:t>
            </a:r>
            <a:r>
              <a:rPr lang="es-ES" sz="6000" dirty="0">
                <a:latin typeface="Arial Black" pitchFamily="34" charset="0"/>
              </a:rPr>
              <a:t>A las alturas condúceme,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Riquezas vanas no anhelo, Señor,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Ni el vano halago de la adulación; Tú eres mi herencia, tú mi porción, Rey de los cielos, tesoro mejor. 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Me guía él, con cuánto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Me guía siempre mi Señor; En todo tiempo puedo ver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cuánto amor me guía él.</a:t>
            </a:r>
            <a:endParaRPr lang="es-ES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guía él, me guía él, Con cuanto amor me guía él; </a:t>
            </a:r>
            <a:r>
              <a:rPr lang="es-PE" sz="6000" dirty="0">
                <a:latin typeface="Arial Black" pitchFamily="34" charset="0"/>
              </a:rPr>
              <a:t>No abrigo dudas ni temor,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me conduce el buen Pastor.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el abismo del dolor O donde intenso brilla el sol,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dulce paz o en lucha cruel,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gran bondad me guía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guía él, me guía él, Con cuanto amor me guía él; </a:t>
            </a:r>
            <a:r>
              <a:rPr lang="es-PE" sz="6000" dirty="0">
                <a:latin typeface="Arial Black" pitchFamily="34" charset="0"/>
              </a:rPr>
              <a:t>No abrigo dudas ni temor,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me conduce el buen Pastor.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La mano quiero yo tomar </a:t>
            </a:r>
            <a:r>
              <a:rPr lang="es-PE" sz="6000" dirty="0">
                <a:latin typeface="Arial Black" pitchFamily="34" charset="0"/>
              </a:rPr>
              <a:t>de Cristo; nunca vacilar, Cumpliendo con fidelidad </a:t>
            </a:r>
            <a:r>
              <a:rPr lang="es-ES" sz="6000" dirty="0">
                <a:latin typeface="Arial Black" pitchFamily="34" charset="0"/>
              </a:rPr>
              <a:t>Su sabia y santa voluntad.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guía él, me guía él, Con cuanto amor me guía él; </a:t>
            </a:r>
            <a:r>
              <a:rPr lang="es-PE" sz="6000" dirty="0">
                <a:latin typeface="Arial Black" pitchFamily="34" charset="0"/>
              </a:rPr>
              <a:t>No abrigo dudas ni temor,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me conduce el buen Pastor.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Y la carrera al terminar, El alba eterna al vislumbrar,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 habrá ni dudas ni temor, Pues me guiará mi buen Pastor.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guía él, me guía él, Con cuanto amor me guía él; </a:t>
            </a:r>
            <a:r>
              <a:rPr lang="es-PE" sz="6000" dirty="0">
                <a:latin typeface="Arial Black" pitchFamily="34" charset="0"/>
              </a:rPr>
              <a:t>No abrigo dudas ni temor,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me conduce el buen Pastor.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 al Señor Jesús, ven al Señor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Pues sólo él podrá salvación dar,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 al Señor Jesús.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Un día el mundo dejaré Y a las mansiones llegaré.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Sé que al entrar yo cantaré: </a:t>
            </a:r>
            <a:r>
              <a:rPr lang="es-PE" sz="6000" dirty="0">
                <a:latin typeface="Arial Black" pitchFamily="34" charset="0"/>
              </a:rPr>
              <a:t>"Me condujo el Salvador."</a:t>
            </a:r>
            <a:endParaRPr lang="es-ES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Me condujo el Salvador paso a paso con </a:t>
            </a:r>
            <a:r>
              <a:rPr lang="es-PE" sz="5700" dirty="0">
                <a:latin typeface="Arial Black" pitchFamily="34" charset="0"/>
              </a:rPr>
              <a:t>amor </a:t>
            </a:r>
            <a:r>
              <a:rPr lang="es-ES" sz="5700" dirty="0">
                <a:latin typeface="Arial Black" pitchFamily="34" charset="0"/>
              </a:rPr>
              <a:t>A los santos y a los ángeles diré al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descansar: "Me condujo el Salvador."</a:t>
            </a:r>
          </a:p>
        </p:txBody>
      </p:sp>
    </p:spTree>
    <p:extLst>
      <p:ext uri="{BB962C8B-B14F-4D97-AF65-F5344CB8AC3E}">
        <p14:creationId xmlns:p14="http://schemas.microsoft.com/office/powerpoint/2010/main" val="42908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Si puedo recordar allí </a:t>
            </a:r>
            <a:r>
              <a:rPr lang="es-PE" sz="6000" dirty="0">
                <a:latin typeface="Arial Black" pitchFamily="34" charset="0"/>
              </a:rPr>
              <a:t>El recorrido hecho aquí, Yo seguiré cantando así: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"Me condujo el Salvador."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Me condujo el Salvador paso a paso con </a:t>
            </a:r>
            <a:r>
              <a:rPr lang="es-PE" sz="5700" dirty="0">
                <a:latin typeface="Arial Black" pitchFamily="34" charset="0"/>
              </a:rPr>
              <a:t>amor </a:t>
            </a:r>
            <a:r>
              <a:rPr lang="es-ES" sz="5700" dirty="0">
                <a:latin typeface="Arial Black" pitchFamily="34" charset="0"/>
              </a:rPr>
              <a:t>A los santos y a los ángeles diré al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descansar: "Me condujo el Salvador."</a:t>
            </a:r>
          </a:p>
        </p:txBody>
      </p:sp>
    </p:spTree>
    <p:extLst>
      <p:ext uri="{BB962C8B-B14F-4D97-AF65-F5344CB8AC3E}">
        <p14:creationId xmlns:p14="http://schemas.microsoft.com/office/powerpoint/2010/main" val="16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Ya que hasta aquí me encaminó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cada paso dirigió,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Pues seguiré cantando yo: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"Me condujo el Salvador."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Me condujo el Salvador paso a paso con </a:t>
            </a:r>
            <a:r>
              <a:rPr lang="es-PE" sz="5700" dirty="0">
                <a:latin typeface="Arial Black" pitchFamily="34" charset="0"/>
              </a:rPr>
              <a:t>amor </a:t>
            </a:r>
            <a:r>
              <a:rPr lang="es-ES" sz="5700" dirty="0">
                <a:latin typeface="Arial Black" pitchFamily="34" charset="0"/>
              </a:rPr>
              <a:t>A los santos y a los ángeles diré al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descansar: "Me condujo el Salvador."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Nunca desmayes cuando hay afán; te </a:t>
            </a:r>
            <a:r>
              <a:rPr lang="es-PE" sz="6000" dirty="0">
                <a:latin typeface="Arial Black" pitchFamily="34" charset="0"/>
              </a:rPr>
              <a:t>cuidará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Señor. </a:t>
            </a:r>
            <a:r>
              <a:rPr lang="es-ES" sz="6000" dirty="0">
                <a:latin typeface="Arial Black" pitchFamily="34" charset="0"/>
              </a:rPr>
              <a:t>Sus fuertes alas te cubrirán; te cuidará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Señor.</a:t>
            </a:r>
            <a:endParaRPr lang="es-ES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cuidará el Señor: no te verás solo </a:t>
            </a:r>
            <a:r>
              <a:rPr lang="es-PE" sz="6000" dirty="0">
                <a:latin typeface="Arial Black" pitchFamily="34" charset="0"/>
              </a:rPr>
              <a:t>jamás; </a:t>
            </a:r>
            <a:r>
              <a:rPr lang="es-ES" sz="6000" dirty="0">
                <a:latin typeface="Arial Black" pitchFamily="34" charset="0"/>
              </a:rPr>
              <a:t>Velando está su amor: te cuidará el </a:t>
            </a:r>
            <a:r>
              <a:rPr lang="es-PE" sz="6000" dirty="0">
                <a:latin typeface="Arial Black" pitchFamily="34" charset="0"/>
              </a:rPr>
              <a:t>Señor. </a:t>
            </a:r>
          </a:p>
        </p:txBody>
      </p:sp>
    </p:spTree>
    <p:extLst>
      <p:ext uri="{BB962C8B-B14F-4D97-AF65-F5344CB8AC3E}">
        <p14:creationId xmlns:p14="http://schemas.microsoft.com/office/powerpoint/2010/main" val="1400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Cuando flaqueare tu corazón te </a:t>
            </a:r>
            <a:r>
              <a:rPr lang="es-PE" sz="6000" dirty="0">
                <a:latin typeface="Arial Black" pitchFamily="34" charset="0"/>
              </a:rPr>
              <a:t>cuidará el Señor.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tus conflictos y tentación te cuidará el </a:t>
            </a:r>
            <a:r>
              <a:rPr lang="es-PE" sz="6000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41154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cuidará el Señor: no te verás solo </a:t>
            </a:r>
            <a:r>
              <a:rPr lang="es-PE" sz="6000" dirty="0">
                <a:latin typeface="Arial Black" pitchFamily="34" charset="0"/>
              </a:rPr>
              <a:t>jamás; </a:t>
            </a:r>
            <a:r>
              <a:rPr lang="es-ES" sz="6000" dirty="0">
                <a:latin typeface="Arial Black" pitchFamily="34" charset="0"/>
              </a:rPr>
              <a:t>Velando está su amor: te cuidará el </a:t>
            </a:r>
            <a:r>
              <a:rPr lang="es-PE" sz="6000" dirty="0">
                <a:latin typeface="Arial Black" pitchFamily="34" charset="0"/>
              </a:rPr>
              <a:t>Señor. </a:t>
            </a:r>
          </a:p>
        </p:txBody>
      </p:sp>
    </p:spTree>
    <p:extLst>
      <p:ext uri="{BB962C8B-B14F-4D97-AF65-F5344CB8AC3E}">
        <p14:creationId xmlns:p14="http://schemas.microsoft.com/office/powerpoint/2010/main" val="42680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Alguien está a mi puerta, </a:t>
            </a:r>
            <a:r>
              <a:rPr lang="es-PE" sz="6600" dirty="0">
                <a:latin typeface="Arial Black" pitchFamily="34" charset="0"/>
              </a:rPr>
              <a:t>Paciente quiere entrar; </a:t>
            </a:r>
            <a:r>
              <a:rPr lang="es-ES" sz="6600" dirty="0">
                <a:latin typeface="Arial Black" pitchFamily="34" charset="0"/>
              </a:rPr>
              <a:t>Quiere morar en mi alma, </a:t>
            </a:r>
            <a:r>
              <a:rPr lang="es-PE" sz="6600" dirty="0">
                <a:latin typeface="Arial Black" pitchFamily="34" charset="0"/>
              </a:rPr>
              <a:t>Todo mi ser salvar.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De sus riquezas él te dará; te cuidará </a:t>
            </a:r>
            <a:r>
              <a:rPr lang="es-PE" sz="6000" dirty="0">
                <a:latin typeface="Arial Black" pitchFamily="34" charset="0"/>
              </a:rPr>
              <a:t>el Señor. </a:t>
            </a:r>
            <a:r>
              <a:rPr lang="es-ES" sz="6000" dirty="0">
                <a:latin typeface="Arial Black" pitchFamily="34" charset="0"/>
              </a:rPr>
              <a:t>Jamás sus bienes te negará; te cuidará </a:t>
            </a:r>
            <a:r>
              <a:rPr lang="es-PE" sz="6000" dirty="0">
                <a:latin typeface="Arial Black" pitchFamily="34" charset="0"/>
              </a:rPr>
              <a:t>el Señor.</a:t>
            </a:r>
          </a:p>
        </p:txBody>
      </p:sp>
    </p:spTree>
    <p:extLst>
      <p:ext uri="{BB962C8B-B14F-4D97-AF65-F5344CB8AC3E}">
        <p14:creationId xmlns:p14="http://schemas.microsoft.com/office/powerpoint/2010/main" val="36672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cuidará el Señor: no te verás solo </a:t>
            </a:r>
            <a:r>
              <a:rPr lang="es-PE" sz="6000" dirty="0">
                <a:latin typeface="Arial Black" pitchFamily="34" charset="0"/>
              </a:rPr>
              <a:t>jamás; </a:t>
            </a:r>
            <a:r>
              <a:rPr lang="es-ES" sz="6000" dirty="0">
                <a:latin typeface="Arial Black" pitchFamily="34" charset="0"/>
              </a:rPr>
              <a:t>Velando está su amor: te cuidará el </a:t>
            </a:r>
            <a:r>
              <a:rPr lang="es-PE" sz="6000" dirty="0">
                <a:latin typeface="Arial Black" pitchFamily="34" charset="0"/>
              </a:rPr>
              <a:t>Señor. </a:t>
            </a:r>
          </a:p>
        </p:txBody>
      </p:sp>
    </p:spTree>
    <p:extLst>
      <p:ext uri="{BB962C8B-B14F-4D97-AF65-F5344CB8AC3E}">
        <p14:creationId xmlns:p14="http://schemas.microsoft.com/office/powerpoint/2010/main" val="42680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Que pruebas vengan, no importa, no; </a:t>
            </a:r>
            <a:r>
              <a:rPr lang="es-PE" sz="6000" dirty="0">
                <a:latin typeface="Arial Black" pitchFamily="34" charset="0"/>
              </a:rPr>
              <a:t>te cuidará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Señor. </a:t>
            </a:r>
            <a:r>
              <a:rPr lang="es-ES" sz="6000" dirty="0">
                <a:latin typeface="Arial Black" pitchFamily="34" charset="0"/>
              </a:rPr>
              <a:t>Tus cargas todas en Cristo pon; te </a:t>
            </a:r>
            <a:r>
              <a:rPr lang="es-PE" sz="6000" dirty="0">
                <a:latin typeface="Arial Black" pitchFamily="34" charset="0"/>
              </a:rPr>
              <a:t>cuidará el Señor.</a:t>
            </a:r>
          </a:p>
        </p:txBody>
      </p:sp>
    </p:spTree>
    <p:extLst>
      <p:ext uri="{BB962C8B-B14F-4D97-AF65-F5344CB8AC3E}">
        <p14:creationId xmlns:p14="http://schemas.microsoft.com/office/powerpoint/2010/main" val="27164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cuidará el Señor: no te verás solo </a:t>
            </a:r>
            <a:r>
              <a:rPr lang="es-PE" sz="6000" dirty="0">
                <a:latin typeface="Arial Black" pitchFamily="34" charset="0"/>
              </a:rPr>
              <a:t>jamás; </a:t>
            </a:r>
            <a:r>
              <a:rPr lang="es-ES" sz="6000" dirty="0">
                <a:latin typeface="Arial Black" pitchFamily="34" charset="0"/>
              </a:rPr>
              <a:t>Velando está su amor: te cuidará el </a:t>
            </a:r>
            <a:r>
              <a:rPr lang="es-PE" sz="6000" dirty="0">
                <a:latin typeface="Arial Black" pitchFamily="34" charset="0"/>
              </a:rPr>
              <a:t>Señor. 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¡Oh Dios eterno, tu misericordia Ni una sombra de duda tendrá; Tu compasión y bondad nunca fallan Y por los siglos el mismo serás.</a:t>
            </a:r>
          </a:p>
        </p:txBody>
      </p:sp>
    </p:spTree>
    <p:extLst>
      <p:ext uri="{BB962C8B-B14F-4D97-AF65-F5344CB8AC3E}">
        <p14:creationId xmlns:p14="http://schemas.microsoft.com/office/powerpoint/2010/main" val="29937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¡Oh, tu fidelidad! ¡Oh, tu fidelidad! Cada momento la veo en mí. Nada me falta, pues todo provees, ¡Grande, Señor, es tu fidelidad!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La noche oscura, el sol y la luna, Las estaciones del año también, Unen su canto cual fieles criaturas, Porque eres bueno, por siempre eres </a:t>
            </a:r>
            <a:r>
              <a:rPr lang="es-PE" sz="5800" dirty="0">
                <a:latin typeface="Arial Black" pitchFamily="34" charset="0"/>
              </a:rPr>
              <a:t>fiel.</a:t>
            </a:r>
          </a:p>
        </p:txBody>
      </p:sp>
    </p:spTree>
    <p:extLst>
      <p:ext uri="{BB962C8B-B14F-4D97-AF65-F5344CB8AC3E}">
        <p14:creationId xmlns:p14="http://schemas.microsoft.com/office/powerpoint/2010/main" val="410336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¡Oh, tu fidelidad! ¡Oh, tu fidelidad! Cada momento la veo en mí. Nada me falta, pues todo provees, ¡Grande, Señor, es tu fidelidad!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Tú me perdonas, me impartes el gozo, Tierno me guías por sendas de paz;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Eres mi fuerza, mi fe, mi reposo, Y por los siglos mi Padre serás.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¡Oh, tu fidelidad! ¡Oh, tu fidelidad! Cada momento la veo en mí. Nada me falta, pues todo provees, ¡Grande, Señor, es tu fidelidad!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1 Título"/>
          <p:cNvSpPr txBox="1">
            <a:spLocks/>
          </p:cNvSpPr>
          <p:nvPr/>
        </p:nvSpPr>
        <p:spPr>
          <a:xfrm>
            <a:off x="447844" y="19871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227.- ME GUIA EL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434460" y="69773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228.- ME CONDUJO EL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417128" y="126876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229.- TE CUIDARA EL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17128" y="184482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230.- GRANDE ES TU FIDELIDAD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32666" y="234384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8" action="ppaction://hlinksldjump"/>
              </a:rPr>
              <a:t>231.- MIS OJOS A LOS MONTES AL REDEDOR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17128" y="285797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232.- PASTORÉANOS, JESÚS AMANTE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17128" y="3362027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233.- HIJOS DEL PADRE CELESTIAL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17128" y="386608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234.- ALMA, BENDICE AL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10073" y="4370139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235.- ELEVEMOS AL CREADOR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10072" y="4869160"/>
            <a:ext cx="4521967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13" action="ppaction://hlinksldjump"/>
              </a:rPr>
              <a:t>236.- CUANDO COMBATIDO POR LA ADVERSIDAD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81044" y="537825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237.- ¡GLORIA A DIOS!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381044" y="587727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238.- AL TRONO MAJESTUOSO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4806831" y="19871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239.- DE BOCA Y CORAZÓN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4806831" y="69269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17" action="ppaction://hlinksldjump"/>
              </a:rPr>
              <a:t>240.- EN TU SANTO TEMPLO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4806831" y="126876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18" action="ppaction://hlinksldjump"/>
              </a:rPr>
              <a:t>241.- IGLESIA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4825154" y="184482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242.- TU REINO AMO, ¡OH DIOS!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4809832" y="234384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243.- BENDIGAMOS AL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4824347" y="285293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21" action="ppaction://hlinksldjump"/>
              </a:rPr>
              <a:t>244.- ADORAR, TRABAJAR, TESTIFICAR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4824347" y="335699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245.- TESTIFICANDO EN EL BAUTISMO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4824347" y="387136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246.- SOY EN TU NOMBRE BAUTIZADO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4809833" y="436485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247.- EN LAS AGUAS DE LA MUERTE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4809833" y="485707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248.- PAN TU ERES, OH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4809833" y="539410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249.- ¡OH PAN DEL CIELO, DULCE BIEN!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809833" y="587727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250.- EN MEMORIA DE MI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La voz de Cristo oigo, abro mi puerta </a:t>
            </a:r>
            <a:r>
              <a:rPr lang="es-PE" sz="6600" dirty="0">
                <a:latin typeface="Arial Black" pitchFamily="34" charset="0"/>
              </a:rPr>
              <a:t>hoy; </a:t>
            </a:r>
            <a:r>
              <a:rPr lang="es-ES" sz="6600" dirty="0">
                <a:latin typeface="Arial Black" pitchFamily="34" charset="0"/>
              </a:rPr>
              <a:t>No quiero que te  alejes, entra en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corazón.</a:t>
            </a:r>
          </a:p>
        </p:txBody>
      </p:sp>
    </p:spTree>
    <p:extLst>
      <p:ext uri="{BB962C8B-B14F-4D97-AF65-F5344CB8AC3E}">
        <p14:creationId xmlns:p14="http://schemas.microsoft.com/office/powerpoint/2010/main" val="4344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Mis ojos a los montes al redor </a:t>
            </a:r>
            <a:r>
              <a:rPr lang="es-PE" sz="5500" dirty="0">
                <a:latin typeface="Arial Black" pitchFamily="34" charset="0"/>
              </a:rPr>
              <a:t>levantaré; </a:t>
            </a:r>
            <a:r>
              <a:rPr lang="es-ES" sz="5500" dirty="0">
                <a:latin typeface="Arial Black" pitchFamily="34" charset="0"/>
              </a:rPr>
              <a:t>¿De dónde, pues, socorro salvador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alcanzaré? </a:t>
            </a:r>
            <a:r>
              <a:rPr lang="es-ES" sz="5500" dirty="0">
                <a:latin typeface="Arial Black" pitchFamily="34" charset="0"/>
              </a:rPr>
              <a:t>De Dios, el cual mi ayuda preparó; De Dios, quien cielos, tierra y mar formó.</a:t>
            </a:r>
          </a:p>
        </p:txBody>
      </p:sp>
    </p:spTree>
    <p:extLst>
      <p:ext uri="{BB962C8B-B14F-4D97-AF65-F5344CB8AC3E}">
        <p14:creationId xmlns:p14="http://schemas.microsoft.com/office/powerpoint/2010/main" val="32542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Con él tu pie no puede resbalar: te </a:t>
            </a:r>
            <a:r>
              <a:rPr lang="es-PE" sz="5500" dirty="0">
                <a:latin typeface="Arial Black" pitchFamily="34" charset="0"/>
              </a:rPr>
              <a:t>sostendrá. </a:t>
            </a:r>
            <a:r>
              <a:rPr lang="es-ES" sz="5500" dirty="0">
                <a:latin typeface="Arial Black" pitchFamily="34" charset="0"/>
              </a:rPr>
              <a:t>El que te vela siempre sin cesar te </a:t>
            </a:r>
            <a:r>
              <a:rPr lang="es-PE" sz="5500" dirty="0">
                <a:latin typeface="Arial Black" pitchFamily="34" charset="0"/>
              </a:rPr>
              <a:t>guardará. </a:t>
            </a:r>
            <a:r>
              <a:rPr lang="es-ES" sz="5500" dirty="0">
                <a:latin typeface="Arial Black" pitchFamily="34" charset="0"/>
              </a:rPr>
              <a:t>No duerme Dios; él te protege fiel; Así guardó al pueblo de Israel.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7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En Jehová, tu eterno Guardador, sombra hallara De todo mal Jehová tu Defensor te amparará. </a:t>
            </a:r>
            <a:r>
              <a:rPr lang="es-ES" sz="5500" dirty="0">
                <a:latin typeface="Arial Black" pitchFamily="34" charset="0"/>
              </a:rPr>
              <a:t>El sol de día mal no te ha de hacer,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Ni mal la luna en su anochecer.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4. A tu alma Dios, tu Rey, preservará de todo malí </a:t>
            </a:r>
            <a:r>
              <a:rPr lang="es-ES" sz="5500" dirty="0">
                <a:latin typeface="Arial Black" pitchFamily="34" charset="0"/>
              </a:rPr>
              <a:t>Tu entrada y tu salida  guardará el </a:t>
            </a:r>
            <a:r>
              <a:rPr lang="es-PE" sz="5500" dirty="0">
                <a:latin typeface="Arial Black" pitchFamily="34" charset="0"/>
              </a:rPr>
              <a:t>Eterna!. </a:t>
            </a:r>
            <a:r>
              <a:rPr lang="es-ES" sz="5500" dirty="0">
                <a:latin typeface="Arial Black" pitchFamily="34" charset="0"/>
              </a:rPr>
              <a:t>El a quien adoramos en verdad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Nos guardará por toda 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4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pt-BR" sz="6000" dirty="0">
                <a:latin typeface="Arial Black" pitchFamily="34" charset="0"/>
              </a:rPr>
              <a:t>1. </a:t>
            </a:r>
            <a:r>
              <a:rPr lang="pt-BR" sz="6000" dirty="0" err="1">
                <a:latin typeface="Arial Black" pitchFamily="34" charset="0"/>
              </a:rPr>
              <a:t>Pastoréanos</a:t>
            </a:r>
            <a:r>
              <a:rPr lang="pt-BR" sz="6000" dirty="0">
                <a:latin typeface="Arial Black" pitchFamily="34" charset="0"/>
              </a:rPr>
              <a:t>, </a:t>
            </a:r>
            <a:r>
              <a:rPr lang="pt-BR" sz="6000" dirty="0" err="1">
                <a:latin typeface="Arial Black" pitchFamily="34" charset="0"/>
              </a:rPr>
              <a:t>Jesús</a:t>
            </a:r>
            <a:r>
              <a:rPr lang="pt-BR" sz="6000" dirty="0">
                <a:latin typeface="Arial Black" pitchFamily="34" charset="0"/>
              </a:rPr>
              <a:t> amante, cuida,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¡oh Señor!, tu grey;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 sustento placentero dale al redil, y justa ley.</a:t>
            </a:r>
          </a:p>
        </p:txBody>
      </p:sp>
    </p:spTree>
    <p:extLst>
      <p:ext uri="{BB962C8B-B14F-4D97-AF65-F5344CB8AC3E}">
        <p14:creationId xmlns:p14="http://schemas.microsoft.com/office/powerpoint/2010/main" val="38216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Alta ciencia, providencia, tuyas para </a:t>
            </a:r>
            <a:r>
              <a:rPr lang="es-ES" sz="6000" dirty="0">
                <a:latin typeface="Arial Black" pitchFamily="34" charset="0"/>
              </a:rPr>
              <a:t>nuestro bien; Bendecido, Rey ungido, 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santificarnos ven.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 misión divina es a tus hijos dar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salud y santidad;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pesar de ser tan pecadores,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no nos has de desechar.</a:t>
            </a:r>
          </a:p>
        </p:txBody>
      </p:sp>
    </p:spTree>
    <p:extLst>
      <p:ext uri="{BB962C8B-B14F-4D97-AF65-F5344CB8AC3E}">
        <p14:creationId xmlns:p14="http://schemas.microsoft.com/office/powerpoint/2010/main" val="36449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Comunicas dotes ricas al que implora tu </a:t>
            </a:r>
            <a:r>
              <a:rPr lang="es-ES" sz="6000" dirty="0">
                <a:latin typeface="Arial Black" pitchFamily="34" charset="0"/>
              </a:rPr>
              <a:t>perdón; Salvadora luz, que mora en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nuevo corazón.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Nuestro Padre celestial a sus hijos los </a:t>
            </a:r>
            <a:r>
              <a:rPr lang="es-PE" sz="6000" dirty="0">
                <a:latin typeface="Arial Black" pitchFamily="34" charset="0"/>
              </a:rPr>
              <a:t>protege; </a:t>
            </a:r>
            <a:r>
              <a:rPr lang="es-ES" sz="6000" dirty="0">
                <a:latin typeface="Arial Black" pitchFamily="34" charset="0"/>
              </a:rPr>
              <a:t>Ni los pájaros ni estrellas, han tenido tal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albergue.</a:t>
            </a:r>
          </a:p>
        </p:txBody>
      </p:sp>
    </p:spTree>
    <p:extLst>
      <p:ext uri="{BB962C8B-B14F-4D97-AF65-F5344CB8AC3E}">
        <p14:creationId xmlns:p14="http://schemas.microsoft.com/office/powerpoint/2010/main" val="5852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Dios los cuida y alimenta, y cual </a:t>
            </a:r>
            <a:r>
              <a:rPr lang="es-PE" sz="6000" dirty="0">
                <a:latin typeface="Arial Black" pitchFamily="34" charset="0"/>
              </a:rPr>
              <a:t>plantas que florecen, </a:t>
            </a:r>
            <a:r>
              <a:rPr lang="es-ES" sz="6000" dirty="0">
                <a:latin typeface="Arial Black" pitchFamily="34" charset="0"/>
              </a:rPr>
              <a:t>El los guarda presuroso, y en sus brazos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los recoge.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dirty="0">
                <a:latin typeface="Arial Black" pitchFamily="34" charset="0"/>
              </a:rPr>
              <a:t>2. De mis pecados tan negros </a:t>
            </a:r>
            <a:r>
              <a:rPr lang="es-PE" sz="6600" dirty="0">
                <a:latin typeface="Arial Black" pitchFamily="34" charset="0"/>
              </a:rPr>
              <a:t>¿Quién me libertará? </a:t>
            </a:r>
            <a:r>
              <a:rPr lang="es-ES" sz="6600" dirty="0">
                <a:latin typeface="Arial Black" pitchFamily="34" charset="0"/>
              </a:rPr>
              <a:t>El que se  encuentra a mi puerta,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Solo me salvará.</a:t>
            </a:r>
          </a:p>
        </p:txBody>
      </p:sp>
    </p:spTree>
    <p:extLst>
      <p:ext uri="{BB962C8B-B14F-4D97-AF65-F5344CB8AC3E}">
        <p14:creationId xmlns:p14="http://schemas.microsoft.com/office/powerpoint/2010/main" val="36358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Dios su gracia les otorga; sus tristezas </a:t>
            </a:r>
            <a:r>
              <a:rPr lang="es-PE" sz="6000" dirty="0">
                <a:latin typeface="Arial Black" pitchFamily="34" charset="0"/>
              </a:rPr>
              <a:t>él conoce; </a:t>
            </a:r>
            <a:r>
              <a:rPr lang="es-ES" sz="6000" dirty="0">
                <a:latin typeface="Arial Black" pitchFamily="34" charset="0"/>
              </a:rPr>
              <a:t>No se olvidará de ellos, ni en la vida ni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la muerte.</a:t>
            </a:r>
          </a:p>
        </p:txBody>
      </p:sp>
    </p:spTree>
    <p:extLst>
      <p:ext uri="{BB962C8B-B14F-4D97-AF65-F5344CB8AC3E}">
        <p14:creationId xmlns:p14="http://schemas.microsoft.com/office/powerpoint/2010/main" val="29240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Y aunque pasen muchos siglos, Dios a ellos no abandona;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propósito es amar; los preservará en </a:t>
            </a:r>
            <a:r>
              <a:rPr lang="es-PE" sz="6000" dirty="0">
                <a:latin typeface="Arial Black" pitchFamily="34" charset="0"/>
              </a:rPr>
              <a:t>la gloria.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100" dirty="0">
                <a:latin typeface="Arial Black" pitchFamily="34" charset="0"/>
              </a:rPr>
              <a:t>1. Alma, bendice al Señor, Rey potente de gloria; </a:t>
            </a:r>
            <a:r>
              <a:rPr lang="es-ES" sz="5100" dirty="0">
                <a:latin typeface="Arial Black" pitchFamily="34" charset="0"/>
              </a:rPr>
              <a:t>De sus mercedes esté viva en ti la </a:t>
            </a:r>
            <a:r>
              <a:rPr lang="es-PE" sz="5100" dirty="0">
                <a:latin typeface="Arial Black" pitchFamily="34" charset="0"/>
              </a:rPr>
              <a:t>memoria. </a:t>
            </a:r>
            <a:r>
              <a:rPr lang="es-ES" sz="5100" dirty="0">
                <a:latin typeface="Arial Black" pitchFamily="34" charset="0"/>
              </a:rPr>
              <a:t>¡Oh, despertad, arpa y salterio! Entonad</a:t>
            </a:r>
          </a:p>
          <a:p>
            <a:pPr algn="ctr"/>
            <a:r>
              <a:rPr lang="es-ES" sz="5100" dirty="0">
                <a:latin typeface="Arial Black" pitchFamily="34" charset="0"/>
              </a:rPr>
              <a:t>Himnos de honor y victoria.</a:t>
            </a:r>
            <a:endParaRPr lang="es-PE" sz="5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2. Alma, bendice al Señor que a los </a:t>
            </a:r>
            <a:r>
              <a:rPr lang="es-PE" sz="5100" dirty="0">
                <a:latin typeface="Arial Black" pitchFamily="34" charset="0"/>
              </a:rPr>
              <a:t>cielos gobierna, </a:t>
            </a:r>
            <a:r>
              <a:rPr lang="es-ES" sz="5100" dirty="0">
                <a:latin typeface="Arial Black" pitchFamily="34" charset="0"/>
              </a:rPr>
              <a:t>Y te conduce paciente con mano </a:t>
            </a:r>
            <a:r>
              <a:rPr lang="es-PE" sz="5100" dirty="0">
                <a:latin typeface="Arial Black" pitchFamily="34" charset="0"/>
              </a:rPr>
              <a:t>paterna; </a:t>
            </a:r>
            <a:r>
              <a:rPr lang="es-ES" sz="5100" dirty="0">
                <a:latin typeface="Arial Black" pitchFamily="34" charset="0"/>
              </a:rPr>
              <a:t>Te perdonó, de todo mal te libró, Porque su gracia es eterna.</a:t>
            </a:r>
          </a:p>
        </p:txBody>
      </p:sp>
    </p:spTree>
    <p:extLst>
      <p:ext uri="{BB962C8B-B14F-4D97-AF65-F5344CB8AC3E}">
        <p14:creationId xmlns:p14="http://schemas.microsoft.com/office/powerpoint/2010/main" val="557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3. Alma, bendice al Señor, de tu vida es </a:t>
            </a:r>
            <a:r>
              <a:rPr lang="es-PE" sz="5100" dirty="0">
                <a:latin typeface="Arial Black" pitchFamily="34" charset="0"/>
              </a:rPr>
              <a:t>la fuente </a:t>
            </a:r>
            <a:r>
              <a:rPr lang="es-ES" sz="5100" dirty="0">
                <a:latin typeface="Arial Black" pitchFamily="34" charset="0"/>
              </a:rPr>
              <a:t>Que te creó, y en salud te sostiene</a:t>
            </a:r>
          </a:p>
          <a:p>
            <a:pPr algn="ctr"/>
            <a:r>
              <a:rPr lang="es-PE" sz="5100" dirty="0">
                <a:latin typeface="Arial Black" pitchFamily="34" charset="0"/>
              </a:rPr>
              <a:t>clemente; </a:t>
            </a:r>
            <a:r>
              <a:rPr lang="es-ES" sz="5100" dirty="0">
                <a:latin typeface="Arial Black" pitchFamily="34" charset="0"/>
              </a:rPr>
              <a:t>Tu defensor en todo trance y dolor; </a:t>
            </a:r>
            <a:r>
              <a:rPr lang="es-PE" sz="5100" dirty="0">
                <a:latin typeface="Arial Black" pitchFamily="34" charset="0"/>
              </a:rPr>
              <a:t>Su diestra es omnipotente.</a:t>
            </a:r>
          </a:p>
        </p:txBody>
      </p:sp>
    </p:spTree>
    <p:extLst>
      <p:ext uri="{BB962C8B-B14F-4D97-AF65-F5344CB8AC3E}">
        <p14:creationId xmlns:p14="http://schemas.microsoft.com/office/powerpoint/2010/main" val="22813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4. Alma, bendice al Señor y su amor </a:t>
            </a:r>
            <a:r>
              <a:rPr lang="es-PE" sz="5100" dirty="0">
                <a:latin typeface="Arial Black" pitchFamily="34" charset="0"/>
              </a:rPr>
              <a:t>infinito; </a:t>
            </a:r>
            <a:r>
              <a:rPr lang="es-ES" sz="5100" dirty="0">
                <a:latin typeface="Arial Black" pitchFamily="34" charset="0"/>
              </a:rPr>
              <a:t>Con todo el pueblo de Dios su alabanza </a:t>
            </a:r>
            <a:r>
              <a:rPr lang="es-PE" sz="5100" dirty="0">
                <a:latin typeface="Arial Black" pitchFamily="34" charset="0"/>
              </a:rPr>
              <a:t>repito: </a:t>
            </a:r>
            <a:r>
              <a:rPr lang="es-ES" sz="5100" dirty="0">
                <a:latin typeface="Arial Black" pitchFamily="34" charset="0"/>
              </a:rPr>
              <a:t>Dios, mi salud, de todo bien, plenitud. </a:t>
            </a:r>
            <a:r>
              <a:rPr lang="es-PE" sz="5100" dirty="0">
                <a:latin typeface="Arial Black" pitchFamily="34" charset="0"/>
              </a:rPr>
              <a:t>¡Seas por siempre bendito!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Arial Black" pitchFamily="34" charset="0"/>
              </a:rPr>
              <a:t>1. Elevemos al Creador nuestros himnos </a:t>
            </a:r>
            <a:r>
              <a:rPr lang="es-PE" sz="4800" dirty="0">
                <a:latin typeface="Arial Black" pitchFamily="34" charset="0"/>
              </a:rPr>
              <a:t>de loor, </a:t>
            </a:r>
            <a:r>
              <a:rPr lang="es-ES" sz="4800" dirty="0">
                <a:latin typeface="Arial Black" pitchFamily="34" charset="0"/>
              </a:rPr>
              <a:t>Pues los  campos visitó con su rica</a:t>
            </a:r>
          </a:p>
          <a:p>
            <a:pPr algn="ctr"/>
            <a:r>
              <a:rPr lang="es-PE" sz="4800" dirty="0">
                <a:latin typeface="Arial Black" pitchFamily="34" charset="0"/>
              </a:rPr>
              <a:t>bendición. </a:t>
            </a:r>
            <a:r>
              <a:rPr lang="es-ES" sz="4800" dirty="0">
                <a:latin typeface="Arial Black" pitchFamily="34" charset="0"/>
              </a:rPr>
              <a:t>Ya la siega terminó, la cosecha se </a:t>
            </a:r>
            <a:r>
              <a:rPr lang="es-PE" sz="4800" dirty="0">
                <a:latin typeface="Arial Black" pitchFamily="34" charset="0"/>
              </a:rPr>
              <a:t>guardó; </a:t>
            </a:r>
            <a:r>
              <a:rPr lang="es-ES" sz="4800" dirty="0">
                <a:latin typeface="Arial Black" pitchFamily="34" charset="0"/>
              </a:rPr>
              <a:t>El invierno llegará, pero nada faltará.</a:t>
            </a:r>
            <a:endParaRPr lang="es-PE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800" dirty="0">
                <a:latin typeface="Arial Black" pitchFamily="34" charset="0"/>
              </a:rPr>
              <a:t>2. Este mundo es de Dios, el eterno </a:t>
            </a:r>
            <a:r>
              <a:rPr lang="es-PE" sz="4800" dirty="0">
                <a:latin typeface="Arial Black" pitchFamily="34" charset="0"/>
              </a:rPr>
              <a:t>Sembrador, </a:t>
            </a:r>
            <a:r>
              <a:rPr lang="es-ES" sz="4800" dirty="0">
                <a:latin typeface="Arial Black" pitchFamily="34" charset="0"/>
              </a:rPr>
              <a:t>Y en su mies han de crecer hasta el fin</a:t>
            </a:r>
          </a:p>
          <a:p>
            <a:pPr algn="ctr"/>
            <a:r>
              <a:rPr lang="es-PE" sz="4800" dirty="0">
                <a:latin typeface="Arial Black" pitchFamily="34" charset="0"/>
              </a:rPr>
              <a:t>el mal y el bien; </a:t>
            </a:r>
            <a:r>
              <a:rPr lang="es-ES" sz="4800" dirty="0">
                <a:latin typeface="Arial Black" pitchFamily="34" charset="0"/>
              </a:rPr>
              <a:t>Todo grano brotará, flor y espiga</a:t>
            </a:r>
          </a:p>
          <a:p>
            <a:pPr algn="ctr"/>
            <a:r>
              <a:rPr lang="es-PE" sz="4800" dirty="0">
                <a:latin typeface="Arial Black" pitchFamily="34" charset="0"/>
              </a:rPr>
              <a:t>crecerá; </a:t>
            </a:r>
            <a:r>
              <a:rPr lang="es-ES" sz="4800" dirty="0">
                <a:latin typeface="Arial Black" pitchFamily="34" charset="0"/>
              </a:rPr>
              <a:t>Padre, Dios, queremos ser cual semilla </a:t>
            </a:r>
            <a:r>
              <a:rPr lang="es-PE" sz="4800" dirty="0">
                <a:latin typeface="Arial Black" pitchFamily="34" charset="0"/>
              </a:rPr>
              <a:t>de tu mies.</a:t>
            </a:r>
            <a:endParaRPr lang="es-ES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800" dirty="0">
                <a:latin typeface="Arial Black" pitchFamily="34" charset="0"/>
              </a:rPr>
              <a:t>3. Ven, Señor, a recoger la cosecha de </a:t>
            </a:r>
            <a:r>
              <a:rPr lang="es-PE" sz="4800" dirty="0">
                <a:latin typeface="Arial Black" pitchFamily="34" charset="0"/>
              </a:rPr>
              <a:t>tu haber; </a:t>
            </a:r>
            <a:r>
              <a:rPr lang="es-ES" sz="4800" dirty="0">
                <a:latin typeface="Arial Black" pitchFamily="34" charset="0"/>
              </a:rPr>
              <a:t>Junta al pueblo en tu alfolí, tenlo siempre </a:t>
            </a:r>
            <a:r>
              <a:rPr lang="es-PE" sz="4800" dirty="0">
                <a:latin typeface="Arial Black" pitchFamily="34" charset="0"/>
              </a:rPr>
              <a:t>unido a ti. </a:t>
            </a:r>
            <a:r>
              <a:rPr lang="es-ES" sz="4800" dirty="0">
                <a:latin typeface="Arial Black" pitchFamily="34" charset="0"/>
              </a:rPr>
              <a:t>Libre ya de su pecar y sin penas que </a:t>
            </a:r>
            <a:r>
              <a:rPr lang="es-PE" sz="4800" dirty="0">
                <a:latin typeface="Arial Black" pitchFamily="34" charset="0"/>
              </a:rPr>
              <a:t>pasar; </a:t>
            </a:r>
            <a:r>
              <a:rPr lang="es-ES" sz="4800" dirty="0">
                <a:latin typeface="Arial Black" pitchFamily="34" charset="0"/>
              </a:rPr>
              <a:t>Ven, levanta, oh Señor, la cosecha de tu </a:t>
            </a:r>
            <a:r>
              <a:rPr lang="es-PE" sz="4800" dirty="0">
                <a:latin typeface="Arial Black" pitchFamily="34" charset="0"/>
              </a:rPr>
              <a:t>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Cuándo combatido por la adversidad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Creas ya perdida tu felicidad, Mira lo que el cielo para ti guardó, Cuenta las riquezas que el Señor te dio.</a:t>
            </a:r>
          </a:p>
        </p:txBody>
      </p:sp>
    </p:spTree>
    <p:extLst>
      <p:ext uri="{BB962C8B-B14F-4D97-AF65-F5344CB8AC3E}">
        <p14:creationId xmlns:p14="http://schemas.microsoft.com/office/powerpoint/2010/main" val="37045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La voz de Cristo oigo, abro mi puerta </a:t>
            </a:r>
            <a:r>
              <a:rPr lang="es-PE" sz="6600" dirty="0">
                <a:latin typeface="Arial Black" pitchFamily="34" charset="0"/>
              </a:rPr>
              <a:t>hoy; </a:t>
            </a:r>
            <a:r>
              <a:rPr lang="es-ES" sz="6600" dirty="0">
                <a:latin typeface="Arial Black" pitchFamily="34" charset="0"/>
              </a:rPr>
              <a:t>No quiero que te  alejes, entra en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corazón.</a:t>
            </a:r>
          </a:p>
        </p:txBody>
      </p:sp>
    </p:spTree>
    <p:extLst>
      <p:ext uri="{BB962C8B-B14F-4D97-AF65-F5344CB8AC3E}">
        <p14:creationId xmlns:p14="http://schemas.microsoft.com/office/powerpoint/2010/main" val="33801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¡Bendiciones, cuántas tienes ya! </a:t>
            </a:r>
            <a:r>
              <a:rPr lang="es-ES" sz="5500" dirty="0">
                <a:latin typeface="Arial Black" pitchFamily="34" charset="0"/>
              </a:rPr>
              <a:t>Bendiciones, Dios te manda más; </a:t>
            </a:r>
            <a:r>
              <a:rPr lang="es-PE" sz="5500" dirty="0">
                <a:latin typeface="Arial Black" pitchFamily="34" charset="0"/>
              </a:rPr>
              <a:t>Bendiciones, te sorprenderás c</a:t>
            </a:r>
            <a:r>
              <a:rPr lang="es-ES" sz="5500" dirty="0" err="1">
                <a:latin typeface="Arial Black" pitchFamily="34" charset="0"/>
              </a:rPr>
              <a:t>uando</a:t>
            </a:r>
            <a:r>
              <a:rPr lang="es-ES" sz="5500" dirty="0">
                <a:latin typeface="Arial Black" pitchFamily="34" charset="0"/>
              </a:rPr>
              <a:t> veas lo que Dios por ti hará.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¿Andas agobiado por algún pesar? ¿Duro te parece esa cruz llevar? Cuenta las promesas del Señor Jesús,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Y de las tinieblas nacerá la luz.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¡Bendiciones, cuántas tienes ya! </a:t>
            </a:r>
            <a:r>
              <a:rPr lang="es-ES" sz="5500" dirty="0">
                <a:latin typeface="Arial Black" pitchFamily="34" charset="0"/>
              </a:rPr>
              <a:t>Bendiciones, Dios te manda más; </a:t>
            </a:r>
            <a:r>
              <a:rPr lang="es-PE" sz="5500" dirty="0">
                <a:latin typeface="Arial Black" pitchFamily="34" charset="0"/>
              </a:rPr>
              <a:t>Bendiciones, te sorprenderás c</a:t>
            </a:r>
            <a:r>
              <a:rPr lang="es-ES" sz="5500" dirty="0" err="1">
                <a:latin typeface="Arial Black" pitchFamily="34" charset="0"/>
              </a:rPr>
              <a:t>uando</a:t>
            </a:r>
            <a:r>
              <a:rPr lang="es-ES" sz="5500" dirty="0">
                <a:latin typeface="Arial Black" pitchFamily="34" charset="0"/>
              </a:rPr>
              <a:t> veas lo que Dios por ti hará.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Cuando de otros veas la prosperidad Y tus pies te lleven tras de su maldad, Cuenta las riquezas que tendrás por fe, Donde el polvo es oro que hollará tu pie.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¡Bendiciones, cuántas tienes ya! </a:t>
            </a:r>
            <a:r>
              <a:rPr lang="es-ES" sz="5500" dirty="0">
                <a:latin typeface="Arial Black" pitchFamily="34" charset="0"/>
              </a:rPr>
              <a:t>Bendiciones, Dios te manda más; </a:t>
            </a:r>
            <a:r>
              <a:rPr lang="es-PE" sz="5500" dirty="0">
                <a:latin typeface="Arial Black" pitchFamily="34" charset="0"/>
              </a:rPr>
              <a:t>Bendiciones, te sorprenderás c</a:t>
            </a:r>
            <a:r>
              <a:rPr lang="es-ES" sz="5500" dirty="0" err="1">
                <a:latin typeface="Arial Black" pitchFamily="34" charset="0"/>
              </a:rPr>
              <a:t>uando</a:t>
            </a:r>
            <a:r>
              <a:rPr lang="es-ES" sz="5500" dirty="0">
                <a:latin typeface="Arial Black" pitchFamily="34" charset="0"/>
              </a:rPr>
              <a:t> veas lo que Dios por ti hará.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¡Gloria a Dios! porque su gracia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nosotros abundó,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su fiel misericordia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nosotros se mostró.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¡Gloria a Dios! pues él no mira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Nuestra horrible iniquidad; Bondadoso nos reviste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justicia y santidad.</a:t>
            </a:r>
          </a:p>
        </p:txBody>
      </p:sp>
    </p:spTree>
    <p:extLst>
      <p:ext uri="{BB962C8B-B14F-4D97-AF65-F5344CB8AC3E}">
        <p14:creationId xmlns:p14="http://schemas.microsoft.com/office/powerpoint/2010/main" val="15333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¡Gloria a Dios! a quien complace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Escuchar nuestra oración; Y recibe nuestros cantos,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Nuestra humilde adoración.</a:t>
            </a:r>
          </a:p>
        </p:txBody>
      </p:sp>
    </p:spTree>
    <p:extLst>
      <p:ext uri="{BB962C8B-B14F-4D97-AF65-F5344CB8AC3E}">
        <p14:creationId xmlns:p14="http://schemas.microsoft.com/office/powerpoint/2010/main" val="10273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¡Gloria a Dios! que en abundancia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Bendiciones hoy nos da; </a:t>
            </a:r>
            <a:r>
              <a:rPr lang="es-ES" sz="6000" dirty="0">
                <a:latin typeface="Arial Black" pitchFamily="34" charset="0"/>
              </a:rPr>
              <a:t>Si esto él hace aquí en la tierra,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los cielos ¿qué no hará?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Al trono majestuoso del Dios de </a:t>
            </a:r>
            <a:r>
              <a:rPr lang="es-PE" sz="6000" dirty="0">
                <a:latin typeface="Arial Black" pitchFamily="34" charset="0"/>
              </a:rPr>
              <a:t>potestad, Humildes vuestra frente, naciones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inclinad. 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Mi corazón yo te abro, </a:t>
            </a:r>
            <a:r>
              <a:rPr lang="es-PE" sz="6600" dirty="0">
                <a:latin typeface="Arial Black" pitchFamily="34" charset="0"/>
              </a:rPr>
              <a:t>Entra, oh Salvador; </a:t>
            </a:r>
            <a:r>
              <a:rPr lang="es-ES" sz="6600" dirty="0">
                <a:latin typeface="Arial Black" pitchFamily="34" charset="0"/>
              </a:rPr>
              <a:t>Mora en mi ser para siempre, Sé tú mi Rey, Señor.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es el ser  supremo, de todo es 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Y nada al fin resiste a Dios el Hacedor.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Del polvo de la tierra su mano nos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formó,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nos donó la vida su aliento creador;</a:t>
            </a:r>
          </a:p>
        </p:txBody>
      </p:sp>
    </p:spTree>
    <p:extLst>
      <p:ext uri="{BB962C8B-B14F-4D97-AF65-F5344CB8AC3E}">
        <p14:creationId xmlns:p14="http://schemas.microsoft.com/office/powerpoint/2010/main" val="40094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Después, al vernos ciegos, caídos 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error,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Cual padre al hijo amado salud nos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proveyó.</a:t>
            </a:r>
          </a:p>
        </p:txBody>
      </p:sp>
    </p:spTree>
    <p:extLst>
      <p:ext uri="{BB962C8B-B14F-4D97-AF65-F5344CB8AC3E}">
        <p14:creationId xmlns:p14="http://schemas.microsoft.com/office/powerpoint/2010/main" val="1246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La gratitud sincera nos dictará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cantar,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en tiernos dulces sones al cielo subirá;</a:t>
            </a:r>
          </a:p>
        </p:txBody>
      </p:sp>
    </p:spTree>
    <p:extLst>
      <p:ext uri="{BB962C8B-B14F-4D97-AF65-F5344CB8AC3E}">
        <p14:creationId xmlns:p14="http://schemas.microsoft.com/office/powerpoint/2010/main" val="19941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Con los celestes himnos cantados 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Jehová,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 armónica alabanza doquier resonará.</a:t>
            </a:r>
          </a:p>
        </p:txBody>
      </p:sp>
    </p:spTree>
    <p:extLst>
      <p:ext uri="{BB962C8B-B14F-4D97-AF65-F5344CB8AC3E}">
        <p14:creationId xmlns:p14="http://schemas.microsoft.com/office/powerpoint/2010/main" val="19941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Señor, a tu Palabra sujeto el mundo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está,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del mortal perecen la astucia y la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maldad; </a:t>
            </a:r>
          </a:p>
        </p:txBody>
      </p:sp>
    </p:spTree>
    <p:extLst>
      <p:ext uri="{BB962C8B-B14F-4D97-AF65-F5344CB8AC3E}">
        <p14:creationId xmlns:p14="http://schemas.microsoft.com/office/powerpoint/2010/main" val="42048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Después de haber cesado los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siglos de correr,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amor, verdad y gloria han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permanecer.</a:t>
            </a:r>
            <a:endParaRPr lang="es-ES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De boca y corazón load al Dios del </a:t>
            </a:r>
            <a:r>
              <a:rPr lang="es-PE" sz="5500" dirty="0">
                <a:latin typeface="Arial Black" pitchFamily="34" charset="0"/>
              </a:rPr>
              <a:t>cielo, </a:t>
            </a:r>
            <a:r>
              <a:rPr lang="es-ES" sz="5500" dirty="0">
                <a:latin typeface="Arial Black" pitchFamily="34" charset="0"/>
              </a:rPr>
              <a:t>Pues </a:t>
            </a:r>
            <a:r>
              <a:rPr lang="es-ES" sz="5500" dirty="0" err="1">
                <a:latin typeface="Arial Black" pitchFamily="34" charset="0"/>
              </a:rPr>
              <a:t>dionos</a:t>
            </a:r>
            <a:r>
              <a:rPr lang="es-ES" sz="5500" dirty="0">
                <a:latin typeface="Arial Black" pitchFamily="34" charset="0"/>
              </a:rPr>
              <a:t> bendición, salud, paz y consuelo. Tan sólo a su bondad </a:t>
            </a:r>
            <a:r>
              <a:rPr lang="es-PE" sz="5500" dirty="0">
                <a:latin typeface="Arial Black" pitchFamily="34" charset="0"/>
              </a:rPr>
              <a:t>debemos nuestro ser; </a:t>
            </a:r>
            <a:r>
              <a:rPr lang="es-ES" sz="5500" dirty="0">
                <a:latin typeface="Arial Black" pitchFamily="34" charset="0"/>
              </a:rPr>
              <a:t>Su santa voluntad nos guía por doquier.</a:t>
            </a:r>
          </a:p>
        </p:txBody>
      </p:sp>
    </p:spTree>
    <p:extLst>
      <p:ext uri="{BB962C8B-B14F-4D97-AF65-F5344CB8AC3E}">
        <p14:creationId xmlns:p14="http://schemas.microsoft.com/office/powerpoint/2010/main" val="37321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¡Oh Padre celestial!, ven, danos este </a:t>
            </a:r>
            <a:r>
              <a:rPr lang="es-PE" sz="5500" dirty="0">
                <a:latin typeface="Arial Black" pitchFamily="34" charset="0"/>
              </a:rPr>
              <a:t>día </a:t>
            </a:r>
            <a:r>
              <a:rPr lang="es-ES" sz="5500" dirty="0">
                <a:latin typeface="Arial Black" pitchFamily="34" charset="0"/>
              </a:rPr>
              <a:t>Un corazón filial y lleno de alegría. Consérvanos la paz; tu brazo protector Nos lleve a ver tu faz en tu ciudad, </a:t>
            </a:r>
            <a:r>
              <a:rPr lang="es-PE" sz="5500" dirty="0">
                <a:latin typeface="Arial Black" pitchFamily="34" charset="0"/>
              </a:rPr>
              <a:t>Señor.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Dios Padre, Creador, con gozo te </a:t>
            </a:r>
            <a:r>
              <a:rPr lang="es-PE" sz="5500" dirty="0">
                <a:latin typeface="Arial Black" pitchFamily="34" charset="0"/>
              </a:rPr>
              <a:t>adoramos. I </a:t>
            </a:r>
            <a:r>
              <a:rPr lang="es-ES" sz="5500" dirty="0">
                <a:latin typeface="Arial Black" pitchFamily="34" charset="0"/>
              </a:rPr>
              <a:t>Dios Hijo, Redentor, tu salvación </a:t>
            </a:r>
            <a:r>
              <a:rPr lang="es-PE" sz="5500" dirty="0">
                <a:latin typeface="Arial Black" pitchFamily="34" charset="0"/>
              </a:rPr>
              <a:t>cantamos. </a:t>
            </a:r>
            <a:r>
              <a:rPr lang="es-ES" sz="5500" dirty="0">
                <a:latin typeface="Arial Black" pitchFamily="34" charset="0"/>
              </a:rPr>
              <a:t>Dios Santificador, te honramos en </a:t>
            </a:r>
            <a:r>
              <a:rPr lang="es-PE" sz="5500" dirty="0">
                <a:latin typeface="Arial Black" pitchFamily="34" charset="0"/>
              </a:rPr>
              <a:t>Verdad. </a:t>
            </a:r>
            <a:r>
              <a:rPr lang="es-ES" sz="5500" dirty="0">
                <a:latin typeface="Arial Black" pitchFamily="34" charset="0"/>
              </a:rPr>
              <a:t>Te ensalza nuestra voz, bendita </a:t>
            </a:r>
            <a:r>
              <a:rPr lang="es-PE" sz="5500" dirty="0">
                <a:latin typeface="Arial Black" pitchFamily="34" charset="0"/>
              </a:rPr>
              <a:t>Trinidad.</a:t>
            </a:r>
            <a:endParaRPr lang="es-ES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La voz de Cristo oigo, abro mi puerta </a:t>
            </a:r>
            <a:r>
              <a:rPr lang="es-PE" sz="6600" dirty="0">
                <a:latin typeface="Arial Black" pitchFamily="34" charset="0"/>
              </a:rPr>
              <a:t>hoy; </a:t>
            </a:r>
            <a:r>
              <a:rPr lang="es-ES" sz="6600" dirty="0">
                <a:latin typeface="Arial Black" pitchFamily="34" charset="0"/>
              </a:rPr>
              <a:t>No quiero que te  alejes, entra en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corazón.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pt-BR" sz="6000" dirty="0">
                <a:latin typeface="Arial Black" pitchFamily="34" charset="0"/>
              </a:rPr>
              <a:t>1. </a:t>
            </a:r>
            <a:r>
              <a:rPr lang="pt-BR" sz="6000" dirty="0" err="1">
                <a:latin typeface="Arial Black" pitchFamily="34" charset="0"/>
              </a:rPr>
              <a:t>En</a:t>
            </a:r>
            <a:r>
              <a:rPr lang="pt-BR" sz="6000" dirty="0">
                <a:latin typeface="Arial Black" pitchFamily="34" charset="0"/>
              </a:rPr>
              <a:t> tu santo templo, lugar de </a:t>
            </a:r>
            <a:r>
              <a:rPr lang="pt-BR" sz="6000" dirty="0" err="1">
                <a:latin typeface="Arial Black" pitchFamily="34" charset="0"/>
              </a:rPr>
              <a:t>fe</a:t>
            </a:r>
            <a:r>
              <a:rPr lang="pt-BR" sz="6000" dirty="0">
                <a:latin typeface="Arial Black" pitchFamily="34" charset="0"/>
              </a:rPr>
              <a:t>: </a:t>
            </a:r>
            <a:r>
              <a:rPr lang="es-PE" sz="6000" dirty="0">
                <a:latin typeface="Arial Black" pitchFamily="34" charset="0"/>
              </a:rPr>
              <a:t>Todos te buscamos, oh Dios, do tu rostro esté. </a:t>
            </a:r>
            <a:r>
              <a:rPr lang="es-ES" sz="6000" dirty="0">
                <a:latin typeface="Arial Black" pitchFamily="34" charset="0"/>
              </a:rPr>
              <a:t>Que tu Santo Espíritu venga al corazón. </a:t>
            </a:r>
          </a:p>
        </p:txBody>
      </p:sp>
    </p:spTree>
    <p:extLst>
      <p:ext uri="{BB962C8B-B14F-4D97-AF65-F5344CB8AC3E}">
        <p14:creationId xmlns:p14="http://schemas.microsoft.com/office/powerpoint/2010/main" val="31086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Oh Dios, bendice hoy aquí con tu santo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amor. </a:t>
            </a:r>
            <a:r>
              <a:rPr lang="es-ES" sz="6000" dirty="0">
                <a:latin typeface="Arial Black" pitchFamily="34" charset="0"/>
              </a:rPr>
              <a:t>Oh Dios, bendice hoy aquí con tu santo </a:t>
            </a:r>
            <a:r>
              <a:rPr lang="es-PE" sz="6000" dirty="0">
                <a:latin typeface="Arial Black" pitchFamily="34" charset="0"/>
              </a:rPr>
              <a:t>amor.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6000" dirty="0">
                <a:latin typeface="Arial Black" pitchFamily="34" charset="0"/>
              </a:rPr>
              <a:t>2. </a:t>
            </a:r>
            <a:r>
              <a:rPr lang="pt-BR" sz="6000" dirty="0" err="1">
                <a:latin typeface="Arial Black" pitchFamily="34" charset="0"/>
              </a:rPr>
              <a:t>En</a:t>
            </a:r>
            <a:r>
              <a:rPr lang="pt-BR" sz="6000" dirty="0">
                <a:latin typeface="Arial Black" pitchFamily="34" charset="0"/>
              </a:rPr>
              <a:t> tu santo templo, a ti </a:t>
            </a:r>
            <a:r>
              <a:rPr lang="pt-BR" sz="6000" dirty="0" err="1">
                <a:latin typeface="Arial Black" pitchFamily="34" charset="0"/>
              </a:rPr>
              <a:t>loor</a:t>
            </a:r>
            <a:r>
              <a:rPr lang="pt-BR" sz="6000" dirty="0">
                <a:latin typeface="Arial Black" pitchFamily="34" charset="0"/>
              </a:rPr>
              <a:t>, </a:t>
            </a:r>
            <a:r>
              <a:rPr lang="es-ES" sz="6000" dirty="0">
                <a:latin typeface="Arial Black" pitchFamily="34" charset="0"/>
              </a:rPr>
              <a:t>Te alabamos con los himnos llenos de </a:t>
            </a:r>
            <a:r>
              <a:rPr lang="es-PE" sz="6000" dirty="0">
                <a:latin typeface="Arial Black" pitchFamily="34" charset="0"/>
              </a:rPr>
              <a:t>fervor.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Parte el pan de vida, </a:t>
            </a:r>
          </a:p>
        </p:txBody>
      </p:sp>
    </p:spTree>
    <p:extLst>
      <p:ext uri="{BB962C8B-B14F-4D97-AF65-F5344CB8AC3E}">
        <p14:creationId xmlns:p14="http://schemas.microsoft.com/office/powerpoint/2010/main" val="105612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Maestro y </a:t>
            </a:r>
            <a:r>
              <a:rPr lang="es-PE" sz="6000" dirty="0">
                <a:latin typeface="Arial Black" pitchFamily="34" charset="0"/>
              </a:rPr>
              <a:t>Salvador, </a:t>
            </a:r>
            <a:r>
              <a:rPr lang="es-ES" sz="6000" dirty="0">
                <a:latin typeface="Arial Black" pitchFamily="34" charset="0"/>
              </a:rPr>
              <a:t>Y en el día del Señor gloria sea a ti. Y en este día del Señor gloria sea a ti.</a:t>
            </a:r>
          </a:p>
        </p:txBody>
      </p:sp>
    </p:spTree>
    <p:extLst>
      <p:ext uri="{BB962C8B-B14F-4D97-AF65-F5344CB8AC3E}">
        <p14:creationId xmlns:p14="http://schemas.microsoft.com/office/powerpoint/2010/main" val="105612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En tu santo templo, tu voluntad, </a:t>
            </a:r>
            <a:r>
              <a:rPr lang="es-ES" sz="6000" dirty="0">
                <a:latin typeface="Arial Black" pitchFamily="34" charset="0"/>
              </a:rPr>
              <a:t>La buscamos con denuedo, pues </a:t>
            </a:r>
            <a:r>
              <a:rPr lang="es-PE" sz="6000" dirty="0">
                <a:latin typeface="Arial Black" pitchFamily="34" charset="0"/>
              </a:rPr>
              <a:t>queremos, si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Dar amor de ti, Dios, en nuestra vida </a:t>
            </a:r>
            <a:r>
              <a:rPr lang="es-PE" sz="6000" dirty="0">
                <a:latin typeface="Arial Black" pitchFamily="34" charset="0"/>
              </a:rPr>
              <a:t>aquí. 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2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Tu imagen graba hoy, Señor, en el </a:t>
            </a:r>
            <a:r>
              <a:rPr lang="es-PE" sz="6000" dirty="0">
                <a:latin typeface="Arial Black" pitchFamily="34" charset="0"/>
              </a:rPr>
              <a:t>corazón. </a:t>
            </a:r>
            <a:r>
              <a:rPr lang="es-ES" sz="6000" dirty="0">
                <a:latin typeface="Arial Black" pitchFamily="34" charset="0"/>
              </a:rPr>
              <a:t>Oh graba hoy, Señor, tu faz en el </a:t>
            </a:r>
            <a:r>
              <a:rPr lang="es-PE" sz="6000" dirty="0">
                <a:latin typeface="Arial Black" pitchFamily="34" charset="0"/>
              </a:rPr>
              <a:t>corazón. </a:t>
            </a:r>
            <a:endParaRPr lang="es-ES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Iglesia de Cristo, tu santa misión Es dar el mensaje de paz y perdón. </a:t>
            </a:r>
            <a:r>
              <a:rPr lang="es-PE" sz="5500" dirty="0">
                <a:latin typeface="Arial Black" pitchFamily="34" charset="0"/>
              </a:rPr>
              <a:t>No calles, derrama torrentes de luz, </a:t>
            </a:r>
            <a:r>
              <a:rPr lang="es-ES" sz="5500" dirty="0">
                <a:latin typeface="Arial Black" pitchFamily="34" charset="0"/>
              </a:rPr>
              <a:t>Mostrando a los pueblos a Cristo </a:t>
            </a:r>
            <a:r>
              <a:rPr lang="es-PE" sz="5500" dirty="0">
                <a:latin typeface="Arial Black" pitchFamily="34" charset="0"/>
              </a:rPr>
              <a:t>Jesús.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Iglesia de Cristo, tendrás el poder Que puedas gloriosa victoria traer; Serás invencible si al ir contra el mal, Tan sólo obedeces al Rey celestial.</a:t>
            </a:r>
          </a:p>
        </p:txBody>
      </p:sp>
    </p:spTree>
    <p:extLst>
      <p:ext uri="{BB962C8B-B14F-4D97-AF65-F5344CB8AC3E}">
        <p14:creationId xmlns:p14="http://schemas.microsoft.com/office/powerpoint/2010/main" val="170967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Iglesia de Cristo, no temas que el mal </a:t>
            </a:r>
            <a:r>
              <a:rPr lang="es-ES" sz="5500" dirty="0">
                <a:latin typeface="Arial Black" pitchFamily="34" charset="0"/>
              </a:rPr>
              <a:t>Tus puertas derrumbe con odio mortal;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Jesús es tu jefe, tu amparo será, Y en él tu victoria segura estará.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Tu reino amo, ¡oh Dios! tu casa de </a:t>
            </a:r>
            <a:r>
              <a:rPr lang="es-PE" sz="6000" dirty="0">
                <a:latin typeface="Arial Black" pitchFamily="34" charset="0"/>
              </a:rPr>
              <a:t>oración,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al pueblo que en Jesús halló completa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redención.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800" dirty="0">
                <a:latin typeface="Arial Black" pitchFamily="34" charset="0"/>
              </a:rPr>
              <a:t>1. Escucha, amigo, al Señor pues él te </a:t>
            </a:r>
            <a:r>
              <a:rPr lang="es-PE" sz="6800" dirty="0">
                <a:latin typeface="Arial Black" pitchFamily="34" charset="0"/>
              </a:rPr>
              <a:t>da perdón; </a:t>
            </a:r>
            <a:r>
              <a:rPr lang="es-ES" sz="6800" dirty="0">
                <a:latin typeface="Arial Black" pitchFamily="34" charset="0"/>
              </a:rPr>
              <a:t>Te invita hoy tu Redentor, en él hay </a:t>
            </a:r>
            <a:r>
              <a:rPr lang="es-PE" sz="6800" dirty="0">
                <a:latin typeface="Arial Black" pitchFamily="34" charset="0"/>
              </a:rPr>
              <a:t>salvación.</a:t>
            </a:r>
            <a:endParaRPr lang="es-PE" sz="6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 iglesia, mi Señor; su templo 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adoración,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 grey que guiando siempre vas con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sabia dirección.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8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Por ella mi oración, mis lágrimas de </a:t>
            </a:r>
            <a:r>
              <a:rPr lang="es-PE" sz="6000" dirty="0">
                <a:latin typeface="Arial Black" pitchFamily="34" charset="0"/>
              </a:rPr>
              <a:t>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mis cuidados y mi afán por ella son,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Un gozo sin igual me causa en ella </a:t>
            </a:r>
            <a:r>
              <a:rPr lang="es-PE" sz="6000" dirty="0">
                <a:latin typeface="Arial Black" pitchFamily="34" charset="0"/>
              </a:rPr>
              <a:t>estar;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siempre allí tu comunión anhelo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disfrutar.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Yo sé que durará, mi Dios, cual tu </a:t>
            </a:r>
            <a:r>
              <a:rPr lang="es-PE" sz="6000" dirty="0">
                <a:latin typeface="Arial Black" pitchFamily="34" charset="0"/>
              </a:rPr>
              <a:t>verdad;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victoriosa llegará a la 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Bendigamos al Señor que nos une en </a:t>
            </a:r>
            <a:r>
              <a:rPr lang="es-PE" sz="6000" dirty="0">
                <a:latin typeface="Arial Black" pitchFamily="34" charset="0"/>
              </a:rPr>
              <a:t>caridad;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nos nutre con su amor en el pan de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unidad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Conservemos la unidad que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Maestro nos mandó,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Donde hay guerra, que haya paz, donde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hay odio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haya amor.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Al que vive en el dolor y al que sufre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soledad,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Entreguemos nuestro amor y consuelo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fraternal,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El Señor que nos llamó a vivir en </a:t>
            </a:r>
            <a:r>
              <a:rPr lang="es-PE" sz="6000" dirty="0">
                <a:latin typeface="Arial Black" pitchFamily="34" charset="0"/>
              </a:rPr>
              <a:t>unidad,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Nos congregue con su amor en feliz </a:t>
            </a:r>
            <a:r>
              <a:rPr lang="es-PE" sz="6000" dirty="0">
                <a:latin typeface="Arial Black" pitchFamily="34" charset="0"/>
              </a:rPr>
              <a:t>eternidad.</a:t>
            </a:r>
            <a:endParaRPr lang="es-ES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200" dirty="0">
                <a:latin typeface="Arial Black" pitchFamily="34" charset="0"/>
              </a:rPr>
              <a:t>1. Servid hoy al Maestro, las nuevas </a:t>
            </a:r>
            <a:r>
              <a:rPr lang="es-PE" sz="5200" dirty="0">
                <a:latin typeface="Arial Black" pitchFamily="34" charset="0"/>
              </a:rPr>
              <a:t>esparcid; </a:t>
            </a:r>
            <a:r>
              <a:rPr lang="es-ES" sz="5200" dirty="0">
                <a:latin typeface="Arial Black" pitchFamily="34" charset="0"/>
              </a:rPr>
              <a:t>Iglesia del Dios vivo, a predicar salid. Creación del Padre eres en Cristo el </a:t>
            </a:r>
            <a:r>
              <a:rPr lang="es-PE" sz="5200" dirty="0">
                <a:latin typeface="Arial Black" pitchFamily="34" charset="0"/>
              </a:rPr>
              <a:t>Salvador; </a:t>
            </a:r>
            <a:r>
              <a:rPr lang="es-ES" sz="5200" dirty="0">
                <a:latin typeface="Arial Black" pitchFamily="34" charset="0"/>
              </a:rPr>
              <a:t>Poder te da el Espíritu y también amor.</a:t>
            </a:r>
          </a:p>
        </p:txBody>
      </p:sp>
    </p:spTree>
    <p:extLst>
      <p:ext uri="{BB962C8B-B14F-4D97-AF65-F5344CB8AC3E}">
        <p14:creationId xmlns:p14="http://schemas.microsoft.com/office/powerpoint/2010/main" val="523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2. Haz tuyo el plan de Cristo: </a:t>
            </a:r>
            <a:r>
              <a:rPr lang="es-ES" sz="5100" dirty="0" err="1">
                <a:latin typeface="Arial Black" pitchFamily="34" charset="0"/>
              </a:rPr>
              <a:t>Vé</a:t>
            </a:r>
            <a:r>
              <a:rPr lang="es-ES" sz="5100" dirty="0">
                <a:latin typeface="Arial Black" pitchFamily="34" charset="0"/>
              </a:rPr>
              <a:t>, busca</a:t>
            </a:r>
          </a:p>
          <a:p>
            <a:pPr algn="ctr"/>
            <a:r>
              <a:rPr lang="es-PE" sz="5100" dirty="0">
                <a:latin typeface="Arial Black" pitchFamily="34" charset="0"/>
              </a:rPr>
              <a:t>al </a:t>
            </a:r>
            <a:r>
              <a:rPr lang="es-PE" sz="5100" dirty="0" err="1">
                <a:latin typeface="Arial Black" pitchFamily="34" charset="0"/>
              </a:rPr>
              <a:t>pecadador</a:t>
            </a:r>
            <a:r>
              <a:rPr lang="es-PE" sz="5100" dirty="0">
                <a:latin typeface="Arial Black" pitchFamily="34" charset="0"/>
              </a:rPr>
              <a:t>; </a:t>
            </a:r>
            <a:r>
              <a:rPr lang="es-ES" sz="5100" dirty="0">
                <a:latin typeface="Arial Black" pitchFamily="34" charset="0"/>
              </a:rPr>
              <a:t>Rescata a los esclavos, pero hazlo con </a:t>
            </a:r>
            <a:r>
              <a:rPr lang="es-PE" sz="5100" dirty="0">
                <a:latin typeface="Arial Black" pitchFamily="34" charset="0"/>
              </a:rPr>
              <a:t>valor. </a:t>
            </a:r>
            <a:r>
              <a:rPr lang="es-ES" sz="5100" dirty="0">
                <a:latin typeface="Arial Black" pitchFamily="34" charset="0"/>
              </a:rPr>
              <a:t>Amar a los humildes; al que en dolor, </a:t>
            </a:r>
            <a:r>
              <a:rPr lang="es-PE" sz="5100" dirty="0">
                <a:latin typeface="Arial Black" pitchFamily="34" charset="0"/>
              </a:rPr>
              <a:t>calmar; </a:t>
            </a:r>
            <a:r>
              <a:rPr lang="es-ES" sz="5100" dirty="0">
                <a:latin typeface="Arial Black" pitchFamily="34" charset="0"/>
              </a:rPr>
              <a:t>Las cargas de los otros tú debes aliviar.</a:t>
            </a:r>
          </a:p>
        </p:txBody>
      </p:sp>
    </p:spTree>
    <p:extLst>
      <p:ext uri="{BB962C8B-B14F-4D97-AF65-F5344CB8AC3E}">
        <p14:creationId xmlns:p14="http://schemas.microsoft.com/office/powerpoint/2010/main" val="38847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800" dirty="0">
                <a:latin typeface="Arial Black" pitchFamily="34" charset="0"/>
              </a:rPr>
              <a:t>Coro:</a:t>
            </a:r>
            <a:endParaRPr lang="es-PE" sz="6800" dirty="0">
              <a:latin typeface="Arial Black" pitchFamily="34" charset="0"/>
            </a:endParaRPr>
          </a:p>
          <a:p>
            <a:pPr algn="ctr"/>
            <a:r>
              <a:rPr lang="es-PE" sz="6800" dirty="0">
                <a:latin typeface="Arial Black" pitchFamily="34" charset="0"/>
              </a:rPr>
              <a:t>Ven a Cristo, ven a Cristo, ven a</a:t>
            </a:r>
          </a:p>
          <a:p>
            <a:pPr algn="ctr"/>
            <a:r>
              <a:rPr lang="es-PE" sz="6800" dirty="0">
                <a:latin typeface="Arial Black" pitchFamily="34" charset="0"/>
              </a:rPr>
              <a:t>Emanuel; </a:t>
            </a:r>
            <a:r>
              <a:rPr lang="es-ES" sz="6800" dirty="0">
                <a:latin typeface="Arial Black" pitchFamily="34" charset="0"/>
              </a:rPr>
              <a:t>Y la vida, vida eterna, hallarás en él.</a:t>
            </a:r>
            <a:endParaRPr lang="es-PE" sz="6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200" dirty="0">
                <a:latin typeface="Arial Black" pitchFamily="34" charset="0"/>
              </a:rPr>
              <a:t>3. De Cristo sé el cuerpo, Jesús cabeza</a:t>
            </a:r>
          </a:p>
          <a:p>
            <a:pPr algn="ctr"/>
            <a:r>
              <a:rPr lang="es-PE" sz="5200" dirty="0">
                <a:latin typeface="Arial Black" pitchFamily="34" charset="0"/>
              </a:rPr>
              <a:t>es; </a:t>
            </a:r>
            <a:r>
              <a:rPr lang="es-ES" sz="5200" dirty="0">
                <a:latin typeface="Arial Black" pitchFamily="34" charset="0"/>
              </a:rPr>
              <a:t>Sé una carta abierta que el mundo </a:t>
            </a:r>
            <a:r>
              <a:rPr lang="es-PE" sz="5200" dirty="0">
                <a:latin typeface="Arial Black" pitchFamily="34" charset="0"/>
              </a:rPr>
              <a:t>pueda ver.</a:t>
            </a:r>
          </a:p>
          <a:p>
            <a:pPr algn="ctr"/>
            <a:r>
              <a:rPr lang="es-ES" sz="5200" dirty="0">
                <a:latin typeface="Arial Black" pitchFamily="34" charset="0"/>
              </a:rPr>
              <a:t>De Cristo sé el templo, el fundamento es</a:t>
            </a:r>
          </a:p>
          <a:p>
            <a:pPr algn="ctr"/>
            <a:r>
              <a:rPr lang="es-PE" sz="5200" dirty="0">
                <a:latin typeface="Arial Black" pitchFamily="34" charset="0"/>
              </a:rPr>
              <a:t>él; Se tú el altar de Cristo do le adores fiel.</a:t>
            </a:r>
            <a:endParaRPr lang="es-ES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200" dirty="0">
                <a:latin typeface="Arial Black" pitchFamily="34" charset="0"/>
              </a:rPr>
              <a:t>4. Cabeza de la iglesia, ven, danos tu </a:t>
            </a:r>
            <a:r>
              <a:rPr lang="es-PE" sz="5200" dirty="0">
                <a:latin typeface="Arial Black" pitchFamily="34" charset="0"/>
              </a:rPr>
              <a:t>pensar; Queremos que nos guíes tu obra a realizar.</a:t>
            </a:r>
            <a:r>
              <a:rPr lang="es-ES" sz="5200" dirty="0">
                <a:latin typeface="Arial Black" pitchFamily="34" charset="0"/>
              </a:rPr>
              <a:t> Los dones de tu gracia </a:t>
            </a:r>
            <a:r>
              <a:rPr lang="es-PE" sz="5200" dirty="0">
                <a:latin typeface="Arial Black" pitchFamily="34" charset="0"/>
              </a:rPr>
              <a:t>impártenos, Señor; </a:t>
            </a:r>
            <a:r>
              <a:rPr lang="es-ES" sz="5200" dirty="0">
                <a:latin typeface="Arial Black" pitchFamily="34" charset="0"/>
              </a:rPr>
              <a:t>Y que vivamos juntos, con todos en </a:t>
            </a:r>
            <a:r>
              <a:rPr lang="es-PE" sz="5200" dirty="0">
                <a:latin typeface="Arial Black" pitchFamily="34" charset="0"/>
              </a:rPr>
              <a:t>amor.</a:t>
            </a:r>
            <a:endParaRPr lang="es-ES" sz="52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Jesús, hoy vengo a ti para </a:t>
            </a:r>
            <a:r>
              <a:rPr lang="es-PE" sz="6000" dirty="0">
                <a:latin typeface="Arial Black" pitchFamily="34" charset="0"/>
              </a:rPr>
              <a:t>bautizarme aquí, </a:t>
            </a:r>
            <a:r>
              <a:rPr lang="es-ES" sz="6000" dirty="0">
                <a:latin typeface="Arial Black" pitchFamily="34" charset="0"/>
              </a:rPr>
              <a:t>Dando testimonio así de mi salvación.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7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Oh, Señor, por tu bondad cumplo hoy tu </a:t>
            </a:r>
            <a:r>
              <a:rPr lang="es-PE" sz="6000" dirty="0">
                <a:latin typeface="Arial Black" pitchFamily="34" charset="0"/>
              </a:rPr>
              <a:t>Voluntad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ser bautizado, sí, porque creo en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el símbolo exterior significa con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Fervor la experiencia interior que me une a ti.</a:t>
            </a:r>
          </a:p>
        </p:txBody>
      </p:sp>
    </p:spTree>
    <p:extLst>
      <p:ext uri="{BB962C8B-B14F-4D97-AF65-F5344CB8AC3E}">
        <p14:creationId xmlns:p14="http://schemas.microsoft.com/office/powerpoint/2010/main" val="34411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Oh, Señor, por tu bondad cumplo hoy tu </a:t>
            </a:r>
            <a:r>
              <a:rPr lang="es-PE" sz="6000" dirty="0">
                <a:latin typeface="Arial Black" pitchFamily="34" charset="0"/>
              </a:rPr>
              <a:t>Voluntad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ser bautizado, sí, porque creo en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Ya el agua sepultó al viejo hombre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pecó,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la vida nueva yo gozo en el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Oh, Señor, por tu bondad cumplo hoy tu </a:t>
            </a:r>
            <a:r>
              <a:rPr lang="es-PE" sz="6000" dirty="0">
                <a:latin typeface="Arial Black" pitchFamily="34" charset="0"/>
              </a:rPr>
              <a:t>Voluntad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ser bautizado, sí, porque creo en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Mientras en el mundo esté, oh Jesús, </a:t>
            </a:r>
            <a:r>
              <a:rPr lang="es-PE" sz="6000" dirty="0">
                <a:latin typeface="Arial Black" pitchFamily="34" charset="0"/>
              </a:rPr>
              <a:t>mi escudo sé,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yo fiel te seguiré con profundo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Oh, Señor, por tu bondad cumplo hoy tu </a:t>
            </a:r>
            <a:r>
              <a:rPr lang="es-PE" sz="6000" dirty="0">
                <a:latin typeface="Arial Black" pitchFamily="34" charset="0"/>
              </a:rPr>
              <a:t>Voluntad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ser bautizado, sí, porque creo en ti.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800" dirty="0">
                <a:latin typeface="Arial Black" pitchFamily="34" charset="0"/>
              </a:rPr>
              <a:t>2. Por redimirte, el Salvador su sangre </a:t>
            </a:r>
            <a:r>
              <a:rPr lang="es-PE" sz="6800" dirty="0">
                <a:latin typeface="Arial Black" pitchFamily="34" charset="0"/>
              </a:rPr>
              <a:t>derramó;</a:t>
            </a:r>
          </a:p>
          <a:p>
            <a:pPr algn="ctr"/>
            <a:r>
              <a:rPr lang="es-ES" sz="6800" dirty="0">
                <a:latin typeface="Arial Black" pitchFamily="34" charset="0"/>
              </a:rPr>
              <a:t>Y en la cruz, con cruel dolor, tu</a:t>
            </a:r>
          </a:p>
          <a:p>
            <a:pPr algn="ctr"/>
            <a:r>
              <a:rPr lang="es-PE" sz="6800" dirty="0">
                <a:latin typeface="Arial Black" pitchFamily="34" charset="0"/>
              </a:rPr>
              <a:t>redención obró.</a:t>
            </a:r>
          </a:p>
        </p:txBody>
      </p:sp>
    </p:spTree>
    <p:extLst>
      <p:ext uri="{BB962C8B-B14F-4D97-AF65-F5344CB8AC3E}">
        <p14:creationId xmlns:p14="http://schemas.microsoft.com/office/powerpoint/2010/main" val="17920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1. Soy en tu nombre bautizado, </a:t>
            </a:r>
            <a:r>
              <a:rPr lang="es-PE" sz="5000" dirty="0">
                <a:latin typeface="Arial Black" pitchFamily="34" charset="0"/>
              </a:rPr>
              <a:t>¡Oh Dios, bendita Trinidad!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Entre los tuyos, hoy te clamo, Que me concedas un lugar. Muerto al pecado, more hoy En mí tu Espíritu, Señor.</a:t>
            </a:r>
          </a:p>
        </p:txBody>
      </p:sp>
    </p:spTree>
    <p:extLst>
      <p:ext uri="{BB962C8B-B14F-4D97-AF65-F5344CB8AC3E}">
        <p14:creationId xmlns:p14="http://schemas.microsoft.com/office/powerpoint/2010/main" val="11145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2. Padre de amor, me has recibido, Tu hijo y heredero soy; El fruto de cuanto has sufrido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Yo lo comparto, mi Señor.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Oh Santo Espíritu, serás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Conmigo en toda adversidad</a:t>
            </a:r>
            <a:r>
              <a:rPr lang="es-PE" sz="6000" dirty="0"/>
              <a:t>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3. Hoy con temor te he prometido, Sólo obediencia y fiel amor,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Ya que tu Espíritu ha querido </a:t>
            </a:r>
            <a:r>
              <a:rPr lang="es-PE" sz="5000" dirty="0">
                <a:latin typeface="Arial Black" pitchFamily="34" charset="0"/>
              </a:rPr>
              <a:t>Hacerme tuyo, mi Señor. </a:t>
            </a:r>
            <a:r>
              <a:rPr lang="es-ES" sz="5000" dirty="0">
                <a:latin typeface="Arial Black" pitchFamily="34" charset="0"/>
              </a:rPr>
              <a:t>Con la armadura de la fe, </a:t>
            </a:r>
            <a:r>
              <a:rPr lang="es-PE" sz="5000" dirty="0">
                <a:latin typeface="Arial Black" pitchFamily="34" charset="0"/>
              </a:rPr>
              <a:t>Contra el pecado lucharé.</a:t>
            </a:r>
          </a:p>
        </p:txBody>
      </p:sp>
    </p:spTree>
    <p:extLst>
      <p:ext uri="{BB962C8B-B14F-4D97-AF65-F5344CB8AC3E}">
        <p14:creationId xmlns:p14="http://schemas.microsoft.com/office/powerpoint/2010/main" val="29184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4. Tu pacto, oh Dios, seguramente, Toda la vida ha de durar;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No me abandones para siempre </a:t>
            </a:r>
            <a:r>
              <a:rPr lang="es-PE" sz="5000" dirty="0">
                <a:latin typeface="Arial Black" pitchFamily="34" charset="0"/>
              </a:rPr>
              <a:t>Si lo llegara a quebrantar. </a:t>
            </a:r>
            <a:r>
              <a:rPr lang="es-ES" sz="5000" dirty="0">
                <a:latin typeface="Arial Black" pitchFamily="34" charset="0"/>
              </a:rPr>
              <a:t>Sé que a menudo te ofendí, Perdón y paz yo busco en ti.</a:t>
            </a:r>
            <a:endParaRPr lang="es-PE" sz="5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las aguas de la muerte sumergido </a:t>
            </a:r>
            <a:r>
              <a:rPr lang="es-PE" sz="6000" dirty="0">
                <a:latin typeface="Arial Black" pitchFamily="34" charset="0"/>
              </a:rPr>
              <a:t>fue Jesús; </a:t>
            </a:r>
            <a:r>
              <a:rPr lang="es-ES" sz="6000" dirty="0">
                <a:latin typeface="Arial Black" pitchFamily="34" charset="0"/>
              </a:rPr>
              <a:t>Mas su amor no fue apagado por sus </a:t>
            </a:r>
            <a:r>
              <a:rPr lang="es-PE" sz="6000" dirty="0">
                <a:latin typeface="Arial Black" pitchFamily="34" charset="0"/>
              </a:rPr>
              <a:t>penas en la cruz;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 err="1">
                <a:latin typeface="Arial Black" pitchFamily="34" charset="0"/>
              </a:rPr>
              <a:t>Levantóse</a:t>
            </a:r>
            <a:r>
              <a:rPr lang="es-ES" sz="5500" dirty="0">
                <a:latin typeface="Arial Black" pitchFamily="34" charset="0"/>
              </a:rPr>
              <a:t> de la tumba, las cadenas </a:t>
            </a:r>
            <a:r>
              <a:rPr lang="es-PE" sz="5500" dirty="0">
                <a:latin typeface="Arial Black" pitchFamily="34" charset="0"/>
              </a:rPr>
              <a:t>sacudió, </a:t>
            </a:r>
            <a:r>
              <a:rPr lang="es-ES" sz="5500" dirty="0">
                <a:latin typeface="Arial Black" pitchFamily="34" charset="0"/>
              </a:rPr>
              <a:t>Y triunfante y victorioso a los cielos él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subió; </a:t>
            </a:r>
            <a:r>
              <a:rPr lang="es-ES" sz="5500" dirty="0">
                <a:latin typeface="Arial Black" pitchFamily="34" charset="0"/>
              </a:rPr>
              <a:t>Y triunfante y victorioso a los cielos él </a:t>
            </a:r>
            <a:r>
              <a:rPr lang="es-PE" sz="5500" dirty="0">
                <a:latin typeface="Arial Black" pitchFamily="34" charset="0"/>
              </a:rPr>
              <a:t>subió.</a:t>
            </a:r>
          </a:p>
        </p:txBody>
      </p:sp>
    </p:spTree>
    <p:extLst>
      <p:ext uri="{BB962C8B-B14F-4D97-AF65-F5344CB8AC3E}">
        <p14:creationId xmlns:p14="http://schemas.microsoft.com/office/powerpoint/2010/main" val="18366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Salvo soy, salvo soy;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En las aguas del bautismo hoy confieso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yo mi fe; Salvo soy, salvo soy; </a:t>
            </a:r>
            <a:r>
              <a:rPr lang="es-ES" sz="5500" dirty="0">
                <a:latin typeface="Arial Black" pitchFamily="34" charset="0"/>
              </a:rPr>
              <a:t>Y deseo consagrarme al Señor, que me </a:t>
            </a:r>
            <a:r>
              <a:rPr lang="es-PE" sz="5500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482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En las aguas del bautismo hoy confieso yo mi fe: Jesucristo me ha salvado y por Cristo viviré; Desde hoy yo para el mundo y el pecado </a:t>
            </a:r>
            <a:r>
              <a:rPr lang="es-PE" sz="5500" dirty="0">
                <a:latin typeface="Arial Black" pitchFamily="34" charset="0"/>
              </a:rPr>
              <a:t>muerto estoy;</a:t>
            </a:r>
          </a:p>
        </p:txBody>
      </p:sp>
    </p:spTree>
    <p:extLst>
      <p:ext uri="{BB962C8B-B14F-4D97-AF65-F5344CB8AC3E}">
        <p14:creationId xmlns:p14="http://schemas.microsoft.com/office/powerpoint/2010/main" val="23146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deseo consagrarme al Señor, que me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salvó; </a:t>
            </a:r>
            <a:r>
              <a:rPr lang="es-ES" sz="6000" dirty="0">
                <a:latin typeface="Arial Black" pitchFamily="34" charset="0"/>
              </a:rPr>
              <a:t>Y deseo consagrarme al Señor, que me </a:t>
            </a:r>
            <a:r>
              <a:rPr lang="es-PE" sz="6000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42733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Salvo soy, salvo soy;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En las aguas del bautismo hoy confieso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yo mi fe; Salvo soy, salvo soy; </a:t>
            </a:r>
            <a:r>
              <a:rPr lang="es-ES" sz="5500" dirty="0">
                <a:latin typeface="Arial Black" pitchFamily="34" charset="0"/>
              </a:rPr>
              <a:t>Y deseo consagrarme al Señor, que me </a:t>
            </a:r>
            <a:r>
              <a:rPr lang="es-PE" sz="5500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15081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800" dirty="0">
                <a:latin typeface="Arial Black" pitchFamily="34" charset="0"/>
              </a:rPr>
              <a:t>Coro:</a:t>
            </a:r>
            <a:endParaRPr lang="es-PE" sz="6800" dirty="0">
              <a:latin typeface="Arial Black" pitchFamily="34" charset="0"/>
            </a:endParaRPr>
          </a:p>
          <a:p>
            <a:pPr algn="ctr"/>
            <a:r>
              <a:rPr lang="es-PE" sz="6800" dirty="0">
                <a:latin typeface="Arial Black" pitchFamily="34" charset="0"/>
              </a:rPr>
              <a:t>Ven a Cristo, ven a Cristo, ven a</a:t>
            </a:r>
          </a:p>
          <a:p>
            <a:pPr algn="ctr"/>
            <a:r>
              <a:rPr lang="es-PE" sz="6800" dirty="0">
                <a:latin typeface="Arial Black" pitchFamily="34" charset="0"/>
              </a:rPr>
              <a:t>Emanuel; </a:t>
            </a:r>
            <a:r>
              <a:rPr lang="es-ES" sz="6800" dirty="0">
                <a:latin typeface="Arial Black" pitchFamily="34" charset="0"/>
              </a:rPr>
              <a:t>Y la vida, vida eterna, hallarás en él.</a:t>
            </a:r>
            <a:endParaRPr lang="es-PE" sz="6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2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3. Yo, que estoy crucificado, ¿Cómo ya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podré pecar? </a:t>
            </a:r>
            <a:r>
              <a:rPr lang="es-ES" sz="5700" dirty="0">
                <a:latin typeface="Arial Black" pitchFamily="34" charset="0"/>
              </a:rPr>
              <a:t>Yo, que estoy resucitado, otra vida he de </a:t>
            </a:r>
            <a:r>
              <a:rPr lang="es-PE" sz="5700" dirty="0">
                <a:latin typeface="Arial Black" pitchFamily="34" charset="0"/>
              </a:rPr>
              <a:t>llevar.</a:t>
            </a:r>
            <a:r>
              <a:rPr lang="es-ES" sz="5700" dirty="0">
                <a:latin typeface="Arial Black" pitchFamily="34" charset="0"/>
              </a:rPr>
              <a:t>Pues, no reine ya en nosotros el pecado </a:t>
            </a:r>
            <a:r>
              <a:rPr lang="es-PE" sz="5700" dirty="0">
                <a:latin typeface="Arial Black" pitchFamily="34" charset="0"/>
              </a:rPr>
              <a:t>engañador; </a:t>
            </a:r>
          </a:p>
        </p:txBody>
      </p:sp>
    </p:spTree>
    <p:extLst>
      <p:ext uri="{BB962C8B-B14F-4D97-AF65-F5344CB8AC3E}">
        <p14:creationId xmlns:p14="http://schemas.microsoft.com/office/powerpoint/2010/main" val="14652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800" dirty="0">
                <a:latin typeface="Arial Black" pitchFamily="34" charset="0"/>
              </a:rPr>
              <a:t>Presentemos nuestros </a:t>
            </a:r>
            <a:r>
              <a:rPr lang="es-ES" sz="5800" dirty="0">
                <a:latin typeface="Arial Black" pitchFamily="34" charset="0"/>
              </a:rPr>
              <a:t>cuerpos a servir a nuestro Dios;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Presentemos  nuestros cuerpos a servir a nuestro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Dios.</a:t>
            </a:r>
          </a:p>
        </p:txBody>
      </p:sp>
    </p:spTree>
    <p:extLst>
      <p:ext uri="{BB962C8B-B14F-4D97-AF65-F5344CB8AC3E}">
        <p14:creationId xmlns:p14="http://schemas.microsoft.com/office/powerpoint/2010/main" val="4113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Salvo soy, salvo soy;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En las aguas del bautismo hoy confieso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yo mi fe; Salvo soy, salvo soy; </a:t>
            </a:r>
            <a:r>
              <a:rPr lang="es-ES" sz="5500" dirty="0">
                <a:latin typeface="Arial Black" pitchFamily="34" charset="0"/>
              </a:rPr>
              <a:t>Y deseo consagrarme al Señor, que me </a:t>
            </a:r>
            <a:r>
              <a:rPr lang="es-PE" sz="5500" dirty="0">
                <a:latin typeface="Arial Black" pitchFamily="34" charset="0"/>
              </a:rPr>
              <a:t>salvó.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Pan tú eres, oh Señor, para mi bien;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Roto en pedazos fuiste tú por mí. ¡Cuan grande amor se vio por cada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quien, </a:t>
            </a:r>
            <a:r>
              <a:rPr lang="es-ES" sz="5500" dirty="0">
                <a:latin typeface="Arial Black" pitchFamily="34" charset="0"/>
              </a:rPr>
              <a:t>Al permitirte Dios sufrir así!</a:t>
            </a:r>
          </a:p>
        </p:txBody>
      </p:sp>
    </p:spTree>
    <p:extLst>
      <p:ext uri="{BB962C8B-B14F-4D97-AF65-F5344CB8AC3E}">
        <p14:creationId xmlns:p14="http://schemas.microsoft.com/office/powerpoint/2010/main" val="13954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Me inclino en oración, en gratitud,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Por provisión que nunca merecí.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Recibe mi cantar como actitud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De adoración sincera ante ti.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La copa de dolor, bebiste allí;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Cual </a:t>
            </a:r>
            <a:r>
              <a:rPr lang="es-ES" sz="5500" dirty="0" err="1">
                <a:latin typeface="Arial Black" pitchFamily="34" charset="0"/>
              </a:rPr>
              <a:t>hiél</a:t>
            </a:r>
            <a:r>
              <a:rPr lang="es-ES" sz="5500" dirty="0">
                <a:latin typeface="Arial Black" pitchFamily="34" charset="0"/>
              </a:rPr>
              <a:t> y azotes son mis males, sí;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Pero tu amor cundió y en mi lugar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Vertiste sangre allí para salvar.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1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Y ahora al recordar tu obra de amor,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Todo mi ser se llena de loor.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Recibe esta expresión de adoración,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Al contemplarte en recordación.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8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¡Oh pan del cielo, dulce bien, Más excelente que el maná! Si el alma busca tu sostén, eternamente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vivirá. </a:t>
            </a:r>
            <a:r>
              <a:rPr lang="es-ES" sz="5500" dirty="0">
                <a:latin typeface="Arial Black" pitchFamily="34" charset="0"/>
              </a:rPr>
              <a:t>Si el alma busca tu sostén, eternamente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vivirá.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¡Oh nuevo pacto del Señor, En santa copa de salud! </a:t>
            </a:r>
            <a:r>
              <a:rPr lang="es-PE" sz="5500" dirty="0">
                <a:latin typeface="Arial Black" pitchFamily="34" charset="0"/>
              </a:rPr>
              <a:t>Reconciliado, el pecador, se acerca 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Dios por tu virtud. Reconciliado, el pecador, se acerca a Dios por tu virtud. </a:t>
            </a:r>
          </a:p>
        </p:txBody>
      </p:sp>
    </p:spTree>
    <p:extLst>
      <p:ext uri="{BB962C8B-B14F-4D97-AF65-F5344CB8AC3E}">
        <p14:creationId xmlns:p14="http://schemas.microsoft.com/office/powerpoint/2010/main" val="36517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200" dirty="0">
                <a:latin typeface="Arial Black" pitchFamily="34" charset="0"/>
              </a:rPr>
              <a:t>3. Hambrienta el alma, vengo a ti, Señor </a:t>
            </a:r>
            <a:r>
              <a:rPr lang="es-PE" sz="5200" dirty="0">
                <a:latin typeface="Arial Black" pitchFamily="34" charset="0"/>
              </a:rPr>
              <a:t>Jesús, con viva fe; </a:t>
            </a:r>
            <a:r>
              <a:rPr lang="es-ES" sz="5200" dirty="0">
                <a:latin typeface="Arial Black" pitchFamily="34" charset="0"/>
              </a:rPr>
              <a:t>Tu mesa es franca para mí, y en </a:t>
            </a:r>
            <a:r>
              <a:rPr lang="es-PE" sz="5200" dirty="0">
                <a:latin typeface="Arial Black" pitchFamily="34" charset="0"/>
              </a:rPr>
              <a:t>humildad me acercaré. </a:t>
            </a:r>
            <a:r>
              <a:rPr lang="es-ES" sz="5200" dirty="0">
                <a:latin typeface="Arial Black" pitchFamily="34" charset="0"/>
              </a:rPr>
              <a:t>Tu mesa es franca para mí, y en </a:t>
            </a:r>
            <a:r>
              <a:rPr lang="es-PE" sz="5200" dirty="0">
                <a:latin typeface="Arial Black" pitchFamily="34" charset="0"/>
              </a:rPr>
              <a:t>humildad me</a:t>
            </a:r>
          </a:p>
          <a:p>
            <a:pPr algn="ctr"/>
            <a:r>
              <a:rPr lang="es-PE" sz="5200" dirty="0">
                <a:latin typeface="Arial Black" pitchFamily="34" charset="0"/>
              </a:rPr>
              <a:t>acercaré.</a:t>
            </a:r>
          </a:p>
        </p:txBody>
      </p:sp>
    </p:spTree>
    <p:extLst>
      <p:ext uri="{BB962C8B-B14F-4D97-AF65-F5344CB8AC3E}">
        <p14:creationId xmlns:p14="http://schemas.microsoft.com/office/powerpoint/2010/main" val="28560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000" dirty="0">
                <a:latin typeface="Arial Black" pitchFamily="34" charset="0"/>
              </a:rPr>
              <a:t>3. Camino cierto es Jesús, ven y feliz </a:t>
            </a:r>
            <a:r>
              <a:rPr lang="es-PE" sz="7000" dirty="0">
                <a:latin typeface="Arial Black" pitchFamily="34" charset="0"/>
              </a:rPr>
              <a:t>serás, </a:t>
            </a:r>
            <a:r>
              <a:rPr lang="es-ES" sz="7000" dirty="0">
                <a:latin typeface="Arial Black" pitchFamily="34" charset="0"/>
              </a:rPr>
              <a:t>Irás a la mansión de luz, descanso </a:t>
            </a:r>
            <a:r>
              <a:rPr lang="es-PE" sz="7000" dirty="0">
                <a:latin typeface="Arial Black" pitchFamily="34" charset="0"/>
              </a:rPr>
              <a:t>hallarás. </a:t>
            </a:r>
          </a:p>
        </p:txBody>
      </p:sp>
    </p:spTree>
    <p:extLst>
      <p:ext uri="{BB962C8B-B14F-4D97-AF65-F5344CB8AC3E}">
        <p14:creationId xmlns:p14="http://schemas.microsoft.com/office/powerpoint/2010/main" val="30589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200" dirty="0">
                <a:latin typeface="Arial Black" pitchFamily="34" charset="0"/>
              </a:rPr>
              <a:t>4. Sé tú, Señor, pan celestial Que al </a:t>
            </a:r>
            <a:r>
              <a:rPr lang="es-PE" sz="5200" dirty="0">
                <a:latin typeface="Arial Black" pitchFamily="34" charset="0"/>
              </a:rPr>
              <a:t>alma nutre y da vigor;</a:t>
            </a:r>
          </a:p>
          <a:p>
            <a:pPr algn="ctr"/>
            <a:r>
              <a:rPr lang="es-ES" sz="5200" dirty="0">
                <a:latin typeface="Arial Black" pitchFamily="34" charset="0"/>
              </a:rPr>
              <a:t>Y en vida y gozo inmortal diré las glorias </a:t>
            </a:r>
            <a:r>
              <a:rPr lang="es-PE" sz="5200" dirty="0">
                <a:latin typeface="Arial Black" pitchFamily="34" charset="0"/>
              </a:rPr>
              <a:t>De tu amor. </a:t>
            </a:r>
            <a:r>
              <a:rPr lang="es-ES" sz="5200" dirty="0">
                <a:latin typeface="Arial Black" pitchFamily="34" charset="0"/>
              </a:rPr>
              <a:t>Y en vida y gozo inmortal diré las glorias </a:t>
            </a:r>
            <a:r>
              <a:rPr lang="es-PE" sz="5200" dirty="0">
                <a:latin typeface="Arial Black" pitchFamily="34" charset="0"/>
              </a:rPr>
              <a:t>de tu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memoria de mí, pan comed. En memoria de mí, bebed. En memoria de mí, a Dios pedid; </a:t>
            </a:r>
            <a:r>
              <a:rPr lang="es-PE" sz="6000" dirty="0">
                <a:latin typeface="Arial Black" pitchFamily="34" charset="0"/>
              </a:rPr>
              <a:t>Por su voluntad rogad.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En memoria de mí, predicad. En memoria de mí, bien haced. En memoria de mí, la puerta abrid, Dejad, al hermano entrar, la puerta abrid. 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Pan comed, mi cuerpo es, la copa el pacto es. La sangre preciosa y mi cuerpo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Recordareis, Recordad.</a:t>
            </a:r>
          </a:p>
        </p:txBody>
      </p:sp>
    </p:spTree>
    <p:extLst>
      <p:ext uri="{BB962C8B-B14F-4D97-AF65-F5344CB8AC3E}">
        <p14:creationId xmlns:p14="http://schemas.microsoft.com/office/powerpoint/2010/main" val="35259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En memoria de mí, siempre orad. En memoria de mí, siempre amad. En memoria de mí, a Dios buscad,</a:t>
            </a:r>
            <a:r>
              <a:rPr lang="es-PE" sz="5800" dirty="0">
                <a:latin typeface="Arial Black" pitchFamily="34" charset="0"/>
              </a:rPr>
              <a:t> De corazón recordad.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Son tu sangre carmesí y tu cuerpo </a:t>
            </a:r>
            <a:r>
              <a:rPr lang="es-PE" sz="6000" dirty="0">
                <a:latin typeface="Arial Black" pitchFamily="34" charset="0"/>
              </a:rPr>
              <a:t>roto seña, </a:t>
            </a:r>
            <a:r>
              <a:rPr lang="es-ES" sz="6000" dirty="0">
                <a:latin typeface="Arial Black" pitchFamily="34" charset="0"/>
              </a:rPr>
              <a:t>Cristo, de tu amor por mí: </a:t>
            </a:r>
            <a:r>
              <a:rPr lang="es-PE" sz="6000" dirty="0">
                <a:latin typeface="Arial Black" pitchFamily="34" charset="0"/>
              </a:rPr>
              <a:t>Sean como eterno emblema.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entregaste tú por mí: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Hoy, Señor, me entrego a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Por tu muerte vivo yo, pues viniste a rescatarme; Dios así su amor mostró: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Dio a su Hijo por salvarme.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entregaste tú por mí: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Hoy, Señor, me entrego a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Las espinas en tu sien, las heridas en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tus manos Hablan de tu amor y bien,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por gracia ya reclamo.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2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1 Título"/>
          <p:cNvSpPr txBox="1">
            <a:spLocks/>
          </p:cNvSpPr>
          <p:nvPr/>
        </p:nvSpPr>
        <p:spPr>
          <a:xfrm>
            <a:off x="360658" y="11663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251.- TU SANGRE CARMESÍ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60658" y="61565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252.- OBEDIENTE A TU MANDATO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346144" y="1119709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253.- CARA A CARA YO TE MIRO AQUI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346144" y="169577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254.- TU CENA, OH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343272" y="2199829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255.- ARDAN NUESTROS CORAZONES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28757" y="270388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256.- AMEMONOS, HERMANOS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314244" y="320794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10" action="ppaction://hlinksldjump"/>
              </a:rPr>
              <a:t>257.- DESPUÉS DE HABER OÍDO TU PALABRA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314244" y="3711997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1" action="ppaction://hlinksldjump"/>
              </a:rPr>
              <a:t>258.- POR LOS LAZOS DEL SANTO AMOR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09443" y="421605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259.- DULCE ESPIRITU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309443" y="4792117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260.- SAGRADO ES EL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337907" y="522416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261.- UN MANDAMIENTO NUEVO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28757" y="575037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15" action="ppaction://hlinksldjump"/>
              </a:rPr>
              <a:t>262.- DIOS OS GUARDE EN SU SANTO AMOR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247789" y="621041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6" action="ppaction://hlinksldjump"/>
              </a:rPr>
              <a:t>263.- MANDAMOS LLUVIAS DE BENDICION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644008" y="18864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264.- CERCA, MAS CERCA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644008" y="620688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265.- LLUVIAS DE GRACIA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644008" y="112474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266.-DIOS DE GRACIA, DIOS DE GLORIA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644008" y="1700808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267.-VEN, AVIVA MI ALMA CON PODER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4644008" y="220486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268.- EL FUEGO SANTO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623859" y="270892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269.- A TU IGLESIA, OH DIOS, DA VIDA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4623859" y="321297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270.- CORONA A NUESTRO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623859" y="371703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271.- AVIVANOS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4623859" y="414908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272.- TU OBRA AVIVA, OH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623859" y="4730179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273.- VIDA NUEVA EN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623859" y="523423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274.- VEN TU, ¡OH REY ETERNO!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4623859" y="573829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275.- LO DEBES COMPARTIR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623859" y="617435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276.-EL MUNDO ES DEL SEÑOR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800" dirty="0">
                <a:latin typeface="Arial Black" pitchFamily="34" charset="0"/>
              </a:rPr>
              <a:t>Ven con el santo pueblo fiel, dejando todo mal; Así la paz de Dios tendrás, y </a:t>
            </a:r>
            <a:r>
              <a:rPr lang="es-PE" sz="6800" dirty="0">
                <a:latin typeface="Arial Black" pitchFamily="34" charset="0"/>
              </a:rPr>
              <a:t>gloria inmortal.</a:t>
            </a:r>
          </a:p>
        </p:txBody>
      </p:sp>
    </p:spTree>
    <p:extLst>
      <p:ext uri="{BB962C8B-B14F-4D97-AF65-F5344CB8AC3E}">
        <p14:creationId xmlns:p14="http://schemas.microsoft.com/office/powerpoint/2010/main" val="18175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entregaste tú por mí: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Hoy, Señor, me entrego a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Cristo, toma el corazón que por fe yo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quiero darte;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mi amor es la expresión Por tu gracia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perdonarme.</a:t>
            </a:r>
          </a:p>
        </p:txBody>
      </p:sp>
    </p:spTree>
    <p:extLst>
      <p:ext uri="{BB962C8B-B14F-4D97-AF65-F5344CB8AC3E}">
        <p14:creationId xmlns:p14="http://schemas.microsoft.com/office/powerpoint/2010/main" val="27900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entregaste tú por mí: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Hoy, Señor, me entrego a ti.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4800" dirty="0">
                <a:latin typeface="Arial Black" pitchFamily="34" charset="0"/>
              </a:rPr>
              <a:t>1. Obediente a tu mandato participa hoy tu grey </a:t>
            </a:r>
            <a:r>
              <a:rPr lang="es-ES" sz="4800" dirty="0">
                <a:latin typeface="Arial Black" pitchFamily="34" charset="0"/>
              </a:rPr>
              <a:t>De la cena; y con gozo la recibe nuestra </a:t>
            </a:r>
            <a:r>
              <a:rPr lang="es-PE" sz="4800" dirty="0">
                <a:latin typeface="Arial Black" pitchFamily="34" charset="0"/>
              </a:rPr>
              <a:t>fe; </a:t>
            </a:r>
            <a:r>
              <a:rPr lang="es-ES" sz="4800" dirty="0">
                <a:latin typeface="Arial Black" pitchFamily="34" charset="0"/>
              </a:rPr>
              <a:t>Tu dolor en el Calvario y tu pena y gran</a:t>
            </a:r>
          </a:p>
          <a:p>
            <a:pPr algn="ctr"/>
            <a:r>
              <a:rPr lang="es-ES" sz="4800" dirty="0">
                <a:latin typeface="Arial Black" pitchFamily="34" charset="0"/>
              </a:rPr>
              <a:t>amor Anunciamos en tu nombre, </a:t>
            </a:r>
            <a:r>
              <a:rPr lang="es-PE" sz="4800" dirty="0">
                <a:latin typeface="Arial Black" pitchFamily="34" charset="0"/>
              </a:rPr>
              <a:t>amantísimo Señor.</a:t>
            </a:r>
            <a:endParaRPr lang="es-ES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4800" dirty="0">
                <a:latin typeface="Arial Black" pitchFamily="34" charset="0"/>
              </a:rPr>
              <a:t>2. Recordamos la tristeza que afligió tu corazón,</a:t>
            </a:r>
            <a:r>
              <a:rPr lang="es-ES" sz="4800" dirty="0">
                <a:latin typeface="Arial Black" pitchFamily="34" charset="0"/>
              </a:rPr>
              <a:t>Y la copa de amargura que por todo </a:t>
            </a:r>
            <a:r>
              <a:rPr lang="es-PE" sz="4800" dirty="0">
                <a:latin typeface="Arial Black" pitchFamily="34" charset="0"/>
              </a:rPr>
              <a:t>pecador, </a:t>
            </a:r>
            <a:r>
              <a:rPr lang="es-ES" sz="4800" dirty="0">
                <a:latin typeface="Arial Black" pitchFamily="34" charset="0"/>
              </a:rPr>
              <a:t>En el Gólgota tomaste, despreciando tu</a:t>
            </a:r>
          </a:p>
          <a:p>
            <a:pPr algn="ctr"/>
            <a:r>
              <a:rPr lang="es-PE" sz="4800" dirty="0">
                <a:latin typeface="Arial Black" pitchFamily="34" charset="0"/>
              </a:rPr>
              <a:t>dolor; </a:t>
            </a:r>
            <a:r>
              <a:rPr lang="es-ES" sz="4800" dirty="0">
                <a:latin typeface="Arial Black" pitchFamily="34" charset="0"/>
              </a:rPr>
              <a:t>Te pedimos que, fervientes, te sigamos </a:t>
            </a:r>
            <a:r>
              <a:rPr lang="es-PE" sz="4800" dirty="0">
                <a:latin typeface="Arial Black" pitchFamily="34" charset="0"/>
              </a:rPr>
              <a:t>con valor.</a:t>
            </a:r>
          </a:p>
        </p:txBody>
      </p:sp>
    </p:spTree>
    <p:extLst>
      <p:ext uri="{BB962C8B-B14F-4D97-AF65-F5344CB8AC3E}">
        <p14:creationId xmlns:p14="http://schemas.microsoft.com/office/powerpoint/2010/main" val="21293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800" dirty="0">
                <a:latin typeface="Arial Black" pitchFamily="34" charset="0"/>
              </a:rPr>
              <a:t>3. Gracias, oh Jesús, te damos los que </a:t>
            </a:r>
            <a:r>
              <a:rPr lang="es-PE" sz="4800" dirty="0">
                <a:latin typeface="Arial Black" pitchFamily="34" charset="0"/>
              </a:rPr>
              <a:t>unidos en tu amor, </a:t>
            </a:r>
            <a:r>
              <a:rPr lang="es-ES" sz="4800" dirty="0">
                <a:latin typeface="Arial Black" pitchFamily="34" charset="0"/>
              </a:rPr>
              <a:t>Gracias mil, pues disfrutamos tu </a:t>
            </a:r>
            <a:r>
              <a:rPr lang="es-PE" sz="4800" dirty="0">
                <a:latin typeface="Arial Black" pitchFamily="34" charset="0"/>
              </a:rPr>
              <a:t>clemencia y tu favor. </a:t>
            </a:r>
            <a:r>
              <a:rPr lang="es-ES" sz="4800" dirty="0">
                <a:latin typeface="Arial Black" pitchFamily="34" charset="0"/>
              </a:rPr>
              <a:t>Tuya fue la cruz, mas nuestra es la dicha </a:t>
            </a:r>
            <a:r>
              <a:rPr lang="es-PE" sz="4800" dirty="0">
                <a:latin typeface="Arial Black" pitchFamily="34" charset="0"/>
              </a:rPr>
              <a:t>y es la paz, </a:t>
            </a:r>
            <a:r>
              <a:rPr lang="es-ES" sz="4800" dirty="0">
                <a:latin typeface="Arial Black" pitchFamily="34" charset="0"/>
              </a:rPr>
              <a:t>Tuya sea hoy la gloria, tuya por siempre </a:t>
            </a:r>
            <a:r>
              <a:rPr lang="es-PE" sz="4800" dirty="0">
                <a:latin typeface="Arial Black" pitchFamily="34" charset="0"/>
              </a:rPr>
              <a:t>jamás. 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7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Cara a cara yo te miro aquí </a:t>
            </a:r>
            <a:r>
              <a:rPr lang="es-PE" sz="6000" dirty="0">
                <a:latin typeface="Arial Black" pitchFamily="34" charset="0"/>
              </a:rPr>
              <a:t>Como ser inefable de amor;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Quiero asir con mi mano tu gran don, </a:t>
            </a:r>
            <a:r>
              <a:rPr lang="es-ES" sz="6000" dirty="0">
                <a:latin typeface="Arial Black" pitchFamily="34" charset="0"/>
              </a:rPr>
              <a:t>Y todo mi cansancio en ti dejar.</a:t>
            </a:r>
          </a:p>
        </p:txBody>
      </p:sp>
    </p:spTree>
    <p:extLst>
      <p:ext uri="{BB962C8B-B14F-4D97-AF65-F5344CB8AC3E}">
        <p14:creationId xmlns:p14="http://schemas.microsoft.com/office/powerpoint/2010/main" val="5546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Comer quisiera de ese pan de Dios; Beber contigo el vino real de Dios. Y despreciando el terrenal dolor, Gustar la dulce calma del perdón.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 tengo ayuda sino sólo a ti; Sólo tu brazo es fuerte para mí; Este es propicio, bástame en verdad;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fuerza está sólo en tu poder.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Mío el pecado, tuya la equidad;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Mía la culpa, tuyo el perdón. He aquí el refugio, he aquí mi paz, Tu sangre, mi justicia, mi Señor.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800" dirty="0">
                <a:latin typeface="Arial Black" pitchFamily="34" charset="0"/>
              </a:rPr>
              <a:t>Coro:</a:t>
            </a:r>
            <a:endParaRPr lang="es-PE" sz="6800" dirty="0">
              <a:latin typeface="Arial Black" pitchFamily="34" charset="0"/>
            </a:endParaRPr>
          </a:p>
          <a:p>
            <a:pPr algn="ctr"/>
            <a:r>
              <a:rPr lang="es-PE" sz="6800" dirty="0">
                <a:latin typeface="Arial Black" pitchFamily="34" charset="0"/>
              </a:rPr>
              <a:t>Ven a Cristo, ven a Cristo, ven a</a:t>
            </a:r>
          </a:p>
          <a:p>
            <a:pPr algn="ctr"/>
            <a:r>
              <a:rPr lang="es-PE" sz="6800" dirty="0">
                <a:latin typeface="Arial Black" pitchFamily="34" charset="0"/>
              </a:rPr>
              <a:t>Emanuel; </a:t>
            </a:r>
            <a:r>
              <a:rPr lang="es-ES" sz="6800" dirty="0">
                <a:latin typeface="Arial Black" pitchFamily="34" charset="0"/>
              </a:rPr>
              <a:t>Y la vida, vida eterna, hallarás en él.</a:t>
            </a:r>
            <a:endParaRPr lang="es-PE" sz="6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2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Tu cena, oh Dios, servida está. </a:t>
            </a:r>
            <a:r>
              <a:rPr lang="es-ES" sz="6000" dirty="0">
                <a:latin typeface="Arial Black" pitchFamily="34" charset="0"/>
              </a:rPr>
              <a:t>La copa, y el roto pan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Nos hacen recordar,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muerte cruenta en dura cruz.</a:t>
            </a:r>
          </a:p>
        </p:txBody>
      </p:sp>
    </p:spTree>
    <p:extLst>
      <p:ext uri="{BB962C8B-B14F-4D97-AF65-F5344CB8AC3E}">
        <p14:creationId xmlns:p14="http://schemas.microsoft.com/office/powerpoint/2010/main" val="132994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 sacrificio y muerte cruel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Corona hiciste de laurel, </a:t>
            </a:r>
            <a:r>
              <a:rPr lang="es-ES" sz="6000" dirty="0">
                <a:latin typeface="Arial Black" pitchFamily="34" charset="0"/>
              </a:rPr>
              <a:t>Pues fue la prueba de tu amor. Hoy te adoramos, oh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Presente estás en comunión </a:t>
            </a:r>
            <a:r>
              <a:rPr lang="es-PE" sz="6000" dirty="0">
                <a:latin typeface="Arial Black" pitchFamily="34" charset="0"/>
              </a:rPr>
              <a:t>En nuestro propio corazón, </a:t>
            </a:r>
            <a:r>
              <a:rPr lang="es-ES" sz="6000" dirty="0">
                <a:latin typeface="Arial Black" pitchFamily="34" charset="0"/>
              </a:rPr>
              <a:t>Y en este culto eres tan real </a:t>
            </a:r>
            <a:r>
              <a:rPr lang="es-PE" sz="6000" dirty="0">
                <a:latin typeface="Arial Black" pitchFamily="34" charset="0"/>
              </a:rPr>
              <a:t>Que tu virtud brota a raudal.</a:t>
            </a:r>
          </a:p>
        </p:txBody>
      </p:sp>
    </p:spTree>
    <p:extLst>
      <p:ext uri="{BB962C8B-B14F-4D97-AF65-F5344CB8AC3E}">
        <p14:creationId xmlns:p14="http://schemas.microsoft.com/office/powerpoint/2010/main" val="14841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De cada cual muy cerca estás, Pues te sentimos más y más. </a:t>
            </a:r>
            <a:r>
              <a:rPr lang="es-PE" sz="6000" dirty="0">
                <a:latin typeface="Arial Black" pitchFamily="34" charset="0"/>
              </a:rPr>
              <a:t>Tu gracia da nos, oh Señor, </a:t>
            </a:r>
            <a:r>
              <a:rPr lang="es-ES" sz="6000" dirty="0">
                <a:latin typeface="Arial Black" pitchFamily="34" charset="0"/>
              </a:rPr>
              <a:t>Y viviremos en tu amor.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¡Ardan nuestros corazones adorando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 </a:t>
            </a:r>
            <a:r>
              <a:rPr lang="es-ES" sz="6000" dirty="0">
                <a:latin typeface="Arial Black" pitchFamily="34" charset="0"/>
              </a:rPr>
              <a:t>Y en amor ferviente unidos, ¡busquen </a:t>
            </a:r>
            <a:r>
              <a:rPr lang="es-PE" sz="6000" dirty="0">
                <a:latin typeface="Arial Black" pitchFamily="34" charset="0"/>
              </a:rPr>
              <a:t>paz en 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Señor! 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 su cuerpo somos miembros, de su </a:t>
            </a:r>
            <a:r>
              <a:rPr lang="es-PE" sz="6000" dirty="0">
                <a:latin typeface="Arial Black" pitchFamily="34" charset="0"/>
              </a:rPr>
              <a:t>luz reflejo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fiel: </a:t>
            </a:r>
            <a:r>
              <a:rPr lang="es-ES" sz="6000" dirty="0">
                <a:latin typeface="Arial Black" pitchFamily="34" charset="0"/>
              </a:rPr>
              <a:t>Entre hermanos es Maestro, suyos </a:t>
            </a:r>
            <a:r>
              <a:rPr lang="es-PE" sz="6000" dirty="0">
                <a:latin typeface="Arial Black" pitchFamily="34" charset="0"/>
              </a:rPr>
              <a:t>somos, nuestro es él.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¡Renovad el santo pacto, y acercaos </a:t>
            </a:r>
            <a:r>
              <a:rPr lang="es-PE" sz="6000" dirty="0">
                <a:latin typeface="Arial Black" pitchFamily="34" charset="0"/>
              </a:rPr>
              <a:t>al Señor,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Prometed a quien os salva fe, lealtad y </a:t>
            </a:r>
            <a:r>
              <a:rPr lang="es-PE" sz="6000" dirty="0">
                <a:latin typeface="Arial Black" pitchFamily="34" charset="0"/>
              </a:rPr>
              <a:t>puro amor</a:t>
            </a:r>
          </a:p>
        </p:txBody>
      </p:sp>
    </p:spTree>
    <p:extLst>
      <p:ext uri="{BB962C8B-B14F-4D97-AF65-F5344CB8AC3E}">
        <p14:creationId xmlns:p14="http://schemas.microsoft.com/office/powerpoint/2010/main" val="9249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si un día vacilara vuestra parte en esa </a:t>
            </a:r>
            <a:r>
              <a:rPr lang="es-PE" sz="6000" dirty="0">
                <a:latin typeface="Arial Black" pitchFamily="34" charset="0"/>
              </a:rPr>
              <a:t>unión, </a:t>
            </a:r>
            <a:r>
              <a:rPr lang="es-ES" sz="6000" dirty="0">
                <a:latin typeface="Arial Black" pitchFamily="34" charset="0"/>
              </a:rPr>
              <a:t>A Jesús clamad, oh fieles, por firmeza y </a:t>
            </a:r>
            <a:r>
              <a:rPr lang="es-PE" sz="6000" dirty="0">
                <a:latin typeface="Arial Black" pitchFamily="34" charset="0"/>
              </a:rPr>
              <a:t>por fidelidad</a:t>
            </a:r>
          </a:p>
        </p:txBody>
      </p:sp>
    </p:spTree>
    <p:extLst>
      <p:ext uri="{BB962C8B-B14F-4D97-AF65-F5344CB8AC3E}">
        <p14:creationId xmlns:p14="http://schemas.microsoft.com/office/powerpoint/2010/main" val="14288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Oh, Amor, tú has ordenado que arda Nuestro Corazón; Vivifica nuestras almas, líbralas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confusión.</a:t>
            </a:r>
          </a:p>
        </p:txBody>
      </p:sp>
    </p:spTree>
    <p:extLst>
      <p:ext uri="{BB962C8B-B14F-4D97-AF65-F5344CB8AC3E}">
        <p14:creationId xmlns:p14="http://schemas.microsoft.com/office/powerpoint/2010/main" val="14288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¡Prende tú la llama viva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 que así unirá </a:t>
            </a:r>
            <a:r>
              <a:rPr lang="es-ES" sz="6000" dirty="0">
                <a:latin typeface="Arial Black" pitchFamily="34" charset="0"/>
              </a:rPr>
              <a:t>A los hijos que ha engendrado nuestro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Padre Celestial!</a:t>
            </a:r>
          </a:p>
        </p:txBody>
      </p:sp>
    </p:spTree>
    <p:extLst>
      <p:ext uri="{BB962C8B-B14F-4D97-AF65-F5344CB8AC3E}">
        <p14:creationId xmlns:p14="http://schemas.microsoft.com/office/powerpoint/2010/main" val="10767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1. La bondadosa invitación acepta de tu </a:t>
            </a:r>
            <a:r>
              <a:rPr lang="es-PE" sz="7200" dirty="0">
                <a:latin typeface="Arial Black" pitchFamily="34" charset="0"/>
              </a:rPr>
              <a:t>Salvador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No cierres, no tu corazón; </a:t>
            </a:r>
            <a:r>
              <a:rPr lang="es-PE" sz="7200" dirty="0">
                <a:latin typeface="Arial Black" pitchFamily="34" charset="0"/>
              </a:rPr>
              <a:t>¡Oh sé salvo hoy!</a:t>
            </a:r>
            <a:endParaRPr lang="es-PE" sz="6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La unidad de Dios y el Hijo sea </a:t>
            </a:r>
            <a:r>
              <a:rPr lang="es-PE" sz="6000" dirty="0">
                <a:latin typeface="Arial Black" pitchFamily="34" charset="0"/>
              </a:rPr>
              <a:t>nuestra unión aquí </a:t>
            </a:r>
            <a:r>
              <a:rPr lang="es-ES" sz="6000" dirty="0">
                <a:latin typeface="Arial Black" pitchFamily="34" charset="0"/>
              </a:rPr>
              <a:t>Nadie pueda separado de esta comunión </a:t>
            </a:r>
            <a:r>
              <a:rPr lang="es-PE" sz="6000" dirty="0">
                <a:latin typeface="Arial Black" pitchFamily="34" charset="0"/>
              </a:rPr>
              <a:t>vivir.</a:t>
            </a:r>
          </a:p>
        </p:txBody>
      </p:sp>
    </p:spTree>
    <p:extLst>
      <p:ext uri="{BB962C8B-B14F-4D97-AF65-F5344CB8AC3E}">
        <p14:creationId xmlns:p14="http://schemas.microsoft.com/office/powerpoint/2010/main" val="10767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seamos en la tierra, de Jesús el </a:t>
            </a:r>
            <a:r>
              <a:rPr lang="es-PE" sz="6000" dirty="0">
                <a:latin typeface="Arial Black" pitchFamily="34" charset="0"/>
              </a:rPr>
              <a:t>resplandor, </a:t>
            </a:r>
            <a:r>
              <a:rPr lang="es-ES" sz="6000" dirty="0">
                <a:latin typeface="Arial Black" pitchFamily="34" charset="0"/>
              </a:rPr>
              <a:t>Los testigos ante el mundo del eterno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2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Amémonos, hermanos, con tierno y </a:t>
            </a:r>
            <a:r>
              <a:rPr lang="es-PE" sz="6000" dirty="0">
                <a:latin typeface="Arial Black" pitchFamily="34" charset="0"/>
              </a:rPr>
              <a:t>puro amor;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Un solo cuerpo somos, y nuestro Padre </a:t>
            </a:r>
            <a:r>
              <a:rPr lang="es-PE" sz="6000" dirty="0">
                <a:latin typeface="Arial Black" pitchFamily="34" charset="0"/>
              </a:rPr>
              <a:t>es Dios.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Amémonos, hermanos, lo quiere el </a:t>
            </a:r>
            <a:r>
              <a:rPr lang="es-PE" sz="6000" dirty="0">
                <a:latin typeface="Arial Black" pitchFamily="34" charset="0"/>
              </a:rPr>
              <a:t>Salvador, </a:t>
            </a:r>
            <a:r>
              <a:rPr lang="es-ES" sz="6000" dirty="0">
                <a:latin typeface="Arial Black" pitchFamily="34" charset="0"/>
              </a:rPr>
              <a:t>Quien su preciosa sangre por todos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derramó.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Amémonos, hermanos, en dulce </a:t>
            </a:r>
            <a:r>
              <a:rPr lang="es-PE" sz="6000" dirty="0">
                <a:latin typeface="Arial Black" pitchFamily="34" charset="0"/>
              </a:rPr>
              <a:t>comunión; </a:t>
            </a:r>
            <a:r>
              <a:rPr lang="es-ES" sz="6000" dirty="0">
                <a:latin typeface="Arial Black" pitchFamily="34" charset="0"/>
              </a:rPr>
              <a:t>Y paz, afecto y gracia dará el </a:t>
            </a:r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</p:spTree>
    <p:extLst>
      <p:ext uri="{BB962C8B-B14F-4D97-AF65-F5344CB8AC3E}">
        <p14:creationId xmlns:p14="http://schemas.microsoft.com/office/powerpoint/2010/main" val="35517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Amémonos, hermanos, y en nuestra </a:t>
            </a:r>
            <a:r>
              <a:rPr lang="es-PE" sz="6000" dirty="0">
                <a:latin typeface="Arial Black" pitchFamily="34" charset="0"/>
              </a:rPr>
              <a:t>santa unión </a:t>
            </a:r>
            <a:r>
              <a:rPr lang="es-ES" sz="6000" dirty="0">
                <a:latin typeface="Arial Black" pitchFamily="34" charset="0"/>
              </a:rPr>
              <a:t>No existan asperezas ni discordante voz.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Amémonos, hermanos, y al mundo pecador Mostremos cómo viven los que </a:t>
            </a:r>
            <a:r>
              <a:rPr lang="es-PE" sz="6000" dirty="0">
                <a:latin typeface="Arial Black" pitchFamily="34" charset="0"/>
              </a:rPr>
              <a:t>salvados son.</a:t>
            </a:r>
          </a:p>
        </p:txBody>
      </p:sp>
    </p:spTree>
    <p:extLst>
      <p:ext uri="{BB962C8B-B14F-4D97-AF65-F5344CB8AC3E}">
        <p14:creationId xmlns:p14="http://schemas.microsoft.com/office/powerpoint/2010/main" val="20750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Amémonos, hermanos, con todo el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Lo ordena el Dios y Padre; su ley es ley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Después, Señor, de haber tenido aquí De tu palabra la bendita luz, A nuestro hogar condúcenos y allí De todos cuida, ¡buen pastor Jesús!</a:t>
            </a:r>
          </a:p>
        </p:txBody>
      </p:sp>
    </p:spTree>
    <p:extLst>
      <p:ext uri="{BB962C8B-B14F-4D97-AF65-F5344CB8AC3E}">
        <p14:creationId xmlns:p14="http://schemas.microsoft.com/office/powerpoint/2010/main" val="30384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En nuestras almas graba con </a:t>
            </a:r>
            <a:r>
              <a:rPr lang="es-PE" sz="5800" dirty="0">
                <a:latin typeface="Arial Black" pitchFamily="34" charset="0"/>
              </a:rPr>
              <a:t>poder </a:t>
            </a:r>
            <a:r>
              <a:rPr lang="es-ES" sz="5800" dirty="0">
                <a:latin typeface="Arial Black" pitchFamily="34" charset="0"/>
              </a:rPr>
              <a:t>Tu fiel palabra, cada exhortación; Y que tu ley pudiendo comprender, Contigo estemos en mayor unión.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ES" sz="7200" dirty="0">
                <a:latin typeface="Arial Black" pitchFamily="34" charset="0"/>
              </a:rPr>
              <a:t>Sí, sé salvo hoy; sí, se salvo hoy.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Ven al Señor y sé salvo hoy.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Danos tu paz, la senda al transitar De alegrías, pruebas o dolor, Y cuando al fin podamos descansar, Nos cubra el manto de tu inmenso amor.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6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Por los lazos del santo amor Somos uno en el Señor. Nuestro espíritu esta unido a él, Por los lazos del amor.</a:t>
            </a:r>
            <a:endParaRPr lang="es-ES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De este amor con feliz canción </a:t>
            </a:r>
            <a:r>
              <a:rPr lang="es-PE" sz="6000" dirty="0">
                <a:latin typeface="Arial Black" pitchFamily="34" charset="0"/>
              </a:rPr>
              <a:t>Hoy cantemos de corazón, </a:t>
            </a:r>
            <a:r>
              <a:rPr lang="es-ES" sz="6000" dirty="0">
                <a:latin typeface="Arial Black" pitchFamily="34" charset="0"/>
              </a:rPr>
              <a:t>Y que el mundo vea que somos uno en </a:t>
            </a:r>
            <a:r>
              <a:rPr lang="es-PE" sz="6000" dirty="0">
                <a:latin typeface="Arial Black" pitchFamily="34" charset="0"/>
              </a:rPr>
              <a:t>él, </a:t>
            </a:r>
            <a:r>
              <a:rPr lang="es-ES" sz="6000" dirty="0">
                <a:latin typeface="Arial Black" pitchFamily="34" charset="0"/>
              </a:rPr>
              <a:t>Por los lazos del amor.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9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Hay un dulce espíritu aquí, Y yo sé que es el Espíritu del Señor. Cada rostro expresa el gozo, sí,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Pues sentimos la presencia del </a:t>
            </a:r>
            <a:r>
              <a:rPr lang="es-PE" sz="5500" dirty="0">
                <a:latin typeface="Arial Black" pitchFamily="34" charset="0"/>
              </a:rPr>
              <a:t>Salvador.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PE" sz="5100" dirty="0">
                <a:latin typeface="Arial Black" pitchFamily="34" charset="0"/>
              </a:rPr>
              <a:t>Santo Espíritu, fiel celestial </a:t>
            </a:r>
            <a:r>
              <a:rPr lang="es-ES" sz="5100" dirty="0">
                <a:latin typeface="Arial Black" pitchFamily="34" charset="0"/>
              </a:rPr>
              <a:t>Quédate aquí, y llénanos de tú amor. Y por tus obras te damos hoy loor; Y sin dudar yo sé que nueva vida en ti </a:t>
            </a:r>
            <a:r>
              <a:rPr lang="es-PE" sz="5100" dirty="0">
                <a:latin typeface="Arial Black" pitchFamily="34" charset="0"/>
              </a:rPr>
              <a:t>Tendremos siempre aquí.</a:t>
            </a:r>
          </a:p>
        </p:txBody>
      </p:sp>
    </p:spTree>
    <p:extLst>
      <p:ext uri="{BB962C8B-B14F-4D97-AF65-F5344CB8AC3E}">
        <p14:creationId xmlns:p14="http://schemas.microsoft.com/office/powerpoint/2010/main" val="355160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2. Bendiciones puedes recibir, </a:t>
            </a:r>
            <a:r>
              <a:rPr lang="es-ES" sz="5500" dirty="0">
                <a:latin typeface="Arial Black" pitchFamily="34" charset="0"/>
              </a:rPr>
              <a:t>Si le entregas fiel tú vida a tú Salvador. Eres tú dichoso al decir: “A Jesús con fe yo siempre le seguiré”.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PE" sz="5100" dirty="0">
                <a:latin typeface="Arial Black" pitchFamily="34" charset="0"/>
              </a:rPr>
              <a:t>Santo Espíritu, fiel celestial </a:t>
            </a:r>
            <a:r>
              <a:rPr lang="es-ES" sz="5100" dirty="0">
                <a:latin typeface="Arial Black" pitchFamily="34" charset="0"/>
              </a:rPr>
              <a:t>Quédate aquí, y llénanos de tú amor. Y por tus obras te damos hoy loor; Y sin dudar yo sé que nueva vida en ti </a:t>
            </a:r>
            <a:r>
              <a:rPr lang="es-PE" sz="5100" dirty="0">
                <a:latin typeface="Arial Black" pitchFamily="34" charset="0"/>
              </a:rPr>
              <a:t>Tendremos siempre aquí.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Sagrado es el amor que nos ha unido </a:t>
            </a:r>
            <a:r>
              <a:rPr lang="es-PE" sz="6000" dirty="0">
                <a:latin typeface="Arial Black" pitchFamily="34" charset="0"/>
              </a:rPr>
              <a:t>aquí, </a:t>
            </a:r>
            <a:r>
              <a:rPr lang="es-ES" sz="6000" dirty="0">
                <a:latin typeface="Arial Black" pitchFamily="34" charset="0"/>
              </a:rPr>
              <a:t>A los que oímos del Señor la fiel palabra, </a:t>
            </a:r>
            <a:r>
              <a:rPr lang="es-PE" sz="6000" dirty="0">
                <a:latin typeface="Arial Black" pitchFamily="34" charset="0"/>
              </a:rPr>
              <a:t>sí.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 nuestro Padre Dios, rogamos con </a:t>
            </a:r>
            <a:r>
              <a:rPr lang="es-PE" sz="6000" dirty="0">
                <a:latin typeface="Arial Black" pitchFamily="34" charset="0"/>
              </a:rPr>
              <a:t>fervor, </a:t>
            </a:r>
            <a:r>
              <a:rPr lang="es-ES" sz="6000" dirty="0">
                <a:latin typeface="Arial Black" pitchFamily="34" charset="0"/>
              </a:rPr>
              <a:t>Alúmbrenos la misma luz, nos una el </a:t>
            </a:r>
            <a:r>
              <a:rPr lang="es-PE" sz="6000" dirty="0">
                <a:latin typeface="Arial Black" pitchFamily="34" charset="0"/>
              </a:rPr>
              <a:t>mismo amor.</a:t>
            </a:r>
          </a:p>
        </p:txBody>
      </p:sp>
    </p:spTree>
    <p:extLst>
      <p:ext uri="{BB962C8B-B14F-4D97-AF65-F5344CB8AC3E}">
        <p14:creationId xmlns:p14="http://schemas.microsoft.com/office/powerpoint/2010/main" val="29348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Nos vamos a ausentar, mas nuestra firme unión </a:t>
            </a:r>
            <a:r>
              <a:rPr lang="es-ES" sz="6000" dirty="0">
                <a:latin typeface="Arial Black" pitchFamily="34" charset="0"/>
              </a:rPr>
              <a:t>Jamás </a:t>
            </a:r>
            <a:r>
              <a:rPr lang="es-ES" sz="6000" dirty="0" err="1">
                <a:latin typeface="Arial Black" pitchFamily="34" charset="0"/>
              </a:rPr>
              <a:t>podráse</a:t>
            </a:r>
            <a:r>
              <a:rPr lang="es-ES" sz="6000" dirty="0">
                <a:latin typeface="Arial Black" pitchFamily="34" charset="0"/>
              </a:rPr>
              <a:t> quebrantar por la </a:t>
            </a:r>
            <a:r>
              <a:rPr lang="es-PE" sz="6000" dirty="0">
                <a:latin typeface="Arial Black" pitchFamily="34" charset="0"/>
              </a:rPr>
              <a:t>separación.</a:t>
            </a:r>
          </a:p>
        </p:txBody>
      </p:sp>
    </p:spTree>
    <p:extLst>
      <p:ext uri="{BB962C8B-B14F-4D97-AF65-F5344CB8AC3E}">
        <p14:creationId xmlns:p14="http://schemas.microsoft.com/office/powerpoint/2010/main" val="39612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2. Tal vez un día ya la luz tus ojos no </a:t>
            </a:r>
            <a:r>
              <a:rPr lang="es-PE" sz="7200" dirty="0">
                <a:latin typeface="Arial Black" pitchFamily="34" charset="0"/>
              </a:rPr>
              <a:t>podrán mirar;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Oh ven, amigo, a Jesús, </a:t>
            </a:r>
            <a:r>
              <a:rPr lang="es-PE" sz="7200" dirty="0">
                <a:latin typeface="Arial Black" pitchFamily="34" charset="0"/>
              </a:rPr>
              <a:t>¡Oh sé salvo hoy!</a:t>
            </a:r>
          </a:p>
        </p:txBody>
      </p:sp>
    </p:spTree>
    <p:extLst>
      <p:ext uri="{BB962C8B-B14F-4D97-AF65-F5344CB8AC3E}">
        <p14:creationId xmlns:p14="http://schemas.microsoft.com/office/powerpoint/2010/main" val="19347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Concédenos, Señor, la gracia 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Bendición </a:t>
            </a:r>
            <a:r>
              <a:rPr lang="es-ES" sz="6000" dirty="0">
                <a:latin typeface="Arial Black" pitchFamily="34" charset="0"/>
              </a:rPr>
              <a:t>Del Padre, Hijo Redentor y del </a:t>
            </a:r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Un mandamiento nuevo os doy: Que os améis unos a otros; Un mandamiento nuevo os doy: Que os améis unos a otros;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Como yo os he amado, como yo os he </a:t>
            </a:r>
            <a:r>
              <a:rPr lang="es-PE" sz="6000" dirty="0">
                <a:latin typeface="Arial Black" pitchFamily="34" charset="0"/>
              </a:rPr>
              <a:t>amado, Que os améis también vosotros</a:t>
            </a:r>
          </a:p>
        </p:txBody>
      </p:sp>
    </p:spTree>
    <p:extLst>
      <p:ext uri="{BB962C8B-B14F-4D97-AF65-F5344CB8AC3E}">
        <p14:creationId xmlns:p14="http://schemas.microsoft.com/office/powerpoint/2010/main" val="7592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Amémonos de corazón y de labios no </a:t>
            </a:r>
            <a:r>
              <a:rPr lang="es-PE" sz="6000" dirty="0">
                <a:latin typeface="Arial Black" pitchFamily="34" charset="0"/>
              </a:rPr>
              <a:t>fingidos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Amémonos de corazón y de labios no </a:t>
            </a:r>
            <a:r>
              <a:rPr lang="es-PE" sz="6000" dirty="0">
                <a:latin typeface="Arial Black" pitchFamily="34" charset="0"/>
              </a:rPr>
              <a:t>fingidos Para cuando Cristo venga,</a:t>
            </a:r>
          </a:p>
        </p:txBody>
      </p:sp>
    </p:spTree>
    <p:extLst>
      <p:ext uri="{BB962C8B-B14F-4D97-AF65-F5344CB8AC3E}">
        <p14:creationId xmlns:p14="http://schemas.microsoft.com/office/powerpoint/2010/main" val="31928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Para cuando Cristo venga estemos apercibidos. Para cuando Cristo venga, Para cuando Cristo venga, estemos apercibidos.</a:t>
            </a:r>
          </a:p>
        </p:txBody>
      </p:sp>
    </p:spTree>
    <p:extLst>
      <p:ext uri="{BB962C8B-B14F-4D97-AF65-F5344CB8AC3E}">
        <p14:creationId xmlns:p14="http://schemas.microsoft.com/office/powerpoint/2010/main" val="1730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¿Cómo puedo yo orar resentido con </a:t>
            </a:r>
            <a:r>
              <a:rPr lang="es-PE" sz="6000" dirty="0">
                <a:latin typeface="Arial Black" pitchFamily="34" charset="0"/>
              </a:rPr>
              <a:t>Mi hermano? </a:t>
            </a:r>
            <a:r>
              <a:rPr lang="es-ES" sz="6000" dirty="0">
                <a:latin typeface="Arial Black" pitchFamily="34" charset="0"/>
              </a:rPr>
              <a:t>¿Cómo puedo yo orar  resentido con mi </a:t>
            </a:r>
            <a:r>
              <a:rPr lang="es-PE" sz="6000" dirty="0">
                <a:latin typeface="Arial Black" pitchFamily="34" charset="0"/>
              </a:rPr>
              <a:t>hermano? </a:t>
            </a:r>
            <a:r>
              <a:rPr lang="es-ES" sz="6000" dirty="0">
                <a:latin typeface="Arial Black" pitchFamily="34" charset="0"/>
              </a:rPr>
              <a:t>Dios no escucha la oración,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Dios no escucha la oración </a:t>
            </a:r>
            <a:r>
              <a:rPr lang="es-PE" sz="6000" dirty="0">
                <a:latin typeface="Arial Black" pitchFamily="34" charset="0"/>
              </a:rPr>
              <a:t>Si no estoy reconciliado. </a:t>
            </a:r>
            <a:r>
              <a:rPr lang="es-ES" sz="6000" dirty="0">
                <a:latin typeface="Arial Black" pitchFamily="34" charset="0"/>
              </a:rPr>
              <a:t>Dios no escucha la oración,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Dios no escucha la oración </a:t>
            </a:r>
            <a:r>
              <a:rPr lang="es-PE" sz="6000" dirty="0">
                <a:latin typeface="Arial Black" pitchFamily="34" charset="0"/>
              </a:rPr>
              <a:t>Si no estoy reconciliado.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Dios os guarde en su santo amor; Con sus alas él os cubra, </a:t>
            </a:r>
            <a:r>
              <a:rPr lang="es-PE" sz="6000" dirty="0">
                <a:latin typeface="Arial Black" pitchFamily="34" charset="0"/>
              </a:rPr>
              <a:t>Y él os dé maná que nutra; </a:t>
            </a:r>
            <a:r>
              <a:rPr lang="es-ES" sz="6000" dirty="0">
                <a:latin typeface="Arial Black" pitchFamily="34" charset="0"/>
              </a:rPr>
              <a:t>Dios os guarde en su santo amor.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Dios os guarde en su santo amor, Si algún riesgo os acomete, Que en sus brazos os encuentre; Dios os guarde en su santo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Dios os guarde en su santo amor; Que de Cristo, la bandera, </a:t>
            </a:r>
            <a:r>
              <a:rPr lang="es-PE" sz="6000" dirty="0">
                <a:latin typeface="Arial Black" pitchFamily="34" charset="0"/>
              </a:rPr>
              <a:t>Cubra vuestra vida entera: </a:t>
            </a:r>
            <a:r>
              <a:rPr lang="es-ES" sz="6000" dirty="0">
                <a:latin typeface="Arial Black" pitchFamily="34" charset="0"/>
              </a:rPr>
              <a:t>Dios os guarde en su santo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ES" sz="7200" dirty="0">
                <a:latin typeface="Arial Black" pitchFamily="34" charset="0"/>
              </a:rPr>
              <a:t>Sí, sé salvo hoy; sí, se salvo hoy.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Ven al Señor y sé salvo hoy.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Dios os guarde en su santo amor, Hasta el día que lleguemos </a:t>
            </a:r>
            <a:r>
              <a:rPr lang="es-PE" sz="6000" dirty="0">
                <a:latin typeface="Arial Black" pitchFamily="34" charset="0"/>
              </a:rPr>
              <a:t>A la Patria do estaremos </a:t>
            </a:r>
            <a:r>
              <a:rPr lang="es-ES" sz="6000" dirty="0">
                <a:latin typeface="Arial Black" pitchFamily="34" charset="0"/>
              </a:rPr>
              <a:t>Reunidos en paz y amor.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Mándanos lluvias de bendición, Es la plegaria del corazón; Lluvias de gracia y de salvación, </a:t>
            </a:r>
            <a:r>
              <a:rPr lang="es-PE" sz="6000" dirty="0">
                <a:latin typeface="Arial Black" pitchFamily="34" charset="0"/>
              </a:rPr>
              <a:t>Avívanos, oh Señor.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Avívanos, oh Señor, llenándonos de tu </a:t>
            </a:r>
            <a:r>
              <a:rPr lang="es-PE" sz="6000" dirty="0">
                <a:latin typeface="Arial Black" pitchFamily="34" charset="0"/>
              </a:rPr>
              <a:t>amor,</a:t>
            </a:r>
            <a:r>
              <a:rPr lang="es-ES" sz="6000" dirty="0">
                <a:latin typeface="Arial Black" pitchFamily="34" charset="0"/>
              </a:rPr>
              <a:t> Colmándonos de fervor; ven, hazlo </a:t>
            </a:r>
            <a:r>
              <a:rPr lang="es-PE" sz="6000" dirty="0">
                <a:latin typeface="Arial Black" pitchFamily="34" charset="0"/>
              </a:rPr>
              <a:t>primero en mi.</a:t>
            </a:r>
          </a:p>
        </p:txBody>
      </p:sp>
    </p:spTree>
    <p:extLst>
      <p:ext uri="{BB962C8B-B14F-4D97-AF65-F5344CB8AC3E}">
        <p14:creationId xmlns:p14="http://schemas.microsoft.com/office/powerpoint/2010/main" val="33913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Mándanos lluvias de santo amor </a:t>
            </a:r>
            <a:r>
              <a:rPr lang="es-PE" sz="6000" dirty="0">
                <a:latin typeface="Arial Black" pitchFamily="34" charset="0"/>
              </a:rPr>
              <a:t>Para poder guiar al pecador </a:t>
            </a:r>
            <a:r>
              <a:rPr lang="es-ES" sz="6000" dirty="0">
                <a:latin typeface="Arial Black" pitchFamily="34" charset="0"/>
              </a:rPr>
              <a:t>Hasta los pies del buen Redentor; </a:t>
            </a:r>
            <a:r>
              <a:rPr lang="es-PE" sz="6000" dirty="0">
                <a:latin typeface="Arial Black" pitchFamily="34" charset="0"/>
              </a:rPr>
              <a:t>Avívanos, oh Señor.</a:t>
            </a:r>
          </a:p>
        </p:txBody>
      </p:sp>
    </p:spTree>
    <p:extLst>
      <p:ext uri="{BB962C8B-B14F-4D97-AF65-F5344CB8AC3E}">
        <p14:creationId xmlns:p14="http://schemas.microsoft.com/office/powerpoint/2010/main" val="32591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Avívanos, oh Señor, llenándonos de tu </a:t>
            </a:r>
            <a:r>
              <a:rPr lang="es-PE" sz="6000" dirty="0">
                <a:latin typeface="Arial Black" pitchFamily="34" charset="0"/>
              </a:rPr>
              <a:t>amor,</a:t>
            </a:r>
            <a:r>
              <a:rPr lang="es-ES" sz="6000" dirty="0">
                <a:latin typeface="Arial Black" pitchFamily="34" charset="0"/>
              </a:rPr>
              <a:t> Colmándonos de fervor; ven, hazlo </a:t>
            </a:r>
            <a:r>
              <a:rPr lang="es-PE" sz="6000" dirty="0">
                <a:latin typeface="Arial Black" pitchFamily="34" charset="0"/>
              </a:rPr>
              <a:t>primero en mi.</a:t>
            </a:r>
          </a:p>
        </p:txBody>
      </p:sp>
    </p:spTree>
    <p:extLst>
      <p:ext uri="{BB962C8B-B14F-4D97-AF65-F5344CB8AC3E}">
        <p14:creationId xmlns:p14="http://schemas.microsoft.com/office/powerpoint/2010/main" val="2463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Mándanos lluvias de santidad Para vencer toda la maldad; </a:t>
            </a:r>
            <a:r>
              <a:rPr lang="es-PE" sz="6000" dirty="0">
                <a:latin typeface="Arial Black" pitchFamily="34" charset="0"/>
              </a:rPr>
              <a:t>Sólo buscamos tu voluntad, Avívanos, oh Señor.</a:t>
            </a:r>
          </a:p>
        </p:txBody>
      </p:sp>
    </p:spTree>
    <p:extLst>
      <p:ext uri="{BB962C8B-B14F-4D97-AF65-F5344CB8AC3E}">
        <p14:creationId xmlns:p14="http://schemas.microsoft.com/office/powerpoint/2010/main" val="30951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Avívanos, oh Señor, llenándonos de tu </a:t>
            </a:r>
            <a:r>
              <a:rPr lang="es-PE" sz="6000" dirty="0">
                <a:latin typeface="Arial Black" pitchFamily="34" charset="0"/>
              </a:rPr>
              <a:t>amor,</a:t>
            </a:r>
            <a:r>
              <a:rPr lang="es-ES" sz="6000" dirty="0">
                <a:latin typeface="Arial Black" pitchFamily="34" charset="0"/>
              </a:rPr>
              <a:t> Colmándonos de fervor; ven, hazlo </a:t>
            </a:r>
            <a:r>
              <a:rPr lang="es-PE" sz="6000" dirty="0">
                <a:latin typeface="Arial Black" pitchFamily="34" charset="0"/>
              </a:rPr>
              <a:t>primero en mi.</a:t>
            </a:r>
          </a:p>
        </p:txBody>
      </p:sp>
    </p:spTree>
    <p:extLst>
      <p:ext uri="{BB962C8B-B14F-4D97-AF65-F5344CB8AC3E}">
        <p14:creationId xmlns:p14="http://schemas.microsoft.com/office/powerpoint/2010/main" val="2463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Mándanos lluvias de tu poder, Gracia divina que llena el ser, Para, Señor, tu ley comprender,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Avívanos, oh Señor.</a:t>
            </a:r>
          </a:p>
        </p:txBody>
      </p:sp>
    </p:spTree>
    <p:extLst>
      <p:ext uri="{BB962C8B-B14F-4D97-AF65-F5344CB8AC3E}">
        <p14:creationId xmlns:p14="http://schemas.microsoft.com/office/powerpoint/2010/main" val="5282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Avívanos, oh Señor, llenándonos de tu </a:t>
            </a:r>
            <a:r>
              <a:rPr lang="es-PE" sz="6000" dirty="0">
                <a:latin typeface="Arial Black" pitchFamily="34" charset="0"/>
              </a:rPr>
              <a:t>amor,</a:t>
            </a:r>
            <a:r>
              <a:rPr lang="es-ES" sz="6000" dirty="0">
                <a:latin typeface="Arial Black" pitchFamily="34" charset="0"/>
              </a:rPr>
              <a:t> Colmándonos de fervor; ven, hazlo </a:t>
            </a:r>
            <a:r>
              <a:rPr lang="es-PE" sz="6000" dirty="0">
                <a:latin typeface="Arial Black" pitchFamily="34" charset="0"/>
              </a:rPr>
              <a:t>primero en mi.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1. Cerca, más cerca, ¡oh Dios, de ti! Cerca yo quiero mi vida llevar; Cerca, más cerca, ¡oh Dios, de ti! Cerca a tu gracia que puede salvar,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Cerca a tu gracia que puede salvar.</a:t>
            </a:r>
          </a:p>
        </p:txBody>
      </p:sp>
    </p:spTree>
    <p:extLst>
      <p:ext uri="{BB962C8B-B14F-4D97-AF65-F5344CB8AC3E}">
        <p14:creationId xmlns:p14="http://schemas.microsoft.com/office/powerpoint/2010/main" val="22381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Con cuanto amor te llama: “Ven”, el </a:t>
            </a:r>
            <a:r>
              <a:rPr lang="es-PE" sz="6600" dirty="0">
                <a:latin typeface="Arial Black" pitchFamily="34" charset="0"/>
              </a:rPr>
              <a:t>que por ti en la cruz murió. </a:t>
            </a:r>
            <a:r>
              <a:rPr lang="es-ES" sz="6600" dirty="0">
                <a:latin typeface="Arial Black" pitchFamily="34" charset="0"/>
              </a:rPr>
              <a:t>¿Por qué rebelde has de ser?</a:t>
            </a:r>
            <a:r>
              <a:rPr lang="es-PE" sz="6600" dirty="0">
                <a:latin typeface="Arial Black" pitchFamily="34" charset="0"/>
              </a:rPr>
              <a:t> ¡Oh sé salvo hoy!</a:t>
            </a:r>
          </a:p>
        </p:txBody>
      </p:sp>
    </p:spTree>
    <p:extLst>
      <p:ext uri="{BB962C8B-B14F-4D97-AF65-F5344CB8AC3E}">
        <p14:creationId xmlns:p14="http://schemas.microsoft.com/office/powerpoint/2010/main" val="7528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2. Cerca, más cerca, cuál pobre soy, Nada, Señor, yo te puedo ofrecer; Sólo mi ser contrito te doy, Pueda contigo la paz obtener, Pueda contigo la paz obtener.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3. Cerca, más cerca, Señor de ti, Quiero ser tuyo dejando el pecar; Goces y pompas vanas aquí, Todo, Señor, pronto quiero dejar. Todo, Señor, pronto quiero dejar.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4. Cerca, más cerca, mientras el ser, Aliente vida y busque tu paz; Y cuando al cielo pueda ascender, Ya para siempre conmigo estarás,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Ya para siempre conmigo estarás.</a:t>
            </a:r>
            <a:endParaRPr lang="es-PE" sz="5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7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Dios nos ha dado promesas: </a:t>
            </a:r>
            <a:r>
              <a:rPr lang="es-PE" sz="6000" dirty="0">
                <a:latin typeface="Arial Black" pitchFamily="34" charset="0"/>
              </a:rPr>
              <a:t>lluvias de gracia enviaré; Dones que os den fortaleza; gran bendición os daré.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Lluvias de gracia, lluvias pedimos Señor. Mándanos lluvias copiosas, lluvias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</p:spTree>
    <p:extLst>
      <p:ext uri="{BB962C8B-B14F-4D97-AF65-F5344CB8AC3E}">
        <p14:creationId xmlns:p14="http://schemas.microsoft.com/office/powerpoint/2010/main" val="30938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Cristo nos dio la promesa del Santo </a:t>
            </a:r>
            <a:r>
              <a:rPr lang="es-PE" sz="6000" dirty="0">
                <a:latin typeface="Arial Black" pitchFamily="34" charset="0"/>
              </a:rPr>
              <a:t>Consolador, </a:t>
            </a:r>
            <a:r>
              <a:rPr lang="es-ES" sz="6000" dirty="0">
                <a:latin typeface="Arial Black" pitchFamily="34" charset="0"/>
              </a:rPr>
              <a:t>Dándonos paz y pureza, para su gloria y </a:t>
            </a:r>
            <a:r>
              <a:rPr lang="es-PE" sz="6000" dirty="0">
                <a:latin typeface="Arial Black" pitchFamily="34" charset="0"/>
              </a:rPr>
              <a:t>honor.</a:t>
            </a:r>
          </a:p>
        </p:txBody>
      </p:sp>
    </p:spTree>
    <p:extLst>
      <p:ext uri="{BB962C8B-B14F-4D97-AF65-F5344CB8AC3E}">
        <p14:creationId xmlns:p14="http://schemas.microsoft.com/office/powerpoint/2010/main" val="28354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Lluvias de gracia, lluvias pedimos Señor. Mándanos lluvias copiosas, lluvias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</p:spTree>
    <p:extLst>
      <p:ext uri="{BB962C8B-B14F-4D97-AF65-F5344CB8AC3E}">
        <p14:creationId xmlns:p14="http://schemas.microsoft.com/office/powerpoint/2010/main" val="35891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Muestra, Señor, al creyente todo Tú </a:t>
            </a:r>
            <a:r>
              <a:rPr lang="es-PE" sz="6000" dirty="0">
                <a:latin typeface="Arial Black" pitchFamily="34" charset="0"/>
              </a:rPr>
              <a:t>amor y poder; </a:t>
            </a:r>
            <a:r>
              <a:rPr lang="es-ES" sz="6000" dirty="0">
                <a:latin typeface="Arial Black" pitchFamily="34" charset="0"/>
              </a:rPr>
              <a:t>Tú eres de gracia la fuente, llena de paz </a:t>
            </a:r>
            <a:r>
              <a:rPr lang="es-PE" sz="6000" dirty="0">
                <a:latin typeface="Arial Black" pitchFamily="34" charset="0"/>
              </a:rPr>
              <a:t>nuestro ser.</a:t>
            </a:r>
          </a:p>
        </p:txBody>
      </p:sp>
    </p:spTree>
    <p:extLst>
      <p:ext uri="{BB962C8B-B14F-4D97-AF65-F5344CB8AC3E}">
        <p14:creationId xmlns:p14="http://schemas.microsoft.com/office/powerpoint/2010/main" val="141189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Lluvias de gracia, lluvias pedimos Señor. Mándanos lluvias copiosas, lluvias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</p:spTree>
    <p:extLst>
      <p:ext uri="{BB962C8B-B14F-4D97-AF65-F5344CB8AC3E}">
        <p14:creationId xmlns:p14="http://schemas.microsoft.com/office/powerpoint/2010/main" val="35891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Obra en tus siervos piadosos celo, </a:t>
            </a:r>
            <a:r>
              <a:rPr lang="es-PE" sz="6000" dirty="0">
                <a:latin typeface="Arial Black" pitchFamily="34" charset="0"/>
              </a:rPr>
              <a:t>virtud y valor,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Dándonos dones precioso, dones del </a:t>
            </a:r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</p:spTree>
    <p:extLst>
      <p:ext uri="{BB962C8B-B14F-4D97-AF65-F5344CB8AC3E}">
        <p14:creationId xmlns:p14="http://schemas.microsoft.com/office/powerpoint/2010/main" val="22987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ES" sz="7200" dirty="0">
                <a:latin typeface="Arial Black" pitchFamily="34" charset="0"/>
              </a:rPr>
              <a:t>Sí, sé salvo hoy; sí, se salvo hoy.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Ven al Señor y sé salvo hoy.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Lluvias de gracia, lluvias pedimos Señor. Mándanos lluvias copiosas, lluvias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Consolador.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Dios de gracia, Dios de gloria, danos </a:t>
            </a:r>
            <a:r>
              <a:rPr lang="es-PE" sz="6000" dirty="0">
                <a:latin typeface="Arial Black" pitchFamily="34" charset="0"/>
              </a:rPr>
              <a:t>presto tu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poder; </a:t>
            </a:r>
            <a:r>
              <a:rPr lang="es-ES" sz="6000" dirty="0">
                <a:latin typeface="Arial Black" pitchFamily="34" charset="0"/>
              </a:rPr>
              <a:t>A tu amada iglesia adorna con un nuevo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florecer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Danos luz y valentía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hora del deber, en la hora del </a:t>
            </a:r>
            <a:r>
              <a:rPr lang="es-PE" sz="6000" dirty="0">
                <a:latin typeface="Arial Black" pitchFamily="34" charset="0"/>
              </a:rPr>
              <a:t>deber.</a:t>
            </a:r>
          </a:p>
        </p:txBody>
      </p:sp>
    </p:spTree>
    <p:extLst>
      <p:ext uri="{BB962C8B-B14F-4D97-AF65-F5344CB8AC3E}">
        <p14:creationId xmlns:p14="http://schemas.microsoft.com/office/powerpoint/2010/main" val="19818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Hoy las fuerzas del maligno nos </a:t>
            </a:r>
            <a:r>
              <a:rPr lang="es-PE" sz="6000" dirty="0">
                <a:latin typeface="Arial Black" pitchFamily="34" charset="0"/>
              </a:rPr>
              <a:t>acosan sin cesar; </a:t>
            </a:r>
            <a:r>
              <a:rPr lang="es-ES" sz="6000" dirty="0">
                <a:latin typeface="Arial Black" pitchFamily="34" charset="0"/>
              </a:rPr>
              <a:t>De temor y duda, Cristo puede al alma </a:t>
            </a:r>
            <a:r>
              <a:rPr lang="es-PE" sz="6000" dirty="0">
                <a:latin typeface="Arial Black" pitchFamily="34" charset="0"/>
              </a:rPr>
              <a:t>resguardar.</a:t>
            </a:r>
          </a:p>
        </p:txBody>
      </p:sp>
    </p:spTree>
    <p:extLst>
      <p:ext uri="{BB962C8B-B14F-4D97-AF65-F5344CB8AC3E}">
        <p14:creationId xmlns:p14="http://schemas.microsoft.com/office/powerpoint/2010/main" val="8748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Danos luz y valentía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Para nunca desmayar, para nunca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desmayar.</a:t>
            </a:r>
          </a:p>
        </p:txBody>
      </p:sp>
    </p:spTree>
    <p:extLst>
      <p:ext uri="{BB962C8B-B14F-4D97-AF65-F5344CB8AC3E}">
        <p14:creationId xmlns:p14="http://schemas.microsoft.com/office/powerpoint/2010/main" val="36616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Nuestros odios inhumanos cura con tu </a:t>
            </a:r>
            <a:r>
              <a:rPr lang="es-PE" sz="6000" dirty="0">
                <a:latin typeface="Arial Black" pitchFamily="34" charset="0"/>
              </a:rPr>
              <a:t>inmenso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Líbranos de goces vanos, sin conciencia </a:t>
            </a:r>
            <a:r>
              <a:rPr lang="es-PE" sz="6000" dirty="0">
                <a:latin typeface="Arial Black" pitchFamily="34" charset="0"/>
              </a:rPr>
              <a:t>o sin valor.</a:t>
            </a:r>
          </a:p>
        </p:txBody>
      </p:sp>
    </p:spTree>
    <p:extLst>
      <p:ext uri="{BB962C8B-B14F-4D97-AF65-F5344CB8AC3E}">
        <p14:creationId xmlns:p14="http://schemas.microsoft.com/office/powerpoint/2010/main" val="32157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Danos luz y valentía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Frente a toda tentación, frente a toda </a:t>
            </a:r>
            <a:r>
              <a:rPr lang="es-PE" sz="6000" dirty="0">
                <a:latin typeface="Arial Black" pitchFamily="34" charset="0"/>
              </a:rPr>
              <a:t>tentación.</a:t>
            </a:r>
          </a:p>
        </p:txBody>
      </p:sp>
    </p:spTree>
    <p:extLst>
      <p:ext uri="{BB962C8B-B14F-4D97-AF65-F5344CB8AC3E}">
        <p14:creationId xmlns:p14="http://schemas.microsoft.com/office/powerpoint/2010/main" val="3750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Guíanos por las más altas rutas de la </a:t>
            </a:r>
            <a:r>
              <a:rPr lang="es-PE" sz="6000" dirty="0">
                <a:latin typeface="Arial Black" pitchFamily="34" charset="0"/>
              </a:rPr>
              <a:t>santidad; Proclamando para el alma verdadera libertad.</a:t>
            </a:r>
          </a:p>
        </p:txBody>
      </p:sp>
    </p:spTree>
    <p:extLst>
      <p:ext uri="{BB962C8B-B14F-4D97-AF65-F5344CB8AC3E}">
        <p14:creationId xmlns:p14="http://schemas.microsoft.com/office/powerpoint/2010/main" val="31526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Danos luz y valentía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firmeza en tu verdad, y firmeza en tu </a:t>
            </a:r>
            <a:r>
              <a:rPr lang="es-PE" sz="6000" dirty="0">
                <a:latin typeface="Arial Black" pitchFamily="34" charset="0"/>
              </a:rPr>
              <a:t>verdad.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Rindo a ti, Señor, mi pobre ser; </a:t>
            </a:r>
            <a:r>
              <a:rPr lang="es-ES" sz="6000" dirty="0">
                <a:latin typeface="Arial Black" pitchFamily="34" charset="0"/>
              </a:rPr>
              <a:t>Quiero hoy tu vida poseer, Más de tu divino amor tener, Oh, ven y aviva mi alma con poder.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4. Jesús recibe al pecador que en fe le </a:t>
            </a:r>
            <a:r>
              <a:rPr lang="es-PE" sz="7200" dirty="0">
                <a:latin typeface="Arial Black" pitchFamily="34" charset="0"/>
              </a:rPr>
              <a:t>implora el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perdón; </a:t>
            </a:r>
            <a:r>
              <a:rPr lang="es-ES" sz="7200" dirty="0">
                <a:latin typeface="Arial Black" pitchFamily="34" charset="0"/>
              </a:rPr>
              <a:t>Y él te ofrece salvación.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¡Oh sé salvo hoy!</a:t>
            </a:r>
          </a:p>
        </p:txBody>
      </p:sp>
    </p:spTree>
    <p:extLst>
      <p:ext uri="{BB962C8B-B14F-4D97-AF65-F5344CB8AC3E}">
        <p14:creationId xmlns:p14="http://schemas.microsoft.com/office/powerpoint/2010/main" val="13972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Ven, aviva mi alma con poder, Ven, aviva mi alma con poder. </a:t>
            </a:r>
            <a:r>
              <a:rPr lang="es-ES" sz="5600" dirty="0">
                <a:latin typeface="Arial Black" pitchFamily="34" charset="0"/>
              </a:rPr>
              <a:t>Tu poder divino llene hoy mi ser, Oh, ven y aviva mi alma con poder.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6000" dirty="0">
                <a:latin typeface="Arial Black" pitchFamily="34" charset="0"/>
              </a:rPr>
              <a:t>2. En tu </a:t>
            </a:r>
            <a:r>
              <a:rPr lang="fr-FR" sz="6000" dirty="0" err="1">
                <a:latin typeface="Arial Black" pitchFamily="34" charset="0"/>
              </a:rPr>
              <a:t>voluntad</a:t>
            </a:r>
            <a:r>
              <a:rPr lang="fr-FR" sz="6000" dirty="0">
                <a:latin typeface="Arial Black" pitchFamily="34" charset="0"/>
              </a:rPr>
              <a:t> </a:t>
            </a:r>
            <a:r>
              <a:rPr lang="fr-FR" sz="6000" dirty="0" err="1">
                <a:latin typeface="Arial Black" pitchFamily="34" charset="0"/>
              </a:rPr>
              <a:t>tendré</a:t>
            </a:r>
            <a:r>
              <a:rPr lang="fr-FR" sz="6000" dirty="0">
                <a:latin typeface="Arial Black" pitchFamily="34" charset="0"/>
              </a:rPr>
              <a:t> placer; </a:t>
            </a:r>
            <a:r>
              <a:rPr lang="es-ES" sz="6000" dirty="0">
                <a:latin typeface="Arial Black" pitchFamily="34" charset="0"/>
              </a:rPr>
              <a:t>Heme aquí, Señor, quiero vencer. </a:t>
            </a:r>
            <a:r>
              <a:rPr lang="es-PE" sz="6000" dirty="0">
                <a:latin typeface="Arial Black" pitchFamily="34" charset="0"/>
              </a:rPr>
              <a:t>Solamente en ti podré crecer, </a:t>
            </a:r>
            <a:r>
              <a:rPr lang="es-ES" sz="6000" dirty="0">
                <a:latin typeface="Arial Black" pitchFamily="34" charset="0"/>
              </a:rPr>
              <a:t>Oh, ven y aviva mi alma con poder.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Ven, aviva mi alma con poder, Ven, aviva mi alma con poder. </a:t>
            </a:r>
            <a:r>
              <a:rPr lang="es-ES" sz="5600" dirty="0">
                <a:latin typeface="Arial Black" pitchFamily="34" charset="0"/>
              </a:rPr>
              <a:t>Tu poder divino llene hoy mi ser, Oh, ven y aviva mi alma con poder.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Borra el vil pecado de mi ser, </a:t>
            </a:r>
            <a:r>
              <a:rPr lang="es-PE" sz="5600" dirty="0">
                <a:latin typeface="Arial Black" pitchFamily="34" charset="0"/>
              </a:rPr>
              <a:t>Toda escoria haz desvanecer, </a:t>
            </a:r>
            <a:r>
              <a:rPr lang="es-ES" sz="5600" dirty="0">
                <a:latin typeface="Arial Black" pitchFamily="34" charset="0"/>
              </a:rPr>
              <a:t>Tu abundante gracia quiero ver, Oh, ven y aviva mi alma con poder.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Ven, aviva mi alma con poder, Ven, aviva mi alma con poder. </a:t>
            </a:r>
            <a:r>
              <a:rPr lang="es-ES" sz="5600" dirty="0">
                <a:latin typeface="Arial Black" pitchFamily="34" charset="0"/>
              </a:rPr>
              <a:t>Tu poder divino llene hoy mi ser, Oh, ven y aviva mi alma con poder.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Salvador, que el Fuego Santo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Ardiera en cada corazón; Oye, pues anhelamos tanto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Rendirte honor y adoración.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Oh purifica al pueblo tuyo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te honre en perfecta unión;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tu mandato sea suyo: A otros llevar tu salvación.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Tú eres la Fuente de agua viva;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aliento puede vida dar. </a:t>
            </a:r>
            <a:r>
              <a:rPr lang="es-PE" sz="6000" dirty="0">
                <a:latin typeface="Arial Black" pitchFamily="34" charset="0"/>
              </a:rPr>
              <a:t>Tu Llama Santa purifica, Nada la puede sofocar.</a:t>
            </a:r>
          </a:p>
        </p:txBody>
      </p:sp>
    </p:spTree>
    <p:extLst>
      <p:ext uri="{BB962C8B-B14F-4D97-AF65-F5344CB8AC3E}">
        <p14:creationId xmlns:p14="http://schemas.microsoft.com/office/powerpoint/2010/main" val="34633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Que en armoniosa unión podamos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tu gran Reino trabajar, Hasta que al fin tu faz veamos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todo el mundo iluminar.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A tu iglesia, oh Dios, da vida, </a:t>
            </a:r>
            <a:r>
              <a:rPr lang="es-ES" sz="6000" dirty="0">
                <a:latin typeface="Arial Black" pitchFamily="34" charset="0"/>
              </a:rPr>
              <a:t>Tu poder en ella esté, Y cultiva en nuestras almas Por tu obra mucha fe.  </a:t>
            </a:r>
          </a:p>
        </p:txBody>
      </p:sp>
    </p:spTree>
    <p:extLst>
      <p:ext uri="{BB962C8B-B14F-4D97-AF65-F5344CB8AC3E}">
        <p14:creationId xmlns:p14="http://schemas.microsoft.com/office/powerpoint/2010/main" val="10258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ES" sz="7200" dirty="0">
                <a:latin typeface="Arial Black" pitchFamily="34" charset="0"/>
              </a:rPr>
              <a:t>Sí, sé salvo hoy; sí, se salvo hoy.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Ven al Señor y sé salvo hoy.</a:t>
            </a:r>
            <a:endParaRPr lang="es-PE" sz="72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Renovamos nuestros votos </a:t>
            </a:r>
            <a:r>
              <a:rPr lang="es-ES" sz="6000" dirty="0">
                <a:latin typeface="Arial Black" pitchFamily="34" charset="0"/>
              </a:rPr>
              <a:t>De vivir, Señor, por ti; Nos libertan tu palabra y tu sangre </a:t>
            </a:r>
            <a:r>
              <a:rPr lang="es-PE" sz="6000" dirty="0">
                <a:latin typeface="Arial Black" pitchFamily="34" charset="0"/>
              </a:rPr>
              <a:t>carmesí.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Que tu iglesia fiel testigo </a:t>
            </a:r>
            <a:r>
              <a:rPr lang="es-ES" sz="6000" dirty="0">
                <a:latin typeface="Arial Black" pitchFamily="34" charset="0"/>
              </a:rPr>
              <a:t>Sea siempre de tu amor, </a:t>
            </a:r>
            <a:r>
              <a:rPr lang="es-PE" sz="6000" dirty="0">
                <a:latin typeface="Arial Black" pitchFamily="34" charset="0"/>
              </a:rPr>
              <a:t>Proclamando tu palabra, De este mundo alrededor.</a:t>
            </a:r>
          </a:p>
        </p:txBody>
      </p:sp>
    </p:spTree>
    <p:extLst>
      <p:ext uri="{BB962C8B-B14F-4D97-AF65-F5344CB8AC3E}">
        <p14:creationId xmlns:p14="http://schemas.microsoft.com/office/powerpoint/2010/main" val="381967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En los pueblos y ciudades Do hay gente con pesar,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a todos tus  verdades les queremos </a:t>
            </a:r>
            <a:r>
              <a:rPr lang="es-PE" sz="6000" dirty="0">
                <a:latin typeface="Arial Black" pitchFamily="34" charset="0"/>
              </a:rPr>
              <a:t>anunciar.</a:t>
            </a:r>
          </a:p>
        </p:txBody>
      </p:sp>
    </p:spTree>
    <p:extLst>
      <p:ext uri="{BB962C8B-B14F-4D97-AF65-F5344CB8AC3E}">
        <p14:creationId xmlns:p14="http://schemas.microsoft.com/office/powerpoint/2010/main" val="39071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Haznos siervos muy conscientes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podamos comprender, Que a todos nos hiciste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tu mano de poder. </a:t>
            </a:r>
          </a:p>
        </p:txBody>
      </p:sp>
    </p:spTree>
    <p:extLst>
      <p:ext uri="{BB962C8B-B14F-4D97-AF65-F5344CB8AC3E}">
        <p14:creationId xmlns:p14="http://schemas.microsoft.com/office/powerpoint/2010/main" val="35337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haz que seamos compasivos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la gente en su sufrir, Pues sirviendo con cariño tu bondad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podrán sentir.</a:t>
            </a:r>
          </a:p>
        </p:txBody>
      </p:sp>
    </p:spTree>
    <p:extLst>
      <p:ext uri="{BB962C8B-B14F-4D97-AF65-F5344CB8AC3E}">
        <p14:creationId xmlns:p14="http://schemas.microsoft.com/office/powerpoint/2010/main" val="2700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Desafíanos, oh Padre, </a:t>
            </a:r>
            <a:r>
              <a:rPr lang="es-ES" sz="6000" dirty="0">
                <a:latin typeface="Arial Black" pitchFamily="34" charset="0"/>
              </a:rPr>
              <a:t>Al trabajo que hay que hacer, </a:t>
            </a:r>
            <a:r>
              <a:rPr lang="es-PE" sz="6000" dirty="0">
                <a:latin typeface="Arial Black" pitchFamily="34" charset="0"/>
              </a:rPr>
              <a:t>Pues tu iglesia, obediente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Señor habrá de ser.</a:t>
            </a:r>
          </a:p>
        </p:txBody>
      </p:sp>
    </p:spTree>
    <p:extLst>
      <p:ext uri="{BB962C8B-B14F-4D97-AF65-F5344CB8AC3E}">
        <p14:creationId xmlns:p14="http://schemas.microsoft.com/office/powerpoint/2010/main" val="2700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Conocemos nuestra meta, </a:t>
            </a:r>
            <a:r>
              <a:rPr lang="es-ES" sz="6000" dirty="0">
                <a:latin typeface="Arial Black" pitchFamily="34" charset="0"/>
              </a:rPr>
              <a:t>Que es luchar con fe y amor, Porque Cristo sea siempre de este </a:t>
            </a:r>
            <a:r>
              <a:rPr lang="es-PE" sz="6000" dirty="0">
                <a:latin typeface="Arial Black" pitchFamily="34" charset="0"/>
              </a:rPr>
              <a:t>mundo el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Corona a nuestro Salvador, dulzura celestial; </a:t>
            </a:r>
            <a:r>
              <a:rPr lang="es-ES" sz="6000" dirty="0">
                <a:latin typeface="Arial Black" pitchFamily="34" charset="0"/>
              </a:rPr>
              <a:t>Sus labios fluyen rico amor Y gracia divinal, y gracia divinal.</a:t>
            </a:r>
          </a:p>
        </p:txBody>
      </p:sp>
    </p:spTree>
    <p:extLst>
      <p:ext uri="{BB962C8B-B14F-4D97-AF65-F5344CB8AC3E}">
        <p14:creationId xmlns:p14="http://schemas.microsoft.com/office/powerpoint/2010/main" val="16229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todo el mundo pecador no tiene </a:t>
            </a:r>
            <a:r>
              <a:rPr lang="es-PE" sz="6000" dirty="0">
                <a:latin typeface="Arial Black" pitchFamily="34" charset="0"/>
              </a:rPr>
              <a:t>Cristo igual, </a:t>
            </a:r>
            <a:r>
              <a:rPr lang="es-ES" sz="6000" dirty="0">
                <a:latin typeface="Arial Black" pitchFamily="34" charset="0"/>
              </a:rPr>
              <a:t>Y nunca ha visto superior </a:t>
            </a:r>
            <a:r>
              <a:rPr lang="it-IT" sz="6000" dirty="0">
                <a:latin typeface="Arial Black" pitchFamily="34" charset="0"/>
              </a:rPr>
              <a:t>La corte celestial, la corte celestial.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Me vio sumido en males mil, él pronto </a:t>
            </a:r>
            <a:r>
              <a:rPr lang="es-PE" sz="6000" dirty="0">
                <a:latin typeface="Arial Black" pitchFamily="34" charset="0"/>
              </a:rPr>
              <a:t>me auxilió; </a:t>
            </a:r>
            <a:r>
              <a:rPr lang="es-ES" sz="6000" dirty="0">
                <a:latin typeface="Arial Black" pitchFamily="34" charset="0"/>
              </a:rPr>
              <a:t>Por mí cargó la cruz tan vil,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Mis penas él llevó, mis penas él llevó.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1 Título"/>
          <p:cNvSpPr txBox="1">
            <a:spLocks/>
          </p:cNvSpPr>
          <p:nvPr/>
        </p:nvSpPr>
        <p:spPr>
          <a:xfrm>
            <a:off x="358154" y="19367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277.-ORIENTE NI OCCIDENTE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355470" y="69269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278.-LAS NUEVAS 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55470" y="119675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6" action="ppaction://hlinksldjump"/>
              </a:rPr>
              <a:t>279.-OH, RUEGOTE, SEÑOR, ME ENSEÑES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337712" y="177785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7" action="ppaction://hlinksldjump"/>
              </a:rPr>
              <a:t>280.-LEJOS ESTAN VIVIENDO EN EL PECADO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337712" y="2348880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281.-¡OH ALZAD VUESTROS OJOS!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337712" y="292494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282.-AMA A TUS PRÓJIMOS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70121" y="350604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283.-ENVÍAME,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370121" y="4010099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284.-LA HISTORIA DE CRISTO DIREMOS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70121" y="458616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285.-ID Y DAD LAS NUEVAS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370121" y="515719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286.-SALGAMOS, FIELES, A ANUNCIAR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37712" y="566628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287.-ENVÍAME A MI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337712" y="616530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288.-HAZ ARDER MI ALMA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693070" y="19367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289.-DE SU ALTO SOLIO CELESTIAL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702494" y="69773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290.-CANTA A DIOS CON ALEGRÍA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716016" y="119675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8" action="ppaction://hlinksldjump"/>
              </a:rPr>
              <a:t>291.-JEHOVA ES MI LUZ Y MI SALVACION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4685745" y="178095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292.-¡OH CRISTO DE INFINITO AMOR!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702494" y="2353915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293.-MIL GRACIAS POR TU ORDEN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4716016" y="2852936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294.-VAMOS A SEMBRAR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746620" y="3511078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295.-ASI OS MANDO YO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4769451" y="4015984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296.-SEÑOR, TÚ ME LLAMAS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693070" y="4586163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297.-CRISTO ES MI CANCIÓN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4746620" y="515719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25" action="ppaction://hlinksldjump"/>
              </a:rPr>
              <a:t>298.-YO IRE DE LA TIERRA HASTA EL FIN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4746620" y="5666282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26" action="ppaction://hlinksldjump"/>
              </a:rPr>
              <a:t>299.-¡OH MI DIOS, OH REY ETERNO!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753146" y="6174351"/>
            <a:ext cx="435535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27" action="ppaction://hlinksldjump"/>
              </a:rPr>
              <a:t>300.-MI DIOS, SEÑOR DEL MUNDO</a:t>
            </a:r>
            <a:endParaRPr lang="es-ES" sz="1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1. Ven, amigo, a Jesús, pues él murió </a:t>
            </a:r>
            <a:r>
              <a:rPr lang="es-PE" sz="7200" dirty="0">
                <a:latin typeface="Arial Black" pitchFamily="34" charset="0"/>
              </a:rPr>
              <a:t>por ti;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Recibirás la luz que quiere darte a ti.</a:t>
            </a:r>
          </a:p>
        </p:txBody>
      </p:sp>
    </p:spTree>
    <p:extLst>
      <p:ext uri="{BB962C8B-B14F-4D97-AF65-F5344CB8AC3E}">
        <p14:creationId xmlns:p14="http://schemas.microsoft.com/office/powerpoint/2010/main" val="18606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Me ha dado de su plenitud la gracia, </a:t>
            </a:r>
            <a:r>
              <a:rPr lang="es-PE" sz="6000" dirty="0">
                <a:latin typeface="Arial Black" pitchFamily="34" charset="0"/>
              </a:rPr>
              <a:t>rico don; </a:t>
            </a:r>
            <a:r>
              <a:rPr lang="es-ES" sz="6000" dirty="0">
                <a:latin typeface="Arial Black" pitchFamily="34" charset="0"/>
              </a:rPr>
              <a:t>Mi vida y alma en gratitud, Señor, ya tuyas son, Señor, ya tuyas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son.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1.- Avívanos señor sintamos el poder del </a:t>
            </a:r>
            <a:r>
              <a:rPr lang="es-PE" sz="6000" dirty="0">
                <a:latin typeface="Arial Black" pitchFamily="34" charset="0"/>
              </a:rPr>
              <a:t>Santo </a:t>
            </a:r>
            <a:r>
              <a:rPr lang="es-ES" sz="6000" dirty="0">
                <a:latin typeface="Arial Black" pitchFamily="34" charset="0"/>
              </a:rPr>
              <a:t>Espíritu de Dios en todo nuestro ser.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Avivamos Señor con nuestra Bendición Inflama el, fuego de tu amor en cada </a:t>
            </a:r>
            <a:r>
              <a:rPr lang="es-PE" sz="6000" dirty="0">
                <a:latin typeface="Arial Black" pitchFamily="34" charset="0"/>
              </a:rPr>
              <a:t>Corazón.</a:t>
            </a:r>
          </a:p>
        </p:txBody>
      </p:sp>
    </p:spTree>
    <p:extLst>
      <p:ext uri="{BB962C8B-B14F-4D97-AF65-F5344CB8AC3E}">
        <p14:creationId xmlns:p14="http://schemas.microsoft.com/office/powerpoint/2010/main" val="5989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2.- Avivamos Señor tenemos, Sed de ti </a:t>
            </a:r>
            <a:r>
              <a:rPr lang="es-PE" sz="6000" dirty="0">
                <a:latin typeface="Arial Black" pitchFamily="34" charset="0"/>
              </a:rPr>
              <a:t>la lluvia  </a:t>
            </a:r>
            <a:r>
              <a:rPr lang="es-ES" sz="6000" dirty="0">
                <a:latin typeface="Arial Black" pitchFamily="34" charset="0"/>
              </a:rPr>
              <a:t>De tu bendición derrama ahora aquí.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Avivamos Señor con nuestra Bendición Inflama el, fuego de tu amor en cada </a:t>
            </a:r>
            <a:r>
              <a:rPr lang="es-PE" sz="6000" dirty="0">
                <a:latin typeface="Arial Black" pitchFamily="34" charset="0"/>
              </a:rPr>
              <a:t>Corazón.</a:t>
            </a:r>
          </a:p>
        </p:txBody>
      </p:sp>
    </p:spTree>
    <p:extLst>
      <p:ext uri="{BB962C8B-B14F-4D97-AF65-F5344CB8AC3E}">
        <p14:creationId xmlns:p14="http://schemas.microsoft.com/office/powerpoint/2010/main" val="5028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3.- Avivamos Señor despierta más Amor, </a:t>
            </a:r>
            <a:r>
              <a:rPr lang="es-PE" sz="6000" dirty="0">
                <a:latin typeface="Arial Black" pitchFamily="34" charset="0"/>
              </a:rPr>
              <a:t>Celo y Fe </a:t>
            </a:r>
            <a:r>
              <a:rPr lang="es-ES" sz="6000" dirty="0">
                <a:latin typeface="Arial Black" pitchFamily="34" charset="0"/>
              </a:rPr>
              <a:t>En tu pueblo aquí, en bien del pecador.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Avivamos Señor con nuestra Bendición Inflama el, fuego de tu amor en cada </a:t>
            </a:r>
            <a:r>
              <a:rPr lang="es-PE" sz="6000" dirty="0">
                <a:latin typeface="Arial Black" pitchFamily="34" charset="0"/>
              </a:rPr>
              <a:t>Corazón.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Tu obra aviva, oh Dios, tu brazo </a:t>
            </a:r>
            <a:r>
              <a:rPr lang="es-PE" sz="6000" dirty="0">
                <a:latin typeface="Arial Black" pitchFamily="34" charset="0"/>
              </a:rPr>
              <a:t>fuerza dé; </a:t>
            </a:r>
            <a:r>
              <a:rPr lang="es-ES" sz="6000" dirty="0">
                <a:latin typeface="Arial Black" pitchFamily="34" charset="0"/>
              </a:rPr>
              <a:t>Los muertos oigan ya tu voz, y da a tu </a:t>
            </a:r>
            <a:r>
              <a:rPr lang="es-PE" sz="6000" dirty="0">
                <a:latin typeface="Arial Black" pitchFamily="34" charset="0"/>
              </a:rPr>
              <a:t>pueblo fe.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Aviva, Señor; derrama lluvias hoy. La gloria tuya toda es, y el gozo es de tu </a:t>
            </a:r>
            <a:r>
              <a:rPr lang="es-PE" sz="6000" dirty="0">
                <a:latin typeface="Arial Black" pitchFamily="34" charset="0"/>
              </a:rPr>
              <a:t>mies.</a:t>
            </a:r>
          </a:p>
        </p:txBody>
      </p:sp>
    </p:spTree>
    <p:extLst>
      <p:ext uri="{BB962C8B-B14F-4D97-AF65-F5344CB8AC3E}">
        <p14:creationId xmlns:p14="http://schemas.microsoft.com/office/powerpoint/2010/main" val="713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 obra aviva, oh Dios, que no haya más dormir; Queremos ir de ti en pos 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 poder sentir.</a:t>
            </a:r>
          </a:p>
        </p:txBody>
      </p:sp>
    </p:spTree>
    <p:extLst>
      <p:ext uri="{BB962C8B-B14F-4D97-AF65-F5344CB8AC3E}">
        <p14:creationId xmlns:p14="http://schemas.microsoft.com/office/powerpoint/2010/main" val="28103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Mi buen Jesús murió y él te dará el </a:t>
            </a:r>
            <a:r>
              <a:rPr lang="es-PE" sz="7200" dirty="0">
                <a:latin typeface="Arial Black" pitchFamily="34" charset="0"/>
              </a:rPr>
              <a:t>perdón;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Abre tu corazón y dulce paz tendrás.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Aviva, Señor; derrama lluvias hoy. La gloria tuya toda es, y el gozo es de tu </a:t>
            </a:r>
            <a:r>
              <a:rPr lang="es-PE" sz="6000" dirty="0">
                <a:latin typeface="Arial Black" pitchFamily="34" charset="0"/>
              </a:rPr>
              <a:t>mies.</a:t>
            </a:r>
          </a:p>
        </p:txBody>
      </p:sp>
    </p:spTree>
    <p:extLst>
      <p:ext uri="{BB962C8B-B14F-4D97-AF65-F5344CB8AC3E}">
        <p14:creationId xmlns:p14="http://schemas.microsoft.com/office/powerpoint/2010/main" val="25043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Tu obra aviva, oh Dios: tu nombre </a:t>
            </a:r>
            <a:r>
              <a:rPr lang="es-PE" sz="6000" dirty="0">
                <a:latin typeface="Arial Black" pitchFamily="34" charset="0"/>
              </a:rPr>
              <a:t>excelso es. </a:t>
            </a:r>
            <a:r>
              <a:rPr lang="es-ES" sz="6000" dirty="0">
                <a:latin typeface="Arial Black" pitchFamily="34" charset="0"/>
              </a:rPr>
              <a:t>Y el fuego de tu santa voz nos queme </a:t>
            </a:r>
            <a:r>
              <a:rPr lang="es-PE" sz="6000" dirty="0">
                <a:latin typeface="Arial Black" pitchFamily="34" charset="0"/>
              </a:rPr>
              <a:t>otra vez.</a:t>
            </a:r>
          </a:p>
        </p:txBody>
      </p:sp>
    </p:spTree>
    <p:extLst>
      <p:ext uri="{BB962C8B-B14F-4D97-AF65-F5344CB8AC3E}">
        <p14:creationId xmlns:p14="http://schemas.microsoft.com/office/powerpoint/2010/main" val="36922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Aviva, Señor; derrama lluvias hoy. La gloria tuya toda es, y el gozo es de tu </a:t>
            </a:r>
            <a:r>
              <a:rPr lang="es-PE" sz="6000" dirty="0">
                <a:latin typeface="Arial Black" pitchFamily="34" charset="0"/>
              </a:rPr>
              <a:t>mies.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Jesús el Hijo eterno del mal te librará, Pureza y vida nueva con gozo te dará.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¡Bendita vida nueva en Jesús! Será tu Salvador y Rey, si crees en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Por fe en Jesucristo tendrás la </a:t>
            </a:r>
            <a:r>
              <a:rPr lang="es-PE" sz="6000" dirty="0">
                <a:latin typeface="Arial Black" pitchFamily="34" charset="0"/>
              </a:rPr>
              <a:t>redención; </a:t>
            </a:r>
            <a:r>
              <a:rPr lang="es-ES" sz="6000" dirty="0">
                <a:latin typeface="Arial Black" pitchFamily="34" charset="0"/>
              </a:rPr>
              <a:t>Tu Dios se ha revelado en la </a:t>
            </a:r>
            <a:r>
              <a:rPr lang="es-PE" sz="6000" dirty="0">
                <a:latin typeface="Arial Black" pitchFamily="34" charset="0"/>
              </a:rPr>
              <a:t>encarnación.</a:t>
            </a:r>
          </a:p>
        </p:txBody>
      </p:sp>
    </p:spTree>
    <p:extLst>
      <p:ext uri="{BB962C8B-B14F-4D97-AF65-F5344CB8AC3E}">
        <p14:creationId xmlns:p14="http://schemas.microsoft.com/office/powerpoint/2010/main" val="42167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¡Bendita vida nueva en Jesús! Será tu Salvador y Rey, si crees en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Su amor incontenible alcanza a todo </a:t>
            </a:r>
            <a:r>
              <a:rPr lang="es-PE" sz="6000" dirty="0">
                <a:latin typeface="Arial Black" pitchFamily="34" charset="0"/>
              </a:rPr>
              <a:t>aquel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a Cristo confesare y rinde todo a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¡Bendita vida nueva en Jesús! Será tu Salvador y Rey, si crees en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Testigos de su causa, dispuestos a </a:t>
            </a:r>
            <a:r>
              <a:rPr lang="es-PE" sz="6000" dirty="0">
                <a:latin typeface="Arial Black" pitchFamily="34" charset="0"/>
              </a:rPr>
              <a:t>sufrir; </a:t>
            </a:r>
            <a:r>
              <a:rPr lang="es-ES" sz="6000" dirty="0">
                <a:latin typeface="Arial Black" pitchFamily="34" charset="0"/>
              </a:rPr>
              <a:t>A Cristo reflejamos en nuestro fiel vivir.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ES" sz="7200" dirty="0">
                <a:latin typeface="Arial Black" pitchFamily="34" charset="0"/>
              </a:rPr>
              <a:t>Día fatal vendrá cuando no habrá lugar; La puerta se abre hoy, y tú podrás </a:t>
            </a:r>
            <a:r>
              <a:rPr lang="es-PE" sz="7200" dirty="0">
                <a:latin typeface="Arial Black" pitchFamily="34" charset="0"/>
              </a:rPr>
              <a:t>entrar.</a:t>
            </a:r>
          </a:p>
        </p:txBody>
      </p:sp>
    </p:spTree>
    <p:extLst>
      <p:ext uri="{BB962C8B-B14F-4D97-AF65-F5344CB8AC3E}">
        <p14:creationId xmlns:p14="http://schemas.microsoft.com/office/powerpoint/2010/main" val="28909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¡Bendita vida nueva en Jesús! Será tu Salvador y Rey, si crees en él.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Ven tú, ¡oh Rey eterno! La marcha </a:t>
            </a:r>
            <a:r>
              <a:rPr lang="es-PE" sz="6000" dirty="0">
                <a:latin typeface="Arial Black" pitchFamily="34" charset="0"/>
              </a:rPr>
              <a:t>suena ya; Al campo de combate tu voz nos enviará;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Tu gracia, al prepararnos, nos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Fortalecerá, </a:t>
            </a:r>
            <a:r>
              <a:rPr lang="es-ES" sz="6000" dirty="0">
                <a:latin typeface="Arial Black" pitchFamily="34" charset="0"/>
              </a:rPr>
              <a:t>Y en entusiasmo santo un himno vibrará.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Ven tú, ¡oh Rey eterno! El mal a </a:t>
            </a:r>
            <a:r>
              <a:rPr lang="es-PE" sz="6000" dirty="0">
                <a:latin typeface="Arial Black" pitchFamily="34" charset="0"/>
              </a:rPr>
              <a:t>combatir; </a:t>
            </a:r>
            <a:r>
              <a:rPr lang="es-ES" sz="6000" dirty="0">
                <a:latin typeface="Arial Black" pitchFamily="34" charset="0"/>
              </a:rPr>
              <a:t>En medio de la lucha tu paz haznos </a:t>
            </a:r>
            <a:r>
              <a:rPr lang="es-PE" sz="6000" dirty="0">
                <a:latin typeface="Arial Black" pitchFamily="34" charset="0"/>
              </a:rPr>
              <a:t>sentir;</a:t>
            </a:r>
          </a:p>
        </p:txBody>
      </p:sp>
    </p:spTree>
    <p:extLst>
      <p:ext uri="{BB962C8B-B14F-4D97-AF65-F5344CB8AC3E}">
        <p14:creationId xmlns:p14="http://schemas.microsoft.com/office/powerpoint/2010/main" val="11577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Pues no con las espadas ni con el dardo </a:t>
            </a:r>
            <a:r>
              <a:rPr lang="es-PE" sz="6000" dirty="0">
                <a:latin typeface="Arial Black" pitchFamily="34" charset="0"/>
              </a:rPr>
              <a:t>vil, </a:t>
            </a:r>
            <a:r>
              <a:rPr lang="es-ES" sz="6000" dirty="0">
                <a:latin typeface="Arial Black" pitchFamily="34" charset="0"/>
              </a:rPr>
              <a:t>Mas con amor y gracia tu reino ha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venir.</a:t>
            </a:r>
          </a:p>
        </p:txBody>
      </p:sp>
    </p:spTree>
    <p:extLst>
      <p:ext uri="{BB962C8B-B14F-4D97-AF65-F5344CB8AC3E}">
        <p14:creationId xmlns:p14="http://schemas.microsoft.com/office/powerpoint/2010/main" val="35709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Ven tú, ¡oh Rey eterno! Marchamos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sin temor; Doquier tu rostro alumbra hay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júbilo y valor.</a:t>
            </a:r>
          </a:p>
        </p:txBody>
      </p:sp>
    </p:spTree>
    <p:extLst>
      <p:ext uri="{BB962C8B-B14F-4D97-AF65-F5344CB8AC3E}">
        <p14:creationId xmlns:p14="http://schemas.microsoft.com/office/powerpoint/2010/main" val="4737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6000" dirty="0">
                <a:latin typeface="Arial Black" pitchFamily="34" charset="0"/>
              </a:rPr>
              <a:t>Tu cruz nos ilumina; </a:t>
            </a:r>
            <a:r>
              <a:rPr lang="pt-BR" sz="6000" dirty="0" err="1">
                <a:latin typeface="Arial Black" pitchFamily="34" charset="0"/>
              </a:rPr>
              <a:t>ampáranos</a:t>
            </a:r>
            <a:r>
              <a:rPr lang="pt-BR" sz="6000" dirty="0">
                <a:latin typeface="Arial Black" pitchFamily="34" charset="0"/>
              </a:rPr>
              <a:t> tu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celestial corona aguarda al vencedor.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Con una sola chispa se enciende un fuego,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los de alrededor </a:t>
            </a:r>
            <a:r>
              <a:rPr lang="es-ES" sz="6000" dirty="0" err="1">
                <a:latin typeface="Arial Black" pitchFamily="34" charset="0"/>
              </a:rPr>
              <a:t>caliéntanse</a:t>
            </a:r>
            <a:r>
              <a:rPr lang="es-ES" sz="6000" dirty="0">
                <a:latin typeface="Arial Black" pitchFamily="34" charset="0"/>
              </a:rPr>
              <a:t> muy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luego;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Así es el amor de Dios, esto al </a:t>
            </a:r>
            <a:r>
              <a:rPr lang="es-PE" sz="6000" dirty="0">
                <a:latin typeface="Arial Black" pitchFamily="34" charset="0"/>
              </a:rPr>
              <a:t>experimentar,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este amor hay que  esparcir: </a:t>
            </a:r>
            <a:r>
              <a:rPr lang="es-PE" sz="6000" dirty="0">
                <a:latin typeface="Arial Black" pitchFamily="34" charset="0"/>
              </a:rPr>
              <a:t>Lo debes compartir.</a:t>
            </a:r>
          </a:p>
        </p:txBody>
      </p:sp>
    </p:spTree>
    <p:extLst>
      <p:ext uri="{BB962C8B-B14F-4D97-AF65-F5344CB8AC3E}">
        <p14:creationId xmlns:p14="http://schemas.microsoft.com/office/powerpoint/2010/main" val="35341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Las matas al brotar en bella </a:t>
            </a:r>
            <a:r>
              <a:rPr lang="es-PE" sz="6000" dirty="0">
                <a:latin typeface="Arial Black" pitchFamily="34" charset="0"/>
              </a:rPr>
              <a:t>primavera;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aves al cantar, las flores al </a:t>
            </a:r>
            <a:r>
              <a:rPr lang="es-PE" sz="6000" dirty="0">
                <a:latin typeface="Arial Black" pitchFamily="34" charset="0"/>
              </a:rPr>
              <a:t>abrirse</a:t>
            </a:r>
          </a:p>
        </p:txBody>
      </p:sp>
    </p:spTree>
    <p:extLst>
      <p:ext uri="{BB962C8B-B14F-4D97-AF65-F5344CB8AC3E}">
        <p14:creationId xmlns:p14="http://schemas.microsoft.com/office/powerpoint/2010/main" val="41857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Mas gracia ya no habrá, pues la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Desprecias hoy; </a:t>
            </a:r>
            <a:r>
              <a:rPr lang="es-ES" sz="7200" dirty="0">
                <a:latin typeface="Arial Black" pitchFamily="34" charset="0"/>
              </a:rPr>
              <a:t>Acepta,  pecador, la salvación de Dios.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Nos hablan del amor de Dios, y esto al </a:t>
            </a:r>
            <a:r>
              <a:rPr lang="es-PE" sz="6000" dirty="0">
                <a:latin typeface="Arial Black" pitchFamily="34" charset="0"/>
              </a:rPr>
              <a:t>experimentar, A todos lo has de repetir: Lo debes compartir.</a:t>
            </a:r>
          </a:p>
        </p:txBody>
      </p:sp>
    </p:spTree>
    <p:extLst>
      <p:ext uri="{BB962C8B-B14F-4D97-AF65-F5344CB8AC3E}">
        <p14:creationId xmlns:p14="http://schemas.microsoft.com/office/powerpoint/2010/main" val="18273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Deseo para ti, mí amigo este gozo;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Confía en Dios así, y hallarás reposo;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 las montañas gritaré, el gran mensaje </a:t>
            </a:r>
            <a:r>
              <a:rPr lang="es-PE" sz="6000" dirty="0">
                <a:latin typeface="Arial Black" pitchFamily="34" charset="0"/>
              </a:rPr>
              <a:t>de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a todos hay que repetir: </a:t>
            </a:r>
            <a:r>
              <a:rPr lang="es-PE" sz="6000" dirty="0">
                <a:latin typeface="Arial Black" pitchFamily="34" charset="0"/>
              </a:rPr>
              <a:t>Lo debes compartir.</a:t>
            </a:r>
          </a:p>
        </p:txBody>
      </p:sp>
    </p:spTree>
    <p:extLst>
      <p:ext uri="{BB962C8B-B14F-4D97-AF65-F5344CB8AC3E}">
        <p14:creationId xmlns:p14="http://schemas.microsoft.com/office/powerpoint/2010/main" val="28764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 las montañas gritaré, el gran mensaje </a:t>
            </a:r>
            <a:r>
              <a:rPr lang="es-PE" sz="6000" dirty="0">
                <a:latin typeface="Arial Black" pitchFamily="34" charset="0"/>
              </a:rPr>
              <a:t>de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a todos hay que repetir: </a:t>
            </a:r>
            <a:r>
              <a:rPr lang="es-PE" sz="6000" dirty="0">
                <a:latin typeface="Arial Black" pitchFamily="34" charset="0"/>
              </a:rPr>
              <a:t>Lo debes compartir.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El mundo es del Señor, Su obra </a:t>
            </a:r>
            <a:r>
              <a:rPr lang="es-PE" sz="6000" dirty="0">
                <a:latin typeface="Arial Black" pitchFamily="34" charset="0"/>
              </a:rPr>
              <a:t>comenzó </a:t>
            </a:r>
            <a:r>
              <a:rPr lang="es-ES" sz="6000" dirty="0">
                <a:latin typeface="Arial Black" pitchFamily="34" charset="0"/>
              </a:rPr>
              <a:t>Millones de almas oirán la voz del </a:t>
            </a:r>
            <a:r>
              <a:rPr lang="es-PE" sz="6000" dirty="0">
                <a:latin typeface="Arial Black" pitchFamily="34" charset="0"/>
              </a:rPr>
              <a:t>Salvador.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Por Cristo Redentor, iremos sin tardar; </a:t>
            </a:r>
            <a:r>
              <a:rPr lang="es-PE" sz="6000" dirty="0">
                <a:latin typeface="Arial Black" pitchFamily="34" charset="0"/>
              </a:rPr>
              <a:t>Constríñenos su Santo amor que Salva al Pecador.</a:t>
            </a:r>
          </a:p>
        </p:txBody>
      </p:sp>
    </p:spTree>
    <p:extLst>
      <p:ext uri="{BB962C8B-B14F-4D97-AF65-F5344CB8AC3E}">
        <p14:creationId xmlns:p14="http://schemas.microsoft.com/office/powerpoint/2010/main" val="3953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Ofrendad y orad, fieles sed en testificar Los millones que en el mundo están, </a:t>
            </a:r>
            <a:r>
              <a:rPr lang="es-PE" sz="6000" dirty="0">
                <a:latin typeface="Arial Black" pitchFamily="34" charset="0"/>
              </a:rPr>
              <a:t>Vendrán al Salvador.</a:t>
            </a:r>
          </a:p>
        </p:txBody>
      </p:sp>
    </p:spTree>
    <p:extLst>
      <p:ext uri="{BB962C8B-B14F-4D97-AF65-F5344CB8AC3E}">
        <p14:creationId xmlns:p14="http://schemas.microsoft.com/office/powerpoint/2010/main" val="251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El mundo es del Señor, su muerte nos </a:t>
            </a:r>
            <a:r>
              <a:rPr lang="es-PE" sz="6000" dirty="0">
                <a:latin typeface="Arial Black" pitchFamily="34" charset="0"/>
              </a:rPr>
              <a:t>salvo; </a:t>
            </a:r>
            <a:r>
              <a:rPr lang="es-ES" sz="6000" dirty="0">
                <a:latin typeface="Arial Black" pitchFamily="34" charset="0"/>
              </a:rPr>
              <a:t>Millones en pecado vil, En Él tendrán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salud</a:t>
            </a:r>
          </a:p>
        </p:txBody>
      </p:sp>
    </p:spTree>
    <p:extLst>
      <p:ext uri="{BB962C8B-B14F-4D97-AF65-F5344CB8AC3E}">
        <p14:creationId xmlns:p14="http://schemas.microsoft.com/office/powerpoint/2010/main" val="236995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Más nunca escucharán las nuevas de </a:t>
            </a:r>
            <a:r>
              <a:rPr lang="es-PE" sz="6000" dirty="0">
                <a:latin typeface="Arial Black" pitchFamily="34" charset="0"/>
              </a:rPr>
              <a:t>solaz. </a:t>
            </a:r>
            <a:r>
              <a:rPr lang="es-ES" sz="6000" dirty="0">
                <a:latin typeface="Arial Black" pitchFamily="34" charset="0"/>
              </a:rPr>
              <a:t>Sin nuestra ofrenda de amor jamás verán </a:t>
            </a:r>
            <a:r>
              <a:rPr lang="es-PE" sz="6000" dirty="0">
                <a:latin typeface="Arial Black" pitchFamily="34" charset="0"/>
              </a:rPr>
              <a:t>su luz</a:t>
            </a:r>
          </a:p>
        </p:txBody>
      </p:sp>
    </p:spTree>
    <p:extLst>
      <p:ext uri="{BB962C8B-B14F-4D97-AF65-F5344CB8AC3E}">
        <p14:creationId xmlns:p14="http://schemas.microsoft.com/office/powerpoint/2010/main" val="37763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Ofrendad y orad, fieles sed en testificar Los millones que en el mundo están, </a:t>
            </a:r>
            <a:r>
              <a:rPr lang="es-PE" sz="6000" dirty="0">
                <a:latin typeface="Arial Black" pitchFamily="34" charset="0"/>
              </a:rPr>
              <a:t>Vendrán al Salvador.</a:t>
            </a:r>
          </a:p>
        </p:txBody>
      </p:sp>
    </p:spTree>
    <p:extLst>
      <p:ext uri="{BB962C8B-B14F-4D97-AF65-F5344CB8AC3E}">
        <p14:creationId xmlns:p14="http://schemas.microsoft.com/office/powerpoint/2010/main" val="6607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2. Las manos del Señor se abren hoy </a:t>
            </a:r>
            <a:r>
              <a:rPr lang="es-PE" sz="7200" dirty="0">
                <a:latin typeface="Arial Black" pitchFamily="34" charset="0"/>
              </a:rPr>
              <a:t>para ti;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Ven y confía en él, y tú serás feliz.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mundo es del Señor, sus Siervos </a:t>
            </a:r>
            <a:r>
              <a:rPr lang="es-PE" sz="6000" dirty="0">
                <a:latin typeface="Arial Black" pitchFamily="34" charset="0"/>
              </a:rPr>
              <a:t>por doquier  </a:t>
            </a:r>
            <a:r>
              <a:rPr lang="es-ES" sz="6000" dirty="0">
                <a:latin typeface="Arial Black" pitchFamily="34" charset="0"/>
              </a:rPr>
              <a:t>Proclaman su mensaje fiel, salud al </a:t>
            </a:r>
            <a:r>
              <a:rPr lang="es-PE" sz="6000" dirty="0">
                <a:latin typeface="Arial Black" pitchFamily="34" charset="0"/>
              </a:rPr>
              <a:t>pecador,</a:t>
            </a:r>
          </a:p>
        </p:txBody>
      </p:sp>
    </p:spTree>
    <p:extLst>
      <p:ext uri="{BB962C8B-B14F-4D97-AF65-F5344CB8AC3E}">
        <p14:creationId xmlns:p14="http://schemas.microsoft.com/office/powerpoint/2010/main" val="2095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Si yo no puedo ir sus nuevas a esparcir Testigo fiel aquí seré por ellos oraré.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80512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Ofrendad y orad, fieles sed en testificar Los millones que en el mundo están, </a:t>
            </a:r>
            <a:r>
              <a:rPr lang="es-PE" sz="6000" dirty="0">
                <a:latin typeface="Arial Black" pitchFamily="34" charset="0"/>
              </a:rPr>
              <a:t>Vendrán al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Oriente ni occidente hay en Cristo y </a:t>
            </a:r>
            <a:r>
              <a:rPr lang="es-PE" sz="6000" dirty="0">
                <a:latin typeface="Arial Black" pitchFamily="34" charset="0"/>
              </a:rPr>
              <a:t>su bondad, </a:t>
            </a:r>
            <a:r>
              <a:rPr lang="es-ES" sz="6000" dirty="0">
                <a:latin typeface="Arial Black" pitchFamily="34" charset="0"/>
              </a:rPr>
              <a:t>Incluida en su amor está la entera </a:t>
            </a:r>
            <a:r>
              <a:rPr lang="es-PE" sz="6000" dirty="0">
                <a:latin typeface="Arial Black" pitchFamily="34" charset="0"/>
              </a:rPr>
              <a:t>humanidad.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Dios los fieles al Señor su </a:t>
            </a:r>
            <a:r>
              <a:rPr lang="es-PE" sz="6000" dirty="0">
                <a:latin typeface="Arial Black" pitchFamily="34" charset="0"/>
              </a:rPr>
              <a:t>comunión tendrán, </a:t>
            </a:r>
            <a:r>
              <a:rPr lang="es-ES" sz="6000" dirty="0">
                <a:latin typeface="Arial Black" pitchFamily="34" charset="0"/>
              </a:rPr>
              <a:t>Y con los lazos de su amor al mundo </a:t>
            </a:r>
            <a:r>
              <a:rPr lang="es-PE" sz="6000" dirty="0">
                <a:latin typeface="Arial Black" pitchFamily="34" charset="0"/>
              </a:rPr>
              <a:t>ligarán.</a:t>
            </a:r>
          </a:p>
        </p:txBody>
      </p:sp>
    </p:spTree>
    <p:extLst>
      <p:ext uri="{BB962C8B-B14F-4D97-AF65-F5344CB8AC3E}">
        <p14:creationId xmlns:p14="http://schemas.microsoft.com/office/powerpoint/2010/main" val="14458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De razas no haya distinción, obreros </a:t>
            </a:r>
            <a:r>
              <a:rPr lang="es-PE" sz="6000" dirty="0">
                <a:latin typeface="Arial Black" pitchFamily="34" charset="0"/>
              </a:rPr>
              <a:t>de la fe!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que cual hijo sirve a Dios, hermano </a:t>
            </a:r>
            <a:r>
              <a:rPr lang="es-PE" sz="6000" dirty="0">
                <a:latin typeface="Arial Black" pitchFamily="34" charset="0"/>
              </a:rPr>
              <a:t>nuestro es.</a:t>
            </a:r>
          </a:p>
        </p:txBody>
      </p:sp>
    </p:spTree>
    <p:extLst>
      <p:ext uri="{BB962C8B-B14F-4D97-AF65-F5344CB8AC3E}">
        <p14:creationId xmlns:p14="http://schemas.microsoft.com/office/powerpoint/2010/main" val="22784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Oriente y occidente en él se </a:t>
            </a:r>
            <a:r>
              <a:rPr lang="es-PE" sz="6000" dirty="0">
                <a:latin typeface="Arial Black" pitchFamily="34" charset="0"/>
              </a:rPr>
              <a:t>encuentran; y su amor </a:t>
            </a:r>
            <a:r>
              <a:rPr lang="es-ES" sz="6000" dirty="0">
                <a:latin typeface="Arial Black" pitchFamily="34" charset="0"/>
              </a:rPr>
              <a:t>Unió a las almas por la fe en santa </a:t>
            </a:r>
            <a:r>
              <a:rPr lang="es-PE" sz="6000" dirty="0">
                <a:latin typeface="Arial Black" pitchFamily="34" charset="0"/>
              </a:rPr>
              <a:t>comunión.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Belén Jesús nació,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nuevas dad, las nuevas dad; </a:t>
            </a:r>
            <a:r>
              <a:rPr lang="es-PE" sz="6000" dirty="0">
                <a:latin typeface="Arial Black" pitchFamily="34" charset="0"/>
              </a:rPr>
              <a:t>Para nuestro bien vivió,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nuevas dad, las nuevas dad.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Presto decid, presto decid </a:t>
            </a:r>
            <a:r>
              <a:rPr lang="es-ES" sz="6000" dirty="0">
                <a:latin typeface="Arial Black" pitchFamily="34" charset="0"/>
              </a:rPr>
              <a:t>Nuevas de amor: llegó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nuevas dad, las nuevas dad. A todos hoy las nuevas 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Hombre fue el Señor Jesús, Las nuevas dad, las nuevas dad; Vino a darnos vida y luz, Las nuevas dad, las nuevas 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Tus penas pon en Dios, pues él las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llevará;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Y no tendrás pesar, sino consolación.</a:t>
            </a:r>
            <a:endParaRPr lang="es-PE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Presto decid, presto decid </a:t>
            </a:r>
            <a:r>
              <a:rPr lang="es-ES" sz="6000" dirty="0">
                <a:latin typeface="Arial Black" pitchFamily="34" charset="0"/>
              </a:rPr>
              <a:t>Nuevas de amor: llegó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nuevas dad, las nuevas dad. A todos hoy las nuevas 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resucitó y subió, Las nuevas dad, las nuevas dad; </a:t>
            </a:r>
            <a:r>
              <a:rPr lang="es-PE" sz="6000" dirty="0">
                <a:latin typeface="Arial Black" pitchFamily="34" charset="0"/>
              </a:rPr>
              <a:t>Vivirá el que creyó, </a:t>
            </a:r>
            <a:r>
              <a:rPr lang="es-ES" sz="6000" dirty="0">
                <a:latin typeface="Arial Black" pitchFamily="34" charset="0"/>
              </a:rPr>
              <a:t>Las nuevas dad, las nuevas 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Presto decid, presto decid </a:t>
            </a:r>
            <a:r>
              <a:rPr lang="es-ES" sz="6000" dirty="0">
                <a:latin typeface="Arial Black" pitchFamily="34" charset="0"/>
              </a:rPr>
              <a:t>Nuevas de amor: llegó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nuevas dad, las nuevas dad. A todos hoy las nuevas 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Cristo vive en el mundo aún, Las nuevas dad, las nuevas dad; El, la fuente es de salud, Las nuevas dad, las nuevas 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Presto decid, presto decid </a:t>
            </a:r>
            <a:r>
              <a:rPr lang="es-ES" sz="6000" dirty="0">
                <a:latin typeface="Arial Black" pitchFamily="34" charset="0"/>
              </a:rPr>
              <a:t>Nuevas de amor: llegó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nuevas dad, las nuevas dad. A todos hoy las nuevas dad.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Oh, </a:t>
            </a:r>
            <a:r>
              <a:rPr lang="es-ES" sz="6000" dirty="0" err="1">
                <a:latin typeface="Arial Black" pitchFamily="34" charset="0"/>
              </a:rPr>
              <a:t>ruégote</a:t>
            </a:r>
            <a:r>
              <a:rPr lang="es-ES" sz="6000" dirty="0">
                <a:latin typeface="Arial Black" pitchFamily="34" charset="0"/>
              </a:rPr>
              <a:t>, Señor Jesús, Que tú me enseñes siempre a hablar Con eco vivo de tu voz a los que vagan sin tu paz.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Enséñame, Señor Jesús; </a:t>
            </a:r>
            <a:r>
              <a:rPr lang="es-ES" sz="6000" dirty="0">
                <a:latin typeface="Arial Black" pitchFamily="34" charset="0"/>
              </a:rPr>
              <a:t>Y haz que pueda yo enseñar </a:t>
            </a:r>
            <a:r>
              <a:rPr lang="es-PE" sz="6000" dirty="0">
                <a:latin typeface="Arial Black" pitchFamily="34" charset="0"/>
              </a:rPr>
              <a:t>Palabra tuya, pura luz, Que al alma hambrienta vida da.</a:t>
            </a:r>
          </a:p>
        </p:txBody>
      </p:sp>
    </p:spTree>
    <p:extLst>
      <p:ext uri="{BB962C8B-B14F-4D97-AF65-F5344CB8AC3E}">
        <p14:creationId xmlns:p14="http://schemas.microsoft.com/office/powerpoint/2010/main" val="27848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Oh, lléname, Señor Jesús, De gracia y de tu gran poder; Y así yo pueda alrededor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 santa influencia derramar.</a:t>
            </a:r>
          </a:p>
        </p:txBody>
      </p:sp>
    </p:spTree>
    <p:extLst>
      <p:ext uri="{BB962C8B-B14F-4D97-AF65-F5344CB8AC3E}">
        <p14:creationId xmlns:p14="http://schemas.microsoft.com/office/powerpoint/2010/main" val="37242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Ocúpame, Señor Jesús, </a:t>
            </a:r>
            <a:r>
              <a:rPr lang="es-ES" sz="6000" dirty="0">
                <a:latin typeface="Arial Black" pitchFamily="34" charset="0"/>
              </a:rPr>
              <a:t>Tal como quieras y doquier;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al fin la gloria de tu faz En tu presencia pueda ver.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Lejos están viviendo en el pecado Millones de almas a la perdición: ¿Quién con valor al mundo ha </a:t>
            </a:r>
            <a:r>
              <a:rPr lang="es-PE" sz="5500" dirty="0">
                <a:latin typeface="Arial Black" pitchFamily="34" charset="0"/>
              </a:rPr>
              <a:t>proclamado </a:t>
            </a:r>
            <a:r>
              <a:rPr lang="es-ES" sz="5500" dirty="0">
                <a:latin typeface="Arial Black" pitchFamily="34" charset="0"/>
              </a:rPr>
              <a:t>De Jesucristo la gran salvación?</a:t>
            </a:r>
          </a:p>
        </p:txBody>
      </p:sp>
    </p:spTree>
    <p:extLst>
      <p:ext uri="{BB962C8B-B14F-4D97-AF65-F5344CB8AC3E}">
        <p14:creationId xmlns:p14="http://schemas.microsoft.com/office/powerpoint/2010/main" val="9312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ES" sz="7200" dirty="0">
                <a:latin typeface="Arial Black" pitchFamily="34" charset="0"/>
              </a:rPr>
              <a:t>Día fatal vendrá cuando no habrá lugar; La puerta se abre hoy, y tú podrás </a:t>
            </a:r>
            <a:r>
              <a:rPr lang="es-PE" sz="7200" dirty="0">
                <a:latin typeface="Arial Black" pitchFamily="34" charset="0"/>
              </a:rPr>
              <a:t>entrar.</a:t>
            </a:r>
          </a:p>
        </p:txBody>
      </p:sp>
    </p:spTree>
    <p:extLst>
      <p:ext uri="{BB962C8B-B14F-4D97-AF65-F5344CB8AC3E}">
        <p14:creationId xmlns:p14="http://schemas.microsoft.com/office/powerpoint/2010/main" val="3945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“Me es dada toda autoridad,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Me es dada toda autoridad: Id a predicar al mundo el evangelio, Yo estoy con vosotros siempre.”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Ved como están las puertas ya </a:t>
            </a:r>
            <a:r>
              <a:rPr lang="es-PE" sz="5500" dirty="0">
                <a:latin typeface="Arial Black" pitchFamily="34" charset="0"/>
              </a:rPr>
              <a:t>abiertas </a:t>
            </a:r>
            <a:r>
              <a:rPr lang="es-ES" sz="5500" dirty="0">
                <a:latin typeface="Arial Black" pitchFamily="34" charset="0"/>
              </a:rPr>
              <a:t>Para que entréis por ellas con valor;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Con vuestras fuerzas en unión y alertas, El evangelio dad al pecador.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“Me es dada toda autoridad,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Me es dada toda autoridad: Id a predicar al mundo el evangelio, Yo estoy con vosotros siempre.”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"¿Por qué morir? ", la voz de Dios os </a:t>
            </a:r>
            <a:r>
              <a:rPr lang="es-PE" sz="5500" dirty="0">
                <a:latin typeface="Arial Black" pitchFamily="34" charset="0"/>
              </a:rPr>
              <a:t>llama; </a:t>
            </a:r>
            <a:r>
              <a:rPr lang="es-ES" sz="5500" dirty="0">
                <a:latin typeface="Arial Black" pitchFamily="34" charset="0"/>
              </a:rPr>
              <a:t>"¿Por qué morir?" al mundo preguntad.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Cristo murió, pues él a todos ama; La vida eterna ahora anunciad.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“Me es dada toda autoridad,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Me es dada toda autoridad: Id a predicar al mundo el evangelio, Yo estoy con vosotros siempre.”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Y llegará el día cuando el mundo Gloria dará en triunfos al Señor; La salvación dará un placer profundo: Cristo es el Rey y nuestro Salvador.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“Me es dada toda autoridad,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Me es dada toda autoridad: Id a predicar al mundo el evangelio, Yo estoy con vosotros siempre.”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Miles hay en lejanas regiones Que por sendas oscuras hoy van. El Señor aún anhela salvarles: </a:t>
            </a:r>
            <a:r>
              <a:rPr lang="es-ES" sz="5500" dirty="0" err="1">
                <a:latin typeface="Arial Black" pitchFamily="34" charset="0"/>
              </a:rPr>
              <a:t>Vé</a:t>
            </a:r>
            <a:r>
              <a:rPr lang="es-ES" sz="5500" dirty="0">
                <a:latin typeface="Arial Black" pitchFamily="34" charset="0"/>
              </a:rPr>
              <a:t>, tú pues, la semilla a sembrar.</a:t>
            </a:r>
          </a:p>
        </p:txBody>
      </p:sp>
    </p:spTree>
    <p:extLst>
      <p:ext uri="{BB962C8B-B14F-4D97-AF65-F5344CB8AC3E}">
        <p14:creationId xmlns:p14="http://schemas.microsoft.com/office/powerpoint/2010/main" val="11196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¡Oh alzad vuestros ojos a los campos! </a:t>
            </a:r>
            <a:r>
              <a:rPr lang="es-PE" sz="5500" dirty="0">
                <a:latin typeface="Arial Black" pitchFamily="34" charset="0"/>
              </a:rPr>
              <a:t>La bendita palabra sembrad. </a:t>
            </a:r>
            <a:r>
              <a:rPr lang="es-ES" sz="5500" dirty="0">
                <a:latin typeface="Arial Black" pitchFamily="34" charset="0"/>
              </a:rPr>
              <a:t>De amor y de fe inflamados, </a:t>
            </a:r>
            <a:r>
              <a:rPr lang="pt-BR" sz="5500" dirty="0">
                <a:latin typeface="Arial Black" pitchFamily="34" charset="0"/>
              </a:rPr>
              <a:t>Ricos frutos </a:t>
            </a:r>
            <a:r>
              <a:rPr lang="pt-BR" sz="5500" dirty="0" err="1">
                <a:latin typeface="Arial Black" pitchFamily="34" charset="0"/>
              </a:rPr>
              <a:t>Jehová</a:t>
            </a:r>
            <a:r>
              <a:rPr lang="pt-BR" sz="5500" dirty="0">
                <a:latin typeface="Arial Black" pitchFamily="34" charset="0"/>
              </a:rPr>
              <a:t> os dará.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¿Cuántos hay que se van a la muerte Sin saber esta nueva eternal? Vida, fuerza, talentos y bienes Dios os brinda, ¡salid y luchad!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Mas gracia ya no habrá, pues la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Desprecias hoy; </a:t>
            </a:r>
            <a:r>
              <a:rPr lang="es-ES" sz="7200" dirty="0">
                <a:latin typeface="Arial Black" pitchFamily="34" charset="0"/>
              </a:rPr>
              <a:t>Acepta,  pecador, la salvación de Dios.</a:t>
            </a:r>
            <a:endParaRPr lang="es-PE" sz="72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¡Oh alzad vuestros ojos a los campos! </a:t>
            </a:r>
            <a:r>
              <a:rPr lang="es-PE" sz="5500" dirty="0">
                <a:latin typeface="Arial Black" pitchFamily="34" charset="0"/>
              </a:rPr>
              <a:t>La bendita palabra sembrad. </a:t>
            </a:r>
            <a:r>
              <a:rPr lang="es-ES" sz="5500" dirty="0">
                <a:latin typeface="Arial Black" pitchFamily="34" charset="0"/>
              </a:rPr>
              <a:t>De amor y de fe inflamados, </a:t>
            </a:r>
            <a:r>
              <a:rPr lang="pt-BR" sz="5500" dirty="0">
                <a:latin typeface="Arial Black" pitchFamily="34" charset="0"/>
              </a:rPr>
              <a:t>Ricos frutos </a:t>
            </a:r>
            <a:r>
              <a:rPr lang="pt-BR" sz="5500" dirty="0" err="1">
                <a:latin typeface="Arial Black" pitchFamily="34" charset="0"/>
              </a:rPr>
              <a:t>Jehová</a:t>
            </a:r>
            <a:r>
              <a:rPr lang="pt-BR" sz="5500" dirty="0">
                <a:latin typeface="Arial Black" pitchFamily="34" charset="0"/>
              </a:rPr>
              <a:t> os dará.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Pronto el día se irá para siempre Y la magna ocasión pasará. Presto id, el mensaje es urgente, Que el Señor con poder os guiará.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¡Oh alzad vuestros ojos a los campos! </a:t>
            </a:r>
            <a:r>
              <a:rPr lang="es-PE" sz="5500" dirty="0">
                <a:latin typeface="Arial Black" pitchFamily="34" charset="0"/>
              </a:rPr>
              <a:t>La bendita palabra sembrad. </a:t>
            </a:r>
            <a:r>
              <a:rPr lang="es-ES" sz="5500" dirty="0">
                <a:latin typeface="Arial Black" pitchFamily="34" charset="0"/>
              </a:rPr>
              <a:t>De amor y de fe inflamados, </a:t>
            </a:r>
            <a:r>
              <a:rPr lang="pt-BR" sz="5500" dirty="0">
                <a:latin typeface="Arial Black" pitchFamily="34" charset="0"/>
              </a:rPr>
              <a:t>Ricos frutos </a:t>
            </a:r>
            <a:r>
              <a:rPr lang="pt-BR" sz="5500" dirty="0" err="1">
                <a:latin typeface="Arial Black" pitchFamily="34" charset="0"/>
              </a:rPr>
              <a:t>Jehová</a:t>
            </a:r>
            <a:r>
              <a:rPr lang="pt-BR" sz="5500" dirty="0">
                <a:latin typeface="Arial Black" pitchFamily="34" charset="0"/>
              </a:rPr>
              <a:t> os dará.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Ama a tus prójimos, piensa en </a:t>
            </a:r>
            <a:r>
              <a:rPr lang="es-PE" sz="5500" dirty="0">
                <a:latin typeface="Arial Black" pitchFamily="34" charset="0"/>
              </a:rPr>
              <a:t>sus almas, </a:t>
            </a:r>
            <a:r>
              <a:rPr lang="es-ES" sz="5500" dirty="0">
                <a:latin typeface="Arial Black" pitchFamily="34" charset="0"/>
              </a:rPr>
              <a:t>Diles la historia del buen Salvador;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Cuida del huérfano, hazte su amigo; Cristo es Padre y fiel Salvador.</a:t>
            </a:r>
          </a:p>
        </p:txBody>
      </p:sp>
    </p:spTree>
    <p:extLst>
      <p:ext uri="{BB962C8B-B14F-4D97-AF65-F5344CB8AC3E}">
        <p14:creationId xmlns:p14="http://schemas.microsoft.com/office/powerpoint/2010/main" val="3673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 al incrédulo, mira el peligro; Dios le perdonará, Dios le amará.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Aunque </a:t>
            </a:r>
            <a:r>
              <a:rPr lang="es-ES" sz="5500" dirty="0" err="1">
                <a:latin typeface="Arial Black" pitchFamily="34" charset="0"/>
              </a:rPr>
              <a:t>recházanle</a:t>
            </a:r>
            <a:r>
              <a:rPr lang="es-ES" sz="5500" dirty="0">
                <a:latin typeface="Arial Black" pitchFamily="34" charset="0"/>
              </a:rPr>
              <a:t>, tiene paciencia Hasta que puédales dar la salud; Venle los ángeles cerca del trono; </a:t>
            </a:r>
            <a:r>
              <a:rPr lang="es-PE" sz="5500" dirty="0" err="1">
                <a:latin typeface="Arial Black" pitchFamily="34" charset="0"/>
              </a:rPr>
              <a:t>Vigilaránles</a:t>
            </a:r>
            <a:r>
              <a:rPr lang="es-PE" sz="5500" dirty="0">
                <a:latin typeface="Arial Black" pitchFamily="34" charset="0"/>
              </a:rPr>
              <a:t> con solicitud.</a:t>
            </a:r>
          </a:p>
        </p:txBody>
      </p:sp>
    </p:spTree>
    <p:extLst>
      <p:ext uri="{BB962C8B-B14F-4D97-AF65-F5344CB8AC3E}">
        <p14:creationId xmlns:p14="http://schemas.microsoft.com/office/powerpoint/2010/main" val="14494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 al incrédulo, mira el peligro; Dios le perdonará, Dios le amará.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Habla a tus prójimos, Cristo te ayuda; </a:t>
            </a:r>
            <a:r>
              <a:rPr lang="es-PE" sz="5500" dirty="0">
                <a:latin typeface="Arial Black" pitchFamily="34" charset="0"/>
              </a:rPr>
              <a:t>Dios, fortaleza, gustoso dará;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El te bendecirá en tus esfuerzos, A gloria eterna él te llevará.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 al incrédulo, mira el peligro; Dios le perdonará, Dios le amará.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pt-BR" sz="6000" dirty="0">
                <a:latin typeface="Arial Black" pitchFamily="34" charset="0"/>
              </a:rPr>
              <a:t>1. </a:t>
            </a:r>
            <a:r>
              <a:rPr lang="pt-BR" sz="6000" dirty="0" err="1">
                <a:latin typeface="Arial Black" pitchFamily="34" charset="0"/>
              </a:rPr>
              <a:t>Señor</a:t>
            </a:r>
            <a:r>
              <a:rPr lang="pt-BR" sz="6000" dirty="0">
                <a:latin typeface="Arial Black" pitchFamily="34" charset="0"/>
              </a:rPr>
              <a:t> </a:t>
            </a:r>
            <a:r>
              <a:rPr lang="pt-BR" sz="6000" dirty="0" err="1">
                <a:latin typeface="Arial Black" pitchFamily="34" charset="0"/>
              </a:rPr>
              <a:t>Jesús</a:t>
            </a:r>
            <a:r>
              <a:rPr lang="pt-BR" sz="6000" dirty="0">
                <a:latin typeface="Arial Black" pitchFamily="34" charset="0"/>
              </a:rPr>
              <a:t>, me entrego a ti, </a:t>
            </a:r>
            <a:r>
              <a:rPr lang="es-PE" sz="6000" dirty="0">
                <a:latin typeface="Arial Black" pitchFamily="34" charset="0"/>
              </a:rPr>
              <a:t>Me entrego en verdad;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Espíritu me reveló La gran necesidad.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Mi amor y vida doy a ti, Jesús, quien en la cruz por mí </a:t>
            </a:r>
            <a:r>
              <a:rPr lang="es-PE" sz="6600" dirty="0">
                <a:latin typeface="Arial Black" pitchFamily="34" charset="0"/>
              </a:rPr>
              <a:t>Vertiste sangre carmesí,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Mi Dios y  Salvador.</a:t>
            </a:r>
            <a:endParaRPr lang="es-E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Envía, envíame, Señor. </a:t>
            </a:r>
            <a:r>
              <a:rPr lang="es-ES" sz="5800" dirty="0">
                <a:latin typeface="Arial Black" pitchFamily="34" charset="0"/>
              </a:rPr>
              <a:t>La mies es mucha y grande la labor; </a:t>
            </a:r>
            <a:r>
              <a:rPr lang="pt-BR" sz="5800" dirty="0">
                <a:latin typeface="Arial Black" pitchFamily="34" charset="0"/>
              </a:rPr>
              <a:t>Mas  </a:t>
            </a:r>
            <a:r>
              <a:rPr lang="pt-BR" sz="5800" dirty="0" err="1">
                <a:latin typeface="Arial Black" pitchFamily="34" charset="0"/>
              </a:rPr>
              <a:t>constreñido</a:t>
            </a:r>
            <a:r>
              <a:rPr lang="pt-BR" sz="5800" dirty="0">
                <a:latin typeface="Arial Black" pitchFamily="34" charset="0"/>
              </a:rPr>
              <a:t> por tu amor </a:t>
            </a:r>
            <a:r>
              <a:rPr lang="es-PE" sz="5800" dirty="0">
                <a:latin typeface="Arial Black" pitchFamily="34" charset="0"/>
              </a:rPr>
              <a:t>Quiero servirte, buen Salvador.</a:t>
            </a:r>
          </a:p>
        </p:txBody>
      </p:sp>
    </p:spTree>
    <p:extLst>
      <p:ext uri="{BB962C8B-B14F-4D97-AF65-F5344CB8AC3E}">
        <p14:creationId xmlns:p14="http://schemas.microsoft.com/office/powerpoint/2010/main" val="21394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Amigos quieren impedir </a:t>
            </a:r>
            <a:r>
              <a:rPr lang="es-ES" sz="6000" dirty="0">
                <a:latin typeface="Arial Black" pitchFamily="34" charset="0"/>
              </a:rPr>
              <a:t>Que yo me entregue hoy,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Mas Cristo su promesa da,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"Contigo siempre estoy."</a:t>
            </a:r>
          </a:p>
        </p:txBody>
      </p:sp>
    </p:spTree>
    <p:extLst>
      <p:ext uri="{BB962C8B-B14F-4D97-AF65-F5344CB8AC3E}">
        <p14:creationId xmlns:p14="http://schemas.microsoft.com/office/powerpoint/2010/main" val="11091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Envía, envíame, Señor. </a:t>
            </a:r>
            <a:r>
              <a:rPr lang="es-ES" sz="5800" dirty="0">
                <a:latin typeface="Arial Black" pitchFamily="34" charset="0"/>
              </a:rPr>
              <a:t>La mies es mucha y grande la labor; </a:t>
            </a:r>
            <a:r>
              <a:rPr lang="pt-BR" sz="5800" dirty="0">
                <a:latin typeface="Arial Black" pitchFamily="34" charset="0"/>
              </a:rPr>
              <a:t>Mas  </a:t>
            </a:r>
            <a:r>
              <a:rPr lang="pt-BR" sz="5800" dirty="0" err="1">
                <a:latin typeface="Arial Black" pitchFamily="34" charset="0"/>
              </a:rPr>
              <a:t>constreñido</a:t>
            </a:r>
            <a:r>
              <a:rPr lang="pt-BR" sz="5800" dirty="0">
                <a:latin typeface="Arial Black" pitchFamily="34" charset="0"/>
              </a:rPr>
              <a:t> por tu amor </a:t>
            </a:r>
            <a:r>
              <a:rPr lang="es-PE" sz="5800" dirty="0">
                <a:latin typeface="Arial Black" pitchFamily="34" charset="0"/>
              </a:rPr>
              <a:t>Quiero servirte, buen Salvador.</a:t>
            </a:r>
          </a:p>
        </p:txBody>
      </p:sp>
    </p:spTree>
    <p:extLst>
      <p:ext uri="{BB962C8B-B14F-4D97-AF65-F5344CB8AC3E}">
        <p14:creationId xmlns:p14="http://schemas.microsoft.com/office/powerpoint/2010/main" val="40889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Ningún placer jamás habrá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Mayor que proclamar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evangelio de su amor: </a:t>
            </a:r>
            <a:r>
              <a:rPr lang="es-PE" sz="6000" dirty="0">
                <a:latin typeface="Arial Black" pitchFamily="34" charset="0"/>
              </a:rPr>
              <a:t>El mundo por salvar.</a:t>
            </a:r>
          </a:p>
        </p:txBody>
      </p:sp>
    </p:spTree>
    <p:extLst>
      <p:ext uri="{BB962C8B-B14F-4D97-AF65-F5344CB8AC3E}">
        <p14:creationId xmlns:p14="http://schemas.microsoft.com/office/powerpoint/2010/main" val="4835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Envía, envíame, Señor. </a:t>
            </a:r>
            <a:r>
              <a:rPr lang="es-ES" sz="5800" dirty="0">
                <a:latin typeface="Arial Black" pitchFamily="34" charset="0"/>
              </a:rPr>
              <a:t>La mies es mucha y grande la labor; </a:t>
            </a:r>
            <a:r>
              <a:rPr lang="pt-BR" sz="5800" dirty="0">
                <a:latin typeface="Arial Black" pitchFamily="34" charset="0"/>
              </a:rPr>
              <a:t>Mas  </a:t>
            </a:r>
            <a:r>
              <a:rPr lang="pt-BR" sz="5800" dirty="0" err="1">
                <a:latin typeface="Arial Black" pitchFamily="34" charset="0"/>
              </a:rPr>
              <a:t>constreñido</a:t>
            </a:r>
            <a:r>
              <a:rPr lang="pt-BR" sz="5800" dirty="0">
                <a:latin typeface="Arial Black" pitchFamily="34" charset="0"/>
              </a:rPr>
              <a:t> por tu amor </a:t>
            </a:r>
            <a:r>
              <a:rPr lang="es-PE" sz="5800" dirty="0">
                <a:latin typeface="Arial Black" pitchFamily="34" charset="0"/>
              </a:rPr>
              <a:t>Quiero servirte, buen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9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500" dirty="0">
                <a:latin typeface="Arial Black" pitchFamily="34" charset="0"/>
              </a:rPr>
              <a:t>1. La historia de Cristo diremos,</a:t>
            </a:r>
            <a:r>
              <a:rPr lang="es-ES" sz="5500" dirty="0">
                <a:latin typeface="Arial Black" pitchFamily="34" charset="0"/>
              </a:rPr>
              <a:t> Que dará al mundo la luz, La paz y el perdón anunciamos, </a:t>
            </a:r>
            <a:r>
              <a:rPr lang="es-PE" sz="5500" dirty="0">
                <a:latin typeface="Arial Black" pitchFamily="34" charset="0"/>
              </a:rPr>
              <a:t>Comprados en cruenta cruz, Comprados en cruenta cruz.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Nos quitó toda sombra densa, Alejó nuestra oscuridad, </a:t>
            </a:r>
            <a:r>
              <a:rPr lang="es-ES" sz="5500" dirty="0">
                <a:latin typeface="Arial Black" pitchFamily="34" charset="0"/>
              </a:rPr>
              <a:t>El nos salvó, nuestra paz compró, Nos dio luz y libertad.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2. La historia de Cristo cantemos, Melodías dulces cantad. Un tono alegre tendremos, De Cristo en Navidad, De Cristo en Navidad.</a:t>
            </a:r>
          </a:p>
        </p:txBody>
      </p:sp>
    </p:spTree>
    <p:extLst>
      <p:ext uri="{BB962C8B-B14F-4D97-AF65-F5344CB8AC3E}">
        <p14:creationId xmlns:p14="http://schemas.microsoft.com/office/powerpoint/2010/main" val="23271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Nos quitó toda sombra densa, Alejó nuestra oscuridad, </a:t>
            </a:r>
            <a:r>
              <a:rPr lang="es-ES" sz="5500" dirty="0">
                <a:latin typeface="Arial Black" pitchFamily="34" charset="0"/>
              </a:rPr>
              <a:t>El nos salvó, nuestra paz compró, Nos dio luz y libertad.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La historia de Cristo daremos </a:t>
            </a:r>
            <a:r>
              <a:rPr lang="es-ES" sz="5500" dirty="0">
                <a:latin typeface="Arial Black" pitchFamily="34" charset="0"/>
              </a:rPr>
              <a:t>Al mortal que va sin su amor: “Que Dios dio a su Hijo”, diremos, “Y hallamos en él favor, </a:t>
            </a:r>
            <a:r>
              <a:rPr lang="es-PE" sz="5500" dirty="0">
                <a:latin typeface="Arial Black" pitchFamily="34" charset="0"/>
              </a:rPr>
              <a:t>Hallamos en él favor.”</a:t>
            </a:r>
          </a:p>
        </p:txBody>
      </p:sp>
    </p:spTree>
    <p:extLst>
      <p:ext uri="{BB962C8B-B14F-4D97-AF65-F5344CB8AC3E}">
        <p14:creationId xmlns:p14="http://schemas.microsoft.com/office/powerpoint/2010/main" val="18231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Mi amor y vida doy a ti, Quien fuiste a la cruz por mí;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Mi amor y vida doy a ti, </a:t>
            </a:r>
            <a:r>
              <a:rPr lang="es-PE" sz="6600" dirty="0">
                <a:latin typeface="Arial Black" pitchFamily="34" charset="0"/>
              </a:rPr>
              <a:t>Jesús, mi Salvador.</a:t>
            </a:r>
          </a:p>
        </p:txBody>
      </p:sp>
    </p:spTree>
    <p:extLst>
      <p:ext uri="{BB962C8B-B14F-4D97-AF65-F5344CB8AC3E}">
        <p14:creationId xmlns:p14="http://schemas.microsoft.com/office/powerpoint/2010/main" val="11104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Nos quitó toda sombra densa, Alejó nuestra oscuridad, </a:t>
            </a:r>
            <a:r>
              <a:rPr lang="es-ES" sz="5500" dirty="0">
                <a:latin typeface="Arial Black" pitchFamily="34" charset="0"/>
              </a:rPr>
              <a:t>El nos salvó, nuestra paz compró, Nos dio luz y libertad.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4. A Jesús todos confesaremos, </a:t>
            </a:r>
            <a:r>
              <a:rPr lang="es-ES" sz="5500" dirty="0">
                <a:latin typeface="Arial Black" pitchFamily="34" charset="0"/>
              </a:rPr>
              <a:t>El nos dio su gran salvación, Por él al Señor dirigimos, </a:t>
            </a:r>
            <a:r>
              <a:rPr lang="es-PE" sz="5500" dirty="0">
                <a:latin typeface="Arial Black" pitchFamily="34" charset="0"/>
              </a:rPr>
              <a:t>Con fe toda oración, Con fe toda oración.</a:t>
            </a:r>
          </a:p>
        </p:txBody>
      </p:sp>
    </p:spTree>
    <p:extLst>
      <p:ext uri="{BB962C8B-B14F-4D97-AF65-F5344CB8AC3E}">
        <p14:creationId xmlns:p14="http://schemas.microsoft.com/office/powerpoint/2010/main" val="5896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Nos quitó toda sombra densa, Alejó nuestra oscuridad, </a:t>
            </a:r>
            <a:r>
              <a:rPr lang="es-ES" sz="5500" dirty="0">
                <a:latin typeface="Arial Black" pitchFamily="34" charset="0"/>
              </a:rPr>
              <a:t>El nos salvó, nuestra paz compró, Nos dio luz y libertad.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"Id y dad las nuevas": Dios a su Hijo </a:t>
            </a:r>
            <a:r>
              <a:rPr lang="es-PE" sz="5500" dirty="0">
                <a:latin typeface="Arial Black" pitchFamily="34" charset="0"/>
              </a:rPr>
              <a:t>dio. </a:t>
            </a:r>
            <a:r>
              <a:rPr lang="es-ES" sz="5500" dirty="0">
                <a:latin typeface="Arial Black" pitchFamily="34" charset="0"/>
              </a:rPr>
              <a:t>De una virgen vino; gracia él mostró. El por mi pecado muerto fue en la cruz, Pero un día en gloria ha de volver Jesús.</a:t>
            </a:r>
          </a:p>
        </p:txBody>
      </p:sp>
    </p:spTree>
    <p:extLst>
      <p:ext uri="{BB962C8B-B14F-4D97-AF65-F5344CB8AC3E}">
        <p14:creationId xmlns:p14="http://schemas.microsoft.com/office/powerpoint/2010/main" val="29701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"Id y dad las nuevas", orden es de </a:t>
            </a:r>
            <a:r>
              <a:rPr lang="es-PE" sz="5500" dirty="0">
                <a:latin typeface="Arial Black" pitchFamily="34" charset="0"/>
              </a:rPr>
              <a:t>Dios; </a:t>
            </a:r>
            <a:r>
              <a:rPr lang="es-ES" sz="5500" dirty="0">
                <a:latin typeface="Arial Black" pitchFamily="34" charset="0"/>
              </a:rPr>
              <a:t>Por el mundo entero óigase su voz.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No busquéis conflictos; nunca claudiquéis, </a:t>
            </a:r>
            <a:r>
              <a:rPr lang="es-ES" sz="5500" dirty="0">
                <a:latin typeface="Arial Black" pitchFamily="34" charset="0"/>
              </a:rPr>
              <a:t>Pues si así venciereis, corona allá </a:t>
            </a:r>
            <a:r>
              <a:rPr lang="es-PE" sz="5500" dirty="0">
                <a:latin typeface="Arial Black" pitchFamily="34" charset="0"/>
              </a:rPr>
              <a:t>tendréis.</a:t>
            </a:r>
          </a:p>
        </p:txBody>
      </p:sp>
    </p:spTree>
    <p:extLst>
      <p:ext uri="{BB962C8B-B14F-4D97-AF65-F5344CB8AC3E}">
        <p14:creationId xmlns:p14="http://schemas.microsoft.com/office/powerpoint/2010/main" val="36154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"Id y dad las nuevas" por el </a:t>
            </a:r>
            <a:r>
              <a:rPr lang="es-PE" sz="5500" dirty="0">
                <a:latin typeface="Arial Black" pitchFamily="34" charset="0"/>
              </a:rPr>
              <a:t>mundo aquí; </a:t>
            </a:r>
            <a:r>
              <a:rPr lang="es-ES" sz="5500" dirty="0">
                <a:latin typeface="Arial Black" pitchFamily="34" charset="0"/>
              </a:rPr>
              <a:t>Cristo es quien os dice: "Yo os escogí".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Sin dudar, haciendo fiel su voluntad, De Jesús, las nuevas, al mundo hoy </a:t>
            </a:r>
            <a:r>
              <a:rPr lang="es-PE" sz="5500" dirty="0">
                <a:latin typeface="Arial Black" pitchFamily="34" charset="0"/>
              </a:rPr>
              <a:t>llevad.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Salgamos, fieles, a anunciar de Dios la salvación. </a:t>
            </a:r>
            <a:r>
              <a:rPr lang="es-ES" sz="6000" dirty="0">
                <a:latin typeface="Arial Black" pitchFamily="34" charset="0"/>
              </a:rPr>
              <a:t>¡Su reino viene, llega ya con cántico </a:t>
            </a:r>
            <a:r>
              <a:rPr lang="es-PE" sz="6000" dirty="0">
                <a:latin typeface="Arial Black" pitchFamily="34" charset="0"/>
              </a:rPr>
              <a:t>triunfal!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 Dios brindemos la salud que Cristo </a:t>
            </a:r>
            <a:r>
              <a:rPr lang="es-PE" sz="6000" dirty="0">
                <a:latin typeface="Arial Black" pitchFamily="34" charset="0"/>
              </a:rPr>
              <a:t>predicó, </a:t>
            </a:r>
            <a:r>
              <a:rPr lang="es-ES" sz="6000" dirty="0">
                <a:latin typeface="Arial Black" pitchFamily="34" charset="0"/>
              </a:rPr>
              <a:t>Su gran poder transformador levanta al </a:t>
            </a:r>
            <a:r>
              <a:rPr lang="es-PE" sz="6000" dirty="0">
                <a:latin typeface="Arial Black" pitchFamily="34" charset="0"/>
              </a:rPr>
              <a:t>que cayó.</a:t>
            </a:r>
          </a:p>
        </p:txBody>
      </p:sp>
    </p:spTree>
    <p:extLst>
      <p:ext uri="{BB962C8B-B14F-4D97-AF65-F5344CB8AC3E}">
        <p14:creationId xmlns:p14="http://schemas.microsoft.com/office/powerpoint/2010/main" val="16512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Salgamos hoy a proclamar: los pies </a:t>
            </a:r>
            <a:r>
              <a:rPr lang="es-PE" sz="6000" dirty="0">
                <a:latin typeface="Arial Black" pitchFamily="34" charset="0"/>
              </a:rPr>
              <a:t>benditos son </a:t>
            </a:r>
            <a:r>
              <a:rPr lang="es-ES" sz="6000" dirty="0">
                <a:latin typeface="Arial Black" pitchFamily="34" charset="0"/>
              </a:rPr>
              <a:t>De los que al mundo anuncian paz. </a:t>
            </a:r>
            <a:r>
              <a:rPr lang="es-PE" sz="6000" dirty="0">
                <a:latin typeface="Arial Black" pitchFamily="34" charset="0"/>
              </a:rPr>
              <a:t>Cual Cristo el Salvador,</a:t>
            </a:r>
          </a:p>
        </p:txBody>
      </p:sp>
    </p:spTree>
    <p:extLst>
      <p:ext uri="{BB962C8B-B14F-4D97-AF65-F5344CB8AC3E}">
        <p14:creationId xmlns:p14="http://schemas.microsoft.com/office/powerpoint/2010/main" val="15159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Proclamaremos libertad por toda la extensión; Marchemos con valor y fe, </a:t>
            </a:r>
            <a:r>
              <a:rPr lang="es-PE" sz="6000" dirty="0">
                <a:latin typeface="Arial Black" pitchFamily="34" charset="0"/>
              </a:rPr>
              <a:t>que Dios guiando está.</a:t>
            </a:r>
          </a:p>
        </p:txBody>
      </p:sp>
    </p:spTree>
    <p:extLst>
      <p:ext uri="{BB962C8B-B14F-4D97-AF65-F5344CB8AC3E}">
        <p14:creationId xmlns:p14="http://schemas.microsoft.com/office/powerpoint/2010/main" val="282588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La cruz en que Cristo murió Es refugio de paz y de amor, Es manantial de gracia eterna!,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Profundo y sublime que limpia de mal.</a:t>
            </a:r>
            <a:endParaRPr lang="es-PE" sz="64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2. Que tú me salvas, esto sé;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He puesto en ti mi humilde fe; </a:t>
            </a:r>
            <a:r>
              <a:rPr lang="es-PE" sz="6600" dirty="0">
                <a:latin typeface="Arial Black" pitchFamily="34" charset="0"/>
              </a:rPr>
              <a:t>Feliz entonces viviré Contigo, mi Jesús.</a:t>
            </a:r>
          </a:p>
        </p:txBody>
      </p:sp>
    </p:spTree>
    <p:extLst>
      <p:ext uri="{BB962C8B-B14F-4D97-AF65-F5344CB8AC3E}">
        <p14:creationId xmlns:p14="http://schemas.microsoft.com/office/powerpoint/2010/main" val="31344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alba enciende su arrebol al paso de </a:t>
            </a:r>
            <a:r>
              <a:rPr lang="es-PE" sz="6000" dirty="0">
                <a:latin typeface="Arial Black" pitchFamily="34" charset="0"/>
              </a:rPr>
              <a:t>Jesús, </a:t>
            </a:r>
            <a:r>
              <a:rPr lang="es-ES" sz="6000" dirty="0">
                <a:latin typeface="Arial Black" pitchFamily="34" charset="0"/>
              </a:rPr>
              <a:t>Que espera nuestra decisión, ¿y quién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irá tras él?</a:t>
            </a:r>
          </a:p>
        </p:txBody>
      </p:sp>
    </p:spTree>
    <p:extLst>
      <p:ext uri="{BB962C8B-B14F-4D97-AF65-F5344CB8AC3E}">
        <p14:creationId xmlns:p14="http://schemas.microsoft.com/office/powerpoint/2010/main" val="162380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Feliz aquel que recibió de Dios la </a:t>
            </a:r>
            <a:r>
              <a:rPr lang="es-PE" sz="6000" dirty="0">
                <a:latin typeface="Arial Black" pitchFamily="34" charset="0"/>
              </a:rPr>
              <a:t>comisión; </a:t>
            </a:r>
            <a:r>
              <a:rPr lang="es-ES" sz="6000" dirty="0">
                <a:latin typeface="Arial Black" pitchFamily="34" charset="0"/>
              </a:rPr>
              <a:t>Y cumple cual obrero fiel de Dios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voluntad. </a:t>
            </a:r>
          </a:p>
        </p:txBody>
      </p:sp>
    </p:spTree>
    <p:extLst>
      <p:ext uri="{BB962C8B-B14F-4D97-AF65-F5344CB8AC3E}">
        <p14:creationId xmlns:p14="http://schemas.microsoft.com/office/powerpoint/2010/main" val="2542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De Dios hablemos la verdad, </a:t>
            </a:r>
            <a:r>
              <a:rPr lang="es-PE" sz="6000" dirty="0">
                <a:latin typeface="Arial Black" pitchFamily="34" charset="0"/>
              </a:rPr>
              <a:t>henchidos de su luz;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Salgamos todos a anunciar la gloria de la cruz.</a:t>
            </a:r>
          </a:p>
        </p:txBody>
      </p:sp>
    </p:spTree>
    <p:extLst>
      <p:ext uri="{BB962C8B-B14F-4D97-AF65-F5344CB8AC3E}">
        <p14:creationId xmlns:p14="http://schemas.microsoft.com/office/powerpoint/2010/main" val="2542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Movidos por divino afán glorioso es trabajar; </a:t>
            </a:r>
            <a:r>
              <a:rPr lang="es-ES" sz="6000" dirty="0">
                <a:latin typeface="Arial Black" pitchFamily="34" charset="0"/>
              </a:rPr>
              <a:t>La mies dorada, ¡a segar! ¡Jesús delante </a:t>
            </a:r>
            <a:r>
              <a:rPr lang="es-PE" sz="6000" dirty="0">
                <a:latin typeface="Arial Black" pitchFamily="34" charset="0"/>
              </a:rPr>
              <a:t>va! Amén.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Dios de poder, oh Dios de luz, oh </a:t>
            </a:r>
            <a:r>
              <a:rPr lang="es-PE" sz="6000" dirty="0">
                <a:latin typeface="Arial Black" pitchFamily="34" charset="0"/>
              </a:rPr>
              <a:t>Santo Espíritu, </a:t>
            </a:r>
            <a:r>
              <a:rPr lang="es-ES" sz="6000" dirty="0">
                <a:latin typeface="Arial Black" pitchFamily="34" charset="0"/>
              </a:rPr>
              <a:t>Haz que tu iglesia firme esté sirviendo </a:t>
            </a:r>
            <a:r>
              <a:rPr lang="es-PE" sz="6000" dirty="0">
                <a:latin typeface="Arial Black" pitchFamily="34" charset="0"/>
              </a:rPr>
              <a:t>por doquier.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 quien rebelde es aun hoy hacerlo </a:t>
            </a:r>
            <a:r>
              <a:rPr lang="es-PE" sz="6000" dirty="0">
                <a:latin typeface="Arial Black" pitchFamily="34" charset="0"/>
              </a:rPr>
              <a:t>pueda Rey, </a:t>
            </a:r>
            <a:r>
              <a:rPr lang="es-ES" sz="6000" dirty="0">
                <a:latin typeface="Arial Black" pitchFamily="34" charset="0"/>
              </a:rPr>
              <a:t>Señor; Y a quienes vea sucumbir, </a:t>
            </a:r>
            <a:r>
              <a:rPr lang="es-PE" sz="6000" dirty="0">
                <a:latin typeface="Arial Black" pitchFamily="34" charset="0"/>
              </a:rPr>
              <a:t>envíame a mí.</a:t>
            </a:r>
          </a:p>
        </p:txBody>
      </p:sp>
    </p:spTree>
    <p:extLst>
      <p:ext uri="{BB962C8B-B14F-4D97-AF65-F5344CB8AC3E}">
        <p14:creationId xmlns:p14="http://schemas.microsoft.com/office/powerpoint/2010/main" val="12675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 santo fuego enciende en mí y da </a:t>
            </a:r>
            <a:r>
              <a:rPr lang="es-PE" sz="6000" dirty="0">
                <a:latin typeface="Arial Black" pitchFamily="34" charset="0"/>
              </a:rPr>
              <a:t>poder, y así </a:t>
            </a:r>
            <a:r>
              <a:rPr lang="es-ES" sz="6000" dirty="0">
                <a:latin typeface="Arial Black" pitchFamily="34" charset="0"/>
              </a:rPr>
              <a:t>Tu santa luz haré brillar y sombras </a:t>
            </a:r>
            <a:r>
              <a:rPr lang="es-PE" sz="6000" dirty="0">
                <a:latin typeface="Arial Black" pitchFamily="34" charset="0"/>
              </a:rPr>
              <a:t>disipar.</a:t>
            </a:r>
          </a:p>
        </p:txBody>
      </p:sp>
    </p:spTree>
    <p:extLst>
      <p:ext uri="{BB962C8B-B14F-4D97-AF65-F5344CB8AC3E}">
        <p14:creationId xmlns:p14="http://schemas.microsoft.com/office/powerpoint/2010/main" val="32258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otros sientan gran pesar si </a:t>
            </a:r>
            <a:r>
              <a:rPr lang="es-PE" sz="6000" dirty="0">
                <a:latin typeface="Arial Black" pitchFamily="34" charset="0"/>
              </a:rPr>
              <a:t>pierden algo terrenal, Ganancia es morir por ti. Envíame a mí.</a:t>
            </a:r>
          </a:p>
        </p:txBody>
      </p:sp>
    </p:spTree>
    <p:extLst>
      <p:ext uri="{BB962C8B-B14F-4D97-AF65-F5344CB8AC3E}">
        <p14:creationId xmlns:p14="http://schemas.microsoft.com/office/powerpoint/2010/main" val="9558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Haz, oh Señor, que pueda yo ser </a:t>
            </a:r>
            <a:r>
              <a:rPr lang="es-PE" sz="6000" dirty="0">
                <a:latin typeface="Arial Black" pitchFamily="34" charset="0"/>
              </a:rPr>
              <a:t>digno portador </a:t>
            </a:r>
            <a:r>
              <a:rPr lang="es-ES" sz="6000" dirty="0">
                <a:latin typeface="Arial Black" pitchFamily="34" charset="0"/>
              </a:rPr>
              <a:t>Del santo amor que al hombre das, hoy y </a:t>
            </a:r>
            <a:r>
              <a:rPr lang="es-PE" sz="6000" dirty="0">
                <a:latin typeface="Arial Black" pitchFamily="34" charset="0"/>
              </a:rPr>
              <a:t>en la eternidad.</a:t>
            </a:r>
          </a:p>
        </p:txBody>
      </p:sp>
    </p:spTree>
    <p:extLst>
      <p:ext uri="{BB962C8B-B14F-4D97-AF65-F5344CB8AC3E}">
        <p14:creationId xmlns:p14="http://schemas.microsoft.com/office/powerpoint/2010/main" val="3063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sea esta mi canción: mis culpas él </a:t>
            </a:r>
            <a:r>
              <a:rPr lang="es-PE" sz="6000" dirty="0">
                <a:latin typeface="Arial Black" pitchFamily="34" charset="0"/>
              </a:rPr>
              <a:t>por mí sufrió. </a:t>
            </a:r>
            <a:r>
              <a:rPr lang="es-ES" sz="6000" dirty="0">
                <a:latin typeface="Arial Black" pitchFamily="34" charset="0"/>
              </a:rPr>
              <a:t>Y al ver su cruz, exclamé así: envíame a </a:t>
            </a:r>
            <a:r>
              <a:rPr lang="es-PE" sz="6000" dirty="0">
                <a:latin typeface="Arial Black" pitchFamily="34" charset="0"/>
              </a:rPr>
              <a:t>mí.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Mi amor y vida doy a ti, Quien fuiste a la cruz por mí;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Mi amor y vida doy a ti, </a:t>
            </a:r>
            <a:r>
              <a:rPr lang="es-PE" sz="6600" dirty="0">
                <a:latin typeface="Arial Black" pitchFamily="34" charset="0"/>
              </a:rPr>
              <a:t>Jesús, mi Salvador.</a:t>
            </a:r>
          </a:p>
        </p:txBody>
      </p:sp>
    </p:spTree>
    <p:extLst>
      <p:ext uri="{BB962C8B-B14F-4D97-AF65-F5344CB8AC3E}">
        <p14:creationId xmlns:p14="http://schemas.microsoft.com/office/powerpoint/2010/main" val="2288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Haz arder mi alma en tu ley, Señor, Y tu voz divina pueda yo escuchar; Muchos en tinieblas siguen el error, Quiero con tu gracia hoy testificar.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Haz arder mi alma, hazla arder, oh Dios; Hazme un testigo de tu salvación. Muchos en tinieblas claman por tu voz: Haz arder mi alma con tu compasión.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2. Haz arder mi alma por el pecador, Tu pasión yo sienta para trabajar. Llena hoy mi vida con tu santo amor Y seré obediente a tu  voluntad.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Haz arder mi alma, hazla arder, oh Dios; Hazme un testigo de tu salvación. Muchos en tinieblas claman por tu voz: Haz arder mi alma con tu compasión.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Haz arder mi alma en virtudes </a:t>
            </a:r>
            <a:r>
              <a:rPr lang="es-PE" sz="5500" dirty="0">
                <a:latin typeface="Arial Black" pitchFamily="34" charset="0"/>
              </a:rPr>
              <a:t>hoy, </a:t>
            </a:r>
            <a:r>
              <a:rPr lang="es-ES" sz="5500" dirty="0">
                <a:latin typeface="Arial Black" pitchFamily="34" charset="0"/>
              </a:rPr>
              <a:t>Pues errante andaba en mi necedad; Nada es importante más que tú, Señor, Hazme fiel testigo de tu gran verdad.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Haz arder mi alma, hazla arder, oh Dios; Hazme un testigo de tu salvación. Muchos en tinieblas claman por tu voz: Haz arder mi alma con tu compasión.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 su alto solio celestial Cristo al mundo atento ve: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obras todas del mortal En dondequiera el hombre esté.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¿Oh quién podrá permanecer En la presencia de su luz? El que obras buenas suele hacer Según la orden de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hombre que buscó su faz, Con él por siempre vivirá; De él tendrá perfecta paz, Y gracia y luz de él tendrá.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Jesús nos da sostén muy fiel, </a:t>
            </a:r>
            <a:r>
              <a:rPr lang="es-PE" sz="6000" dirty="0">
                <a:latin typeface="Arial Black" pitchFamily="34" charset="0"/>
              </a:rPr>
              <a:t>Y nuestra gran seguridad; </a:t>
            </a:r>
            <a:r>
              <a:rPr lang="es-ES" sz="6000" dirty="0">
                <a:latin typeface="Arial Black" pitchFamily="34" charset="0"/>
              </a:rPr>
              <a:t>Se salvará quien fía en él Hoy y por la eternidad.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Tú, quien moriste en la cruz,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Concédeme, Señor Jesús, </a:t>
            </a:r>
            <a:r>
              <a:rPr lang="es-ES" sz="6600" dirty="0">
                <a:latin typeface="Arial Black" pitchFamily="34" charset="0"/>
              </a:rPr>
              <a:t>Que siempre ande en tu luz, </a:t>
            </a:r>
            <a:r>
              <a:rPr lang="es-PE" sz="6600" dirty="0">
                <a:latin typeface="Arial Black" pitchFamily="34" charset="0"/>
              </a:rPr>
              <a:t>En fiel consagración.</a:t>
            </a:r>
          </a:p>
        </p:txBody>
      </p:sp>
    </p:spTree>
    <p:extLst>
      <p:ext uri="{BB962C8B-B14F-4D97-AF65-F5344CB8AC3E}">
        <p14:creationId xmlns:p14="http://schemas.microsoft.com/office/powerpoint/2010/main" val="17609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Canta a Dios con alegría el mensaje </a:t>
            </a:r>
            <a:r>
              <a:rPr lang="es-PE" sz="6000" dirty="0">
                <a:latin typeface="Arial Black" pitchFamily="34" charset="0"/>
              </a:rPr>
              <a:t>del Señor, De la verdadera vida que nos da con tanto amor.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Cada historia de la Biblia nos relata su </a:t>
            </a:r>
            <a:r>
              <a:rPr lang="es-PE" sz="6000" dirty="0">
                <a:latin typeface="Arial Black" pitchFamily="34" charset="0"/>
              </a:rPr>
              <a:t>poder; </a:t>
            </a:r>
            <a:r>
              <a:rPr lang="es-ES" sz="6000" dirty="0">
                <a:latin typeface="Arial Black" pitchFamily="34" charset="0"/>
              </a:rPr>
              <a:t>Démosle nuestra alabanza, demos todo </a:t>
            </a:r>
            <a:r>
              <a:rPr lang="es-PE" sz="6000" dirty="0">
                <a:latin typeface="Arial Black" pitchFamily="34" charset="0"/>
              </a:rPr>
              <a:t>nuestro ser.</a:t>
            </a:r>
          </a:p>
        </p:txBody>
      </p:sp>
    </p:spTree>
    <p:extLst>
      <p:ext uri="{BB962C8B-B14F-4D97-AF65-F5344CB8AC3E}">
        <p14:creationId xmlns:p14="http://schemas.microsoft.com/office/powerpoint/2010/main" val="22922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Nuestro Dios, te agradecemos tu sin </a:t>
            </a:r>
            <a:r>
              <a:rPr lang="es-PE" sz="6000" dirty="0">
                <a:latin typeface="Arial Black" pitchFamily="34" charset="0"/>
              </a:rPr>
              <a:t>par revelación; Prometemos ser testigos a nuestra generación.</a:t>
            </a:r>
          </a:p>
        </p:txBody>
      </p:sp>
    </p:spTree>
    <p:extLst>
      <p:ext uri="{BB962C8B-B14F-4D97-AF65-F5344CB8AC3E}">
        <p14:creationId xmlns:p14="http://schemas.microsoft.com/office/powerpoint/2010/main" val="34753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Tu evangelio anunciaremos a la inmensa humanidad; Tu palabra llevaremos al </a:t>
            </a:r>
            <a:r>
              <a:rPr lang="es-PE" sz="6000" dirty="0">
                <a:latin typeface="Arial Black" pitchFamily="34" charset="0"/>
              </a:rPr>
              <a:t>hacer tu voluntad.</a:t>
            </a:r>
          </a:p>
        </p:txBody>
      </p:sp>
    </p:spTree>
    <p:extLst>
      <p:ext uri="{BB962C8B-B14F-4D97-AF65-F5344CB8AC3E}">
        <p14:creationId xmlns:p14="http://schemas.microsoft.com/office/powerpoint/2010/main" val="39407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Cristo nos dejó un mandato en su </a:t>
            </a:r>
            <a:r>
              <a:rPr lang="es-PE" sz="6000" dirty="0">
                <a:latin typeface="Arial Black" pitchFamily="34" charset="0"/>
              </a:rPr>
              <a:t>hora de triunfar, </a:t>
            </a:r>
            <a:r>
              <a:rPr lang="es-ES" sz="6000" dirty="0">
                <a:latin typeface="Arial Black" pitchFamily="34" charset="0"/>
              </a:rPr>
              <a:t>Y nos pide todavía ir al mundo y </a:t>
            </a:r>
            <a:r>
              <a:rPr lang="es-PE" sz="6000" dirty="0">
                <a:latin typeface="Arial Black" pitchFamily="34" charset="0"/>
              </a:rPr>
              <a:t>predicar.</a:t>
            </a:r>
          </a:p>
        </p:txBody>
      </p:sp>
    </p:spTree>
    <p:extLst>
      <p:ext uri="{BB962C8B-B14F-4D97-AF65-F5344CB8AC3E}">
        <p14:creationId xmlns:p14="http://schemas.microsoft.com/office/powerpoint/2010/main" val="39407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los hombres todos sepan de Jesús </a:t>
            </a:r>
            <a:r>
              <a:rPr lang="es-PE" sz="6000" dirty="0">
                <a:latin typeface="Arial Black" pitchFamily="34" charset="0"/>
              </a:rPr>
              <a:t>y su </a:t>
            </a:r>
            <a:r>
              <a:rPr lang="es-ES" sz="6000" dirty="0">
                <a:latin typeface="Arial Black" pitchFamily="34" charset="0"/>
              </a:rPr>
              <a:t>bondad, Que su amor sincero y puro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quiere darles libertad.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Jehová es mi luz y mi salud; ¿De quien pudiera yo temer? ¿Por qué vivir en la inquietud Si es él la fuerza de mi ser?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Si alzare el enemigo cruel De guerra campo contra mí: Temer no debo porque en él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Defensa firme siempre vi.</a:t>
            </a:r>
          </a:p>
        </p:txBody>
      </p:sp>
    </p:spTree>
    <p:extLst>
      <p:ext uri="{BB962C8B-B14F-4D97-AF65-F5344CB8AC3E}">
        <p14:creationId xmlns:p14="http://schemas.microsoft.com/office/powerpoint/2010/main" val="22248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en su tienda me dará </a:t>
            </a:r>
            <a:r>
              <a:rPr lang="es-PE" sz="6000" dirty="0">
                <a:latin typeface="Arial Black" pitchFamily="34" charset="0"/>
              </a:rPr>
              <a:t>La más segura protección, </a:t>
            </a:r>
            <a:r>
              <a:rPr lang="es-ES" sz="6000" dirty="0">
                <a:latin typeface="Arial Black" pitchFamily="34" charset="0"/>
              </a:rPr>
              <a:t>Y en alta roca me pondrá,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salvo así de destrucción.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Mi frente entonces alzaré, </a:t>
            </a:r>
            <a:r>
              <a:rPr lang="es-PE" sz="6000" dirty="0">
                <a:latin typeface="Arial Black" pitchFamily="34" charset="0"/>
              </a:rPr>
              <a:t>Del enemigo libre ya; </a:t>
            </a:r>
            <a:r>
              <a:rPr lang="es-ES" sz="6000" dirty="0">
                <a:latin typeface="Arial Black" pitchFamily="34" charset="0"/>
              </a:rPr>
              <a:t>Y en cantos mil que entonaré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gratitud se mostrará.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Mi amor y vida doy a ti, Quien fuiste a la cruz por mí;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Mi amor y vida doy a ti, </a:t>
            </a:r>
            <a:r>
              <a:rPr lang="es-PE" sz="6600" dirty="0">
                <a:latin typeface="Arial Black" pitchFamily="34" charset="0"/>
              </a:rPr>
              <a:t>Jesús, mi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500" dirty="0">
                <a:latin typeface="Arial Black" pitchFamily="34" charset="0"/>
              </a:rPr>
              <a:t>1. ¡Oh Cristo de infinito amor! </a:t>
            </a:r>
            <a:r>
              <a:rPr lang="es-ES" sz="5500" dirty="0">
                <a:latin typeface="Arial Black" pitchFamily="34" charset="0"/>
              </a:rPr>
              <a:t>Que por traer de Dios la luz A toda raza y nación Tu vida diste en una cruz; ¡De nuevo muestra tu poder, Que libre al hombre puede hacer!</a:t>
            </a:r>
          </a:p>
        </p:txBody>
      </p:sp>
    </p:spTree>
    <p:extLst>
      <p:ext uri="{BB962C8B-B14F-4D97-AF65-F5344CB8AC3E}">
        <p14:creationId xmlns:p14="http://schemas.microsoft.com/office/powerpoint/2010/main" val="11992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Los muros de los pueblos son Tan sólo ruinas del ayer; Las puertas se abren para dar </a:t>
            </a:r>
            <a:r>
              <a:rPr lang="es-PE" sz="5500" dirty="0">
                <a:latin typeface="Arial Black" pitchFamily="34" charset="0"/>
              </a:rPr>
              <a:t>Entrada aun nuevo amanecer. ¡Enséñanos a proclamar </a:t>
            </a:r>
            <a:r>
              <a:rPr lang="es-ES" sz="5500" dirty="0">
                <a:latin typeface="Arial Black" pitchFamily="34" charset="0"/>
              </a:rPr>
              <a:t>Tu amor, por cielo, tierra y mar!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Oímos la palpitación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De nueva vida, que al surgir, </a:t>
            </a:r>
            <a:r>
              <a:rPr lang="es-PE" sz="5500" dirty="0">
                <a:latin typeface="Arial Black" pitchFamily="34" charset="0"/>
              </a:rPr>
              <a:t>Cadenas crueles de opresión Potente quiere destruir.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¡De tu Palabra hay sed, Señor, Por todo el mundo en derredor!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Paciente, en medio del error, </a:t>
            </a:r>
            <a:r>
              <a:rPr lang="es-PE" sz="5500" dirty="0">
                <a:latin typeface="Arial Black" pitchFamily="34" charset="0"/>
              </a:rPr>
              <a:t>Tu Espíritu velando está, </a:t>
            </a:r>
            <a:r>
              <a:rPr lang="es-ES" sz="5500" dirty="0">
                <a:latin typeface="Arial Black" pitchFamily="34" charset="0"/>
              </a:rPr>
              <a:t>Y quiere guiarnos ala luz De tu justicia y tu verdad.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¡Enciende en nuestro corazón, Para servirte, más pasión!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Mil gracias por tu orden que siempre </a:t>
            </a:r>
            <a:r>
              <a:rPr lang="es-PE" sz="6000" dirty="0">
                <a:latin typeface="Arial Black" pitchFamily="34" charset="0"/>
              </a:rPr>
              <a:t>es igual: </a:t>
            </a:r>
            <a:r>
              <a:rPr lang="es-ES" sz="6000" dirty="0">
                <a:latin typeface="Arial Black" pitchFamily="34" charset="0"/>
              </a:rPr>
              <a:t>Decir el evangelio que sana todo mal.</a:t>
            </a:r>
          </a:p>
        </p:txBody>
      </p:sp>
    </p:spTree>
    <p:extLst>
      <p:ext uri="{BB962C8B-B14F-4D97-AF65-F5344CB8AC3E}">
        <p14:creationId xmlns:p14="http://schemas.microsoft.com/office/powerpoint/2010/main" val="25238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todos los esfuerzos de hoy tu obra </a:t>
            </a:r>
            <a:r>
              <a:rPr lang="es-PE" sz="6000" dirty="0">
                <a:latin typeface="Arial Black" pitchFamily="34" charset="0"/>
              </a:rPr>
              <a:t>hacer, </a:t>
            </a:r>
            <a:r>
              <a:rPr lang="es-ES" sz="6000" dirty="0">
                <a:latin typeface="Arial Black" pitchFamily="34" charset="0"/>
              </a:rPr>
              <a:t>Conduzcan a los hombres a Cristo </a:t>
            </a:r>
            <a:r>
              <a:rPr lang="es-PE" sz="6000" dirty="0">
                <a:latin typeface="Arial Black" pitchFamily="34" charset="0"/>
              </a:rPr>
              <a:t>obedecer.</a:t>
            </a:r>
          </a:p>
        </p:txBody>
      </p:sp>
    </p:spTree>
    <p:extLst>
      <p:ext uri="{BB962C8B-B14F-4D97-AF65-F5344CB8AC3E}">
        <p14:creationId xmlns:p14="http://schemas.microsoft.com/office/powerpoint/2010/main" val="4434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Por los que hoy predican tu amor tan </a:t>
            </a:r>
            <a:r>
              <a:rPr lang="es-PE" sz="6000" dirty="0">
                <a:latin typeface="Arial Black" pitchFamily="34" charset="0"/>
              </a:rPr>
              <a:t>santo y fiel, El evangelio santo que anuncia a Emanuel:</a:t>
            </a:r>
          </a:p>
        </p:txBody>
      </p:sp>
    </p:spTree>
    <p:extLst>
      <p:ext uri="{BB962C8B-B14F-4D97-AF65-F5344CB8AC3E}">
        <p14:creationId xmlns:p14="http://schemas.microsoft.com/office/powerpoint/2010/main" val="37901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Pedimos los bendigas, también al que </a:t>
            </a:r>
            <a:r>
              <a:rPr lang="es-PE" sz="6000" dirty="0">
                <a:latin typeface="Arial Black" pitchFamily="34" charset="0"/>
              </a:rPr>
              <a:t>oirá, </a:t>
            </a:r>
            <a:r>
              <a:rPr lang="es-ES" sz="6000" dirty="0">
                <a:latin typeface="Arial Black" pitchFamily="34" charset="0"/>
              </a:rPr>
              <a:t>Que sepan que la gloria abierta ya está.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 tus maestros dales sabiduría y luz, Y con entendimiento nos hablen de </a:t>
            </a:r>
            <a:r>
              <a:rPr lang="es-PE" sz="6000" dirty="0">
                <a:latin typeface="Arial Black" pitchFamily="34" charset="0"/>
              </a:rPr>
              <a:t>Jesús.</a:t>
            </a:r>
          </a:p>
        </p:txBody>
      </p:sp>
    </p:spTree>
    <p:extLst>
      <p:ext uri="{BB962C8B-B14F-4D97-AF65-F5344CB8AC3E}">
        <p14:creationId xmlns:p14="http://schemas.microsoft.com/office/powerpoint/2010/main" val="22828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así los hombres todos más hambre </a:t>
            </a:r>
            <a:r>
              <a:rPr lang="es-PE" sz="6000" dirty="0">
                <a:latin typeface="Arial Black" pitchFamily="34" charset="0"/>
              </a:rPr>
              <a:t>sentirán: </a:t>
            </a:r>
            <a:r>
              <a:rPr lang="es-ES" sz="6000" dirty="0">
                <a:latin typeface="Arial Black" pitchFamily="34" charset="0"/>
              </a:rPr>
              <a:t>Viniendo a Jesucristo quien es el vivo </a:t>
            </a:r>
            <a:r>
              <a:rPr lang="es-PE" sz="6000" dirty="0">
                <a:latin typeface="Arial Black" pitchFamily="34" charset="0"/>
              </a:rPr>
              <a:t>pan.</a:t>
            </a:r>
          </a:p>
        </p:txBody>
      </p:sp>
    </p:spTree>
    <p:extLst>
      <p:ext uri="{BB962C8B-B14F-4D97-AF65-F5344CB8AC3E}">
        <p14:creationId xmlns:p14="http://schemas.microsoft.com/office/powerpoint/2010/main" val="20667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400" dirty="0">
                <a:latin typeface="Arial Black" pitchFamily="34" charset="0"/>
              </a:rPr>
              <a:t>1. Con voz benigna te llama Jesús,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Invitación de puro amor. </a:t>
            </a:r>
            <a:r>
              <a:rPr lang="es-ES" sz="6400" dirty="0">
                <a:latin typeface="Arial Black" pitchFamily="34" charset="0"/>
              </a:rPr>
              <a:t>¿Por qué le dejas en vano llamar? </a:t>
            </a:r>
            <a:r>
              <a:rPr lang="es-PE" sz="6400" dirty="0">
                <a:latin typeface="Arial Black" pitchFamily="34" charset="0"/>
              </a:rPr>
              <a:t>¿Sordo serás, pecador?</a:t>
            </a:r>
            <a:endParaRPr lang="es-ES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Cumpliendo tu mandato de ir a predicar,</a:t>
            </a:r>
            <a:r>
              <a:rPr lang="es-ES" sz="6000" dirty="0">
                <a:latin typeface="Arial Black" pitchFamily="34" charset="0"/>
              </a:rPr>
              <a:t> Que las generaciones se quieran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congregar.</a:t>
            </a:r>
          </a:p>
        </p:txBody>
      </p:sp>
    </p:spTree>
    <p:extLst>
      <p:ext uri="{BB962C8B-B14F-4D97-AF65-F5344CB8AC3E}">
        <p14:creationId xmlns:p14="http://schemas.microsoft.com/office/powerpoint/2010/main" val="22828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nuestro gran esfuerzo reflejará tu </a:t>
            </a:r>
            <a:r>
              <a:rPr lang="es-PE" sz="6000" dirty="0">
                <a:latin typeface="Arial Black" pitchFamily="34" charset="0"/>
              </a:rPr>
              <a:t>amor, </a:t>
            </a:r>
            <a:r>
              <a:rPr lang="es-ES" sz="6000" dirty="0">
                <a:latin typeface="Arial Black" pitchFamily="34" charset="0"/>
              </a:rPr>
              <a:t>Y así los reinos todos serán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Salvador.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En la madrugada el santo evangelio Sembraremos siempre con amor y fe; Al pasar el tiempo, luego las gavillas Hemos de llevar al Dueño de la mies.</a:t>
            </a:r>
          </a:p>
        </p:txBody>
      </p:sp>
    </p:spTree>
    <p:extLst>
      <p:ext uri="{BB962C8B-B14F-4D97-AF65-F5344CB8AC3E}">
        <p14:creationId xmlns:p14="http://schemas.microsoft.com/office/powerpoint/2010/main" val="19986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300" dirty="0">
                <a:latin typeface="Arial Black" pitchFamily="34" charset="0"/>
              </a:rPr>
              <a:t>Coro:</a:t>
            </a:r>
            <a:endParaRPr lang="es-PE" sz="5300" dirty="0">
              <a:latin typeface="Arial Black" pitchFamily="34" charset="0"/>
            </a:endParaRPr>
          </a:p>
          <a:p>
            <a:pPr algn="ctr"/>
            <a:r>
              <a:rPr lang="pt-BR" sz="5300" dirty="0">
                <a:latin typeface="Arial Black" pitchFamily="34" charset="0"/>
              </a:rPr>
              <a:t>Vamos a sembrar, vamos a sembrar, </a:t>
            </a:r>
            <a:r>
              <a:rPr lang="es-ES" sz="5300" dirty="0">
                <a:latin typeface="Arial Black" pitchFamily="34" charset="0"/>
              </a:rPr>
              <a:t>Vamos a sembrar semilla del amor; Luego al cosechar, luego al cosechar, Las gavillas llevaremos al Señor.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Aunque haga sol y aunque haga </a:t>
            </a:r>
            <a:r>
              <a:rPr lang="es-PE" sz="5500" dirty="0">
                <a:latin typeface="Arial Black" pitchFamily="34" charset="0"/>
              </a:rPr>
              <a:t>sombra, Siempre sembraremos con gran devoción; </a:t>
            </a:r>
            <a:r>
              <a:rPr lang="es-ES" sz="5500" dirty="0">
                <a:latin typeface="Arial Black" pitchFamily="34" charset="0"/>
              </a:rPr>
              <a:t>Y allá veremos fruto del trabajo: </a:t>
            </a:r>
            <a:r>
              <a:rPr lang="es-PE" sz="5500" dirty="0">
                <a:latin typeface="Arial Black" pitchFamily="34" charset="0"/>
              </a:rPr>
              <a:t>Almas disfrutando eterno redención.</a:t>
            </a:r>
          </a:p>
        </p:txBody>
      </p:sp>
    </p:spTree>
    <p:extLst>
      <p:ext uri="{BB962C8B-B14F-4D97-AF65-F5344CB8AC3E}">
        <p14:creationId xmlns:p14="http://schemas.microsoft.com/office/powerpoint/2010/main" val="20956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300" dirty="0">
                <a:latin typeface="Arial Black" pitchFamily="34" charset="0"/>
              </a:rPr>
              <a:t>Coro:</a:t>
            </a:r>
            <a:endParaRPr lang="es-PE" sz="5300" dirty="0">
              <a:latin typeface="Arial Black" pitchFamily="34" charset="0"/>
            </a:endParaRPr>
          </a:p>
          <a:p>
            <a:pPr algn="ctr"/>
            <a:r>
              <a:rPr lang="pt-BR" sz="5300" dirty="0">
                <a:latin typeface="Arial Black" pitchFamily="34" charset="0"/>
              </a:rPr>
              <a:t>Vamos a sembrar, vamos a sembrar, </a:t>
            </a:r>
            <a:r>
              <a:rPr lang="es-ES" sz="5300" dirty="0">
                <a:latin typeface="Arial Black" pitchFamily="34" charset="0"/>
              </a:rPr>
              <a:t>Vamos a sembrar semilla del amor; Luego al cosechar, luego al cosechar, Las gavillas llevaremos al Señor.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Mucho es el trabajo de sembrar la </a:t>
            </a:r>
            <a:r>
              <a:rPr lang="es-PE" sz="5500" dirty="0">
                <a:latin typeface="Arial Black" pitchFamily="34" charset="0"/>
              </a:rPr>
              <a:t>tierra </a:t>
            </a:r>
            <a:r>
              <a:rPr lang="es-ES" sz="5500" dirty="0">
                <a:latin typeface="Arial Black" pitchFamily="34" charset="0"/>
              </a:rPr>
              <a:t>Con el evangelio de la salvación; Para los obreros fieles Dios promete </a:t>
            </a:r>
            <a:r>
              <a:rPr lang="es-PE" sz="5500" dirty="0">
                <a:latin typeface="Arial Black" pitchFamily="34" charset="0"/>
              </a:rPr>
              <a:t>Que recibirán eterno galardón.</a:t>
            </a:r>
          </a:p>
        </p:txBody>
      </p:sp>
    </p:spTree>
    <p:extLst>
      <p:ext uri="{BB962C8B-B14F-4D97-AF65-F5344CB8AC3E}">
        <p14:creationId xmlns:p14="http://schemas.microsoft.com/office/powerpoint/2010/main" val="40368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300" dirty="0">
                <a:latin typeface="Arial Black" pitchFamily="34" charset="0"/>
              </a:rPr>
              <a:t>Coro:</a:t>
            </a:r>
            <a:endParaRPr lang="es-PE" sz="5300" dirty="0">
              <a:latin typeface="Arial Black" pitchFamily="34" charset="0"/>
            </a:endParaRPr>
          </a:p>
          <a:p>
            <a:pPr algn="ctr"/>
            <a:r>
              <a:rPr lang="pt-BR" sz="5300" dirty="0">
                <a:latin typeface="Arial Black" pitchFamily="34" charset="0"/>
              </a:rPr>
              <a:t>Vamos a sembrar, vamos a sembrar, </a:t>
            </a:r>
            <a:r>
              <a:rPr lang="es-ES" sz="5300" dirty="0">
                <a:latin typeface="Arial Black" pitchFamily="34" charset="0"/>
              </a:rPr>
              <a:t>Vamos a sembrar semilla del amor; Luego al cosechar, luego al cosechar, Las gavillas llevaremos al Señor.</a:t>
            </a:r>
            <a:endParaRPr lang="es-PE" sz="53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Al mundo id, a realizar la obra, Id a servir en medio del dolor; Desprecio habrá y burlas y congojas, “Mas hay que ir”, nos dice el Señor.</a:t>
            </a:r>
          </a:p>
        </p:txBody>
      </p:sp>
    </p:spTree>
    <p:extLst>
      <p:ext uri="{BB962C8B-B14F-4D97-AF65-F5344CB8AC3E}">
        <p14:creationId xmlns:p14="http://schemas.microsoft.com/office/powerpoint/2010/main" val="25300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Al mundo id, cumplid vuestros ideales, Y renunciad al goce terrenal; A trabajar do reinan las maldades, Os ruego ir en actitud leal.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es-ES" sz="6400" dirty="0">
                <a:latin typeface="Arial Black" pitchFamily="34" charset="0"/>
              </a:rPr>
              <a:t>Hoy te convida; hoy te convida,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Voz bendecida, benigna convídate hoy.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Señor, tú me llamas por mí nombre </a:t>
            </a:r>
            <a:r>
              <a:rPr lang="es-PE" sz="6000" dirty="0">
                <a:latin typeface="Arial Black" pitchFamily="34" charset="0"/>
              </a:rPr>
              <a:t>desde lejos; </a:t>
            </a:r>
            <a:r>
              <a:rPr lang="es-ES" sz="6000" dirty="0">
                <a:latin typeface="Arial Black" pitchFamily="34" charset="0"/>
              </a:rPr>
              <a:t>Por mí nombre cada día tú me llamas. </a:t>
            </a:r>
          </a:p>
        </p:txBody>
      </p:sp>
    </p:spTree>
    <p:extLst>
      <p:ext uri="{BB962C8B-B14F-4D97-AF65-F5344CB8AC3E}">
        <p14:creationId xmlns:p14="http://schemas.microsoft.com/office/powerpoint/2010/main" val="39974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Señor, tú me ofreces una vida santa y </a:t>
            </a:r>
            <a:r>
              <a:rPr lang="es-PE" sz="6000" dirty="0">
                <a:latin typeface="Arial Black" pitchFamily="34" charset="0"/>
              </a:rPr>
              <a:t>limpia; </a:t>
            </a:r>
            <a:r>
              <a:rPr lang="es-ES" sz="6000" dirty="0">
                <a:latin typeface="Arial Black" pitchFamily="34" charset="0"/>
              </a:rPr>
              <a:t>Una vida sin pecado y sin maldad.</a:t>
            </a:r>
          </a:p>
        </p:txBody>
      </p:sp>
    </p:spTree>
    <p:extLst>
      <p:ext uri="{BB962C8B-B14F-4D97-AF65-F5344CB8AC3E}">
        <p14:creationId xmlns:p14="http://schemas.microsoft.com/office/powerpoint/2010/main" val="29265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Señor, nada tengo para darte; Solamente te ofrezco mí vida para que la </a:t>
            </a:r>
            <a:r>
              <a:rPr lang="es-PE" sz="6000" dirty="0">
                <a:latin typeface="Arial Black" pitchFamily="34" charset="0"/>
              </a:rPr>
              <a:t>uses tú. </a:t>
            </a:r>
          </a:p>
        </p:txBody>
      </p:sp>
    </p:spTree>
    <p:extLst>
      <p:ext uri="{BB962C8B-B14F-4D97-AF65-F5344CB8AC3E}">
        <p14:creationId xmlns:p14="http://schemas.microsoft.com/office/powerpoint/2010/main" val="10157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Señor, hazme hoy un siervo útil Que anuncie el mensaje, el mensaje de </a:t>
            </a:r>
            <a:r>
              <a:rPr lang="es-PE" sz="6000" dirty="0">
                <a:latin typeface="Arial Black" pitchFamily="34" charset="0"/>
              </a:rPr>
              <a:t>la cruz.</a:t>
            </a:r>
          </a:p>
        </p:txBody>
      </p:sp>
    </p:spTree>
    <p:extLst>
      <p:ext uri="{BB962C8B-B14F-4D97-AF65-F5344CB8AC3E}">
        <p14:creationId xmlns:p14="http://schemas.microsoft.com/office/powerpoint/2010/main" val="35406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Señor, tú me llamas por mí nombre </a:t>
            </a:r>
            <a:r>
              <a:rPr lang="es-PE" sz="6000" dirty="0">
                <a:latin typeface="Arial Black" pitchFamily="34" charset="0"/>
              </a:rPr>
              <a:t>desde lejos, </a:t>
            </a:r>
            <a:r>
              <a:rPr lang="es-ES" sz="6000" dirty="0">
                <a:latin typeface="Arial Black" pitchFamily="34" charset="0"/>
              </a:rPr>
              <a:t>Por mí nombre cada día tú me llamas.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Señor, yo acudo a Tú llamado a cada </a:t>
            </a:r>
            <a:r>
              <a:rPr lang="es-PE" sz="6000" dirty="0">
                <a:latin typeface="Arial Black" pitchFamily="34" charset="0"/>
              </a:rPr>
              <a:t>instante, </a:t>
            </a:r>
            <a:r>
              <a:rPr lang="es-ES" sz="6000" dirty="0">
                <a:latin typeface="Arial Black" pitchFamily="34" charset="0"/>
              </a:rPr>
              <a:t>Pues mí gozo es servirte más y más.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3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Señor, nada tengo para darte; Solamente te ofrezco mí vida para que la </a:t>
            </a:r>
            <a:r>
              <a:rPr lang="es-PE" sz="6000" dirty="0">
                <a:latin typeface="Arial Black" pitchFamily="34" charset="0"/>
              </a:rPr>
              <a:t>uses tú. </a:t>
            </a:r>
          </a:p>
        </p:txBody>
      </p:sp>
    </p:spTree>
    <p:extLst>
      <p:ext uri="{BB962C8B-B14F-4D97-AF65-F5344CB8AC3E}">
        <p14:creationId xmlns:p14="http://schemas.microsoft.com/office/powerpoint/2010/main" val="26271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Señor, hazme hoy un siervo útil Que anuncie el mensaje, el mensaje de </a:t>
            </a:r>
            <a:r>
              <a:rPr lang="es-PE" sz="6000" dirty="0">
                <a:latin typeface="Arial Black" pitchFamily="34" charset="0"/>
              </a:rPr>
              <a:t>la cruz.</a:t>
            </a:r>
          </a:p>
        </p:txBody>
      </p:sp>
    </p:spTree>
    <p:extLst>
      <p:ext uri="{BB962C8B-B14F-4D97-AF65-F5344CB8AC3E}">
        <p14:creationId xmlns:p14="http://schemas.microsoft.com/office/powerpoint/2010/main" val="37621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Señor, tú me llamas por mí nombre </a:t>
            </a:r>
            <a:r>
              <a:rPr lang="es-PE" sz="6000" dirty="0">
                <a:latin typeface="Arial Black" pitchFamily="34" charset="0"/>
              </a:rPr>
              <a:t>desde lejos; </a:t>
            </a:r>
            <a:r>
              <a:rPr lang="es-ES" sz="6000" dirty="0">
                <a:latin typeface="Arial Black" pitchFamily="34" charset="0"/>
              </a:rPr>
              <a:t>Por mí nombre cada día tú me llamas.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Cristo es mi canción que al mundo </a:t>
            </a:r>
            <a:r>
              <a:rPr lang="es-PE" sz="6500" dirty="0">
                <a:latin typeface="Arial Black" pitchFamily="34" charset="0"/>
              </a:rPr>
              <a:t>canto hoy Con fiel amor;</a:t>
            </a:r>
            <a:endParaRPr lang="es-ES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400" dirty="0">
                <a:latin typeface="Arial Black" pitchFamily="34" charset="0"/>
              </a:rPr>
              <a:t>2. A los cansados convida Jesús;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Con compasión mira el dolor. Dale tu carga, te  bendecirá; </a:t>
            </a:r>
            <a:r>
              <a:rPr lang="es-PE" sz="6400" dirty="0">
                <a:latin typeface="Arial Black" pitchFamily="34" charset="0"/>
              </a:rPr>
              <a:t>Te ayudará el Señor.</a:t>
            </a:r>
          </a:p>
        </p:txBody>
      </p:sp>
    </p:spTree>
    <p:extLst>
      <p:ext uri="{BB962C8B-B14F-4D97-AF65-F5344CB8AC3E}">
        <p14:creationId xmlns:p14="http://schemas.microsoft.com/office/powerpoint/2010/main" val="14065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Al que llorando está porque muy triste </a:t>
            </a:r>
            <a:r>
              <a:rPr lang="es-PE" sz="6500" dirty="0">
                <a:latin typeface="Arial Black" pitchFamily="34" charset="0"/>
              </a:rPr>
              <a:t>va, </a:t>
            </a:r>
            <a:r>
              <a:rPr lang="es-ES" sz="6500" dirty="0">
                <a:latin typeface="Arial Black" pitchFamily="34" charset="0"/>
              </a:rPr>
              <a:t>Jesús le sanará de su dolor.</a:t>
            </a:r>
          </a:p>
        </p:txBody>
      </p:sp>
    </p:spTree>
    <p:extLst>
      <p:ext uri="{BB962C8B-B14F-4D97-AF65-F5344CB8AC3E}">
        <p14:creationId xmlns:p14="http://schemas.microsoft.com/office/powerpoint/2010/main" val="26081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Cristo es mi canción que al mundo </a:t>
            </a:r>
            <a:r>
              <a:rPr lang="es-PE" sz="6500" dirty="0">
                <a:latin typeface="Arial Black" pitchFamily="34" charset="0"/>
              </a:rPr>
              <a:t>canto hoy Con oración;</a:t>
            </a:r>
          </a:p>
        </p:txBody>
      </p:sp>
    </p:spTree>
    <p:extLst>
      <p:ext uri="{BB962C8B-B14F-4D97-AF65-F5344CB8AC3E}">
        <p14:creationId xmlns:p14="http://schemas.microsoft.com/office/powerpoint/2010/main" val="1825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Al hombre malo y vil que gime en gran </a:t>
            </a:r>
            <a:r>
              <a:rPr lang="es-PE" sz="6500" dirty="0">
                <a:latin typeface="Arial Black" pitchFamily="34" charset="0"/>
              </a:rPr>
              <a:t>sufrir, </a:t>
            </a:r>
            <a:r>
              <a:rPr lang="es-ES" sz="6500" dirty="0">
                <a:latin typeface="Arial Black" pitchFamily="34" charset="0"/>
              </a:rPr>
              <a:t>Lo vino a redimir el Salvador.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3. Cristo es mi canción que al mundo </a:t>
            </a:r>
            <a:r>
              <a:rPr lang="es-PE" sz="6500" dirty="0">
                <a:latin typeface="Arial Black" pitchFamily="34" charset="0"/>
              </a:rPr>
              <a:t>canto hoy Con otros, sí;</a:t>
            </a:r>
          </a:p>
        </p:txBody>
      </p:sp>
    </p:spTree>
    <p:extLst>
      <p:ext uri="{BB962C8B-B14F-4D97-AF65-F5344CB8AC3E}">
        <p14:creationId xmlns:p14="http://schemas.microsoft.com/office/powerpoint/2010/main" val="12663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Unidos en amor luchamos con valor, Llevando del Señor su cruz aquí.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4. Cristo es mi canción que al mundo </a:t>
            </a:r>
            <a:r>
              <a:rPr lang="es-PE" sz="6500" dirty="0">
                <a:latin typeface="Arial Black" pitchFamily="34" charset="0"/>
              </a:rPr>
              <a:t>canto hoy Con gran placer;</a:t>
            </a:r>
          </a:p>
        </p:txBody>
      </p:sp>
    </p:spTree>
    <p:extLst>
      <p:ext uri="{BB962C8B-B14F-4D97-AF65-F5344CB8AC3E}">
        <p14:creationId xmlns:p14="http://schemas.microsoft.com/office/powerpoint/2010/main" val="17609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Las almas que sin luz se acercan a </a:t>
            </a:r>
            <a:r>
              <a:rPr lang="es-PE" sz="6500" dirty="0">
                <a:latin typeface="Arial Black" pitchFamily="34" charset="0"/>
              </a:rPr>
              <a:t>Jesús, </a:t>
            </a:r>
            <a:r>
              <a:rPr lang="es-ES" sz="6500" dirty="0">
                <a:latin typeface="Arial Black" pitchFamily="34" charset="0"/>
              </a:rPr>
              <a:t>La vida por su cruz podrán tener.</a:t>
            </a:r>
            <a:endParaRPr lang="es-PE" sz="6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Escucho llantos de dolor, de niños el </a:t>
            </a:r>
            <a:r>
              <a:rPr lang="es-PE" sz="6000" dirty="0">
                <a:latin typeface="Arial Black" pitchFamily="34" charset="0"/>
              </a:rPr>
              <a:t>clamor, </a:t>
            </a:r>
            <a:r>
              <a:rPr lang="es-ES" sz="6000" dirty="0">
                <a:latin typeface="Arial Black" pitchFamily="34" charset="0"/>
              </a:rPr>
              <a:t>Que hacen llorar, guerras mil contemplo </a:t>
            </a:r>
            <a:r>
              <a:rPr lang="es-PE" sz="6000" dirty="0">
                <a:latin typeface="Arial Black" pitchFamily="34" charset="0"/>
              </a:rPr>
              <a:t>por doquier;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Y veo que la humanidad no ama el vivir; Gentes sin la plenitud del gozo del </a:t>
            </a:r>
            <a:r>
              <a:rPr lang="es-PE" sz="6000" dirty="0">
                <a:latin typeface="Arial Black" pitchFamily="34" charset="0"/>
              </a:rPr>
              <a:t>Señor.</a:t>
            </a:r>
            <a:endParaRPr lang="es-ES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Yo iré; yo iré de la tierra hasta el fin, Llevaré Tú verdad de la tierra hasta el </a:t>
            </a:r>
            <a:r>
              <a:rPr lang="es-PE" sz="5100" dirty="0">
                <a:latin typeface="Arial Black" pitchFamily="34" charset="0"/>
              </a:rPr>
              <a:t>Fin. Que tu amor y tu paz des a la</a:t>
            </a:r>
          </a:p>
          <a:p>
            <a:pPr algn="ctr"/>
            <a:r>
              <a:rPr lang="es-PE" sz="5100" dirty="0">
                <a:latin typeface="Arial Black" pitchFamily="34" charset="0"/>
              </a:rPr>
              <a:t>humanidad; </a:t>
            </a:r>
            <a:r>
              <a:rPr lang="es-ES" sz="5100" dirty="0">
                <a:latin typeface="Arial Black" pitchFamily="34" charset="0"/>
              </a:rPr>
              <a:t>Yo iré de la tierra hasta el fin.</a:t>
            </a:r>
            <a:endParaRPr lang="es-PE" sz="5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4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es-ES" sz="6400" dirty="0">
                <a:latin typeface="Arial Black" pitchFamily="34" charset="0"/>
              </a:rPr>
              <a:t>Hoy te convida; hoy te convida,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Voz bendecida, benigna convídate hoy.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Veo la desesperación del mundo en </a:t>
            </a:r>
            <a:r>
              <a:rPr lang="es-PE" sz="6000" dirty="0">
                <a:latin typeface="Arial Black" pitchFamily="34" charset="0"/>
              </a:rPr>
              <a:t>derredor; </a:t>
            </a:r>
            <a:r>
              <a:rPr lang="es-ES" sz="6000" dirty="0">
                <a:latin typeface="Arial Black" pitchFamily="34" charset="0"/>
              </a:rPr>
              <a:t>Gentes que el amar de Dios no gozan en </a:t>
            </a:r>
            <a:r>
              <a:rPr lang="es-PE" sz="6000" dirty="0">
                <a:latin typeface="Arial Black" pitchFamily="34" charset="0"/>
              </a:rPr>
              <a:t>su ser.</a:t>
            </a:r>
          </a:p>
        </p:txBody>
      </p:sp>
    </p:spTree>
    <p:extLst>
      <p:ext uri="{BB962C8B-B14F-4D97-AF65-F5344CB8AC3E}">
        <p14:creationId xmlns:p14="http://schemas.microsoft.com/office/powerpoint/2010/main" val="41343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Hoy sé que debo ministrar a todos por </a:t>
            </a:r>
            <a:r>
              <a:rPr lang="es-PE" sz="6000" dirty="0">
                <a:latin typeface="Arial Black" pitchFamily="34" charset="0"/>
              </a:rPr>
              <a:t>doquier, </a:t>
            </a:r>
            <a:r>
              <a:rPr lang="es-ES" sz="6000" dirty="0">
                <a:latin typeface="Arial Black" pitchFamily="34" charset="0"/>
              </a:rPr>
              <a:t>Y gozoso compartir la gracia del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Yo iré; yo iré de la tierra hasta el fin, Llevaré Tú verdad de la tierra hasta el </a:t>
            </a:r>
            <a:r>
              <a:rPr lang="es-PE" sz="5100" dirty="0">
                <a:latin typeface="Arial Black" pitchFamily="34" charset="0"/>
              </a:rPr>
              <a:t>Fin. Que tu amor y tu paz des a la</a:t>
            </a:r>
          </a:p>
          <a:p>
            <a:pPr algn="ctr"/>
            <a:r>
              <a:rPr lang="es-PE" sz="5100" dirty="0">
                <a:latin typeface="Arial Black" pitchFamily="34" charset="0"/>
              </a:rPr>
              <a:t>humanidad; </a:t>
            </a:r>
            <a:r>
              <a:rPr lang="es-ES" sz="5100" dirty="0">
                <a:latin typeface="Arial Black" pitchFamily="34" charset="0"/>
              </a:rPr>
              <a:t>Yo iré de la tierra hasta el fin.</a:t>
            </a:r>
            <a:endParaRPr lang="es-PE" sz="51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¡Oh mi Dios, oh Rey eterno! tu poder </a:t>
            </a:r>
            <a:r>
              <a:rPr lang="es-PE" sz="5500" dirty="0">
                <a:latin typeface="Arial Black" pitchFamily="34" charset="0"/>
              </a:rPr>
              <a:t>se extenderá; </a:t>
            </a:r>
            <a:r>
              <a:rPr lang="es-ES" sz="5500" dirty="0">
                <a:latin typeface="Arial Black" pitchFamily="34" charset="0"/>
              </a:rPr>
              <a:t>En los cielos y en la tierra para siempre </a:t>
            </a:r>
            <a:r>
              <a:rPr lang="es-PE" sz="5500" dirty="0">
                <a:latin typeface="Arial Black" pitchFamily="34" charset="0"/>
              </a:rPr>
              <a:t>reinarás. </a:t>
            </a:r>
            <a:r>
              <a:rPr lang="es-ES" sz="5500" dirty="0">
                <a:latin typeface="Arial Black" pitchFamily="34" charset="0"/>
              </a:rPr>
              <a:t>A sus hijos, a sus hijos Dios la vida </a:t>
            </a:r>
            <a:r>
              <a:rPr lang="es-PE" sz="5500" dirty="0">
                <a:latin typeface="Arial Black" pitchFamily="34" charset="0"/>
              </a:rPr>
              <a:t>eterna da.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500" dirty="0">
                <a:latin typeface="Arial Black" pitchFamily="34" charset="0"/>
              </a:rPr>
              <a:t>2. "Admirable, Consejero, Príncipe de paz", vendrás: </a:t>
            </a:r>
            <a:r>
              <a:rPr lang="es-ES" sz="5500" dirty="0">
                <a:latin typeface="Arial Black" pitchFamily="34" charset="0"/>
              </a:rPr>
              <a:t>A los pueblos de la tierra tu evangelio </a:t>
            </a:r>
            <a:r>
              <a:rPr lang="es-PE" sz="5500" dirty="0">
                <a:latin typeface="Arial Black" pitchFamily="34" charset="0"/>
              </a:rPr>
              <a:t>llenará; </a:t>
            </a:r>
            <a:r>
              <a:rPr lang="es-ES" sz="5500" dirty="0">
                <a:latin typeface="Arial Black" pitchFamily="34" charset="0"/>
              </a:rPr>
              <a:t>Y las islas, y las islas tu perenne luz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verán.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Ved la luz que se levanta sobre toda </a:t>
            </a:r>
            <a:r>
              <a:rPr lang="es-PE" sz="5500" dirty="0">
                <a:latin typeface="Arial Black" pitchFamily="34" charset="0"/>
              </a:rPr>
              <a:t>la nación; </a:t>
            </a:r>
            <a:r>
              <a:rPr lang="es-ES" sz="5500" dirty="0">
                <a:latin typeface="Arial Black" pitchFamily="34" charset="0"/>
              </a:rPr>
              <a:t>"Id y doctrinad", tú dices, y tus siervos </a:t>
            </a:r>
            <a:r>
              <a:rPr lang="es-PE" sz="5500" dirty="0">
                <a:latin typeface="Arial Black" pitchFamily="34" charset="0"/>
              </a:rPr>
              <a:t>van Doquier predicando, predicando tu gloriosa salvación.</a:t>
            </a:r>
          </a:p>
        </p:txBody>
      </p:sp>
    </p:spTree>
    <p:extLst>
      <p:ext uri="{BB962C8B-B14F-4D97-AF65-F5344CB8AC3E}">
        <p14:creationId xmlns:p14="http://schemas.microsoft.com/office/powerpoint/2010/main" val="1559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4. Tú, ¡oh Cristo!, nos ayudas; con tu </a:t>
            </a:r>
            <a:r>
              <a:rPr lang="es-PE" sz="5500" dirty="0">
                <a:latin typeface="Arial Black" pitchFamily="34" charset="0"/>
              </a:rPr>
              <a:t>iglesia siempre </a:t>
            </a:r>
            <a:r>
              <a:rPr lang="es-ES" sz="5500" dirty="0">
                <a:latin typeface="Arial Black" pitchFamily="34" charset="0"/>
              </a:rPr>
              <a:t>estás; Sólo en ti, Señor, confiamos, no </a:t>
            </a:r>
            <a:r>
              <a:rPr lang="es-PE" sz="5500" dirty="0">
                <a:latin typeface="Arial Black" pitchFamily="34" charset="0"/>
              </a:rPr>
              <a:t>nos dejes </a:t>
            </a:r>
            <a:r>
              <a:rPr lang="es-ES" sz="5500" dirty="0">
                <a:latin typeface="Arial Black" pitchFamily="34" charset="0"/>
              </a:rPr>
              <a:t>desmayar; Tú diriges, tú diriges, y tu </a:t>
            </a:r>
            <a:r>
              <a:rPr lang="es-PE" sz="5500" dirty="0">
                <a:latin typeface="Arial Black" pitchFamily="34" charset="0"/>
              </a:rPr>
              <a:t>reino triunfará.</a:t>
            </a:r>
            <a:endParaRPr lang="es-ES" sz="55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Une Dios el universo. Base es Jesús, </a:t>
            </a:r>
            <a:r>
              <a:rPr lang="es-PE" sz="6000" dirty="0">
                <a:latin typeface="Arial Black" pitchFamily="34" charset="0"/>
              </a:rPr>
              <a:t>Señor y Rey. </a:t>
            </a:r>
            <a:r>
              <a:rPr lang="es-ES" sz="6000" dirty="0">
                <a:latin typeface="Arial Black" pitchFamily="34" charset="0"/>
              </a:rPr>
              <a:t>Testigo singular de fe es mi cantar del </a:t>
            </a:r>
            <a:r>
              <a:rPr lang="es-PE" sz="6000" dirty="0">
                <a:latin typeface="Arial Black" pitchFamily="34" charset="0"/>
              </a:rPr>
              <a:t>corazón.</a:t>
            </a:r>
            <a:endParaRPr lang="es-ES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Mi Dios, Señor del mundo, Su amor a mi alma otorga, Amplio es su poder; rescató mi ser Mi Dios, Señor del mundo.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Une Dios a los humanos; Cristo </a:t>
            </a:r>
            <a:r>
              <a:rPr lang="es-PE" sz="6000" dirty="0">
                <a:latin typeface="Arial Black" pitchFamily="34" charset="0"/>
              </a:rPr>
              <a:t>resucitó Señor. </a:t>
            </a:r>
            <a:r>
              <a:rPr lang="es-ES" sz="6000" dirty="0">
                <a:latin typeface="Arial Black" pitchFamily="34" charset="0"/>
              </a:rPr>
              <a:t>Por gracia dio mi salvación, es mi cantar </a:t>
            </a:r>
            <a:r>
              <a:rPr lang="es-PE" sz="6000" dirty="0">
                <a:latin typeface="Arial Black" pitchFamily="34" charset="0"/>
              </a:rPr>
              <a:t>del corazón.</a:t>
            </a:r>
          </a:p>
        </p:txBody>
      </p:sp>
    </p:spTree>
    <p:extLst>
      <p:ext uri="{BB962C8B-B14F-4D97-AF65-F5344CB8AC3E}">
        <p14:creationId xmlns:p14="http://schemas.microsoft.com/office/powerpoint/2010/main" val="18196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Siempre aguardando se encuentra a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Jesús: </a:t>
            </a:r>
            <a:r>
              <a:rPr lang="es-ES" sz="5600" dirty="0">
                <a:latin typeface="Arial Black" pitchFamily="34" charset="0"/>
              </a:rPr>
              <a:t>¡Tanto esperar!, ¡con tanto amor! Ven a sus plantas con tu aflicción, </a:t>
            </a:r>
            <a:r>
              <a:rPr lang="es-PE" sz="5600" dirty="0">
                <a:latin typeface="Arial Black" pitchFamily="34" charset="0"/>
              </a:rPr>
              <a:t>Tu tentación, tu dolor.</a:t>
            </a:r>
          </a:p>
        </p:txBody>
      </p:sp>
    </p:spTree>
    <p:extLst>
      <p:ext uri="{BB962C8B-B14F-4D97-AF65-F5344CB8AC3E}">
        <p14:creationId xmlns:p14="http://schemas.microsoft.com/office/powerpoint/2010/main" val="15589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Mi Dios, Señor del mundo, Su amor a mi alma otorga, Amplio es su poder; rescató mi ser Mi Dios, Señor del mundo.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Une Dios a los creyentes; mi Dios es </a:t>
            </a:r>
            <a:r>
              <a:rPr lang="es-PE" sz="6000" dirty="0">
                <a:latin typeface="Arial Black" pitchFamily="34" charset="0"/>
              </a:rPr>
              <a:t>de los reyes Rey. </a:t>
            </a:r>
            <a:r>
              <a:rPr lang="es-ES" sz="6000" dirty="0">
                <a:latin typeface="Arial Black" pitchFamily="34" charset="0"/>
              </a:rPr>
              <a:t>Testigos somos de su amor. Es mi </a:t>
            </a:r>
            <a:r>
              <a:rPr lang="es-PE" sz="6000" dirty="0">
                <a:latin typeface="Arial Black" pitchFamily="34" charset="0"/>
              </a:rPr>
              <a:t>cantar del corazón.</a:t>
            </a:r>
          </a:p>
        </p:txBody>
      </p:sp>
    </p:spTree>
    <p:extLst>
      <p:ext uri="{BB962C8B-B14F-4D97-AF65-F5344CB8AC3E}">
        <p14:creationId xmlns:p14="http://schemas.microsoft.com/office/powerpoint/2010/main" val="19516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72008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Mi Dios, Señor del mundo, Su amor a mi alma otorga, Amplio es su poder; rescató mi ser Mi Dios, Señor del mundo.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es-ES" sz="6400" dirty="0">
                <a:latin typeface="Arial Black" pitchFamily="34" charset="0"/>
              </a:rPr>
              <a:t>Hoy te convida; hoy te convida,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Voz bendecida, benigna convídate hoy.</a:t>
            </a:r>
            <a:endParaRPr lang="es-PE" sz="64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Lugar hallarás allí, lugar hallarás allí;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Millones habrá, mas hay un lugar;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cruz hallarás lugar.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¿Te sientes casi resuelto ya? ¿Te falta poco para creer? Pues ¿por qué dices a Jesucristo: "Hoy no, mañana te seguiré? "</a:t>
            </a:r>
          </a:p>
        </p:txBody>
      </p:sp>
    </p:spTree>
    <p:extLst>
      <p:ext uri="{BB962C8B-B14F-4D97-AF65-F5344CB8AC3E}">
        <p14:creationId xmlns:p14="http://schemas.microsoft.com/office/powerpoint/2010/main" val="191933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¿Te sientes casi resuelto ya? Pues vence el casi, a Cristo ven; Pues hoy es tiempo, pero mañana </a:t>
            </a:r>
            <a:r>
              <a:rPr lang="es-PE" sz="6000" dirty="0">
                <a:latin typeface="Arial Black" pitchFamily="34" charset="0"/>
              </a:rPr>
              <a:t>Bastante tarde pudiera ser.</a:t>
            </a:r>
          </a:p>
        </p:txBody>
      </p:sp>
    </p:spTree>
    <p:extLst>
      <p:ext uri="{BB962C8B-B14F-4D97-AF65-F5344CB8AC3E}">
        <p14:creationId xmlns:p14="http://schemas.microsoft.com/office/powerpoint/2010/main" val="21103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3. El "casi" nunca te servirá en la presencia del justo Juez. ¡Ay del que muere casi creyendo! </a:t>
            </a:r>
            <a:r>
              <a:rPr lang="es-PE" sz="5800" dirty="0">
                <a:latin typeface="Arial Black" pitchFamily="34" charset="0"/>
              </a:rPr>
              <a:t>Completamente perdido está!</a:t>
            </a: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1. Un hombre de noche llegó a Jesús, Buscando la senda de vida y luz, </a:t>
            </a:r>
          </a:p>
        </p:txBody>
      </p:sp>
    </p:spTree>
    <p:extLst>
      <p:ext uri="{BB962C8B-B14F-4D97-AF65-F5344CB8AC3E}">
        <p14:creationId xmlns:p14="http://schemas.microsoft.com/office/powerpoint/2010/main" val="39999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Y Cristo le dijo: "Si a Dios quieres ver, </a:t>
            </a:r>
            <a:r>
              <a:rPr lang="es-PE" sz="7200" dirty="0">
                <a:latin typeface="Arial Black" pitchFamily="34" charset="0"/>
              </a:rPr>
              <a:t>Tendrás que renacer."</a:t>
            </a:r>
            <a:endParaRPr lang="es-ES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6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 </a:t>
            </a:r>
          </a:p>
        </p:txBody>
      </p:sp>
    </p:spTree>
    <p:extLst>
      <p:ext uri="{BB962C8B-B14F-4D97-AF65-F5344CB8AC3E}">
        <p14:creationId xmlns:p14="http://schemas.microsoft.com/office/powerpoint/2010/main" val="12294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De cierto, de cierto te digo a ti: </a:t>
            </a:r>
            <a:r>
              <a:rPr lang="es-PE" sz="7200" dirty="0">
                <a:latin typeface="Arial Black" pitchFamily="34" charset="0"/>
              </a:rPr>
              <a:t>"¡Tendrás que renacer!"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"¡Tendrás que renacer!"</a:t>
            </a:r>
          </a:p>
        </p:txBody>
      </p:sp>
    </p:spTree>
    <p:extLst>
      <p:ext uri="{BB962C8B-B14F-4D97-AF65-F5344CB8AC3E}">
        <p14:creationId xmlns:p14="http://schemas.microsoft.com/office/powerpoint/2010/main" val="30683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2. Y tú si quisieras al cielo llegar, Y con los benditos allí descansar;</a:t>
            </a:r>
          </a:p>
        </p:txBody>
      </p:sp>
    </p:spTree>
    <p:extLst>
      <p:ext uri="{BB962C8B-B14F-4D97-AF65-F5344CB8AC3E}">
        <p14:creationId xmlns:p14="http://schemas.microsoft.com/office/powerpoint/2010/main" val="25520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7200" dirty="0">
                <a:latin typeface="Arial Black" pitchFamily="34" charset="0"/>
              </a:rPr>
              <a:t>Si vida eterna quisieras tener,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Tendrás que renacer.</a:t>
            </a:r>
          </a:p>
        </p:txBody>
      </p:sp>
    </p:spTree>
    <p:extLst>
      <p:ext uri="{BB962C8B-B14F-4D97-AF65-F5344CB8AC3E}">
        <p14:creationId xmlns:p14="http://schemas.microsoft.com/office/powerpoint/2010/main" val="5945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 </a:t>
            </a:r>
          </a:p>
        </p:txBody>
      </p:sp>
    </p:spTree>
    <p:extLst>
      <p:ext uri="{BB962C8B-B14F-4D97-AF65-F5344CB8AC3E}">
        <p14:creationId xmlns:p14="http://schemas.microsoft.com/office/powerpoint/2010/main" val="23407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2. Aunque haya millones allí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lavó su raudal carmesí, </a:t>
            </a:r>
            <a:r>
              <a:rPr lang="es-PE" sz="6000" dirty="0">
                <a:latin typeface="Arial Black" pitchFamily="34" charset="0"/>
              </a:rPr>
              <a:t>El Salvador ofrece perdón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todo el que quiera gozar salvación.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De cierto, de cierto te digo a ti: </a:t>
            </a:r>
            <a:r>
              <a:rPr lang="es-PE" sz="7200" dirty="0">
                <a:latin typeface="Arial Black" pitchFamily="34" charset="0"/>
              </a:rPr>
              <a:t>"¡Tendrás que renacer!"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"¡Tendrás que renacer!"</a:t>
            </a:r>
          </a:p>
        </p:txBody>
      </p:sp>
    </p:spTree>
    <p:extLst>
      <p:ext uri="{BB962C8B-B14F-4D97-AF65-F5344CB8AC3E}">
        <p14:creationId xmlns:p14="http://schemas.microsoft.com/office/powerpoint/2010/main" val="6349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3. Jamás, oh mortal, debes tú desechar Palabras que Cristo </a:t>
            </a:r>
            <a:r>
              <a:rPr lang="es-ES" sz="7200" dirty="0" err="1">
                <a:latin typeface="Arial Black" pitchFamily="34" charset="0"/>
              </a:rPr>
              <a:t>dignóse</a:t>
            </a:r>
            <a:r>
              <a:rPr lang="es-ES" sz="7200" dirty="0">
                <a:latin typeface="Arial Black" pitchFamily="34" charset="0"/>
              </a:rPr>
              <a:t> hablar;</a:t>
            </a:r>
          </a:p>
        </p:txBody>
      </p:sp>
    </p:spTree>
    <p:extLst>
      <p:ext uri="{BB962C8B-B14F-4D97-AF65-F5344CB8AC3E}">
        <p14:creationId xmlns:p14="http://schemas.microsoft.com/office/powerpoint/2010/main" val="41033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Porque si no quieres el alma perder, </a:t>
            </a:r>
            <a:r>
              <a:rPr lang="es-PE" sz="7200" dirty="0">
                <a:latin typeface="Arial Black" pitchFamily="34" charset="0"/>
              </a:rPr>
              <a:t>Tendrás que renacer.</a:t>
            </a:r>
          </a:p>
        </p:txBody>
      </p:sp>
    </p:spTree>
    <p:extLst>
      <p:ext uri="{BB962C8B-B14F-4D97-AF65-F5344CB8AC3E}">
        <p14:creationId xmlns:p14="http://schemas.microsoft.com/office/powerpoint/2010/main" val="35785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 </a:t>
            </a:r>
          </a:p>
        </p:txBody>
      </p:sp>
    </p:spTree>
    <p:extLst>
      <p:ext uri="{BB962C8B-B14F-4D97-AF65-F5344CB8AC3E}">
        <p14:creationId xmlns:p14="http://schemas.microsoft.com/office/powerpoint/2010/main" val="23407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De cierto, de cierto te digo a ti: </a:t>
            </a:r>
            <a:r>
              <a:rPr lang="es-PE" sz="7200" dirty="0">
                <a:latin typeface="Arial Black" pitchFamily="34" charset="0"/>
              </a:rPr>
              <a:t>"¡Tendrás que renacer!"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"¡Tendrás que renacer!"</a:t>
            </a:r>
          </a:p>
        </p:txBody>
      </p:sp>
    </p:spTree>
    <p:extLst>
      <p:ext uri="{BB962C8B-B14F-4D97-AF65-F5344CB8AC3E}">
        <p14:creationId xmlns:p14="http://schemas.microsoft.com/office/powerpoint/2010/main" val="6349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4. Amigos han ido con Cristo a morar, A quienes quisieras un día encontrar,</a:t>
            </a:r>
          </a:p>
        </p:txBody>
      </p:sp>
    </p:spTree>
    <p:extLst>
      <p:ext uri="{BB962C8B-B14F-4D97-AF65-F5344CB8AC3E}">
        <p14:creationId xmlns:p14="http://schemas.microsoft.com/office/powerpoint/2010/main" val="10795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Hoy este mensaje pues debes creer: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Tendrás que renacer</a:t>
            </a:r>
          </a:p>
        </p:txBody>
      </p:sp>
    </p:spTree>
    <p:extLst>
      <p:ext uri="{BB962C8B-B14F-4D97-AF65-F5344CB8AC3E}">
        <p14:creationId xmlns:p14="http://schemas.microsoft.com/office/powerpoint/2010/main" val="20123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7200" dirty="0">
                <a:latin typeface="Arial Black" pitchFamily="34" charset="0"/>
              </a:rPr>
              <a:t>Coro:</a:t>
            </a:r>
            <a:endParaRPr lang="es-PE" sz="7200" dirty="0">
              <a:latin typeface="Arial Black" pitchFamily="34" charset="0"/>
            </a:endParaRP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¡Tendrás que renacer! </a:t>
            </a:r>
          </a:p>
        </p:txBody>
      </p:sp>
    </p:spTree>
    <p:extLst>
      <p:ext uri="{BB962C8B-B14F-4D97-AF65-F5344CB8AC3E}">
        <p14:creationId xmlns:p14="http://schemas.microsoft.com/office/powerpoint/2010/main" val="23407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7200" dirty="0">
                <a:latin typeface="Arial Black" pitchFamily="34" charset="0"/>
              </a:rPr>
              <a:t>De cierto, de cierto te digo a ti: </a:t>
            </a:r>
            <a:r>
              <a:rPr lang="es-PE" sz="7200" dirty="0">
                <a:latin typeface="Arial Black" pitchFamily="34" charset="0"/>
              </a:rPr>
              <a:t>"¡Tendrás que renacer!"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"¡Tendrás que renacer!"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Tal como soy, de pecador, Sin más confianza que tu amor Ya que me llamas, vengo a ti;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Cordero de Dios, heme aquí'.</a:t>
            </a:r>
          </a:p>
        </p:txBody>
      </p:sp>
    </p:spTree>
    <p:extLst>
      <p:ext uri="{BB962C8B-B14F-4D97-AF65-F5344CB8AC3E}">
        <p14:creationId xmlns:p14="http://schemas.microsoft.com/office/powerpoint/2010/main" val="5837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Lugar hallarás allí, lugar hallarás allí;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Millones habrá, mas hay un lugar;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cruz hallarás lugar.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Tal como soy, buscando paz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mi desgracia y mal tenaz, Conflicto grande siento en 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Cordero de Dios, heme aquí.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1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Tal como soy, me acogerás;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Perdón, alivio me darás; </a:t>
            </a:r>
            <a:r>
              <a:rPr lang="es-ES" sz="6000" dirty="0">
                <a:latin typeface="Arial Black" pitchFamily="34" charset="0"/>
              </a:rPr>
              <a:t>Pues tu promesa ya creí;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Cordero de Dios, heme aquí.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9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4. Tal como soy, tu compasión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Vencido ha toda oposición; </a:t>
            </a:r>
            <a:r>
              <a:rPr lang="es-ES" sz="6000" dirty="0">
                <a:latin typeface="Arial Black" pitchFamily="34" charset="0"/>
              </a:rPr>
              <a:t>Ya pertenezco sólo a ti; Cordero de Dios, heme aquí.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"¿Qué debo hacer? 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", temblando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Preguntó </a:t>
            </a:r>
            <a:r>
              <a:rPr lang="es-ES" sz="6000" dirty="0">
                <a:latin typeface="Arial Black" pitchFamily="34" charset="0"/>
              </a:rPr>
              <a:t>En la prisión el hombre;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fue así que Pablo respondió: "Pon tu fe en el Señor."</a:t>
            </a:r>
          </a:p>
        </p:txBody>
      </p:sp>
    </p:spTree>
    <p:extLst>
      <p:ext uri="{BB962C8B-B14F-4D97-AF65-F5344CB8AC3E}">
        <p14:creationId xmlns:p14="http://schemas.microsoft.com/office/powerpoint/2010/main" val="30631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Creed en Jesús el Señor, Creed en Jesús el Señor.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Creed en Jesús el Señor </a:t>
            </a:r>
            <a:r>
              <a:rPr lang="es-PE" sz="6000" dirty="0">
                <a:latin typeface="Arial Black" pitchFamily="34" charset="0"/>
              </a:rPr>
              <a:t>Y salvos seréis.</a:t>
            </a:r>
          </a:p>
        </p:txBody>
      </p:sp>
    </p:spTree>
    <p:extLst>
      <p:ext uri="{BB962C8B-B14F-4D97-AF65-F5344CB8AC3E}">
        <p14:creationId xmlns:p14="http://schemas.microsoft.com/office/powerpoint/2010/main" val="33468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2. "¿Qué debo hacer? ", cansada alma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infiel: </a:t>
            </a:r>
            <a:r>
              <a:rPr lang="pt-BR" sz="6000" dirty="0">
                <a:latin typeface="Arial Black" pitchFamily="34" charset="0"/>
              </a:rPr>
              <a:t>Por </a:t>
            </a:r>
            <a:r>
              <a:rPr lang="pt-BR" sz="6000" dirty="0" err="1">
                <a:latin typeface="Arial Black" pitchFamily="34" charset="0"/>
              </a:rPr>
              <a:t>fe</a:t>
            </a:r>
            <a:r>
              <a:rPr lang="pt-BR" sz="6000" dirty="0">
                <a:latin typeface="Arial Black" pitchFamily="34" charset="0"/>
              </a:rPr>
              <a:t> </a:t>
            </a:r>
            <a:r>
              <a:rPr lang="pt-BR" sz="6000" dirty="0" err="1">
                <a:latin typeface="Arial Black" pitchFamily="34" charset="0"/>
              </a:rPr>
              <a:t>regresa</a:t>
            </a:r>
            <a:r>
              <a:rPr lang="pt-BR" sz="6000" dirty="0">
                <a:latin typeface="Arial Black" pitchFamily="34" charset="0"/>
              </a:rPr>
              <a:t> a Cristo; </a:t>
            </a:r>
            <a:r>
              <a:rPr lang="es-ES" sz="6000" dirty="0">
                <a:latin typeface="Arial Black" pitchFamily="34" charset="0"/>
              </a:rPr>
              <a:t>Tendrás perdón y paz completa en él,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Jesucristo salvará.</a:t>
            </a:r>
          </a:p>
        </p:txBody>
      </p:sp>
    </p:spTree>
    <p:extLst>
      <p:ext uri="{BB962C8B-B14F-4D97-AF65-F5344CB8AC3E}">
        <p14:creationId xmlns:p14="http://schemas.microsoft.com/office/powerpoint/2010/main" val="38590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Creed en Jesús el Señor, Creed en Jesús el Señor.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Creed en Jesús el Señor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salvos seréis.</a:t>
            </a:r>
          </a:p>
        </p:txBody>
      </p:sp>
    </p:spTree>
    <p:extLst>
      <p:ext uri="{BB962C8B-B14F-4D97-AF65-F5344CB8AC3E}">
        <p14:creationId xmlns:p14="http://schemas.microsoft.com/office/powerpoint/2010/main" val="10833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Por ti en la cruz su sangre derramó,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La fuente de pureza.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inmenso amor Jesús te demostró,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Ven y acéptale por fe.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Creed en Jesús el Señor, Creed en Jesús el Señor.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Creed en Jesús el Señor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salvos seréis.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900" dirty="0">
                <a:latin typeface="Arial Black" pitchFamily="34" charset="0"/>
              </a:rPr>
              <a:t>1. Tú que vagas en las tinieblas, Lejos de Cristo y de su amor; Ven y ve cuan amante es Cristo, </a:t>
            </a:r>
            <a:r>
              <a:rPr lang="es-PE" sz="5900" dirty="0">
                <a:latin typeface="Arial Black" pitchFamily="34" charset="0"/>
              </a:rPr>
              <a:t>Ven, contempla a tu Salvador.</a:t>
            </a:r>
            <a:endParaRPr lang="es-ES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La mano de mi Redentor, </a:t>
            </a:r>
            <a:r>
              <a:rPr lang="es-ES" sz="6000" dirty="0">
                <a:latin typeface="Arial Black" pitchFamily="34" charset="0"/>
              </a:rPr>
              <a:t>No se acorta ni pierde valor, En tentación o dura aflicción,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 sangre bendita promete perdón.</a:t>
            </a:r>
          </a:p>
        </p:txBody>
      </p:sp>
    </p:spTree>
    <p:extLst>
      <p:ext uri="{BB962C8B-B14F-4D97-AF65-F5344CB8AC3E}">
        <p14:creationId xmlns:p14="http://schemas.microsoft.com/office/powerpoint/2010/main" val="3059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8864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900" dirty="0">
                <a:latin typeface="Arial Black" pitchFamily="34" charset="0"/>
              </a:rPr>
              <a:t>Coro:</a:t>
            </a:r>
            <a:endParaRPr lang="es-PE" sz="5900" dirty="0">
              <a:latin typeface="Arial Black" pitchFamily="34" charset="0"/>
            </a:endParaRPr>
          </a:p>
          <a:p>
            <a:pPr algn="ctr"/>
            <a:r>
              <a:rPr lang="es-ES" sz="5900" dirty="0">
                <a:latin typeface="Arial Black" pitchFamily="34" charset="0"/>
              </a:rPr>
              <a:t>¡Oh, cuánto tú amarás a Cristo, al mirar la gloria del Señor! </a:t>
            </a:r>
            <a:r>
              <a:rPr lang="es-PE" sz="5900" dirty="0">
                <a:latin typeface="Arial Black" pitchFamily="34" charset="0"/>
              </a:rPr>
              <a:t>Su corazón fue quebrantado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En la cruz por ti, por mí.</a:t>
            </a:r>
            <a:endParaRPr lang="es-PE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900" dirty="0">
                <a:latin typeface="Arial Black" pitchFamily="34" charset="0"/>
              </a:rPr>
              <a:t>2. Ven, acepta perdón completo,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La paz y gozo del Salvador; Alma triste, Jesús te llama,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El te espera con grande amor.</a:t>
            </a:r>
            <a:endParaRPr lang="es-PE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8864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900" dirty="0">
                <a:latin typeface="Arial Black" pitchFamily="34" charset="0"/>
              </a:rPr>
              <a:t>Coro:</a:t>
            </a:r>
            <a:endParaRPr lang="es-PE" sz="5900" dirty="0">
              <a:latin typeface="Arial Black" pitchFamily="34" charset="0"/>
            </a:endParaRPr>
          </a:p>
          <a:p>
            <a:pPr algn="ctr"/>
            <a:r>
              <a:rPr lang="es-ES" sz="5900" dirty="0">
                <a:latin typeface="Arial Black" pitchFamily="34" charset="0"/>
              </a:rPr>
              <a:t>¡Oh, cuánto tú amarás a Cristo, al mirar la gloria del Señor! </a:t>
            </a:r>
            <a:r>
              <a:rPr lang="es-PE" sz="5900" dirty="0">
                <a:latin typeface="Arial Black" pitchFamily="34" charset="0"/>
              </a:rPr>
              <a:t>Su corazón fue quebrantado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En la cruz por ti, por mí.</a:t>
            </a:r>
            <a:endParaRPr lang="es-PE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900" dirty="0">
                <a:latin typeface="Arial Black" pitchFamily="34" charset="0"/>
              </a:rPr>
              <a:t>3. Este amor tan sublime y tierno,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Y tan profundo en su plenitud; Brota libre del pecho herido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De Jesús, quien nos da salud.</a:t>
            </a:r>
            <a:endParaRPr lang="es-PE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8864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900" dirty="0">
                <a:latin typeface="Arial Black" pitchFamily="34" charset="0"/>
              </a:rPr>
              <a:t>Coro:</a:t>
            </a:r>
            <a:endParaRPr lang="es-PE" sz="5900" dirty="0">
              <a:latin typeface="Arial Black" pitchFamily="34" charset="0"/>
            </a:endParaRPr>
          </a:p>
          <a:p>
            <a:pPr algn="ctr"/>
            <a:r>
              <a:rPr lang="es-ES" sz="5900" dirty="0">
                <a:latin typeface="Arial Black" pitchFamily="34" charset="0"/>
              </a:rPr>
              <a:t>¡Oh, cuánto tú amarás a Cristo, al mirar la gloria del Señor! </a:t>
            </a:r>
            <a:r>
              <a:rPr lang="es-PE" sz="5900" dirty="0">
                <a:latin typeface="Arial Black" pitchFamily="34" charset="0"/>
              </a:rPr>
              <a:t>Su corazón fue quebrantado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En la cruz por ti, por mí.</a:t>
            </a:r>
            <a:endParaRPr lang="es-PE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Y por siglos interminables,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Han de quedar en el corazón </a:t>
            </a:r>
            <a:r>
              <a:rPr lang="es-PE" sz="5800" dirty="0">
                <a:latin typeface="Arial Black" pitchFamily="34" charset="0"/>
              </a:rPr>
              <a:t>Sus mercedes inescrutables,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Que nos brindan su bendición.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8864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900" dirty="0">
                <a:latin typeface="Arial Black" pitchFamily="34" charset="0"/>
              </a:rPr>
              <a:t>Coro:</a:t>
            </a:r>
            <a:endParaRPr lang="es-PE" sz="5900" dirty="0">
              <a:latin typeface="Arial Black" pitchFamily="34" charset="0"/>
            </a:endParaRPr>
          </a:p>
          <a:p>
            <a:pPr algn="ctr"/>
            <a:r>
              <a:rPr lang="es-ES" sz="5900" dirty="0">
                <a:latin typeface="Arial Black" pitchFamily="34" charset="0"/>
              </a:rPr>
              <a:t>¡Oh, cuánto tú amarás a Cristo, al mirar la gloria del Señor! </a:t>
            </a:r>
            <a:r>
              <a:rPr lang="es-PE" sz="5900" dirty="0">
                <a:latin typeface="Arial Black" pitchFamily="34" charset="0"/>
              </a:rPr>
              <a:t>Su corazón fue quebrantado</a:t>
            </a:r>
          </a:p>
          <a:p>
            <a:pPr algn="ctr"/>
            <a:r>
              <a:rPr lang="es-ES" sz="5900" dirty="0">
                <a:latin typeface="Arial Black" pitchFamily="34" charset="0"/>
              </a:rPr>
              <a:t>En la cruz por ti, por mí.</a:t>
            </a:r>
            <a:endParaRPr lang="es-PE" sz="59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alma cansada y turbada! ¿Sin luz en tu senda andarás?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Salvador mira y vive; Del mundo la luz es su faz.</a:t>
            </a:r>
            <a:endParaRPr lang="es-ES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Pon tus ojos en Cristo, Tan lleno de gracia y amor,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lo terrenal sin valor será A la luz del glorioso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2. De muerte a vida eterna Te llama el Salvador fiel. En ti no domine el pecado;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Hay siempre victoria en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15882</Words>
  <Application>Microsoft Office PowerPoint</Application>
  <PresentationFormat>Presentación en pantalla (4:3)</PresentationFormat>
  <Paragraphs>1269</Paragraphs>
  <Slides>582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582</vt:i4>
      </vt:variant>
    </vt:vector>
  </HeadingPairs>
  <TitlesOfParts>
    <vt:vector size="587" baseType="lpstr">
      <vt:lpstr>Algerian</vt:lpstr>
      <vt:lpstr>Arial</vt:lpstr>
      <vt:lpstr>Arial Black</vt:lpstr>
      <vt:lpstr>Calibri</vt:lpstr>
      <vt:lpstr>Tema de Office</vt:lpstr>
      <vt:lpstr>201.-HAY UN LUGAR EN LA CRUZ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!Santo! !Santo! !Santo!</dc:title>
  <dc:creator>Segundo</dc:creator>
  <cp:lastModifiedBy>Caleb Isa�as  Churata Berna</cp:lastModifiedBy>
  <cp:revision>298</cp:revision>
  <dcterms:created xsi:type="dcterms:W3CDTF">2012-03-03T23:36:01Z</dcterms:created>
  <dcterms:modified xsi:type="dcterms:W3CDTF">2024-05-18T00:57:31Z</dcterms:modified>
</cp:coreProperties>
</file>