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1"/>
  </p:notesMasterIdLst>
  <p:sldIdLst>
    <p:sldId id="258" r:id="rId2"/>
    <p:sldId id="1305" r:id="rId3"/>
    <p:sldId id="1306" r:id="rId4"/>
    <p:sldId id="1308" r:id="rId5"/>
    <p:sldId id="260" r:id="rId6"/>
    <p:sldId id="759" r:id="rId7"/>
    <p:sldId id="757" r:id="rId8"/>
    <p:sldId id="1309" r:id="rId9"/>
    <p:sldId id="1320" r:id="rId10"/>
    <p:sldId id="1324" r:id="rId11"/>
    <p:sldId id="1321" r:id="rId12"/>
    <p:sldId id="1330" r:id="rId13"/>
    <p:sldId id="1322" r:id="rId14"/>
    <p:sldId id="1331" r:id="rId15"/>
    <p:sldId id="1323" r:id="rId16"/>
    <p:sldId id="1332" r:id="rId17"/>
    <p:sldId id="1325" r:id="rId18"/>
    <p:sldId id="1326" r:id="rId19"/>
    <p:sldId id="1327" r:id="rId20"/>
    <p:sldId id="1328" r:id="rId21"/>
    <p:sldId id="1329" r:id="rId22"/>
    <p:sldId id="1333" r:id="rId23"/>
    <p:sldId id="1334" r:id="rId24"/>
    <p:sldId id="1335" r:id="rId25"/>
    <p:sldId id="1337" r:id="rId26"/>
    <p:sldId id="1336" r:id="rId27"/>
    <p:sldId id="1338" r:id="rId28"/>
    <p:sldId id="1339" r:id="rId29"/>
    <p:sldId id="1340" r:id="rId30"/>
    <p:sldId id="1341" r:id="rId31"/>
    <p:sldId id="1342" r:id="rId32"/>
    <p:sldId id="1343" r:id="rId33"/>
    <p:sldId id="1344" r:id="rId34"/>
    <p:sldId id="1345" r:id="rId35"/>
    <p:sldId id="1346" r:id="rId36"/>
    <p:sldId id="1347" r:id="rId37"/>
    <p:sldId id="1348" r:id="rId38"/>
    <p:sldId id="1898" r:id="rId39"/>
    <p:sldId id="1349" r:id="rId40"/>
    <p:sldId id="1350" r:id="rId41"/>
    <p:sldId id="1353" r:id="rId42"/>
    <p:sldId id="1354" r:id="rId43"/>
    <p:sldId id="1351" r:id="rId44"/>
    <p:sldId id="1352" r:id="rId45"/>
    <p:sldId id="1355" r:id="rId46"/>
    <p:sldId id="1356" r:id="rId47"/>
    <p:sldId id="1357" r:id="rId48"/>
    <p:sldId id="1358" r:id="rId49"/>
    <p:sldId id="1359" r:id="rId50"/>
    <p:sldId id="1360" r:id="rId51"/>
    <p:sldId id="1361" r:id="rId52"/>
    <p:sldId id="1362" r:id="rId53"/>
    <p:sldId id="1363" r:id="rId54"/>
    <p:sldId id="1364" r:id="rId55"/>
    <p:sldId id="1365" r:id="rId56"/>
    <p:sldId id="1366" r:id="rId57"/>
    <p:sldId id="1367" r:id="rId58"/>
    <p:sldId id="1368" r:id="rId59"/>
    <p:sldId id="1370" r:id="rId60"/>
    <p:sldId id="1897" r:id="rId61"/>
    <p:sldId id="1371" r:id="rId62"/>
    <p:sldId id="1372" r:id="rId63"/>
    <p:sldId id="1373" r:id="rId64"/>
    <p:sldId id="1375" r:id="rId65"/>
    <p:sldId id="1376" r:id="rId66"/>
    <p:sldId id="1377" r:id="rId67"/>
    <p:sldId id="1374" r:id="rId68"/>
    <p:sldId id="1378" r:id="rId69"/>
    <p:sldId id="1379" r:id="rId70"/>
    <p:sldId id="1380" r:id="rId71"/>
    <p:sldId id="1381" r:id="rId72"/>
    <p:sldId id="1382" r:id="rId73"/>
    <p:sldId id="1384" r:id="rId74"/>
    <p:sldId id="1383" r:id="rId75"/>
    <p:sldId id="1385" r:id="rId76"/>
    <p:sldId id="1386" r:id="rId77"/>
    <p:sldId id="1388" r:id="rId78"/>
    <p:sldId id="1390" r:id="rId79"/>
    <p:sldId id="1389" r:id="rId80"/>
    <p:sldId id="1391" r:id="rId81"/>
    <p:sldId id="1392" r:id="rId82"/>
    <p:sldId id="1393" r:id="rId83"/>
    <p:sldId id="1394" r:id="rId84"/>
    <p:sldId id="1396" r:id="rId85"/>
    <p:sldId id="1395" r:id="rId86"/>
    <p:sldId id="1397" r:id="rId87"/>
    <p:sldId id="1398" r:id="rId88"/>
    <p:sldId id="1399" r:id="rId89"/>
    <p:sldId id="1400" r:id="rId90"/>
    <p:sldId id="1401" r:id="rId91"/>
    <p:sldId id="1404" r:id="rId92"/>
    <p:sldId id="1402" r:id="rId93"/>
    <p:sldId id="1405" r:id="rId94"/>
    <p:sldId id="1403" r:id="rId95"/>
    <p:sldId id="1406" r:id="rId96"/>
    <p:sldId id="1407" r:id="rId97"/>
    <p:sldId id="1408" r:id="rId98"/>
    <p:sldId id="1409" r:id="rId99"/>
    <p:sldId id="1411" r:id="rId100"/>
    <p:sldId id="1410" r:id="rId101"/>
    <p:sldId id="1412" r:id="rId102"/>
    <p:sldId id="1413" r:id="rId103"/>
    <p:sldId id="1414" r:id="rId104"/>
    <p:sldId id="1415" r:id="rId105"/>
    <p:sldId id="1417" r:id="rId106"/>
    <p:sldId id="1416" r:id="rId107"/>
    <p:sldId id="1418" r:id="rId108"/>
    <p:sldId id="1419" r:id="rId109"/>
    <p:sldId id="1420" r:id="rId110"/>
    <p:sldId id="1421" r:id="rId111"/>
    <p:sldId id="1422" r:id="rId112"/>
    <p:sldId id="1425" r:id="rId113"/>
    <p:sldId id="1426" r:id="rId114"/>
    <p:sldId id="1423" r:id="rId115"/>
    <p:sldId id="1424" r:id="rId116"/>
    <p:sldId id="1427" r:id="rId117"/>
    <p:sldId id="1428" r:id="rId118"/>
    <p:sldId id="1429" r:id="rId119"/>
    <p:sldId id="1432" r:id="rId120"/>
    <p:sldId id="1430" r:id="rId121"/>
    <p:sldId id="1433" r:id="rId122"/>
    <p:sldId id="1431" r:id="rId123"/>
    <p:sldId id="1434" r:id="rId124"/>
    <p:sldId id="1435" r:id="rId125"/>
    <p:sldId id="1436" r:id="rId126"/>
    <p:sldId id="1439" r:id="rId127"/>
    <p:sldId id="1437" r:id="rId128"/>
    <p:sldId id="1440" r:id="rId129"/>
    <p:sldId id="1441" r:id="rId130"/>
    <p:sldId id="1438" r:id="rId131"/>
    <p:sldId id="1442" r:id="rId132"/>
    <p:sldId id="1443" r:id="rId133"/>
    <p:sldId id="1444" r:id="rId134"/>
    <p:sldId id="1445" r:id="rId135"/>
    <p:sldId id="1446" r:id="rId136"/>
    <p:sldId id="1447" r:id="rId137"/>
    <p:sldId id="1448" r:id="rId138"/>
    <p:sldId id="1449" r:id="rId139"/>
    <p:sldId id="1450" r:id="rId140"/>
    <p:sldId id="1451" r:id="rId141"/>
    <p:sldId id="1452" r:id="rId142"/>
    <p:sldId id="1453" r:id="rId143"/>
    <p:sldId id="1454" r:id="rId144"/>
    <p:sldId id="1455" r:id="rId145"/>
    <p:sldId id="1456" r:id="rId146"/>
    <p:sldId id="1457" r:id="rId147"/>
    <p:sldId id="1458" r:id="rId148"/>
    <p:sldId id="1459" r:id="rId149"/>
    <p:sldId id="1460" r:id="rId150"/>
    <p:sldId id="1461" r:id="rId151"/>
    <p:sldId id="1462" r:id="rId152"/>
    <p:sldId id="1465" r:id="rId153"/>
    <p:sldId id="1463" r:id="rId154"/>
    <p:sldId id="1466" r:id="rId155"/>
    <p:sldId id="1464" r:id="rId156"/>
    <p:sldId id="1467" r:id="rId157"/>
    <p:sldId id="1468" r:id="rId158"/>
    <p:sldId id="1469" r:id="rId159"/>
    <p:sldId id="1470" r:id="rId160"/>
    <p:sldId id="1472" r:id="rId161"/>
    <p:sldId id="1471" r:id="rId162"/>
    <p:sldId id="1473" r:id="rId163"/>
    <p:sldId id="1474" r:id="rId164"/>
    <p:sldId id="1475" r:id="rId165"/>
    <p:sldId id="1476" r:id="rId166"/>
    <p:sldId id="1477" r:id="rId167"/>
    <p:sldId id="1478" r:id="rId168"/>
    <p:sldId id="1479" r:id="rId169"/>
    <p:sldId id="1482" r:id="rId170"/>
    <p:sldId id="1480" r:id="rId171"/>
    <p:sldId id="1483" r:id="rId172"/>
    <p:sldId id="1481" r:id="rId173"/>
    <p:sldId id="1484" r:id="rId174"/>
    <p:sldId id="1485" r:id="rId175"/>
    <p:sldId id="1486" r:id="rId176"/>
    <p:sldId id="1487" r:id="rId177"/>
    <p:sldId id="1490" r:id="rId178"/>
    <p:sldId id="1488" r:id="rId179"/>
    <p:sldId id="1491" r:id="rId180"/>
    <p:sldId id="1489" r:id="rId181"/>
    <p:sldId id="1492" r:id="rId182"/>
    <p:sldId id="1493" r:id="rId183"/>
    <p:sldId id="1494" r:id="rId184"/>
    <p:sldId id="1495" r:id="rId185"/>
    <p:sldId id="1496" r:id="rId186"/>
    <p:sldId id="1497" r:id="rId187"/>
    <p:sldId id="1498" r:id="rId188"/>
    <p:sldId id="1499" r:id="rId189"/>
    <p:sldId id="1501" r:id="rId190"/>
    <p:sldId id="1500" r:id="rId191"/>
    <p:sldId id="1502" r:id="rId192"/>
    <p:sldId id="1503" r:id="rId193"/>
    <p:sldId id="1504" r:id="rId194"/>
    <p:sldId id="1505" r:id="rId195"/>
    <p:sldId id="1506" r:id="rId196"/>
    <p:sldId id="1507" r:id="rId197"/>
    <p:sldId id="1508" r:id="rId198"/>
    <p:sldId id="1509" r:id="rId199"/>
    <p:sldId id="1510" r:id="rId200"/>
    <p:sldId id="1511" r:id="rId201"/>
    <p:sldId id="1512" r:id="rId202"/>
    <p:sldId id="1513" r:id="rId203"/>
    <p:sldId id="1514" r:id="rId204"/>
    <p:sldId id="1515" r:id="rId205"/>
    <p:sldId id="1516" r:id="rId206"/>
    <p:sldId id="1517" r:id="rId207"/>
    <p:sldId id="1518" r:id="rId208"/>
    <p:sldId id="1519" r:id="rId209"/>
    <p:sldId id="1522" r:id="rId210"/>
    <p:sldId id="1520" r:id="rId211"/>
    <p:sldId id="1523" r:id="rId212"/>
    <p:sldId id="1521" r:id="rId213"/>
    <p:sldId id="1524" r:id="rId214"/>
    <p:sldId id="1525" r:id="rId215"/>
    <p:sldId id="1526" r:id="rId216"/>
    <p:sldId id="1527" r:id="rId217"/>
    <p:sldId id="1530" r:id="rId218"/>
    <p:sldId id="1528" r:id="rId219"/>
    <p:sldId id="1531" r:id="rId220"/>
    <p:sldId id="1529" r:id="rId221"/>
    <p:sldId id="1532" r:id="rId222"/>
    <p:sldId id="1533" r:id="rId223"/>
    <p:sldId id="1534" r:id="rId224"/>
    <p:sldId id="1535" r:id="rId225"/>
    <p:sldId id="1536" r:id="rId226"/>
    <p:sldId id="1537" r:id="rId227"/>
    <p:sldId id="1538" r:id="rId228"/>
    <p:sldId id="1539" r:id="rId229"/>
    <p:sldId id="1540" r:id="rId230"/>
    <p:sldId id="1541" r:id="rId231"/>
    <p:sldId id="1542" r:id="rId232"/>
    <p:sldId id="1543" r:id="rId233"/>
    <p:sldId id="1545" r:id="rId234"/>
    <p:sldId id="1544" r:id="rId235"/>
    <p:sldId id="1546" r:id="rId236"/>
    <p:sldId id="1547" r:id="rId237"/>
    <p:sldId id="1548" r:id="rId238"/>
    <p:sldId id="1549" r:id="rId239"/>
    <p:sldId id="1552" r:id="rId240"/>
    <p:sldId id="1550" r:id="rId241"/>
    <p:sldId id="1553" r:id="rId242"/>
    <p:sldId id="1551" r:id="rId243"/>
    <p:sldId id="1554" r:id="rId244"/>
    <p:sldId id="1555" r:id="rId245"/>
    <p:sldId id="1556" r:id="rId246"/>
    <p:sldId id="1557" r:id="rId247"/>
    <p:sldId id="1559" r:id="rId248"/>
    <p:sldId id="1558" r:id="rId249"/>
    <p:sldId id="1560" r:id="rId250"/>
    <p:sldId id="1561" r:id="rId251"/>
    <p:sldId id="1562" r:id="rId252"/>
    <p:sldId id="1563" r:id="rId253"/>
    <p:sldId id="1565" r:id="rId254"/>
    <p:sldId id="1564" r:id="rId255"/>
    <p:sldId id="1566" r:id="rId256"/>
    <p:sldId id="1567" r:id="rId257"/>
    <p:sldId id="1568" r:id="rId258"/>
    <p:sldId id="1569" r:id="rId259"/>
    <p:sldId id="1573" r:id="rId260"/>
    <p:sldId id="1574" r:id="rId261"/>
    <p:sldId id="1570" r:id="rId262"/>
    <p:sldId id="1571" r:id="rId263"/>
    <p:sldId id="1572" r:id="rId264"/>
    <p:sldId id="1575" r:id="rId265"/>
    <p:sldId id="1576" r:id="rId266"/>
    <p:sldId id="1577" r:id="rId267"/>
    <p:sldId id="1600" r:id="rId268"/>
    <p:sldId id="1601" r:id="rId269"/>
    <p:sldId id="1602" r:id="rId270"/>
    <p:sldId id="1604" r:id="rId271"/>
    <p:sldId id="1603" r:id="rId272"/>
    <p:sldId id="1605" r:id="rId273"/>
    <p:sldId id="1606" r:id="rId274"/>
    <p:sldId id="1607" r:id="rId275"/>
    <p:sldId id="1608" r:id="rId276"/>
    <p:sldId id="1610" r:id="rId277"/>
    <p:sldId id="1609" r:id="rId278"/>
    <p:sldId id="1611" r:id="rId279"/>
    <p:sldId id="1578" r:id="rId280"/>
    <p:sldId id="1579" r:id="rId281"/>
    <p:sldId id="1580" r:id="rId282"/>
    <p:sldId id="1583" r:id="rId283"/>
    <p:sldId id="1581" r:id="rId284"/>
    <p:sldId id="1584" r:id="rId285"/>
    <p:sldId id="1582" r:id="rId286"/>
    <p:sldId id="1585" r:id="rId287"/>
    <p:sldId id="1586" r:id="rId288"/>
    <p:sldId id="1587" r:id="rId289"/>
    <p:sldId id="1588" r:id="rId290"/>
    <p:sldId id="1589" r:id="rId291"/>
    <p:sldId id="1590" r:id="rId292"/>
    <p:sldId id="1591" r:id="rId293"/>
    <p:sldId id="1592" r:id="rId294"/>
    <p:sldId id="1594" r:id="rId295"/>
    <p:sldId id="1593" r:id="rId296"/>
    <p:sldId id="1595" r:id="rId297"/>
    <p:sldId id="1596" r:id="rId298"/>
    <p:sldId id="1597" r:id="rId299"/>
    <p:sldId id="1598" r:id="rId300"/>
    <p:sldId id="1599" r:id="rId301"/>
    <p:sldId id="1612" r:id="rId302"/>
    <p:sldId id="1613" r:id="rId303"/>
    <p:sldId id="1614" r:id="rId304"/>
    <p:sldId id="1616" r:id="rId305"/>
    <p:sldId id="1615" r:id="rId306"/>
    <p:sldId id="1617" r:id="rId307"/>
    <p:sldId id="1618" r:id="rId308"/>
    <p:sldId id="1619" r:id="rId309"/>
    <p:sldId id="1620" r:id="rId310"/>
    <p:sldId id="1621" r:id="rId311"/>
    <p:sldId id="1624" r:id="rId312"/>
    <p:sldId id="1625" r:id="rId313"/>
    <p:sldId id="1622" r:id="rId314"/>
    <p:sldId id="1623" r:id="rId315"/>
    <p:sldId id="1626" r:id="rId316"/>
    <p:sldId id="1627" r:id="rId317"/>
    <p:sldId id="1628" r:id="rId318"/>
    <p:sldId id="1629" r:id="rId319"/>
    <p:sldId id="1632" r:id="rId320"/>
    <p:sldId id="1633" r:id="rId321"/>
    <p:sldId id="1631" r:id="rId322"/>
    <p:sldId id="1634" r:id="rId323"/>
    <p:sldId id="1635" r:id="rId324"/>
    <p:sldId id="1636" r:id="rId325"/>
    <p:sldId id="1637" r:id="rId326"/>
    <p:sldId id="1638" r:id="rId327"/>
    <p:sldId id="1639" r:id="rId328"/>
    <p:sldId id="1640" r:id="rId329"/>
    <p:sldId id="1641" r:id="rId330"/>
    <p:sldId id="1642" r:id="rId331"/>
    <p:sldId id="1644" r:id="rId332"/>
    <p:sldId id="1645" r:id="rId333"/>
    <p:sldId id="1643" r:id="rId334"/>
    <p:sldId id="1646" r:id="rId335"/>
    <p:sldId id="1647" r:id="rId336"/>
    <p:sldId id="1648" r:id="rId337"/>
    <p:sldId id="1649" r:id="rId338"/>
    <p:sldId id="1653" r:id="rId339"/>
    <p:sldId id="1650" r:id="rId340"/>
    <p:sldId id="1654" r:id="rId341"/>
    <p:sldId id="1651" r:id="rId342"/>
    <p:sldId id="1655" r:id="rId343"/>
    <p:sldId id="1657" r:id="rId344"/>
    <p:sldId id="1658" r:id="rId345"/>
    <p:sldId id="1656" r:id="rId346"/>
    <p:sldId id="1652" r:id="rId347"/>
    <p:sldId id="1659" r:id="rId348"/>
    <p:sldId id="1660" r:id="rId349"/>
    <p:sldId id="1661" r:id="rId350"/>
    <p:sldId id="1662" r:id="rId351"/>
    <p:sldId id="1663" r:id="rId352"/>
    <p:sldId id="1664" r:id="rId353"/>
    <p:sldId id="1665" r:id="rId354"/>
    <p:sldId id="1667" r:id="rId355"/>
    <p:sldId id="1668" r:id="rId356"/>
    <p:sldId id="1669" r:id="rId357"/>
    <p:sldId id="1666" r:id="rId358"/>
    <p:sldId id="1670" r:id="rId359"/>
    <p:sldId id="1671" r:id="rId360"/>
    <p:sldId id="1672" r:id="rId361"/>
    <p:sldId id="1675" r:id="rId362"/>
    <p:sldId id="1673" r:id="rId363"/>
    <p:sldId id="1676" r:id="rId364"/>
    <p:sldId id="1674" r:id="rId365"/>
    <p:sldId id="1677" r:id="rId366"/>
    <p:sldId id="1678" r:id="rId367"/>
    <p:sldId id="1679" r:id="rId368"/>
    <p:sldId id="1680" r:id="rId369"/>
    <p:sldId id="1683" r:id="rId370"/>
    <p:sldId id="1681" r:id="rId371"/>
    <p:sldId id="1684" r:id="rId372"/>
    <p:sldId id="1682" r:id="rId373"/>
    <p:sldId id="1685" r:id="rId374"/>
    <p:sldId id="1686" r:id="rId375"/>
    <p:sldId id="1687" r:id="rId376"/>
    <p:sldId id="1688" r:id="rId377"/>
    <p:sldId id="1690" r:id="rId378"/>
    <p:sldId id="1689" r:id="rId379"/>
    <p:sldId id="1691" r:id="rId380"/>
    <p:sldId id="1692" r:id="rId381"/>
    <p:sldId id="1693" r:id="rId382"/>
    <p:sldId id="1694" r:id="rId383"/>
    <p:sldId id="1697" r:id="rId384"/>
    <p:sldId id="1695" r:id="rId385"/>
    <p:sldId id="1698" r:id="rId386"/>
    <p:sldId id="1696" r:id="rId387"/>
    <p:sldId id="1699" r:id="rId388"/>
    <p:sldId id="1700" r:id="rId389"/>
    <p:sldId id="1701" r:id="rId390"/>
    <p:sldId id="1702" r:id="rId391"/>
    <p:sldId id="1703" r:id="rId392"/>
    <p:sldId id="1704" r:id="rId393"/>
    <p:sldId id="1705" r:id="rId394"/>
    <p:sldId id="1706" r:id="rId395"/>
    <p:sldId id="1707" r:id="rId396"/>
    <p:sldId id="1708" r:id="rId397"/>
    <p:sldId id="1709" r:id="rId398"/>
    <p:sldId id="1710" r:id="rId399"/>
    <p:sldId id="1711" r:id="rId400"/>
    <p:sldId id="1712" r:id="rId401"/>
    <p:sldId id="1713" r:id="rId402"/>
    <p:sldId id="1714" r:id="rId403"/>
    <p:sldId id="1715" r:id="rId404"/>
    <p:sldId id="1716" r:id="rId405"/>
    <p:sldId id="1717" r:id="rId406"/>
    <p:sldId id="1720" r:id="rId407"/>
    <p:sldId id="1718" r:id="rId408"/>
    <p:sldId id="1721" r:id="rId409"/>
    <p:sldId id="1719" r:id="rId410"/>
    <p:sldId id="1722" r:id="rId411"/>
    <p:sldId id="1723" r:id="rId412"/>
    <p:sldId id="1724" r:id="rId413"/>
    <p:sldId id="1725" r:id="rId414"/>
    <p:sldId id="1728" r:id="rId415"/>
    <p:sldId id="1726" r:id="rId416"/>
    <p:sldId id="1729" r:id="rId417"/>
    <p:sldId id="1730" r:id="rId418"/>
    <p:sldId id="1731" r:id="rId419"/>
    <p:sldId id="1732" r:id="rId420"/>
    <p:sldId id="1735" r:id="rId421"/>
    <p:sldId id="1733" r:id="rId422"/>
    <p:sldId id="1736" r:id="rId423"/>
    <p:sldId id="1734" r:id="rId424"/>
    <p:sldId id="1737" r:id="rId425"/>
    <p:sldId id="1738" r:id="rId426"/>
    <p:sldId id="1739" r:id="rId427"/>
    <p:sldId id="1740" r:id="rId428"/>
    <p:sldId id="1741" r:id="rId429"/>
    <p:sldId id="1742" r:id="rId430"/>
    <p:sldId id="1743" r:id="rId431"/>
    <p:sldId id="1744" r:id="rId432"/>
    <p:sldId id="1745" r:id="rId433"/>
    <p:sldId id="1747" r:id="rId434"/>
    <p:sldId id="1748" r:id="rId435"/>
    <p:sldId id="1746" r:id="rId436"/>
    <p:sldId id="1749" r:id="rId437"/>
    <p:sldId id="1750" r:id="rId438"/>
    <p:sldId id="1751" r:id="rId439"/>
    <p:sldId id="1752" r:id="rId440"/>
    <p:sldId id="1753" r:id="rId441"/>
    <p:sldId id="1756" r:id="rId442"/>
    <p:sldId id="1754" r:id="rId443"/>
    <p:sldId id="1757" r:id="rId444"/>
    <p:sldId id="1755" r:id="rId445"/>
    <p:sldId id="1758" r:id="rId446"/>
    <p:sldId id="1759" r:id="rId447"/>
    <p:sldId id="1760" r:id="rId448"/>
    <p:sldId id="1761" r:id="rId449"/>
    <p:sldId id="1895" r:id="rId450"/>
    <p:sldId id="1762" r:id="rId451"/>
    <p:sldId id="1896" r:id="rId452"/>
    <p:sldId id="1763" r:id="rId453"/>
    <p:sldId id="1764" r:id="rId454"/>
    <p:sldId id="1765" r:id="rId455"/>
    <p:sldId id="1766" r:id="rId456"/>
    <p:sldId id="1767" r:id="rId457"/>
    <p:sldId id="1768" r:id="rId458"/>
    <p:sldId id="1769" r:id="rId459"/>
    <p:sldId id="1771" r:id="rId460"/>
    <p:sldId id="1770" r:id="rId461"/>
    <p:sldId id="1772" r:id="rId462"/>
    <p:sldId id="1773" r:id="rId463"/>
    <p:sldId id="1774" r:id="rId464"/>
    <p:sldId id="1775" r:id="rId465"/>
    <p:sldId id="1778" r:id="rId466"/>
    <p:sldId id="1776" r:id="rId467"/>
    <p:sldId id="1779" r:id="rId468"/>
    <p:sldId id="1777" r:id="rId469"/>
    <p:sldId id="1780" r:id="rId470"/>
    <p:sldId id="1781" r:id="rId471"/>
    <p:sldId id="1782" r:id="rId472"/>
    <p:sldId id="1788" r:id="rId473"/>
    <p:sldId id="1783" r:id="rId474"/>
    <p:sldId id="1784" r:id="rId475"/>
    <p:sldId id="1789" r:id="rId476"/>
    <p:sldId id="1785" r:id="rId477"/>
    <p:sldId id="1786" r:id="rId478"/>
    <p:sldId id="1787" r:id="rId479"/>
    <p:sldId id="1790" r:id="rId480"/>
    <p:sldId id="1791" r:id="rId481"/>
    <p:sldId id="1792" r:id="rId482"/>
    <p:sldId id="1793" r:id="rId483"/>
    <p:sldId id="1794" r:id="rId484"/>
    <p:sldId id="1795" r:id="rId485"/>
    <p:sldId id="1796" r:id="rId486"/>
    <p:sldId id="1800" r:id="rId487"/>
    <p:sldId id="1799" r:id="rId488"/>
    <p:sldId id="1801" r:id="rId489"/>
    <p:sldId id="1798" r:id="rId490"/>
    <p:sldId id="1802" r:id="rId491"/>
    <p:sldId id="1803" r:id="rId492"/>
    <p:sldId id="1804" r:id="rId493"/>
    <p:sldId id="1805" r:id="rId494"/>
    <p:sldId id="1806" r:id="rId495"/>
    <p:sldId id="1807" r:id="rId496"/>
    <p:sldId id="1808" r:id="rId497"/>
    <p:sldId id="1809" r:id="rId498"/>
    <p:sldId id="1810" r:id="rId499"/>
    <p:sldId id="1811" r:id="rId500"/>
    <p:sldId id="1812" r:id="rId501"/>
    <p:sldId id="1813" r:id="rId502"/>
    <p:sldId id="1814" r:id="rId503"/>
    <p:sldId id="1815" r:id="rId504"/>
    <p:sldId id="1816" r:id="rId505"/>
    <p:sldId id="1819" r:id="rId506"/>
    <p:sldId id="1820" r:id="rId507"/>
    <p:sldId id="1817" r:id="rId508"/>
    <p:sldId id="1818" r:id="rId509"/>
    <p:sldId id="1821" r:id="rId510"/>
    <p:sldId id="1822" r:id="rId511"/>
    <p:sldId id="1823" r:id="rId512"/>
    <p:sldId id="1825" r:id="rId513"/>
    <p:sldId id="1824" r:id="rId514"/>
    <p:sldId id="1826" r:id="rId515"/>
    <p:sldId id="1827" r:id="rId516"/>
    <p:sldId id="1828" r:id="rId517"/>
    <p:sldId id="1829" r:id="rId518"/>
    <p:sldId id="1830" r:id="rId519"/>
    <p:sldId id="1831" r:id="rId520"/>
    <p:sldId id="1832" r:id="rId521"/>
    <p:sldId id="1833" r:id="rId522"/>
    <p:sldId id="1835" r:id="rId523"/>
    <p:sldId id="1834" r:id="rId524"/>
    <p:sldId id="1836" r:id="rId525"/>
    <p:sldId id="1837" r:id="rId526"/>
    <p:sldId id="1838" r:id="rId527"/>
    <p:sldId id="1839" r:id="rId528"/>
    <p:sldId id="1840" r:id="rId529"/>
    <p:sldId id="1841" r:id="rId530"/>
    <p:sldId id="1842" r:id="rId531"/>
    <p:sldId id="1859" r:id="rId532"/>
    <p:sldId id="1843" r:id="rId533"/>
    <p:sldId id="1860" r:id="rId534"/>
    <p:sldId id="1844" r:id="rId535"/>
    <p:sldId id="1845" r:id="rId536"/>
    <p:sldId id="1846" r:id="rId537"/>
    <p:sldId id="1847" r:id="rId538"/>
    <p:sldId id="1850" r:id="rId539"/>
    <p:sldId id="1848" r:id="rId540"/>
    <p:sldId id="1861" r:id="rId541"/>
    <p:sldId id="1849" r:id="rId542"/>
    <p:sldId id="1862" r:id="rId543"/>
    <p:sldId id="1851" r:id="rId544"/>
    <p:sldId id="1852" r:id="rId545"/>
    <p:sldId id="1853" r:id="rId546"/>
    <p:sldId id="1856" r:id="rId547"/>
    <p:sldId id="1855" r:id="rId548"/>
    <p:sldId id="1857" r:id="rId549"/>
    <p:sldId id="1854" r:id="rId550"/>
    <p:sldId id="1858" r:id="rId551"/>
    <p:sldId id="1863" r:id="rId552"/>
    <p:sldId id="1864" r:id="rId553"/>
    <p:sldId id="1865" r:id="rId554"/>
    <p:sldId id="1866" r:id="rId555"/>
    <p:sldId id="1867" r:id="rId556"/>
    <p:sldId id="1868" r:id="rId557"/>
    <p:sldId id="1869" r:id="rId558"/>
    <p:sldId id="1872" r:id="rId559"/>
    <p:sldId id="1870" r:id="rId560"/>
    <p:sldId id="1873" r:id="rId561"/>
    <p:sldId id="1871" r:id="rId562"/>
    <p:sldId id="1874" r:id="rId563"/>
    <p:sldId id="1875" r:id="rId564"/>
    <p:sldId id="1876" r:id="rId565"/>
    <p:sldId id="1877" r:id="rId566"/>
    <p:sldId id="1878" r:id="rId567"/>
    <p:sldId id="1879" r:id="rId568"/>
    <p:sldId id="1880" r:id="rId569"/>
    <p:sldId id="1887" r:id="rId570"/>
    <p:sldId id="1881" r:id="rId571"/>
    <p:sldId id="1882" r:id="rId572"/>
    <p:sldId id="1884" r:id="rId573"/>
    <p:sldId id="1885" r:id="rId574"/>
    <p:sldId id="1886" r:id="rId575"/>
    <p:sldId id="1888" r:id="rId576"/>
    <p:sldId id="1889" r:id="rId577"/>
    <p:sldId id="1890" r:id="rId578"/>
    <p:sldId id="1891" r:id="rId579"/>
    <p:sldId id="1892" r:id="rId58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0" autoAdjust="0"/>
    <p:restoredTop sz="94700" autoAdjust="0"/>
  </p:normalViewPr>
  <p:slideViewPr>
    <p:cSldViewPr>
      <p:cViewPr varScale="1">
        <p:scale>
          <a:sx n="78" d="100"/>
          <a:sy n="78" d="100"/>
        </p:scale>
        <p:origin x="134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3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497" Type="http://schemas.openxmlformats.org/officeDocument/2006/relationships/slide" Target="slides/slide496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424" Type="http://schemas.openxmlformats.org/officeDocument/2006/relationships/slide" Target="slides/slide423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13" Type="http://schemas.openxmlformats.org/officeDocument/2006/relationships/slide" Target="slides/slide512.xml"/><Relationship Id="rId555" Type="http://schemas.openxmlformats.org/officeDocument/2006/relationships/slide" Target="slides/slide554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457" Type="http://schemas.openxmlformats.org/officeDocument/2006/relationships/slide" Target="slides/slide456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524" Type="http://schemas.openxmlformats.org/officeDocument/2006/relationships/slide" Target="slides/slide523.xml"/><Relationship Id="rId566" Type="http://schemas.openxmlformats.org/officeDocument/2006/relationships/slide" Target="slides/slide565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426" Type="http://schemas.openxmlformats.org/officeDocument/2006/relationships/slide" Target="slides/slide425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577" Type="http://schemas.openxmlformats.org/officeDocument/2006/relationships/slide" Target="slides/slide576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546" Type="http://schemas.openxmlformats.org/officeDocument/2006/relationships/slide" Target="slides/slide545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57" Type="http://schemas.openxmlformats.org/officeDocument/2006/relationships/slide" Target="slides/slide556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526" Type="http://schemas.openxmlformats.org/officeDocument/2006/relationships/slide" Target="slides/slide525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37" Type="http://schemas.openxmlformats.org/officeDocument/2006/relationships/slide" Target="slides/slide536.xml"/><Relationship Id="rId579" Type="http://schemas.openxmlformats.org/officeDocument/2006/relationships/slide" Target="slides/slide578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506" Type="http://schemas.openxmlformats.org/officeDocument/2006/relationships/slide" Target="slides/slide505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548" Type="http://schemas.openxmlformats.org/officeDocument/2006/relationships/slide" Target="slides/slide547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559" Type="http://schemas.openxmlformats.org/officeDocument/2006/relationships/slide" Target="slides/slide558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581" Type="http://schemas.openxmlformats.org/officeDocument/2006/relationships/notesMaster" Target="notesMasters/notesMaster1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slide" Target="slides/slide538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slide" Target="slides/slide540.xml"/><Relationship Id="rId583" Type="http://schemas.openxmlformats.org/officeDocument/2006/relationships/viewProps" Target="viewProps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slide" Target="slides/slide573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585" Type="http://schemas.openxmlformats.org/officeDocument/2006/relationships/tableStyles" Target="tableStyles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presProps" Target="presProps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theme" Target="theme/theme1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444" Type="http://schemas.openxmlformats.org/officeDocument/2006/relationships/slide" Target="slides/slide443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6B9BA-36ED-43EC-B4CA-E8BA5174663F}" type="datetimeFigureOut">
              <a:rPr lang="es-PE" smtClean="0"/>
              <a:pPr/>
              <a:t>17/05/2024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E4F91-AED9-42E1-A7B1-F39F7316BE55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757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45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48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51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54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62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68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71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791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E4F91-AED9-42E1-A7B1-F39F7316BE55}" type="slidenum">
              <a:rPr lang="es-PE" smtClean="0"/>
              <a:pPr/>
              <a:t>285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421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1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6FD7-9890-480D-ADE4-9A497769A1AF}" type="datetimeFigureOut">
              <a:rPr lang="es-PE" smtClean="0"/>
              <a:pPr/>
              <a:t>17/05/2024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15B7-ADE4-4D89-86BA-3DC72C5DC624}" type="slidenum">
              <a:rPr lang="es-PE" smtClean="0"/>
              <a:pPr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45.xml"/><Relationship Id="rId18" Type="http://schemas.openxmlformats.org/officeDocument/2006/relationships/slide" Target="slide61.xml"/><Relationship Id="rId26" Type="http://schemas.openxmlformats.org/officeDocument/2006/relationships/slide" Target="slide96.xml"/><Relationship Id="rId3" Type="http://schemas.openxmlformats.org/officeDocument/2006/relationships/slide" Target="slide5.xml"/><Relationship Id="rId21" Type="http://schemas.openxmlformats.org/officeDocument/2006/relationships/slide" Target="slide71.xml"/><Relationship Id="rId7" Type="http://schemas.openxmlformats.org/officeDocument/2006/relationships/slide" Target="slide17.xml"/><Relationship Id="rId12" Type="http://schemas.openxmlformats.org/officeDocument/2006/relationships/slide" Target="slide39.xml"/><Relationship Id="rId17" Type="http://schemas.openxmlformats.org/officeDocument/2006/relationships/slide" Target="slide57.xml"/><Relationship Id="rId25" Type="http://schemas.openxmlformats.org/officeDocument/2006/relationships/slide" Target="slide88.xml"/><Relationship Id="rId2" Type="http://schemas.openxmlformats.org/officeDocument/2006/relationships/image" Target="../media/image2.jpeg"/><Relationship Id="rId16" Type="http://schemas.openxmlformats.org/officeDocument/2006/relationships/slide" Target="slide54.xml"/><Relationship Id="rId20" Type="http://schemas.openxmlformats.org/officeDocument/2006/relationships/slide" Target="slide68.xml"/><Relationship Id="rId29" Type="http://schemas.openxmlformats.org/officeDocument/2006/relationships/slide" Target="slide1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36.xml"/><Relationship Id="rId24" Type="http://schemas.openxmlformats.org/officeDocument/2006/relationships/slide" Target="slide87.xml"/><Relationship Id="rId5" Type="http://schemas.openxmlformats.org/officeDocument/2006/relationships/image" Target="../media/image3.wmf"/><Relationship Id="rId15" Type="http://schemas.openxmlformats.org/officeDocument/2006/relationships/slide" Target="slide51.xml"/><Relationship Id="rId23" Type="http://schemas.openxmlformats.org/officeDocument/2006/relationships/slide" Target="slide81.xml"/><Relationship Id="rId28" Type="http://schemas.openxmlformats.org/officeDocument/2006/relationships/slide" Target="slide108.xml"/><Relationship Id="rId10" Type="http://schemas.openxmlformats.org/officeDocument/2006/relationships/slide" Target="slide32.xml"/><Relationship Id="rId19" Type="http://schemas.openxmlformats.org/officeDocument/2006/relationships/slide" Target="slide62.xml"/><Relationship Id="rId4" Type="http://schemas.openxmlformats.org/officeDocument/2006/relationships/hyperlink" Target="HIMNARIO%20BAUTISTA.pptx" TargetMode="External"/><Relationship Id="rId9" Type="http://schemas.openxmlformats.org/officeDocument/2006/relationships/slide" Target="slide28.xml"/><Relationship Id="rId14" Type="http://schemas.openxmlformats.org/officeDocument/2006/relationships/slide" Target="slide48.xml"/><Relationship Id="rId22" Type="http://schemas.openxmlformats.org/officeDocument/2006/relationships/slide" Target="slide75.xml"/><Relationship Id="rId27" Type="http://schemas.openxmlformats.org/officeDocument/2006/relationships/slide" Target="slide102.xml"/><Relationship Id="rId30" Type="http://schemas.openxmlformats.org/officeDocument/2006/relationships/slide" Target="slide1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7.xml"/><Relationship Id="rId13" Type="http://schemas.openxmlformats.org/officeDocument/2006/relationships/slide" Target="slide186.xml"/><Relationship Id="rId18" Type="http://schemas.openxmlformats.org/officeDocument/2006/relationships/slide" Target="slide214.xml"/><Relationship Id="rId26" Type="http://schemas.openxmlformats.org/officeDocument/2006/relationships/slide" Target="slide264.xml"/><Relationship Id="rId3" Type="http://schemas.openxmlformats.org/officeDocument/2006/relationships/image" Target="../media/image3.wmf"/><Relationship Id="rId21" Type="http://schemas.openxmlformats.org/officeDocument/2006/relationships/slide" Target="slide230.xml"/><Relationship Id="rId7" Type="http://schemas.openxmlformats.org/officeDocument/2006/relationships/slide" Target="slide149.xml"/><Relationship Id="rId12" Type="http://schemas.openxmlformats.org/officeDocument/2006/relationships/slide" Target="slide182.xml"/><Relationship Id="rId17" Type="http://schemas.openxmlformats.org/officeDocument/2006/relationships/slide" Target="slide206.xml"/><Relationship Id="rId25" Type="http://schemas.openxmlformats.org/officeDocument/2006/relationships/slide" Target="slide256.xml"/><Relationship Id="rId2" Type="http://schemas.openxmlformats.org/officeDocument/2006/relationships/hyperlink" Target="HIMNARIO%20BAUTISTA.pptx" TargetMode="External"/><Relationship Id="rId16" Type="http://schemas.openxmlformats.org/officeDocument/2006/relationships/slide" Target="slide202.xml"/><Relationship Id="rId20" Type="http://schemas.openxmlformats.org/officeDocument/2006/relationships/slide" Target="slide22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3.xml"/><Relationship Id="rId11" Type="http://schemas.openxmlformats.org/officeDocument/2006/relationships/slide" Target="slide174.xml"/><Relationship Id="rId24" Type="http://schemas.openxmlformats.org/officeDocument/2006/relationships/slide" Target="slide250.xml"/><Relationship Id="rId5" Type="http://schemas.openxmlformats.org/officeDocument/2006/relationships/slide" Target="slide137.xml"/><Relationship Id="rId15" Type="http://schemas.openxmlformats.org/officeDocument/2006/relationships/slide" Target="slide196.xml"/><Relationship Id="rId23" Type="http://schemas.openxmlformats.org/officeDocument/2006/relationships/slide" Target="slide244.xml"/><Relationship Id="rId10" Type="http://schemas.openxmlformats.org/officeDocument/2006/relationships/slide" Target="slide166.xml"/><Relationship Id="rId19" Type="http://schemas.openxmlformats.org/officeDocument/2006/relationships/slide" Target="slide222.xml"/><Relationship Id="rId4" Type="http://schemas.openxmlformats.org/officeDocument/2006/relationships/slide" Target="slide133.xml"/><Relationship Id="rId9" Type="http://schemas.openxmlformats.org/officeDocument/2006/relationships/slide" Target="slide163.xml"/><Relationship Id="rId14" Type="http://schemas.openxmlformats.org/officeDocument/2006/relationships/slide" Target="slide192.xml"/><Relationship Id="rId22" Type="http://schemas.openxmlformats.org/officeDocument/2006/relationships/slide" Target="slide236.xml"/><Relationship Id="rId27" Type="http://schemas.openxmlformats.org/officeDocument/2006/relationships/slide" Target="slide26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97.xml"/><Relationship Id="rId13" Type="http://schemas.openxmlformats.org/officeDocument/2006/relationships/slide" Target="slide328.xml"/><Relationship Id="rId18" Type="http://schemas.openxmlformats.org/officeDocument/2006/relationships/slide" Target="slide358.xml"/><Relationship Id="rId26" Type="http://schemas.openxmlformats.org/officeDocument/2006/relationships/slide" Target="slide411.xml"/><Relationship Id="rId3" Type="http://schemas.openxmlformats.org/officeDocument/2006/relationships/image" Target="../media/image3.wmf"/><Relationship Id="rId21" Type="http://schemas.openxmlformats.org/officeDocument/2006/relationships/slide" Target="slide380.xml"/><Relationship Id="rId7" Type="http://schemas.openxmlformats.org/officeDocument/2006/relationships/slide" Target="slide291.xml"/><Relationship Id="rId12" Type="http://schemas.openxmlformats.org/officeDocument/2006/relationships/slide" Target="slide324.xml"/><Relationship Id="rId17" Type="http://schemas.openxmlformats.org/officeDocument/2006/relationships/slide" Target="slide352.xml"/><Relationship Id="rId25" Type="http://schemas.openxmlformats.org/officeDocument/2006/relationships/slide" Target="slide403.xml"/><Relationship Id="rId2" Type="http://schemas.openxmlformats.org/officeDocument/2006/relationships/hyperlink" Target="HIMNARIO%20BAUTISTA.pptx" TargetMode="External"/><Relationship Id="rId16" Type="http://schemas.openxmlformats.org/officeDocument/2006/relationships/slide" Target="slide349.xml"/><Relationship Id="rId20" Type="http://schemas.openxmlformats.org/officeDocument/2006/relationships/slide" Target="slide374.xml"/><Relationship Id="rId29" Type="http://schemas.openxmlformats.org/officeDocument/2006/relationships/slide" Target="slide42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7.xml"/><Relationship Id="rId11" Type="http://schemas.openxmlformats.org/officeDocument/2006/relationships/slide" Target="slide315.xml"/><Relationship Id="rId24" Type="http://schemas.openxmlformats.org/officeDocument/2006/relationships/slide" Target="slide399.xml"/><Relationship Id="rId5" Type="http://schemas.openxmlformats.org/officeDocument/2006/relationships/slide" Target="slide279.xml"/><Relationship Id="rId15" Type="http://schemas.openxmlformats.org/officeDocument/2006/relationships/slide" Target="slide337.xml"/><Relationship Id="rId23" Type="http://schemas.openxmlformats.org/officeDocument/2006/relationships/slide" Target="slide391.xml"/><Relationship Id="rId28" Type="http://schemas.openxmlformats.org/officeDocument/2006/relationships/slide" Target="slide425.xml"/><Relationship Id="rId10" Type="http://schemas.openxmlformats.org/officeDocument/2006/relationships/slide" Target="slide307.xml"/><Relationship Id="rId19" Type="http://schemas.openxmlformats.org/officeDocument/2006/relationships/slide" Target="slide366.xml"/><Relationship Id="rId4" Type="http://schemas.openxmlformats.org/officeDocument/2006/relationships/slide" Target="slide273.xml"/><Relationship Id="rId9" Type="http://schemas.openxmlformats.org/officeDocument/2006/relationships/slide" Target="slide301.xml"/><Relationship Id="rId14" Type="http://schemas.openxmlformats.org/officeDocument/2006/relationships/slide" Target="slide334.xml"/><Relationship Id="rId22" Type="http://schemas.openxmlformats.org/officeDocument/2006/relationships/slide" Target="slide388.xml"/><Relationship Id="rId27" Type="http://schemas.openxmlformats.org/officeDocument/2006/relationships/slide" Target="slide4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62.xml"/><Relationship Id="rId13" Type="http://schemas.openxmlformats.org/officeDocument/2006/relationships/slide" Target="slide495.xml"/><Relationship Id="rId18" Type="http://schemas.openxmlformats.org/officeDocument/2006/relationships/slide" Target="slide525.xml"/><Relationship Id="rId26" Type="http://schemas.openxmlformats.org/officeDocument/2006/relationships/slide" Target="slide567.xml"/><Relationship Id="rId3" Type="http://schemas.openxmlformats.org/officeDocument/2006/relationships/image" Target="../media/image3.wmf"/><Relationship Id="rId21" Type="http://schemas.openxmlformats.org/officeDocument/2006/relationships/slide" Target="slide537.xml"/><Relationship Id="rId7" Type="http://schemas.openxmlformats.org/officeDocument/2006/relationships/slide" Target="slide456.xml"/><Relationship Id="rId12" Type="http://schemas.openxmlformats.org/officeDocument/2006/relationships/slide" Target="slide491.xml"/><Relationship Id="rId17" Type="http://schemas.openxmlformats.org/officeDocument/2006/relationships/slide" Target="slide519.xml"/><Relationship Id="rId25" Type="http://schemas.openxmlformats.org/officeDocument/2006/relationships/slide" Target="slide563.xml"/><Relationship Id="rId2" Type="http://schemas.openxmlformats.org/officeDocument/2006/relationships/hyperlink" Target="HIMNARIO%20BAUTISTA.pptx" TargetMode="External"/><Relationship Id="rId16" Type="http://schemas.openxmlformats.org/officeDocument/2006/relationships/slide" Target="slide515.xml"/><Relationship Id="rId20" Type="http://schemas.openxmlformats.org/officeDocument/2006/relationships/slide" Target="slide53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52.xml"/><Relationship Id="rId11" Type="http://schemas.openxmlformats.org/officeDocument/2006/relationships/slide" Target="slide483.xml"/><Relationship Id="rId24" Type="http://schemas.openxmlformats.org/officeDocument/2006/relationships/slide" Target="slide555.xml"/><Relationship Id="rId5" Type="http://schemas.openxmlformats.org/officeDocument/2006/relationships/slide" Target="slide446.xml"/><Relationship Id="rId15" Type="http://schemas.openxmlformats.org/officeDocument/2006/relationships/slide" Target="slide509.xml"/><Relationship Id="rId23" Type="http://schemas.openxmlformats.org/officeDocument/2006/relationships/slide" Target="slide551.xml"/><Relationship Id="rId10" Type="http://schemas.openxmlformats.org/officeDocument/2006/relationships/slide" Target="slide479.xml"/><Relationship Id="rId19" Type="http://schemas.openxmlformats.org/officeDocument/2006/relationships/slide" Target="slide528.xml"/><Relationship Id="rId4" Type="http://schemas.openxmlformats.org/officeDocument/2006/relationships/slide" Target="slide438.xml"/><Relationship Id="rId9" Type="http://schemas.openxmlformats.org/officeDocument/2006/relationships/slide" Target="slide470.xml"/><Relationship Id="rId14" Type="http://schemas.openxmlformats.org/officeDocument/2006/relationships/slide" Target="slide501.xml"/><Relationship Id="rId22" Type="http://schemas.openxmlformats.org/officeDocument/2006/relationships/slide" Target="slide543.xml"/><Relationship Id="rId27" Type="http://schemas.openxmlformats.org/officeDocument/2006/relationships/slide" Target="slide57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hyperlink" Target="HIMNARIO%20BAUTISTA.pptx" TargetMode="Externa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title"/>
          </p:nvPr>
        </p:nvSpPr>
        <p:spPr>
          <a:xfrm>
            <a:off x="365179" y="193675"/>
            <a:ext cx="4498668" cy="499021"/>
          </a:xfrm>
        </p:spPr>
        <p:txBody>
          <a:bodyPr>
            <a:noAutofit/>
          </a:bodyPr>
          <a:lstStyle/>
          <a:p>
            <a:pPr algn="just" eaLnBrk="1" hangingPunct="1"/>
            <a:r>
              <a:rPr lang="es-ES" sz="1500" dirty="0">
                <a:latin typeface="Algerian" pitchFamily="82" charset="0"/>
                <a:hlinkClick r:id="rId3" action="ppaction://hlinksldjump"/>
              </a:rPr>
              <a:t>301.-POR VEREDAS EXTRAVIADAS MALL ALLE</a:t>
            </a:r>
            <a:endParaRPr lang="es-ES" sz="1500" dirty="0">
              <a:latin typeface="Algerian" pitchFamily="82" charset="0"/>
            </a:endParaRPr>
          </a:p>
        </p:txBody>
      </p:sp>
      <p:pic>
        <p:nvPicPr>
          <p:cNvPr id="41" name="Picture 2" descr="C:\Archivos de programa\Microsoft Office\MEDIA\CAGCAT10\j0293236.wmf">
            <a:hlinkClick r:id="rId4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1 Título"/>
          <p:cNvSpPr txBox="1">
            <a:spLocks/>
          </p:cNvSpPr>
          <p:nvPr/>
        </p:nvSpPr>
        <p:spPr>
          <a:xfrm>
            <a:off x="365179" y="69773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6" action="ppaction://hlinksldjump"/>
              </a:rPr>
              <a:t>302.-APRISA, ¡SION!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3" name="1 Título"/>
          <p:cNvSpPr txBox="1">
            <a:spLocks/>
          </p:cNvSpPr>
          <p:nvPr/>
        </p:nvSpPr>
        <p:spPr>
          <a:xfrm>
            <a:off x="365179" y="111704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7" action="ppaction://hlinksldjump"/>
              </a:rPr>
              <a:t>303.-ENTRE EL VAIVEN DE LA CIUDAD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4" name="1 Título"/>
          <p:cNvSpPr txBox="1">
            <a:spLocks/>
          </p:cNvSpPr>
          <p:nvPr/>
        </p:nvSpPr>
        <p:spPr>
          <a:xfrm>
            <a:off x="365179" y="156686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8" action="ppaction://hlinksldjump"/>
              </a:rPr>
              <a:t>304.-AMOR ES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5" name="1 Título"/>
          <p:cNvSpPr txBox="1">
            <a:spLocks/>
          </p:cNvSpPr>
          <p:nvPr/>
        </p:nvSpPr>
        <p:spPr>
          <a:xfrm>
            <a:off x="365179" y="206588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9" action="ppaction://hlinksldjump"/>
              </a:rPr>
              <a:t>305.EN TI, JESÚS, DULCE ES PENSAR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6" name="1 Título"/>
          <p:cNvSpPr txBox="1">
            <a:spLocks/>
          </p:cNvSpPr>
          <p:nvPr/>
        </p:nvSpPr>
        <p:spPr>
          <a:xfrm>
            <a:off x="339102" y="257497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0" action="ppaction://hlinksldjump"/>
              </a:rPr>
              <a:t>306.- TIENDE TU MANO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7" name="1 Título"/>
          <p:cNvSpPr txBox="1">
            <a:spLocks/>
          </p:cNvSpPr>
          <p:nvPr/>
        </p:nvSpPr>
        <p:spPr>
          <a:xfrm>
            <a:off x="318519" y="306629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800" dirty="0">
                <a:latin typeface="Algerian" pitchFamily="82" charset="0"/>
                <a:hlinkClick r:id="rId11" action="ppaction://hlinksldjump"/>
              </a:rPr>
              <a:t>307.- MAS CERCA, OH DIOS, DE TI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8" name="1 Título"/>
          <p:cNvSpPr txBox="1">
            <a:spLocks/>
          </p:cNvSpPr>
          <p:nvPr/>
        </p:nvSpPr>
        <p:spPr>
          <a:xfrm>
            <a:off x="304005" y="354526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2" action="ppaction://hlinksldjump"/>
              </a:rPr>
              <a:t>308.-DEL SEÑOR EL PUEBLO SOMOS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9" name="1 Título"/>
          <p:cNvSpPr txBox="1">
            <a:spLocks/>
          </p:cNvSpPr>
          <p:nvPr/>
        </p:nvSpPr>
        <p:spPr>
          <a:xfrm>
            <a:off x="304005" y="410352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3" action="ppaction://hlinksldjump"/>
              </a:rPr>
              <a:t>309.-QUIERO SER LEAL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0" name="1 Título"/>
          <p:cNvSpPr txBox="1">
            <a:spLocks/>
          </p:cNvSpPr>
          <p:nvPr/>
        </p:nvSpPr>
        <p:spPr>
          <a:xfrm>
            <a:off x="289974" y="460254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4" action="ppaction://hlinksldjump"/>
              </a:rPr>
              <a:t>310.-ME SERÉIS SANTOS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289974" y="508518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5" action="ppaction://hlinksldjump"/>
              </a:rPr>
              <a:t>311.-OH DIOS, MI SOBERANO REY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289974" y="557829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6" action="ppaction://hlinksldjump"/>
              </a:rPr>
              <a:t>312.-TEN COMPASIÓN DE MI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289974" y="607386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7" action="ppaction://hlinksldjump"/>
              </a:rPr>
              <a:t>313.-LOS QUE ESPERAN EN JEHOVÁ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0" name="1 Título"/>
          <p:cNvSpPr txBox="1">
            <a:spLocks/>
          </p:cNvSpPr>
          <p:nvPr/>
        </p:nvSpPr>
        <p:spPr>
          <a:xfrm>
            <a:off x="4848047" y="19871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8" action="ppaction://hlinksldjump"/>
              </a:rPr>
              <a:t>314.-DIOS, YO QUIERO SER CRISTIANO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4833532" y="69773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9" action="ppaction://hlinksldjump"/>
              </a:rPr>
              <a:t>315.-MAS DE JESÚS QUIERO APRENDER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4833532" y="111704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0" action="ppaction://hlinksldjump"/>
              </a:rPr>
              <a:t>316.-DIOS DE AMOR, TE IMPLORAMOS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833532" y="1616062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1" action="ppaction://hlinksldjump"/>
              </a:rPr>
              <a:t>317.-A JESÚS PERTENECEMOS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4833532" y="206600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2" action="ppaction://hlinksldjump"/>
              </a:rPr>
              <a:t>318.-QUIERO SEGUIR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4860032" y="257497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3" action="ppaction://hlinksldjump"/>
              </a:rPr>
              <a:t>319.-DULCE COMUNIÓN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4860032" y="304624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4" action="ppaction://hlinksldjump"/>
              </a:rPr>
              <a:t>320.-LA PAZ, EL DON DE MI DIOS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4860032" y="357805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5" action="ppaction://hlinksldjump"/>
              </a:rPr>
              <a:t>321.-SATISFECHO ESTOY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4860032" y="412959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6" action="ppaction://hlinksldjump"/>
              </a:rPr>
              <a:t>322.-HABLADME MAS DE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8" name="1 Título"/>
          <p:cNvSpPr txBox="1">
            <a:spLocks/>
          </p:cNvSpPr>
          <p:nvPr/>
        </p:nvSpPr>
        <p:spPr>
          <a:xfrm>
            <a:off x="4860032" y="4579537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7" action="ppaction://hlinksldjump"/>
              </a:rPr>
              <a:t>323.-EN JESUCRISTO, EL REY DE PAZ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4874547" y="501496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8" action="ppaction://hlinksldjump"/>
              </a:rPr>
              <a:t>324.-UN ETERNO Y GRANDE AMOR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>
          <a:xfrm>
            <a:off x="4874547" y="555373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9" action="ppaction://hlinksldjump"/>
              </a:rPr>
              <a:t>325.-YO SE A QUIEN HE CREIDO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2" name="1 Título"/>
          <p:cNvSpPr txBox="1">
            <a:spLocks/>
          </p:cNvSpPr>
          <p:nvPr/>
        </p:nvSpPr>
        <p:spPr>
          <a:xfrm>
            <a:off x="4874547" y="605275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30" action="ppaction://hlinksldjump"/>
              </a:rPr>
              <a:t>326.-ESCOGIDO FUI DE DIOS</a:t>
            </a:r>
            <a:endParaRPr lang="es-ES" sz="1800" dirty="0">
              <a:latin typeface="Algerian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Nuevas proclama de gozo y paz, Nuevas de Cristo, salud y libertad.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7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Cuando en la lucha falte la fe Y el alma sienta desfallecer, Quiero saber que ayuda tendré, </a:t>
            </a:r>
            <a:r>
              <a:rPr lang="es-PE" sz="5500" dirty="0">
                <a:latin typeface="Arial Black" pitchFamily="34" charset="0"/>
              </a:rPr>
              <a:t>¡Habladme más de Cristo!</a:t>
            </a:r>
          </a:p>
        </p:txBody>
      </p:sp>
    </p:spTree>
    <p:extLst>
      <p:ext uri="{BB962C8B-B14F-4D97-AF65-F5344CB8AC3E}">
        <p14:creationId xmlns:p14="http://schemas.microsoft.com/office/powerpoint/2010/main" val="265759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Quiero escuchar la historia fiel De mi Jesús, mi Salvador;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Quiero vivir tan sólo por él, </a:t>
            </a:r>
            <a:r>
              <a:rPr lang="es-PE" sz="5500" dirty="0">
                <a:latin typeface="Arial Black" pitchFamily="34" charset="0"/>
              </a:rPr>
              <a:t>¡Habladme más de Cristo!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En Jesucristo, el Rey de paz, En horas negras de tempestad, Hallan las almas dulce solaz, </a:t>
            </a:r>
            <a:r>
              <a:rPr lang="es-PE" sz="6000" dirty="0">
                <a:latin typeface="Arial Black" pitchFamily="34" charset="0"/>
              </a:rPr>
              <a:t>Grato consuelo, felicidad.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9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Gloria cantemos al Redentor Que por nosotros vino a morir; </a:t>
            </a:r>
            <a:r>
              <a:rPr lang="es-ES" sz="5800" dirty="0">
                <a:latin typeface="Arial Black" pitchFamily="34" charset="0"/>
              </a:rPr>
              <a:t>Y que la gracia del Salvador </a:t>
            </a:r>
            <a:r>
              <a:rPr lang="es-PE" sz="5800" dirty="0">
                <a:latin typeface="Arial Black" pitchFamily="34" charset="0"/>
              </a:rPr>
              <a:t>Siempre proteja nuestro vivir.</a:t>
            </a:r>
          </a:p>
        </p:txBody>
      </p:sp>
    </p:spTree>
    <p:extLst>
      <p:ext uri="{BB962C8B-B14F-4D97-AF65-F5344CB8AC3E}">
        <p14:creationId xmlns:p14="http://schemas.microsoft.com/office/powerpoint/2010/main" val="405183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En nuestras luchas, en el dolor, En tristes horas de tentación, Cristo nos llena de su vigor, </a:t>
            </a:r>
            <a:r>
              <a:rPr lang="es-PE" sz="6000" dirty="0">
                <a:latin typeface="Arial Black" pitchFamily="34" charset="0"/>
              </a:rPr>
              <a:t>Y da aliento al corazón.</a:t>
            </a:r>
          </a:p>
        </p:txBody>
      </p:sp>
    </p:spTree>
    <p:extLst>
      <p:ext uri="{BB962C8B-B14F-4D97-AF65-F5344CB8AC3E}">
        <p14:creationId xmlns:p14="http://schemas.microsoft.com/office/powerpoint/2010/main" val="30424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Gloria cantemos al Redentor Que por nosotros vino a morir; </a:t>
            </a:r>
            <a:r>
              <a:rPr lang="es-ES" sz="5800" dirty="0">
                <a:latin typeface="Arial Black" pitchFamily="34" charset="0"/>
              </a:rPr>
              <a:t>Y que la gracia del Salvador </a:t>
            </a:r>
            <a:r>
              <a:rPr lang="es-PE" sz="5800" dirty="0">
                <a:latin typeface="Arial Black" pitchFamily="34" charset="0"/>
              </a:rPr>
              <a:t>Siempre proteja nuestro vivir.</a:t>
            </a:r>
          </a:p>
        </p:txBody>
      </p:sp>
    </p:spTree>
    <p:extLst>
      <p:ext uri="{BB962C8B-B14F-4D97-AF65-F5344CB8AC3E}">
        <p14:creationId xmlns:p14="http://schemas.microsoft.com/office/powerpoint/2010/main" val="24765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Cuando luchamos llenos de fe </a:t>
            </a:r>
            <a:r>
              <a:rPr lang="es-PE" sz="6000" dirty="0">
                <a:latin typeface="Arial Black" pitchFamily="34" charset="0"/>
              </a:rPr>
              <a:t>Y no queremos desfallecer, Cristo nos dice: “Siempre os daré Gracia divina, santo poder.”</a:t>
            </a:r>
          </a:p>
        </p:txBody>
      </p:sp>
    </p:spTree>
    <p:extLst>
      <p:ext uri="{BB962C8B-B14F-4D97-AF65-F5344CB8AC3E}">
        <p14:creationId xmlns:p14="http://schemas.microsoft.com/office/powerpoint/2010/main" val="241188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PE" sz="5800" dirty="0">
                <a:latin typeface="Arial Black" pitchFamily="34" charset="0"/>
              </a:rPr>
              <a:t>Gloria cantemos al Redentor Que por nosotros vino a morir; </a:t>
            </a:r>
            <a:r>
              <a:rPr lang="es-ES" sz="5800" dirty="0">
                <a:latin typeface="Arial Black" pitchFamily="34" charset="0"/>
              </a:rPr>
              <a:t>Y que la gracia del Salvador </a:t>
            </a:r>
            <a:r>
              <a:rPr lang="es-PE" sz="5800" dirty="0">
                <a:latin typeface="Arial Black" pitchFamily="34" charset="0"/>
              </a:rPr>
              <a:t>Siempre proteja nuestro vivir.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56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Un eterno y grande amor he podido </a:t>
            </a:r>
            <a:r>
              <a:rPr lang="es-PE" sz="5500" dirty="0">
                <a:latin typeface="Arial Black" pitchFamily="34" charset="0"/>
              </a:rPr>
              <a:t>conocer, </a:t>
            </a:r>
            <a:r>
              <a:rPr lang="es-ES" sz="5500" dirty="0">
                <a:latin typeface="Arial Black" pitchFamily="34" charset="0"/>
              </a:rPr>
              <a:t>Por la gracia del Señor que me lo hace </a:t>
            </a:r>
            <a:r>
              <a:rPr lang="es-PE" sz="5500" dirty="0">
                <a:latin typeface="Arial Black" pitchFamily="34" charset="0"/>
              </a:rPr>
              <a:t>comprender. </a:t>
            </a:r>
            <a:r>
              <a:rPr lang="es-ES" sz="5500" dirty="0">
                <a:latin typeface="Arial Black" pitchFamily="34" charset="0"/>
              </a:rPr>
              <a:t>¡Oh qué sueño arrobador! siento dulce </a:t>
            </a:r>
            <a:r>
              <a:rPr lang="es-PE" sz="5500" dirty="0">
                <a:latin typeface="Arial Black" pitchFamily="34" charset="0"/>
              </a:rPr>
              <a:t>calma y paz.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27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Para siempre es su amor; mío es él, no </a:t>
            </a:r>
            <a:r>
              <a:rPr lang="es-PE" sz="5500" dirty="0">
                <a:latin typeface="Arial Black" pitchFamily="34" charset="0"/>
              </a:rPr>
              <a:t>pido más. </a:t>
            </a:r>
            <a:r>
              <a:rPr lang="es-ES" sz="5500" dirty="0">
                <a:latin typeface="Arial Black" pitchFamily="34" charset="0"/>
              </a:rPr>
              <a:t>Para siempre es su amor; mío es él, no </a:t>
            </a:r>
            <a:r>
              <a:rPr lang="es-PE" sz="5500" dirty="0">
                <a:latin typeface="Arial Black" pitchFamily="34" charset="0"/>
              </a:rPr>
              <a:t>pido más.</a:t>
            </a:r>
          </a:p>
        </p:txBody>
      </p:sp>
    </p:spTree>
    <p:extLst>
      <p:ext uri="{BB962C8B-B14F-4D97-AF65-F5344CB8AC3E}">
        <p14:creationId xmlns:p14="http://schemas.microsoft.com/office/powerpoint/2010/main" val="24382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Ve cuántos miles yacen retenidos Por el pecado en lóbrega prisión; No saben nada de él que ha sufrido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En vida y cruz por darles redención.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4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Más azul el cielo está, tiene el campo </a:t>
            </a:r>
            <a:r>
              <a:rPr lang="es-PE" sz="5500" dirty="0">
                <a:latin typeface="Arial Black" pitchFamily="34" charset="0"/>
              </a:rPr>
              <a:t>más verdor, </a:t>
            </a:r>
            <a:r>
              <a:rPr lang="es-ES" sz="5500" dirty="0">
                <a:latin typeface="Arial Black" pitchFamily="34" charset="0"/>
              </a:rPr>
              <a:t>Pero esto no verá el que no ama al </a:t>
            </a:r>
            <a:r>
              <a:rPr lang="es-PE" sz="5500" dirty="0">
                <a:latin typeface="Arial Black" pitchFamily="34" charset="0"/>
              </a:rPr>
              <a:t>Salvador. </a:t>
            </a:r>
            <a:r>
              <a:rPr lang="es-ES" sz="5500" dirty="0">
                <a:latin typeface="Arial Black" pitchFamily="34" charset="0"/>
              </a:rPr>
              <a:t>Aves con más dulce voz, plantas bellas </a:t>
            </a:r>
            <a:r>
              <a:rPr lang="es-PE" sz="5500" dirty="0">
                <a:latin typeface="Arial Black" pitchFamily="34" charset="0"/>
              </a:rPr>
              <a:t>del vergel</a:t>
            </a:r>
          </a:p>
        </p:txBody>
      </p:sp>
    </p:spTree>
    <p:extLst>
      <p:ext uri="{BB962C8B-B14F-4D97-AF65-F5344CB8AC3E}">
        <p14:creationId xmlns:p14="http://schemas.microsoft.com/office/powerpoint/2010/main" val="17458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Me hablan del amor de Dios: suyo soy, y </a:t>
            </a:r>
            <a:r>
              <a:rPr lang="es-PE" sz="5500" dirty="0">
                <a:latin typeface="Arial Black" pitchFamily="34" charset="0"/>
              </a:rPr>
              <a:t>mío es él. </a:t>
            </a:r>
            <a:r>
              <a:rPr lang="es-ES" sz="5500" dirty="0">
                <a:latin typeface="Arial Black" pitchFamily="34" charset="0"/>
              </a:rPr>
              <a:t>Me hablan del amor de Dios: suyo soy, y </a:t>
            </a:r>
            <a:r>
              <a:rPr lang="es-PE" sz="5500" dirty="0">
                <a:latin typeface="Arial Black" pitchFamily="34" charset="0"/>
              </a:rPr>
              <a:t>mío es él.</a:t>
            </a:r>
          </a:p>
        </p:txBody>
      </p:sp>
    </p:spTree>
    <p:extLst>
      <p:ext uri="{BB962C8B-B14F-4D97-AF65-F5344CB8AC3E}">
        <p14:creationId xmlns:p14="http://schemas.microsoft.com/office/powerpoint/2010/main" val="141931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Las alarmas y el terror no me pueden </a:t>
            </a:r>
            <a:r>
              <a:rPr lang="es-PE" sz="5500" dirty="0">
                <a:latin typeface="Arial Black" pitchFamily="34" charset="0"/>
              </a:rPr>
              <a:t>ya alcanzar: </a:t>
            </a:r>
            <a:r>
              <a:rPr lang="es-ES" sz="5500" dirty="0">
                <a:latin typeface="Arial Black" pitchFamily="34" charset="0"/>
              </a:rPr>
              <a:t>En los brazos del Señor puedo ahora </a:t>
            </a:r>
            <a:r>
              <a:rPr lang="es-PE" sz="5500" dirty="0">
                <a:latin typeface="Arial Black" pitchFamily="34" charset="0"/>
              </a:rPr>
              <a:t>descansar. </a:t>
            </a:r>
            <a:r>
              <a:rPr lang="es-ES" sz="5500" dirty="0">
                <a:latin typeface="Arial Black" pitchFamily="34" charset="0"/>
              </a:rPr>
              <a:t>Ojala que siempre aquí, fiando en este </a:t>
            </a:r>
            <a:r>
              <a:rPr lang="es-PE" sz="5500" dirty="0">
                <a:latin typeface="Arial Black" pitchFamily="34" charset="0"/>
              </a:rPr>
              <a:t>amigo fiel,</a:t>
            </a:r>
          </a:p>
        </p:txBody>
      </p:sp>
    </p:spTree>
    <p:extLst>
      <p:ext uri="{BB962C8B-B14F-4D97-AF65-F5344CB8AC3E}">
        <p14:creationId xmlns:p14="http://schemas.microsoft.com/office/powerpoint/2010/main" val="325737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Yo me acuerde que es así: suyo soy, y </a:t>
            </a:r>
            <a:r>
              <a:rPr lang="es-PE" sz="5500" dirty="0">
                <a:latin typeface="Arial Black" pitchFamily="34" charset="0"/>
              </a:rPr>
              <a:t>mío es él. </a:t>
            </a:r>
            <a:r>
              <a:rPr lang="es-ES" sz="5500" dirty="0">
                <a:latin typeface="Arial Black" pitchFamily="34" charset="0"/>
              </a:rPr>
              <a:t>Yo me acuerde que es así: suyo soy, y </a:t>
            </a:r>
            <a:r>
              <a:rPr lang="es-PE" sz="5500" dirty="0">
                <a:latin typeface="Arial Black" pitchFamily="34" charset="0"/>
              </a:rPr>
              <a:t>mío es él.</a:t>
            </a:r>
          </a:p>
        </p:txBody>
      </p:sp>
    </p:spTree>
    <p:extLst>
      <p:ext uri="{BB962C8B-B14F-4D97-AF65-F5344CB8AC3E}">
        <p14:creationId xmlns:p14="http://schemas.microsoft.com/office/powerpoint/2010/main" val="316934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4. Para siempre suyo soy; nada de él me </a:t>
            </a:r>
            <a:r>
              <a:rPr lang="es-PE" sz="5500" dirty="0">
                <a:latin typeface="Arial Black" pitchFamily="34" charset="0"/>
              </a:rPr>
              <a:t>apartará. </a:t>
            </a:r>
            <a:r>
              <a:rPr lang="es-ES" sz="5500" dirty="0">
                <a:latin typeface="Arial Black" pitchFamily="34" charset="0"/>
              </a:rPr>
              <a:t>Ya feliz con él yo voy; de su amor me </a:t>
            </a:r>
            <a:r>
              <a:rPr lang="es-PE" sz="5500" dirty="0">
                <a:latin typeface="Arial Black" pitchFamily="34" charset="0"/>
              </a:rPr>
              <a:t>llenará. </a:t>
            </a:r>
            <a:r>
              <a:rPr lang="es-ES" sz="5500" dirty="0">
                <a:latin typeface="Arial Black" pitchFamily="34" charset="0"/>
              </a:rPr>
              <a:t>Cielo y tierra pasarán, más veré su dulce </a:t>
            </a:r>
            <a:r>
              <a:rPr lang="es-PE" sz="5500" dirty="0">
                <a:latin typeface="Arial Black" pitchFamily="34" charset="0"/>
              </a:rPr>
              <a:t>faz;</a:t>
            </a:r>
          </a:p>
        </p:txBody>
      </p:sp>
    </p:spTree>
    <p:extLst>
      <p:ext uri="{BB962C8B-B14F-4D97-AF65-F5344CB8AC3E}">
        <p14:creationId xmlns:p14="http://schemas.microsoft.com/office/powerpoint/2010/main" val="321855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Gozo y luz se acabarán; suyo soy, no </a:t>
            </a:r>
            <a:r>
              <a:rPr lang="es-PE" sz="5500" dirty="0">
                <a:latin typeface="Arial Black" pitchFamily="34" charset="0"/>
              </a:rPr>
              <a:t>pido más. </a:t>
            </a:r>
            <a:r>
              <a:rPr lang="es-ES" sz="5500" dirty="0">
                <a:latin typeface="Arial Black" pitchFamily="34" charset="0"/>
              </a:rPr>
              <a:t>Gozo y luz se acabarán; suyo soy, no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pido más.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51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No sé por qué la gracia del Señor </a:t>
            </a:r>
            <a:r>
              <a:rPr lang="es-PE" sz="6000" dirty="0">
                <a:latin typeface="Arial Black" pitchFamily="34" charset="0"/>
              </a:rPr>
              <a:t>Me hizo conocer; </a:t>
            </a:r>
            <a:r>
              <a:rPr lang="es-ES" sz="6000" dirty="0">
                <a:latin typeface="Arial Black" pitchFamily="34" charset="0"/>
              </a:rPr>
              <a:t>Ni sé por qué su salvación me dio Y salvo soy por él.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53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Mas yo sé a quien he creído, Y es poderoso para  guardarme Y en ese día glorioso iré a morar con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71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No sé por qué la gracia del Señor En mí por fe se demostró; Ni sé por qué si sólo creo en él, </a:t>
            </a:r>
            <a:r>
              <a:rPr lang="es-PE" sz="6000" dirty="0">
                <a:latin typeface="Arial Black" pitchFamily="34" charset="0"/>
              </a:rPr>
              <a:t>La paz encontraré.</a:t>
            </a:r>
          </a:p>
        </p:txBody>
      </p:sp>
    </p:spTree>
    <p:extLst>
      <p:ext uri="{BB962C8B-B14F-4D97-AF65-F5344CB8AC3E}">
        <p14:creationId xmlns:p14="http://schemas.microsoft.com/office/powerpoint/2010/main" val="372591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Mas yo sé a quien he creído, Y es poderoso para  guardarme Y en ese día glorioso iré a morar con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Nuevas proclama de gozo y paz, Nuevas de Cristo, salud y libertad.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1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No sé por qué el Espíritu de Dios </a:t>
            </a:r>
            <a:r>
              <a:rPr lang="es-PE" sz="6000" dirty="0">
                <a:latin typeface="Arial Black" pitchFamily="34" charset="0"/>
              </a:rPr>
              <a:t>Convence de pecar;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Ni sé por qué revela al  pecador, Cuán negra es la maldad.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7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Mas yo sé a quien he creído, Y es poderoso para  guardarme Y en ese día glorioso iré a morar con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No sé la hora en que el Señor vendrá; De día o en oscuridad; ¿Será en el valle o en el mar, </a:t>
            </a:r>
            <a:r>
              <a:rPr lang="es-PE" sz="6000" dirty="0">
                <a:latin typeface="Arial Black" pitchFamily="34" charset="0"/>
              </a:rPr>
              <a:t>Que mi Jesús vendrá?</a:t>
            </a:r>
          </a:p>
        </p:txBody>
      </p:sp>
    </p:spTree>
    <p:extLst>
      <p:ext uri="{BB962C8B-B14F-4D97-AF65-F5344CB8AC3E}">
        <p14:creationId xmlns:p14="http://schemas.microsoft.com/office/powerpoint/2010/main" val="175503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Mas yo sé a quien he creído, Y es poderoso para  guardarme Y en ese día glorioso iré a morar con él.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Escogido fui de Dios en el Amado. En lugares celestiales su bendición me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dio. </a:t>
            </a:r>
            <a:r>
              <a:rPr lang="es-ES" sz="5500" dirty="0">
                <a:latin typeface="Arial Black" pitchFamily="34" charset="0"/>
              </a:rPr>
              <a:t>Antes de la creación el plan fue hecho </a:t>
            </a:r>
            <a:r>
              <a:rPr lang="es-PE" sz="5500" dirty="0">
                <a:latin typeface="Arial Black" pitchFamily="34" charset="0"/>
              </a:rPr>
              <a:t>Por su santa voluntad.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Escondido en Cristo estoy, nadie me </a:t>
            </a:r>
            <a:r>
              <a:rPr lang="es-PE" sz="6000" dirty="0">
                <a:latin typeface="Arial Black" pitchFamily="34" charset="0"/>
              </a:rPr>
              <a:t>apartará; </a:t>
            </a:r>
            <a:r>
              <a:rPr lang="es-ES" sz="6000" dirty="0">
                <a:latin typeface="Arial Black" pitchFamily="34" charset="0"/>
              </a:rPr>
              <a:t>Y las fuerzas de este mundo no me </a:t>
            </a:r>
            <a:r>
              <a:rPr lang="es-PE" sz="6000" dirty="0">
                <a:latin typeface="Arial Black" pitchFamily="34" charset="0"/>
              </a:rPr>
              <a:t>podrán dañar. </a:t>
            </a:r>
          </a:p>
        </p:txBody>
      </p:sp>
    </p:spTree>
    <p:extLst>
      <p:ext uri="{BB962C8B-B14F-4D97-AF65-F5344CB8AC3E}">
        <p14:creationId xmlns:p14="http://schemas.microsoft.com/office/powerpoint/2010/main" val="185819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Vivo y ando en esta vida con seguridad, Porque me escogió mi Dios.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Tengo un sello que el Espíritu me ha </a:t>
            </a:r>
            <a:r>
              <a:rPr lang="es-PE" sz="5500" dirty="0">
                <a:latin typeface="Arial Black" pitchFamily="34" charset="0"/>
              </a:rPr>
              <a:t>dado.</a:t>
            </a:r>
            <a:r>
              <a:rPr lang="es-ES" sz="5500" dirty="0">
                <a:latin typeface="Arial Black" pitchFamily="34" charset="0"/>
              </a:rPr>
              <a:t> Cuando mi confianza puse sólo </a:t>
            </a:r>
            <a:r>
              <a:rPr lang="es-PE" sz="5500" dirty="0">
                <a:latin typeface="Arial Black" pitchFamily="34" charset="0"/>
              </a:rPr>
              <a:t>en mi Salvador; </a:t>
            </a:r>
            <a:r>
              <a:rPr lang="es-ES" sz="5500" dirty="0">
                <a:latin typeface="Arial Black" pitchFamily="34" charset="0"/>
              </a:rPr>
              <a:t>Prenda que el Señor me dio de vida </a:t>
            </a:r>
            <a:r>
              <a:rPr lang="es-PE" sz="5500" dirty="0">
                <a:latin typeface="Arial Black" pitchFamily="34" charset="0"/>
              </a:rPr>
              <a:t>eterna, Escogido fui de Dios.</a:t>
            </a:r>
          </a:p>
        </p:txBody>
      </p:sp>
    </p:spTree>
    <p:extLst>
      <p:ext uri="{BB962C8B-B14F-4D97-AF65-F5344CB8AC3E}">
        <p14:creationId xmlns:p14="http://schemas.microsoft.com/office/powerpoint/2010/main" val="366646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Escondido en Cristo estoy, nadie me </a:t>
            </a:r>
            <a:r>
              <a:rPr lang="es-PE" sz="6000" dirty="0">
                <a:latin typeface="Arial Black" pitchFamily="34" charset="0"/>
              </a:rPr>
              <a:t>apartará; </a:t>
            </a:r>
            <a:r>
              <a:rPr lang="es-ES" sz="6000" dirty="0">
                <a:latin typeface="Arial Black" pitchFamily="34" charset="0"/>
              </a:rPr>
              <a:t>Y las fuerzas de este mundo no me </a:t>
            </a:r>
            <a:r>
              <a:rPr lang="es-PE" sz="6000" dirty="0">
                <a:latin typeface="Arial Black" pitchFamily="34" charset="0"/>
              </a:rPr>
              <a:t>podrán dañar. </a:t>
            </a:r>
          </a:p>
        </p:txBody>
      </p:sp>
    </p:spTree>
    <p:extLst>
      <p:ext uri="{BB962C8B-B14F-4D97-AF65-F5344CB8AC3E}">
        <p14:creationId xmlns:p14="http://schemas.microsoft.com/office/powerpoint/2010/main" val="323622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Vivo y ando en esta vida con seguridad, Porque me escogió mi Dios.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2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3. A todo pueblo y raza, fiel, proclama Que Dios, en quien existen, es amor;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Que él bajó para salvar sus almas; Por darles vida, muerte él sufrió.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Me escogió para alabanza de su </a:t>
            </a:r>
            <a:r>
              <a:rPr lang="es-PE" sz="5500" dirty="0">
                <a:latin typeface="Arial Black" pitchFamily="34" charset="0"/>
              </a:rPr>
              <a:t>gloria, </a:t>
            </a:r>
            <a:r>
              <a:rPr lang="es-ES" sz="5500" dirty="0">
                <a:latin typeface="Arial Black" pitchFamily="34" charset="0"/>
              </a:rPr>
              <a:t>Y </a:t>
            </a:r>
            <a:r>
              <a:rPr lang="es-ES" sz="5500" dirty="0" err="1">
                <a:latin typeface="Arial Black" pitchFamily="34" charset="0"/>
              </a:rPr>
              <a:t>sentóme</a:t>
            </a:r>
            <a:r>
              <a:rPr lang="es-ES" sz="5500" dirty="0">
                <a:latin typeface="Arial Black" pitchFamily="34" charset="0"/>
              </a:rPr>
              <a:t> en las alturas con Cristo mi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Señor. </a:t>
            </a:r>
            <a:r>
              <a:rPr lang="es-ES" sz="5500" dirty="0">
                <a:latin typeface="Arial Black" pitchFamily="34" charset="0"/>
              </a:rPr>
              <a:t>Grande fue mi admiración al ver su </a:t>
            </a:r>
            <a:r>
              <a:rPr lang="es-PE" sz="5500" dirty="0">
                <a:latin typeface="Arial Black" pitchFamily="34" charset="0"/>
              </a:rPr>
              <a:t>gracia, </a:t>
            </a:r>
            <a:r>
              <a:rPr lang="es-ES" sz="5500" dirty="0">
                <a:latin typeface="Arial Black" pitchFamily="34" charset="0"/>
              </a:rPr>
              <a:t>Cuando me escogió mi Dios.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Escondido en Cristo estoy, nadie me </a:t>
            </a:r>
            <a:r>
              <a:rPr lang="es-PE" sz="6000" dirty="0">
                <a:latin typeface="Arial Black" pitchFamily="34" charset="0"/>
              </a:rPr>
              <a:t>apartará; </a:t>
            </a:r>
            <a:r>
              <a:rPr lang="es-ES" sz="6000" dirty="0">
                <a:latin typeface="Arial Black" pitchFamily="34" charset="0"/>
              </a:rPr>
              <a:t>Y las fuerzas de este mundo no me </a:t>
            </a:r>
            <a:r>
              <a:rPr lang="es-PE" sz="6000" dirty="0">
                <a:latin typeface="Arial Black" pitchFamily="34" charset="0"/>
              </a:rPr>
              <a:t>podrán dañar. </a:t>
            </a:r>
          </a:p>
        </p:txBody>
      </p:sp>
    </p:spTree>
    <p:extLst>
      <p:ext uri="{BB962C8B-B14F-4D97-AF65-F5344CB8AC3E}">
        <p14:creationId xmlns:p14="http://schemas.microsoft.com/office/powerpoint/2010/main" val="323622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Vivo y ando en esta vida con seguridad, Porque me escogió mi Dios.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2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Aun cuando cruja la tierra en </a:t>
            </a:r>
            <a:r>
              <a:rPr lang="es-PE" sz="5500" dirty="0">
                <a:latin typeface="Arial Black" pitchFamily="34" charset="0"/>
              </a:rPr>
              <a:t>temblores, </a:t>
            </a:r>
            <a:r>
              <a:rPr lang="es-ES" sz="5500" dirty="0">
                <a:latin typeface="Arial Black" pitchFamily="34" charset="0"/>
              </a:rPr>
              <a:t>El gran amor de Dios firme está. Su paz ofrece al que sufre dolores, Pues su promesa él cumplirá.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0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Y si la paz se la mira turbada Y grandes cambios infunden temor, Dios siempre </a:t>
            </a:r>
            <a:r>
              <a:rPr lang="es-ES" sz="5500" dirty="0" err="1">
                <a:latin typeface="Arial Black" pitchFamily="34" charset="0"/>
              </a:rPr>
              <a:t>vése</a:t>
            </a:r>
            <a:r>
              <a:rPr lang="es-ES" sz="5500" dirty="0">
                <a:latin typeface="Arial Black" pitchFamily="34" charset="0"/>
              </a:rPr>
              <a:t> inmóvil, pues nada Podrá a su pueblo causarle pavor.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7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Poder nos da en los graves peligros, Su ayuda es fiel siempre que hay </a:t>
            </a:r>
            <a:r>
              <a:rPr lang="es-PE" sz="5500" dirty="0">
                <a:latin typeface="Arial Black" pitchFamily="34" charset="0"/>
              </a:rPr>
              <a:t>frustración;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El fuerte es para darnos alivio, Y en las tormentas nos da protección.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4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4. Y tus mandatos, oh Dios, conocemos; Ven, pues, ayúdanos con tu poder; Y mientras vuelves, Señor, ya sabemos Que en tu esperanza podremos crecer.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84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El profundo amor de Cristo es </a:t>
            </a:r>
            <a:r>
              <a:rPr lang="es-PE" sz="6000" dirty="0">
                <a:latin typeface="Arial Black" pitchFamily="34" charset="0"/>
              </a:rPr>
              <a:t>inmenso, sin igual; </a:t>
            </a:r>
            <a:r>
              <a:rPr lang="es-ES" sz="6000" dirty="0">
                <a:latin typeface="Arial Black" pitchFamily="34" charset="0"/>
              </a:rPr>
              <a:t>Cual océano sus ondas en mí fluyen, </a:t>
            </a:r>
            <a:r>
              <a:rPr lang="es-PE" sz="6000" dirty="0">
                <a:latin typeface="Arial Black" pitchFamily="34" charset="0"/>
              </a:rPr>
              <a:t>gran caudal.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8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Me rodea y protege la corriente de su </a:t>
            </a:r>
            <a:r>
              <a:rPr lang="es-PE" sz="6000" dirty="0">
                <a:latin typeface="Arial Black" pitchFamily="34" charset="0"/>
              </a:rPr>
              <a:t>amor, </a:t>
            </a:r>
            <a:r>
              <a:rPr lang="es-ES" sz="6000" dirty="0">
                <a:latin typeface="Arial Black" pitchFamily="34" charset="0"/>
              </a:rPr>
              <a:t>Siempre guiando,  impulsando hacia el </a:t>
            </a:r>
            <a:r>
              <a:rPr lang="es-PE" sz="6000" dirty="0">
                <a:latin typeface="Arial Black" pitchFamily="34" charset="0"/>
              </a:rPr>
              <a:t>celestial hogar.</a:t>
            </a:r>
          </a:p>
        </p:txBody>
      </p:sp>
    </p:spTree>
    <p:extLst>
      <p:ext uri="{BB962C8B-B14F-4D97-AF65-F5344CB8AC3E}">
        <p14:creationId xmlns:p14="http://schemas.microsoft.com/office/powerpoint/2010/main" val="4172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El profundo amor de Cristo digno es </a:t>
            </a:r>
            <a:r>
              <a:rPr lang="es-PE" sz="6000" dirty="0">
                <a:latin typeface="Arial Black" pitchFamily="34" charset="0"/>
              </a:rPr>
              <a:t>de loor y  prez; </a:t>
            </a:r>
            <a:r>
              <a:rPr lang="es-ES" sz="6000" dirty="0">
                <a:latin typeface="Arial Black" pitchFamily="34" charset="0"/>
              </a:rPr>
              <a:t>¡Cuánto ama, siempre ama, nunca </a:t>
            </a:r>
            <a:r>
              <a:rPr lang="es-PE" sz="6000" dirty="0">
                <a:latin typeface="Arial Black" pitchFamily="34" charset="0"/>
              </a:rPr>
              <a:t>cambia, puro es!</a:t>
            </a:r>
          </a:p>
        </p:txBody>
      </p:sp>
    </p:spTree>
    <p:extLst>
      <p:ext uri="{BB962C8B-B14F-4D97-AF65-F5344CB8AC3E}">
        <p14:creationId xmlns:p14="http://schemas.microsoft.com/office/powerpoint/2010/main" val="101628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Nuevas proclama de gozo y paz, Nuevas de Cristo, salud y libertad.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1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¡Cuánto ama a sus hijos, por salvarlos él </a:t>
            </a:r>
            <a:r>
              <a:rPr lang="es-PE" sz="6000" dirty="0">
                <a:latin typeface="Arial Black" pitchFamily="34" charset="0"/>
              </a:rPr>
              <a:t>murió! </a:t>
            </a:r>
            <a:r>
              <a:rPr lang="es-ES" sz="6000" dirty="0">
                <a:latin typeface="Arial Black" pitchFamily="34" charset="0"/>
              </a:rPr>
              <a:t>Intercede en el cielo por aquellos que </a:t>
            </a:r>
            <a:r>
              <a:rPr lang="es-PE" sz="6000" dirty="0">
                <a:latin typeface="Arial Black" pitchFamily="34" charset="0"/>
              </a:rPr>
              <a:t>compró.</a:t>
            </a:r>
          </a:p>
        </p:txBody>
      </p:sp>
    </p:spTree>
    <p:extLst>
      <p:ext uri="{BB962C8B-B14F-4D97-AF65-F5344CB8AC3E}">
        <p14:creationId xmlns:p14="http://schemas.microsoft.com/office/powerpoint/2010/main" val="318773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El profundo amor de Cristo, grande, sin  comparación, </a:t>
            </a:r>
            <a:r>
              <a:rPr lang="es-ES" sz="6000" dirty="0">
                <a:latin typeface="Arial Black" pitchFamily="34" charset="0"/>
              </a:rPr>
              <a:t>Es refugio de descanso, es mar de gran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bendición.</a:t>
            </a:r>
          </a:p>
        </p:txBody>
      </p:sp>
    </p:spTree>
    <p:extLst>
      <p:ext uri="{BB962C8B-B14F-4D97-AF65-F5344CB8AC3E}">
        <p14:creationId xmlns:p14="http://schemas.microsoft.com/office/powerpoint/2010/main" val="22195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El profundo amor de Cristo es un cielo </a:t>
            </a:r>
            <a:r>
              <a:rPr lang="es-PE" sz="6000" dirty="0">
                <a:latin typeface="Arial Black" pitchFamily="34" charset="0"/>
              </a:rPr>
              <a:t>para mí; </a:t>
            </a:r>
            <a:r>
              <a:rPr lang="es-ES" sz="6000" dirty="0">
                <a:latin typeface="Arial Black" pitchFamily="34" charset="0"/>
              </a:rPr>
              <a:t>Me levanta hasta la gloria, pues me </a:t>
            </a:r>
            <a:r>
              <a:rPr lang="es-PE" sz="6000" dirty="0">
                <a:latin typeface="Arial Black" pitchFamily="34" charset="0"/>
              </a:rPr>
              <a:t>atrae hacia allí.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9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El Rey de amor es mi pastor, su amor </a:t>
            </a:r>
            <a:r>
              <a:rPr lang="es-PE" sz="6000" dirty="0">
                <a:latin typeface="Arial Black" pitchFamily="34" charset="0"/>
              </a:rPr>
              <a:t>es  verdadero; </a:t>
            </a:r>
            <a:r>
              <a:rPr lang="es-ES" sz="6000" dirty="0">
                <a:latin typeface="Arial Black" pitchFamily="34" charset="0"/>
              </a:rPr>
              <a:t>Su amparo no me faltará, pues yo soy su </a:t>
            </a:r>
            <a:r>
              <a:rPr lang="es-PE" sz="6000" dirty="0">
                <a:latin typeface="Arial Black" pitchFamily="34" charset="0"/>
              </a:rPr>
              <a:t>cordero.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9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Me lleva al fresco manantial, y a </a:t>
            </a:r>
            <a:r>
              <a:rPr lang="es-PE" sz="6000" dirty="0">
                <a:latin typeface="Arial Black" pitchFamily="34" charset="0"/>
              </a:rPr>
              <a:t>buenos pastos guía; </a:t>
            </a:r>
            <a:r>
              <a:rPr lang="es-ES" sz="6000" dirty="0">
                <a:latin typeface="Arial Black" pitchFamily="34" charset="0"/>
              </a:rPr>
              <a:t>No temeré yo ningún mal, si mi pastor </a:t>
            </a:r>
            <a:r>
              <a:rPr lang="es-PE" sz="6000" dirty="0">
                <a:latin typeface="Arial Black" pitchFamily="34" charset="0"/>
              </a:rPr>
              <a:t>me cuida.</a:t>
            </a:r>
          </a:p>
        </p:txBody>
      </p:sp>
    </p:spTree>
    <p:extLst>
      <p:ext uri="{BB962C8B-B14F-4D97-AF65-F5344CB8AC3E}">
        <p14:creationId xmlns:p14="http://schemas.microsoft.com/office/powerpoint/2010/main" val="320442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Perverso y necio me aparté por valles </a:t>
            </a:r>
            <a:r>
              <a:rPr lang="es-PE" sz="6000" dirty="0">
                <a:latin typeface="Arial Black" pitchFamily="34" charset="0"/>
              </a:rPr>
              <a:t>peligrosos;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Me halló, me trajo a su redil en hombros </a:t>
            </a:r>
            <a:r>
              <a:rPr lang="es-PE" sz="6000" dirty="0">
                <a:latin typeface="Arial Black" pitchFamily="34" charset="0"/>
              </a:rPr>
              <a:t>poderosos.</a:t>
            </a:r>
          </a:p>
        </p:txBody>
      </p:sp>
    </p:spTree>
    <p:extLst>
      <p:ext uri="{BB962C8B-B14F-4D97-AF65-F5344CB8AC3E}">
        <p14:creationId xmlns:p14="http://schemas.microsoft.com/office/powerpoint/2010/main" val="416141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En valle oscuro no tendré temor si </a:t>
            </a:r>
            <a:r>
              <a:rPr lang="es-PE" sz="6000" dirty="0">
                <a:latin typeface="Arial Black" pitchFamily="34" charset="0"/>
              </a:rPr>
              <a:t>Dios me guía; </a:t>
            </a:r>
            <a:r>
              <a:rPr lang="es-ES" sz="6000" dirty="0">
                <a:latin typeface="Arial Black" pitchFamily="34" charset="0"/>
              </a:rPr>
              <a:t>Su vara y su cayado son cual luz al alma </a:t>
            </a:r>
            <a:r>
              <a:rPr lang="es-PE" sz="6000" dirty="0">
                <a:latin typeface="Arial Black" pitchFamily="34" charset="0"/>
              </a:rPr>
              <a:t>mía.</a:t>
            </a:r>
          </a:p>
        </p:txBody>
      </p:sp>
    </p:spTree>
    <p:extLst>
      <p:ext uri="{BB962C8B-B14F-4D97-AF65-F5344CB8AC3E}">
        <p14:creationId xmlns:p14="http://schemas.microsoft.com/office/powerpoint/2010/main" val="10971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5. Ha puesto mesa para mí, </a:t>
            </a:r>
            <a:r>
              <a:rPr lang="es-PE" sz="6000" dirty="0" err="1">
                <a:latin typeface="Arial Black" pitchFamily="34" charset="0"/>
              </a:rPr>
              <a:t>ungióme</a:t>
            </a:r>
            <a:r>
              <a:rPr lang="es-PE" sz="6000" dirty="0">
                <a:latin typeface="Arial Black" pitchFamily="34" charset="0"/>
              </a:rPr>
              <a:t> con aceite, </a:t>
            </a:r>
            <a:r>
              <a:rPr lang="es-ES" sz="6000" dirty="0">
                <a:latin typeface="Arial Black" pitchFamily="34" charset="0"/>
              </a:rPr>
              <a:t>Mi copa rebosando está; su amor es mi </a:t>
            </a:r>
            <a:r>
              <a:rPr lang="es-PE" sz="6000" dirty="0">
                <a:latin typeface="Arial Black" pitchFamily="34" charset="0"/>
              </a:rPr>
              <a:t>deleite.</a:t>
            </a:r>
          </a:p>
        </p:txBody>
      </p:sp>
    </p:spTree>
    <p:extLst>
      <p:ext uri="{BB962C8B-B14F-4D97-AF65-F5344CB8AC3E}">
        <p14:creationId xmlns:p14="http://schemas.microsoft.com/office/powerpoint/2010/main" val="30062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6. Misericordia, gracia y paz tú das al </a:t>
            </a:r>
            <a:r>
              <a:rPr lang="es-PE" sz="6000" dirty="0">
                <a:latin typeface="Arial Black" pitchFamily="34" charset="0"/>
              </a:rPr>
              <a:t>alma mía, </a:t>
            </a:r>
            <a:r>
              <a:rPr lang="es-ES" sz="6000" dirty="0">
                <a:latin typeface="Arial Black" pitchFamily="34" charset="0"/>
              </a:rPr>
              <a:t>Y en tus mansiones moraré, Señor, por </a:t>
            </a:r>
            <a:r>
              <a:rPr lang="es-PE" sz="6000" dirty="0">
                <a:latin typeface="Arial Black" pitchFamily="34" charset="0"/>
              </a:rPr>
              <a:t>largos días.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8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De paz inundada mi senda ya esté, O cúbrala un mar de aflicción, Mi suerte cualquiera que sea, diré: </a:t>
            </a:r>
            <a:r>
              <a:rPr lang="es-PE" sz="6000" dirty="0">
                <a:latin typeface="Arial Black" pitchFamily="34" charset="0"/>
              </a:rPr>
              <a:t>Alcancé, alcancé salvación.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3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4. Tus hijos da, que lleven su palabra; Y con tus bienes hazlos proseguir. Por ellos tu alma en oración derrama, </a:t>
            </a:r>
            <a:r>
              <a:rPr lang="es-PE" sz="5500" dirty="0">
                <a:latin typeface="Arial Black" pitchFamily="34" charset="0"/>
              </a:rPr>
              <a:t>Que todo Cristo te ha de retribuir.</a:t>
            </a:r>
          </a:p>
        </p:txBody>
      </p:sp>
    </p:spTree>
    <p:extLst>
      <p:ext uri="{BB962C8B-B14F-4D97-AF65-F5344CB8AC3E}">
        <p14:creationId xmlns:p14="http://schemas.microsoft.com/office/powerpoint/2010/main" val="376422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Alcancé salvación.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Alcancé, alcancé salvación.</a:t>
            </a:r>
          </a:p>
        </p:txBody>
      </p:sp>
    </p:spTree>
    <p:extLst>
      <p:ext uri="{BB962C8B-B14F-4D97-AF65-F5344CB8AC3E}">
        <p14:creationId xmlns:p14="http://schemas.microsoft.com/office/powerpoint/2010/main" val="11232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Ya venga la prueba o me tiente Satán,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No amenguan mi fe ni mi amor; </a:t>
            </a:r>
            <a:r>
              <a:rPr lang="es-ES" sz="5500" dirty="0">
                <a:latin typeface="Arial Black" pitchFamily="34" charset="0"/>
              </a:rPr>
              <a:t>Pues Cristo comprende mis luchas, mi </a:t>
            </a:r>
            <a:r>
              <a:rPr lang="es-PE" sz="5500" dirty="0">
                <a:latin typeface="Arial Black" pitchFamily="34" charset="0"/>
              </a:rPr>
              <a:t>Afán </a:t>
            </a:r>
            <a:r>
              <a:rPr lang="es-ES" sz="5500" dirty="0">
                <a:latin typeface="Arial Black" pitchFamily="34" charset="0"/>
              </a:rPr>
              <a:t>Y su sangre vertió en mi favor.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4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Alcancé salvación.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Alcancé, alcancé salvación.</a:t>
            </a:r>
          </a:p>
        </p:txBody>
      </p:sp>
    </p:spTree>
    <p:extLst>
      <p:ext uri="{BB962C8B-B14F-4D97-AF65-F5344CB8AC3E}">
        <p14:creationId xmlns:p14="http://schemas.microsoft.com/office/powerpoint/2010/main" val="28792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Feliz yo me siento al saber que Jesús,</a:t>
            </a:r>
          </a:p>
          <a:p>
            <a:pPr algn="ctr"/>
            <a:r>
              <a:rPr lang="es-PE" sz="6000" dirty="0" err="1">
                <a:latin typeface="Arial Black" pitchFamily="34" charset="0"/>
              </a:rPr>
              <a:t>Libróme</a:t>
            </a:r>
            <a:r>
              <a:rPr lang="es-PE" sz="6000" dirty="0">
                <a:latin typeface="Arial Black" pitchFamily="34" charset="0"/>
              </a:rPr>
              <a:t> de yugo opresor; </a:t>
            </a:r>
            <a:r>
              <a:rPr lang="es-ES" sz="6000" dirty="0">
                <a:latin typeface="Arial Black" pitchFamily="34" charset="0"/>
              </a:rPr>
              <a:t>Quitó mi pecado, </a:t>
            </a:r>
            <a:r>
              <a:rPr lang="es-ES" sz="6000" dirty="0" err="1">
                <a:latin typeface="Arial Black" pitchFamily="34" charset="0"/>
              </a:rPr>
              <a:t>clavólo</a:t>
            </a:r>
            <a:r>
              <a:rPr lang="es-ES" sz="6000" dirty="0">
                <a:latin typeface="Arial Black" pitchFamily="34" charset="0"/>
              </a:rPr>
              <a:t> en la cruz: Gloria demos al buen Salvador.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Alcancé salvación.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Alcancé, alcancé salvación.</a:t>
            </a:r>
          </a:p>
        </p:txBody>
      </p:sp>
    </p:spTree>
    <p:extLst>
      <p:ext uri="{BB962C8B-B14F-4D97-AF65-F5344CB8AC3E}">
        <p14:creationId xmlns:p14="http://schemas.microsoft.com/office/powerpoint/2010/main" val="28792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4. La fe </a:t>
            </a:r>
            <a:r>
              <a:rPr lang="es-ES" sz="5800" dirty="0" err="1">
                <a:latin typeface="Arial Black" pitchFamily="34" charset="0"/>
              </a:rPr>
              <a:t>tornaráse</a:t>
            </a:r>
            <a:r>
              <a:rPr lang="es-ES" sz="5800" dirty="0">
                <a:latin typeface="Arial Black" pitchFamily="34" charset="0"/>
              </a:rPr>
              <a:t> en gran realidad Al irse la niebla veloz; Desciende de Jesús con su gran majestad, ¡Aleluya! Estoy bien con mi Dios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1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Alcancé salvación.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Alcancé, alcancé salvación.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25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Todas las promesas del Señor Jesús, Son apoyo poderoso de mi fe; Mientras viva aquí cercado de su luz,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Siempre en sus promesas confiaré.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6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5500" dirty="0">
                <a:latin typeface="Arial Black" pitchFamily="34" charset="0"/>
              </a:rPr>
              <a:t>Grandes, fieles,</a:t>
            </a:r>
            <a:r>
              <a:rPr lang="es-ES" sz="5500" dirty="0">
                <a:latin typeface="Arial Black" pitchFamily="34" charset="0"/>
              </a:rPr>
              <a:t> Las promesas que el Señor Jesús ha </a:t>
            </a:r>
            <a:r>
              <a:rPr lang="es-PE" sz="5500" dirty="0">
                <a:latin typeface="Arial Black" pitchFamily="34" charset="0"/>
              </a:rPr>
              <a:t>dado, Grandes, fieles, </a:t>
            </a:r>
            <a:r>
              <a:rPr lang="es-ES" sz="5500" dirty="0">
                <a:latin typeface="Arial Black" pitchFamily="34" charset="0"/>
              </a:rPr>
              <a:t>En ellas para siempre confiaré.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Todas sus promesas para el hombre </a:t>
            </a:r>
            <a:r>
              <a:rPr lang="es-PE" sz="5500" dirty="0">
                <a:latin typeface="Arial Black" pitchFamily="34" charset="0"/>
              </a:rPr>
              <a:t>fiel, </a:t>
            </a:r>
            <a:r>
              <a:rPr lang="es-ES" sz="5500" dirty="0">
                <a:latin typeface="Arial Black" pitchFamily="34" charset="0"/>
              </a:rPr>
              <a:t>El Señor en sus bondades cumplirá, Y confiado sé que para siempre en él, Paz eterna mi alma gozará.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06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Nuevas proclama de gozo y paz, Nuevas de Cristo, salud y libertad.</a:t>
            </a:r>
            <a:endParaRPr lang="es-PE" sz="58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1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5500" dirty="0">
                <a:latin typeface="Arial Black" pitchFamily="34" charset="0"/>
              </a:rPr>
              <a:t>Grandes, fieles,</a:t>
            </a:r>
            <a:r>
              <a:rPr lang="es-ES" sz="5500" dirty="0">
                <a:latin typeface="Arial Black" pitchFamily="34" charset="0"/>
              </a:rPr>
              <a:t> Las promesas que el Señor Jesús ha </a:t>
            </a:r>
            <a:r>
              <a:rPr lang="es-PE" sz="5500" dirty="0">
                <a:latin typeface="Arial Black" pitchFamily="34" charset="0"/>
              </a:rPr>
              <a:t>dado, Grandes, fieles, </a:t>
            </a:r>
            <a:r>
              <a:rPr lang="es-ES" sz="5500" dirty="0">
                <a:latin typeface="Arial Black" pitchFamily="34" charset="0"/>
              </a:rPr>
              <a:t>En ellas para siempre confiaré.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Todas las promesas del Señor serán, Gozo y fuerza en nuestra vida terrenal; Ellas en la dura lid nos sostendrán, Y triunfar podremos sobre el mal.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0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5500" dirty="0">
                <a:latin typeface="Arial Black" pitchFamily="34" charset="0"/>
              </a:rPr>
              <a:t>Grandes, fieles,</a:t>
            </a:r>
            <a:r>
              <a:rPr lang="es-ES" sz="5500" dirty="0">
                <a:latin typeface="Arial Black" pitchFamily="34" charset="0"/>
              </a:rPr>
              <a:t> Las promesas que el Señor Jesús ha </a:t>
            </a:r>
            <a:r>
              <a:rPr lang="es-PE" sz="5500" dirty="0">
                <a:latin typeface="Arial Black" pitchFamily="34" charset="0"/>
              </a:rPr>
              <a:t>dado, Grandes, fieles, </a:t>
            </a:r>
            <a:r>
              <a:rPr lang="es-ES" sz="5500" dirty="0">
                <a:latin typeface="Arial Black" pitchFamily="34" charset="0"/>
              </a:rPr>
              <a:t>En ellas para siempre confiaré.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95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Confío yo en Cristo, que en la cruz </a:t>
            </a:r>
            <a:r>
              <a:rPr lang="es-PE" sz="5500" dirty="0">
                <a:latin typeface="Arial Black" pitchFamily="34" charset="0"/>
              </a:rPr>
              <a:t>murió; </a:t>
            </a:r>
            <a:r>
              <a:rPr lang="es-ES" sz="5500" dirty="0">
                <a:latin typeface="Arial Black" pitchFamily="34" charset="0"/>
              </a:rPr>
              <a:t>Y por su muerte, listo, voy a la gloria yo. Con sangre tan valiosa mis culpas lava </a:t>
            </a:r>
            <a:r>
              <a:rPr lang="es-PE" sz="5500" dirty="0">
                <a:latin typeface="Arial Black" pitchFamily="34" charset="0"/>
              </a:rPr>
              <a:t>él, </a:t>
            </a:r>
            <a:r>
              <a:rPr lang="es-ES" sz="5500" dirty="0">
                <a:latin typeface="Arial Black" pitchFamily="34" charset="0"/>
              </a:rPr>
              <a:t>La derramó copiosa el santo Emmanuel.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9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Me cubre tu justicia de plena </a:t>
            </a:r>
            <a:r>
              <a:rPr lang="es-PE" sz="5500" dirty="0">
                <a:latin typeface="Arial Black" pitchFamily="34" charset="0"/>
              </a:rPr>
              <a:t>perfección; </a:t>
            </a:r>
            <a:r>
              <a:rPr lang="es-ES" sz="5500" dirty="0">
                <a:latin typeface="Arial Black" pitchFamily="34" charset="0"/>
              </a:rPr>
              <a:t>Tú eres mi delicia, mi eterna salvación.</a:t>
            </a:r>
          </a:p>
          <a:p>
            <a:pPr algn="ctr"/>
            <a:r>
              <a:rPr lang="pt-BR" sz="5500" dirty="0" err="1">
                <a:latin typeface="Arial Black" pitchFamily="34" charset="0"/>
              </a:rPr>
              <a:t>Jesús</a:t>
            </a:r>
            <a:r>
              <a:rPr lang="pt-BR" sz="5500" dirty="0">
                <a:latin typeface="Arial Black" pitchFamily="34" charset="0"/>
              </a:rPr>
              <a:t>, </a:t>
            </a:r>
            <a:r>
              <a:rPr lang="pt-BR" sz="5500" dirty="0" err="1">
                <a:latin typeface="Arial Black" pitchFamily="34" charset="0"/>
              </a:rPr>
              <a:t>en</a:t>
            </a:r>
            <a:r>
              <a:rPr lang="pt-BR" sz="5500" dirty="0">
                <a:latin typeface="Arial Black" pitchFamily="34" charset="0"/>
              </a:rPr>
              <a:t> ti descanso, </a:t>
            </a:r>
            <a:r>
              <a:rPr lang="pt-BR" sz="5500" dirty="0" err="1">
                <a:latin typeface="Arial Black" pitchFamily="34" charset="0"/>
              </a:rPr>
              <a:t>reposo</a:t>
            </a:r>
            <a:r>
              <a:rPr lang="pt-BR" sz="5500" dirty="0">
                <a:latin typeface="Arial Black" pitchFamily="34" charset="0"/>
              </a:rPr>
              <a:t> </a:t>
            </a:r>
            <a:r>
              <a:rPr lang="pt-BR" sz="5500" dirty="0" err="1">
                <a:latin typeface="Arial Black" pitchFamily="34" charset="0"/>
              </a:rPr>
              <a:t>tú</a:t>
            </a:r>
            <a:r>
              <a:rPr lang="pt-BR" sz="5500" dirty="0">
                <a:latin typeface="Arial Black" pitchFamily="34" charset="0"/>
              </a:rPr>
              <a:t> me das; </a:t>
            </a:r>
            <a:r>
              <a:rPr lang="es-ES" sz="5500" dirty="0">
                <a:latin typeface="Arial Black" pitchFamily="34" charset="0"/>
              </a:rPr>
              <a:t>Con calma yo avanzo al cielo, donde </a:t>
            </a:r>
            <a:r>
              <a:rPr lang="es-PE" sz="5500" dirty="0">
                <a:latin typeface="Arial Black" pitchFamily="34" charset="0"/>
              </a:rPr>
              <a:t>estás.</a:t>
            </a:r>
          </a:p>
        </p:txBody>
      </p:sp>
    </p:spTree>
    <p:extLst>
      <p:ext uri="{BB962C8B-B14F-4D97-AF65-F5344CB8AC3E}">
        <p14:creationId xmlns:p14="http://schemas.microsoft.com/office/powerpoint/2010/main" val="41558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500" dirty="0">
                <a:latin typeface="Arial Black" pitchFamily="34" charset="0"/>
              </a:rPr>
              <a:t>3. Venir a ti me invitas a disfrutar, Señor, </a:t>
            </a:r>
            <a:r>
              <a:rPr lang="es-ES" sz="5500" dirty="0">
                <a:latin typeface="Arial Black" pitchFamily="34" charset="0"/>
              </a:rPr>
              <a:t>Delicias infinitas y celestial amor. Espero yo mirarte, oír tu dulce voz; Espero alabarte, ¡mi Salvador, mi Dios!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03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Cristo, fiel te quiero ser,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Dame el poder, dame el poder; </a:t>
            </a:r>
            <a:r>
              <a:rPr lang="es-PE" sz="6000" dirty="0">
                <a:latin typeface="Arial Black" pitchFamily="34" charset="0"/>
              </a:rPr>
              <a:t>Yo contigo quiero andar, Sin vacilar, sin vacilar.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46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En tus pasos quiero seguir,</a:t>
            </a:r>
            <a:r>
              <a:rPr lang="pt-BR" sz="6000" dirty="0">
                <a:latin typeface="Arial Black" pitchFamily="34" charset="0"/>
              </a:rPr>
              <a:t> Cerca de ti, cerca de ti, </a:t>
            </a:r>
            <a:r>
              <a:rPr lang="es-ES" sz="6000" dirty="0">
                <a:latin typeface="Arial Black" pitchFamily="34" charset="0"/>
              </a:rPr>
              <a:t>Y si encuentro pruebas aquí, </a:t>
            </a:r>
            <a:r>
              <a:rPr lang="es-PE" sz="6000" dirty="0">
                <a:latin typeface="Arial Black" pitchFamily="34" charset="0"/>
              </a:rPr>
              <a:t>Dame confianza en ti.</a:t>
            </a:r>
          </a:p>
        </p:txBody>
      </p:sp>
    </p:spTree>
    <p:extLst>
      <p:ext uri="{BB962C8B-B14F-4D97-AF65-F5344CB8AC3E}">
        <p14:creationId xmlns:p14="http://schemas.microsoft.com/office/powerpoint/2010/main" val="200673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2- Con Jesús yo quiero hablar,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Sólo con él, solo con él; Paz y gozo yo tendré, </a:t>
            </a:r>
            <a:r>
              <a:rPr lang="it-IT" sz="6000" dirty="0">
                <a:latin typeface="Arial Black" pitchFamily="34" charset="0"/>
              </a:rPr>
              <a:t>Al serle fiel, al serle fiel.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03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En tus pasos quiero seguir,</a:t>
            </a:r>
            <a:r>
              <a:rPr lang="pt-BR" sz="6000" dirty="0">
                <a:latin typeface="Arial Black" pitchFamily="34" charset="0"/>
              </a:rPr>
              <a:t> Cerca de ti, cerca de ti, </a:t>
            </a:r>
            <a:r>
              <a:rPr lang="es-ES" sz="6000" dirty="0">
                <a:latin typeface="Arial Black" pitchFamily="34" charset="0"/>
              </a:rPr>
              <a:t>Y si encuentro pruebas aquí, </a:t>
            </a:r>
            <a:r>
              <a:rPr lang="es-PE" sz="6000" dirty="0">
                <a:latin typeface="Arial Black" pitchFamily="34" charset="0"/>
              </a:rPr>
              <a:t>Dame confianza en ti.</a:t>
            </a:r>
          </a:p>
        </p:txBody>
      </p:sp>
    </p:spTree>
    <p:extLst>
      <p:ext uri="{BB962C8B-B14F-4D97-AF65-F5344CB8AC3E}">
        <p14:creationId xmlns:p14="http://schemas.microsoft.com/office/powerpoint/2010/main" val="6328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Entre el vaivén de la ciudad, Más fuerte aún que su rumor; En lid de raza y sociedad, </a:t>
            </a:r>
            <a:r>
              <a:rPr lang="es-PE" sz="6000" dirty="0">
                <a:latin typeface="Arial Black" pitchFamily="34" charset="0"/>
              </a:rPr>
              <a:t>Tu voz oímos, Salvador.</a:t>
            </a:r>
            <a:endParaRPr lang="es-PE" sz="5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Dame ardiente corazón, </a:t>
            </a:r>
            <a:r>
              <a:rPr lang="es-ES" sz="6000" dirty="0">
                <a:latin typeface="Arial Black" pitchFamily="34" charset="0"/>
              </a:rPr>
              <a:t>Lleno de amor, lleno de amor;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Y tu Espíritu, Señor,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Como Guiador, como Guiador.</a:t>
            </a:r>
          </a:p>
        </p:txBody>
      </p:sp>
    </p:spTree>
    <p:extLst>
      <p:ext uri="{BB962C8B-B14F-4D97-AF65-F5344CB8AC3E}">
        <p14:creationId xmlns:p14="http://schemas.microsoft.com/office/powerpoint/2010/main" val="36004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En tus pasos quiero seguir,</a:t>
            </a:r>
            <a:r>
              <a:rPr lang="pt-BR" sz="6000" dirty="0">
                <a:latin typeface="Arial Black" pitchFamily="34" charset="0"/>
              </a:rPr>
              <a:t> Cerca de ti, cerca de ti, </a:t>
            </a:r>
            <a:r>
              <a:rPr lang="es-ES" sz="6000" dirty="0">
                <a:latin typeface="Arial Black" pitchFamily="34" charset="0"/>
              </a:rPr>
              <a:t>Y si encuentro pruebas aquí, </a:t>
            </a:r>
            <a:r>
              <a:rPr lang="es-PE" sz="6000" dirty="0">
                <a:latin typeface="Arial Black" pitchFamily="34" charset="0"/>
              </a:rPr>
              <a:t>Dame confianza en ti.</a:t>
            </a:r>
          </a:p>
        </p:txBody>
      </p:sp>
    </p:spTree>
    <p:extLst>
      <p:ext uri="{BB962C8B-B14F-4D97-AF65-F5344CB8AC3E}">
        <p14:creationId xmlns:p14="http://schemas.microsoft.com/office/powerpoint/2010/main" val="6328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Cada día quiero cumplir </a:t>
            </a:r>
            <a:r>
              <a:rPr lang="es-PE" sz="6000" dirty="0">
                <a:latin typeface="Arial Black" pitchFamily="34" charset="0"/>
              </a:rPr>
              <a:t>Tu voluntad, tu voluntad; </a:t>
            </a:r>
            <a:r>
              <a:rPr lang="es-ES" sz="6000" dirty="0">
                <a:latin typeface="Arial Black" pitchFamily="34" charset="0"/>
              </a:rPr>
              <a:t>Y servirte a ti, Señor,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En humildad, en humildad.</a:t>
            </a:r>
          </a:p>
        </p:txBody>
      </p:sp>
    </p:spTree>
    <p:extLst>
      <p:ext uri="{BB962C8B-B14F-4D97-AF65-F5344CB8AC3E}">
        <p14:creationId xmlns:p14="http://schemas.microsoft.com/office/powerpoint/2010/main" val="347559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En tus pasos quiero seguir,</a:t>
            </a:r>
            <a:r>
              <a:rPr lang="pt-BR" sz="6000" dirty="0">
                <a:latin typeface="Arial Black" pitchFamily="34" charset="0"/>
              </a:rPr>
              <a:t> Cerca de ti, cerca de ti, </a:t>
            </a:r>
            <a:r>
              <a:rPr lang="es-ES" sz="6000" dirty="0">
                <a:latin typeface="Arial Black" pitchFamily="34" charset="0"/>
              </a:rPr>
              <a:t>Y si encuentro pruebas aquí, </a:t>
            </a:r>
            <a:r>
              <a:rPr lang="es-PE" sz="6000" dirty="0">
                <a:latin typeface="Arial Black" pitchFamily="34" charset="0"/>
              </a:rPr>
              <a:t>Dame confianza en ti.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8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Paz con Dios busqué ganarla con </a:t>
            </a:r>
            <a:r>
              <a:rPr lang="es-PE" sz="6000" dirty="0">
                <a:latin typeface="Arial Black" pitchFamily="34" charset="0"/>
              </a:rPr>
              <a:t>febril solicitud, Mas mis obras meritorias no me dieron la salud.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14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¡Oh qué paz Jesús me da! Paz que antes ignoré; </a:t>
            </a:r>
            <a:r>
              <a:rPr lang="es-ES" sz="6000" dirty="0">
                <a:latin typeface="Arial Black" pitchFamily="34" charset="0"/>
              </a:rPr>
              <a:t>Todo nuevo se tornó, desde que su paz </a:t>
            </a:r>
            <a:r>
              <a:rPr lang="es-PE" sz="6000" dirty="0">
                <a:latin typeface="Arial Black" pitchFamily="34" charset="0"/>
              </a:rPr>
              <a:t>hallé.</a:t>
            </a:r>
          </a:p>
        </p:txBody>
      </p:sp>
    </p:spTree>
    <p:extLst>
      <p:ext uri="{BB962C8B-B14F-4D97-AF65-F5344CB8AC3E}">
        <p14:creationId xmlns:p14="http://schemas.microsoft.com/office/powerpoint/2010/main" val="354224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Lleno estaba yo de dudas, temeroso </a:t>
            </a:r>
            <a:r>
              <a:rPr lang="es-PE" sz="6000" dirty="0">
                <a:latin typeface="Arial Black" pitchFamily="34" charset="0"/>
              </a:rPr>
              <a:t>de morir; </a:t>
            </a:r>
            <a:r>
              <a:rPr lang="es-ES" sz="6000" dirty="0">
                <a:latin typeface="Arial Black" pitchFamily="34" charset="0"/>
              </a:rPr>
              <a:t>Hoy en paz, mañana triste, con temor del </a:t>
            </a:r>
            <a:r>
              <a:rPr lang="es-PE" sz="6000" dirty="0">
                <a:latin typeface="Arial Black" pitchFamily="34" charset="0"/>
              </a:rPr>
              <a:t>porvenir.</a:t>
            </a:r>
          </a:p>
        </p:txBody>
      </p:sp>
    </p:spTree>
    <p:extLst>
      <p:ext uri="{BB962C8B-B14F-4D97-AF65-F5344CB8AC3E}">
        <p14:creationId xmlns:p14="http://schemas.microsoft.com/office/powerpoint/2010/main" val="379481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¡Oh qué paz Jesús me da! Paz que antes ignoré; </a:t>
            </a:r>
            <a:r>
              <a:rPr lang="es-ES" sz="6000" dirty="0">
                <a:latin typeface="Arial Black" pitchFamily="34" charset="0"/>
              </a:rPr>
              <a:t>Todo nuevo se tornó, desde que su paz </a:t>
            </a:r>
            <a:r>
              <a:rPr lang="es-PE" sz="6000" dirty="0">
                <a:latin typeface="Arial Black" pitchFamily="34" charset="0"/>
              </a:rPr>
              <a:t>hallé.</a:t>
            </a:r>
          </a:p>
        </p:txBody>
      </p:sp>
    </p:spTree>
    <p:extLst>
      <p:ext uri="{BB962C8B-B14F-4D97-AF65-F5344CB8AC3E}">
        <p14:creationId xmlns:p14="http://schemas.microsoft.com/office/powerpoint/2010/main" val="405454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Al final, desesperado, “Ya no puedo”, </a:t>
            </a:r>
            <a:r>
              <a:rPr lang="es-PE" sz="6000" dirty="0">
                <a:latin typeface="Arial Black" pitchFamily="34" charset="0"/>
              </a:rPr>
              <a:t>dije yo; </a:t>
            </a:r>
            <a:r>
              <a:rPr lang="es-ES" sz="6000" dirty="0">
                <a:latin typeface="Arial Black" pitchFamily="34" charset="0"/>
              </a:rPr>
              <a:t>Y del cielo oí respuesta: “Todo hecho ya </a:t>
            </a:r>
            <a:r>
              <a:rPr lang="es-PE" sz="6000" dirty="0">
                <a:latin typeface="Arial Black" pitchFamily="34" charset="0"/>
              </a:rPr>
              <a:t>quedó.”</a:t>
            </a:r>
          </a:p>
        </p:txBody>
      </p:sp>
    </p:spTree>
    <p:extLst>
      <p:ext uri="{BB962C8B-B14F-4D97-AF65-F5344CB8AC3E}">
        <p14:creationId xmlns:p14="http://schemas.microsoft.com/office/powerpoint/2010/main" val="12434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¡Oh qué paz Jesús me da! Paz que antes ignoré; </a:t>
            </a:r>
            <a:r>
              <a:rPr lang="es-ES" sz="6000" dirty="0">
                <a:latin typeface="Arial Black" pitchFamily="34" charset="0"/>
              </a:rPr>
              <a:t>Todo nuevo se tornó, desde que su paz </a:t>
            </a:r>
            <a:r>
              <a:rPr lang="es-PE" sz="6000" dirty="0">
                <a:latin typeface="Arial Black" pitchFamily="34" charset="0"/>
              </a:rPr>
              <a:t>hallé.</a:t>
            </a:r>
          </a:p>
        </p:txBody>
      </p:sp>
    </p:spTree>
    <p:extLst>
      <p:ext uri="{BB962C8B-B14F-4D97-AF65-F5344CB8AC3E}">
        <p14:creationId xmlns:p14="http://schemas.microsoft.com/office/powerpoint/2010/main" val="405454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2. Doquiera impere explotación, </a:t>
            </a:r>
            <a:r>
              <a:rPr lang="es-ES" sz="6000" dirty="0">
                <a:latin typeface="Arial Black" pitchFamily="34" charset="0"/>
              </a:rPr>
              <a:t>Falte trabajo, no hay pan; En los umbrales del terror, </a:t>
            </a:r>
            <a:r>
              <a:rPr lang="es-PE" sz="6000" dirty="0">
                <a:latin typeface="Arial Black" pitchFamily="34" charset="0"/>
              </a:rPr>
              <a:t>Oh Cristo, </a:t>
            </a:r>
            <a:r>
              <a:rPr lang="es-PE" sz="6000" dirty="0" err="1">
                <a:latin typeface="Arial Black" pitchFamily="34" charset="0"/>
              </a:rPr>
              <a:t>vémoste</a:t>
            </a:r>
            <a:r>
              <a:rPr lang="es-PE" sz="6000" dirty="0">
                <a:latin typeface="Arial Black" pitchFamily="34" charset="0"/>
              </a:rPr>
              <a:t> llorar.</a:t>
            </a:r>
          </a:p>
        </p:txBody>
      </p:sp>
    </p:spTree>
    <p:extLst>
      <p:ext uri="{BB962C8B-B14F-4D97-AF65-F5344CB8AC3E}">
        <p14:creationId xmlns:p14="http://schemas.microsoft.com/office/powerpoint/2010/main" val="143124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4. De mis obras, despojado, vi la obra de Jesús;</a:t>
            </a:r>
            <a:r>
              <a:rPr lang="es-ES" sz="6000" dirty="0">
                <a:latin typeface="Arial Black" pitchFamily="34" charset="0"/>
              </a:rPr>
              <a:t> Supe que la paz fue hecha por la sangre </a:t>
            </a:r>
            <a:r>
              <a:rPr lang="es-PE" sz="6000" dirty="0">
                <a:latin typeface="Arial Black" pitchFamily="34" charset="0"/>
              </a:rPr>
              <a:t>de su cruz.</a:t>
            </a:r>
          </a:p>
        </p:txBody>
      </p:sp>
    </p:spTree>
    <p:extLst>
      <p:ext uri="{BB962C8B-B14F-4D97-AF65-F5344CB8AC3E}">
        <p14:creationId xmlns:p14="http://schemas.microsoft.com/office/powerpoint/2010/main" val="35799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¡Oh qué paz Jesús me da! Paz que antes ignoré; </a:t>
            </a:r>
            <a:r>
              <a:rPr lang="es-ES" sz="6000" dirty="0">
                <a:latin typeface="Arial Black" pitchFamily="34" charset="0"/>
              </a:rPr>
              <a:t>Todo nuevo se tornó, desde que su paz </a:t>
            </a:r>
            <a:r>
              <a:rPr lang="es-PE" sz="6000" dirty="0">
                <a:latin typeface="Arial Black" pitchFamily="34" charset="0"/>
              </a:rPr>
              <a:t>hallé.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54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000" dirty="0">
                <a:latin typeface="Arial Black" pitchFamily="34" charset="0"/>
              </a:rPr>
              <a:t>1. Yo quiero ser limpio,  bendito Jesús; Deseo por siempre andar en tu luz; Tan sólo en tu sangre limpieza tendré, Lavado y más blanco que nieve seré. Más blanco que la nieve seré; Lavado en tu sangre y limpio por fe.</a:t>
            </a:r>
            <a:endParaRPr lang="es-PE" sz="50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4500" dirty="0">
                <a:latin typeface="Arial Black" pitchFamily="34" charset="0"/>
              </a:rPr>
              <a:t>2. Que en mi alma no pueda lo impuro </a:t>
            </a:r>
            <a:r>
              <a:rPr lang="es-PE" sz="4500" dirty="0">
                <a:latin typeface="Arial Black" pitchFamily="34" charset="0"/>
              </a:rPr>
              <a:t>quedar, </a:t>
            </a:r>
            <a:r>
              <a:rPr lang="es-ES" sz="4500" dirty="0">
                <a:latin typeface="Arial Black" pitchFamily="34" charset="0"/>
              </a:rPr>
              <a:t>Mis manchas, tu sangre las puede quitar. Los ídolos todos los desecharé, Lavado y más blanco que nieve seré. Más blanco que la nieve  seré; Lavado en tu sangre y limpio por fe. </a:t>
            </a:r>
            <a:endParaRPr lang="es-PE" sz="4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4700" dirty="0">
                <a:latin typeface="Arial Black" pitchFamily="34" charset="0"/>
              </a:rPr>
              <a:t>3. Tú, Cristo, me ayudas mi ofrenda a </a:t>
            </a:r>
            <a:r>
              <a:rPr lang="es-PE" sz="4700" dirty="0">
                <a:latin typeface="Arial Black" pitchFamily="34" charset="0"/>
              </a:rPr>
              <a:t>dar </a:t>
            </a:r>
            <a:r>
              <a:rPr lang="es-ES" sz="4700" dirty="0">
                <a:latin typeface="Arial Black" pitchFamily="34" charset="0"/>
              </a:rPr>
              <a:t>Con fe y humildad en tu santo altar. Te entrego mi vida y así por la fe Lavado y más blanco que nieve seré. Más blanco que la nieve seré; Lavado en tu sangre y limpio por fe.</a:t>
            </a:r>
            <a:endParaRPr lang="es-PE" sz="4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2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4700" dirty="0">
                <a:latin typeface="Arial Black" pitchFamily="34" charset="0"/>
              </a:rPr>
              <a:t>4. Por esta pureza doy gracias a ti, </a:t>
            </a:r>
            <a:r>
              <a:rPr lang="es-ES" sz="4700" dirty="0">
                <a:latin typeface="Arial Black" pitchFamily="34" charset="0"/>
              </a:rPr>
              <a:t>Pues santificado por tu gracia fui; Limpieza tu sangre me trajo, yo sé; Lavado y más blanco que nieve quedé. Más blanco que la nieve quedé; Lavado en tu sangre, soy limpio por fe.</a:t>
            </a:r>
            <a:endParaRPr lang="es-PE" sz="47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0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Puedo oír la voz de Cristo. Yo le </a:t>
            </a:r>
            <a:r>
              <a:rPr lang="es-PE" sz="6000" dirty="0">
                <a:latin typeface="Arial Black" pitchFamily="34" charset="0"/>
              </a:rPr>
              <a:t>seguiré. </a:t>
            </a:r>
            <a:r>
              <a:rPr lang="es-ES" sz="6000" dirty="0">
                <a:latin typeface="Arial Black" pitchFamily="34" charset="0"/>
              </a:rPr>
              <a:t>Hoy me llama con ternura; no demoraré.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Siempre yo te seguiré, Señor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Por tus sendas de amor. </a:t>
            </a:r>
            <a:r>
              <a:rPr lang="es-ES" sz="6000" dirty="0">
                <a:latin typeface="Arial Black" pitchFamily="34" charset="0"/>
              </a:rPr>
              <a:t>En tus manos mi futuro está,</a:t>
            </a:r>
            <a:r>
              <a:rPr lang="es-PE" sz="6000" dirty="0">
                <a:latin typeface="Arial Black" pitchFamily="34" charset="0"/>
              </a:rPr>
              <a:t> Yo te seguiré, Señor.</a:t>
            </a:r>
          </a:p>
        </p:txBody>
      </p:sp>
    </p:spTree>
    <p:extLst>
      <p:ext uri="{BB962C8B-B14F-4D97-AF65-F5344CB8AC3E}">
        <p14:creationId xmlns:p14="http://schemas.microsoft.com/office/powerpoint/2010/main" val="223648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El me llama a cada hora. Yo le </a:t>
            </a:r>
            <a:r>
              <a:rPr lang="es-PE" sz="6000" dirty="0">
                <a:latin typeface="Arial Black" pitchFamily="34" charset="0"/>
              </a:rPr>
              <a:t>seguiré. </a:t>
            </a:r>
            <a:r>
              <a:rPr lang="es-ES" sz="6000" dirty="0">
                <a:latin typeface="Arial Black" pitchFamily="34" charset="0"/>
              </a:rPr>
              <a:t>Y el poder de su presencia siempre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sentiré.</a:t>
            </a:r>
          </a:p>
        </p:txBody>
      </p:sp>
    </p:spTree>
    <p:extLst>
      <p:ext uri="{BB962C8B-B14F-4D97-AF65-F5344CB8AC3E}">
        <p14:creationId xmlns:p14="http://schemas.microsoft.com/office/powerpoint/2010/main" val="83414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Siempre yo te seguiré, Señor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Por tus sendas de amor. </a:t>
            </a:r>
            <a:r>
              <a:rPr lang="es-ES" sz="6000" dirty="0">
                <a:latin typeface="Arial Black" pitchFamily="34" charset="0"/>
              </a:rPr>
              <a:t>En tus manos mi futuro está,</a:t>
            </a:r>
            <a:r>
              <a:rPr lang="es-PE" sz="6000" dirty="0">
                <a:latin typeface="Arial Black" pitchFamily="34" charset="0"/>
              </a:rPr>
              <a:t> Yo te seguiré, Señor.</a:t>
            </a:r>
          </a:p>
        </p:txBody>
      </p:sp>
    </p:spTree>
    <p:extLst>
      <p:ext uri="{BB962C8B-B14F-4D97-AF65-F5344CB8AC3E}">
        <p14:creationId xmlns:p14="http://schemas.microsoft.com/office/powerpoint/2010/main" val="103383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Un vaso de agua puede ser Hoy, de tu gracia, la señal; Mas ya las gentes quieren ver Tu compasiva y santa faz.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El me llama cada día. Yo le seguiré. El me guía, y el camino nunca perderé.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7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Siempre yo te seguiré, Señor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Por tus sendas de amor. </a:t>
            </a:r>
            <a:r>
              <a:rPr lang="es-ES" sz="6000" dirty="0">
                <a:latin typeface="Arial Black" pitchFamily="34" charset="0"/>
              </a:rPr>
              <a:t>En tus manos mi futuro está,</a:t>
            </a:r>
            <a:r>
              <a:rPr lang="es-PE" sz="6000" dirty="0">
                <a:latin typeface="Arial Black" pitchFamily="34" charset="0"/>
              </a:rPr>
              <a:t> Yo te seguiré, Señor.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83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Desde el cielo Cristo llama con </a:t>
            </a:r>
            <a:r>
              <a:rPr lang="es-PE" sz="6000" dirty="0">
                <a:latin typeface="Arial Black" pitchFamily="34" charset="0"/>
              </a:rPr>
              <a:t>benigna voz de amor;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Al acongojado invita: “Ven y sigue a tu </a:t>
            </a:r>
            <a:r>
              <a:rPr lang="es-PE" sz="6000" dirty="0">
                <a:latin typeface="Arial Black" pitchFamily="34" charset="0"/>
              </a:rPr>
              <a:t>Señor.”</a:t>
            </a:r>
          </a:p>
        </p:txBody>
      </p:sp>
    </p:spTree>
    <p:extLst>
      <p:ext uri="{BB962C8B-B14F-4D97-AF65-F5344CB8AC3E}">
        <p14:creationId xmlns:p14="http://schemas.microsoft.com/office/powerpoint/2010/main" val="382784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En tristezas y alegrías Cristo llama al </a:t>
            </a:r>
            <a:r>
              <a:rPr lang="es-PE" sz="6000" dirty="0">
                <a:latin typeface="Arial Black" pitchFamily="34" charset="0"/>
              </a:rPr>
              <a:t>corazón, </a:t>
            </a:r>
            <a:r>
              <a:rPr lang="es-ES" sz="6000" dirty="0">
                <a:latin typeface="Arial Black" pitchFamily="34" charset="0"/>
              </a:rPr>
              <a:t>Ofreciendo paz, consuelo, gozo eterno y </a:t>
            </a:r>
            <a:r>
              <a:rPr lang="es-PE" sz="6000" dirty="0">
                <a:latin typeface="Arial Black" pitchFamily="34" charset="0"/>
              </a:rPr>
              <a:t>redención.</a:t>
            </a:r>
          </a:p>
        </p:txBody>
      </p:sp>
    </p:spTree>
    <p:extLst>
      <p:ext uri="{BB962C8B-B14F-4D97-AF65-F5344CB8AC3E}">
        <p14:creationId xmlns:p14="http://schemas.microsoft.com/office/powerpoint/2010/main" val="312069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Como buen pastor nos guía nuestro </a:t>
            </a:r>
            <a:r>
              <a:rPr lang="es-PE" sz="6000" dirty="0">
                <a:latin typeface="Arial Black" pitchFamily="34" charset="0"/>
              </a:rPr>
              <a:t>amante  Salvador; </a:t>
            </a:r>
            <a:r>
              <a:rPr lang="es-ES" sz="6000" dirty="0">
                <a:latin typeface="Arial Black" pitchFamily="34" charset="0"/>
              </a:rPr>
              <a:t>El nos cuida en su rebaño y nos da su </a:t>
            </a:r>
            <a:r>
              <a:rPr lang="es-PE" sz="6000" dirty="0">
                <a:latin typeface="Arial Black" pitchFamily="34" charset="0"/>
              </a:rPr>
              <a:t>protección.</a:t>
            </a:r>
          </a:p>
        </p:txBody>
      </p:sp>
    </p:spTree>
    <p:extLst>
      <p:ext uri="{BB962C8B-B14F-4D97-AF65-F5344CB8AC3E}">
        <p14:creationId xmlns:p14="http://schemas.microsoft.com/office/powerpoint/2010/main" val="419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Cristo llama; por su gracia él nos haga </a:t>
            </a:r>
            <a:r>
              <a:rPr lang="es-PE" sz="6000" dirty="0">
                <a:latin typeface="Arial Black" pitchFamily="34" charset="0"/>
              </a:rPr>
              <a:t>oír su voz, </a:t>
            </a:r>
            <a:r>
              <a:rPr lang="es-ES" sz="6000" dirty="0">
                <a:latin typeface="Arial Black" pitchFamily="34" charset="0"/>
              </a:rPr>
              <a:t>Que nosotros desde ahora le sirvamos </a:t>
            </a:r>
            <a:r>
              <a:rPr lang="es-PE" sz="6000" dirty="0">
                <a:latin typeface="Arial Black" pitchFamily="34" charset="0"/>
              </a:rPr>
              <a:t>con amor.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2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¡Oh amor que excede a todos, don del </a:t>
            </a:r>
            <a:r>
              <a:rPr lang="es-PE" sz="6000" dirty="0">
                <a:latin typeface="Arial Black" pitchFamily="34" charset="0"/>
              </a:rPr>
              <a:t>Padre Celestial, </a:t>
            </a:r>
            <a:r>
              <a:rPr lang="es-ES" sz="6000" dirty="0">
                <a:latin typeface="Arial Black" pitchFamily="34" charset="0"/>
              </a:rPr>
              <a:t>Pon corona a tus mercedes y entre nos </a:t>
            </a:r>
            <a:r>
              <a:rPr lang="es-PE" sz="6000" dirty="0">
                <a:latin typeface="Arial Black" pitchFamily="34" charset="0"/>
              </a:rPr>
              <a:t>ven a morar!</a:t>
            </a:r>
          </a:p>
        </p:txBody>
      </p:sp>
    </p:spTree>
    <p:extLst>
      <p:ext uri="{BB962C8B-B14F-4D97-AF65-F5344CB8AC3E}">
        <p14:creationId xmlns:p14="http://schemas.microsoft.com/office/powerpoint/2010/main" val="25805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Eres tú, Jesús bendito, todo amor y </a:t>
            </a:r>
            <a:r>
              <a:rPr lang="es-PE" sz="6000" dirty="0">
                <a:latin typeface="Arial Black" pitchFamily="34" charset="0"/>
              </a:rPr>
              <a:t>compasión; </a:t>
            </a:r>
            <a:r>
              <a:rPr lang="es-ES" sz="6000" dirty="0">
                <a:latin typeface="Arial Black" pitchFamily="34" charset="0"/>
              </a:rPr>
              <a:t>Baja al corazón que sufre, tráenos tu </a:t>
            </a:r>
            <a:r>
              <a:rPr lang="es-PE" sz="6000" dirty="0">
                <a:latin typeface="Arial Black" pitchFamily="34" charset="0"/>
              </a:rPr>
              <a:t>salvación.</a:t>
            </a:r>
          </a:p>
        </p:txBody>
      </p:sp>
    </p:spTree>
    <p:extLst>
      <p:ext uri="{BB962C8B-B14F-4D97-AF65-F5344CB8AC3E}">
        <p14:creationId xmlns:p14="http://schemas.microsoft.com/office/powerpoint/2010/main" val="29354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¡Ven, amor, a cada vida, mueve toda </a:t>
            </a:r>
            <a:r>
              <a:rPr lang="es-PE" sz="6000" dirty="0">
                <a:latin typeface="Arial Black" pitchFamily="34" charset="0"/>
              </a:rPr>
              <a:t>inclinación; </a:t>
            </a:r>
            <a:r>
              <a:rPr lang="es-ES" sz="6000" dirty="0">
                <a:latin typeface="Arial Black" pitchFamily="34" charset="0"/>
              </a:rPr>
              <a:t>Guárdanos del mal deseo y de andar en </a:t>
            </a:r>
            <a:r>
              <a:rPr lang="es-PE" sz="6000" dirty="0">
                <a:latin typeface="Arial Black" pitchFamily="34" charset="0"/>
              </a:rPr>
              <a:t>tentación!</a:t>
            </a:r>
          </a:p>
        </p:txBody>
      </p:sp>
    </p:spTree>
    <p:extLst>
      <p:ext uri="{BB962C8B-B14F-4D97-AF65-F5344CB8AC3E}">
        <p14:creationId xmlns:p14="http://schemas.microsoft.com/office/powerpoint/2010/main" val="109938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Tú el Alfa y Omega, sé de </a:t>
            </a:r>
            <a:r>
              <a:rPr lang="es-PE" sz="6000" dirty="0">
                <a:latin typeface="Arial Black" pitchFamily="34" charset="0"/>
              </a:rPr>
              <a:t>todo nuestro ser; </a:t>
            </a:r>
            <a:r>
              <a:rPr lang="es-ES" sz="6000" dirty="0">
                <a:latin typeface="Arial Black" pitchFamily="34" charset="0"/>
              </a:rPr>
              <a:t>Que tu gracia nos proteja y sostenga </a:t>
            </a:r>
            <a:r>
              <a:rPr lang="es-PE" sz="6000" dirty="0">
                <a:latin typeface="Arial Black" pitchFamily="34" charset="0"/>
              </a:rPr>
              <a:t>nuestra fe.</a:t>
            </a:r>
          </a:p>
        </p:txBody>
      </p:sp>
    </p:spTree>
    <p:extLst>
      <p:ext uri="{BB962C8B-B14F-4D97-AF65-F5344CB8AC3E}">
        <p14:creationId xmlns:p14="http://schemas.microsoft.com/office/powerpoint/2010/main" val="14210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1 Título"/>
          <p:cNvSpPr txBox="1">
            <a:spLocks/>
          </p:cNvSpPr>
          <p:nvPr/>
        </p:nvSpPr>
        <p:spPr>
          <a:xfrm>
            <a:off x="417128" y="220102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4" action="ppaction://hlinksldjump"/>
              </a:rPr>
              <a:t>327.-SEGURIDAD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1" name="1 Título"/>
          <p:cNvSpPr txBox="1">
            <a:spLocks/>
          </p:cNvSpPr>
          <p:nvPr/>
        </p:nvSpPr>
        <p:spPr>
          <a:xfrm>
            <a:off x="417128" y="69773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5" action="ppaction://hlinksldjump"/>
              </a:rPr>
              <a:t>328.-EL PROFUNDO AMOR DE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2" name="1 Título"/>
          <p:cNvSpPr txBox="1">
            <a:spLocks/>
          </p:cNvSpPr>
          <p:nvPr/>
        </p:nvSpPr>
        <p:spPr>
          <a:xfrm>
            <a:off x="417128" y="1268759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6" action="ppaction://hlinksldjump"/>
              </a:rPr>
              <a:t>329.-EL REY DE AMOR ES MI PASTOR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3" name="1 Título"/>
          <p:cNvSpPr txBox="1">
            <a:spLocks/>
          </p:cNvSpPr>
          <p:nvPr/>
        </p:nvSpPr>
        <p:spPr>
          <a:xfrm>
            <a:off x="417128" y="1834816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7" action="ppaction://hlinksldjump"/>
              </a:rPr>
              <a:t>330.-ALCANCE SALVACIÓN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417128" y="233193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8" action="ppaction://hlinksldjump"/>
              </a:rPr>
              <a:t>331.-TODAS LAS PROMESAS DEL SEÑOR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5" name="1 Título"/>
          <p:cNvSpPr txBox="1">
            <a:spLocks/>
          </p:cNvSpPr>
          <p:nvPr/>
        </p:nvSpPr>
        <p:spPr>
          <a:xfrm>
            <a:off x="433371" y="284286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9" action="ppaction://hlinksldjump"/>
              </a:rPr>
              <a:t>332.-CONFÍO YO EN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6" name="1 Título"/>
          <p:cNvSpPr txBox="1">
            <a:spLocks/>
          </p:cNvSpPr>
          <p:nvPr/>
        </p:nvSpPr>
        <p:spPr>
          <a:xfrm>
            <a:off x="433371" y="3394408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0" action="ppaction://hlinksldjump"/>
              </a:rPr>
              <a:t>333.-CRISTO, FIEL TE QUIERO SER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433371" y="3902408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1" action="ppaction://hlinksldjump"/>
              </a:rPr>
              <a:t>334.-PAZ CON DIOS BUSQUE GANARLA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447885" y="435235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2" action="ppaction://hlinksldjump"/>
              </a:rPr>
              <a:t>335.-MAS BLANCO QUE LA NIEVE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9" name="1 Título"/>
          <p:cNvSpPr txBox="1">
            <a:spLocks/>
          </p:cNvSpPr>
          <p:nvPr/>
        </p:nvSpPr>
        <p:spPr>
          <a:xfrm>
            <a:off x="447885" y="4816808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3" action="ppaction://hlinksldjump"/>
              </a:rPr>
              <a:t>336.-YO TE SEGUIRÉ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7" name="1 Título"/>
          <p:cNvSpPr txBox="1">
            <a:spLocks/>
          </p:cNvSpPr>
          <p:nvPr/>
        </p:nvSpPr>
        <p:spPr>
          <a:xfrm>
            <a:off x="433371" y="5339322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4" action="ppaction://hlinksldjump"/>
              </a:rPr>
              <a:t>337.-DESDE EL CIELO CRISTO LLAMA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8" name="1 Título"/>
          <p:cNvSpPr txBox="1">
            <a:spLocks/>
          </p:cNvSpPr>
          <p:nvPr/>
        </p:nvSpPr>
        <p:spPr>
          <a:xfrm>
            <a:off x="433371" y="583834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5" action="ppaction://hlinksldjump"/>
              </a:rPr>
              <a:t>338.-¡OH AMOR QUE EXCEDE A TODOS!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4738178" y="19871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600" dirty="0">
                <a:latin typeface="Algerian" pitchFamily="82" charset="0"/>
                <a:hlinkClick r:id="rId16" action="ppaction://hlinksldjump"/>
              </a:rPr>
              <a:t>339.-¡OH CRISTO!, TU AYUDA QUISIERA TENER</a:t>
            </a:r>
            <a:endParaRPr lang="es-ES" sz="1600" dirty="0">
              <a:latin typeface="Algerian" pitchFamily="82" charset="0"/>
            </a:endParaRPr>
          </a:p>
        </p:txBody>
      </p:sp>
      <p:sp>
        <p:nvSpPr>
          <p:cNvPr id="40" name="1 Título"/>
          <p:cNvSpPr txBox="1">
            <a:spLocks/>
          </p:cNvSpPr>
          <p:nvPr/>
        </p:nvSpPr>
        <p:spPr>
          <a:xfrm>
            <a:off x="4738178" y="69773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800" dirty="0">
                <a:latin typeface="Algerian" pitchFamily="82" charset="0"/>
                <a:hlinkClick r:id="rId17" action="ppaction://hlinksldjump"/>
              </a:rPr>
              <a:t>340.-SALVADOR, A TI ME ENTREGO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2" name="1 Título"/>
          <p:cNvSpPr txBox="1">
            <a:spLocks/>
          </p:cNvSpPr>
          <p:nvPr/>
        </p:nvSpPr>
        <p:spPr>
          <a:xfrm>
            <a:off x="4752692" y="124687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8" action="ppaction://hlinksldjump"/>
              </a:rPr>
              <a:t>341.-TU CRUZ LEVANTA Y VEN TRAS MI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4752692" y="1834816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9" action="ppaction://hlinksldjump"/>
              </a:rPr>
              <a:t>342.-JESÚS, YO HE PROMETIDO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4" name="1 Título"/>
          <p:cNvSpPr txBox="1">
            <a:spLocks/>
          </p:cNvSpPr>
          <p:nvPr/>
        </p:nvSpPr>
        <p:spPr>
          <a:xfrm>
            <a:off x="4752692" y="235391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0" action="ppaction://hlinksldjump"/>
              </a:rPr>
              <a:t>343.-JESÚS, DEL HOMBRE HIJO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5" name="1 Título"/>
          <p:cNvSpPr txBox="1">
            <a:spLocks/>
          </p:cNvSpPr>
          <p:nvPr/>
        </p:nvSpPr>
        <p:spPr>
          <a:xfrm>
            <a:off x="4753852" y="2895387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1" action="ppaction://hlinksldjump"/>
              </a:rPr>
              <a:t>344.-SU VOLUNTAD DA GOZO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4768367" y="341790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2" action="ppaction://hlinksldjump"/>
              </a:rPr>
              <a:t>345.-PUEDO OÍR TU VOZ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7" name="1 Título"/>
          <p:cNvSpPr txBox="1">
            <a:spLocks/>
          </p:cNvSpPr>
          <p:nvPr/>
        </p:nvSpPr>
        <p:spPr>
          <a:xfrm>
            <a:off x="4768367" y="389687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3" action="ppaction://hlinksldjump"/>
              </a:rPr>
              <a:t>346.-CRISTO DE TODO ES REY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8" name="1 Título"/>
          <p:cNvSpPr txBox="1">
            <a:spLocks/>
          </p:cNvSpPr>
          <p:nvPr/>
        </p:nvSpPr>
        <p:spPr>
          <a:xfrm>
            <a:off x="4753852" y="435235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4" action="ppaction://hlinksldjump"/>
              </a:rPr>
              <a:t>347.-TUYO SOY, JESÚS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4753852" y="480589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5" action="ppaction://hlinksldjump"/>
              </a:rPr>
              <a:t>348.-CONSAGRAOS, OH CRISTIANOS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0" name="1 Título"/>
          <p:cNvSpPr txBox="1">
            <a:spLocks/>
          </p:cNvSpPr>
          <p:nvPr/>
        </p:nvSpPr>
        <p:spPr>
          <a:xfrm>
            <a:off x="4753852" y="5361037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6" action="ppaction://hlinksldjump"/>
              </a:rPr>
              <a:t>349.-HEME AQUÍ, OH SEÑOR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1" name="1 Título"/>
          <p:cNvSpPr txBox="1">
            <a:spLocks/>
          </p:cNvSpPr>
          <p:nvPr/>
        </p:nvSpPr>
        <p:spPr>
          <a:xfrm>
            <a:off x="4782880" y="5840008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7" action="ppaction://hlinksldjump"/>
              </a:rPr>
              <a:t>350.-TUYO SOY</a:t>
            </a:r>
            <a:endParaRPr lang="es-ES" sz="1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6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4. Salva, oh Cristo, con poder A la sufriente humanidad;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Si con amor lo hiciste ayer, Camina y vive en mi ciudad.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8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¡Oh amor, no te separes de la iglesia </a:t>
            </a:r>
            <a:r>
              <a:rPr lang="es-PE" sz="6000" dirty="0">
                <a:latin typeface="Arial Black" pitchFamily="34" charset="0"/>
              </a:rPr>
              <a:t>terrenal; </a:t>
            </a:r>
            <a:r>
              <a:rPr lang="es-ES" sz="6000" dirty="0">
                <a:latin typeface="Arial Black" pitchFamily="34" charset="0"/>
              </a:rPr>
              <a:t>Únela estrechamente con el lazo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fraternal!</a:t>
            </a:r>
          </a:p>
        </p:txBody>
      </p:sp>
    </p:spTree>
    <p:extLst>
      <p:ext uri="{BB962C8B-B14F-4D97-AF65-F5344CB8AC3E}">
        <p14:creationId xmlns:p14="http://schemas.microsoft.com/office/powerpoint/2010/main" val="366539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Perfecciona a cada miembro, ilumina nuestro andar,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que el alma se complazca en tu </a:t>
            </a:r>
            <a:r>
              <a:rPr lang="es-PE" sz="6000" dirty="0">
                <a:latin typeface="Arial Black" pitchFamily="34" charset="0"/>
              </a:rPr>
              <a:t>nombre proclamar.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65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¡Oh Cristo!, tu ayuda quisiera tener En todas las luchas que agitan mi ser; Tan sólo tú puedes la vida salvar,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Tú solo la fuerza la puedes prestar.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0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500" dirty="0">
                <a:latin typeface="Arial Black" pitchFamily="34" charset="0"/>
              </a:rPr>
              <a:t>2. ¡Oh Cristo!, la gloria del mundo busqué, </a:t>
            </a:r>
            <a:r>
              <a:rPr lang="es-ES" sz="5500" dirty="0">
                <a:latin typeface="Arial Black" pitchFamily="34" charset="0"/>
              </a:rPr>
              <a:t>Y ansioso mi vida y afán entregué. Y en cambio mi pecho tan sólo encontró Torturas sin cuento, que el alma apuró.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¡Oh Cristo!, quisiera llegar a vivir De aquellos alientos que tú haces sentir Al alma que huyendo del mal tentador, Se vuelve anhelante, ¡se vuelve a tu </a:t>
            </a:r>
            <a:r>
              <a:rPr lang="es-PE" sz="5500" dirty="0">
                <a:latin typeface="Arial Black" pitchFamily="34" charset="0"/>
              </a:rPr>
              <a:t>amor!</a:t>
            </a:r>
          </a:p>
        </p:txBody>
      </p:sp>
    </p:spTree>
    <p:extLst>
      <p:ext uri="{BB962C8B-B14F-4D97-AF65-F5344CB8AC3E}">
        <p14:creationId xmlns:p14="http://schemas.microsoft.com/office/powerpoint/2010/main" val="10768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4. ¡Oh Cristo!, quisiera tus huellas seguir Y gracia constante de ti recibir; Hallar en mis noches contigo la luz,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¡Alivio a mis penas al pie de la cruz!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2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Salvador, a ti me entrego y obedezco sólo a ti; </a:t>
            </a:r>
            <a:r>
              <a:rPr lang="es-ES" sz="6000" dirty="0">
                <a:latin typeface="Arial Black" pitchFamily="34" charset="0"/>
              </a:rPr>
              <a:t>Mi guiador, mi fortaleza, todo encuentra </a:t>
            </a:r>
            <a:r>
              <a:rPr lang="es-PE" sz="6000" dirty="0">
                <a:latin typeface="Arial Black" pitchFamily="34" charset="0"/>
              </a:rPr>
              <a:t>mi alma en ti.</a:t>
            </a:r>
          </a:p>
        </p:txBody>
      </p:sp>
    </p:spTree>
    <p:extLst>
      <p:ext uri="{BB962C8B-B14F-4D97-AF65-F5344CB8AC3E}">
        <p14:creationId xmlns:p14="http://schemas.microsoft.com/office/powerpoint/2010/main" val="32130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Yo me entrego a ti, yo me entrego a ti; </a:t>
            </a:r>
            <a:r>
              <a:rPr lang="es-ES" sz="6000" dirty="0">
                <a:latin typeface="Arial Black" pitchFamily="34" charset="0"/>
              </a:rPr>
              <a:t>Mis flaquezas y pecados, todo traigo a ti.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7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Te confiesa sus delitos mi contrito </a:t>
            </a:r>
            <a:r>
              <a:rPr lang="es-PE" sz="6000" dirty="0">
                <a:latin typeface="Arial Black" pitchFamily="34" charset="0"/>
              </a:rPr>
              <a:t>corazón; </a:t>
            </a:r>
            <a:r>
              <a:rPr lang="es-ES" sz="6000" dirty="0">
                <a:latin typeface="Arial Black" pitchFamily="34" charset="0"/>
              </a:rPr>
              <a:t>Oye, Cristo, mi plegaria, yo suplico tu </a:t>
            </a:r>
            <a:r>
              <a:rPr lang="es-PE" sz="6000" dirty="0">
                <a:latin typeface="Arial Black" pitchFamily="34" charset="0"/>
              </a:rPr>
              <a:t>perdón.</a:t>
            </a:r>
          </a:p>
        </p:txBody>
      </p:sp>
    </p:spTree>
    <p:extLst>
      <p:ext uri="{BB962C8B-B14F-4D97-AF65-F5344CB8AC3E}">
        <p14:creationId xmlns:p14="http://schemas.microsoft.com/office/powerpoint/2010/main" val="227743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Yo me entrego a ti, yo me entrego a ti; </a:t>
            </a:r>
            <a:r>
              <a:rPr lang="es-ES" sz="6000" dirty="0">
                <a:latin typeface="Arial Black" pitchFamily="34" charset="0"/>
              </a:rPr>
              <a:t>Mis flaquezas y pecados, todo traigo a ti.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00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5. Hasta que triunfe tu amor Y el mundo pueda oír tu voz.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de los cielos, oh Señor, Descienda la Ciudad de Dios.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A tus pies yo deposito por entero hoy </a:t>
            </a:r>
            <a:r>
              <a:rPr lang="es-PE" sz="6000" dirty="0">
                <a:latin typeface="Arial Black" pitchFamily="34" charset="0"/>
              </a:rPr>
              <a:t>mi ser; </a:t>
            </a:r>
            <a:r>
              <a:rPr lang="es-ES" sz="6000" dirty="0">
                <a:latin typeface="Arial Black" pitchFamily="34" charset="0"/>
              </a:rPr>
              <a:t>Que tu espíritu me llene y de ti sienta el </a:t>
            </a:r>
            <a:r>
              <a:rPr lang="es-PE" sz="6000" dirty="0">
                <a:latin typeface="Arial Black" pitchFamily="34" charset="0"/>
              </a:rPr>
              <a:t>poder.</a:t>
            </a:r>
          </a:p>
        </p:txBody>
      </p:sp>
    </p:spTree>
    <p:extLst>
      <p:ext uri="{BB962C8B-B14F-4D97-AF65-F5344CB8AC3E}">
        <p14:creationId xmlns:p14="http://schemas.microsoft.com/office/powerpoint/2010/main" val="320809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Yo me entrego a ti, yo me entrego a ti; </a:t>
            </a:r>
            <a:r>
              <a:rPr lang="es-ES" sz="6000" dirty="0">
                <a:latin typeface="Arial Black" pitchFamily="34" charset="0"/>
              </a:rPr>
              <a:t>Mis flaquezas y pecados, todo traigo a ti.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00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¡Oh qué gozo encuentro en Cristo! </a:t>
            </a:r>
            <a:r>
              <a:rPr lang="es-PE" sz="6000" dirty="0">
                <a:latin typeface="Arial Black" pitchFamily="34" charset="0"/>
              </a:rPr>
              <a:t>¡Cuánta paz a mi alma da! </a:t>
            </a:r>
            <a:r>
              <a:rPr lang="es-ES" sz="6000" dirty="0">
                <a:latin typeface="Arial Black" pitchFamily="34" charset="0"/>
              </a:rPr>
              <a:t>Yo a su causa me consagro, y su amor, </a:t>
            </a:r>
            <a:r>
              <a:rPr lang="es-PE" sz="6000" dirty="0">
                <a:latin typeface="Arial Black" pitchFamily="34" charset="0"/>
              </a:rPr>
              <a:t>mi amor será.</a:t>
            </a:r>
          </a:p>
        </p:txBody>
      </p:sp>
    </p:spTree>
    <p:extLst>
      <p:ext uri="{BB962C8B-B14F-4D97-AF65-F5344CB8AC3E}">
        <p14:creationId xmlns:p14="http://schemas.microsoft.com/office/powerpoint/2010/main" val="60619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Yo me entrego a ti, yo me entrego a ti; </a:t>
            </a:r>
            <a:r>
              <a:rPr lang="es-ES" sz="6000" dirty="0">
                <a:latin typeface="Arial Black" pitchFamily="34" charset="0"/>
              </a:rPr>
              <a:t>Mis flaquezas y pecados, todo traigo a ti.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00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“Tu cruz hoy toma y ven tras mí,” </a:t>
            </a:r>
            <a:r>
              <a:rPr lang="es-PE" sz="6000" dirty="0">
                <a:latin typeface="Arial Black" pitchFamily="34" charset="0"/>
              </a:rPr>
              <a:t>Me dijo el Salvador;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“Pues yo mi vida di por ti, </a:t>
            </a:r>
            <a:r>
              <a:rPr lang="es-PE" sz="6000" dirty="0">
                <a:latin typeface="Arial Black" pitchFamily="34" charset="0"/>
              </a:rPr>
              <a:t>Entrégate a tu Señor.”</a:t>
            </a:r>
          </a:p>
        </p:txBody>
      </p:sp>
    </p:spTree>
    <p:extLst>
      <p:ext uri="{BB962C8B-B14F-4D97-AF65-F5344CB8AC3E}">
        <p14:creationId xmlns:p14="http://schemas.microsoft.com/office/powerpoint/2010/main" val="239115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Por donde me guíe iré, Por donde me guíe iré. </a:t>
            </a:r>
            <a:r>
              <a:rPr lang="es-PE" sz="6000" dirty="0">
                <a:latin typeface="Arial Black" pitchFamily="34" charset="0"/>
              </a:rPr>
              <a:t>Al Cristo que me ama seguiré, </a:t>
            </a:r>
            <a:r>
              <a:rPr lang="es-ES" sz="6000" dirty="0">
                <a:latin typeface="Arial Black" pitchFamily="34" charset="0"/>
              </a:rPr>
              <a:t>Por donde me guíe iré.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Me atrajo a él con gran bondad; </a:t>
            </a:r>
            <a:r>
              <a:rPr lang="es-PE" sz="6000" dirty="0">
                <a:latin typeface="Arial Black" pitchFamily="34" charset="0"/>
              </a:rPr>
              <a:t>Su voluntad busqué; Y ahora con seguridad </a:t>
            </a:r>
            <a:r>
              <a:rPr lang="es-ES" sz="6000" dirty="0">
                <a:latin typeface="Arial Black" pitchFamily="34" charset="0"/>
              </a:rPr>
              <a:t>Por donde me guíe iré.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4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Por donde me guíe iré, Por donde me guíe iré. </a:t>
            </a:r>
            <a:r>
              <a:rPr lang="es-PE" sz="6000" dirty="0">
                <a:latin typeface="Arial Black" pitchFamily="34" charset="0"/>
              </a:rPr>
              <a:t>Al Cristo que me ama seguiré, </a:t>
            </a:r>
            <a:r>
              <a:rPr lang="es-ES" sz="6000" dirty="0">
                <a:latin typeface="Arial Black" pitchFamily="34" charset="0"/>
              </a:rPr>
              <a:t>Por donde me guíe iré.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Aunque en las sombras hay que </a:t>
            </a:r>
            <a:r>
              <a:rPr lang="es-PE" sz="6000" dirty="0">
                <a:latin typeface="Arial Black" pitchFamily="34" charset="0"/>
              </a:rPr>
              <a:t>andar, </a:t>
            </a:r>
            <a:r>
              <a:rPr lang="es-ES" sz="6000" dirty="0">
                <a:latin typeface="Arial Black" pitchFamily="34" charset="0"/>
              </a:rPr>
              <a:t>Mi cruz yo llevo aquí, </a:t>
            </a:r>
            <a:r>
              <a:rPr lang="es-PE" sz="6000" dirty="0">
                <a:latin typeface="Arial Black" pitchFamily="34" charset="0"/>
              </a:rPr>
              <a:t>O sobre el tempestuoso mar, </a:t>
            </a:r>
            <a:r>
              <a:rPr lang="es-ES" sz="6000" dirty="0">
                <a:latin typeface="Arial Black" pitchFamily="34" charset="0"/>
              </a:rPr>
              <a:t>Por donde me guíe a mí.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7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Por donde me guíe iré, Por donde me guíe iré. </a:t>
            </a:r>
            <a:r>
              <a:rPr lang="es-PE" sz="6000" dirty="0">
                <a:latin typeface="Arial Black" pitchFamily="34" charset="0"/>
              </a:rPr>
              <a:t>Al Cristo que me ama seguiré, </a:t>
            </a:r>
            <a:r>
              <a:rPr lang="es-ES" sz="6000" dirty="0">
                <a:latin typeface="Arial Black" pitchFamily="34" charset="0"/>
              </a:rPr>
              <a:t>Por donde me guíe iré.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La gente de nuestro tiempo No sabe lo que es el amor; Que vive perdiendo el tiempo, </a:t>
            </a:r>
            <a:r>
              <a:rPr lang="es-PE" sz="6000" dirty="0">
                <a:latin typeface="Arial Black" pitchFamily="34" charset="0"/>
              </a:rPr>
              <a:t>Buscando y sin encontrar.</a:t>
            </a:r>
            <a:endParaRPr lang="es-PE" sz="5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Mi vida y todo lo que soy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 Cristo ya entregué. </a:t>
            </a:r>
            <a:r>
              <a:rPr lang="es-ES" sz="6000" dirty="0">
                <a:latin typeface="Arial Black" pitchFamily="34" charset="0"/>
              </a:rPr>
              <a:t>A mi Señor rendido estoy; Por donde me guíe iré.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7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Por donde me guíe iré, Por donde me guíe iré. </a:t>
            </a:r>
            <a:r>
              <a:rPr lang="es-PE" sz="6000" dirty="0">
                <a:latin typeface="Arial Black" pitchFamily="34" charset="0"/>
              </a:rPr>
              <a:t>Al Cristo que me ama seguiré, </a:t>
            </a:r>
            <a:r>
              <a:rPr lang="es-ES" sz="6000" dirty="0">
                <a:latin typeface="Arial Black" pitchFamily="34" charset="0"/>
              </a:rPr>
              <a:t>Por donde me guíe iré.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9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Jesús, yo he prometido, servirte con </a:t>
            </a:r>
            <a:r>
              <a:rPr lang="es-PE" sz="6000" dirty="0">
                <a:latin typeface="Arial Black" pitchFamily="34" charset="0"/>
              </a:rPr>
              <a:t>amor; </a:t>
            </a:r>
            <a:r>
              <a:rPr lang="es-ES" sz="6000" dirty="0">
                <a:latin typeface="Arial Black" pitchFamily="34" charset="0"/>
              </a:rPr>
              <a:t>Concédeme tu gracia, mi amigo y </a:t>
            </a:r>
            <a:r>
              <a:rPr lang="es-PE" sz="6000" dirty="0">
                <a:latin typeface="Arial Black" pitchFamily="34" charset="0"/>
              </a:rPr>
              <a:t>Salvador. </a:t>
            </a:r>
            <a:r>
              <a:rPr lang="es-ES" sz="6000" dirty="0">
                <a:latin typeface="Arial Black" pitchFamily="34" charset="0"/>
              </a:rPr>
              <a:t>No temeré la lucha, si tú a mi lado estás, Ni perderé el camino, si tú conmigo vas.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1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2. Estamos en el mundo, y abunda </a:t>
            </a:r>
            <a:r>
              <a:rPr lang="es-PE" sz="5600" dirty="0">
                <a:latin typeface="Arial Black" pitchFamily="34" charset="0"/>
              </a:rPr>
              <a:t>tentación; </a:t>
            </a:r>
            <a:r>
              <a:rPr lang="es-ES" sz="5600" dirty="0">
                <a:latin typeface="Arial Black" pitchFamily="34" charset="0"/>
              </a:rPr>
              <a:t>Muy suave es el engaño, y necia la </a:t>
            </a:r>
            <a:r>
              <a:rPr lang="es-PE" sz="5600" dirty="0">
                <a:latin typeface="Arial Black" pitchFamily="34" charset="0"/>
              </a:rPr>
              <a:t>pasión. </a:t>
            </a:r>
            <a:r>
              <a:rPr lang="es-ES" sz="5600" dirty="0">
                <a:latin typeface="Arial Black" pitchFamily="34" charset="0"/>
              </a:rPr>
              <a:t>Ven tú, Jesús, más cerca, en mi </a:t>
            </a:r>
            <a:r>
              <a:rPr lang="es-PE" sz="5600" dirty="0">
                <a:latin typeface="Arial Black" pitchFamily="34" charset="0"/>
              </a:rPr>
              <a:t>necesidad. </a:t>
            </a:r>
            <a:r>
              <a:rPr lang="es-ES" sz="5600" dirty="0">
                <a:latin typeface="Arial Black" pitchFamily="34" charset="0"/>
              </a:rPr>
              <a:t>Y escuda al alma mía de toda iniquidad.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3. Y si mi mente vaga, ya incierta, ya </a:t>
            </a:r>
            <a:r>
              <a:rPr lang="es-PE" sz="5600" dirty="0">
                <a:latin typeface="Arial Black" pitchFamily="34" charset="0"/>
              </a:rPr>
              <a:t>veloz, </a:t>
            </a:r>
            <a:r>
              <a:rPr lang="pt-BR" sz="5600" dirty="0" err="1">
                <a:latin typeface="Arial Black" pitchFamily="34" charset="0"/>
              </a:rPr>
              <a:t>Concédeme</a:t>
            </a:r>
            <a:r>
              <a:rPr lang="pt-BR" sz="5600" dirty="0">
                <a:latin typeface="Arial Black" pitchFamily="34" charset="0"/>
              </a:rPr>
              <a:t> que oiga, </a:t>
            </a:r>
            <a:r>
              <a:rPr lang="pt-BR" sz="5600" dirty="0" err="1">
                <a:latin typeface="Arial Black" pitchFamily="34" charset="0"/>
              </a:rPr>
              <a:t>Jesús</a:t>
            </a:r>
            <a:r>
              <a:rPr lang="pt-BR" sz="5600" dirty="0">
                <a:latin typeface="Arial Black" pitchFamily="34" charset="0"/>
              </a:rPr>
              <a:t>, tu clara </a:t>
            </a:r>
            <a:r>
              <a:rPr lang="es-PE" sz="5600" dirty="0">
                <a:latin typeface="Arial Black" pitchFamily="34" charset="0"/>
              </a:rPr>
              <a:t>voz. </a:t>
            </a:r>
            <a:r>
              <a:rPr lang="es-ES" sz="5600" dirty="0">
                <a:latin typeface="Arial Black" pitchFamily="34" charset="0"/>
              </a:rPr>
              <a:t>Anímame si dudo; inspírame también;</a:t>
            </a:r>
          </a:p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Repréndeme, si temo en todo hacer el </a:t>
            </a:r>
            <a:r>
              <a:rPr lang="es-PE" sz="5600" dirty="0">
                <a:latin typeface="Arial Black" pitchFamily="34" charset="0"/>
              </a:rPr>
              <a:t>bien.</a:t>
            </a:r>
          </a:p>
        </p:txBody>
      </p:sp>
    </p:spTree>
    <p:extLst>
      <p:ext uri="{BB962C8B-B14F-4D97-AF65-F5344CB8AC3E}">
        <p14:creationId xmlns:p14="http://schemas.microsoft.com/office/powerpoint/2010/main" val="174783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sz="5000" dirty="0">
                <a:latin typeface="Arial Black" pitchFamily="34" charset="0"/>
              </a:rPr>
              <a:t>4. Jesús, tú has prometido a todo aquel </a:t>
            </a:r>
            <a:r>
              <a:rPr lang="es-PE" sz="5000" dirty="0">
                <a:latin typeface="Arial Black" pitchFamily="34" charset="0"/>
              </a:rPr>
              <a:t>que va, </a:t>
            </a:r>
            <a:r>
              <a:rPr lang="es-ES" sz="5000" dirty="0">
                <a:latin typeface="Arial Black" pitchFamily="34" charset="0"/>
              </a:rPr>
              <a:t>Siguiendo tus pisadas, que al cielo </a:t>
            </a:r>
            <a:r>
              <a:rPr lang="es-PE" sz="5000" dirty="0">
                <a:latin typeface="Arial Black" pitchFamily="34" charset="0"/>
              </a:rPr>
              <a:t>llegará. </a:t>
            </a:r>
            <a:r>
              <a:rPr lang="es-ES" sz="5000" dirty="0" err="1">
                <a:latin typeface="Arial Black" pitchFamily="34" charset="0"/>
              </a:rPr>
              <a:t>Sosténme</a:t>
            </a:r>
            <a:r>
              <a:rPr lang="es-ES" sz="5000" dirty="0">
                <a:latin typeface="Arial Black" pitchFamily="34" charset="0"/>
              </a:rPr>
              <a:t> en el camino, y al fin, con </a:t>
            </a:r>
            <a:r>
              <a:rPr lang="es-PE" sz="5000" dirty="0">
                <a:latin typeface="Arial Black" pitchFamily="34" charset="0"/>
              </a:rPr>
              <a:t>dulce amor,</a:t>
            </a:r>
            <a:r>
              <a:rPr lang="it-IT" sz="5000" dirty="0">
                <a:latin typeface="Arial Black" pitchFamily="34" charset="0"/>
              </a:rPr>
              <a:t> Trasládame a tu gloria, mi amigo </a:t>
            </a:r>
            <a:r>
              <a:rPr lang="es-PE" sz="5000" dirty="0">
                <a:latin typeface="Arial Black" pitchFamily="34" charset="0"/>
              </a:rPr>
              <a:t>y Salvador.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9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000" dirty="0">
                <a:latin typeface="Arial Black" pitchFamily="34" charset="0"/>
              </a:rPr>
              <a:t>1. Jesús, del hombre Hijo, del hombre </a:t>
            </a:r>
            <a:r>
              <a:rPr lang="es-PE" sz="5000" dirty="0">
                <a:latin typeface="Arial Black" pitchFamily="34" charset="0"/>
              </a:rPr>
              <a:t>Redentor; Amigo del que sufre,  bendito Salvador: </a:t>
            </a:r>
            <a:r>
              <a:rPr lang="es-ES" sz="5000" dirty="0">
                <a:latin typeface="Arial Black" pitchFamily="34" charset="0"/>
              </a:rPr>
              <a:t>Permite que te exponga mi triste </a:t>
            </a:r>
            <a:r>
              <a:rPr lang="es-PE" sz="5000" dirty="0">
                <a:latin typeface="Arial Black" pitchFamily="34" charset="0"/>
              </a:rPr>
              <a:t>condición, </a:t>
            </a:r>
            <a:r>
              <a:rPr lang="es-ES" sz="5000" dirty="0">
                <a:latin typeface="Arial Black" pitchFamily="34" charset="0"/>
              </a:rPr>
              <a:t>Y ve lo que me falta sabiendo lo que soy.</a:t>
            </a:r>
            <a:endParaRPr lang="es-PE" sz="5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3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000" dirty="0">
                <a:latin typeface="Arial Black" pitchFamily="34" charset="0"/>
              </a:rPr>
              <a:t>2. Altivo y poseído de propia estimación, Con paso vacilante por tus senderos </a:t>
            </a:r>
            <a:r>
              <a:rPr lang="es-PE" sz="5000" dirty="0">
                <a:latin typeface="Arial Black" pitchFamily="34" charset="0"/>
              </a:rPr>
              <a:t>voy. </a:t>
            </a:r>
            <a:r>
              <a:rPr lang="pt-BR" sz="5000" dirty="0">
                <a:latin typeface="Arial Black" pitchFamily="34" charset="0"/>
              </a:rPr>
              <a:t>Me falta ser humilde, me falta </a:t>
            </a:r>
            <a:r>
              <a:rPr lang="es-PE" sz="5000" dirty="0">
                <a:latin typeface="Arial Black" pitchFamily="34" charset="0"/>
              </a:rPr>
              <a:t>abnegación, </a:t>
            </a:r>
            <a:r>
              <a:rPr lang="es-ES" sz="5000" dirty="0">
                <a:latin typeface="Arial Black" pitchFamily="34" charset="0"/>
              </a:rPr>
              <a:t>Me falta ardiente celo y más</a:t>
            </a:r>
          </a:p>
          <a:p>
            <a:pPr algn="ctr"/>
            <a:r>
              <a:rPr lang="es-PE" sz="5000" dirty="0">
                <a:latin typeface="Arial Black" pitchFamily="34" charset="0"/>
              </a:rPr>
              <a:t>consagración.</a:t>
            </a:r>
          </a:p>
        </p:txBody>
      </p:sp>
    </p:spTree>
    <p:extLst>
      <p:ext uri="{BB962C8B-B14F-4D97-AF65-F5344CB8AC3E}">
        <p14:creationId xmlns:p14="http://schemas.microsoft.com/office/powerpoint/2010/main" val="378525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000" dirty="0">
                <a:latin typeface="Arial Black" pitchFamily="34" charset="0"/>
              </a:rPr>
              <a:t>3. Yo leo tu Palabra, la estudio con </a:t>
            </a:r>
            <a:r>
              <a:rPr lang="es-PE" sz="5000" dirty="0">
                <a:latin typeface="Arial Black" pitchFamily="34" charset="0"/>
              </a:rPr>
              <a:t>ardor, </a:t>
            </a:r>
            <a:r>
              <a:rPr lang="es-ES" sz="5000" dirty="0">
                <a:latin typeface="Arial Black" pitchFamily="34" charset="0"/>
              </a:rPr>
              <a:t>Ilustro así mi mente, mas en mi corazón No abunda aquella ciencia que da tan </a:t>
            </a:r>
            <a:r>
              <a:rPr lang="es-PE" sz="5000" dirty="0">
                <a:latin typeface="Arial Black" pitchFamily="34" charset="0"/>
              </a:rPr>
              <a:t>sólo Dios;</a:t>
            </a:r>
          </a:p>
          <a:p>
            <a:pPr algn="ctr"/>
            <a:r>
              <a:rPr lang="es-ES" sz="5000" dirty="0">
                <a:latin typeface="Arial Black" pitchFamily="34" charset="0"/>
              </a:rPr>
              <a:t>Me faltan luz y gracia; ¡Oh, dámelas, </a:t>
            </a:r>
            <a:r>
              <a:rPr lang="es-PE" sz="5000" dirty="0">
                <a:latin typeface="Arial Black" pitchFamily="34" charset="0"/>
              </a:rPr>
              <a:t>Señor!</a:t>
            </a:r>
          </a:p>
        </p:txBody>
      </p:sp>
    </p:spTree>
    <p:extLst>
      <p:ext uri="{BB962C8B-B14F-4D97-AF65-F5344CB8AC3E}">
        <p14:creationId xmlns:p14="http://schemas.microsoft.com/office/powerpoint/2010/main" val="268293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000" dirty="0">
                <a:latin typeface="Arial Black" pitchFamily="34" charset="0"/>
              </a:rPr>
              <a:t>4. Jesús, del hombre Hijo, bendito </a:t>
            </a:r>
            <a:r>
              <a:rPr lang="es-PE" sz="5000" dirty="0">
                <a:latin typeface="Arial Black" pitchFamily="34" charset="0"/>
              </a:rPr>
              <a:t>Salvador, </a:t>
            </a:r>
            <a:r>
              <a:rPr lang="es-ES" sz="5000" dirty="0">
                <a:latin typeface="Arial Black" pitchFamily="34" charset="0"/>
              </a:rPr>
              <a:t>Ya ves cuánto me falta, ya ves cuán </a:t>
            </a:r>
            <a:r>
              <a:rPr lang="es-PE" sz="5000" dirty="0">
                <a:latin typeface="Arial Black" pitchFamily="34" charset="0"/>
              </a:rPr>
              <a:t>pobre soy.</a:t>
            </a:r>
          </a:p>
          <a:p>
            <a:pPr algn="ctr"/>
            <a:r>
              <a:rPr lang="es-ES" sz="5000" dirty="0">
                <a:latin typeface="Arial Black" pitchFamily="34" charset="0"/>
              </a:rPr>
              <a:t>A tu piedad me entrego, de mí ten </a:t>
            </a:r>
            <a:r>
              <a:rPr lang="es-PE" sz="5000" dirty="0">
                <a:latin typeface="Arial Black" pitchFamily="34" charset="0"/>
              </a:rPr>
              <a:t>compasión; </a:t>
            </a:r>
            <a:r>
              <a:rPr lang="es-ES" sz="5000" dirty="0">
                <a:latin typeface="Arial Black" pitchFamily="34" charset="0"/>
              </a:rPr>
              <a:t>Tú puedes darme todo; ¡Oh, dámelo, </a:t>
            </a:r>
            <a:r>
              <a:rPr lang="es-PE" sz="5000" dirty="0">
                <a:latin typeface="Arial Black" pitchFamily="34" charset="0"/>
              </a:rPr>
              <a:t>Señor!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37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Amor es el entregares en alma y cuerpo </a:t>
            </a:r>
            <a:r>
              <a:rPr lang="es-PE" sz="5500" dirty="0">
                <a:latin typeface="Arial Black" pitchFamily="34" charset="0"/>
              </a:rPr>
              <a:t>a la humanidad. </a:t>
            </a:r>
            <a:r>
              <a:rPr lang="es-ES" sz="5500" dirty="0">
                <a:latin typeface="Arial Black" pitchFamily="34" charset="0"/>
              </a:rPr>
              <a:t>Vivir siempre sirviendo, sin que tú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Esperes Algo para ti.</a:t>
            </a:r>
          </a:p>
        </p:txBody>
      </p:sp>
    </p:spTree>
    <p:extLst>
      <p:ext uri="{BB962C8B-B14F-4D97-AF65-F5344CB8AC3E}">
        <p14:creationId xmlns:p14="http://schemas.microsoft.com/office/powerpoint/2010/main" val="310048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En su creación Dios tiene un plan que </a:t>
            </a:r>
            <a:r>
              <a:rPr lang="es-PE" sz="5500" dirty="0">
                <a:latin typeface="Arial Black" pitchFamily="34" charset="0"/>
              </a:rPr>
              <a:t>reina; </a:t>
            </a:r>
            <a:r>
              <a:rPr lang="es-ES" sz="5500" dirty="0">
                <a:latin typeface="Arial Black" pitchFamily="34" charset="0"/>
              </a:rPr>
              <a:t>Los astros por su senda van; El traza el curso de los grandes ríos; Sé que para mí él tiene un plan.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8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Pondré en las manos de Dios mi ser, En sus heridas yo puedo ver Promesas en la gloria que puedo tener, Si la voluntad del Señor yo quiero hacer.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67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La incontable arena él conoce, Las olas guía con poder; El viento sus deseos obedece, Y las plantas hace florecer.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Pondré en las manos de Dios mi ser, En sus heridas yo puedo ver Promesas en la gloria que puedo tener, Si la voluntad del Señor yo quiero hacer.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7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Su voluntad da gozo a la vida, Es fuente de la bendición. Si llega prueba dura y tan temida, El es quien da paz al corazón.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97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Pondré en las manos de Dios mi ser, En sus heridas yo puedo ver Promesas en la gloria que puedo tener, Si la voluntad del Señor yo quiero hacer.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8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Puedo oír tu voz llamando, Puedo oír tu voz llamando, Puedo oír tu voz llamando, Con tu cruz hoy ven en pos de mí.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25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Seguiré do tú me guíes, Seguiré do tú me guíes, Seguiré do tú me guíes, Dondequiera fiel te seguiré.</a:t>
            </a:r>
          </a:p>
        </p:txBody>
      </p:sp>
    </p:spTree>
    <p:extLst>
      <p:ext uri="{BB962C8B-B14F-4D97-AF65-F5344CB8AC3E}">
        <p14:creationId xmlns:p14="http://schemas.microsoft.com/office/powerpoint/2010/main" val="19781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2- Yo te seguiré en el huerto, Yo te seguiré en el huerto, Yo te seguiré en el huerto,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Sufriré contigo, mi Jesús.</a:t>
            </a:r>
          </a:p>
        </p:txBody>
      </p:sp>
    </p:spTree>
    <p:extLst>
      <p:ext uri="{BB962C8B-B14F-4D97-AF65-F5344CB8AC3E}">
        <p14:creationId xmlns:p14="http://schemas.microsoft.com/office/powerpoint/2010/main" val="71054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Seguiré do tú me guíes, Seguiré do tú me guíes, Seguiré do tú me guíes, Dondequiera fiel te seguiré.</a:t>
            </a:r>
          </a:p>
        </p:txBody>
      </p:sp>
    </p:spTree>
    <p:extLst>
      <p:ext uri="{BB962C8B-B14F-4D97-AF65-F5344CB8AC3E}">
        <p14:creationId xmlns:p14="http://schemas.microsoft.com/office/powerpoint/2010/main" val="178851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En Cristo yo he encontrado Ejemplo de paz y de amor. </a:t>
            </a:r>
            <a:r>
              <a:rPr lang="es-PE" sz="6000" dirty="0">
                <a:latin typeface="Arial Black" pitchFamily="34" charset="0"/>
              </a:rPr>
              <a:t>La muerte del crucificado </a:t>
            </a:r>
            <a:r>
              <a:rPr lang="es-ES" sz="6000" dirty="0">
                <a:latin typeface="Arial Black" pitchFamily="34" charset="0"/>
              </a:rPr>
              <a:t>Me cuenta de su gran amor.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t-BR" sz="6000" dirty="0">
                <a:latin typeface="Arial Black" pitchFamily="34" charset="0"/>
              </a:rPr>
              <a:t>3. </a:t>
            </a:r>
            <a:r>
              <a:rPr lang="pt-BR" sz="6000" dirty="0" err="1">
                <a:latin typeface="Arial Black" pitchFamily="34" charset="0"/>
              </a:rPr>
              <a:t>Sufriré</a:t>
            </a:r>
            <a:r>
              <a:rPr lang="pt-BR" sz="6000" dirty="0">
                <a:latin typeface="Arial Black" pitchFamily="34" charset="0"/>
              </a:rPr>
              <a:t> por ti, Maestro, </a:t>
            </a:r>
            <a:r>
              <a:rPr lang="es-PE" sz="6000" dirty="0">
                <a:latin typeface="Arial Black" pitchFamily="34" charset="0"/>
              </a:rPr>
              <a:t>Sufriré por ti, Maestro, Sufriré por ti, Maestro, Moriré contigo, mi Jesús.</a:t>
            </a:r>
          </a:p>
        </p:txBody>
      </p:sp>
    </p:spTree>
    <p:extLst>
      <p:ext uri="{BB962C8B-B14F-4D97-AF65-F5344CB8AC3E}">
        <p14:creationId xmlns:p14="http://schemas.microsoft.com/office/powerpoint/2010/main" val="235050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Seguiré do tú me guíes, Seguiré do tú me guíes, Seguiré do tú me guíes, Dondequiera fiel te seguiré.</a:t>
            </a:r>
          </a:p>
        </p:txBody>
      </p:sp>
    </p:spTree>
    <p:extLst>
      <p:ext uri="{BB962C8B-B14F-4D97-AF65-F5344CB8AC3E}">
        <p14:creationId xmlns:p14="http://schemas.microsoft.com/office/powerpoint/2010/main" val="178851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Me darás la gracia y gloria, Me darás la gracia y gloria, Me darás la gracia y gloria, Y por siempre tú me guiarás.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1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Seguiré do tú me guíes, Seguiré do tú me guíes, Seguiré do tú me guíes, Dondequiera fiel te seguiré.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51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Cristo es mi Dueño, mi Rey y Señor; Mi amor y mi gloria es él; El me acompaña en paz o en dolor, El es mi amigo fiel.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4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Cristo es el Buen Pastor, Cristo de todo es Rey: De mi pensar y de todo mi amor. Cristo de todo es Rey.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1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Santo y bendito es mi Rey Salvador, Digno es de gloria y de prez; Le doy mi tributo y loor con amor, Vida y camino es él.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74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Cristo es el Buen Pastor, Cristo de todo es Rey: De mi pensar y de todo mi amor. Cristo de todo es Rey.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0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¿Quieres rendirle tu vida al Señor Y siempre andar en su ley? Acéptale hoy como tu Salvador, Hazle a él tu Rey.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52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Cristo es el Buen Pastor, Cristo de todo es Rey: De mi pensar y de todo mi amor. Cristo de todo es Rey.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0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Amor es el entregares en alma y cuerpo </a:t>
            </a:r>
            <a:r>
              <a:rPr lang="es-PE" sz="5500" dirty="0">
                <a:latin typeface="Arial Black" pitchFamily="34" charset="0"/>
              </a:rPr>
              <a:t>a la humanidad. </a:t>
            </a:r>
            <a:r>
              <a:rPr lang="es-ES" sz="5500" dirty="0">
                <a:latin typeface="Arial Black" pitchFamily="34" charset="0"/>
              </a:rPr>
              <a:t>Vivir siempre sirviendo, sin que tú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Esperes Algo para ti.</a:t>
            </a:r>
          </a:p>
        </p:txBody>
      </p:sp>
    </p:spTree>
    <p:extLst>
      <p:ext uri="{BB962C8B-B14F-4D97-AF65-F5344CB8AC3E}">
        <p14:creationId xmlns:p14="http://schemas.microsoft.com/office/powerpoint/2010/main" val="14257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Tuyo soy, Jesús, ya tu voz oí, Cual mensaje de tu paz;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deseo en alas de fe subir Y más cerca estar de ti.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6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pt-BR" sz="6000" dirty="0">
                <a:latin typeface="Arial Black" pitchFamily="34" charset="0"/>
              </a:rPr>
              <a:t>Más cerca, cerca de tu cruz </a:t>
            </a:r>
            <a:r>
              <a:rPr lang="es-PE" sz="6000" dirty="0">
                <a:latin typeface="Arial Black" pitchFamily="34" charset="0"/>
              </a:rPr>
              <a:t>Llévame, oh Salvador; </a:t>
            </a:r>
            <a:r>
              <a:rPr lang="pt-BR" sz="6000" dirty="0">
                <a:latin typeface="Arial Black" pitchFamily="34" charset="0"/>
              </a:rPr>
              <a:t>Más cerca, cerca, cerca de tu cruz </a:t>
            </a:r>
            <a:r>
              <a:rPr lang="es-PE" sz="6000" dirty="0">
                <a:latin typeface="Arial Black" pitchFamily="34" charset="0"/>
              </a:rPr>
              <a:t>Do salvaste al pecador.</a:t>
            </a:r>
          </a:p>
        </p:txBody>
      </p:sp>
    </p:spTree>
    <p:extLst>
      <p:ext uri="{BB962C8B-B14F-4D97-AF65-F5344CB8AC3E}">
        <p14:creationId xmlns:p14="http://schemas.microsoft.com/office/powerpoint/2010/main" val="127933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A seguirte en pos me consagro hoy, </a:t>
            </a:r>
            <a:r>
              <a:rPr lang="es-PE" sz="6000" dirty="0">
                <a:latin typeface="Arial Black" pitchFamily="34" charset="0"/>
              </a:rPr>
              <a:t>Impulsado por tu amor; </a:t>
            </a:r>
            <a:r>
              <a:rPr lang="es-ES" sz="6000" dirty="0">
                <a:latin typeface="Arial Black" pitchFamily="34" charset="0"/>
              </a:rPr>
              <a:t>Y mi espíritu, alma y cuerpo doy, </a:t>
            </a:r>
            <a:r>
              <a:rPr lang="es-PE" sz="6000" dirty="0">
                <a:latin typeface="Arial Black" pitchFamily="34" charset="0"/>
              </a:rPr>
              <a:t>Por servirte, mi Señor.</a:t>
            </a:r>
          </a:p>
        </p:txBody>
      </p:sp>
    </p:spTree>
    <p:extLst>
      <p:ext uri="{BB962C8B-B14F-4D97-AF65-F5344CB8AC3E}">
        <p14:creationId xmlns:p14="http://schemas.microsoft.com/office/powerpoint/2010/main" val="233150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pt-BR" sz="6000" dirty="0">
                <a:latin typeface="Arial Black" pitchFamily="34" charset="0"/>
              </a:rPr>
              <a:t>Más cerca, cerca de tu cruz </a:t>
            </a:r>
            <a:r>
              <a:rPr lang="es-PE" sz="6000" dirty="0">
                <a:latin typeface="Arial Black" pitchFamily="34" charset="0"/>
              </a:rPr>
              <a:t>Llévame, oh Salvador; </a:t>
            </a:r>
            <a:r>
              <a:rPr lang="pt-BR" sz="6000" dirty="0">
                <a:latin typeface="Arial Black" pitchFamily="34" charset="0"/>
              </a:rPr>
              <a:t>Más cerca, cerca, cerca de tu cruz </a:t>
            </a:r>
            <a:r>
              <a:rPr lang="es-PE" sz="6000" dirty="0">
                <a:latin typeface="Arial Black" pitchFamily="34" charset="0"/>
              </a:rPr>
              <a:t>Do salvaste al pecador.</a:t>
            </a:r>
          </a:p>
        </p:txBody>
      </p:sp>
    </p:spTree>
    <p:extLst>
      <p:ext uri="{BB962C8B-B14F-4D97-AF65-F5344CB8AC3E}">
        <p14:creationId xmlns:p14="http://schemas.microsoft.com/office/powerpoint/2010/main" val="197768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Del amor divino jamás sabré </a:t>
            </a:r>
            <a:r>
              <a:rPr lang="es-PE" sz="6000" dirty="0">
                <a:latin typeface="Arial Black" pitchFamily="34" charset="0"/>
              </a:rPr>
              <a:t>La sublime majestad, 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Hasta que contigo tranquilo esté En tu gloria celestial.</a:t>
            </a:r>
          </a:p>
        </p:txBody>
      </p:sp>
    </p:spTree>
    <p:extLst>
      <p:ext uri="{BB962C8B-B14F-4D97-AF65-F5344CB8AC3E}">
        <p14:creationId xmlns:p14="http://schemas.microsoft.com/office/powerpoint/2010/main" val="95959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pt-BR" sz="6000" dirty="0">
                <a:latin typeface="Arial Black" pitchFamily="34" charset="0"/>
              </a:rPr>
              <a:t>Más cerca, cerca de tu cruz </a:t>
            </a:r>
            <a:r>
              <a:rPr lang="es-PE" sz="6000" dirty="0">
                <a:latin typeface="Arial Black" pitchFamily="34" charset="0"/>
              </a:rPr>
              <a:t>Llévame, oh Salvador; </a:t>
            </a:r>
            <a:r>
              <a:rPr lang="pt-BR" sz="6000" dirty="0">
                <a:latin typeface="Arial Black" pitchFamily="34" charset="0"/>
              </a:rPr>
              <a:t>Más cerca, cerca, cerca de tu cruz </a:t>
            </a:r>
            <a:r>
              <a:rPr lang="es-PE" sz="6000" dirty="0">
                <a:latin typeface="Arial Black" pitchFamily="34" charset="0"/>
              </a:rPr>
              <a:t>Do salvaste al pecador.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68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Consagraos, oh cristianos, al servicio del Señor, </a:t>
            </a:r>
            <a:r>
              <a:rPr lang="es-ES" sz="6000" dirty="0">
                <a:latin typeface="Arial Black" pitchFamily="34" charset="0"/>
              </a:rPr>
              <a:t>Y armonice vuestra vida en acuerdos de </a:t>
            </a:r>
            <a:r>
              <a:rPr lang="es-PE" sz="6000" dirty="0">
                <a:latin typeface="Arial Black" pitchFamily="34" charset="0"/>
              </a:rPr>
              <a:t>amor.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0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A sus atrios acercaos; vuestros votos renovad; </a:t>
            </a:r>
            <a:r>
              <a:rPr lang="es-ES" sz="6000" dirty="0">
                <a:latin typeface="Arial Black" pitchFamily="34" charset="0"/>
              </a:rPr>
              <a:t>Y alejados del pecado, vuestra vida </a:t>
            </a:r>
            <a:r>
              <a:rPr lang="es-PE" sz="6000" dirty="0">
                <a:latin typeface="Arial Black" pitchFamily="34" charset="0"/>
              </a:rPr>
              <a:t>transformad.</a:t>
            </a:r>
          </a:p>
        </p:txBody>
      </p:sp>
    </p:spTree>
    <p:extLst>
      <p:ext uri="{BB962C8B-B14F-4D97-AF65-F5344CB8AC3E}">
        <p14:creationId xmlns:p14="http://schemas.microsoft.com/office/powerpoint/2010/main" val="27023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Vuestro tiempo y talentos, dones son </a:t>
            </a:r>
            <a:r>
              <a:rPr lang="es-PE" sz="6000" dirty="0">
                <a:latin typeface="Arial Black" pitchFamily="34" charset="0"/>
              </a:rPr>
              <a:t>de nuestro Dios: </a:t>
            </a:r>
            <a:r>
              <a:rPr lang="es-ES" sz="6000" dirty="0">
                <a:latin typeface="Arial Black" pitchFamily="34" charset="0"/>
              </a:rPr>
              <a:t>Para usarlos libremente y anunciar su </a:t>
            </a:r>
            <a:r>
              <a:rPr lang="es-PE" sz="6000" dirty="0">
                <a:latin typeface="Arial Black" pitchFamily="34" charset="0"/>
              </a:rPr>
              <a:t>amor y voz.</a:t>
            </a:r>
          </a:p>
        </p:txBody>
      </p:sp>
    </p:spTree>
    <p:extLst>
      <p:ext uri="{BB962C8B-B14F-4D97-AF65-F5344CB8AC3E}">
        <p14:creationId xmlns:p14="http://schemas.microsoft.com/office/powerpoint/2010/main" val="201449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Hoy servid a Jesucristo y ofrendas, </a:t>
            </a:r>
            <a:r>
              <a:rPr lang="es-PE" sz="6000" dirty="0">
                <a:latin typeface="Arial Black" pitchFamily="34" charset="0"/>
              </a:rPr>
              <a:t>diezmos dad; </a:t>
            </a:r>
            <a:r>
              <a:rPr lang="es-ES" sz="6000" dirty="0">
                <a:latin typeface="Arial Black" pitchFamily="34" charset="0"/>
              </a:rPr>
              <a:t>Y él bendiga vuestra obra, y os dé </a:t>
            </a:r>
            <a:r>
              <a:rPr lang="es-PE" sz="6000" dirty="0">
                <a:latin typeface="Arial Black" pitchFamily="34" charset="0"/>
              </a:rPr>
              <a:t>siempre su bondad.</a:t>
            </a:r>
          </a:p>
        </p:txBody>
      </p:sp>
    </p:spTree>
    <p:extLst>
      <p:ext uri="{BB962C8B-B14F-4D97-AF65-F5344CB8AC3E}">
        <p14:creationId xmlns:p14="http://schemas.microsoft.com/office/powerpoint/2010/main" val="313343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Y siempre debes hablar que </a:t>
            </a:r>
            <a:r>
              <a:rPr lang="es-PE" sz="6000" dirty="0">
                <a:latin typeface="Arial Black" pitchFamily="34" charset="0"/>
              </a:rPr>
              <a:t>en Cristo hay salvación. Llevando este mensaje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 muerte y resurrección.</a:t>
            </a:r>
          </a:p>
        </p:txBody>
      </p:sp>
    </p:spTree>
    <p:extLst>
      <p:ext uri="{BB962C8B-B14F-4D97-AF65-F5344CB8AC3E}">
        <p14:creationId xmlns:p14="http://schemas.microsoft.com/office/powerpoint/2010/main" val="83277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Dios nos manda amar a todos sin </a:t>
            </a:r>
            <a:r>
              <a:rPr lang="es-PE" sz="6000" dirty="0">
                <a:latin typeface="Arial Black" pitchFamily="34" charset="0"/>
              </a:rPr>
              <a:t>ninguna distinción. </a:t>
            </a:r>
            <a:r>
              <a:rPr lang="es-ES" sz="6000" dirty="0">
                <a:latin typeface="Arial Black" pitchFamily="34" charset="0"/>
              </a:rPr>
              <a:t>Compasión hacia el  hermano es su plan </a:t>
            </a:r>
            <a:r>
              <a:rPr lang="es-PE" sz="6000" dirty="0">
                <a:latin typeface="Arial Black" pitchFamily="34" charset="0"/>
              </a:rPr>
              <a:t>de redención.</a:t>
            </a:r>
          </a:p>
        </p:txBody>
      </p:sp>
    </p:spTree>
    <p:extLst>
      <p:ext uri="{BB962C8B-B14F-4D97-AF65-F5344CB8AC3E}">
        <p14:creationId xmlns:p14="http://schemas.microsoft.com/office/powerpoint/2010/main" val="167857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Jesucristo nos ha dado de su amor, que </a:t>
            </a:r>
            <a:r>
              <a:rPr lang="es-PE" sz="6000" dirty="0">
                <a:latin typeface="Arial Black" pitchFamily="34" charset="0"/>
              </a:rPr>
              <a:t>es divinal, </a:t>
            </a:r>
            <a:r>
              <a:rPr lang="es-ES" sz="6000" dirty="0">
                <a:latin typeface="Arial Black" pitchFamily="34" charset="0"/>
              </a:rPr>
              <a:t>Y en la cruz perdón tuvimos, paz y gozo </a:t>
            </a:r>
            <a:r>
              <a:rPr lang="es-PE" sz="6000" dirty="0">
                <a:latin typeface="Arial Black" pitchFamily="34" charset="0"/>
              </a:rPr>
              <a:t>sin igual.</a:t>
            </a:r>
          </a:p>
        </p:txBody>
      </p:sp>
    </p:spTree>
    <p:extLst>
      <p:ext uri="{BB962C8B-B14F-4D97-AF65-F5344CB8AC3E}">
        <p14:creationId xmlns:p14="http://schemas.microsoft.com/office/powerpoint/2010/main" val="53033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Hoy venid con alabanzas los que en </a:t>
            </a:r>
            <a:r>
              <a:rPr lang="es-PE" sz="6000" dirty="0">
                <a:latin typeface="Arial Black" pitchFamily="34" charset="0"/>
              </a:rPr>
              <a:t>Cristo ya creéis; </a:t>
            </a:r>
            <a:r>
              <a:rPr lang="es-ES" sz="6000" dirty="0">
                <a:latin typeface="Arial Black" pitchFamily="34" charset="0"/>
              </a:rPr>
              <a:t>Adoradle, consagrados, y su amor </a:t>
            </a:r>
            <a:r>
              <a:rPr lang="es-PE" sz="6000" dirty="0">
                <a:latin typeface="Arial Black" pitchFamily="34" charset="0"/>
              </a:rPr>
              <a:t>recibiréis.</a:t>
            </a:r>
          </a:p>
        </p:txBody>
      </p:sp>
    </p:spTree>
    <p:extLst>
      <p:ext uri="{BB962C8B-B14F-4D97-AF65-F5344CB8AC3E}">
        <p14:creationId xmlns:p14="http://schemas.microsoft.com/office/powerpoint/2010/main" val="316700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Dadle gloria por su gracia, su Palabra </a:t>
            </a:r>
            <a:r>
              <a:rPr lang="es-PE" sz="6000" dirty="0">
                <a:latin typeface="Arial Black" pitchFamily="34" charset="0"/>
              </a:rPr>
              <a:t>santa y fiel; </a:t>
            </a:r>
            <a:r>
              <a:rPr lang="es-ES" sz="6000" dirty="0">
                <a:latin typeface="Arial Black" pitchFamily="34" charset="0"/>
              </a:rPr>
              <a:t>Repetid del evangelio esta historia por </a:t>
            </a:r>
            <a:r>
              <a:rPr lang="es-PE" sz="6000" dirty="0">
                <a:latin typeface="Arial Black" pitchFamily="34" charset="0"/>
              </a:rPr>
              <a:t>doquier.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69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Oh Señor, háblame; oh Señor, </a:t>
            </a:r>
            <a:r>
              <a:rPr lang="es-PE" sz="6000" dirty="0">
                <a:latin typeface="Arial Black" pitchFamily="34" charset="0"/>
              </a:rPr>
              <a:t>guíame, </a:t>
            </a:r>
            <a:r>
              <a:rPr lang="es-ES" sz="6000" dirty="0">
                <a:latin typeface="Arial Black" pitchFamily="34" charset="0"/>
              </a:rPr>
              <a:t>Que sólo viva por ti. Oh Señor, háblame; Oh Señor, guíame, que sólo viva por ti.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2. Oh Señor, dame fe; oh Señor, guíame, Que sólo viva por ti. Oh Señor, dame fe;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Oh Señor, guíame, que sólo viva por ti.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Heme aquí, oh Señor, heme aquí, </a:t>
            </a:r>
            <a:r>
              <a:rPr lang="es-PE" sz="6000" dirty="0">
                <a:latin typeface="Arial Black" pitchFamily="34" charset="0"/>
              </a:rPr>
              <a:t>como soy, </a:t>
            </a:r>
            <a:r>
              <a:rPr lang="es-ES" sz="6000" dirty="0">
                <a:latin typeface="Arial Black" pitchFamily="34" charset="0"/>
              </a:rPr>
              <a:t>Que sólo viva por ti. Heme aquí, oh </a:t>
            </a:r>
            <a:r>
              <a:rPr lang="es-PE" sz="6000" dirty="0">
                <a:latin typeface="Arial Black" pitchFamily="34" charset="0"/>
              </a:rPr>
              <a:t>Señor, </a:t>
            </a:r>
            <a:r>
              <a:rPr lang="es-ES" sz="6000" dirty="0">
                <a:latin typeface="Arial Black" pitchFamily="34" charset="0"/>
              </a:rPr>
              <a:t>Heme aquí, como soy, que sólo viva por </a:t>
            </a:r>
            <a:r>
              <a:rPr lang="es-PE" sz="6000" dirty="0">
                <a:latin typeface="Arial Black" pitchFamily="34" charset="0"/>
              </a:rPr>
              <a:t>ti.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50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Yo oí la voz de Cristo con dulzura </a:t>
            </a:r>
            <a:r>
              <a:rPr lang="es-PE" sz="6000" dirty="0">
                <a:latin typeface="Arial Black" pitchFamily="34" charset="0"/>
              </a:rPr>
              <a:t>invitar; </a:t>
            </a:r>
            <a:r>
              <a:rPr lang="es-ES" sz="6000" dirty="0">
                <a:latin typeface="Arial Black" pitchFamily="34" charset="0"/>
              </a:rPr>
              <a:t>Nadie más como él ofrece vida eterna y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libertad.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Tuyo soy, a ti mi todo doy; Tuyo soy, sólo de ti, Señor; Tuyo soy, ¡oh! Dulce Salvador, En tu altar, Señor, mi todo doy.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2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Soy indigno y me hizo salvo, me </a:t>
            </a:r>
            <a:r>
              <a:rPr lang="es-PE" sz="6000" dirty="0">
                <a:latin typeface="Arial Black" pitchFamily="34" charset="0"/>
              </a:rPr>
              <a:t>buscó por puro amor; </a:t>
            </a:r>
            <a:r>
              <a:rPr lang="es-ES" sz="6000" dirty="0">
                <a:latin typeface="Arial Black" pitchFamily="34" charset="0"/>
              </a:rPr>
              <a:t>En la cruz vertió su sangre, hoy testigo </a:t>
            </a:r>
            <a:r>
              <a:rPr lang="es-PE" sz="6000" dirty="0">
                <a:latin typeface="Arial Black" pitchFamily="34" charset="0"/>
              </a:rPr>
              <a:t>suyo soy.</a:t>
            </a:r>
          </a:p>
        </p:txBody>
      </p:sp>
    </p:spTree>
    <p:extLst>
      <p:ext uri="{BB962C8B-B14F-4D97-AF65-F5344CB8AC3E}">
        <p14:creationId xmlns:p14="http://schemas.microsoft.com/office/powerpoint/2010/main" val="91266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Amor es el entregares en alma y cuerpo </a:t>
            </a:r>
            <a:r>
              <a:rPr lang="es-PE" sz="5500" dirty="0">
                <a:latin typeface="Arial Black" pitchFamily="34" charset="0"/>
              </a:rPr>
              <a:t>a la humanidad. </a:t>
            </a:r>
            <a:r>
              <a:rPr lang="es-ES" sz="5500" dirty="0">
                <a:latin typeface="Arial Black" pitchFamily="34" charset="0"/>
              </a:rPr>
              <a:t>Vivir siempre sirviendo, sin que tú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Esperes Algo para ti.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75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Tuyo soy, a ti mi todo doy; Tuyo soy, sólo de ti, Señor; Tuyo soy, ¡oh! Dulce Salvador, En tu altar, Señor, mi todo doy.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Sólo Cristo es la respuesta, él es la </a:t>
            </a:r>
            <a:r>
              <a:rPr lang="es-PE" sz="6000" dirty="0">
                <a:latin typeface="Arial Black" pitchFamily="34" charset="0"/>
              </a:rPr>
              <a:t>felicidad;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Del mortal lleva las cargas, y le da </a:t>
            </a:r>
            <a:r>
              <a:rPr lang="es-PE" sz="6000" dirty="0">
                <a:latin typeface="Arial Black" pitchFamily="34" charset="0"/>
              </a:rPr>
              <a:t>consuelo y paz.</a:t>
            </a:r>
          </a:p>
        </p:txBody>
      </p:sp>
    </p:spTree>
    <p:extLst>
      <p:ext uri="{BB962C8B-B14F-4D97-AF65-F5344CB8AC3E}">
        <p14:creationId xmlns:p14="http://schemas.microsoft.com/office/powerpoint/2010/main" val="179702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Tuyo soy, a ti mi todo doy; Tuyo soy, sólo de ti, Señor; Tuyo soy, ¡oh! Dulce Salvador, En tu altar, Señor, mi todo doy.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2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“¿Cuántos pueden,” dijo Cristo, “a la </a:t>
            </a:r>
            <a:r>
              <a:rPr lang="es-PE" sz="6000" dirty="0">
                <a:latin typeface="Arial Black" pitchFamily="34" charset="0"/>
              </a:rPr>
              <a:t>cruz conmigo ir?” Respondieron los valientes, ya dispuestos a seguir: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6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300" dirty="0">
                <a:latin typeface="Arial Black" pitchFamily="34" charset="0"/>
              </a:rPr>
              <a:t>Coro:</a:t>
            </a:r>
            <a:endParaRPr lang="es-PE" sz="5300" dirty="0">
              <a:latin typeface="Arial Black" pitchFamily="34" charset="0"/>
            </a:endParaRPr>
          </a:p>
          <a:p>
            <a:pPr algn="ctr"/>
            <a:r>
              <a:rPr lang="es-ES" sz="5300" dirty="0">
                <a:latin typeface="Arial Black" pitchFamily="34" charset="0"/>
              </a:rPr>
              <a:t>“¡Oh, sí, podemos seguirte, Señor! Haznos más santos, danos tu luz. </a:t>
            </a:r>
            <a:r>
              <a:rPr lang="es-PE" sz="5300" dirty="0">
                <a:latin typeface="Arial Black" pitchFamily="34" charset="0"/>
              </a:rPr>
              <a:t>Nos ilumine tu gran resplandor, </a:t>
            </a:r>
            <a:r>
              <a:rPr lang="es-ES" sz="5300" dirty="0">
                <a:latin typeface="Arial Black" pitchFamily="34" charset="0"/>
              </a:rPr>
              <a:t>Nos lleve a Dios con lealtad y amor.”</a:t>
            </a:r>
            <a:endParaRPr lang="es-PE" sz="53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5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¿Cuántos pueden acordarse del </a:t>
            </a:r>
            <a:r>
              <a:rPr lang="es-PE" sz="6000" dirty="0">
                <a:latin typeface="Arial Black" pitchFamily="34" charset="0"/>
              </a:rPr>
              <a:t>ladrón, al contemplar </a:t>
            </a:r>
            <a:r>
              <a:rPr lang="es-ES" sz="6000" dirty="0">
                <a:latin typeface="Arial Black" pitchFamily="34" charset="0"/>
              </a:rPr>
              <a:t>Que su alma, rescatada, con Jesús se </a:t>
            </a:r>
            <a:r>
              <a:rPr lang="es-PE" sz="6000" dirty="0">
                <a:latin typeface="Arial Black" pitchFamily="34" charset="0"/>
              </a:rPr>
              <a:t>fue a morar?</a:t>
            </a:r>
          </a:p>
        </p:txBody>
      </p:sp>
    </p:spTree>
    <p:extLst>
      <p:ext uri="{BB962C8B-B14F-4D97-AF65-F5344CB8AC3E}">
        <p14:creationId xmlns:p14="http://schemas.microsoft.com/office/powerpoint/2010/main" val="350230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300" dirty="0">
                <a:latin typeface="Arial Black" pitchFamily="34" charset="0"/>
              </a:rPr>
              <a:t>Coro:</a:t>
            </a:r>
            <a:endParaRPr lang="es-PE" sz="5300" dirty="0">
              <a:latin typeface="Arial Black" pitchFamily="34" charset="0"/>
            </a:endParaRPr>
          </a:p>
          <a:p>
            <a:pPr algn="ctr"/>
            <a:r>
              <a:rPr lang="es-ES" sz="5300" dirty="0">
                <a:latin typeface="Arial Black" pitchFamily="34" charset="0"/>
              </a:rPr>
              <a:t>“¡Oh, sí, podemos seguirte, Señor! Haznos más santos, danos tu luz. </a:t>
            </a:r>
            <a:r>
              <a:rPr lang="es-PE" sz="5300" dirty="0">
                <a:latin typeface="Arial Black" pitchFamily="34" charset="0"/>
              </a:rPr>
              <a:t>Nos ilumine tu gran resplandor, </a:t>
            </a:r>
            <a:r>
              <a:rPr lang="es-ES" sz="5300" dirty="0">
                <a:latin typeface="Arial Black" pitchFamily="34" charset="0"/>
              </a:rPr>
              <a:t>Nos lleve a Dios con lealtad y amor.”</a:t>
            </a:r>
            <a:endParaRPr lang="es-PE" sz="53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38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¿Cuántos pueden en la sombra de la </a:t>
            </a:r>
            <a:r>
              <a:rPr lang="es-PE" sz="6000" dirty="0">
                <a:latin typeface="Arial Black" pitchFamily="34" charset="0"/>
              </a:rPr>
              <a:t>muerte y del dolor, </a:t>
            </a:r>
            <a:r>
              <a:rPr lang="es-ES" sz="6000" dirty="0">
                <a:latin typeface="Arial Black" pitchFamily="34" charset="0"/>
              </a:rPr>
              <a:t>Entregar con fe el alma, victoriosos, al </a:t>
            </a:r>
            <a:r>
              <a:rPr lang="es-PE" sz="6000" dirty="0">
                <a:latin typeface="Arial Black" pitchFamily="34" charset="0"/>
              </a:rPr>
              <a:t>Señor?</a:t>
            </a:r>
          </a:p>
        </p:txBody>
      </p:sp>
    </p:spTree>
    <p:extLst>
      <p:ext uri="{BB962C8B-B14F-4D97-AF65-F5344CB8AC3E}">
        <p14:creationId xmlns:p14="http://schemas.microsoft.com/office/powerpoint/2010/main" val="72926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300" dirty="0">
                <a:latin typeface="Arial Black" pitchFamily="34" charset="0"/>
              </a:rPr>
              <a:t>Coro:</a:t>
            </a:r>
            <a:endParaRPr lang="es-PE" sz="5300" dirty="0">
              <a:latin typeface="Arial Black" pitchFamily="34" charset="0"/>
            </a:endParaRPr>
          </a:p>
          <a:p>
            <a:pPr algn="ctr"/>
            <a:r>
              <a:rPr lang="es-ES" sz="5300" dirty="0">
                <a:latin typeface="Arial Black" pitchFamily="34" charset="0"/>
              </a:rPr>
              <a:t>“¡Oh, sí, podemos seguirte, Señor! Haznos más santos, danos tu luz. </a:t>
            </a:r>
            <a:r>
              <a:rPr lang="es-PE" sz="5300" dirty="0">
                <a:latin typeface="Arial Black" pitchFamily="34" charset="0"/>
              </a:rPr>
              <a:t>Nos ilumine tu gran resplandor, </a:t>
            </a:r>
            <a:r>
              <a:rPr lang="es-ES" sz="5300" dirty="0">
                <a:latin typeface="Arial Black" pitchFamily="34" charset="0"/>
              </a:rPr>
              <a:t>Nos lleve a Dios con lealtad y amor.”</a:t>
            </a:r>
            <a:endParaRPr lang="es-PE" sz="53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8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Señor, escucha ya, a ti mi ruego va; Mi salvador, bendito sé; tu siervo quiero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ser, Señor; </a:t>
            </a:r>
            <a:r>
              <a:rPr lang="es-ES" sz="6000" dirty="0">
                <a:latin typeface="Arial Black" pitchFamily="34" charset="0"/>
              </a:rPr>
              <a:t>Oír tu voz de amor, seguirte por la fe.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7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En ti, Jesús, dulce es pensar; a mi </a:t>
            </a:r>
            <a:r>
              <a:rPr lang="es-PE" sz="6000" dirty="0">
                <a:latin typeface="Arial Black" pitchFamily="34" charset="0"/>
              </a:rPr>
              <a:t>alma trae solaz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ti cuán dulce es  descansar, y </a:t>
            </a:r>
            <a:r>
              <a:rPr lang="es-PE" sz="6000" dirty="0">
                <a:latin typeface="Arial Black" pitchFamily="34" charset="0"/>
              </a:rPr>
              <a:t>contemplar tu faz.</a:t>
            </a:r>
            <a:endParaRPr lang="es-PE" sz="5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9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Yo soy peregrino, guíame por tu camino. </a:t>
            </a:r>
            <a:r>
              <a:rPr lang="es-PE" sz="6000" dirty="0">
                <a:latin typeface="Arial Black" pitchFamily="34" charset="0"/>
              </a:rPr>
              <a:t>Por ti, Maestro divino, seguir tu verdad quiero yo.</a:t>
            </a:r>
          </a:p>
        </p:txBody>
      </p:sp>
    </p:spTree>
    <p:extLst>
      <p:ext uri="{BB962C8B-B14F-4D97-AF65-F5344CB8AC3E}">
        <p14:creationId xmlns:p14="http://schemas.microsoft.com/office/powerpoint/2010/main" val="19167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Cumplir tu voluntad, andar en tu </a:t>
            </a:r>
            <a:r>
              <a:rPr lang="es-PE" sz="5500" dirty="0">
                <a:latin typeface="Arial Black" pitchFamily="34" charset="0"/>
              </a:rPr>
              <a:t>verdad: </a:t>
            </a:r>
            <a:r>
              <a:rPr lang="es-ES" sz="5500" dirty="0">
                <a:latin typeface="Arial Black" pitchFamily="34" charset="0"/>
              </a:rPr>
              <a:t>Señor Jesús, me enseñarás; tan sólo </a:t>
            </a:r>
            <a:r>
              <a:rPr lang="es-PE" sz="5500" dirty="0">
                <a:latin typeface="Arial Black" pitchFamily="34" charset="0"/>
              </a:rPr>
              <a:t>quiero en ti confiar; </a:t>
            </a:r>
            <a:r>
              <a:rPr lang="es-ES" sz="5500" dirty="0">
                <a:latin typeface="Arial Black" pitchFamily="34" charset="0"/>
              </a:rPr>
              <a:t>Tu nombre venerar, y así vivir en paz.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Yo soy peregrino, guíame por tu camino. </a:t>
            </a:r>
            <a:r>
              <a:rPr lang="es-PE" sz="6000" dirty="0">
                <a:latin typeface="Arial Black" pitchFamily="34" charset="0"/>
              </a:rPr>
              <a:t>Por ti, Maestro divino, seguir tu verdad quiero yo.</a:t>
            </a:r>
          </a:p>
        </p:txBody>
      </p:sp>
    </p:spTree>
    <p:extLst>
      <p:ext uri="{BB962C8B-B14F-4D97-AF65-F5344CB8AC3E}">
        <p14:creationId xmlns:p14="http://schemas.microsoft.com/office/powerpoint/2010/main" val="129139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Mi pobre corazón feliz consolación Espera de su Redentor; perdón y gracia, </a:t>
            </a:r>
            <a:r>
              <a:rPr lang="es-PE" sz="6000" dirty="0">
                <a:latin typeface="Arial Black" pitchFamily="34" charset="0"/>
              </a:rPr>
              <a:t>dulce paz, De balde siempre das al triste pecador.</a:t>
            </a:r>
          </a:p>
        </p:txBody>
      </p:sp>
    </p:spTree>
    <p:extLst>
      <p:ext uri="{BB962C8B-B14F-4D97-AF65-F5344CB8AC3E}">
        <p14:creationId xmlns:p14="http://schemas.microsoft.com/office/powerpoint/2010/main" val="44373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Yo soy peregrino, guíame por tu camino. </a:t>
            </a:r>
            <a:r>
              <a:rPr lang="es-PE" sz="6000" dirty="0">
                <a:latin typeface="Arial Black" pitchFamily="34" charset="0"/>
              </a:rPr>
              <a:t>Por ti, Maestro divino, seguir tu verdad quiero yo.</a:t>
            </a:r>
          </a:p>
        </p:txBody>
      </p:sp>
    </p:spTree>
    <p:extLst>
      <p:ext uri="{BB962C8B-B14F-4D97-AF65-F5344CB8AC3E}">
        <p14:creationId xmlns:p14="http://schemas.microsoft.com/office/powerpoint/2010/main" val="129139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4. ¡Cuán grande es tu amor! Más grande </a:t>
            </a:r>
            <a:r>
              <a:rPr lang="es-PE" sz="5500" dirty="0">
                <a:latin typeface="Arial Black" pitchFamily="34" charset="0"/>
              </a:rPr>
              <a:t>que el terror </a:t>
            </a:r>
            <a:r>
              <a:rPr lang="es-ES" sz="5500" dirty="0">
                <a:latin typeface="Arial Black" pitchFamily="34" charset="0"/>
              </a:rPr>
              <a:t>Que puede dar la muerte cruel; me </a:t>
            </a:r>
            <a:r>
              <a:rPr lang="es-PE" sz="5500" dirty="0">
                <a:latin typeface="Arial Black" pitchFamily="34" charset="0"/>
              </a:rPr>
              <a:t>salvarás en tu redil, </a:t>
            </a:r>
            <a:r>
              <a:rPr lang="es-ES" sz="5500" dirty="0">
                <a:latin typeface="Arial Black" pitchFamily="34" charset="0"/>
              </a:rPr>
              <a:t>Del enemigo vil por tu  promesa fiel.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1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Yo soy peregrino, guíame por tu camino. </a:t>
            </a:r>
            <a:r>
              <a:rPr lang="es-PE" sz="6000" dirty="0">
                <a:latin typeface="Arial Black" pitchFamily="34" charset="0"/>
              </a:rPr>
              <a:t>Por ti, Maestro divino, seguir tu verdad quiero yo.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39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Contigo, Cristo, quiero andar, </a:t>
            </a:r>
            <a:r>
              <a:rPr lang="es-ES" sz="6000" dirty="0">
                <a:latin typeface="Arial Black" pitchFamily="34" charset="0"/>
              </a:rPr>
              <a:t>Y en tu servicio trabajar; Dime el secreto de saber Llevar mi vida con poder.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56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2. Enséñame cómo alcanzar </a:t>
            </a:r>
            <a:r>
              <a:rPr lang="es-ES" sz="6000" dirty="0">
                <a:latin typeface="Arial Black" pitchFamily="34" charset="0"/>
              </a:rPr>
              <a:t>Al que yo debo rescatar; </a:t>
            </a:r>
            <a:r>
              <a:rPr lang="es-PE" sz="6000" dirty="0">
                <a:latin typeface="Arial Black" pitchFamily="34" charset="0"/>
              </a:rPr>
              <a:t>Sus pies anhelo encaminar </a:t>
            </a:r>
            <a:r>
              <a:rPr lang="es-ES" sz="6000" dirty="0">
                <a:latin typeface="Arial Black" pitchFamily="34" charset="0"/>
              </a:rPr>
              <a:t>En sendas que van a tu hogar.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6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Enséñame paciente a ser;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Contigo que halle mi pacer, Que crezca en fuerza espiritual Y en fe que venza todo mal.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6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Jesús, no puede el ser mortal más </a:t>
            </a:r>
            <a:r>
              <a:rPr lang="es-PE" sz="6000" dirty="0">
                <a:latin typeface="Arial Black" pitchFamily="34" charset="0"/>
              </a:rPr>
              <a:t>dulce nombre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hallar. </a:t>
            </a:r>
            <a:r>
              <a:rPr lang="es-ES" sz="6000" dirty="0">
                <a:latin typeface="Arial Black" pitchFamily="34" charset="0"/>
              </a:rPr>
              <a:t>No puede el ángel otro igual al tuyo </a:t>
            </a:r>
            <a:r>
              <a:rPr lang="es-PE" sz="6000" dirty="0">
                <a:latin typeface="Arial Black" pitchFamily="34" charset="0"/>
              </a:rPr>
              <a:t>pronunciar.</a:t>
            </a:r>
          </a:p>
        </p:txBody>
      </p:sp>
    </p:spTree>
    <p:extLst>
      <p:ext uri="{BB962C8B-B14F-4D97-AF65-F5344CB8AC3E}">
        <p14:creationId xmlns:p14="http://schemas.microsoft.com/office/powerpoint/2010/main" val="27298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4. Dame esperanza para que </a:t>
            </a:r>
            <a:r>
              <a:rPr lang="es-ES" sz="6000" dirty="0">
                <a:latin typeface="Arial Black" pitchFamily="34" charset="0"/>
              </a:rPr>
              <a:t>Pueda el futuro ver con fe. </a:t>
            </a:r>
            <a:r>
              <a:rPr lang="es-PE" sz="6000" dirty="0">
                <a:latin typeface="Arial Black" pitchFamily="34" charset="0"/>
              </a:rPr>
              <a:t>Para poder tu paz gozar, Contigo, Cristo, quiero andar.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20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Tengo un amigo, Cristo el Señor; </a:t>
            </a:r>
            <a:r>
              <a:rPr lang="es-PE" sz="6000" dirty="0">
                <a:latin typeface="Arial Black" pitchFamily="34" charset="0"/>
              </a:rPr>
              <a:t>Yo le bendigo con mi loor, </a:t>
            </a:r>
            <a:r>
              <a:rPr lang="es-ES" sz="6000" dirty="0">
                <a:latin typeface="Arial Black" pitchFamily="34" charset="0"/>
              </a:rPr>
              <a:t>Porque en el mundo nadie como él Es en mi vida paciente y fiel.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Cristo, mi amigo, ya tuyo soy; </a:t>
            </a:r>
            <a:r>
              <a:rPr lang="es-PE" sz="6000" dirty="0">
                <a:latin typeface="Arial Black" pitchFamily="34" charset="0"/>
              </a:rPr>
              <a:t>¡Todo rendido, contigo voy!</a:t>
            </a:r>
          </a:p>
        </p:txBody>
      </p:sp>
    </p:spTree>
    <p:extLst>
      <p:ext uri="{BB962C8B-B14F-4D97-AF65-F5344CB8AC3E}">
        <p14:creationId xmlns:p14="http://schemas.microsoft.com/office/powerpoint/2010/main" val="192038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Tengo un refugio que en el turbión Del alma es siempre fiel protección; Con él seguro yo viviré Porque a su amparo caminaré.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Cristo, mi amigo, ya tuyo soy; </a:t>
            </a:r>
            <a:r>
              <a:rPr lang="es-PE" sz="6000" dirty="0">
                <a:latin typeface="Arial Black" pitchFamily="34" charset="0"/>
              </a:rPr>
              <a:t>¡Todo rendido, contigo voy!</a:t>
            </a:r>
          </a:p>
        </p:txBody>
      </p:sp>
    </p:spTree>
    <p:extLst>
      <p:ext uri="{BB962C8B-B14F-4D97-AF65-F5344CB8AC3E}">
        <p14:creationId xmlns:p14="http://schemas.microsoft.com/office/powerpoint/2010/main" val="115181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Tengo un Maestro doquier yo voy Y sus senderos siguiendo estoy; En las tinieblas jamás iré, Porque sus luces y amor tendré.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2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Cristo, mi amigo, ya tuyo soy; </a:t>
            </a:r>
            <a:r>
              <a:rPr lang="es-PE" sz="6000" dirty="0">
                <a:latin typeface="Arial Black" pitchFamily="34" charset="0"/>
              </a:rPr>
              <a:t>¡Todo rendido, contigo voy!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81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¡Oh! amor que no me dejarás, </a:t>
            </a:r>
            <a:r>
              <a:rPr lang="es-PE" sz="5500" dirty="0">
                <a:latin typeface="Arial Black" pitchFamily="34" charset="0"/>
              </a:rPr>
              <a:t>Descansa mi alma siempre en ti; </a:t>
            </a:r>
            <a:r>
              <a:rPr lang="es-ES" sz="5500" dirty="0">
                <a:latin typeface="Arial Black" pitchFamily="34" charset="0"/>
              </a:rPr>
              <a:t>Es tuya y tú la guardarás, Y en lo profundo de tu amor, Más rica al fin será.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¡Oh! luz que en mi sendero vas, </a:t>
            </a:r>
            <a:r>
              <a:rPr lang="it-IT" sz="5500" dirty="0">
                <a:latin typeface="Arial Black" pitchFamily="34" charset="0"/>
              </a:rPr>
              <a:t>Mi antorcha débil rindo a ti; </a:t>
            </a:r>
            <a:r>
              <a:rPr lang="es-ES" sz="5500" dirty="0">
                <a:latin typeface="Arial Black" pitchFamily="34" charset="0"/>
              </a:rPr>
              <a:t>Su luz devuelve el corazón, </a:t>
            </a:r>
            <a:r>
              <a:rPr lang="es-PE" sz="5500" dirty="0">
                <a:latin typeface="Arial Black" pitchFamily="34" charset="0"/>
              </a:rPr>
              <a:t>Seguro de encontrar en ti Mas bello resplandor.</a:t>
            </a:r>
          </a:p>
        </p:txBody>
      </p:sp>
    </p:spTree>
    <p:extLst>
      <p:ext uri="{BB962C8B-B14F-4D97-AF65-F5344CB8AC3E}">
        <p14:creationId xmlns:p14="http://schemas.microsoft.com/office/powerpoint/2010/main" val="195710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¡Oh! gozo que a buscarme a mí </a:t>
            </a:r>
            <a:r>
              <a:rPr lang="es-PE" sz="5500" dirty="0">
                <a:latin typeface="Arial Black" pitchFamily="34" charset="0"/>
              </a:rPr>
              <a:t>Viniste con mortal dolor, </a:t>
            </a:r>
            <a:r>
              <a:rPr lang="es-ES" sz="5500" dirty="0">
                <a:latin typeface="Arial Black" pitchFamily="34" charset="0"/>
              </a:rPr>
              <a:t>Tras la tormenta el arco vi, Y la mañana, yo lo sé, </a:t>
            </a:r>
            <a:r>
              <a:rPr lang="es-PE" sz="5500" dirty="0">
                <a:latin typeface="Arial Black" pitchFamily="34" charset="0"/>
              </a:rPr>
              <a:t>Sin más dolor será.</a:t>
            </a:r>
          </a:p>
        </p:txBody>
      </p:sp>
    </p:spTree>
    <p:extLst>
      <p:ext uri="{BB962C8B-B14F-4D97-AF65-F5344CB8AC3E}">
        <p14:creationId xmlns:p14="http://schemas.microsoft.com/office/powerpoint/2010/main" val="372551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1 Título"/>
          <p:cNvSpPr txBox="1">
            <a:spLocks/>
          </p:cNvSpPr>
          <p:nvPr/>
        </p:nvSpPr>
        <p:spPr>
          <a:xfrm>
            <a:off x="237788" y="18864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4" action="ppaction://hlinksldjump"/>
              </a:rPr>
              <a:t>351.-¿CUANTOS PUEDEN?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7" name="1 Título"/>
          <p:cNvSpPr txBox="1">
            <a:spLocks/>
          </p:cNvSpPr>
          <p:nvPr/>
        </p:nvSpPr>
        <p:spPr>
          <a:xfrm>
            <a:off x="194597" y="68766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5" action="ppaction://hlinksldjump"/>
              </a:rPr>
              <a:t>352.-YO SOY PEREGRINO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8" name="1 Título"/>
          <p:cNvSpPr txBox="1">
            <a:spLocks/>
          </p:cNvSpPr>
          <p:nvPr/>
        </p:nvSpPr>
        <p:spPr>
          <a:xfrm>
            <a:off x="209111" y="1129779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6" action="ppaction://hlinksldjump"/>
              </a:rPr>
              <a:t>353.-CONTIGO, CRISTO, QUIERO ANDAR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49" name="1 Título"/>
          <p:cNvSpPr txBox="1">
            <a:spLocks/>
          </p:cNvSpPr>
          <p:nvPr/>
        </p:nvSpPr>
        <p:spPr>
          <a:xfrm>
            <a:off x="209111" y="1689147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7" action="ppaction://hlinksldjump"/>
              </a:rPr>
              <a:t>354.-¡TENGO UN AMIGO!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0" name="1 Título"/>
          <p:cNvSpPr txBox="1">
            <a:spLocks/>
          </p:cNvSpPr>
          <p:nvPr/>
        </p:nvSpPr>
        <p:spPr>
          <a:xfrm>
            <a:off x="194597" y="2168119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8" action="ppaction://hlinksldjump"/>
              </a:rPr>
              <a:t>355.-¡OH! AMOR QUE NO ME DEJARAS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209112" y="266160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9" action="ppaction://hlinksldjump"/>
              </a:rPr>
              <a:t>356.-LEJOS DE MI PADRE DIOS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209112" y="315509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0" action="ppaction://hlinksldjump"/>
              </a:rPr>
              <a:t>357.-ABRE MIS OJOS A LA LUZ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209112" y="366496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1" action="ppaction://hlinksldjump"/>
              </a:rPr>
              <a:t>358.-VIVO POR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1" name="1 Título"/>
          <p:cNvSpPr txBox="1">
            <a:spLocks/>
          </p:cNvSpPr>
          <p:nvPr/>
        </p:nvSpPr>
        <p:spPr>
          <a:xfrm>
            <a:off x="217348" y="4147466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2" action="ppaction://hlinksldjump"/>
              </a:rPr>
              <a:t>359.-HAZ LO QUE QUIERAS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2" name="1 Título"/>
          <p:cNvSpPr txBox="1">
            <a:spLocks/>
          </p:cNvSpPr>
          <p:nvPr/>
        </p:nvSpPr>
        <p:spPr>
          <a:xfrm>
            <a:off x="217348" y="472097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3" action="ppaction://hlinksldjump"/>
              </a:rPr>
              <a:t>360.-TU MUNDO HOY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3" name="1 Título"/>
          <p:cNvSpPr txBox="1">
            <a:spLocks/>
          </p:cNvSpPr>
          <p:nvPr/>
        </p:nvSpPr>
        <p:spPr>
          <a:xfrm>
            <a:off x="251874" y="521999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4" action="ppaction://hlinksldjump"/>
              </a:rPr>
              <a:t>361.-OH, SEÑOR, RECIBEME CUAL SOY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4" name="1 Título"/>
          <p:cNvSpPr txBox="1">
            <a:spLocks/>
          </p:cNvSpPr>
          <p:nvPr/>
        </p:nvSpPr>
        <p:spPr>
          <a:xfrm>
            <a:off x="209111" y="567533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5" action="ppaction://hlinksldjump"/>
              </a:rPr>
              <a:t>362.-ANHELO TRABAJAR POR EL SEÑOR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5" name="1 Título"/>
          <p:cNvSpPr txBox="1">
            <a:spLocks/>
          </p:cNvSpPr>
          <p:nvPr/>
        </p:nvSpPr>
        <p:spPr>
          <a:xfrm>
            <a:off x="209111" y="6151102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6" action="ppaction://hlinksldjump"/>
              </a:rPr>
              <a:t>363.-CONSAGRACIÓN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6" name="1 Título"/>
          <p:cNvSpPr txBox="1">
            <a:spLocks/>
          </p:cNvSpPr>
          <p:nvPr/>
        </p:nvSpPr>
        <p:spPr>
          <a:xfrm>
            <a:off x="4552204" y="188639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7" action="ppaction://hlinksldjump"/>
              </a:rPr>
              <a:t>364.-DÍA EN DÍA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7" name="1 Título"/>
          <p:cNvSpPr txBox="1">
            <a:spLocks/>
          </p:cNvSpPr>
          <p:nvPr/>
        </p:nvSpPr>
        <p:spPr>
          <a:xfrm>
            <a:off x="4537689" y="653096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8" action="ppaction://hlinksldjump"/>
              </a:rPr>
              <a:t>365.-QUE MI VIDA ENTERA ESTE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8" name="1 Título"/>
          <p:cNvSpPr txBox="1">
            <a:spLocks/>
          </p:cNvSpPr>
          <p:nvPr/>
        </p:nvSpPr>
        <p:spPr>
          <a:xfrm>
            <a:off x="4537689" y="1129779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9" action="ppaction://hlinksldjump"/>
              </a:rPr>
              <a:t>366.-TEN FE EN DIOS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9" name="1 Título"/>
          <p:cNvSpPr txBox="1">
            <a:spLocks/>
          </p:cNvSpPr>
          <p:nvPr/>
        </p:nvSpPr>
        <p:spPr>
          <a:xfrm>
            <a:off x="4537689" y="162880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t-IT" sz="1800" dirty="0">
                <a:latin typeface="Algerian" pitchFamily="82" charset="0"/>
                <a:hlinkClick r:id="rId20" action="ppaction://hlinksldjump"/>
              </a:rPr>
              <a:t>367.-CRISTO, EN TI CONFÍO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0" name="1 Título"/>
          <p:cNvSpPr txBox="1">
            <a:spLocks/>
          </p:cNvSpPr>
          <p:nvPr/>
        </p:nvSpPr>
        <p:spPr>
          <a:xfrm>
            <a:off x="4537689" y="2132856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1" action="ppaction://hlinksldjump"/>
              </a:rPr>
              <a:t>368.-CRISTO ME AYUDA POR EL A VIVIR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1" name="1 Título"/>
          <p:cNvSpPr txBox="1">
            <a:spLocks/>
          </p:cNvSpPr>
          <p:nvPr/>
        </p:nvSpPr>
        <p:spPr>
          <a:xfrm>
            <a:off x="4537689" y="265537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2" action="ppaction://hlinksldjump"/>
              </a:rPr>
              <a:t>369.-VEN, ALMA QUE LLORAS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2" name="1 Título"/>
          <p:cNvSpPr txBox="1">
            <a:spLocks/>
          </p:cNvSpPr>
          <p:nvPr/>
        </p:nvSpPr>
        <p:spPr>
          <a:xfrm>
            <a:off x="4537689" y="3140968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3" action="ppaction://hlinksldjump"/>
              </a:rPr>
              <a:t>370.-CORAZONES SIEMPRE ALEGRES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3" name="1 Título"/>
          <p:cNvSpPr txBox="1">
            <a:spLocks/>
          </p:cNvSpPr>
          <p:nvPr/>
        </p:nvSpPr>
        <p:spPr>
          <a:xfrm>
            <a:off x="4537828" y="366496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4" action="ppaction://hlinksldjump"/>
              </a:rPr>
              <a:t>371.-CUAN FIRME CIMIENTO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4" name="1 Título"/>
          <p:cNvSpPr txBox="1">
            <a:spLocks/>
          </p:cNvSpPr>
          <p:nvPr/>
        </p:nvSpPr>
        <p:spPr>
          <a:xfrm>
            <a:off x="4537828" y="419131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5" action="ppaction://hlinksldjump"/>
              </a:rPr>
              <a:t>372.-LA MANO DEL SALVADOR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5" name="1 Título"/>
          <p:cNvSpPr txBox="1">
            <a:spLocks/>
          </p:cNvSpPr>
          <p:nvPr/>
        </p:nvSpPr>
        <p:spPr>
          <a:xfrm>
            <a:off x="4537828" y="4771882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6" action="ppaction://hlinksldjump"/>
              </a:rPr>
              <a:t>373.-BUSCAD PRIMERO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6" name="1 Título"/>
          <p:cNvSpPr txBox="1">
            <a:spLocks/>
          </p:cNvSpPr>
          <p:nvPr/>
        </p:nvSpPr>
        <p:spPr>
          <a:xfrm>
            <a:off x="4537828" y="520731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7" action="ppaction://hlinksldjump"/>
              </a:rPr>
              <a:t>374.-MI DIOS REINANDO ESTA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7" name="1 Título"/>
          <p:cNvSpPr txBox="1">
            <a:spLocks/>
          </p:cNvSpPr>
          <p:nvPr/>
        </p:nvSpPr>
        <p:spPr>
          <a:xfrm>
            <a:off x="4609836" y="5671768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600" dirty="0">
                <a:latin typeface="Algerian" pitchFamily="82" charset="0"/>
                <a:hlinkClick r:id="rId28" action="ppaction://hlinksldjump"/>
              </a:rPr>
              <a:t>375.-¡SALVE, JESUS, MI ETERNO REDENTOR!</a:t>
            </a:r>
            <a:endParaRPr lang="es-ES" sz="1600" dirty="0">
              <a:latin typeface="Algerian" pitchFamily="82" charset="0"/>
            </a:endParaRPr>
          </a:p>
        </p:txBody>
      </p:sp>
      <p:sp>
        <p:nvSpPr>
          <p:cNvPr id="68" name="1 Título"/>
          <p:cNvSpPr txBox="1">
            <a:spLocks/>
          </p:cNvSpPr>
          <p:nvPr/>
        </p:nvSpPr>
        <p:spPr>
          <a:xfrm>
            <a:off x="4609836" y="617435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9" action="ppaction://hlinksldjump"/>
              </a:rPr>
              <a:t>376.-DEL AMOR DIVINO</a:t>
            </a:r>
            <a:endParaRPr lang="es-ES" sz="1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9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Dulce esperanza, compasión, y gozo </a:t>
            </a:r>
            <a:r>
              <a:rPr lang="es-PE" sz="6000" dirty="0">
                <a:latin typeface="Arial Black" pitchFamily="34" charset="0"/>
              </a:rPr>
              <a:t>pleno das, Al penitente corazón que a ti buscando va.</a:t>
            </a:r>
          </a:p>
        </p:txBody>
      </p:sp>
    </p:spTree>
    <p:extLst>
      <p:ext uri="{BB962C8B-B14F-4D97-AF65-F5344CB8AC3E}">
        <p14:creationId xmlns:p14="http://schemas.microsoft.com/office/powerpoint/2010/main" val="16438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4. ¡Oh! cruz que miro sin cesar, Mi orgullo, gloria y vanidad Al polvo dejo, por hallar La vida que en su sangre dio </a:t>
            </a:r>
            <a:r>
              <a:rPr lang="es-PE" sz="5500" dirty="0">
                <a:latin typeface="Arial Black" pitchFamily="34" charset="0"/>
              </a:rPr>
              <a:t>Jesús, mi Salvador.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5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500" dirty="0">
                <a:latin typeface="Arial Black" pitchFamily="34" charset="0"/>
              </a:rPr>
              <a:t>1. Lejos de mi Padre Dios por Jesús fui </a:t>
            </a:r>
            <a:r>
              <a:rPr lang="es-PE" sz="6500" dirty="0">
                <a:latin typeface="Arial Black" pitchFamily="34" charset="0"/>
              </a:rPr>
              <a:t>hallado, </a:t>
            </a:r>
            <a:r>
              <a:rPr lang="es-ES" sz="6500" dirty="0">
                <a:latin typeface="Arial Black" pitchFamily="34" charset="0"/>
              </a:rPr>
              <a:t>Por su gracia y por su amor fui por él </a:t>
            </a:r>
            <a:r>
              <a:rPr lang="es-PE" sz="6500" dirty="0">
                <a:latin typeface="Arial Black" pitchFamily="34" charset="0"/>
              </a:rPr>
              <a:t>salvado.</a:t>
            </a:r>
          </a:p>
        </p:txBody>
      </p:sp>
    </p:spTree>
    <p:extLst>
      <p:ext uri="{BB962C8B-B14F-4D97-AF65-F5344CB8AC3E}">
        <p14:creationId xmlns:p14="http://schemas.microsoft.com/office/powerpoint/2010/main" val="6052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es-ES" sz="6500" dirty="0">
                <a:latin typeface="Arial Black" pitchFamily="34" charset="0"/>
              </a:rPr>
              <a:t>Es Jesús, el Señor, mi  esperanza eterna; El me amó y me salvó en su gracia </a:t>
            </a:r>
            <a:r>
              <a:rPr lang="es-PE" sz="6500" dirty="0">
                <a:latin typeface="Arial Black" pitchFamily="34" charset="0"/>
              </a:rPr>
              <a:t>tierna.</a:t>
            </a:r>
          </a:p>
        </p:txBody>
      </p:sp>
    </p:spTree>
    <p:extLst>
      <p:ext uri="{BB962C8B-B14F-4D97-AF65-F5344CB8AC3E}">
        <p14:creationId xmlns:p14="http://schemas.microsoft.com/office/powerpoint/2010/main" val="142002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2. En Jesús mi Salvador, pongo mi </a:t>
            </a:r>
            <a:r>
              <a:rPr lang="es-PE" sz="6500" dirty="0">
                <a:latin typeface="Arial Black" pitchFamily="34" charset="0"/>
              </a:rPr>
              <a:t>confianza; </a:t>
            </a:r>
            <a:r>
              <a:rPr lang="es-ES" sz="6500" dirty="0">
                <a:latin typeface="Arial Black" pitchFamily="34" charset="0"/>
              </a:rPr>
              <a:t>Toda mi necesidad suple en abundancia.</a:t>
            </a:r>
            <a:endParaRPr lang="es-PE" sz="6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es-ES" sz="6500" dirty="0">
                <a:latin typeface="Arial Black" pitchFamily="34" charset="0"/>
              </a:rPr>
              <a:t>Es Jesús, el Señor, mi  esperanza eterna; El me amó y me salvó en su gracia </a:t>
            </a:r>
            <a:r>
              <a:rPr lang="es-PE" sz="6500" dirty="0">
                <a:latin typeface="Arial Black" pitchFamily="34" charset="0"/>
              </a:rPr>
              <a:t>tierna.</a:t>
            </a:r>
          </a:p>
        </p:txBody>
      </p:sp>
    </p:spTree>
    <p:extLst>
      <p:ext uri="{BB962C8B-B14F-4D97-AF65-F5344CB8AC3E}">
        <p14:creationId xmlns:p14="http://schemas.microsoft.com/office/powerpoint/2010/main" val="156543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3. Cerca de mi buen Pastor vivo </a:t>
            </a:r>
            <a:r>
              <a:rPr lang="es-PE" sz="6500" dirty="0">
                <a:latin typeface="Arial Black" pitchFamily="34" charset="0"/>
              </a:rPr>
              <a:t>cada día; </a:t>
            </a:r>
            <a:r>
              <a:rPr lang="es-ES" sz="6500" dirty="0">
                <a:latin typeface="Arial Black" pitchFamily="34" charset="0"/>
              </a:rPr>
              <a:t>Toda gracia en su Señor halla el alma </a:t>
            </a:r>
            <a:r>
              <a:rPr lang="es-PE" sz="6500" dirty="0">
                <a:latin typeface="Arial Black" pitchFamily="34" charset="0"/>
              </a:rPr>
              <a:t>mía.</a:t>
            </a:r>
          </a:p>
        </p:txBody>
      </p:sp>
    </p:spTree>
    <p:extLst>
      <p:ext uri="{BB962C8B-B14F-4D97-AF65-F5344CB8AC3E}">
        <p14:creationId xmlns:p14="http://schemas.microsoft.com/office/powerpoint/2010/main" val="150239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es-ES" sz="6500" dirty="0">
                <a:latin typeface="Arial Black" pitchFamily="34" charset="0"/>
              </a:rPr>
              <a:t>Es Jesús, el Señor, mi  esperanza eterna; El me amó y me salvó en su gracia </a:t>
            </a:r>
            <a:r>
              <a:rPr lang="es-PE" sz="6500" dirty="0">
                <a:latin typeface="Arial Black" pitchFamily="34" charset="0"/>
              </a:rPr>
              <a:t>tierna.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3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Abre mis ojos a la luz, tu rostro quiero </a:t>
            </a:r>
            <a:r>
              <a:rPr lang="es-PE" sz="6600" dirty="0">
                <a:latin typeface="Arial Black" pitchFamily="34" charset="0"/>
              </a:rPr>
              <a:t>ver, Jesús;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Pon en mi corazón tu  bondad, y dame </a:t>
            </a:r>
            <a:r>
              <a:rPr lang="es-PE" sz="6600" dirty="0">
                <a:latin typeface="Arial Black" pitchFamily="34" charset="0"/>
              </a:rPr>
              <a:t>paz y santidad,</a:t>
            </a:r>
            <a:endParaRPr lang="es-PE" sz="6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2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t-BR" sz="6600" dirty="0">
                <a:latin typeface="Arial Black" pitchFamily="34" charset="0"/>
              </a:rPr>
              <a:t>Humildemente acudo a ti, porque tu </a:t>
            </a:r>
            <a:r>
              <a:rPr lang="es-PE" sz="6600" dirty="0">
                <a:latin typeface="Arial Black" pitchFamily="34" charset="0"/>
              </a:rPr>
              <a:t>tierna voz oí; </a:t>
            </a:r>
            <a:r>
              <a:rPr lang="es-ES" sz="6600" dirty="0">
                <a:latin typeface="Arial Black" pitchFamily="34" charset="0"/>
              </a:rPr>
              <a:t>Mi guía sé, Espíritu  Consolador.</a:t>
            </a:r>
            <a:endParaRPr lang="es-PE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2. Abre mi oído a tu verdad, yo quiero oír </a:t>
            </a:r>
            <a:r>
              <a:rPr lang="es-PE" sz="6600" dirty="0">
                <a:latin typeface="Arial Black" pitchFamily="34" charset="0"/>
              </a:rPr>
              <a:t>con claridad </a:t>
            </a:r>
            <a:r>
              <a:rPr lang="es-ES" sz="6600" dirty="0">
                <a:latin typeface="Arial Black" pitchFamily="34" charset="0"/>
              </a:rPr>
              <a:t>Bellas palabras de dulce amor, oh, mi </a:t>
            </a:r>
            <a:r>
              <a:rPr lang="es-PE" sz="6600" dirty="0">
                <a:latin typeface="Arial Black" pitchFamily="34" charset="0"/>
              </a:rPr>
              <a:t>bendito Salvador.</a:t>
            </a:r>
          </a:p>
        </p:txBody>
      </p:sp>
    </p:spTree>
    <p:extLst>
      <p:ext uri="{BB962C8B-B14F-4D97-AF65-F5344CB8AC3E}">
        <p14:creationId xmlns:p14="http://schemas.microsoft.com/office/powerpoint/2010/main" val="284908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Sólo él que te halla entenderá lo </a:t>
            </a:r>
            <a:r>
              <a:rPr lang="es-PE" sz="6000" dirty="0">
                <a:latin typeface="Arial Black" pitchFamily="34" charset="0"/>
              </a:rPr>
              <a:t>grande de tu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amor; </a:t>
            </a:r>
            <a:r>
              <a:rPr lang="es-ES" sz="6000" dirty="0">
                <a:latin typeface="Arial Black" pitchFamily="34" charset="0"/>
              </a:rPr>
              <a:t>Pues lengua no hay que explicará lo que </a:t>
            </a:r>
            <a:r>
              <a:rPr lang="es-PE" sz="6000" dirty="0">
                <a:latin typeface="Arial Black" pitchFamily="34" charset="0"/>
              </a:rPr>
              <a:t>eres,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oh Señor.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7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600" dirty="0">
                <a:latin typeface="Arial Black" pitchFamily="34" charset="0"/>
              </a:rPr>
              <a:t>Consagro a ti mi frágil ser; tu voluntad yo quiero hacer, </a:t>
            </a:r>
            <a:r>
              <a:rPr lang="es-ES" sz="6600" dirty="0">
                <a:latin typeface="Arial Black" pitchFamily="34" charset="0"/>
              </a:rPr>
              <a:t>Llena mi ser,  Espíritu Consolador.</a:t>
            </a:r>
            <a:endParaRPr lang="es-PE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200" dirty="0">
                <a:latin typeface="Arial Black" pitchFamily="34" charset="0"/>
              </a:rPr>
              <a:t>3. Abre mis labios para hablar, y a todo </a:t>
            </a:r>
            <a:r>
              <a:rPr lang="es-PE" sz="6200" dirty="0">
                <a:latin typeface="Arial Black" pitchFamily="34" charset="0"/>
              </a:rPr>
              <a:t>el mundo Proclamar </a:t>
            </a:r>
            <a:r>
              <a:rPr lang="es-ES" sz="6200" dirty="0">
                <a:latin typeface="Arial Black" pitchFamily="34" charset="0"/>
              </a:rPr>
              <a:t>Que tú viniste a rescatar al más perdido </a:t>
            </a:r>
            <a:r>
              <a:rPr lang="es-PE" sz="6200" dirty="0">
                <a:latin typeface="Arial Black" pitchFamily="34" charset="0"/>
              </a:rPr>
              <a:t>pecador.</a:t>
            </a:r>
          </a:p>
        </p:txBody>
      </p:sp>
    </p:spTree>
    <p:extLst>
      <p:ext uri="{BB962C8B-B14F-4D97-AF65-F5344CB8AC3E}">
        <p14:creationId xmlns:p14="http://schemas.microsoft.com/office/powerpoint/2010/main" val="408783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La mies es mucha, ¡oh Señor! Obreros </a:t>
            </a:r>
            <a:r>
              <a:rPr lang="es-PE" sz="6600" dirty="0">
                <a:latin typeface="Arial Black" pitchFamily="34" charset="0"/>
              </a:rPr>
              <a:t>faltan de valor; Heme aquí, Espíritu Consolador.</a:t>
            </a:r>
          </a:p>
        </p:txBody>
      </p:sp>
    </p:spTree>
    <p:extLst>
      <p:ext uri="{BB962C8B-B14F-4D97-AF65-F5344CB8AC3E}">
        <p14:creationId xmlns:p14="http://schemas.microsoft.com/office/powerpoint/2010/main" val="29038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300" dirty="0">
                <a:latin typeface="Arial Black" pitchFamily="34" charset="0"/>
              </a:rPr>
              <a:t>4. Abre mi mente para ver más de tu</a:t>
            </a:r>
          </a:p>
          <a:p>
            <a:pPr algn="ctr"/>
            <a:r>
              <a:rPr lang="es-PE" sz="6300" dirty="0">
                <a:latin typeface="Arial Black" pitchFamily="34" charset="0"/>
              </a:rPr>
              <a:t>amor y gran poder;</a:t>
            </a:r>
          </a:p>
          <a:p>
            <a:pPr algn="ctr"/>
            <a:r>
              <a:rPr lang="es-ES" sz="6300" dirty="0">
                <a:latin typeface="Arial Black" pitchFamily="34" charset="0"/>
              </a:rPr>
              <a:t>Dame tu gracia para triunfar, y hazme en </a:t>
            </a:r>
            <a:r>
              <a:rPr lang="es-PE" sz="6300" dirty="0">
                <a:latin typeface="Arial Black" pitchFamily="34" charset="0"/>
              </a:rPr>
              <a:t>la lucha, vencedor.</a:t>
            </a:r>
          </a:p>
        </p:txBody>
      </p:sp>
    </p:spTree>
    <p:extLst>
      <p:ext uri="{BB962C8B-B14F-4D97-AF65-F5344CB8AC3E}">
        <p14:creationId xmlns:p14="http://schemas.microsoft.com/office/powerpoint/2010/main" val="225134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Sé tú mi escondedero fiel, y aumenta mi </a:t>
            </a:r>
            <a:r>
              <a:rPr lang="es-PE" sz="6600" dirty="0">
                <a:latin typeface="Arial Black" pitchFamily="34" charset="0"/>
              </a:rPr>
              <a:t>valor y fe </a:t>
            </a:r>
            <a:r>
              <a:rPr lang="es-ES" sz="6600" dirty="0">
                <a:latin typeface="Arial Black" pitchFamily="34" charset="0"/>
              </a:rPr>
              <a:t>Mi mano ten, Espíritu Consolador.</a:t>
            </a:r>
            <a:endParaRPr lang="es-PE" sz="6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0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1. Vivo por Cristo, confiando en su amor, Vida me imparte, poder y valor; Grande es el gozo que tengo por él, Es de mi senda, Jesús, guía fiel.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8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300" dirty="0">
                <a:latin typeface="Arial Black" pitchFamily="34" charset="0"/>
              </a:rPr>
              <a:t>Coro:</a:t>
            </a:r>
            <a:endParaRPr lang="es-PE" sz="6300" dirty="0">
              <a:latin typeface="Arial Black" pitchFamily="34" charset="0"/>
            </a:endParaRPr>
          </a:p>
          <a:p>
            <a:pPr algn="ctr"/>
            <a:r>
              <a:rPr lang="es-ES" sz="6300" dirty="0">
                <a:latin typeface="Arial Black" pitchFamily="34" charset="0"/>
              </a:rPr>
              <a:t>¡Oh Salvador bendito!, me doy tan sólo a </a:t>
            </a:r>
            <a:r>
              <a:rPr lang="es-PE" sz="6300" dirty="0">
                <a:latin typeface="Arial Black" pitchFamily="34" charset="0"/>
              </a:rPr>
              <a:t>ti,  </a:t>
            </a:r>
            <a:r>
              <a:rPr lang="es-ES" sz="6300" dirty="0">
                <a:latin typeface="Arial Black" pitchFamily="34" charset="0"/>
              </a:rPr>
              <a:t>Porque tú en el Calvario te diste allí por </a:t>
            </a:r>
            <a:r>
              <a:rPr lang="es-PE" sz="6300" dirty="0">
                <a:latin typeface="Arial Black" pitchFamily="34" charset="0"/>
              </a:rPr>
              <a:t>mí;</a:t>
            </a:r>
          </a:p>
        </p:txBody>
      </p:sp>
    </p:spTree>
    <p:extLst>
      <p:ext uri="{BB962C8B-B14F-4D97-AF65-F5344CB8AC3E}">
        <p14:creationId xmlns:p14="http://schemas.microsoft.com/office/powerpoint/2010/main" val="310430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No tengo más, Maestro, yo fiel te serviré; A ti me doy, pues tuyo soy, De mi alma, eterno Rey.</a:t>
            </a:r>
            <a:endParaRPr lang="es-PE" sz="6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59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Vivo por Cristo; murió él por mí. </a:t>
            </a:r>
            <a:r>
              <a:rPr lang="it-IT" sz="5600" dirty="0">
                <a:latin typeface="Arial Black" pitchFamily="34" charset="0"/>
              </a:rPr>
              <a:t>Siempre servirle mi alma anheló; </a:t>
            </a:r>
            <a:r>
              <a:rPr lang="es-ES" sz="5600" dirty="0">
                <a:latin typeface="Arial Black" pitchFamily="34" charset="0"/>
              </a:rPr>
              <a:t>Porque me ha dado tal prueba de amor, Yo hoy me rindo por siempre al Señor.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1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300" dirty="0">
                <a:latin typeface="Arial Black" pitchFamily="34" charset="0"/>
              </a:rPr>
              <a:t>Coro:</a:t>
            </a:r>
            <a:endParaRPr lang="es-PE" sz="6300" dirty="0">
              <a:latin typeface="Arial Black" pitchFamily="34" charset="0"/>
            </a:endParaRPr>
          </a:p>
          <a:p>
            <a:pPr algn="ctr"/>
            <a:r>
              <a:rPr lang="es-ES" sz="6300" dirty="0">
                <a:latin typeface="Arial Black" pitchFamily="34" charset="0"/>
              </a:rPr>
              <a:t>¡Oh Salvador bendito!, me doy tan sólo a </a:t>
            </a:r>
            <a:r>
              <a:rPr lang="es-PE" sz="6300" dirty="0">
                <a:latin typeface="Arial Black" pitchFamily="34" charset="0"/>
              </a:rPr>
              <a:t>ti,  </a:t>
            </a:r>
            <a:r>
              <a:rPr lang="es-ES" sz="6300" dirty="0">
                <a:latin typeface="Arial Black" pitchFamily="34" charset="0"/>
              </a:rPr>
              <a:t>Porque tú en el Calvario te diste allí por </a:t>
            </a:r>
            <a:r>
              <a:rPr lang="es-PE" sz="6300" dirty="0">
                <a:latin typeface="Arial Black" pitchFamily="34" charset="0"/>
              </a:rPr>
              <a:t>mí;</a:t>
            </a:r>
          </a:p>
        </p:txBody>
      </p:sp>
    </p:spTree>
    <p:extLst>
      <p:ext uri="{BB962C8B-B14F-4D97-AF65-F5344CB8AC3E}">
        <p14:creationId xmlns:p14="http://schemas.microsoft.com/office/powerpoint/2010/main" val="344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Tiende tu mano al que sufre de </a:t>
            </a:r>
            <a:r>
              <a:rPr lang="es-PE" sz="5500" dirty="0">
                <a:latin typeface="Arial Black" pitchFamily="34" charset="0"/>
              </a:rPr>
              <a:t>hambre; </a:t>
            </a:r>
            <a:r>
              <a:rPr lang="es-ES" sz="5500" dirty="0">
                <a:latin typeface="Arial Black" pitchFamily="34" charset="0"/>
              </a:rPr>
              <a:t>Tiende tu mano al que está en dolor;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Tiende tu mano al que está destruido, </a:t>
            </a:r>
            <a:r>
              <a:rPr lang="it-IT" sz="5500" dirty="0">
                <a:latin typeface="Arial Black" pitchFamily="34" charset="0"/>
              </a:rPr>
              <a:t>A un solitario, con amor.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7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No tengo más, Maestro, yo fiel te serviré; A ti me doy, pues tuyo soy, De mi alma, eterno Rey.</a:t>
            </a:r>
            <a:endParaRPr lang="es-PE" sz="6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3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Vivo sirviendo, siguiendo al Señor; Quiero imitar a mi buen Salvador. Busco a las almas hablándoles de él, Y es mi deseo se constante y fiel.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300" dirty="0">
                <a:latin typeface="Arial Black" pitchFamily="34" charset="0"/>
              </a:rPr>
              <a:t>Coro:</a:t>
            </a:r>
            <a:endParaRPr lang="es-PE" sz="6300" dirty="0">
              <a:latin typeface="Arial Black" pitchFamily="34" charset="0"/>
            </a:endParaRPr>
          </a:p>
          <a:p>
            <a:pPr algn="ctr"/>
            <a:r>
              <a:rPr lang="es-ES" sz="6300" dirty="0">
                <a:latin typeface="Arial Black" pitchFamily="34" charset="0"/>
              </a:rPr>
              <a:t>¡Oh Salvador bendito!, me doy tan sólo a </a:t>
            </a:r>
            <a:r>
              <a:rPr lang="es-PE" sz="6300" dirty="0">
                <a:latin typeface="Arial Black" pitchFamily="34" charset="0"/>
              </a:rPr>
              <a:t>ti,  </a:t>
            </a:r>
            <a:r>
              <a:rPr lang="es-ES" sz="6300" dirty="0">
                <a:latin typeface="Arial Black" pitchFamily="34" charset="0"/>
              </a:rPr>
              <a:t>Porque tú en el Calvario te diste allí por </a:t>
            </a:r>
            <a:r>
              <a:rPr lang="es-PE" sz="6300" dirty="0">
                <a:latin typeface="Arial Black" pitchFamily="34" charset="0"/>
              </a:rPr>
              <a:t>mí;</a:t>
            </a:r>
          </a:p>
        </p:txBody>
      </p:sp>
    </p:spTree>
    <p:extLst>
      <p:ext uri="{BB962C8B-B14F-4D97-AF65-F5344CB8AC3E}">
        <p14:creationId xmlns:p14="http://schemas.microsoft.com/office/powerpoint/2010/main" val="34428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No tengo más, Maestro, yo fiel te serviré; A ti me doy, pues tuyo soy, De mi alma, eterno Rey.</a:t>
            </a:r>
            <a:endParaRPr lang="es-PE" sz="6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3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Haz lo que quieras de mí, Señor; Tú el Alfarero, yo el barro soy; Dócil y humilde anhelo ser; Pues mi deseo es mi querer.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Haz lo que quieras de mí, Señor; Mírame y prueba mi corazón; Lávame y quita toda maldad </a:t>
            </a:r>
            <a:r>
              <a:rPr lang="es-PE" sz="6000" dirty="0">
                <a:latin typeface="Arial Black" pitchFamily="34" charset="0"/>
              </a:rPr>
              <a:t>Para que pueda contigo estar.</a:t>
            </a:r>
          </a:p>
        </p:txBody>
      </p:sp>
    </p:spTree>
    <p:extLst>
      <p:ext uri="{BB962C8B-B14F-4D97-AF65-F5344CB8AC3E}">
        <p14:creationId xmlns:p14="http://schemas.microsoft.com/office/powerpoint/2010/main" val="85727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Haz lo que quieras de mí, Señor; Cura mis llagas y mi dolor; Tuyo es, ¡oh Cristo!, todo poder; Tu mano extiende y sanaré.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16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Haz lo que quieras de mí, Señor; Guía mi vida, Señor, aquí; De tu potencia llena mi ser, Y el mundo a Cristo pueda en mí ver.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12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Oh Dios, de todo bien, dador, y de mi </a:t>
            </a:r>
            <a:r>
              <a:rPr lang="es-PE" sz="6000" dirty="0">
                <a:latin typeface="Arial Black" pitchFamily="34" charset="0"/>
              </a:rPr>
              <a:t>vida, autor,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Acudo a ti a darte honor y a recibir visión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3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De lo que es mi día de hoy y así ser lo </a:t>
            </a:r>
            <a:r>
              <a:rPr lang="es-PE" sz="6000" dirty="0">
                <a:latin typeface="Arial Black" pitchFamily="34" charset="0"/>
              </a:rPr>
              <a:t>mejor. </a:t>
            </a:r>
            <a:r>
              <a:rPr lang="es-ES" sz="6000" dirty="0">
                <a:latin typeface="Arial Black" pitchFamily="34" charset="0"/>
              </a:rPr>
              <a:t>Ubícame, mi buen Señor, en tu mundo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hoy.</a:t>
            </a:r>
          </a:p>
        </p:txBody>
      </p:sp>
    </p:spTree>
    <p:extLst>
      <p:ext uri="{BB962C8B-B14F-4D97-AF65-F5344CB8AC3E}">
        <p14:creationId xmlns:p14="http://schemas.microsoft.com/office/powerpoint/2010/main" val="424936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Tiende tu mano al que te odia; Tiende tu mano aun al extraño; Tiende tu mano al necesitado, Tiende tu mano con la fe puesta en Dios.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2. Ayúdame a mostrar mi fe al hombre en derredor; </a:t>
            </a:r>
            <a:r>
              <a:rPr lang="es-ES" sz="6000" dirty="0">
                <a:latin typeface="Arial Black" pitchFamily="34" charset="0"/>
              </a:rPr>
              <a:t>Y guíame a socorrer al pobre en su </a:t>
            </a:r>
            <a:r>
              <a:rPr lang="es-PE" sz="6000" dirty="0">
                <a:latin typeface="Arial Black" pitchFamily="34" charset="0"/>
              </a:rPr>
              <a:t>dolor.</a:t>
            </a:r>
          </a:p>
        </p:txBody>
      </p:sp>
    </p:spTree>
    <p:extLst>
      <p:ext uri="{BB962C8B-B14F-4D97-AF65-F5344CB8AC3E}">
        <p14:creationId xmlns:p14="http://schemas.microsoft.com/office/powerpoint/2010/main" val="53044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Así podrá el hombre ver de Cristo su </a:t>
            </a:r>
            <a:r>
              <a:rPr lang="es-PE" sz="6000" dirty="0">
                <a:latin typeface="Arial Black" pitchFamily="34" charset="0"/>
              </a:rPr>
              <a:t>amor; </a:t>
            </a:r>
            <a:r>
              <a:rPr lang="es-ES" sz="6000" dirty="0">
                <a:latin typeface="Arial Black" pitchFamily="34" charset="0"/>
              </a:rPr>
              <a:t>Y mi lugar podré yo ver en tu mundo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hoy.</a:t>
            </a:r>
          </a:p>
        </p:txBody>
      </p:sp>
    </p:spTree>
    <p:extLst>
      <p:ext uri="{BB962C8B-B14F-4D97-AF65-F5344CB8AC3E}">
        <p14:creationId xmlns:p14="http://schemas.microsoft.com/office/powerpoint/2010/main" val="280098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Oh Dios, mi ser te entrego hoy, y pido </a:t>
            </a:r>
            <a:r>
              <a:rPr lang="es-PE" sz="6000" dirty="0">
                <a:latin typeface="Arial Black" pitchFamily="34" charset="0"/>
              </a:rPr>
              <a:t>en oración </a:t>
            </a:r>
            <a:r>
              <a:rPr lang="es-ES" sz="6000" dirty="0">
                <a:latin typeface="Arial Black" pitchFamily="34" charset="0"/>
              </a:rPr>
              <a:t>Que para en tu camino andar me des </a:t>
            </a:r>
            <a:r>
              <a:rPr lang="es-PE" sz="6000" dirty="0">
                <a:latin typeface="Arial Black" pitchFamily="34" charset="0"/>
              </a:rPr>
              <a:t>más fe y amor;</a:t>
            </a:r>
          </a:p>
        </p:txBody>
      </p:sp>
    </p:spTree>
    <p:extLst>
      <p:ext uri="{BB962C8B-B14F-4D97-AF65-F5344CB8AC3E}">
        <p14:creationId xmlns:p14="http://schemas.microsoft.com/office/powerpoint/2010/main" val="70170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cumpla yo tu voluntad, y sirva con </a:t>
            </a:r>
            <a:r>
              <a:rPr lang="es-PE" sz="6000" dirty="0">
                <a:latin typeface="Arial Black" pitchFamily="34" charset="0"/>
              </a:rPr>
              <a:t>fervor; </a:t>
            </a:r>
            <a:r>
              <a:rPr lang="es-ES" sz="6000" dirty="0">
                <a:latin typeface="Arial Black" pitchFamily="34" charset="0"/>
              </a:rPr>
              <a:t>Rendido así tendré lugar en tu mundo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hoy.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21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1. Oh Señor, recíbeme cual soy. Ya no más, ya no quiero pecar; Del pecado me quiero apartar. </a:t>
            </a:r>
            <a:r>
              <a:rPr lang="es-PE" sz="5600" dirty="0">
                <a:latin typeface="Arial Black" pitchFamily="34" charset="0"/>
              </a:rPr>
              <a:t>Justicia mi ser, dame tu dulce paz Y tu gran bendición.</a:t>
            </a:r>
          </a:p>
        </p:txBody>
      </p:sp>
    </p:spTree>
    <p:extLst>
      <p:ext uri="{BB962C8B-B14F-4D97-AF65-F5344CB8AC3E}">
        <p14:creationId xmlns:p14="http://schemas.microsoft.com/office/powerpoint/2010/main" val="25337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Oh Señor, toma mi corazón Y hazlo tuyo por la eternidad. </a:t>
            </a:r>
            <a:r>
              <a:rPr lang="fr-FR" sz="5600" dirty="0" err="1">
                <a:latin typeface="Arial Black" pitchFamily="34" charset="0"/>
              </a:rPr>
              <a:t>Lléname</a:t>
            </a:r>
            <a:r>
              <a:rPr lang="fr-FR" sz="5600" dirty="0">
                <a:latin typeface="Arial Black" pitchFamily="34" charset="0"/>
              </a:rPr>
              <a:t> de tu santa </a:t>
            </a:r>
            <a:r>
              <a:rPr lang="fr-FR" sz="5600" dirty="0" err="1">
                <a:latin typeface="Arial Black" pitchFamily="34" charset="0"/>
              </a:rPr>
              <a:t>bondad</a:t>
            </a:r>
            <a:r>
              <a:rPr lang="fr-FR" sz="5600" dirty="0">
                <a:latin typeface="Arial Black" pitchFamily="34" charset="0"/>
              </a:rPr>
              <a:t>, </a:t>
            </a:r>
            <a:r>
              <a:rPr lang="es-ES" sz="5600" dirty="0">
                <a:latin typeface="Arial Black" pitchFamily="34" charset="0"/>
              </a:rPr>
              <a:t>Y en mi alma tú pon una nueva canción De paz y dulce amor.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0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Pecador, tú que vagas sin Dios, Ven ahora y acepta al Señor. El te quiere impartir su perdón; El te quiere salvar, él te quiere ayudar; </a:t>
            </a:r>
            <a:r>
              <a:rPr lang="es-PE" sz="5600" dirty="0">
                <a:latin typeface="Arial Black" pitchFamily="34" charset="0"/>
              </a:rPr>
              <a:t>Hoy acepta el perdón.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7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700" dirty="0">
                <a:latin typeface="Arial Black" pitchFamily="34" charset="0"/>
              </a:rPr>
              <a:t>1. Anhelo trabajar por el Señor, Confiando en su palabra y en su amor, </a:t>
            </a:r>
            <a:endParaRPr lang="es-PE" sz="6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700" dirty="0">
                <a:latin typeface="Arial Black" pitchFamily="34" charset="0"/>
              </a:rPr>
              <a:t>Quiero yo cantar y orar, </a:t>
            </a:r>
            <a:r>
              <a:rPr lang="es-PE" sz="6700" dirty="0">
                <a:latin typeface="Arial Black" pitchFamily="34" charset="0"/>
              </a:rPr>
              <a:t>Y ocupado siempre estar </a:t>
            </a:r>
            <a:r>
              <a:rPr lang="es-ES" sz="6700" dirty="0">
                <a:latin typeface="Arial Black" pitchFamily="34" charset="0"/>
              </a:rPr>
              <a:t>En la viña del Señor.</a:t>
            </a:r>
            <a:endParaRPr lang="es-PE" sz="6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700" dirty="0">
                <a:latin typeface="Arial Black" pitchFamily="34" charset="0"/>
              </a:rPr>
              <a:t>Coro:</a:t>
            </a:r>
            <a:endParaRPr lang="es-PE" sz="6700" dirty="0">
              <a:latin typeface="Arial Black" pitchFamily="34" charset="0"/>
            </a:endParaRPr>
          </a:p>
          <a:p>
            <a:pPr algn="ctr"/>
            <a:r>
              <a:rPr lang="es-ES" sz="6700" dirty="0">
                <a:latin typeface="Arial Black" pitchFamily="34" charset="0"/>
              </a:rPr>
              <a:t>Trabajar y orar, en la viña, en la viña del </a:t>
            </a:r>
            <a:r>
              <a:rPr lang="es-PE" sz="6700" dirty="0">
                <a:latin typeface="Arial Black" pitchFamily="34" charset="0"/>
              </a:rPr>
              <a:t>Señor; </a:t>
            </a:r>
          </a:p>
        </p:txBody>
      </p:sp>
    </p:spTree>
    <p:extLst>
      <p:ext uri="{BB962C8B-B14F-4D97-AF65-F5344CB8AC3E}">
        <p14:creationId xmlns:p14="http://schemas.microsoft.com/office/powerpoint/2010/main" val="12256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Tiende tu mano al hombre que sufre; Tiende tu mano al que vive en </a:t>
            </a:r>
            <a:r>
              <a:rPr lang="es-PE" sz="5500" dirty="0">
                <a:latin typeface="Arial Black" pitchFamily="34" charset="0"/>
              </a:rPr>
              <a:t>afán; </a:t>
            </a:r>
            <a:r>
              <a:rPr lang="es-ES" sz="5500" dirty="0">
                <a:latin typeface="Arial Black" pitchFamily="34" charset="0"/>
              </a:rPr>
              <a:t>Tiende tu mano aun cuando sufras De muchos dolores en tu ser.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6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700" dirty="0">
                <a:latin typeface="Arial Black" pitchFamily="34" charset="0"/>
              </a:rPr>
              <a:t>Mi anhelo es orar, y ocupado siempre </a:t>
            </a:r>
            <a:r>
              <a:rPr lang="es-PE" sz="6700" dirty="0">
                <a:latin typeface="Arial Black" pitchFamily="34" charset="0"/>
              </a:rPr>
              <a:t>estar, </a:t>
            </a:r>
            <a:r>
              <a:rPr lang="es-ES" sz="6700" dirty="0">
                <a:latin typeface="Arial Black" pitchFamily="34" charset="0"/>
              </a:rPr>
              <a:t>En la viña del Señor.</a:t>
            </a:r>
            <a:endParaRPr lang="es-PE" sz="6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5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700" dirty="0">
                <a:latin typeface="Arial Black" pitchFamily="34" charset="0"/>
              </a:rPr>
              <a:t>2. Anhelo cada día trabajar, Y esclavos del pecado libertar, </a:t>
            </a:r>
            <a:endParaRPr lang="es-PE" sz="6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5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700" dirty="0">
                <a:latin typeface="Arial Black" pitchFamily="34" charset="0"/>
              </a:rPr>
              <a:t>Conducirlos a Jesús, Nuestro guía, nuestra luz,</a:t>
            </a:r>
          </a:p>
          <a:p>
            <a:pPr algn="ctr"/>
            <a:r>
              <a:rPr lang="es-ES" sz="6700" dirty="0">
                <a:latin typeface="Arial Black" pitchFamily="34" charset="0"/>
              </a:rPr>
              <a:t>En la viña del Señor. </a:t>
            </a:r>
            <a:endParaRPr lang="es-PE" sz="6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5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700" dirty="0">
                <a:latin typeface="Arial Black" pitchFamily="34" charset="0"/>
              </a:rPr>
              <a:t>Coro:</a:t>
            </a:r>
            <a:endParaRPr lang="es-PE" sz="6700" dirty="0">
              <a:latin typeface="Arial Black" pitchFamily="34" charset="0"/>
            </a:endParaRPr>
          </a:p>
          <a:p>
            <a:pPr algn="ctr"/>
            <a:r>
              <a:rPr lang="es-ES" sz="6700" dirty="0">
                <a:latin typeface="Arial Black" pitchFamily="34" charset="0"/>
              </a:rPr>
              <a:t>Trabajar y orar, en la viña, en la viña del </a:t>
            </a:r>
            <a:r>
              <a:rPr lang="es-PE" sz="6700" dirty="0">
                <a:latin typeface="Arial Black" pitchFamily="34" charset="0"/>
              </a:rPr>
              <a:t>Señor; </a:t>
            </a:r>
          </a:p>
        </p:txBody>
      </p:sp>
    </p:spTree>
    <p:extLst>
      <p:ext uri="{BB962C8B-B14F-4D97-AF65-F5344CB8AC3E}">
        <p14:creationId xmlns:p14="http://schemas.microsoft.com/office/powerpoint/2010/main" val="23193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700" dirty="0">
                <a:latin typeface="Arial Black" pitchFamily="34" charset="0"/>
              </a:rPr>
              <a:t>Mi anhelo es orar, y ocupado siempre </a:t>
            </a:r>
            <a:r>
              <a:rPr lang="es-PE" sz="6700" dirty="0">
                <a:latin typeface="Arial Black" pitchFamily="34" charset="0"/>
              </a:rPr>
              <a:t>estar, </a:t>
            </a:r>
            <a:r>
              <a:rPr lang="es-ES" sz="6700" dirty="0">
                <a:latin typeface="Arial Black" pitchFamily="34" charset="0"/>
              </a:rPr>
              <a:t>En la viña del Señor.</a:t>
            </a:r>
            <a:endParaRPr lang="es-PE" sz="6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700" dirty="0">
                <a:latin typeface="Arial Black" pitchFamily="34" charset="0"/>
              </a:rPr>
              <a:t>3. Anhelo ser obrero de valor, </a:t>
            </a:r>
            <a:r>
              <a:rPr lang="es-ES" sz="6700" dirty="0">
                <a:latin typeface="Arial Black" pitchFamily="34" charset="0"/>
              </a:rPr>
              <a:t>Confiando en el poder del Salvador</a:t>
            </a:r>
            <a:endParaRPr lang="es-PE" sz="6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700" dirty="0">
                <a:latin typeface="Arial Black" pitchFamily="34" charset="0"/>
              </a:rPr>
              <a:t>El que quiera trabajar Hallará también lugar </a:t>
            </a:r>
            <a:r>
              <a:rPr lang="es-ES" sz="6700" dirty="0">
                <a:latin typeface="Arial Black" pitchFamily="34" charset="0"/>
              </a:rPr>
              <a:t>En la viña del Señor.</a:t>
            </a:r>
            <a:endParaRPr lang="es-PE" sz="6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9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700" dirty="0">
                <a:latin typeface="Arial Black" pitchFamily="34" charset="0"/>
              </a:rPr>
              <a:t>Coro:</a:t>
            </a:r>
            <a:endParaRPr lang="es-PE" sz="6700" dirty="0">
              <a:latin typeface="Arial Black" pitchFamily="34" charset="0"/>
            </a:endParaRPr>
          </a:p>
          <a:p>
            <a:pPr algn="ctr"/>
            <a:r>
              <a:rPr lang="es-ES" sz="6700" dirty="0">
                <a:latin typeface="Arial Black" pitchFamily="34" charset="0"/>
              </a:rPr>
              <a:t>Trabajar y orar, en la viña, en la viña del </a:t>
            </a:r>
            <a:r>
              <a:rPr lang="es-PE" sz="6700" dirty="0">
                <a:latin typeface="Arial Black" pitchFamily="34" charset="0"/>
              </a:rPr>
              <a:t>Señor; </a:t>
            </a:r>
          </a:p>
        </p:txBody>
      </p:sp>
    </p:spTree>
    <p:extLst>
      <p:ext uri="{BB962C8B-B14F-4D97-AF65-F5344CB8AC3E}">
        <p14:creationId xmlns:p14="http://schemas.microsoft.com/office/powerpoint/2010/main" val="23193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700" dirty="0">
                <a:latin typeface="Arial Black" pitchFamily="34" charset="0"/>
              </a:rPr>
              <a:t>Mi anhelo es orar, y ocupado siempre </a:t>
            </a:r>
            <a:r>
              <a:rPr lang="es-PE" sz="6700" dirty="0">
                <a:latin typeface="Arial Black" pitchFamily="34" charset="0"/>
              </a:rPr>
              <a:t>estar, </a:t>
            </a:r>
            <a:r>
              <a:rPr lang="es-ES" sz="6700" dirty="0">
                <a:latin typeface="Arial Black" pitchFamily="34" charset="0"/>
              </a:rPr>
              <a:t>En la viña del Señor.</a:t>
            </a:r>
            <a:endParaRPr lang="es-PE" sz="67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25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A ti consagro  completamente, </a:t>
            </a:r>
            <a:r>
              <a:rPr lang="es-ES" sz="6000" dirty="0">
                <a:latin typeface="Arial Black" pitchFamily="34" charset="0"/>
              </a:rPr>
              <a:t>Mi ser, mi cuerpo, mi habilidad. </a:t>
            </a:r>
            <a:r>
              <a:rPr lang="es-PE" sz="6000" dirty="0">
                <a:latin typeface="Arial Black" pitchFamily="34" charset="0"/>
              </a:rPr>
              <a:t>Toma mi alma, hazme eficiente </a:t>
            </a:r>
            <a:r>
              <a:rPr lang="es-ES" sz="6000" dirty="0">
                <a:latin typeface="Arial Black" pitchFamily="34" charset="0"/>
              </a:rPr>
              <a:t>Para ser útil con dignidad.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3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Tiende tu mano y da paz y amor. Haz un hogar al desamparado; Lleva la cruz al mundo en tinieblas, Tiende de tu mano con la fe puesta en </a:t>
            </a:r>
            <a:r>
              <a:rPr lang="es-PE" sz="5500" dirty="0">
                <a:latin typeface="Arial Black" pitchFamily="34" charset="0"/>
              </a:rPr>
              <a:t>Dios.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01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pt-BR" sz="6000" dirty="0">
                <a:latin typeface="Arial Black" pitchFamily="34" charset="0"/>
              </a:rPr>
              <a:t>2. A ti me entrego humildemente, </a:t>
            </a:r>
            <a:r>
              <a:rPr lang="es-ES" sz="6000" dirty="0">
                <a:latin typeface="Arial Black" pitchFamily="34" charset="0"/>
              </a:rPr>
              <a:t>Ven, buen Jesús, y mora en mi ser. Haz que yo viva siempre consciente De tu mensaje y mi deber.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5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Úsame siempre do tú designes;</a:t>
            </a:r>
            <a:r>
              <a:rPr lang="es-ES" sz="6000" dirty="0">
                <a:latin typeface="Arial Black" pitchFamily="34" charset="0"/>
              </a:rPr>
              <a:t> Tu voluntad será mi pasión. </a:t>
            </a:r>
            <a:r>
              <a:rPr lang="es-PE" sz="6000" dirty="0">
                <a:latin typeface="Arial Black" pitchFamily="34" charset="0"/>
              </a:rPr>
              <a:t>Al ir por sendas que tú me asignes, Anunciaré tu gran salvación.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26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Oh mi Dios, yo encuentro cada día Tu poder en todo sin sabor; Por la fe en tu sabiduría Libre soy de pena y temor.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Tu bondad, Señor, es infinita, Tú me das aquello que es mejor; Por tu amor </a:t>
            </a:r>
            <a:r>
              <a:rPr lang="es-ES" sz="6000" dirty="0" err="1">
                <a:latin typeface="Arial Black" pitchFamily="34" charset="0"/>
              </a:rPr>
              <a:t>alívianse</a:t>
            </a:r>
            <a:r>
              <a:rPr lang="es-ES" sz="6000" dirty="0">
                <a:latin typeface="Arial Black" pitchFamily="34" charset="0"/>
              </a:rPr>
              <a:t> mis quejas Y hallo paz en el dolor.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8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2. Cerca está tu brazo cada día Y por él recibo tu favor,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¡Oh Señor, mi alma en ti confía, Eres tú mi gran Consolador!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Protección prometes a tus hijos Porque son tesoro para ti; </a:t>
            </a:r>
            <a:r>
              <a:rPr lang="es-PE" sz="6000" dirty="0">
                <a:latin typeface="Arial Black" pitchFamily="34" charset="0"/>
              </a:rPr>
              <a:t>Hallo en ti constante regocijo, </a:t>
            </a:r>
            <a:r>
              <a:rPr lang="es-ES" sz="6000" dirty="0">
                <a:latin typeface="Arial Black" pitchFamily="34" charset="0"/>
              </a:rPr>
              <a:t>Sé que tú velas por mí.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3. Tu poder me ayuda cada día A vencer en la tribulación; Tengo fe, pues tu promesa es mía; </a:t>
            </a:r>
            <a:r>
              <a:rPr lang="es-PE" sz="6000" dirty="0">
                <a:latin typeface="Arial Black" pitchFamily="34" charset="0"/>
              </a:rPr>
              <a:t>Gozaré de tu consolación.</a:t>
            </a:r>
          </a:p>
        </p:txBody>
      </p:sp>
    </p:spTree>
    <p:extLst>
      <p:ext uri="{BB962C8B-B14F-4D97-AF65-F5344CB8AC3E}">
        <p14:creationId xmlns:p14="http://schemas.microsoft.com/office/powerpoint/2010/main" val="36436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Si el afán y la aflicción me llegan, Estará tu mano junto a mí. Y después, en la postrera siega, </a:t>
            </a:r>
            <a:r>
              <a:rPr lang="es-PE" sz="6000" dirty="0">
                <a:latin typeface="Arial Black" pitchFamily="34" charset="0"/>
              </a:rPr>
              <a:t>Moraré ya junto a ti.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95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Que mi vida entera esté consagrada 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ti, Señor; </a:t>
            </a:r>
            <a:r>
              <a:rPr lang="es-ES" sz="6000" dirty="0">
                <a:latin typeface="Arial Black" pitchFamily="34" charset="0"/>
              </a:rPr>
              <a:t>Que a mis manos pueda guiar el impulso </a:t>
            </a:r>
            <a:r>
              <a:rPr lang="es-PE" sz="6000" dirty="0">
                <a:latin typeface="Arial Black" pitchFamily="34" charset="0"/>
              </a:rPr>
              <a:t>de tu amor.</a:t>
            </a:r>
          </a:p>
        </p:txBody>
      </p:sp>
    </p:spTree>
    <p:extLst>
      <p:ext uri="{BB962C8B-B14F-4D97-AF65-F5344CB8AC3E}">
        <p14:creationId xmlns:p14="http://schemas.microsoft.com/office/powerpoint/2010/main" val="304443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Toma, ¡oh Dios!, mi voluntad, Y hazla tuya nada más;</a:t>
            </a:r>
            <a:r>
              <a:rPr lang="es-PE" sz="6000" dirty="0">
                <a:latin typeface="Arial Black" pitchFamily="34" charset="0"/>
              </a:rPr>
              <a:t> Toma, sí, mi corazón, </a:t>
            </a:r>
            <a:r>
              <a:rPr lang="es-ES" sz="6000" dirty="0">
                <a:latin typeface="Arial Black" pitchFamily="34" charset="0"/>
              </a:rPr>
              <a:t>Y tu trono en él tendrás.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1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000" dirty="0">
                <a:latin typeface="Arial Black" pitchFamily="34" charset="0"/>
              </a:rPr>
              <a:t>1. Más cerca, oh Dios, de ti anhelo estar, Aunque una acerba cruz háyame de </a:t>
            </a:r>
            <a:r>
              <a:rPr lang="es-PE" sz="5000" dirty="0">
                <a:latin typeface="Arial Black" pitchFamily="34" charset="0"/>
              </a:rPr>
              <a:t>alzar. </a:t>
            </a:r>
            <a:r>
              <a:rPr lang="es-ES" sz="5000" dirty="0">
                <a:latin typeface="Arial Black" pitchFamily="34" charset="0"/>
              </a:rPr>
              <a:t>Será mi canto aquí: ¡más cerca, oh Dios </a:t>
            </a:r>
            <a:r>
              <a:rPr lang="es-PE" sz="5000" dirty="0">
                <a:latin typeface="Arial Black" pitchFamily="34" charset="0"/>
              </a:rPr>
              <a:t>de ti! </a:t>
            </a:r>
            <a:r>
              <a:rPr lang="es-ES" sz="5000" dirty="0">
                <a:latin typeface="Arial Black" pitchFamily="34" charset="0"/>
              </a:rPr>
              <a:t>¡Más cerca, oh Dios, de ti, más cerca, sí!</a:t>
            </a:r>
            <a:endParaRPr lang="es-PE" sz="50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3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Que mis pies tan sólo en pos de lo </a:t>
            </a:r>
            <a:r>
              <a:rPr lang="es-PE" sz="6000" dirty="0">
                <a:latin typeface="Arial Black" pitchFamily="34" charset="0"/>
              </a:rPr>
              <a:t>santo  puedan ir; </a:t>
            </a:r>
            <a:r>
              <a:rPr lang="es-ES" sz="6000" dirty="0">
                <a:latin typeface="Arial Black" pitchFamily="34" charset="0"/>
              </a:rPr>
              <a:t>Y que a ti, Señor, mi voz se  complazca </a:t>
            </a:r>
            <a:r>
              <a:rPr lang="es-PE" sz="6000" dirty="0">
                <a:latin typeface="Arial Black" pitchFamily="34" charset="0"/>
              </a:rPr>
              <a:t>en bendecir.</a:t>
            </a:r>
          </a:p>
        </p:txBody>
      </p:sp>
    </p:spTree>
    <p:extLst>
      <p:ext uri="{BB962C8B-B14F-4D97-AF65-F5344CB8AC3E}">
        <p14:creationId xmlns:p14="http://schemas.microsoft.com/office/powerpoint/2010/main" val="134432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Toma, ¡oh Dios!, mi voluntad, Y hazla tuya nada más;</a:t>
            </a:r>
            <a:r>
              <a:rPr lang="es-PE" sz="6000" dirty="0">
                <a:latin typeface="Arial Black" pitchFamily="34" charset="0"/>
              </a:rPr>
              <a:t> Toma, sí, mi corazón, </a:t>
            </a:r>
            <a:r>
              <a:rPr lang="es-ES" sz="6000" dirty="0">
                <a:latin typeface="Arial Black" pitchFamily="34" charset="0"/>
              </a:rPr>
              <a:t>Y tu trono en él tendrás.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4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Que mis labios al hablar hablen sólo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de tu amor; </a:t>
            </a:r>
            <a:r>
              <a:rPr lang="es-ES" sz="6000" dirty="0">
                <a:latin typeface="Arial Black" pitchFamily="34" charset="0"/>
              </a:rPr>
              <a:t>Que mis bienes ocultar no los pueda a ti, </a:t>
            </a:r>
            <a:r>
              <a:rPr lang="es-PE" sz="6000" dirty="0">
                <a:latin typeface="Arial Black" pitchFamily="34" charset="0"/>
              </a:rPr>
              <a:t>Señor.</a:t>
            </a:r>
          </a:p>
        </p:txBody>
      </p:sp>
    </p:spTree>
    <p:extLst>
      <p:ext uri="{BB962C8B-B14F-4D97-AF65-F5344CB8AC3E}">
        <p14:creationId xmlns:p14="http://schemas.microsoft.com/office/powerpoint/2010/main" val="141093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Toma, ¡oh Dios!, mi voluntad, Y hazla tuya nada más;</a:t>
            </a:r>
            <a:r>
              <a:rPr lang="es-PE" sz="6000" dirty="0">
                <a:latin typeface="Arial Black" pitchFamily="34" charset="0"/>
              </a:rPr>
              <a:t> Toma, sí, mi corazón, </a:t>
            </a:r>
            <a:r>
              <a:rPr lang="es-ES" sz="6000" dirty="0">
                <a:latin typeface="Arial Black" pitchFamily="34" charset="0"/>
              </a:rPr>
              <a:t>Y tu trono en él tendrás.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4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Que mi tiempo todo esté consagrado </a:t>
            </a:r>
            <a:r>
              <a:rPr lang="es-PE" sz="6000" dirty="0">
                <a:latin typeface="Arial Black" pitchFamily="34" charset="0"/>
              </a:rPr>
              <a:t>a tu loor; </a:t>
            </a:r>
            <a:r>
              <a:rPr lang="es-ES" sz="6000" dirty="0">
                <a:latin typeface="Arial Black" pitchFamily="34" charset="0"/>
              </a:rPr>
              <a:t>Y mi mente y su poder sean usados en </a:t>
            </a:r>
            <a:r>
              <a:rPr lang="es-PE" sz="6000" dirty="0">
                <a:latin typeface="Arial Black" pitchFamily="34" charset="0"/>
              </a:rPr>
              <a:t>tu honor. </a:t>
            </a:r>
          </a:p>
        </p:txBody>
      </p:sp>
    </p:spTree>
    <p:extLst>
      <p:ext uri="{BB962C8B-B14F-4D97-AF65-F5344CB8AC3E}">
        <p14:creationId xmlns:p14="http://schemas.microsoft.com/office/powerpoint/2010/main" val="147921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Toma, ¡oh Dios!, mi voluntad, Y hazla tuya nada más;</a:t>
            </a:r>
            <a:r>
              <a:rPr lang="es-PE" sz="6000" dirty="0">
                <a:latin typeface="Arial Black" pitchFamily="34" charset="0"/>
              </a:rPr>
              <a:t> Toma, sí, mi corazón, </a:t>
            </a:r>
            <a:r>
              <a:rPr lang="es-ES" sz="6000" dirty="0">
                <a:latin typeface="Arial Black" pitchFamily="34" charset="0"/>
              </a:rPr>
              <a:t>Y tu trono en él tendrás.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4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1. Ten fe en Dios cuando estás abatido; El ve tu senda y escucha tu voz; Nunca jamás andan solos sus hijos; Siempre ten fe completa en Dios.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7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889248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Ten fe en Dios, reinando está; Ten fe en Dios, pues fiel te guardará; </a:t>
            </a:r>
            <a:r>
              <a:rPr lang="es-PE" sz="5600" dirty="0">
                <a:latin typeface="Arial Black" pitchFamily="34" charset="0"/>
              </a:rPr>
              <a:t>No fallará, él vencerá, </a:t>
            </a:r>
            <a:r>
              <a:rPr lang="es-ES" sz="5600" dirty="0">
                <a:latin typeface="Arial Black" pitchFamily="34" charset="0"/>
              </a:rPr>
              <a:t>Siempre ten fe completa en Dios.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Ten fe en Dios, y verás que él </a:t>
            </a:r>
            <a:r>
              <a:rPr lang="es-PE" sz="5600" dirty="0">
                <a:latin typeface="Arial Black" pitchFamily="34" charset="0"/>
              </a:rPr>
              <a:t>escucha, </a:t>
            </a:r>
            <a:r>
              <a:rPr lang="es-ES" sz="5600" dirty="0">
                <a:latin typeface="Arial Black" pitchFamily="34" charset="0"/>
              </a:rPr>
              <a:t>Tus peticiones; él no olvidará. Pon tu confianza en sus santas </a:t>
            </a:r>
            <a:r>
              <a:rPr lang="es-PE" sz="5600" dirty="0">
                <a:latin typeface="Arial Black" pitchFamily="34" charset="0"/>
              </a:rPr>
              <a:t>promesas, Siempre ten fe; responderá.</a:t>
            </a:r>
          </a:p>
        </p:txBody>
      </p:sp>
    </p:spTree>
    <p:extLst>
      <p:ext uri="{BB962C8B-B14F-4D97-AF65-F5344CB8AC3E}">
        <p14:creationId xmlns:p14="http://schemas.microsoft.com/office/powerpoint/2010/main" val="205837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8964488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Ten fe en Dios, reinando está; Ten fe en Dios, pues fiel te guardará; </a:t>
            </a:r>
            <a:r>
              <a:rPr lang="es-PE" sz="5600" dirty="0">
                <a:latin typeface="Arial Black" pitchFamily="34" charset="0"/>
              </a:rPr>
              <a:t>No fallará, él vencerá, </a:t>
            </a:r>
            <a:r>
              <a:rPr lang="es-ES" sz="5600" dirty="0">
                <a:latin typeface="Arial Black" pitchFamily="34" charset="0"/>
              </a:rPr>
              <a:t>Siempre ten fe completa en Dios.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2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000" dirty="0">
                <a:latin typeface="Arial Black" pitchFamily="34" charset="0"/>
              </a:rPr>
              <a:t>2. Si peregrino soy, y de ansiedad Me llena, puesto el sol, la oscuridad, Mi sueño aun así ha de llevarme a ti.</a:t>
            </a:r>
          </a:p>
          <a:p>
            <a:pPr algn="ctr"/>
            <a:r>
              <a:rPr lang="es-ES" sz="5000" dirty="0">
                <a:latin typeface="Arial Black" pitchFamily="34" charset="0"/>
              </a:rPr>
              <a:t>¡Más cerca, oh Dios, de ti, más cerca, sí!</a:t>
            </a:r>
            <a:endParaRPr lang="es-PE" sz="50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0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Ten fe en Dios cuando sufres dolores; El ve tus pruebas y desolación; Y él espera que traigas tus cargas, Y tengas de él consolación.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8964488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Ten fe en Dios, reinando está; Ten fe en Dios, pues fiel te guardará; </a:t>
            </a:r>
            <a:r>
              <a:rPr lang="es-PE" sz="5600" dirty="0">
                <a:latin typeface="Arial Black" pitchFamily="34" charset="0"/>
              </a:rPr>
              <a:t>No fallará, él vencerá, </a:t>
            </a:r>
            <a:r>
              <a:rPr lang="es-ES" sz="5600" dirty="0">
                <a:latin typeface="Arial Black" pitchFamily="34" charset="0"/>
              </a:rPr>
              <a:t>Siempre ten fe completa en Dios.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2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4. Ten fe en Dios aunque todo te falle; En Dios ten fe, pues te socorrerá; El nunca falla, aunque reinos  perezcan, El reina y siempre reinará.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8964488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Ten fe en Dios, reinando está; Ten fe en Dios, pues fiel te guardará; </a:t>
            </a:r>
            <a:r>
              <a:rPr lang="es-PE" sz="5600" dirty="0">
                <a:latin typeface="Arial Black" pitchFamily="34" charset="0"/>
              </a:rPr>
              <a:t>No fallará, él vencerá, </a:t>
            </a:r>
            <a:r>
              <a:rPr lang="es-ES" sz="5600" dirty="0">
                <a:latin typeface="Arial Black" pitchFamily="34" charset="0"/>
              </a:rPr>
              <a:t>Siempre ten fe completa en Dios.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22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it-IT" sz="5500" dirty="0">
                <a:latin typeface="Arial Black" pitchFamily="34" charset="0"/>
              </a:rPr>
              <a:t>1. Cristo, en ti confío, mi alma entrego a </a:t>
            </a:r>
            <a:r>
              <a:rPr lang="es-PE" sz="5500" dirty="0">
                <a:latin typeface="Arial Black" pitchFamily="34" charset="0"/>
              </a:rPr>
              <a:t>ti, </a:t>
            </a:r>
            <a:r>
              <a:rPr lang="es-ES" sz="5500" dirty="0">
                <a:latin typeface="Arial Black" pitchFamily="34" charset="0"/>
              </a:rPr>
              <a:t>Pues perdido estaba y tú viniste a mí. Nadie hay en el mundo como tú, Señor, Pues por mí moriste, tierno Salvador.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9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it-IT" sz="5500" dirty="0">
                <a:latin typeface="Arial Black" pitchFamily="34" charset="0"/>
              </a:rPr>
              <a:t>Cristo, en ti confío, mi alma entrego a ti, </a:t>
            </a:r>
            <a:r>
              <a:rPr lang="es-ES" sz="5500" dirty="0">
                <a:latin typeface="Arial Black" pitchFamily="34" charset="0"/>
              </a:rPr>
              <a:t>Pues perdido estaba y tú viniste a mí.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04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Cristo, en ti confío, por tu gran </a:t>
            </a:r>
            <a:r>
              <a:rPr lang="es-PE" sz="5500" dirty="0">
                <a:latin typeface="Arial Black" pitchFamily="34" charset="0"/>
              </a:rPr>
              <a:t>bondad, Tu misericordia, tu fidelidad. </a:t>
            </a:r>
            <a:r>
              <a:rPr lang="es-ES" sz="5500" dirty="0">
                <a:latin typeface="Arial Black" pitchFamily="34" charset="0"/>
              </a:rPr>
              <a:t>Ciegos y enfermos vieron tu poder; Todos fueron limpios, salvos por la fe.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4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it-IT" sz="5500" dirty="0">
                <a:latin typeface="Arial Black" pitchFamily="34" charset="0"/>
              </a:rPr>
              <a:t>Cristo, en ti confío, mi alma entrego a ti, </a:t>
            </a:r>
            <a:r>
              <a:rPr lang="es-ES" sz="5500" dirty="0">
                <a:latin typeface="Arial Black" pitchFamily="34" charset="0"/>
              </a:rPr>
              <a:t>Pues perdido estaba y tú viniste a mí.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500" dirty="0">
                <a:latin typeface="Arial Black" pitchFamily="34" charset="0"/>
              </a:rPr>
              <a:t>3. Cristo, en ti confío, tú no fallarás; </a:t>
            </a:r>
            <a:r>
              <a:rPr lang="es-ES" sz="5500" dirty="0">
                <a:latin typeface="Arial Black" pitchFamily="34" charset="0"/>
              </a:rPr>
              <a:t>Todo el que a ti viene, no rechazarás. </a:t>
            </a:r>
            <a:r>
              <a:rPr lang="es-PE" sz="5500" dirty="0">
                <a:latin typeface="Arial Black" pitchFamily="34" charset="0"/>
              </a:rPr>
              <a:t>Fiel es tu promesa, grande es tu amor. </a:t>
            </a:r>
            <a:r>
              <a:rPr lang="es-ES" sz="5500" dirty="0">
                <a:latin typeface="Arial Black" pitchFamily="34" charset="0"/>
              </a:rPr>
              <a:t>Ten mi vida entera, ¡Tú eres mi Señor!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it-IT" sz="5500" dirty="0">
                <a:latin typeface="Arial Black" pitchFamily="34" charset="0"/>
              </a:rPr>
              <a:t>Cristo, en ti confío, mi alma entrego a ti, </a:t>
            </a:r>
            <a:r>
              <a:rPr lang="es-ES" sz="5500" dirty="0">
                <a:latin typeface="Arial Black" pitchFamily="34" charset="0"/>
              </a:rPr>
              <a:t>Pues perdido estaba y tú viniste a mí.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dirty="0">
                <a:latin typeface="Arial Black" pitchFamily="34" charset="0"/>
              </a:rPr>
              <a:t>3.Y luego al despertar , te alabaré; De gracias, un altar te levantaré allí mi corazón eleve su oración </a:t>
            </a:r>
            <a:r>
              <a:rPr lang="es-ES" sz="5000" dirty="0">
                <a:latin typeface="Arial Black" pitchFamily="34" charset="0"/>
              </a:rPr>
              <a:t>¡Más cerca, oh Dios, de ti, más cerca, sí!</a:t>
            </a:r>
            <a:endParaRPr lang="es-PE" sz="5000" dirty="0">
              <a:latin typeface="Arial Black" pitchFamily="34" charset="0"/>
              <a:cs typeface="Arial" pitchFamily="34" charset="0"/>
            </a:endParaRPr>
          </a:p>
          <a:p>
            <a:pPr algn="ctr"/>
            <a:endParaRPr lang="es-PE" sz="5000" dirty="0">
              <a:latin typeface="Arial Black" pitchFamily="34" charset="0"/>
            </a:endParaRPr>
          </a:p>
        </p:txBody>
      </p:sp>
      <p:pic>
        <p:nvPicPr>
          <p:cNvPr id="3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Cristo me ayuda por él a vivir, Cristo me ayuda por él a morir; Hasta que llegue su gloria a ver, </a:t>
            </a:r>
            <a:r>
              <a:rPr lang="es-PE" sz="6000" dirty="0">
                <a:latin typeface="Arial Black" pitchFamily="34" charset="0"/>
              </a:rPr>
              <a:t>Cada momento le entrego mi ser.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6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Cada momento la vida me da; </a:t>
            </a:r>
            <a:r>
              <a:rPr lang="es-ES" sz="5600" dirty="0">
                <a:latin typeface="Arial Black" pitchFamily="34" charset="0"/>
              </a:rPr>
              <a:t>Cada momento conmigo él está; Hasta que llegue su gloria a ver, </a:t>
            </a:r>
            <a:r>
              <a:rPr lang="es-PE" sz="5600" dirty="0">
                <a:latin typeface="Arial Black" pitchFamily="34" charset="0"/>
              </a:rPr>
              <a:t>Cada momento le entrego mi ser.</a:t>
            </a:r>
          </a:p>
        </p:txBody>
      </p:sp>
    </p:spTree>
    <p:extLst>
      <p:ext uri="{BB962C8B-B14F-4D97-AF65-F5344CB8AC3E}">
        <p14:creationId xmlns:p14="http://schemas.microsoft.com/office/powerpoint/2010/main" val="347541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¿Siento pesares?, muy cerca él está; </a:t>
            </a:r>
            <a:r>
              <a:rPr lang="es-PE" sz="5600" dirty="0">
                <a:latin typeface="Arial Black" pitchFamily="34" charset="0"/>
              </a:rPr>
              <a:t>¿Siento dolores?, alivio me da; </a:t>
            </a:r>
            <a:r>
              <a:rPr lang="es-ES" sz="5600" dirty="0">
                <a:latin typeface="Arial Black" pitchFamily="34" charset="0"/>
              </a:rPr>
              <a:t>¿Tengo aflicciones?, me muestra su </a:t>
            </a:r>
            <a:r>
              <a:rPr lang="es-PE" sz="5600" dirty="0">
                <a:latin typeface="Arial Black" pitchFamily="34" charset="0"/>
              </a:rPr>
              <a:t>amor, </a:t>
            </a:r>
            <a:r>
              <a:rPr lang="es-ES" sz="5600" dirty="0">
                <a:latin typeface="Arial Black" pitchFamily="34" charset="0"/>
              </a:rPr>
              <a:t>Cada momento me cuida el Señor.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5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Cada momento la vida me da; </a:t>
            </a:r>
            <a:r>
              <a:rPr lang="es-ES" sz="5600" dirty="0">
                <a:latin typeface="Arial Black" pitchFamily="34" charset="0"/>
              </a:rPr>
              <a:t>Cada momento conmigo él está; Hasta que llegue su gloria a ver, </a:t>
            </a:r>
            <a:r>
              <a:rPr lang="es-PE" sz="5600" dirty="0">
                <a:latin typeface="Arial Black" pitchFamily="34" charset="0"/>
              </a:rPr>
              <a:t>Cada momento le entrego mi ser.</a:t>
            </a:r>
          </a:p>
        </p:txBody>
      </p:sp>
    </p:spTree>
    <p:extLst>
      <p:ext uri="{BB962C8B-B14F-4D97-AF65-F5344CB8AC3E}">
        <p14:creationId xmlns:p14="http://schemas.microsoft.com/office/powerpoint/2010/main" val="6262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600" dirty="0">
                <a:latin typeface="Arial Black" pitchFamily="34" charset="0"/>
              </a:rPr>
              <a:t>3. ¿Tengo amarguras o siento temor?; ¿Paso tristezas?, me inspira valor; </a:t>
            </a:r>
            <a:r>
              <a:rPr lang="es-ES" sz="5600" dirty="0">
                <a:latin typeface="Arial Black" pitchFamily="34" charset="0"/>
              </a:rPr>
              <a:t>¿Hallo conflictos o penas aquí?, Cada momento se acuerda de mí.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3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Cada momento la vida me da; </a:t>
            </a:r>
            <a:r>
              <a:rPr lang="es-ES" sz="5600" dirty="0">
                <a:latin typeface="Arial Black" pitchFamily="34" charset="0"/>
              </a:rPr>
              <a:t>Cada momento conmigo él está; Hasta que llegue su gloria a ver, </a:t>
            </a:r>
            <a:r>
              <a:rPr lang="es-PE" sz="5600" dirty="0">
                <a:latin typeface="Arial Black" pitchFamily="34" charset="0"/>
              </a:rPr>
              <a:t>Cada momento le entrego mi ser.</a:t>
            </a:r>
          </a:p>
        </p:txBody>
      </p:sp>
    </p:spTree>
    <p:extLst>
      <p:ext uri="{BB962C8B-B14F-4D97-AF65-F5344CB8AC3E}">
        <p14:creationId xmlns:p14="http://schemas.microsoft.com/office/powerpoint/2010/main" val="6262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4. ¿Tengo flaquezas o débil estoy?, Cristo me dice: “Tu amparo yo soy”; Cada momento, en tinieblas o luz, Siempre conmigo está mi Jesús.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PE" sz="5600" dirty="0">
                <a:latin typeface="Arial Black" pitchFamily="34" charset="0"/>
              </a:rPr>
              <a:t>Cada momento la vida me da; </a:t>
            </a:r>
            <a:r>
              <a:rPr lang="es-ES" sz="5600" dirty="0">
                <a:latin typeface="Arial Black" pitchFamily="34" charset="0"/>
              </a:rPr>
              <a:t>Cada momento conmigo él está; Hasta que llegue su gloria a ver, </a:t>
            </a:r>
            <a:r>
              <a:rPr lang="es-PE" sz="5600" dirty="0">
                <a:latin typeface="Arial Black" pitchFamily="34" charset="0"/>
              </a:rPr>
              <a:t>Cada momento le entrego mi ser.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2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27293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1. Ven, alma que lloras, ven al Salvador; </a:t>
            </a:r>
            <a:r>
              <a:rPr lang="es-PE" sz="5600" dirty="0">
                <a:latin typeface="Arial Black" pitchFamily="34" charset="0"/>
              </a:rPr>
              <a:t>En tus tristes horas dile tu dolor. </a:t>
            </a:r>
            <a:r>
              <a:rPr lang="es-ES" sz="5600" dirty="0">
                <a:latin typeface="Arial Black" pitchFamily="34" charset="0"/>
              </a:rPr>
              <a:t>Dile de tu duelo; ven tal como estás; Habla sin recelo, y no llores más.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Toda tu amargura </a:t>
            </a:r>
            <a:r>
              <a:rPr lang="es-ES" sz="5600" dirty="0" err="1">
                <a:latin typeface="Arial Black" pitchFamily="34" charset="0"/>
              </a:rPr>
              <a:t>dí</a:t>
            </a:r>
            <a:r>
              <a:rPr lang="es-ES" sz="5600" dirty="0">
                <a:latin typeface="Arial Black" pitchFamily="34" charset="0"/>
              </a:rPr>
              <a:t> al Cristo fiel, Y tu pena dura, descarga en él En sus brazos fuertes asilo hallarás; Ven, porque él es bueno, y no llores </a:t>
            </a:r>
            <a:r>
              <a:rPr lang="es-PE" sz="5600" dirty="0">
                <a:latin typeface="Arial Black" pitchFamily="34" charset="0"/>
              </a:rPr>
              <a:t>más.</a:t>
            </a:r>
          </a:p>
        </p:txBody>
      </p:sp>
    </p:spTree>
    <p:extLst>
      <p:ext uri="{BB962C8B-B14F-4D97-AF65-F5344CB8AC3E}">
        <p14:creationId xmlns:p14="http://schemas.microsoft.com/office/powerpoint/2010/main" val="6121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Del Señor el pueblo somos, lo </a:t>
            </a:r>
            <a:r>
              <a:rPr lang="es-PE" sz="6000" dirty="0">
                <a:latin typeface="Arial Black" pitchFamily="34" charset="0"/>
              </a:rPr>
              <a:t>mostramos por su amor. </a:t>
            </a:r>
            <a:r>
              <a:rPr lang="es-ES" sz="6000" dirty="0">
                <a:latin typeface="Arial Black" pitchFamily="34" charset="0"/>
              </a:rPr>
              <a:t>Somos uno en espíritu, de esperanza la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señal.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9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Al que está cansado muéstrale la </a:t>
            </a:r>
            <a:r>
              <a:rPr lang="es-PE" sz="5600" dirty="0">
                <a:latin typeface="Arial Black" pitchFamily="34" charset="0"/>
              </a:rPr>
              <a:t>cruz; </a:t>
            </a:r>
            <a:r>
              <a:rPr lang="es-ES" sz="5600" dirty="0">
                <a:latin typeface="Arial Black" pitchFamily="34" charset="0"/>
              </a:rPr>
              <a:t>Guía al angustiado hacia el buen Jesús; La bendita nueva de celeste paz A los tristes lleva, y no llores más.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1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PE" sz="6200" dirty="0">
                <a:latin typeface="Arial Black" pitchFamily="34" charset="0"/>
              </a:rPr>
              <a:t>1. Corazones siempre alegres,</a:t>
            </a:r>
          </a:p>
          <a:p>
            <a:pPr algn="ctr"/>
            <a:r>
              <a:rPr lang="es-PE" sz="6200" dirty="0">
                <a:latin typeface="Arial Black" pitchFamily="34" charset="0"/>
              </a:rPr>
              <a:t>Rebosando gratitud;</a:t>
            </a:r>
          </a:p>
          <a:p>
            <a:pPr algn="ctr"/>
            <a:r>
              <a:rPr lang="es-ES" sz="6200" dirty="0">
                <a:latin typeface="Arial Black" pitchFamily="34" charset="0"/>
              </a:rPr>
              <a:t>Somos los que a Dios amamos, redimida </a:t>
            </a:r>
            <a:r>
              <a:rPr lang="es-PE" sz="6200" dirty="0">
                <a:latin typeface="Arial Black" pitchFamily="34" charset="0"/>
              </a:rPr>
              <a:t>juventud.</a:t>
            </a:r>
            <a:endParaRPr lang="es-ES" sz="6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Siempre alegres vamos todos, llenos de </a:t>
            </a:r>
            <a:r>
              <a:rPr lang="es-PE" sz="5500" dirty="0">
                <a:latin typeface="Arial Black" pitchFamily="34" charset="0"/>
              </a:rPr>
              <a:t>felicidad. </a:t>
            </a:r>
            <a:r>
              <a:rPr lang="es-ES" sz="5500" dirty="0">
                <a:latin typeface="Arial Black" pitchFamily="34" charset="0"/>
              </a:rPr>
              <a:t>Hermosísimo el camino hacia la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eternidad.</a:t>
            </a:r>
            <a:r>
              <a:rPr lang="es-ES" sz="5500" dirty="0">
                <a:latin typeface="Arial Black" pitchFamily="34" charset="0"/>
              </a:rPr>
              <a:t>Hermosísimo el camino hacia la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eternidad.</a:t>
            </a:r>
          </a:p>
        </p:txBody>
      </p:sp>
    </p:spTree>
    <p:extLst>
      <p:ext uri="{BB962C8B-B14F-4D97-AF65-F5344CB8AC3E}">
        <p14:creationId xmlns:p14="http://schemas.microsoft.com/office/powerpoint/2010/main" val="47494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200" dirty="0">
                <a:latin typeface="Arial Black" pitchFamily="34" charset="0"/>
              </a:rPr>
              <a:t>2. Dios nos guía de la mano, nos ampara </a:t>
            </a:r>
            <a:r>
              <a:rPr lang="es-PE" sz="6200" dirty="0">
                <a:latin typeface="Arial Black" pitchFamily="34" charset="0"/>
              </a:rPr>
              <a:t>su poder;</a:t>
            </a:r>
          </a:p>
          <a:p>
            <a:pPr algn="ctr"/>
            <a:r>
              <a:rPr lang="es-ES" sz="6200" dirty="0">
                <a:latin typeface="Arial Black" pitchFamily="34" charset="0"/>
              </a:rPr>
              <a:t>Es su brazo  poderoso, que nos quiere </a:t>
            </a:r>
            <a:r>
              <a:rPr lang="es-PE" sz="6200" dirty="0">
                <a:latin typeface="Arial Black" pitchFamily="34" charset="0"/>
              </a:rPr>
              <a:t>defender.</a:t>
            </a:r>
          </a:p>
        </p:txBody>
      </p:sp>
    </p:spTree>
    <p:extLst>
      <p:ext uri="{BB962C8B-B14F-4D97-AF65-F5344CB8AC3E}">
        <p14:creationId xmlns:p14="http://schemas.microsoft.com/office/powerpoint/2010/main" val="69513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Siempre alegres vamos todos, llenos de </a:t>
            </a:r>
            <a:r>
              <a:rPr lang="es-PE" sz="5500" dirty="0">
                <a:latin typeface="Arial Black" pitchFamily="34" charset="0"/>
              </a:rPr>
              <a:t>felicidad. </a:t>
            </a:r>
            <a:r>
              <a:rPr lang="es-ES" sz="5500" dirty="0">
                <a:latin typeface="Arial Black" pitchFamily="34" charset="0"/>
              </a:rPr>
              <a:t>Hermosísimo el camino hacia la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eternidad.</a:t>
            </a:r>
            <a:r>
              <a:rPr lang="es-ES" sz="5500" dirty="0">
                <a:latin typeface="Arial Black" pitchFamily="34" charset="0"/>
              </a:rPr>
              <a:t>Hermosísimo el camino hacia la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eternidad.</a:t>
            </a:r>
          </a:p>
        </p:txBody>
      </p:sp>
    </p:spTree>
    <p:extLst>
      <p:ext uri="{BB962C8B-B14F-4D97-AF65-F5344CB8AC3E}">
        <p14:creationId xmlns:p14="http://schemas.microsoft.com/office/powerpoint/2010/main" val="6486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200" dirty="0">
                <a:latin typeface="Arial Black" pitchFamily="34" charset="0"/>
              </a:rPr>
              <a:t>3. Si nos viera desmayados en nuestra </a:t>
            </a:r>
            <a:r>
              <a:rPr lang="es-PE" sz="6200" dirty="0">
                <a:latin typeface="Arial Black" pitchFamily="34" charset="0"/>
              </a:rPr>
              <a:t>debilidad,</a:t>
            </a:r>
          </a:p>
          <a:p>
            <a:pPr algn="ctr"/>
            <a:r>
              <a:rPr lang="es-ES" sz="6200" dirty="0">
                <a:latin typeface="Arial Black" pitchFamily="34" charset="0"/>
              </a:rPr>
              <a:t>Con su gracia nos anima, nos levanta su </a:t>
            </a:r>
            <a:r>
              <a:rPr lang="es-PE" sz="6200" dirty="0">
                <a:latin typeface="Arial Black" pitchFamily="34" charset="0"/>
              </a:rPr>
              <a:t>bondad.</a:t>
            </a:r>
          </a:p>
        </p:txBody>
      </p:sp>
    </p:spTree>
    <p:extLst>
      <p:ext uri="{BB962C8B-B14F-4D97-AF65-F5344CB8AC3E}">
        <p14:creationId xmlns:p14="http://schemas.microsoft.com/office/powerpoint/2010/main" val="9074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Siempre alegres vamos todos, llenos de </a:t>
            </a:r>
            <a:r>
              <a:rPr lang="es-PE" sz="5500" dirty="0">
                <a:latin typeface="Arial Black" pitchFamily="34" charset="0"/>
              </a:rPr>
              <a:t>felicidad. </a:t>
            </a:r>
            <a:r>
              <a:rPr lang="es-ES" sz="5500" dirty="0">
                <a:latin typeface="Arial Black" pitchFamily="34" charset="0"/>
              </a:rPr>
              <a:t>Hermosísimo el camino hacia la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eternidad.</a:t>
            </a:r>
            <a:r>
              <a:rPr lang="es-ES" sz="5500" dirty="0">
                <a:latin typeface="Arial Black" pitchFamily="34" charset="0"/>
              </a:rPr>
              <a:t>Hermosísimo el camino hacia la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eternidad.</a:t>
            </a:r>
          </a:p>
        </p:txBody>
      </p:sp>
    </p:spTree>
    <p:extLst>
      <p:ext uri="{BB962C8B-B14F-4D97-AF65-F5344CB8AC3E}">
        <p14:creationId xmlns:p14="http://schemas.microsoft.com/office/powerpoint/2010/main" val="18542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200" dirty="0">
                <a:latin typeface="Arial Black" pitchFamily="34" charset="0"/>
              </a:rPr>
              <a:t>4. En sus fuerzas llevaremos aún con</a:t>
            </a:r>
          </a:p>
          <a:p>
            <a:pPr algn="ctr"/>
            <a:r>
              <a:rPr lang="es-PE" sz="6200" dirty="0">
                <a:latin typeface="Arial Black" pitchFamily="34" charset="0"/>
              </a:rPr>
              <a:t>gozo nuestra</a:t>
            </a:r>
          </a:p>
          <a:p>
            <a:pPr algn="ctr"/>
            <a:r>
              <a:rPr lang="es-PE" sz="6200" dirty="0">
                <a:latin typeface="Arial Black" pitchFamily="34" charset="0"/>
              </a:rPr>
              <a:t>cruz; </a:t>
            </a:r>
            <a:r>
              <a:rPr lang="es-ES" sz="6200" dirty="0">
                <a:latin typeface="Arial Black" pitchFamily="34" charset="0"/>
              </a:rPr>
              <a:t>Luego con él cantaremos en la gloria de </a:t>
            </a:r>
            <a:r>
              <a:rPr lang="es-PE" sz="6200" dirty="0">
                <a:latin typeface="Arial Black" pitchFamily="34" charset="0"/>
              </a:rPr>
              <a:t>su luz.</a:t>
            </a:r>
          </a:p>
        </p:txBody>
      </p:sp>
    </p:spTree>
    <p:extLst>
      <p:ext uri="{BB962C8B-B14F-4D97-AF65-F5344CB8AC3E}">
        <p14:creationId xmlns:p14="http://schemas.microsoft.com/office/powerpoint/2010/main" val="337828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Siempre alegres vamos todos, llenos de </a:t>
            </a:r>
            <a:r>
              <a:rPr lang="es-PE" sz="5500" dirty="0">
                <a:latin typeface="Arial Black" pitchFamily="34" charset="0"/>
              </a:rPr>
              <a:t>felicidad. </a:t>
            </a:r>
            <a:r>
              <a:rPr lang="es-ES" sz="5500" dirty="0">
                <a:latin typeface="Arial Black" pitchFamily="34" charset="0"/>
              </a:rPr>
              <a:t>Hermosísimo el camino hacia la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eternidad.</a:t>
            </a:r>
            <a:r>
              <a:rPr lang="es-ES" sz="5500" dirty="0">
                <a:latin typeface="Arial Black" pitchFamily="34" charset="0"/>
              </a:rPr>
              <a:t>Hermosísimo el camino hacia la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eternidad.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¡Cuán firme cimiento se ha dado a la </a:t>
            </a:r>
            <a:r>
              <a:rPr lang="es-PE" sz="5500" dirty="0">
                <a:latin typeface="Arial Black" pitchFamily="34" charset="0"/>
              </a:rPr>
              <a:t>fe, </a:t>
            </a:r>
            <a:r>
              <a:rPr lang="es-ES" sz="5500" dirty="0">
                <a:latin typeface="Arial Black" pitchFamily="34" charset="0"/>
              </a:rPr>
              <a:t>De Dios en su eterna palabra de amor! ¿Qué más él pudiera en su libro añadir,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Si todo a sus hijos lo ha dicho el Señor?</a:t>
            </a:r>
          </a:p>
        </p:txBody>
      </p:sp>
    </p:spTree>
    <p:extLst>
      <p:ext uri="{BB962C8B-B14F-4D97-AF65-F5344CB8AC3E}">
        <p14:creationId xmlns:p14="http://schemas.microsoft.com/office/powerpoint/2010/main" val="208323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346" y="64238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1 Título"/>
          <p:cNvSpPr txBox="1">
            <a:spLocks/>
          </p:cNvSpPr>
          <p:nvPr/>
        </p:nvSpPr>
        <p:spPr>
          <a:xfrm>
            <a:off x="177205" y="19367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700" dirty="0">
                <a:latin typeface="Algerian" pitchFamily="82" charset="0"/>
                <a:hlinkClick r:id="rId4" action="ppaction://hlinksldjump"/>
              </a:rPr>
              <a:t>377.-¡OH CUAN DULCE ES FIAR EN CRISTO!</a:t>
            </a:r>
            <a:endParaRPr lang="es-ES" sz="1700" dirty="0">
              <a:latin typeface="Algerian" pitchFamily="82" charset="0"/>
            </a:endParaRPr>
          </a:p>
        </p:txBody>
      </p:sp>
      <p:sp>
        <p:nvSpPr>
          <p:cNvPr id="51" name="1 Título"/>
          <p:cNvSpPr txBox="1">
            <a:spLocks/>
          </p:cNvSpPr>
          <p:nvPr/>
        </p:nvSpPr>
        <p:spPr>
          <a:xfrm>
            <a:off x="177205" y="69773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5" action="ppaction://hlinksldjump"/>
              </a:rPr>
              <a:t>378.-REDIMIDO POR CRISTO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2" name="1 Título"/>
          <p:cNvSpPr txBox="1">
            <a:spLocks/>
          </p:cNvSpPr>
          <p:nvPr/>
        </p:nvSpPr>
        <p:spPr>
          <a:xfrm>
            <a:off x="175221" y="1196752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6" action="ppaction://hlinksldjump"/>
              </a:rPr>
              <a:t>379.-REFUGIO DE ESTE PECADOR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3" name="1 Título"/>
          <p:cNvSpPr txBox="1">
            <a:spLocks/>
          </p:cNvSpPr>
          <p:nvPr/>
        </p:nvSpPr>
        <p:spPr>
          <a:xfrm>
            <a:off x="217348" y="1780952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7" action="ppaction://hlinksldjump"/>
              </a:rPr>
              <a:t>380.-MI FE DESCANSA EN BUEN LUGAR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4" name="1 Título"/>
          <p:cNvSpPr txBox="1">
            <a:spLocks/>
          </p:cNvSpPr>
          <p:nvPr/>
        </p:nvSpPr>
        <p:spPr>
          <a:xfrm>
            <a:off x="217348" y="235391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8" action="ppaction://hlinksldjump"/>
              </a:rPr>
              <a:t>381.-TE NECESITO YA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5" name="1 Título"/>
          <p:cNvSpPr txBox="1">
            <a:spLocks/>
          </p:cNvSpPr>
          <p:nvPr/>
        </p:nvSpPr>
        <p:spPr>
          <a:xfrm>
            <a:off x="179512" y="2929979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9" action="ppaction://hlinksldjump"/>
              </a:rPr>
              <a:t>382.-FE LA VICTORIA ES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6" name="1 Título"/>
          <p:cNvSpPr txBox="1">
            <a:spLocks/>
          </p:cNvSpPr>
          <p:nvPr/>
        </p:nvSpPr>
        <p:spPr>
          <a:xfrm>
            <a:off x="194027" y="350604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0" action="ppaction://hlinksldjump"/>
              </a:rPr>
              <a:t>383.-NUNCA DESMAYAR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7" name="1 Título"/>
          <p:cNvSpPr txBox="1">
            <a:spLocks/>
          </p:cNvSpPr>
          <p:nvPr/>
        </p:nvSpPr>
        <p:spPr>
          <a:xfrm>
            <a:off x="194027" y="4005064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1" action="ppaction://hlinksldjump"/>
              </a:rPr>
              <a:t>384.-CUAL PENDÓN HERMOSO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8" name="1 Título"/>
          <p:cNvSpPr txBox="1">
            <a:spLocks/>
          </p:cNvSpPr>
          <p:nvPr/>
        </p:nvSpPr>
        <p:spPr>
          <a:xfrm>
            <a:off x="207496" y="4590819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2" action="ppaction://hlinksldjump"/>
              </a:rPr>
              <a:t>385.-ABISMADO EN EL PECADO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59" name="1 Título"/>
          <p:cNvSpPr txBox="1">
            <a:spLocks/>
          </p:cNvSpPr>
          <p:nvPr/>
        </p:nvSpPr>
        <p:spPr>
          <a:xfrm>
            <a:off x="207496" y="5157190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3" action="ppaction://hlinksldjump"/>
              </a:rPr>
              <a:t>386.-QUE MI VIDA ENTERA ESTE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0" name="1 Título"/>
          <p:cNvSpPr txBox="1">
            <a:spLocks/>
          </p:cNvSpPr>
          <p:nvPr/>
        </p:nvSpPr>
        <p:spPr>
          <a:xfrm>
            <a:off x="217348" y="566628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4" action="ppaction://hlinksldjump"/>
              </a:rPr>
              <a:t>387.-VIENEN A MI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1" name="1 Título"/>
          <p:cNvSpPr txBox="1">
            <a:spLocks/>
          </p:cNvSpPr>
          <p:nvPr/>
        </p:nvSpPr>
        <p:spPr>
          <a:xfrm>
            <a:off x="217348" y="6156567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5" action="ppaction://hlinksldjump"/>
              </a:rPr>
              <a:t>388.-NO TENGO TEMOR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2" name="1 Título"/>
          <p:cNvSpPr txBox="1">
            <a:spLocks/>
          </p:cNvSpPr>
          <p:nvPr/>
        </p:nvSpPr>
        <p:spPr>
          <a:xfrm>
            <a:off x="4683761" y="19367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6" action="ppaction://hlinksldjump"/>
              </a:rPr>
              <a:t>389.-OBJETO DE MI FE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3" name="1 Título"/>
          <p:cNvSpPr txBox="1">
            <a:spLocks/>
          </p:cNvSpPr>
          <p:nvPr/>
        </p:nvSpPr>
        <p:spPr>
          <a:xfrm>
            <a:off x="4683761" y="69773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7" action="ppaction://hlinksldjump"/>
              </a:rPr>
              <a:t>390.-HABLA, JESÚS, A MI ALMA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4" name="1 Título"/>
          <p:cNvSpPr txBox="1">
            <a:spLocks/>
          </p:cNvSpPr>
          <p:nvPr/>
        </p:nvSpPr>
        <p:spPr>
          <a:xfrm>
            <a:off x="4683761" y="1196752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8" action="ppaction://hlinksldjump"/>
              </a:rPr>
              <a:t>391.-QUIEN QUIERA FUERTE MOSTRARSE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5" name="1 Título"/>
          <p:cNvSpPr txBox="1">
            <a:spLocks/>
          </p:cNvSpPr>
          <p:nvPr/>
        </p:nvSpPr>
        <p:spPr>
          <a:xfrm>
            <a:off x="4683761" y="1780952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19" action="ppaction://hlinksldjump"/>
              </a:rPr>
              <a:t>392.-A JESÚS PREFIERO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6" name="1 Título"/>
          <p:cNvSpPr txBox="1">
            <a:spLocks/>
          </p:cNvSpPr>
          <p:nvPr/>
        </p:nvSpPr>
        <p:spPr>
          <a:xfrm>
            <a:off x="4716016" y="2353915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0" action="ppaction://hlinksldjump"/>
              </a:rPr>
              <a:t>393.-¿SOY YO SOLDADO DE JESUS?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7" name="1 Título"/>
          <p:cNvSpPr txBox="1">
            <a:spLocks/>
          </p:cNvSpPr>
          <p:nvPr/>
        </p:nvSpPr>
        <p:spPr>
          <a:xfrm>
            <a:off x="4716016" y="2929979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1" action="ppaction://hlinksldjump"/>
              </a:rPr>
              <a:t>394.-¿SOY YO SOLDADO DE JESUS?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68" name="1 Título"/>
          <p:cNvSpPr txBox="1">
            <a:spLocks/>
          </p:cNvSpPr>
          <p:nvPr/>
        </p:nvSpPr>
        <p:spPr>
          <a:xfrm>
            <a:off x="4716016" y="350604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600" dirty="0">
                <a:latin typeface="Algerian" pitchFamily="82" charset="0"/>
                <a:hlinkClick r:id="rId22" action="ppaction://hlinksldjump"/>
              </a:rPr>
              <a:t>395.-NO TE DE TEMOR HABLAR POR CRISTO</a:t>
            </a:r>
            <a:endParaRPr lang="es-ES" sz="1600" dirty="0">
              <a:latin typeface="Algerian" pitchFamily="82" charset="0"/>
            </a:endParaRPr>
          </a:p>
        </p:txBody>
      </p:sp>
      <p:sp>
        <p:nvSpPr>
          <p:cNvPr id="69" name="1 Título"/>
          <p:cNvSpPr txBox="1">
            <a:spLocks/>
          </p:cNvSpPr>
          <p:nvPr/>
        </p:nvSpPr>
        <p:spPr>
          <a:xfrm>
            <a:off x="4716016" y="4005063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3" action="ppaction://hlinksldjump"/>
              </a:rPr>
              <a:t>396.-SI FUI MOTIVO DE DOLOR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70" name="1 Título"/>
          <p:cNvSpPr txBox="1">
            <a:spLocks/>
          </p:cNvSpPr>
          <p:nvPr/>
        </p:nvSpPr>
        <p:spPr>
          <a:xfrm>
            <a:off x="4716016" y="4590819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4" action="ppaction://hlinksldjump"/>
              </a:rPr>
              <a:t>397.-FIRMES Y ADELANTE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71" name="1 Título"/>
          <p:cNvSpPr txBox="1">
            <a:spLocks/>
          </p:cNvSpPr>
          <p:nvPr/>
        </p:nvSpPr>
        <p:spPr>
          <a:xfrm>
            <a:off x="4716016" y="5157189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5" action="ppaction://hlinksldjump"/>
              </a:rPr>
              <a:t>398.-MIRAD Y VED A NUESTRO DIOS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72" name="1 Título"/>
          <p:cNvSpPr txBox="1">
            <a:spLocks/>
          </p:cNvSpPr>
          <p:nvPr/>
        </p:nvSpPr>
        <p:spPr>
          <a:xfrm>
            <a:off x="4716016" y="566628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6" action="ppaction://hlinksldjump"/>
              </a:rPr>
              <a:t>399.-EN LOS NEGOCIOS DEL REY</a:t>
            </a:r>
            <a:endParaRPr lang="es-ES" sz="1800" dirty="0">
              <a:latin typeface="Algerian" pitchFamily="82" charset="0"/>
            </a:endParaRPr>
          </a:p>
        </p:txBody>
      </p:sp>
      <p:sp>
        <p:nvSpPr>
          <p:cNvPr id="73" name="1 Título"/>
          <p:cNvSpPr txBox="1">
            <a:spLocks/>
          </p:cNvSpPr>
          <p:nvPr/>
        </p:nvSpPr>
        <p:spPr>
          <a:xfrm>
            <a:off x="4730530" y="6174281"/>
            <a:ext cx="4498668" cy="499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" sz="1800" dirty="0">
                <a:latin typeface="Algerian" pitchFamily="82" charset="0"/>
                <a:hlinkClick r:id="rId27" action="ppaction://hlinksldjump"/>
              </a:rPr>
              <a:t>400.-TU VIDA, ¡OH SALVADOR!</a:t>
            </a:r>
            <a:endParaRPr lang="es-ES" sz="1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Demostremos nuestro cambio que operó </a:t>
            </a:r>
            <a:r>
              <a:rPr lang="es-PE" sz="6000" dirty="0">
                <a:latin typeface="Arial Black" pitchFamily="34" charset="0"/>
              </a:rPr>
              <a:t>el Salvador, </a:t>
            </a:r>
            <a:r>
              <a:rPr lang="es-ES" sz="6000" dirty="0">
                <a:latin typeface="Arial Black" pitchFamily="34" charset="0"/>
              </a:rPr>
              <a:t>Y gocemos todos juntos de su trono </a:t>
            </a:r>
            <a:r>
              <a:rPr lang="es-PE" sz="6000" dirty="0">
                <a:latin typeface="Arial Black" pitchFamily="34" charset="0"/>
              </a:rPr>
              <a:t>alrededor.</a:t>
            </a:r>
          </a:p>
        </p:txBody>
      </p:sp>
    </p:spTree>
    <p:extLst>
      <p:ext uri="{BB962C8B-B14F-4D97-AF65-F5344CB8AC3E}">
        <p14:creationId xmlns:p14="http://schemas.microsoft.com/office/powerpoint/2010/main" val="259088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No temas por nada, contigo yo soy; Tu Dios yo soy solo, tu ayuda seré; Tu fuerza y firmeza en mi diestra </a:t>
            </a:r>
            <a:r>
              <a:rPr lang="es-PE" sz="5500" dirty="0">
                <a:latin typeface="Arial Black" pitchFamily="34" charset="0"/>
              </a:rPr>
              <a:t>estarán, </a:t>
            </a:r>
            <a:r>
              <a:rPr lang="es-ES" sz="5500" dirty="0">
                <a:latin typeface="Arial Black" pitchFamily="34" charset="0"/>
              </a:rPr>
              <a:t>Y en ella sostén y poder te daré.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7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No habrán de anegarte las ondas del </a:t>
            </a:r>
            <a:r>
              <a:rPr lang="es-PE" sz="5500" dirty="0">
                <a:latin typeface="Arial Black" pitchFamily="34" charset="0"/>
              </a:rPr>
              <a:t>mar, </a:t>
            </a:r>
            <a:r>
              <a:rPr lang="es-ES" sz="5500" dirty="0">
                <a:latin typeface="Arial Black" pitchFamily="34" charset="0"/>
              </a:rPr>
              <a:t>Si en aguas profundas te ordeno salir; Pues siempre contigo en angustias seré, Y todas tus penas podré reducir.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0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4. Al alma que anhele la paz que hay en </a:t>
            </a:r>
            <a:r>
              <a:rPr lang="es-PE" sz="5500" dirty="0">
                <a:latin typeface="Arial Black" pitchFamily="34" charset="0"/>
              </a:rPr>
              <a:t>mí, </a:t>
            </a:r>
            <a:r>
              <a:rPr lang="es-ES" sz="5500" dirty="0">
                <a:latin typeface="Arial Black" pitchFamily="34" charset="0"/>
              </a:rPr>
              <a:t>Jamás en sus luchas la habré de dejar; Si todo el infierno la quiere perder, ¡Yo nunca, no, nunca, la puedo olvidar!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77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1. Cuando vienen nieblas y oscuridad Y no siento el divino amor, Viene al corazón gran consolación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De la mano del Salvador.</a:t>
            </a:r>
          </a:p>
        </p:txBody>
      </p:sp>
    </p:spTree>
    <p:extLst>
      <p:ext uri="{BB962C8B-B14F-4D97-AF65-F5344CB8AC3E}">
        <p14:creationId xmlns:p14="http://schemas.microsoft.com/office/powerpoint/2010/main" val="19329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En la mano del Salvador </a:t>
            </a:r>
            <a:r>
              <a:rPr lang="es-PE" sz="5600" dirty="0">
                <a:latin typeface="Arial Black" pitchFamily="34" charset="0"/>
              </a:rPr>
              <a:t>Hay poder tan consolador;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En la tentación viene bendición De la mano del Salvador.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0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Si a dejar a Cristo tentados estoy Por el mundo tan tentador, Puedo yo vencer por el gran poder De la mano del Salvador.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0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En la mano del Salvador </a:t>
            </a:r>
            <a:r>
              <a:rPr lang="es-PE" sz="5600" dirty="0">
                <a:latin typeface="Arial Black" pitchFamily="34" charset="0"/>
              </a:rPr>
              <a:t>Hay poder tan consolador;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En la tentación viene bendición De la mano del Salvador.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84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Cuando confundido no pueda ver El designio de mi Señor, Adelante voy, siempre guiado soy Por la mano del Salvador.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5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En la mano del Salvador </a:t>
            </a:r>
            <a:r>
              <a:rPr lang="es-PE" sz="5600" dirty="0">
                <a:latin typeface="Arial Black" pitchFamily="34" charset="0"/>
              </a:rPr>
              <a:t>Hay poder tan consolador;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En la tentación viene bendición De la mano del Salvador.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84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4. Cuando al fin cercana la muerte esté </a:t>
            </a:r>
            <a:r>
              <a:rPr lang="es-PE" sz="5600" dirty="0">
                <a:latin typeface="Arial Black" pitchFamily="34" charset="0"/>
              </a:rPr>
              <a:t>Con poder tan abrumador, </a:t>
            </a:r>
            <a:r>
              <a:rPr lang="es-ES" sz="5600" dirty="0">
                <a:latin typeface="Arial Black" pitchFamily="34" charset="0"/>
              </a:rPr>
              <a:t>Paz en mi alma habrá, pues sostén </a:t>
            </a:r>
            <a:r>
              <a:rPr lang="es-PE" sz="5600" dirty="0">
                <a:latin typeface="Arial Black" pitchFamily="34" charset="0"/>
              </a:rPr>
              <a:t>tendrá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De la mano del Salvador.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4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Del Señor sus siervos somos, </a:t>
            </a:r>
            <a:r>
              <a:rPr lang="es-PE" sz="6000" dirty="0">
                <a:latin typeface="Arial Black" pitchFamily="34" charset="0"/>
              </a:rPr>
              <a:t>trabajamos para él;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Su trabajo realizamos  obedientes a su </a:t>
            </a:r>
            <a:r>
              <a:rPr lang="es-PE" sz="6000" dirty="0">
                <a:latin typeface="Arial Black" pitchFamily="34" charset="0"/>
              </a:rPr>
              <a:t>ley.</a:t>
            </a:r>
          </a:p>
        </p:txBody>
      </p:sp>
    </p:spTree>
    <p:extLst>
      <p:ext uri="{BB962C8B-B14F-4D97-AF65-F5344CB8AC3E}">
        <p14:creationId xmlns:p14="http://schemas.microsoft.com/office/powerpoint/2010/main" val="242958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En la mano del Salvador </a:t>
            </a:r>
            <a:r>
              <a:rPr lang="es-PE" sz="5600" dirty="0">
                <a:latin typeface="Arial Black" pitchFamily="34" charset="0"/>
              </a:rPr>
              <a:t>Hay poder tan consolador;</a:t>
            </a:r>
          </a:p>
          <a:p>
            <a:pPr algn="ctr"/>
            <a:r>
              <a:rPr lang="es-ES" sz="5600" dirty="0">
                <a:latin typeface="Arial Black" pitchFamily="34" charset="0"/>
              </a:rPr>
              <a:t>En la tentación viene bendición De la mano del Salvador.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84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116632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Buscad primero el reino de Dios </a:t>
            </a:r>
            <a:r>
              <a:rPr lang="es-PE" sz="6000" dirty="0">
                <a:latin typeface="Arial Black" pitchFamily="34" charset="0"/>
              </a:rPr>
              <a:t>Y su perfecta justicia, </a:t>
            </a:r>
            <a:r>
              <a:rPr lang="es-ES" sz="6000" dirty="0">
                <a:latin typeface="Arial Black" pitchFamily="34" charset="0"/>
              </a:rPr>
              <a:t>Y lo demás añadido será. </a:t>
            </a:r>
            <a:r>
              <a:rPr lang="es-PE" sz="6000" dirty="0">
                <a:latin typeface="Arial Black" pitchFamily="34" charset="0"/>
              </a:rPr>
              <a:t>Aleluya, aleluya.</a:t>
            </a:r>
            <a:endParaRPr lang="es-ES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6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Discanto: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Aleluya, Aleluya, Aleluya, Aleluya, Aleluya, Aleluya.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7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-99392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No sólo de pan el hombre vivirá,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Sino de toda palabra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Que sale de la boca de Dios.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Aleluya, aleluya.</a:t>
            </a:r>
          </a:p>
        </p:txBody>
      </p:sp>
    </p:spTree>
    <p:extLst>
      <p:ext uri="{BB962C8B-B14F-4D97-AF65-F5344CB8AC3E}">
        <p14:creationId xmlns:p14="http://schemas.microsoft.com/office/powerpoint/2010/main" val="78391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Discanto: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Aleluya, Aleluya, Aleluya, Aleluya, Aleluya, Aleluya.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</a:t>
            </a:r>
            <a:r>
              <a:rPr lang="es-PE" sz="6000" dirty="0">
                <a:latin typeface="Arial Black" pitchFamily="34" charset="0"/>
              </a:rPr>
              <a:t>Pedid, pedid y se os dará;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Buscad y hallaréis </a:t>
            </a:r>
            <a:r>
              <a:rPr lang="es-ES" sz="6000">
                <a:latin typeface="Arial Black" pitchFamily="34" charset="0"/>
              </a:rPr>
              <a:t>Llamad</a:t>
            </a:r>
            <a:r>
              <a:rPr lang="es-ES" sz="6000" dirty="0">
                <a:latin typeface="Arial Black" pitchFamily="34" charset="0"/>
              </a:rPr>
              <a:t>, llamad y la puerta se abrirá.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Aleluya, aleluya.</a:t>
            </a:r>
          </a:p>
        </p:txBody>
      </p:sp>
    </p:spTree>
    <p:extLst>
      <p:ext uri="{BB962C8B-B14F-4D97-AF65-F5344CB8AC3E}">
        <p14:creationId xmlns:p14="http://schemas.microsoft.com/office/powerpoint/2010/main" val="232061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-108520" y="-116632"/>
            <a:ext cx="925252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Discanto: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Aleluya, Aleluya, Aleluya, Aleluya, Aleluya, Aleluya.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1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Temores hay y presiones mil, Y mi camino oscuro va;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Pero es muy cierto que siempre aquí: </a:t>
            </a:r>
            <a:r>
              <a:rPr lang="es-PE" sz="6000" dirty="0">
                <a:latin typeface="Arial Black" pitchFamily="34" charset="0"/>
              </a:rPr>
              <a:t>Mi Dios reinando está.</a:t>
            </a:r>
            <a:endParaRPr lang="es-PE" sz="5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3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Designios santos los suyos son; Por él los astros su luz darán, Y él da a la tierra su protección: </a:t>
            </a:r>
            <a:r>
              <a:rPr lang="es-PE" sz="5600" dirty="0">
                <a:latin typeface="Arial Black" pitchFamily="34" charset="0"/>
              </a:rPr>
              <a:t>Mi Dios reinando está, Mi Dios reinando está.</a:t>
            </a:r>
          </a:p>
        </p:txBody>
      </p:sp>
    </p:spTree>
    <p:extLst>
      <p:ext uri="{BB962C8B-B14F-4D97-AF65-F5344CB8AC3E}">
        <p14:creationId xmlns:p14="http://schemas.microsoft.com/office/powerpoint/2010/main" val="302429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2. Conflictos, guerras por siempre habrá Y males muchos habrá doquier; Mas Dios, yo sé, que me escucha ya: </a:t>
            </a:r>
            <a:r>
              <a:rPr lang="es-PE" sz="5700" dirty="0">
                <a:latin typeface="Arial Black" pitchFamily="34" charset="0"/>
              </a:rPr>
              <a:t>Mi Dios reinando está.</a:t>
            </a:r>
          </a:p>
        </p:txBody>
      </p:sp>
    </p:spTree>
    <p:extLst>
      <p:ext uri="{BB962C8B-B14F-4D97-AF65-F5344CB8AC3E}">
        <p14:creationId xmlns:p14="http://schemas.microsoft.com/office/powerpoint/2010/main" val="421812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Hoy seguimos su bandera y actuamos </a:t>
            </a:r>
            <a:r>
              <a:rPr lang="es-PE" sz="6000" dirty="0">
                <a:latin typeface="Arial Black" pitchFamily="34" charset="0"/>
              </a:rPr>
              <a:t>con tesón, </a:t>
            </a:r>
            <a:r>
              <a:rPr lang="es-ES" sz="6000" dirty="0">
                <a:latin typeface="Arial Black" pitchFamily="34" charset="0"/>
              </a:rPr>
              <a:t>Ocupados en la obra que reclama fiel </a:t>
            </a:r>
            <a:r>
              <a:rPr lang="es-PE" sz="6000" dirty="0">
                <a:latin typeface="Arial Black" pitchFamily="34" charset="0"/>
              </a:rPr>
              <a:t>acción.</a:t>
            </a:r>
          </a:p>
        </p:txBody>
      </p:sp>
    </p:spTree>
    <p:extLst>
      <p:ext uri="{BB962C8B-B14F-4D97-AF65-F5344CB8AC3E}">
        <p14:creationId xmlns:p14="http://schemas.microsoft.com/office/powerpoint/2010/main" val="242958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Designios santos los suyos son; Por él los astros su luz darán, Y él da a la tierra su protección: </a:t>
            </a:r>
            <a:r>
              <a:rPr lang="es-PE" sz="5600" dirty="0">
                <a:latin typeface="Arial Black" pitchFamily="34" charset="0"/>
              </a:rPr>
              <a:t>Mi Dios reinando está, Mi Dios reinando está.</a:t>
            </a:r>
          </a:p>
        </p:txBody>
      </p:sp>
    </p:spTree>
    <p:extLst>
      <p:ext uri="{BB962C8B-B14F-4D97-AF65-F5344CB8AC3E}">
        <p14:creationId xmlns:p14="http://schemas.microsoft.com/office/powerpoint/2010/main" val="34043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Aun cuando tenga yo que luchar, En su Palabra confiando estoy. Y por su gracia me hará triunfar: </a:t>
            </a:r>
            <a:r>
              <a:rPr lang="es-PE" sz="6000" dirty="0">
                <a:latin typeface="Arial Black" pitchFamily="34" charset="0"/>
              </a:rPr>
              <a:t>Mi Dios reinando está.</a:t>
            </a:r>
          </a:p>
        </p:txBody>
      </p:sp>
    </p:spTree>
    <p:extLst>
      <p:ext uri="{BB962C8B-B14F-4D97-AF65-F5344CB8AC3E}">
        <p14:creationId xmlns:p14="http://schemas.microsoft.com/office/powerpoint/2010/main" val="350853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Designios santos los suyos son; Por él los astros su luz darán, Y él da a la tierra su protección: </a:t>
            </a:r>
            <a:r>
              <a:rPr lang="es-PE" sz="5600" dirty="0">
                <a:latin typeface="Arial Black" pitchFamily="34" charset="0"/>
              </a:rPr>
              <a:t>Mi Dios reinando está, Mi Dios reinando está.</a:t>
            </a:r>
          </a:p>
        </p:txBody>
      </p:sp>
    </p:spTree>
    <p:extLst>
      <p:ext uri="{BB962C8B-B14F-4D97-AF65-F5344CB8AC3E}">
        <p14:creationId xmlns:p14="http://schemas.microsoft.com/office/powerpoint/2010/main" val="34043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Jesús vendrá por su pueblo, sí, Su reino santo poder tendrá; Por eso es que hay confianza en </a:t>
            </a:r>
            <a:r>
              <a:rPr lang="es-PE" sz="6000" dirty="0">
                <a:latin typeface="Arial Black" pitchFamily="34" charset="0"/>
              </a:rPr>
              <a:t>mí: Mi Dios reinando está.</a:t>
            </a:r>
          </a:p>
        </p:txBody>
      </p:sp>
    </p:spTree>
    <p:extLst>
      <p:ext uri="{BB962C8B-B14F-4D97-AF65-F5344CB8AC3E}">
        <p14:creationId xmlns:p14="http://schemas.microsoft.com/office/powerpoint/2010/main" val="109772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Designios santos los suyos son; Por él los astros su luz darán, Y él da a la tierra su protección: </a:t>
            </a:r>
            <a:r>
              <a:rPr lang="es-PE" sz="5600" dirty="0">
                <a:latin typeface="Arial Black" pitchFamily="34" charset="0"/>
              </a:rPr>
              <a:t>Mi Dios reinando está, Mi Dios reinando está.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32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5700" dirty="0">
                <a:latin typeface="Arial Black" pitchFamily="34" charset="0"/>
              </a:rPr>
              <a:t>1. ¡Salve, Jesús, mi eterno Redentor! En ti confía mi alma, Salvador; Sufriste cruenta cruz por mi maldad, </a:t>
            </a:r>
            <a:r>
              <a:rPr lang="es-ES" sz="5700" dirty="0">
                <a:latin typeface="Arial Black" pitchFamily="34" charset="0"/>
              </a:rPr>
              <a:t>Para librarnos en tu gran bondad.</a:t>
            </a:r>
            <a:endParaRPr lang="es-PE" sz="57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48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5700" dirty="0">
                <a:latin typeface="Arial Black" pitchFamily="34" charset="0"/>
              </a:rPr>
              <a:t>2. Omnipotente, tú reinando estás; </a:t>
            </a:r>
            <a:r>
              <a:rPr lang="es-ES" sz="5700" dirty="0">
                <a:latin typeface="Arial Black" pitchFamily="34" charset="0"/>
              </a:rPr>
              <a:t>Misericordia y gracia plena das. Tu solio en nuestras almas haz; Jesús, Llénalas de tu dulce y pura luz.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3. Vida eres, y de ti es el vivir; De ti el sostén confiamos recibir; Por fe esperamos sólo en tu poder, Que en toda prueba nos hará vencer.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6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4. Otra esperanza no hay para el mortal, En su tan corta vida terrenal. Tu calma y paz nos guardan del azar, Tus fuerzas nos harán perseverar.</a:t>
            </a:r>
            <a:endParaRPr lang="es-PE" sz="57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07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Del amor divino, ¿quién me apartará? Escondido en Cristo, ¿quién me tocará? Si Dios justifica, ¿quién  condenará? Cristo por mí ruega, ¿quién me acusará?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6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Del Señor profeta somos, y </a:t>
            </a:r>
            <a:r>
              <a:rPr lang="es-PE" sz="6000" dirty="0">
                <a:latin typeface="Arial Black" pitchFamily="34" charset="0"/>
              </a:rPr>
              <a:t>anunciamos la verdad; </a:t>
            </a:r>
            <a:r>
              <a:rPr lang="es-ES" sz="6000" dirty="0">
                <a:latin typeface="Arial Black" pitchFamily="34" charset="0"/>
              </a:rPr>
              <a:t>La justicia defendemos con limpieza, </a:t>
            </a:r>
            <a:r>
              <a:rPr lang="es-PE" sz="6000" dirty="0">
                <a:latin typeface="Arial Black" pitchFamily="34" charset="0"/>
              </a:rPr>
              <a:t>claridad.</a:t>
            </a:r>
          </a:p>
        </p:txBody>
      </p:sp>
    </p:spTree>
    <p:extLst>
      <p:ext uri="{BB962C8B-B14F-4D97-AF65-F5344CB8AC3E}">
        <p14:creationId xmlns:p14="http://schemas.microsoft.com/office/powerpoint/2010/main" val="401725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700" dirty="0">
                <a:latin typeface="Arial Black" pitchFamily="34" charset="0"/>
              </a:rPr>
              <a:t>A los que a Dios aman, todo ayuda a </a:t>
            </a:r>
            <a:r>
              <a:rPr lang="es-PE" sz="5700" dirty="0">
                <a:latin typeface="Arial Black" pitchFamily="34" charset="0"/>
              </a:rPr>
              <a:t>bien. </a:t>
            </a:r>
            <a:r>
              <a:rPr lang="es-ES" sz="5700" dirty="0">
                <a:latin typeface="Arial Black" pitchFamily="34" charset="0"/>
              </a:rPr>
              <a:t>Esto es mi consuelo, esto es mi sostén.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A los que a Dios aman, todo ayuda a </a:t>
            </a:r>
            <a:r>
              <a:rPr lang="es-PE" sz="5700" dirty="0">
                <a:latin typeface="Arial Black" pitchFamily="34" charset="0"/>
              </a:rPr>
              <a:t>bien. </a:t>
            </a:r>
            <a:r>
              <a:rPr lang="es-ES" sz="5700" dirty="0">
                <a:latin typeface="Arial Black" pitchFamily="34" charset="0"/>
              </a:rPr>
              <a:t>Esto es mi consuelo, esto es mi sostén.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2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Todo lo que pasa en mi vida aquí Dios me lo prepara por amor de mí. En mis pruebas duras, Dios me es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siempre fiel: </a:t>
            </a:r>
            <a:r>
              <a:rPr lang="es-ES" sz="5500" dirty="0">
                <a:latin typeface="Arial Black" pitchFamily="34" charset="0"/>
              </a:rPr>
              <a:t>¿Por qué pues las dudas? Yo descanso </a:t>
            </a:r>
            <a:r>
              <a:rPr lang="es-PE" sz="5500" dirty="0">
                <a:latin typeface="Arial Black" pitchFamily="34" charset="0"/>
              </a:rPr>
              <a:t>en él.</a:t>
            </a:r>
          </a:p>
        </p:txBody>
      </p:sp>
    </p:spTree>
    <p:extLst>
      <p:ext uri="{BB962C8B-B14F-4D97-AF65-F5344CB8AC3E}">
        <p14:creationId xmlns:p14="http://schemas.microsoft.com/office/powerpoint/2010/main" val="30181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700" dirty="0">
                <a:latin typeface="Arial Black" pitchFamily="34" charset="0"/>
              </a:rPr>
              <a:t>A los que a Dios aman, todo ayuda a </a:t>
            </a:r>
            <a:r>
              <a:rPr lang="es-PE" sz="5700" dirty="0">
                <a:latin typeface="Arial Black" pitchFamily="34" charset="0"/>
              </a:rPr>
              <a:t>bien. </a:t>
            </a:r>
            <a:r>
              <a:rPr lang="es-ES" sz="5700" dirty="0">
                <a:latin typeface="Arial Black" pitchFamily="34" charset="0"/>
              </a:rPr>
              <a:t>Esto es mi consuelo, esto es mi sostén.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A los que a Dios aman, todo ayuda a </a:t>
            </a:r>
            <a:r>
              <a:rPr lang="es-PE" sz="5700" dirty="0">
                <a:latin typeface="Arial Black" pitchFamily="34" charset="0"/>
              </a:rPr>
              <a:t>bien. </a:t>
            </a:r>
            <a:r>
              <a:rPr lang="es-ES" sz="5700" dirty="0">
                <a:latin typeface="Arial Black" pitchFamily="34" charset="0"/>
              </a:rPr>
              <a:t>Esto es mi consuelo, esto es mi sostén.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Plagas hay y muerte a mi alrededor. Ordenó mi suerte el que es Dios de </a:t>
            </a:r>
            <a:r>
              <a:rPr lang="es-PE" sz="5500" dirty="0">
                <a:latin typeface="Arial Black" pitchFamily="34" charset="0"/>
              </a:rPr>
              <a:t>amor. </a:t>
            </a:r>
            <a:r>
              <a:rPr lang="es-ES" sz="5500" dirty="0">
                <a:latin typeface="Arial Black" pitchFamily="34" charset="0"/>
              </a:rPr>
              <a:t>Ni una sola flecha me podrá dañar. Si él no lo permite, no me alcanzará.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9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700" dirty="0">
                <a:latin typeface="Arial Black" pitchFamily="34" charset="0"/>
              </a:rPr>
              <a:t>Coro:</a:t>
            </a:r>
            <a:endParaRPr lang="es-PE" sz="5700" dirty="0">
              <a:latin typeface="Arial Black" pitchFamily="34" charset="0"/>
            </a:endParaRPr>
          </a:p>
          <a:p>
            <a:pPr algn="ctr"/>
            <a:r>
              <a:rPr lang="es-ES" sz="5700" dirty="0">
                <a:latin typeface="Arial Black" pitchFamily="34" charset="0"/>
              </a:rPr>
              <a:t>A los que a Dios aman, todo ayuda a </a:t>
            </a:r>
            <a:r>
              <a:rPr lang="es-PE" sz="5700" dirty="0">
                <a:latin typeface="Arial Black" pitchFamily="34" charset="0"/>
              </a:rPr>
              <a:t>bien. </a:t>
            </a:r>
            <a:r>
              <a:rPr lang="es-ES" sz="5700" dirty="0">
                <a:latin typeface="Arial Black" pitchFamily="34" charset="0"/>
              </a:rPr>
              <a:t>Esto es mi consuelo, esto es mi sostén.</a:t>
            </a:r>
            <a:endParaRPr lang="es-PE" sz="57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700" dirty="0">
                <a:latin typeface="Arial Black" pitchFamily="34" charset="0"/>
              </a:rPr>
              <a:t>A los que a Dios aman, todo ayuda a </a:t>
            </a:r>
            <a:r>
              <a:rPr lang="es-PE" sz="5700" dirty="0">
                <a:latin typeface="Arial Black" pitchFamily="34" charset="0"/>
              </a:rPr>
              <a:t>bien. </a:t>
            </a:r>
            <a:r>
              <a:rPr lang="es-ES" sz="5700" dirty="0">
                <a:latin typeface="Arial Black" pitchFamily="34" charset="0"/>
              </a:rPr>
              <a:t>Esto es mi consuelo, esto es mi sostén.</a:t>
            </a:r>
            <a:endParaRPr lang="es-PE" sz="57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1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¡Oh, cuán dulce es fiar en Cristo, Y entregarse todo a él; </a:t>
            </a:r>
            <a:r>
              <a:rPr lang="es-PE" sz="6000" dirty="0">
                <a:latin typeface="Arial Black" pitchFamily="34" charset="0"/>
              </a:rPr>
              <a:t>Esperar en sus promesas,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en sus sendas serle fiel!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95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Jesucristo, Jesucristo, </a:t>
            </a:r>
            <a:r>
              <a:rPr lang="es-ES" sz="6000" dirty="0">
                <a:latin typeface="Arial Black" pitchFamily="34" charset="0"/>
              </a:rPr>
              <a:t>Ya tu amor probaste en mí; </a:t>
            </a:r>
            <a:r>
              <a:rPr lang="es-PE" sz="6000" dirty="0">
                <a:latin typeface="Arial Black" pitchFamily="34" charset="0"/>
              </a:rPr>
              <a:t>Jesucristo, Jesucristo, </a:t>
            </a:r>
            <a:r>
              <a:rPr lang="es-ES" sz="6000" dirty="0">
                <a:latin typeface="Arial Black" pitchFamily="34" charset="0"/>
              </a:rPr>
              <a:t>Siempre quiero fiar en ti.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6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valientes avanzamos a cumplir con el </a:t>
            </a:r>
            <a:r>
              <a:rPr lang="es-PE" sz="6000" dirty="0">
                <a:latin typeface="Arial Black" pitchFamily="34" charset="0"/>
              </a:rPr>
              <a:t>deber, </a:t>
            </a:r>
            <a:r>
              <a:rPr lang="es-ES" sz="6000" dirty="0">
                <a:latin typeface="Arial Black" pitchFamily="34" charset="0"/>
              </a:rPr>
              <a:t>Porque así el mundo puede a Jesús bien </a:t>
            </a:r>
            <a:r>
              <a:rPr lang="es-PE" sz="6000" dirty="0">
                <a:latin typeface="Arial Black" pitchFamily="34" charset="0"/>
              </a:rPr>
              <a:t>conocer.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39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Es muy dulce fiar en Cristo, </a:t>
            </a:r>
            <a:r>
              <a:rPr lang="es-PE" sz="6000" dirty="0">
                <a:latin typeface="Arial Black" pitchFamily="34" charset="0"/>
              </a:rPr>
              <a:t>Y cumplir su voluntad, No dudando su palabra, </a:t>
            </a:r>
            <a:r>
              <a:rPr lang="es-ES" sz="6000" dirty="0">
                <a:latin typeface="Arial Black" pitchFamily="34" charset="0"/>
              </a:rPr>
              <a:t>Que es la luz y la verdad.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2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Jesucristo, Jesucristo, </a:t>
            </a:r>
            <a:r>
              <a:rPr lang="es-ES" sz="6000" dirty="0">
                <a:latin typeface="Arial Black" pitchFamily="34" charset="0"/>
              </a:rPr>
              <a:t>Ya tu amor probaste en mí; </a:t>
            </a:r>
            <a:r>
              <a:rPr lang="es-PE" sz="6000" dirty="0">
                <a:latin typeface="Arial Black" pitchFamily="34" charset="0"/>
              </a:rPr>
              <a:t>Jesucristo, Jesucristo, </a:t>
            </a:r>
            <a:r>
              <a:rPr lang="es-ES" sz="6000" dirty="0">
                <a:latin typeface="Arial Black" pitchFamily="34" charset="0"/>
              </a:rPr>
              <a:t>Siempre quiero fiar en ti.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1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Siempre es grato fiar en Cristo, </a:t>
            </a:r>
            <a:r>
              <a:rPr lang="es-PE" sz="6000" dirty="0">
                <a:latin typeface="Arial Black" pitchFamily="34" charset="0"/>
              </a:rPr>
              <a:t>Cuando busca el corazón, Los tesoros celestiales </a:t>
            </a:r>
            <a:r>
              <a:rPr lang="es-ES" sz="6000" dirty="0">
                <a:latin typeface="Arial Black" pitchFamily="34" charset="0"/>
              </a:rPr>
              <a:t>De la paz y del perdón.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79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Jesucristo, Jesucristo, </a:t>
            </a:r>
            <a:r>
              <a:rPr lang="es-ES" sz="6000" dirty="0">
                <a:latin typeface="Arial Black" pitchFamily="34" charset="0"/>
              </a:rPr>
              <a:t>Ya tu amor probaste en mí; </a:t>
            </a:r>
            <a:r>
              <a:rPr lang="es-PE" sz="6000" dirty="0">
                <a:latin typeface="Arial Black" pitchFamily="34" charset="0"/>
              </a:rPr>
              <a:t>Jesucristo, Jesucristo, </a:t>
            </a:r>
            <a:r>
              <a:rPr lang="es-ES" sz="6000" dirty="0">
                <a:latin typeface="Arial Black" pitchFamily="34" charset="0"/>
              </a:rPr>
              <a:t>Siempre quiero fiar en ti.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1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Siempre en ti confiar yo quiero </a:t>
            </a:r>
            <a:r>
              <a:rPr lang="es-PE" sz="6000" dirty="0">
                <a:latin typeface="Arial Black" pitchFamily="34" charset="0"/>
              </a:rPr>
              <a:t>Mi precioso Salvador;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la vida y en la muerte Protección me dé tu amor.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Jesucristo, Jesucristo, </a:t>
            </a:r>
            <a:r>
              <a:rPr lang="es-ES" sz="6000" dirty="0">
                <a:latin typeface="Arial Black" pitchFamily="34" charset="0"/>
              </a:rPr>
              <a:t>Ya tu amor probaste en mí; </a:t>
            </a:r>
            <a:r>
              <a:rPr lang="es-PE" sz="6000" dirty="0">
                <a:latin typeface="Arial Black" pitchFamily="34" charset="0"/>
              </a:rPr>
              <a:t>Jesucristo, Jesucristo, </a:t>
            </a:r>
            <a:r>
              <a:rPr lang="es-ES" sz="6000" dirty="0">
                <a:latin typeface="Arial Black" pitchFamily="34" charset="0"/>
              </a:rPr>
              <a:t>Siempre quiero fiar en ti.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71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Comprado por Sangre de Cristo, </a:t>
            </a:r>
            <a:r>
              <a:rPr lang="es-ES" sz="6000" dirty="0">
                <a:latin typeface="Arial Black" pitchFamily="34" charset="0"/>
              </a:rPr>
              <a:t>Con gozo al cielo yo voy; </a:t>
            </a:r>
            <a:r>
              <a:rPr lang="es-PE" sz="6000" dirty="0">
                <a:latin typeface="Arial Black" pitchFamily="34" charset="0"/>
              </a:rPr>
              <a:t>Librado por gracia infinita, </a:t>
            </a:r>
            <a:r>
              <a:rPr lang="es-ES" sz="6000" dirty="0">
                <a:latin typeface="Arial Black" pitchFamily="34" charset="0"/>
              </a:rPr>
              <a:t>Ya sé que su hijo yo soy.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2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Lo se, Lo se, comprado por sangre yo soy; comprado por sangre de Cristo, con gozo al cielo yo voy.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Soy libre de pena y culpa,</a:t>
            </a:r>
            <a:r>
              <a:rPr lang="es-PE" sz="6000" dirty="0">
                <a:latin typeface="Arial Black" pitchFamily="34" charset="0"/>
              </a:rPr>
              <a:t> </a:t>
            </a:r>
            <a:r>
              <a:rPr lang="es-ES" sz="6000" dirty="0">
                <a:latin typeface="Arial Black" pitchFamily="34" charset="0"/>
              </a:rPr>
              <a:t>Su gozo él me hace sentir; El llena de gracia mi alma;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Con él es tan dulce vivir.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7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Lo se, Lo se, comprado por sangre yo soy; comprado por sangre de Cristo, con gozo al cielo yo voy.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Quiero ser leal, por los que en mí </a:t>
            </a:r>
            <a:r>
              <a:rPr lang="es-PE" sz="5500" dirty="0">
                <a:latin typeface="Arial Black" pitchFamily="34" charset="0"/>
              </a:rPr>
              <a:t>confían; </a:t>
            </a:r>
            <a:r>
              <a:rPr lang="es-ES" sz="5500" dirty="0">
                <a:latin typeface="Arial Black" pitchFamily="34" charset="0"/>
              </a:rPr>
              <a:t>Por los que me aman, puro quiero ser; Fuerza tener, pues mucho ha de sufrirse; Tener valor, pues mucho hay que </a:t>
            </a:r>
            <a:r>
              <a:rPr lang="es-PE" sz="5500" dirty="0">
                <a:latin typeface="Arial Black" pitchFamily="34" charset="0"/>
              </a:rPr>
              <a:t>emprender.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7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En Cristo yo siempre medito, Y nunca le puedo olvidar; Callar sus favores no quiero, </a:t>
            </a:r>
            <a:r>
              <a:rPr lang="es-PE" sz="6000" dirty="0">
                <a:latin typeface="Arial Black" pitchFamily="34" charset="0"/>
              </a:rPr>
              <a:t>A Cristo le voy a cantar.</a:t>
            </a:r>
          </a:p>
        </p:txBody>
      </p:sp>
    </p:spTree>
    <p:extLst>
      <p:ext uri="{BB962C8B-B14F-4D97-AF65-F5344CB8AC3E}">
        <p14:creationId xmlns:p14="http://schemas.microsoft.com/office/powerpoint/2010/main" val="189435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Lo se, Lo se, comprado por sangre yo soy; comprado por sangre de Cristo, con gozo al cielo yo voy.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Refugio de este pecador, iré, Jesús, a ti; </a:t>
            </a:r>
            <a:r>
              <a:rPr lang="es-ES" sz="6000" dirty="0">
                <a:latin typeface="Arial Black" pitchFamily="34" charset="0"/>
              </a:rPr>
              <a:t>En las riquezas de tu amor,  acuérdate de </a:t>
            </a:r>
            <a:r>
              <a:rPr lang="es-PE" sz="6000" dirty="0">
                <a:latin typeface="Arial Black" pitchFamily="34" charset="0"/>
              </a:rPr>
              <a:t>mí.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Confieso que culpable soy, confieso </a:t>
            </a:r>
            <a:r>
              <a:rPr lang="es-PE" sz="6000" dirty="0">
                <a:latin typeface="Arial Black" pitchFamily="34" charset="0"/>
              </a:rPr>
              <a:t>que soy vil; </a:t>
            </a:r>
            <a:r>
              <a:rPr lang="es-ES" sz="6000" dirty="0">
                <a:latin typeface="Arial Black" pitchFamily="34" charset="0"/>
              </a:rPr>
              <a:t>Por ti, empero, salvo soy, seguro en su </a:t>
            </a:r>
            <a:r>
              <a:rPr lang="es-PE" sz="6000" dirty="0">
                <a:latin typeface="Arial Black" pitchFamily="34" charset="0"/>
              </a:rPr>
              <a:t>redil.</a:t>
            </a:r>
          </a:p>
        </p:txBody>
      </p:sp>
    </p:spTree>
    <p:extLst>
      <p:ext uri="{BB962C8B-B14F-4D97-AF65-F5344CB8AC3E}">
        <p14:creationId xmlns:p14="http://schemas.microsoft.com/office/powerpoint/2010/main" val="21938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Auxíliame, Señor Jesús, libértame del mal; </a:t>
            </a:r>
            <a:r>
              <a:rPr lang="es-ES" sz="6000" dirty="0">
                <a:latin typeface="Arial Black" pitchFamily="34" charset="0"/>
              </a:rPr>
              <a:t>En mí derrama de tu luz, bellísimo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raudal.</a:t>
            </a:r>
          </a:p>
        </p:txBody>
      </p:sp>
    </p:spTree>
    <p:extLst>
      <p:ext uri="{BB962C8B-B14F-4D97-AF65-F5344CB8AC3E}">
        <p14:creationId xmlns:p14="http://schemas.microsoft.com/office/powerpoint/2010/main" val="386978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En toda mi necesidad, escucha mi </a:t>
            </a:r>
            <a:r>
              <a:rPr lang="es-PE" sz="6000" dirty="0">
                <a:latin typeface="Arial Black" pitchFamily="34" charset="0"/>
              </a:rPr>
              <a:t>clamor. </a:t>
            </a:r>
            <a:r>
              <a:rPr lang="es-ES" sz="6000" dirty="0">
                <a:latin typeface="Arial Black" pitchFamily="34" charset="0"/>
              </a:rPr>
              <a:t>Revísteme de santidad, y cólmame de </a:t>
            </a:r>
            <a:r>
              <a:rPr lang="es-PE" sz="6000" dirty="0">
                <a:latin typeface="Arial Black" pitchFamily="34" charset="0"/>
              </a:rPr>
              <a:t>amor.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Mi fe descansa en buen lugar, no en </a:t>
            </a:r>
            <a:r>
              <a:rPr lang="es-PE" sz="6000" dirty="0">
                <a:latin typeface="Arial Black" pitchFamily="34" charset="0"/>
              </a:rPr>
              <a:t>una religión; </a:t>
            </a:r>
            <a:r>
              <a:rPr lang="es-ES" sz="6000" dirty="0">
                <a:latin typeface="Arial Black" pitchFamily="34" charset="0"/>
              </a:rPr>
              <a:t>Confío en el viviente Rey, pues él murió </a:t>
            </a:r>
            <a:r>
              <a:rPr lang="es-PE" sz="6000" dirty="0">
                <a:latin typeface="Arial Black" pitchFamily="34" charset="0"/>
              </a:rPr>
              <a:t>por mí.</a:t>
            </a:r>
          </a:p>
        </p:txBody>
      </p:sp>
    </p:spTree>
    <p:extLst>
      <p:ext uri="{BB962C8B-B14F-4D97-AF65-F5344CB8AC3E}">
        <p14:creationId xmlns:p14="http://schemas.microsoft.com/office/powerpoint/2010/main" val="217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Y no preciso discutir ni un argumento </a:t>
            </a:r>
            <a:r>
              <a:rPr lang="es-PE" sz="6000" dirty="0">
                <a:latin typeface="Arial Black" pitchFamily="34" charset="0"/>
              </a:rPr>
              <a:t>más: </a:t>
            </a:r>
            <a:r>
              <a:rPr lang="es-ES" sz="6000" dirty="0">
                <a:latin typeface="Arial Black" pitchFamily="34" charset="0"/>
              </a:rPr>
              <a:t>Me basta que Cristo murió y que él murió </a:t>
            </a:r>
            <a:r>
              <a:rPr lang="es-PE" sz="6000" dirty="0">
                <a:latin typeface="Arial Black" pitchFamily="34" charset="0"/>
              </a:rPr>
              <a:t>por mí.</a:t>
            </a:r>
          </a:p>
        </p:txBody>
      </p:sp>
    </p:spTree>
    <p:extLst>
      <p:ext uri="{BB962C8B-B14F-4D97-AF65-F5344CB8AC3E}">
        <p14:creationId xmlns:p14="http://schemas.microsoft.com/office/powerpoint/2010/main" val="42416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Me basta que él Salvador, que ya no </a:t>
            </a:r>
            <a:r>
              <a:rPr lang="es-PE" sz="6000" dirty="0">
                <a:latin typeface="Arial Black" pitchFamily="34" charset="0"/>
              </a:rPr>
              <a:t>hay que temer. </a:t>
            </a:r>
            <a:r>
              <a:rPr lang="es-ES" sz="6000" dirty="0">
                <a:latin typeface="Arial Black" pitchFamily="34" charset="0"/>
              </a:rPr>
              <a:t>Soy pecador, mas voy a él, que no me </a:t>
            </a:r>
            <a:r>
              <a:rPr lang="es-PE" sz="6000" dirty="0">
                <a:latin typeface="Arial Black" pitchFamily="34" charset="0"/>
              </a:rPr>
              <a:t>apartará.</a:t>
            </a:r>
          </a:p>
        </p:txBody>
      </p:sp>
    </p:spTree>
    <p:extLst>
      <p:ext uri="{BB962C8B-B14F-4D97-AF65-F5344CB8AC3E}">
        <p14:creationId xmlns:p14="http://schemas.microsoft.com/office/powerpoint/2010/main" val="299378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Y no preciso discutir ni un argumento </a:t>
            </a:r>
            <a:r>
              <a:rPr lang="es-PE" sz="6000" dirty="0">
                <a:latin typeface="Arial Black" pitchFamily="34" charset="0"/>
              </a:rPr>
              <a:t>más: </a:t>
            </a:r>
            <a:r>
              <a:rPr lang="es-ES" sz="6000" dirty="0">
                <a:latin typeface="Arial Black" pitchFamily="34" charset="0"/>
              </a:rPr>
              <a:t>Me basta que Cristo murió y que él murió </a:t>
            </a:r>
            <a:r>
              <a:rPr lang="es-PE" sz="6000" dirty="0">
                <a:latin typeface="Arial Black" pitchFamily="34" charset="0"/>
              </a:rPr>
              <a:t>por mí.</a:t>
            </a:r>
          </a:p>
        </p:txBody>
      </p:sp>
    </p:spTree>
    <p:extLst>
      <p:ext uri="{BB962C8B-B14F-4D97-AF65-F5344CB8AC3E}">
        <p14:creationId xmlns:p14="http://schemas.microsoft.com/office/powerpoint/2010/main" val="7897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Quiero de todos ser el fiel amigo; Dar olvidando luego que di; Como soy débil, quiero ser humilde; La vista alzar, reír, amar, servir.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6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Su voz me da seguridad en su </a:t>
            </a:r>
            <a:r>
              <a:rPr lang="es-PE" sz="6000" dirty="0">
                <a:latin typeface="Arial Black" pitchFamily="34" charset="0"/>
              </a:rPr>
              <a:t>Palabra fiel. </a:t>
            </a:r>
            <a:r>
              <a:rPr lang="es-ES" sz="6000" dirty="0">
                <a:latin typeface="Arial Black" pitchFamily="34" charset="0"/>
              </a:rPr>
              <a:t>Mi fe descansa en buen lugar, en Cristo </a:t>
            </a:r>
            <a:r>
              <a:rPr lang="es-PE" sz="6000" dirty="0">
                <a:latin typeface="Arial Black" pitchFamily="34" charset="0"/>
              </a:rPr>
              <a:t>mi Señor.</a:t>
            </a:r>
          </a:p>
        </p:txBody>
      </p:sp>
    </p:spTree>
    <p:extLst>
      <p:ext uri="{BB962C8B-B14F-4D97-AF65-F5344CB8AC3E}">
        <p14:creationId xmlns:p14="http://schemas.microsoft.com/office/powerpoint/2010/main" val="230061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Y no preciso discutir ni un argumento </a:t>
            </a:r>
            <a:r>
              <a:rPr lang="es-PE" sz="6000" dirty="0">
                <a:latin typeface="Arial Black" pitchFamily="34" charset="0"/>
              </a:rPr>
              <a:t>más: </a:t>
            </a:r>
            <a:r>
              <a:rPr lang="es-ES" sz="6000" dirty="0">
                <a:latin typeface="Arial Black" pitchFamily="34" charset="0"/>
              </a:rPr>
              <a:t>Me basta que Cristo murió y que él murió </a:t>
            </a:r>
            <a:r>
              <a:rPr lang="es-PE" sz="6000" dirty="0">
                <a:latin typeface="Arial Black" pitchFamily="34" charset="0"/>
              </a:rPr>
              <a:t>por mí.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7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500" dirty="0">
                <a:latin typeface="Arial Black" pitchFamily="34" charset="0"/>
              </a:rPr>
              <a:t>1. Te necesito ya, bendito Salvador, </a:t>
            </a:r>
            <a:r>
              <a:rPr lang="es-PE" sz="6500" dirty="0">
                <a:latin typeface="Arial Black" pitchFamily="34" charset="0"/>
              </a:rPr>
              <a:t>Me infunde dulce paz tu tierna voz de amor.</a:t>
            </a:r>
          </a:p>
        </p:txBody>
      </p:sp>
    </p:spTree>
    <p:extLst>
      <p:ext uri="{BB962C8B-B14F-4D97-AF65-F5344CB8AC3E}">
        <p14:creationId xmlns:p14="http://schemas.microsoft.com/office/powerpoint/2010/main" val="403343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es-PE" sz="6500" dirty="0">
                <a:latin typeface="Arial Black" pitchFamily="34" charset="0"/>
              </a:rPr>
              <a:t>Te necesito, Cristo, sí, te necesito, Con corazón contrito acudo a ti.</a:t>
            </a:r>
          </a:p>
        </p:txBody>
      </p:sp>
    </p:spTree>
    <p:extLst>
      <p:ext uri="{BB962C8B-B14F-4D97-AF65-F5344CB8AC3E}">
        <p14:creationId xmlns:p14="http://schemas.microsoft.com/office/powerpoint/2010/main" val="22971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2. Te necesito ya, tú no me</a:t>
            </a:r>
          </a:p>
          <a:p>
            <a:pPr algn="ctr"/>
            <a:r>
              <a:rPr lang="es-PE" sz="6500" dirty="0">
                <a:latin typeface="Arial Black" pitchFamily="34" charset="0"/>
              </a:rPr>
              <a:t>dejarás; </a:t>
            </a:r>
            <a:r>
              <a:rPr lang="es-ES" sz="6500" dirty="0">
                <a:latin typeface="Arial Black" pitchFamily="34" charset="0"/>
              </a:rPr>
              <a:t>Yo siempre venceré si tú conmigo estás.</a:t>
            </a:r>
            <a:endParaRPr lang="es-PE" sz="6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7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es-PE" sz="6500" dirty="0">
                <a:latin typeface="Arial Black" pitchFamily="34" charset="0"/>
              </a:rPr>
              <a:t>Te necesito, Cristo, sí, te necesito, Con corazón contrito acudo a ti.</a:t>
            </a:r>
          </a:p>
        </p:txBody>
      </p:sp>
    </p:spTree>
    <p:extLst>
      <p:ext uri="{BB962C8B-B14F-4D97-AF65-F5344CB8AC3E}">
        <p14:creationId xmlns:p14="http://schemas.microsoft.com/office/powerpoint/2010/main" val="85284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3. Te necesito ya, tu santa voluntad, Y tus promesas mil en mí cumple en </a:t>
            </a:r>
            <a:r>
              <a:rPr lang="es-PE" sz="6500" dirty="0">
                <a:latin typeface="Arial Black" pitchFamily="34" charset="0"/>
              </a:rPr>
              <a:t>verdad.</a:t>
            </a:r>
          </a:p>
        </p:txBody>
      </p:sp>
    </p:spTree>
    <p:extLst>
      <p:ext uri="{BB962C8B-B14F-4D97-AF65-F5344CB8AC3E}">
        <p14:creationId xmlns:p14="http://schemas.microsoft.com/office/powerpoint/2010/main" val="182600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es-PE" sz="6500" dirty="0">
                <a:latin typeface="Arial Black" pitchFamily="34" charset="0"/>
              </a:rPr>
              <a:t>Te necesito, Cristo, sí, te necesito, Con corazón contrito acudo a ti.</a:t>
            </a:r>
          </a:p>
        </p:txBody>
      </p:sp>
    </p:spTree>
    <p:extLst>
      <p:ext uri="{BB962C8B-B14F-4D97-AF65-F5344CB8AC3E}">
        <p14:creationId xmlns:p14="http://schemas.microsoft.com/office/powerpoint/2010/main" val="85284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500" dirty="0">
                <a:latin typeface="Arial Black" pitchFamily="34" charset="0"/>
              </a:rPr>
              <a:t>4. Te necesito ya, santísimo Señor; Tuyo hazme, nada más, bendito </a:t>
            </a:r>
            <a:r>
              <a:rPr lang="es-PE" sz="6500" dirty="0">
                <a:latin typeface="Arial Black" pitchFamily="34" charset="0"/>
              </a:rPr>
              <a:t>Salvador.</a:t>
            </a:r>
          </a:p>
        </p:txBody>
      </p:sp>
    </p:spTree>
    <p:extLst>
      <p:ext uri="{BB962C8B-B14F-4D97-AF65-F5344CB8AC3E}">
        <p14:creationId xmlns:p14="http://schemas.microsoft.com/office/powerpoint/2010/main" val="5041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500" dirty="0">
                <a:latin typeface="Arial Black" pitchFamily="34" charset="0"/>
              </a:rPr>
              <a:t>Coro:</a:t>
            </a:r>
            <a:endParaRPr lang="es-PE" sz="6500" dirty="0">
              <a:latin typeface="Arial Black" pitchFamily="34" charset="0"/>
            </a:endParaRPr>
          </a:p>
          <a:p>
            <a:pPr algn="ctr"/>
            <a:r>
              <a:rPr lang="es-PE" sz="6500" dirty="0">
                <a:latin typeface="Arial Black" pitchFamily="34" charset="0"/>
              </a:rPr>
              <a:t>Te necesito, Cristo, sí, te necesito, Con corazón contrito acudo a ti.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84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Dame, Señor, virtud, pureza y fuerza; Dame valor, templanza y humildad; Dame el amor que da y ayuda y sirve; Hazme vivir según tu voluntad.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Soldados del Señor Jesús, pendones </a:t>
            </a:r>
            <a:r>
              <a:rPr lang="es-PE" sz="6600" dirty="0">
                <a:latin typeface="Arial Black" pitchFamily="34" charset="0"/>
              </a:rPr>
              <a:t>levantad;</a:t>
            </a:r>
          </a:p>
          <a:p>
            <a:pPr algn="ctr"/>
            <a:r>
              <a:rPr lang="es-ES" sz="6600" dirty="0">
                <a:latin typeface="Arial Black" pitchFamily="34" charset="0"/>
              </a:rPr>
              <a:t>Luchad valientes que la luz, muy pronto </a:t>
            </a:r>
            <a:r>
              <a:rPr lang="es-PE" sz="6600" dirty="0">
                <a:latin typeface="Arial Black" pitchFamily="34" charset="0"/>
              </a:rPr>
              <a:t>acabará.</a:t>
            </a:r>
            <a:endParaRPr lang="es-PE" sz="6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9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Al enemigo combatid, con gran </a:t>
            </a:r>
            <a:r>
              <a:rPr lang="es-PE" sz="6600" dirty="0">
                <a:latin typeface="Arial Black" pitchFamily="34" charset="0"/>
              </a:rPr>
              <a:t>celeridad; </a:t>
            </a:r>
            <a:r>
              <a:rPr lang="es-ES" sz="6600" dirty="0">
                <a:latin typeface="Arial Black" pitchFamily="34" charset="0"/>
              </a:rPr>
              <a:t>Por fe en Jesús al mundo vil,  podréis así </a:t>
            </a:r>
            <a:r>
              <a:rPr lang="es-PE" sz="6600" dirty="0">
                <a:latin typeface="Arial Black" pitchFamily="34" charset="0"/>
              </a:rPr>
              <a:t>ganar.</a:t>
            </a:r>
          </a:p>
        </p:txBody>
      </p:sp>
    </p:spTree>
    <p:extLst>
      <p:ext uri="{BB962C8B-B14F-4D97-AF65-F5344CB8AC3E}">
        <p14:creationId xmlns:p14="http://schemas.microsoft.com/office/powerpoint/2010/main" val="237024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Fe la victoria es, fe la victoria es; Fe la victoria es, del mundo vencedora.</a:t>
            </a:r>
            <a:endParaRPr lang="es-PE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16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2. Su amor pendón es de bondad, su </a:t>
            </a:r>
            <a:r>
              <a:rPr lang="es-PE" sz="6600" dirty="0">
                <a:latin typeface="Arial Black" pitchFamily="34" charset="0"/>
              </a:rPr>
              <a:t>ley, herencia  fiel; </a:t>
            </a:r>
            <a:r>
              <a:rPr lang="es-ES" sz="6600" dirty="0">
                <a:latin typeface="Arial Black" pitchFamily="34" charset="0"/>
              </a:rPr>
              <a:t>La senda de la santidad seguimos por </a:t>
            </a:r>
            <a:r>
              <a:rPr lang="es-PE" sz="6600" dirty="0">
                <a:latin typeface="Arial Black" pitchFamily="34" charset="0"/>
              </a:rPr>
              <a:t>doquier.</a:t>
            </a:r>
          </a:p>
        </p:txBody>
      </p:sp>
    </p:spTree>
    <p:extLst>
      <p:ext uri="{BB962C8B-B14F-4D97-AF65-F5344CB8AC3E}">
        <p14:creationId xmlns:p14="http://schemas.microsoft.com/office/powerpoint/2010/main" val="4672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Por fe en Jesús el Salvador, Y férvida </a:t>
            </a:r>
            <a:r>
              <a:rPr lang="es-PE" sz="6600" dirty="0">
                <a:latin typeface="Arial Black" pitchFamily="34" charset="0"/>
              </a:rPr>
              <a:t>oración, </a:t>
            </a:r>
            <a:r>
              <a:rPr lang="es-ES" sz="6600" dirty="0">
                <a:latin typeface="Arial Black" pitchFamily="34" charset="0"/>
              </a:rPr>
              <a:t>Y me prepara el Salvador, En gloria una </a:t>
            </a:r>
            <a:r>
              <a:rPr lang="es-PE" sz="6600" dirty="0">
                <a:latin typeface="Arial Black" pitchFamily="34" charset="0"/>
              </a:rPr>
              <a:t>mansión.</a:t>
            </a:r>
          </a:p>
        </p:txBody>
      </p:sp>
    </p:spTree>
    <p:extLst>
      <p:ext uri="{BB962C8B-B14F-4D97-AF65-F5344CB8AC3E}">
        <p14:creationId xmlns:p14="http://schemas.microsoft.com/office/powerpoint/2010/main" val="16661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Fe la victoria es, fe la victoria es; Fe la victoria es, del mundo vencedora.</a:t>
            </a:r>
            <a:endParaRPr lang="es-PE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3. Al que venciere Dios dará, ropaje sin </a:t>
            </a:r>
            <a:r>
              <a:rPr lang="es-PE" sz="6600" dirty="0">
                <a:latin typeface="Arial Black" pitchFamily="34" charset="0"/>
              </a:rPr>
              <a:t>igual; </a:t>
            </a:r>
            <a:r>
              <a:rPr lang="es-ES" sz="6600" dirty="0">
                <a:latin typeface="Arial Black" pitchFamily="34" charset="0"/>
              </a:rPr>
              <a:t>Su nombre allá confesará Jesús el </a:t>
            </a:r>
            <a:r>
              <a:rPr lang="es-PE" sz="6600" dirty="0">
                <a:latin typeface="Arial Black" pitchFamily="34" charset="0"/>
              </a:rPr>
              <a:t>Inmortal.</a:t>
            </a:r>
          </a:p>
        </p:txBody>
      </p:sp>
    </p:spTree>
    <p:extLst>
      <p:ext uri="{BB962C8B-B14F-4D97-AF65-F5344CB8AC3E}">
        <p14:creationId xmlns:p14="http://schemas.microsoft.com/office/powerpoint/2010/main" val="3854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Nuestra alma por la eternidad, a Dios </a:t>
            </a:r>
            <a:r>
              <a:rPr lang="es-PE" sz="6600" dirty="0">
                <a:latin typeface="Arial Black" pitchFamily="34" charset="0"/>
              </a:rPr>
              <a:t>alabará; </a:t>
            </a:r>
            <a:r>
              <a:rPr lang="es-ES" sz="6600" dirty="0">
                <a:latin typeface="Arial Black" pitchFamily="34" charset="0"/>
              </a:rPr>
              <a:t>Pues por la fe y la santidad, al mundo </a:t>
            </a:r>
            <a:r>
              <a:rPr lang="es-PE" sz="6600" dirty="0">
                <a:latin typeface="Arial Black" pitchFamily="34" charset="0"/>
              </a:rPr>
              <a:t>vencerá.</a:t>
            </a:r>
          </a:p>
        </p:txBody>
      </p:sp>
    </p:spTree>
    <p:extLst>
      <p:ext uri="{BB962C8B-B14F-4D97-AF65-F5344CB8AC3E}">
        <p14:creationId xmlns:p14="http://schemas.microsoft.com/office/powerpoint/2010/main" val="328177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600" dirty="0">
                <a:latin typeface="Arial Black" pitchFamily="34" charset="0"/>
              </a:rPr>
              <a:t>Coro:</a:t>
            </a:r>
            <a:endParaRPr lang="es-PE" sz="6600" dirty="0">
              <a:latin typeface="Arial Black" pitchFamily="34" charset="0"/>
            </a:endParaRPr>
          </a:p>
          <a:p>
            <a:pPr algn="ctr"/>
            <a:r>
              <a:rPr lang="es-ES" sz="6600" dirty="0">
                <a:latin typeface="Arial Black" pitchFamily="34" charset="0"/>
              </a:rPr>
              <a:t>Fe la victoria es, fe la victoria es; Fe la victoria es, del mundo vencedora.</a:t>
            </a:r>
            <a:endParaRPr lang="es-PE" sz="6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72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600" dirty="0">
                <a:latin typeface="Arial Black" pitchFamily="34" charset="0"/>
              </a:rPr>
              <a:t>1. Tengo en Dios un gran amor, Quiero en él tan sólo fiar; </a:t>
            </a:r>
            <a:r>
              <a:rPr lang="es-PE" sz="6600" dirty="0">
                <a:latin typeface="Arial Black" pitchFamily="34" charset="0"/>
              </a:rPr>
              <a:t>Pues así mi corazón Nunca puede desmayar.</a:t>
            </a:r>
            <a:endParaRPr lang="es-PE" sz="6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“Me seréis santos”, dice Dios, “Pues yo soy santo, santo.” “Me seréis santos”, dice Dios, “Pues yo soy santo, santo.”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37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600" dirty="0">
                <a:latin typeface="Arial Black" pitchFamily="34" charset="0"/>
              </a:rPr>
              <a:t>2. Aunque brame en derredor </a:t>
            </a:r>
            <a:r>
              <a:rPr lang="es-PE" sz="6600" dirty="0">
                <a:latin typeface="Arial Black" pitchFamily="34" charset="0"/>
              </a:rPr>
              <a:t>La furiosa tempestad, </a:t>
            </a:r>
            <a:r>
              <a:rPr lang="es-ES" sz="6600" dirty="0">
                <a:latin typeface="Arial Black" pitchFamily="34" charset="0"/>
              </a:rPr>
              <a:t>Siempre fiando en el Señor, </a:t>
            </a:r>
            <a:r>
              <a:rPr lang="es-PE" sz="6600" dirty="0">
                <a:latin typeface="Arial Black" pitchFamily="34" charset="0"/>
              </a:rPr>
              <a:t>Nunca debo desmayar.</a:t>
            </a:r>
          </a:p>
        </p:txBody>
      </p:sp>
    </p:spTree>
    <p:extLst>
      <p:ext uri="{BB962C8B-B14F-4D97-AF65-F5344CB8AC3E}">
        <p14:creationId xmlns:p14="http://schemas.microsoft.com/office/powerpoint/2010/main" val="1431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Lleva mi alma, buen Pastor, </a:t>
            </a:r>
            <a:r>
              <a:rPr lang="es-PE" sz="6000" dirty="0">
                <a:latin typeface="Arial Black" pitchFamily="34" charset="0"/>
              </a:rPr>
              <a:t>Rectamente, con verdad, Que el abrigo de tu amor Nunca debo desmayar.</a:t>
            </a:r>
          </a:p>
        </p:txBody>
      </p:sp>
    </p:spTree>
    <p:extLst>
      <p:ext uri="{BB962C8B-B14F-4D97-AF65-F5344CB8AC3E}">
        <p14:creationId xmlns:p14="http://schemas.microsoft.com/office/powerpoint/2010/main" val="41422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600" dirty="0">
                <a:latin typeface="Arial Black" pitchFamily="34" charset="0"/>
              </a:rPr>
              <a:t>4. ¡Oh querido Redentor!, No me dejes extraviar; </a:t>
            </a:r>
            <a:r>
              <a:rPr lang="es-ES" sz="6600" dirty="0">
                <a:latin typeface="Arial Black" pitchFamily="34" charset="0"/>
              </a:rPr>
              <a:t>Aunque viva en el dolor, </a:t>
            </a:r>
            <a:r>
              <a:rPr lang="es-PE" sz="6600" dirty="0">
                <a:latin typeface="Arial Black" pitchFamily="34" charset="0"/>
              </a:rPr>
              <a:t>Nunca quiero desmayar.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3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800" dirty="0">
                <a:latin typeface="Arial Black" pitchFamily="34" charset="0"/>
              </a:rPr>
              <a:t>1. Cual pendón hermoso despleguemos </a:t>
            </a:r>
            <a:r>
              <a:rPr lang="es-PE" sz="5800" dirty="0">
                <a:latin typeface="Arial Black" pitchFamily="34" charset="0"/>
              </a:rPr>
              <a:t>hoy La bandera de la cruz, </a:t>
            </a:r>
            <a:r>
              <a:rPr lang="es-ES" sz="5800" dirty="0">
                <a:latin typeface="Arial Black" pitchFamily="34" charset="0"/>
              </a:rPr>
              <a:t>La verdad del evangelio de perdón </a:t>
            </a:r>
            <a:r>
              <a:rPr lang="es-PE" sz="5800" dirty="0">
                <a:latin typeface="Arial Black" pitchFamily="34" charset="0"/>
              </a:rPr>
              <a:t>Del soldado de Jesús.</a:t>
            </a:r>
          </a:p>
        </p:txBody>
      </p:sp>
    </p:spTree>
    <p:extLst>
      <p:ext uri="{BB962C8B-B14F-4D97-AF65-F5344CB8AC3E}">
        <p14:creationId xmlns:p14="http://schemas.microsoft.com/office/powerpoint/2010/main" val="34363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Adelante, adelante, en pos de nuestro </a:t>
            </a:r>
            <a:r>
              <a:rPr lang="es-PE" sz="5800" dirty="0">
                <a:latin typeface="Arial Black" pitchFamily="34" charset="0"/>
              </a:rPr>
              <a:t>Salvador. </a:t>
            </a:r>
            <a:r>
              <a:rPr lang="es-ES" sz="5800" dirty="0">
                <a:latin typeface="Arial Black" pitchFamily="34" charset="0"/>
              </a:rPr>
              <a:t>Nos da gozo y fe nuestro Rey, adelante </a:t>
            </a:r>
            <a:r>
              <a:rPr lang="es-PE" sz="5800" dirty="0">
                <a:latin typeface="Arial Black" pitchFamily="34" charset="0"/>
              </a:rPr>
              <a:t>con valor.</a:t>
            </a:r>
          </a:p>
        </p:txBody>
      </p:sp>
    </p:spTree>
    <p:extLst>
      <p:ext uri="{BB962C8B-B14F-4D97-AF65-F5344CB8AC3E}">
        <p14:creationId xmlns:p14="http://schemas.microsoft.com/office/powerpoint/2010/main" val="384576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2. Prediquemos siempre lo que dice Dios </a:t>
            </a:r>
            <a:r>
              <a:rPr lang="es-PE" sz="5800" dirty="0">
                <a:latin typeface="Arial Black" pitchFamily="34" charset="0"/>
              </a:rPr>
              <a:t>De la sangre de Jesús, </a:t>
            </a:r>
            <a:r>
              <a:rPr lang="es-ES" sz="5800" dirty="0">
                <a:latin typeface="Arial Black" pitchFamily="34" charset="0"/>
              </a:rPr>
              <a:t>Cómo limpia del pecado al mortal Y le da su plenitud.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Adelante, adelante, en pos de nuestro </a:t>
            </a:r>
            <a:r>
              <a:rPr lang="es-PE" sz="5800" dirty="0">
                <a:latin typeface="Arial Black" pitchFamily="34" charset="0"/>
              </a:rPr>
              <a:t>Salvador. </a:t>
            </a:r>
            <a:r>
              <a:rPr lang="es-ES" sz="5800" dirty="0">
                <a:latin typeface="Arial Black" pitchFamily="34" charset="0"/>
              </a:rPr>
              <a:t>Nos da gozo y fe nuestro Rey, adelante </a:t>
            </a:r>
            <a:r>
              <a:rPr lang="es-PE" sz="5800" dirty="0">
                <a:latin typeface="Arial Black" pitchFamily="34" charset="0"/>
              </a:rPr>
              <a:t>con valor.</a:t>
            </a:r>
          </a:p>
        </p:txBody>
      </p:sp>
    </p:spTree>
    <p:extLst>
      <p:ext uri="{BB962C8B-B14F-4D97-AF65-F5344CB8AC3E}">
        <p14:creationId xmlns:p14="http://schemas.microsoft.com/office/powerpoint/2010/main" val="23442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3. En el mundo proclamemos con fervor </a:t>
            </a:r>
            <a:r>
              <a:rPr lang="es-PE" sz="5800" dirty="0">
                <a:latin typeface="Arial Black" pitchFamily="34" charset="0"/>
              </a:rPr>
              <a:t>Esta historia de la cruz; </a:t>
            </a:r>
            <a:r>
              <a:rPr lang="es-ES" sz="5800" dirty="0">
                <a:latin typeface="Arial Black" pitchFamily="34" charset="0"/>
              </a:rPr>
              <a:t>Bendigamos sin cesar al Redentor, Quien nos trajo paz y luz.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Adelante, adelante, en pos de nuestro </a:t>
            </a:r>
            <a:r>
              <a:rPr lang="es-PE" sz="5800" dirty="0">
                <a:latin typeface="Arial Black" pitchFamily="34" charset="0"/>
              </a:rPr>
              <a:t>Salvador. </a:t>
            </a:r>
            <a:r>
              <a:rPr lang="es-ES" sz="5800" dirty="0">
                <a:latin typeface="Arial Black" pitchFamily="34" charset="0"/>
              </a:rPr>
              <a:t>Nos da gozo y fe nuestro Rey, adelante </a:t>
            </a:r>
            <a:r>
              <a:rPr lang="es-PE" sz="5800" dirty="0">
                <a:latin typeface="Arial Black" pitchFamily="34" charset="0"/>
              </a:rPr>
              <a:t>con valor.</a:t>
            </a:r>
          </a:p>
        </p:txBody>
      </p:sp>
    </p:spTree>
    <p:extLst>
      <p:ext uri="{BB962C8B-B14F-4D97-AF65-F5344CB8AC3E}">
        <p14:creationId xmlns:p14="http://schemas.microsoft.com/office/powerpoint/2010/main" val="23442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800" dirty="0">
                <a:latin typeface="Arial Black" pitchFamily="34" charset="0"/>
              </a:rPr>
              <a:t>4. En el cielo nuestro cántico será </a:t>
            </a:r>
            <a:r>
              <a:rPr lang="es-PE" sz="5800" dirty="0">
                <a:latin typeface="Arial Black" pitchFamily="34" charset="0"/>
              </a:rPr>
              <a:t>Alabanzas a Jesús; Nuestro corazón allí rebosará De amor y gratitud.</a:t>
            </a:r>
          </a:p>
        </p:txBody>
      </p:sp>
    </p:spTree>
    <p:extLst>
      <p:ext uri="{BB962C8B-B14F-4D97-AF65-F5344CB8AC3E}">
        <p14:creationId xmlns:p14="http://schemas.microsoft.com/office/powerpoint/2010/main" val="403210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000" dirty="0">
                <a:latin typeface="Arial Black" pitchFamily="34" charset="0"/>
              </a:rPr>
              <a:t>“Y os santificaréis a Dios, y sed santos, </a:t>
            </a:r>
            <a:r>
              <a:rPr lang="es-PE" sz="5000" dirty="0">
                <a:latin typeface="Arial Black" pitchFamily="34" charset="0"/>
              </a:rPr>
              <a:t>Pues yo soy  santo.” </a:t>
            </a:r>
            <a:r>
              <a:rPr lang="es-ES" sz="5000" dirty="0">
                <a:latin typeface="Arial Black" pitchFamily="34" charset="0"/>
              </a:rPr>
              <a:t>“Y os santificaréis a Dios, y sed santos, </a:t>
            </a:r>
            <a:r>
              <a:rPr lang="es-PE" sz="5000" dirty="0">
                <a:latin typeface="Arial Black" pitchFamily="34" charset="0"/>
              </a:rPr>
              <a:t>Pues yo soy santo.” </a:t>
            </a:r>
            <a:r>
              <a:rPr lang="es-ES" sz="5000" dirty="0">
                <a:latin typeface="Arial Black" pitchFamily="34" charset="0"/>
              </a:rPr>
              <a:t>“Y con vosotros yo iré y seré tu Dios; Y con vosotros yo iré, Y así seréis mi pueblo.”</a:t>
            </a:r>
            <a:endParaRPr lang="es-PE" sz="5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5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Adelante, adelante, en pos de nuestro </a:t>
            </a:r>
            <a:r>
              <a:rPr lang="es-PE" sz="5800" dirty="0">
                <a:latin typeface="Arial Black" pitchFamily="34" charset="0"/>
              </a:rPr>
              <a:t>Salvador. </a:t>
            </a:r>
            <a:r>
              <a:rPr lang="es-ES" sz="5800" dirty="0">
                <a:latin typeface="Arial Black" pitchFamily="34" charset="0"/>
              </a:rPr>
              <a:t>Nos da gozo y fe nuestro Rey, adelante </a:t>
            </a:r>
            <a:r>
              <a:rPr lang="es-PE" sz="5800" dirty="0">
                <a:latin typeface="Arial Black" pitchFamily="34" charset="0"/>
              </a:rPr>
              <a:t>con valor.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28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Abismado en el pecado clamaré yo a </a:t>
            </a:r>
            <a:r>
              <a:rPr lang="es-PE" sz="6000" dirty="0">
                <a:latin typeface="Arial Black" pitchFamily="34" charset="0"/>
              </a:rPr>
              <a:t>ti, Señor: </a:t>
            </a:r>
            <a:r>
              <a:rPr lang="es-ES" sz="6000" dirty="0">
                <a:latin typeface="Arial Black" pitchFamily="34" charset="0"/>
              </a:rPr>
              <a:t>Mira el llanto y el quebranto de este </a:t>
            </a:r>
            <a:r>
              <a:rPr lang="es-PE" sz="6000" dirty="0">
                <a:latin typeface="Arial Black" pitchFamily="34" charset="0"/>
              </a:rPr>
              <a:t>pobre pecador.</a:t>
            </a:r>
            <a:endParaRPr lang="es-PE" sz="5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09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2. Dios clemente, omnipotente, líbrame de todo mal, </a:t>
            </a:r>
            <a:r>
              <a:rPr lang="es-ES" sz="6000" dirty="0">
                <a:latin typeface="Arial Black" pitchFamily="34" charset="0"/>
              </a:rPr>
              <a:t>Para amarte y alabarte en la patria </a:t>
            </a:r>
            <a:r>
              <a:rPr lang="es-PE" sz="6000" dirty="0">
                <a:latin typeface="Arial Black" pitchFamily="34" charset="0"/>
              </a:rPr>
              <a:t>celestial.</a:t>
            </a:r>
          </a:p>
        </p:txBody>
      </p:sp>
    </p:spTree>
    <p:extLst>
      <p:ext uri="{BB962C8B-B14F-4D97-AF65-F5344CB8AC3E}">
        <p14:creationId xmlns:p14="http://schemas.microsoft.com/office/powerpoint/2010/main" val="340749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Cada día gozaría a tu lado, buen </a:t>
            </a:r>
            <a:r>
              <a:rPr lang="es-PE" sz="6000" dirty="0">
                <a:latin typeface="Arial Black" pitchFamily="34" charset="0"/>
              </a:rPr>
              <a:t>Jesús, </a:t>
            </a:r>
            <a:r>
              <a:rPr lang="es-ES" sz="6000" dirty="0">
                <a:latin typeface="Arial Black" pitchFamily="34" charset="0"/>
              </a:rPr>
              <a:t>Adorando y ensalzando al autor de toda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luz.</a:t>
            </a:r>
          </a:p>
        </p:txBody>
      </p:sp>
    </p:spTree>
    <p:extLst>
      <p:ext uri="{BB962C8B-B14F-4D97-AF65-F5344CB8AC3E}">
        <p14:creationId xmlns:p14="http://schemas.microsoft.com/office/powerpoint/2010/main" val="342879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4. Rey del cielo, mi consuelo, mi esperanza y mí sostén,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Sé mi guía, mi alegría en la senda del </a:t>
            </a:r>
            <a:r>
              <a:rPr lang="es-PE" sz="6000" dirty="0">
                <a:latin typeface="Arial Black" pitchFamily="34" charset="0"/>
              </a:rPr>
              <a:t>Edén.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Que mi vida entera esté consagrada a ti, Señor; </a:t>
            </a:r>
            <a:r>
              <a:rPr lang="es-ES" sz="6000" dirty="0">
                <a:latin typeface="Arial Black" pitchFamily="34" charset="0"/>
              </a:rPr>
              <a:t>Que a mi tiempo todo esté consagrado a </a:t>
            </a:r>
            <a:r>
              <a:rPr lang="es-PE" sz="6000" dirty="0">
                <a:latin typeface="Arial Black" pitchFamily="34" charset="0"/>
              </a:rPr>
              <a:t>tu loor;</a:t>
            </a:r>
          </a:p>
        </p:txBody>
      </p:sp>
    </p:spTree>
    <p:extLst>
      <p:ext uri="{BB962C8B-B14F-4D97-AF65-F5344CB8AC3E}">
        <p14:creationId xmlns:p14="http://schemas.microsoft.com/office/powerpoint/2010/main" val="116580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Que a mis manos pueda guiar el impulso </a:t>
            </a:r>
            <a:r>
              <a:rPr lang="es-PE" sz="6000" dirty="0">
                <a:latin typeface="Arial Black" pitchFamily="34" charset="0"/>
              </a:rPr>
              <a:t>de tu amor. </a:t>
            </a:r>
            <a:r>
              <a:rPr lang="es-ES" sz="6000" dirty="0">
                <a:latin typeface="Arial Black" pitchFamily="34" charset="0"/>
              </a:rPr>
              <a:t>Que a mis pies tan sólo en pos de lo </a:t>
            </a:r>
            <a:r>
              <a:rPr lang="es-PE" sz="6000" dirty="0">
                <a:latin typeface="Arial Black" pitchFamily="34" charset="0"/>
              </a:rPr>
              <a:t>santo puedan ir.</a:t>
            </a:r>
          </a:p>
        </p:txBody>
      </p:sp>
    </p:spTree>
    <p:extLst>
      <p:ext uri="{BB962C8B-B14F-4D97-AF65-F5344CB8AC3E}">
        <p14:creationId xmlns:p14="http://schemas.microsoft.com/office/powerpoint/2010/main" val="146739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Y que a ti, Señor, mi voz se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complazca en bendecir. </a:t>
            </a:r>
            <a:r>
              <a:rPr lang="es-ES" sz="6000" dirty="0">
                <a:latin typeface="Arial Black" pitchFamily="34" charset="0"/>
              </a:rPr>
              <a:t>Que mis labios al hablar hablen sólo de </a:t>
            </a:r>
            <a:r>
              <a:rPr lang="es-PE" sz="6000" dirty="0">
                <a:latin typeface="Arial Black" pitchFamily="34" charset="0"/>
              </a:rPr>
              <a:t>tu amor;</a:t>
            </a:r>
          </a:p>
        </p:txBody>
      </p:sp>
    </p:spTree>
    <p:extLst>
      <p:ext uri="{BB962C8B-B14F-4D97-AF65-F5344CB8AC3E}">
        <p14:creationId xmlns:p14="http://schemas.microsoft.com/office/powerpoint/2010/main" val="381084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Que mis bienes ocultar no los pueda a ti, </a:t>
            </a:r>
            <a:r>
              <a:rPr lang="es-PE" sz="6000" dirty="0">
                <a:latin typeface="Arial Black" pitchFamily="34" charset="0"/>
              </a:rPr>
              <a:t>Señor. </a:t>
            </a:r>
            <a:r>
              <a:rPr lang="es-ES" sz="6000" dirty="0">
                <a:latin typeface="Arial Black" pitchFamily="34" charset="0"/>
              </a:rPr>
              <a:t>Y mi mente y su poder yo los use en tu </a:t>
            </a:r>
            <a:r>
              <a:rPr lang="es-PE" sz="6000" dirty="0">
                <a:latin typeface="Arial Black" pitchFamily="34" charset="0"/>
              </a:rPr>
              <a:t>honor.</a:t>
            </a:r>
          </a:p>
        </p:txBody>
      </p:sp>
    </p:spTree>
    <p:extLst>
      <p:ext uri="{BB962C8B-B14F-4D97-AF65-F5344CB8AC3E}">
        <p14:creationId xmlns:p14="http://schemas.microsoft.com/office/powerpoint/2010/main" val="270818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Toma, ¡oh Dios!, mi voluntad, y hazla </a:t>
            </a:r>
            <a:r>
              <a:rPr lang="es-PE" sz="6000" dirty="0">
                <a:latin typeface="Arial Black" pitchFamily="34" charset="0"/>
              </a:rPr>
              <a:t>tuya nada más; </a:t>
            </a:r>
            <a:r>
              <a:rPr lang="es-ES" sz="6000" dirty="0">
                <a:latin typeface="Arial Black" pitchFamily="34" charset="0"/>
              </a:rPr>
              <a:t>Toma, sí mi corazón, y tu trono en él </a:t>
            </a:r>
            <a:r>
              <a:rPr lang="es-PE" sz="6000" dirty="0">
                <a:latin typeface="Arial Black" pitchFamily="34" charset="0"/>
              </a:rPr>
              <a:t>tendrás.</a:t>
            </a:r>
          </a:p>
        </p:txBody>
      </p:sp>
    </p:spTree>
    <p:extLst>
      <p:ext uri="{BB962C8B-B14F-4D97-AF65-F5344CB8AC3E}">
        <p14:creationId xmlns:p14="http://schemas.microsoft.com/office/powerpoint/2010/main" val="230410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Por veredas extraviadas, ¡dulce Salvador! </a:t>
            </a:r>
            <a:r>
              <a:rPr lang="es-ES" sz="6000" dirty="0">
                <a:latin typeface="Arial Black" pitchFamily="34" charset="0"/>
              </a:rPr>
              <a:t>Mi alma, en busca de reposo, encontró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dolor.</a:t>
            </a:r>
            <a:endParaRPr lang="es-PE" sz="6400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“Me seréis santos”, dice Dios, “Pues yo soy santo, santo.” “Me seréis santos”, dice Dios, “Pues yo soy santo, santo.”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3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mi amor a ti lo doy, mi tesoro y lo que </a:t>
            </a:r>
            <a:r>
              <a:rPr lang="es-PE" sz="6000" dirty="0">
                <a:latin typeface="Arial Black" pitchFamily="34" charset="0"/>
              </a:rPr>
              <a:t>soy. </a:t>
            </a:r>
            <a:r>
              <a:rPr lang="es-ES" sz="6000" dirty="0">
                <a:latin typeface="Arial Black" pitchFamily="34" charset="0"/>
              </a:rPr>
              <a:t>Todo tuyo quiero ser, sólo en ti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permanecer.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5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Vienen a mí alertas y buscando La verdadera senda del vivir; Háblame, oh Dios, y usa tú mis labios,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5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así sabré qué les podré decir; Y así sabré qué les podré decir.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5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Vienen a mí con sus talentos grandes, Que les indique lo que deben ser; Ruego, mi Señor, me des sabiduría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6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Al indicarles lo que habrán de hacer; Al indicarles lo que habrán de hacer.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9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Vienen a mí, cada uno diferente, Con sus problemas para resolver;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Dame, Señor, tu luz y entendimiento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4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Que a cada cual ayuda pueda ser; Que a cada cual ayuda pueda ser.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0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¡Vienen a mí!, oh Dios, me siento </a:t>
            </a:r>
            <a:r>
              <a:rPr lang="es-PE" sz="6000" dirty="0">
                <a:latin typeface="Arial Black" pitchFamily="34" charset="0"/>
              </a:rPr>
              <a:t>indigno </a:t>
            </a:r>
            <a:r>
              <a:rPr lang="es-ES" sz="6000" dirty="0">
                <a:latin typeface="Arial Black" pitchFamily="34" charset="0"/>
              </a:rPr>
              <a:t>De que en tu Reino tú me des qué hacer; </a:t>
            </a:r>
            <a:r>
              <a:rPr lang="es-PE" sz="6000" dirty="0">
                <a:latin typeface="Arial Black" pitchFamily="34" charset="0"/>
              </a:rPr>
              <a:t>Prepárame, Señor, servirte quiero,</a:t>
            </a:r>
          </a:p>
        </p:txBody>
      </p:sp>
    </p:spTree>
    <p:extLst>
      <p:ext uri="{BB962C8B-B14F-4D97-AF65-F5344CB8AC3E}">
        <p14:creationId xmlns:p14="http://schemas.microsoft.com/office/powerpoint/2010/main" val="565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ser a todos lo que debo ser; Y ser a todos lo que debo ser.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" sz="5000" dirty="0">
                <a:latin typeface="Arial Black" pitchFamily="34" charset="0"/>
              </a:rPr>
              <a:t>1. Cristo está conmigo, ¡qué</a:t>
            </a:r>
            <a:r>
              <a:rPr lang="es-ES" sz="6000" dirty="0">
                <a:latin typeface="Arial Black" pitchFamily="34" charset="0"/>
              </a:rPr>
              <a:t> </a:t>
            </a:r>
            <a:r>
              <a:rPr lang="es-PE" sz="5000" dirty="0">
                <a:latin typeface="Arial Black" pitchFamily="34" charset="0"/>
              </a:rPr>
              <a:t>consolación! </a:t>
            </a:r>
            <a:r>
              <a:rPr lang="es-ES" sz="5000" dirty="0">
                <a:latin typeface="Arial Black" pitchFamily="34" charset="0"/>
              </a:rPr>
              <a:t>Su presencia aleja todo mi temor; Tengo la promesa de mi Salvador: “No te dejare nunca; siempre contigo </a:t>
            </a:r>
            <a:r>
              <a:rPr lang="es-PE" sz="5000" dirty="0">
                <a:latin typeface="Arial Black" pitchFamily="34" charset="0"/>
              </a:rPr>
              <a:t>estoy.”</a:t>
            </a:r>
          </a:p>
        </p:txBody>
      </p:sp>
    </p:spTree>
    <p:extLst>
      <p:ext uri="{BB962C8B-B14F-4D97-AF65-F5344CB8AC3E}">
        <p14:creationId xmlns:p14="http://schemas.microsoft.com/office/powerpoint/2010/main" val="24952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Oh Dios, mi Soberano Rey, a ti daré loor; </a:t>
            </a:r>
            <a:r>
              <a:rPr lang="es-ES" sz="6000" dirty="0">
                <a:latin typeface="Arial Black" pitchFamily="34" charset="0"/>
              </a:rPr>
              <a:t>Tu nombre yo ensalzaré, Santísimo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Señor.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000" dirty="0">
                <a:latin typeface="Arial Black" pitchFamily="34" charset="0"/>
              </a:rPr>
              <a:t>Coro:</a:t>
            </a:r>
            <a:endParaRPr lang="es-PE" sz="5000" dirty="0">
              <a:latin typeface="Arial Black" pitchFamily="34" charset="0"/>
            </a:endParaRPr>
          </a:p>
          <a:p>
            <a:pPr algn="ctr"/>
            <a:r>
              <a:rPr lang="es-ES" sz="5000" dirty="0">
                <a:latin typeface="Arial Black" pitchFamily="34" charset="0"/>
              </a:rPr>
              <a:t>No tengo temor, no tengo temor; Jesús me ha prometido: “Siempre </a:t>
            </a:r>
            <a:r>
              <a:rPr lang="es-PE" sz="5000" dirty="0">
                <a:latin typeface="Arial Black" pitchFamily="34" charset="0"/>
              </a:rPr>
              <a:t>contigo estoy.”</a:t>
            </a:r>
          </a:p>
        </p:txBody>
      </p:sp>
    </p:spTree>
    <p:extLst>
      <p:ext uri="{BB962C8B-B14F-4D97-AF65-F5344CB8AC3E}">
        <p14:creationId xmlns:p14="http://schemas.microsoft.com/office/powerpoint/2010/main" val="427283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000" dirty="0">
                <a:latin typeface="Arial Black" pitchFamily="34" charset="0"/>
              </a:rPr>
              <a:t>2. Fuertes enemigos siempre cerca </a:t>
            </a:r>
            <a:r>
              <a:rPr lang="es-PE" sz="5000" dirty="0">
                <a:latin typeface="Arial Black" pitchFamily="34" charset="0"/>
              </a:rPr>
              <a:t>están; </a:t>
            </a:r>
            <a:r>
              <a:rPr lang="es-ES" sz="5000" dirty="0">
                <a:latin typeface="Arial Black" pitchFamily="34" charset="0"/>
              </a:rPr>
              <a:t>Jesús está más cerca, guárdame del </a:t>
            </a:r>
            <a:r>
              <a:rPr lang="es-PE" sz="5000" dirty="0">
                <a:latin typeface="Arial Black" pitchFamily="34" charset="0"/>
              </a:rPr>
              <a:t>mal; </a:t>
            </a:r>
            <a:r>
              <a:rPr lang="es-ES" sz="5000" dirty="0">
                <a:latin typeface="Arial Black" pitchFamily="34" charset="0"/>
              </a:rPr>
              <a:t>“Ten valor”, me dice, “Soy tu defensor; No te dejare nunca; siempre contigo</a:t>
            </a:r>
          </a:p>
          <a:p>
            <a:pPr algn="ctr"/>
            <a:r>
              <a:rPr lang="es-PE" sz="5000" dirty="0">
                <a:latin typeface="Arial Black" pitchFamily="34" charset="0"/>
              </a:rPr>
              <a:t>estoy.”</a:t>
            </a:r>
          </a:p>
        </p:txBody>
      </p:sp>
    </p:spTree>
    <p:extLst>
      <p:ext uri="{BB962C8B-B14F-4D97-AF65-F5344CB8AC3E}">
        <p14:creationId xmlns:p14="http://schemas.microsoft.com/office/powerpoint/2010/main" val="233971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000" dirty="0">
                <a:latin typeface="Arial Black" pitchFamily="34" charset="0"/>
              </a:rPr>
              <a:t>Coro:</a:t>
            </a:r>
            <a:endParaRPr lang="es-PE" sz="5000" dirty="0">
              <a:latin typeface="Arial Black" pitchFamily="34" charset="0"/>
            </a:endParaRPr>
          </a:p>
          <a:p>
            <a:pPr algn="ctr"/>
            <a:r>
              <a:rPr lang="es-ES" sz="5000" dirty="0">
                <a:latin typeface="Arial Black" pitchFamily="34" charset="0"/>
              </a:rPr>
              <a:t>No tengo temor, no tengo temor; Jesús me ha prometido: “Siempre </a:t>
            </a:r>
            <a:r>
              <a:rPr lang="es-PE" sz="5000" dirty="0">
                <a:latin typeface="Arial Black" pitchFamily="34" charset="0"/>
              </a:rPr>
              <a:t>contigo estoy.”</a:t>
            </a:r>
          </a:p>
        </p:txBody>
      </p:sp>
    </p:spTree>
    <p:extLst>
      <p:ext uri="{BB962C8B-B14F-4D97-AF65-F5344CB8AC3E}">
        <p14:creationId xmlns:p14="http://schemas.microsoft.com/office/powerpoint/2010/main" val="4603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000" dirty="0">
                <a:latin typeface="Arial Black" pitchFamily="34" charset="0"/>
              </a:rPr>
              <a:t>3. El que guarda mi alma, nunca se </a:t>
            </a:r>
            <a:r>
              <a:rPr lang="es-PE" sz="5000" dirty="0">
                <a:latin typeface="Arial Black" pitchFamily="34" charset="0"/>
              </a:rPr>
              <a:t>dormirá; Si mi pie resbala, él me sostendrá; </a:t>
            </a:r>
            <a:r>
              <a:rPr lang="es-ES" sz="5000" dirty="0">
                <a:latin typeface="Arial Black" pitchFamily="34" charset="0"/>
              </a:rPr>
              <a:t>En mi vida diaria es mi  protector; Cuán fiel es su palabra: “Siempre </a:t>
            </a:r>
            <a:r>
              <a:rPr lang="es-PE" sz="5000" dirty="0">
                <a:latin typeface="Arial Black" pitchFamily="34" charset="0"/>
              </a:rPr>
              <a:t>contigo estoy.”</a:t>
            </a:r>
          </a:p>
        </p:txBody>
      </p:sp>
    </p:spTree>
    <p:extLst>
      <p:ext uri="{BB962C8B-B14F-4D97-AF65-F5344CB8AC3E}">
        <p14:creationId xmlns:p14="http://schemas.microsoft.com/office/powerpoint/2010/main" val="186376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000" dirty="0">
                <a:latin typeface="Arial Black" pitchFamily="34" charset="0"/>
              </a:rPr>
              <a:t>Coro:</a:t>
            </a:r>
            <a:endParaRPr lang="es-PE" sz="5000" dirty="0">
              <a:latin typeface="Arial Black" pitchFamily="34" charset="0"/>
            </a:endParaRPr>
          </a:p>
          <a:p>
            <a:pPr algn="ctr"/>
            <a:r>
              <a:rPr lang="es-ES" sz="5000" dirty="0">
                <a:latin typeface="Arial Black" pitchFamily="34" charset="0"/>
              </a:rPr>
              <a:t>No tengo temor, no tengo temor; Jesús me ha prometido: “Siempre </a:t>
            </a:r>
            <a:r>
              <a:rPr lang="es-PE" sz="5000" dirty="0">
                <a:latin typeface="Arial Black" pitchFamily="34" charset="0"/>
              </a:rPr>
              <a:t>contigo estoy.”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37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Objeto de mi fe, divino Salvador, </a:t>
            </a:r>
            <a:r>
              <a:rPr lang="es-ES" sz="6000" dirty="0">
                <a:latin typeface="Arial Black" pitchFamily="34" charset="0"/>
              </a:rPr>
              <a:t>Propicio sé; Cordero de mi Dios, Libre por tu bondad, libre de mi maldad </a:t>
            </a:r>
            <a:r>
              <a:rPr lang="es-PE" sz="6000" dirty="0">
                <a:latin typeface="Arial Black" pitchFamily="34" charset="0"/>
              </a:rPr>
              <a:t>Yo quiero ser.</a:t>
            </a:r>
          </a:p>
        </p:txBody>
      </p:sp>
    </p:spTree>
    <p:extLst>
      <p:ext uri="{BB962C8B-B14F-4D97-AF65-F5344CB8AC3E}">
        <p14:creationId xmlns:p14="http://schemas.microsoft.com/office/powerpoint/2010/main" val="7507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Consagra el corazón que ha de </a:t>
            </a:r>
            <a:r>
              <a:rPr lang="es-PE" sz="5600" dirty="0">
                <a:latin typeface="Arial Black" pitchFamily="34" charset="0"/>
              </a:rPr>
              <a:t>pertenecer A ti, no más; calmar, fortalecer, </a:t>
            </a:r>
            <a:r>
              <a:rPr lang="es-ES" sz="5600" dirty="0">
                <a:latin typeface="Arial Black" pitchFamily="34" charset="0"/>
              </a:rPr>
              <a:t>Gracia comunicar, mi celo acrecentar </a:t>
            </a:r>
            <a:r>
              <a:rPr lang="es-PE" sz="5600" dirty="0">
                <a:latin typeface="Arial Black" pitchFamily="34" charset="0"/>
              </a:rPr>
              <a:t>Te dignarás.</a:t>
            </a:r>
          </a:p>
        </p:txBody>
      </p:sp>
    </p:spTree>
    <p:extLst>
      <p:ext uri="{BB962C8B-B14F-4D97-AF65-F5344CB8AC3E}">
        <p14:creationId xmlns:p14="http://schemas.microsoft.com/office/powerpoint/2010/main" val="138493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La senda al recorrer, obscura y de </a:t>
            </a:r>
            <a:r>
              <a:rPr lang="es-PE" sz="6000" dirty="0">
                <a:latin typeface="Arial Black" pitchFamily="34" charset="0"/>
              </a:rPr>
              <a:t>dolor, </a:t>
            </a:r>
            <a:r>
              <a:rPr lang="es-ES" sz="6000" dirty="0">
                <a:latin typeface="Arial Black" pitchFamily="34" charset="0"/>
              </a:rPr>
              <a:t>Tú me </a:t>
            </a:r>
            <a:r>
              <a:rPr lang="es-ES" sz="6000" dirty="0" err="1">
                <a:latin typeface="Arial Black" pitchFamily="34" charset="0"/>
              </a:rPr>
              <a:t>guiáras</a:t>
            </a:r>
            <a:r>
              <a:rPr lang="es-ES" sz="6000" dirty="0">
                <a:latin typeface="Arial Black" pitchFamily="34" charset="0"/>
              </a:rPr>
              <a:t>; así tendré valor, Así podré vivir, así podré morir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En dulce paz.</a:t>
            </a:r>
          </a:p>
        </p:txBody>
      </p:sp>
    </p:spTree>
    <p:extLst>
      <p:ext uri="{BB962C8B-B14F-4D97-AF65-F5344CB8AC3E}">
        <p14:creationId xmlns:p14="http://schemas.microsoft.com/office/powerpoint/2010/main" val="423250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Pues el camino sé de celestial </a:t>
            </a:r>
            <a:r>
              <a:rPr lang="es-PE" sz="6000" dirty="0">
                <a:latin typeface="Arial Black" pitchFamily="34" charset="0"/>
              </a:rPr>
              <a:t>mansión, </a:t>
            </a:r>
            <a:r>
              <a:rPr lang="es-ES" sz="6000" dirty="0">
                <a:latin typeface="Arial Black" pitchFamily="34" charset="0"/>
              </a:rPr>
              <a:t>Luz y solaz; bendito Salvador, Tú eres la verdad, vida, confianza, amor,</a:t>
            </a:r>
            <a:r>
              <a:rPr lang="es-PE" sz="6000" dirty="0">
                <a:latin typeface="Arial Black" pitchFamily="34" charset="0"/>
              </a:rPr>
              <a:t> Mi eterna paz.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29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Habla, Jesús, a mi alma, que pueda </a:t>
            </a:r>
            <a:r>
              <a:rPr lang="es-PE" sz="6000" dirty="0">
                <a:latin typeface="Arial Black" pitchFamily="34" charset="0"/>
              </a:rPr>
              <a:t>oír tu voz. </a:t>
            </a:r>
            <a:r>
              <a:rPr lang="es-ES" sz="6000" dirty="0">
                <a:latin typeface="Arial Black" pitchFamily="34" charset="0"/>
              </a:rPr>
              <a:t>Habla, Jesús, a mi alma, calma la duda </a:t>
            </a:r>
            <a:r>
              <a:rPr lang="es-PE" sz="6000" dirty="0" err="1">
                <a:latin typeface="Arial Black" pitchFamily="34" charset="0"/>
              </a:rPr>
              <a:t>troz</a:t>
            </a:r>
            <a:r>
              <a:rPr lang="es-PE" sz="6000" dirty="0">
                <a:latin typeface="Arial Black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4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Tus obras evidencias son de infinito </a:t>
            </a:r>
            <a:r>
              <a:rPr lang="es-PE" sz="6000" dirty="0">
                <a:latin typeface="Arial Black" pitchFamily="34" charset="0"/>
              </a:rPr>
              <a:t>amor; </a:t>
            </a:r>
            <a:r>
              <a:rPr lang="es-ES" sz="6000" dirty="0">
                <a:latin typeface="Arial Black" pitchFamily="34" charset="0"/>
              </a:rPr>
              <a:t>Y cantan con alegre voz las glorias del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Señor.</a:t>
            </a:r>
          </a:p>
        </p:txBody>
      </p:sp>
    </p:spTree>
    <p:extLst>
      <p:ext uri="{BB962C8B-B14F-4D97-AF65-F5344CB8AC3E}">
        <p14:creationId xmlns:p14="http://schemas.microsoft.com/office/powerpoint/2010/main" val="286224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Habla, Jesús, a mi corazón,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Busco en ti todo el ser; Listo a escuchar tu dulce voz, Ven, mora en mi corazón.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2. Habla, Jesús, a mi alma, borra mi gran maldad; </a:t>
            </a:r>
            <a:r>
              <a:rPr lang="es-ES" sz="6000" dirty="0">
                <a:latin typeface="Arial Black" pitchFamily="34" charset="0"/>
              </a:rPr>
              <a:t>Habla, Jesús, a mi alma, y que hable tu </a:t>
            </a:r>
            <a:r>
              <a:rPr lang="es-PE" sz="6000" dirty="0">
                <a:latin typeface="Arial Black" pitchFamily="34" charset="0"/>
              </a:rPr>
              <a:t>verdad.</a:t>
            </a:r>
          </a:p>
        </p:txBody>
      </p:sp>
    </p:spTree>
    <p:extLst>
      <p:ext uri="{BB962C8B-B14F-4D97-AF65-F5344CB8AC3E}">
        <p14:creationId xmlns:p14="http://schemas.microsoft.com/office/powerpoint/2010/main" val="94713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Habla, Jesús, a mi corazón,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Busco en ti todo el ser; Listo a escuchar tu dulce voz, Ven, mora en mi corazón.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9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Habla, Jesús, a mi alma, es tuya </a:t>
            </a:r>
            <a:r>
              <a:rPr lang="es-PE" sz="6000" dirty="0">
                <a:latin typeface="Arial Black" pitchFamily="34" charset="0"/>
              </a:rPr>
              <a:t>nada más. </a:t>
            </a:r>
            <a:r>
              <a:rPr lang="es-ES" sz="6000" dirty="0">
                <a:latin typeface="Arial Black" pitchFamily="34" charset="0"/>
              </a:rPr>
              <a:t>Habla, Jesús, a mi alma, y hazla eficaz.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2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Habla, Jesús, a mi corazón,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Busco en ti todo el ser; Listo a escuchar tu dulce voz, Ven, mora en mi corazón.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9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300" dirty="0">
                <a:latin typeface="Arial Black" pitchFamily="34" charset="0"/>
              </a:rPr>
              <a:t>1. Quien quiera frente al mal fuerte </a:t>
            </a:r>
            <a:r>
              <a:rPr lang="es-PE" sz="5300" dirty="0">
                <a:latin typeface="Arial Black" pitchFamily="34" charset="0"/>
              </a:rPr>
              <a:t>mostrarse, </a:t>
            </a:r>
            <a:r>
              <a:rPr lang="es-ES" sz="5300" dirty="0">
                <a:latin typeface="Arial Black" pitchFamily="34" charset="0"/>
              </a:rPr>
              <a:t>En el Señor podrá siempre  ampararse. Y nada ha de encontrar que lo haga </a:t>
            </a:r>
            <a:r>
              <a:rPr lang="es-PE" sz="5300" dirty="0">
                <a:latin typeface="Arial Black" pitchFamily="34" charset="0"/>
              </a:rPr>
              <a:t>Abandonar </a:t>
            </a:r>
            <a:r>
              <a:rPr lang="es-ES" sz="5300" dirty="0">
                <a:latin typeface="Arial Black" pitchFamily="34" charset="0"/>
              </a:rPr>
              <a:t>Su voluntad de ser un peregrino.</a:t>
            </a:r>
            <a:endParaRPr lang="es-PE" sz="53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5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300" dirty="0">
                <a:latin typeface="Arial Black" pitchFamily="34" charset="0"/>
              </a:rPr>
              <a:t>2. Quienes hoy disuadir al fiel intentan, Habrán de sucumbir: su fuerza </a:t>
            </a:r>
            <a:r>
              <a:rPr lang="es-PE" sz="5300" dirty="0">
                <a:latin typeface="Arial Black" pitchFamily="34" charset="0"/>
              </a:rPr>
              <a:t>aumentan. </a:t>
            </a:r>
            <a:r>
              <a:rPr lang="es-ES" sz="5300" dirty="0">
                <a:latin typeface="Arial Black" pitchFamily="34" charset="0"/>
              </a:rPr>
              <a:t>Al mal ha de vencer con todo su poder, Y siempre habrá de ser un peregrino.</a:t>
            </a:r>
            <a:endParaRPr lang="es-PE" sz="53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0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300" dirty="0">
                <a:latin typeface="Arial Black" pitchFamily="34" charset="0"/>
              </a:rPr>
              <a:t>3. Puesto que tú, Señor, siempre nos </a:t>
            </a:r>
            <a:r>
              <a:rPr lang="es-PE" sz="5300" dirty="0">
                <a:latin typeface="Arial Black" pitchFamily="34" charset="0"/>
              </a:rPr>
              <a:t>guardas, </a:t>
            </a:r>
            <a:r>
              <a:rPr lang="es-ES" sz="5300" dirty="0">
                <a:latin typeface="Arial Black" pitchFamily="34" charset="0"/>
              </a:rPr>
              <a:t>En gloria una mansión, fiel nos preparas. No quiero ya volver al mundo y su </a:t>
            </a:r>
            <a:r>
              <a:rPr lang="es-PE" sz="5300" dirty="0">
                <a:latin typeface="Arial Black" pitchFamily="34" charset="0"/>
              </a:rPr>
              <a:t>placer,</a:t>
            </a:r>
          </a:p>
          <a:p>
            <a:pPr algn="ctr"/>
            <a:r>
              <a:rPr lang="es-PE" sz="5300" dirty="0">
                <a:latin typeface="Arial Black" pitchFamily="34" charset="0"/>
              </a:rPr>
              <a:t>Me esforzaré por ser un peregrino.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16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Cuando cargado y triste esté, Cristo </a:t>
            </a:r>
            <a:r>
              <a:rPr lang="es-PE" sz="6000" dirty="0">
                <a:latin typeface="Arial Black" pitchFamily="34" charset="0"/>
              </a:rPr>
              <a:t>me animará; </a:t>
            </a:r>
            <a:r>
              <a:rPr lang="es-ES" sz="6000" dirty="0">
                <a:latin typeface="Arial Black" pitchFamily="34" charset="0"/>
              </a:rPr>
              <a:t>Cuando me agobien problemas mil, </a:t>
            </a:r>
            <a:r>
              <a:rPr lang="es-PE" sz="6000" dirty="0">
                <a:latin typeface="Arial Black" pitchFamily="34" charset="0"/>
              </a:rPr>
              <a:t>siempre me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ayudará.</a:t>
            </a:r>
          </a:p>
        </p:txBody>
      </p:sp>
    </p:spTree>
    <p:extLst>
      <p:ext uri="{BB962C8B-B14F-4D97-AF65-F5344CB8AC3E}">
        <p14:creationId xmlns:p14="http://schemas.microsoft.com/office/powerpoint/2010/main" val="242901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A Jesús prefiero, amigo y Rey; Lo que falta, de él recibiré; Lo he probado, y lo encuentro fiel; Soy feliz, pues siempre confío en él.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5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Aquel que busca salvación, en Cristo </a:t>
            </a:r>
            <a:r>
              <a:rPr lang="es-PE" sz="6000" dirty="0">
                <a:latin typeface="Arial Black" pitchFamily="34" charset="0"/>
              </a:rPr>
              <a:t>la hallará; </a:t>
            </a:r>
            <a:r>
              <a:rPr lang="es-ES" sz="6000" dirty="0">
                <a:latin typeface="Arial Black" pitchFamily="34" charset="0"/>
              </a:rPr>
              <a:t>A su ferviente petición, él pronto </a:t>
            </a:r>
            <a:r>
              <a:rPr lang="es-PE" sz="6000" dirty="0">
                <a:latin typeface="Arial Black" pitchFamily="34" charset="0"/>
              </a:rPr>
              <a:t>atenderá.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4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Cuando mi barco va a zozobrar en </a:t>
            </a:r>
            <a:r>
              <a:rPr lang="es-PE" sz="6000" dirty="0">
                <a:latin typeface="Arial Black" pitchFamily="34" charset="0"/>
              </a:rPr>
              <a:t>agitado mar, </a:t>
            </a:r>
            <a:r>
              <a:rPr lang="es-ES" sz="6000" dirty="0">
                <a:latin typeface="Arial Black" pitchFamily="34" charset="0"/>
              </a:rPr>
              <a:t>No temeré yo la tempestad: él me podrá </a:t>
            </a:r>
            <a:r>
              <a:rPr lang="es-PE" sz="6000" dirty="0">
                <a:latin typeface="Arial Black" pitchFamily="34" charset="0"/>
              </a:rPr>
              <a:t>ayudar.</a:t>
            </a:r>
          </a:p>
        </p:txBody>
      </p:sp>
    </p:spTree>
    <p:extLst>
      <p:ext uri="{BB962C8B-B14F-4D97-AF65-F5344CB8AC3E}">
        <p14:creationId xmlns:p14="http://schemas.microsoft.com/office/powerpoint/2010/main" val="14006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A Jesús prefiero, amigo y Rey; Lo que falta, de él recibiré; Lo he probado, y lo encuentro fiel; Soy feliz, pues siempre confío en él.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7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Cuando me acose el tentador, él me </a:t>
            </a:r>
            <a:r>
              <a:rPr lang="es-PE" sz="6000" dirty="0">
                <a:latin typeface="Arial Black" pitchFamily="34" charset="0"/>
              </a:rPr>
              <a:t>defenderá,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como escudo en la lucha cruel, él me </a:t>
            </a:r>
            <a:r>
              <a:rPr lang="es-PE" sz="6000" dirty="0">
                <a:latin typeface="Arial Black" pitchFamily="34" charset="0"/>
              </a:rPr>
              <a:t>protegerá.</a:t>
            </a:r>
          </a:p>
        </p:txBody>
      </p:sp>
    </p:spTree>
    <p:extLst>
      <p:ext uri="{BB962C8B-B14F-4D97-AF65-F5344CB8AC3E}">
        <p14:creationId xmlns:p14="http://schemas.microsoft.com/office/powerpoint/2010/main" val="361746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A Jesús prefiero, amigo y Rey; Lo que falta, de él recibiré; Lo he probado, y lo encuentro fiel; Soy feliz, pues siempre confío en él.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59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¿Soy yo soldado de Jesús? ¿un </a:t>
            </a:r>
            <a:r>
              <a:rPr lang="es-PE" sz="6000" dirty="0">
                <a:latin typeface="Arial Black" pitchFamily="34" charset="0"/>
              </a:rPr>
              <a:t>siervo del Señor? </a:t>
            </a:r>
            <a:r>
              <a:rPr lang="es-ES" sz="6000" dirty="0">
                <a:latin typeface="Arial Black" pitchFamily="34" charset="0"/>
              </a:rPr>
              <a:t>¿Y temeré llevar la cruz sufriendo por su </a:t>
            </a:r>
            <a:r>
              <a:rPr lang="es-PE" sz="6000" dirty="0">
                <a:latin typeface="Arial Black" pitchFamily="34" charset="0"/>
              </a:rPr>
              <a:t>amor?</a:t>
            </a:r>
          </a:p>
        </p:txBody>
      </p:sp>
    </p:spTree>
    <p:extLst>
      <p:ext uri="{BB962C8B-B14F-4D97-AF65-F5344CB8AC3E}">
        <p14:creationId xmlns:p14="http://schemas.microsoft.com/office/powerpoint/2010/main" val="374094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Lucharon otros por la fe con celo y </a:t>
            </a:r>
            <a:r>
              <a:rPr lang="es-PE" sz="6000" dirty="0">
                <a:latin typeface="Arial Black" pitchFamily="34" charset="0"/>
              </a:rPr>
              <a:t>con valor, </a:t>
            </a:r>
            <a:r>
              <a:rPr lang="es-ES" sz="6000" dirty="0">
                <a:latin typeface="Arial Black" pitchFamily="34" charset="0"/>
              </a:rPr>
              <a:t>¿Y yo cobarde negaré a Cristo mi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Señor?</a:t>
            </a:r>
          </a:p>
        </p:txBody>
      </p:sp>
    </p:spTree>
    <p:extLst>
      <p:ext uri="{BB962C8B-B14F-4D97-AF65-F5344CB8AC3E}">
        <p14:creationId xmlns:p14="http://schemas.microsoft.com/office/powerpoint/2010/main" val="4889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Es menester que sea fiel, que nunca </a:t>
            </a:r>
            <a:r>
              <a:rPr lang="es-PE" sz="6000" dirty="0">
                <a:latin typeface="Arial Black" pitchFamily="34" charset="0"/>
              </a:rPr>
              <a:t>vuelva atrás;</a:t>
            </a:r>
            <a:r>
              <a:rPr lang="es-ES" sz="6000" dirty="0">
                <a:latin typeface="Arial Black" pitchFamily="34" charset="0"/>
              </a:rPr>
              <a:t> Que siga siempre en pos de él: su gracia </a:t>
            </a:r>
            <a:r>
              <a:rPr lang="es-PE" sz="6000" dirty="0">
                <a:latin typeface="Arial Black" pitchFamily="34" charset="0"/>
              </a:rPr>
              <a:t>me dará.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83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¿Soy yo soldado de Jesús? ¿un </a:t>
            </a:r>
            <a:r>
              <a:rPr lang="es-PE" sz="6000" dirty="0">
                <a:latin typeface="Arial Black" pitchFamily="34" charset="0"/>
              </a:rPr>
              <a:t>siervo del Señor? </a:t>
            </a:r>
            <a:r>
              <a:rPr lang="es-ES" sz="6000" dirty="0">
                <a:latin typeface="Arial Black" pitchFamily="34" charset="0"/>
              </a:rPr>
              <a:t>¿Y temeré llevar la cruz sufriendo por su </a:t>
            </a:r>
            <a:r>
              <a:rPr lang="es-PE" sz="6000" dirty="0">
                <a:latin typeface="Arial Black" pitchFamily="34" charset="0"/>
              </a:rPr>
              <a:t>amor?</a:t>
            </a:r>
          </a:p>
        </p:txBody>
      </p:sp>
    </p:spTree>
    <p:extLst>
      <p:ext uri="{BB962C8B-B14F-4D97-AF65-F5344CB8AC3E}">
        <p14:creationId xmlns:p14="http://schemas.microsoft.com/office/powerpoint/2010/main" val="20832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Hablaré por mi Señor, confesaré mi fe; Su Espíritu me ayudará, yo testificaré.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21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Lucharon otros por la fe con celo y </a:t>
            </a:r>
            <a:r>
              <a:rPr lang="es-PE" sz="6000" dirty="0">
                <a:latin typeface="Arial Black" pitchFamily="34" charset="0"/>
              </a:rPr>
              <a:t>con valor, </a:t>
            </a:r>
            <a:r>
              <a:rPr lang="es-ES" sz="6000" dirty="0">
                <a:latin typeface="Arial Black" pitchFamily="34" charset="0"/>
              </a:rPr>
              <a:t>¿Y yo cobarde negaré a Cristo mi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Señor?</a:t>
            </a:r>
          </a:p>
        </p:txBody>
      </p:sp>
    </p:spTree>
    <p:extLst>
      <p:ext uri="{BB962C8B-B14F-4D97-AF65-F5344CB8AC3E}">
        <p14:creationId xmlns:p14="http://schemas.microsoft.com/office/powerpoint/2010/main" val="193676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Ten compasión de mí, Señor, Y muéstrame tu gran amor; </a:t>
            </a:r>
            <a:r>
              <a:rPr lang="es-PE" sz="6000" dirty="0">
                <a:latin typeface="Arial Black" pitchFamily="34" charset="0"/>
              </a:rPr>
              <a:t>Haz manifiesta tu bondad, </a:t>
            </a:r>
            <a:r>
              <a:rPr lang="es-ES" sz="6000" dirty="0">
                <a:latin typeface="Arial Black" pitchFamily="34" charset="0"/>
              </a:rPr>
              <a:t>Y lávame de mi maldad;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Mi alma dígnate limpiar, </a:t>
            </a:r>
            <a:r>
              <a:rPr lang="es-ES" sz="6000" dirty="0">
                <a:latin typeface="Arial Black" pitchFamily="34" charset="0"/>
              </a:rPr>
              <a:t>Y no me dejes más pecar.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3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Hablaré por mi Señor, confesaré mi fe; Su Espíritu me ayudará, yo testificaré.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18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Es menester que sea fiel, que nunca </a:t>
            </a:r>
            <a:r>
              <a:rPr lang="es-PE" sz="6000" dirty="0">
                <a:latin typeface="Arial Black" pitchFamily="34" charset="0"/>
              </a:rPr>
              <a:t>vuelva atrás;</a:t>
            </a:r>
            <a:r>
              <a:rPr lang="es-ES" sz="6000" dirty="0">
                <a:latin typeface="Arial Black" pitchFamily="34" charset="0"/>
              </a:rPr>
              <a:t> Que siga siempre en pos de él: su gracia </a:t>
            </a:r>
            <a:r>
              <a:rPr lang="es-PE" sz="6000" dirty="0">
                <a:latin typeface="Arial Black" pitchFamily="34" charset="0"/>
              </a:rPr>
              <a:t>me dará.</a:t>
            </a:r>
          </a:p>
        </p:txBody>
      </p:sp>
    </p:spTree>
    <p:extLst>
      <p:ext uri="{BB962C8B-B14F-4D97-AF65-F5344CB8AC3E}">
        <p14:creationId xmlns:p14="http://schemas.microsoft.com/office/powerpoint/2010/main" val="204055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Hablaré por mi Señor, confesaré mi fe; Su Espíritu me ayudará, yo testificaré.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18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No te dé temor hablar por Cristo, </a:t>
            </a:r>
            <a:r>
              <a:rPr lang="es-ES" sz="6000" dirty="0">
                <a:latin typeface="Arial Black" pitchFamily="34" charset="0"/>
              </a:rPr>
              <a:t>Haz que brille en ti su luz. Al que te salvó confiese siempre; </a:t>
            </a:r>
            <a:r>
              <a:rPr lang="es-PE" sz="6000" dirty="0">
                <a:latin typeface="Arial Black" pitchFamily="34" charset="0"/>
              </a:rPr>
              <a:t>Todo debes a Jesús.</a:t>
            </a:r>
          </a:p>
        </p:txBody>
      </p:sp>
    </p:spTree>
    <p:extLst>
      <p:ext uri="{BB962C8B-B14F-4D97-AF65-F5344CB8AC3E}">
        <p14:creationId xmlns:p14="http://schemas.microsoft.com/office/powerpoint/2010/main" val="311567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pt-BR" sz="6000" dirty="0">
                <a:latin typeface="Arial Black" pitchFamily="34" charset="0"/>
              </a:rPr>
              <a:t>No te </a:t>
            </a:r>
            <a:r>
              <a:rPr lang="pt-BR" sz="6000" dirty="0" err="1">
                <a:latin typeface="Arial Black" pitchFamily="34" charset="0"/>
              </a:rPr>
              <a:t>dé</a:t>
            </a:r>
            <a:r>
              <a:rPr lang="pt-BR" sz="6000" dirty="0">
                <a:latin typeface="Arial Black" pitchFamily="34" charset="0"/>
              </a:rPr>
              <a:t> temor, no te </a:t>
            </a:r>
            <a:r>
              <a:rPr lang="pt-BR" sz="6000" dirty="0" err="1">
                <a:latin typeface="Arial Black" pitchFamily="34" charset="0"/>
              </a:rPr>
              <a:t>dé</a:t>
            </a:r>
            <a:r>
              <a:rPr lang="pt-BR" sz="6000" dirty="0">
                <a:latin typeface="Arial Black" pitchFamily="34" charset="0"/>
              </a:rPr>
              <a:t> temor, </a:t>
            </a:r>
            <a:r>
              <a:rPr lang="es-PE" sz="6000" dirty="0">
                <a:latin typeface="Arial Black" pitchFamily="34" charset="0"/>
              </a:rPr>
              <a:t>Nunca, nunca, nunca;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Es tu amante Salvador, </a:t>
            </a:r>
            <a:r>
              <a:rPr lang="es-ES" sz="6000" dirty="0">
                <a:latin typeface="Arial Black" pitchFamily="34" charset="0"/>
              </a:rPr>
              <a:t>Nunca, pues, te dé temor.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3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2. No te dé temor hacer por Cristo Cuanto de tu parte está; </a:t>
            </a:r>
            <a:r>
              <a:rPr lang="es-ES" sz="6000" dirty="0">
                <a:latin typeface="Arial Black" pitchFamily="34" charset="0"/>
              </a:rPr>
              <a:t>Obra con amor, con fe y constancia; </a:t>
            </a:r>
            <a:r>
              <a:rPr lang="es-PE" sz="6000" dirty="0">
                <a:latin typeface="Arial Black" pitchFamily="34" charset="0"/>
              </a:rPr>
              <a:t>Tus trabajos premiará.</a:t>
            </a:r>
          </a:p>
        </p:txBody>
      </p:sp>
    </p:spTree>
    <p:extLst>
      <p:ext uri="{BB962C8B-B14F-4D97-AF65-F5344CB8AC3E}">
        <p14:creationId xmlns:p14="http://schemas.microsoft.com/office/powerpoint/2010/main" val="413282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pt-BR" sz="6000" dirty="0">
                <a:latin typeface="Arial Black" pitchFamily="34" charset="0"/>
              </a:rPr>
              <a:t>No te </a:t>
            </a:r>
            <a:r>
              <a:rPr lang="pt-BR" sz="6000" dirty="0" err="1">
                <a:latin typeface="Arial Black" pitchFamily="34" charset="0"/>
              </a:rPr>
              <a:t>dé</a:t>
            </a:r>
            <a:r>
              <a:rPr lang="pt-BR" sz="6000" dirty="0">
                <a:latin typeface="Arial Black" pitchFamily="34" charset="0"/>
              </a:rPr>
              <a:t> temor, no te </a:t>
            </a:r>
            <a:r>
              <a:rPr lang="pt-BR" sz="6000" dirty="0" err="1">
                <a:latin typeface="Arial Black" pitchFamily="34" charset="0"/>
              </a:rPr>
              <a:t>dé</a:t>
            </a:r>
            <a:r>
              <a:rPr lang="pt-BR" sz="6000" dirty="0">
                <a:latin typeface="Arial Black" pitchFamily="34" charset="0"/>
              </a:rPr>
              <a:t> temor, </a:t>
            </a:r>
            <a:r>
              <a:rPr lang="es-PE" sz="6000" dirty="0">
                <a:latin typeface="Arial Black" pitchFamily="34" charset="0"/>
              </a:rPr>
              <a:t>Nunca, nunca, nunca;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Es tu amante Salvador, </a:t>
            </a:r>
            <a:r>
              <a:rPr lang="es-ES" sz="6000" dirty="0">
                <a:latin typeface="Arial Black" pitchFamily="34" charset="0"/>
              </a:rPr>
              <a:t>Nunca, pues, te dé temor.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No te dé temor sufrir por Cristo, </a:t>
            </a:r>
            <a:r>
              <a:rPr lang="es-ES" sz="6000" dirty="0">
                <a:latin typeface="Arial Black" pitchFamily="34" charset="0"/>
              </a:rPr>
              <a:t>Los reproches, o el dolor; Sufre con amor tus pruebas todas, </a:t>
            </a:r>
            <a:r>
              <a:rPr lang="es-PE" sz="6000" dirty="0">
                <a:latin typeface="Arial Black" pitchFamily="34" charset="0"/>
              </a:rPr>
              <a:t>Cual sufrió tu Salvador.</a:t>
            </a:r>
          </a:p>
        </p:txBody>
      </p:sp>
    </p:spTree>
    <p:extLst>
      <p:ext uri="{BB962C8B-B14F-4D97-AF65-F5344CB8AC3E}">
        <p14:creationId xmlns:p14="http://schemas.microsoft.com/office/powerpoint/2010/main" val="212777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pt-BR" sz="6000" dirty="0">
                <a:latin typeface="Arial Black" pitchFamily="34" charset="0"/>
              </a:rPr>
              <a:t>No te </a:t>
            </a:r>
            <a:r>
              <a:rPr lang="pt-BR" sz="6000" dirty="0" err="1">
                <a:latin typeface="Arial Black" pitchFamily="34" charset="0"/>
              </a:rPr>
              <a:t>dé</a:t>
            </a:r>
            <a:r>
              <a:rPr lang="pt-BR" sz="6000" dirty="0">
                <a:latin typeface="Arial Black" pitchFamily="34" charset="0"/>
              </a:rPr>
              <a:t> temor, no te </a:t>
            </a:r>
            <a:r>
              <a:rPr lang="pt-BR" sz="6000" dirty="0" err="1">
                <a:latin typeface="Arial Black" pitchFamily="34" charset="0"/>
              </a:rPr>
              <a:t>dé</a:t>
            </a:r>
            <a:r>
              <a:rPr lang="pt-BR" sz="6000" dirty="0">
                <a:latin typeface="Arial Black" pitchFamily="34" charset="0"/>
              </a:rPr>
              <a:t> temor, </a:t>
            </a:r>
            <a:r>
              <a:rPr lang="es-PE" sz="6000" dirty="0">
                <a:latin typeface="Arial Black" pitchFamily="34" charset="0"/>
              </a:rPr>
              <a:t>Nunca, nunca, nunca;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Es tu amante Salvador, </a:t>
            </a:r>
            <a:r>
              <a:rPr lang="es-ES" sz="6000" dirty="0">
                <a:latin typeface="Arial Black" pitchFamily="34" charset="0"/>
              </a:rPr>
              <a:t>Nunca, pues, te dé temor.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4. No te dé temor vivir por Cristo Esa vida que te da;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Si tan sólo en él por siempre fiares, El con bien te saciará.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0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2. Tan sólo contra ti pequé; Culpable soy, Señor, lo sé; Fue en pecado que nací,</a:t>
            </a:r>
          </a:p>
          <a:p>
            <a:pPr algn="ctr">
              <a:lnSpc>
                <a:spcPct val="90000"/>
              </a:lnSpc>
            </a:pPr>
            <a:r>
              <a:rPr lang="es-PE" sz="5600" dirty="0">
                <a:latin typeface="Arial Black" pitchFamily="34" charset="0"/>
              </a:rPr>
              <a:t>Y por herencia recibí</a:t>
            </a:r>
          </a:p>
          <a:p>
            <a:pPr algn="ctr">
              <a:lnSpc>
                <a:spcPct val="90000"/>
              </a:lnSpc>
            </a:pPr>
            <a:r>
              <a:rPr lang="es-PE" sz="5600" dirty="0">
                <a:latin typeface="Arial Black" pitchFamily="34" charset="0"/>
              </a:rPr>
              <a:t>Un obstinado corazón,</a:t>
            </a:r>
          </a:p>
          <a:p>
            <a:pPr algn="ctr">
              <a:lnSpc>
                <a:spcPct val="90000"/>
              </a:lnSpc>
            </a:pPr>
            <a:r>
              <a:rPr lang="es-PE" sz="5600" dirty="0">
                <a:latin typeface="Arial Black" pitchFamily="34" charset="0"/>
              </a:rPr>
              <a:t>Dispuesto a toda transgresión.</a:t>
            </a:r>
          </a:p>
        </p:txBody>
      </p:sp>
    </p:spTree>
    <p:extLst>
      <p:ext uri="{BB962C8B-B14F-4D97-AF65-F5344CB8AC3E}">
        <p14:creationId xmlns:p14="http://schemas.microsoft.com/office/powerpoint/2010/main" val="158657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pt-BR" sz="6000" dirty="0">
                <a:latin typeface="Arial Black" pitchFamily="34" charset="0"/>
              </a:rPr>
              <a:t>No te </a:t>
            </a:r>
            <a:r>
              <a:rPr lang="pt-BR" sz="6000" dirty="0" err="1">
                <a:latin typeface="Arial Black" pitchFamily="34" charset="0"/>
              </a:rPr>
              <a:t>dé</a:t>
            </a:r>
            <a:r>
              <a:rPr lang="pt-BR" sz="6000" dirty="0">
                <a:latin typeface="Arial Black" pitchFamily="34" charset="0"/>
              </a:rPr>
              <a:t> temor, no te </a:t>
            </a:r>
            <a:r>
              <a:rPr lang="pt-BR" sz="6000" dirty="0" err="1">
                <a:latin typeface="Arial Black" pitchFamily="34" charset="0"/>
              </a:rPr>
              <a:t>dé</a:t>
            </a:r>
            <a:r>
              <a:rPr lang="pt-BR" sz="6000" dirty="0">
                <a:latin typeface="Arial Black" pitchFamily="34" charset="0"/>
              </a:rPr>
              <a:t> temor, </a:t>
            </a:r>
            <a:r>
              <a:rPr lang="es-PE" sz="6000" dirty="0">
                <a:latin typeface="Arial Black" pitchFamily="34" charset="0"/>
              </a:rPr>
              <a:t>Nunca, nunca, nunca;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Es tu amante Salvador, </a:t>
            </a:r>
            <a:r>
              <a:rPr lang="es-ES" sz="6000" dirty="0">
                <a:latin typeface="Arial Black" pitchFamily="34" charset="0"/>
              </a:rPr>
              <a:t>Nunca, pues, te dé temor.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7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5500" dirty="0">
                <a:latin typeface="Arial Black" pitchFamily="34" charset="0"/>
              </a:rPr>
              <a:t>1. Si fui motivo de dolor, oh Cristo; </a:t>
            </a:r>
            <a:r>
              <a:rPr lang="es-ES" sz="5500" dirty="0">
                <a:latin typeface="Arial Black" pitchFamily="34" charset="0"/>
              </a:rPr>
              <a:t>Si por mi causa el débil tropezó; Si en tus pisadas caminar no quise, Perdón te ruego, mi Señor y Dios.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3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Escucha, oh Dios, mi confesión humilde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Y líbrame de tentación sutil. Preserva siempre mi alma en tu rebaño.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Perdón te ruego, mi Señor y Dios.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35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Si vana y fútil mi palabra ha sido; Si al que sufría en su dolor dejé: No me condenes tú por mi pecado; Perdón te ruego, mi Señor y Dios.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Escucha, oh Dios, mi confesión humilde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Y líbrame de tentación sutil. Preserva siempre mi alma en tu rebaño.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Perdón te ruego, mi Señor y Dios.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6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600" dirty="0">
                <a:latin typeface="Arial Black" pitchFamily="34" charset="0"/>
              </a:rPr>
              <a:t>1. Firmes y adelante, huestes de la fe, Sin temor alguno, que Jesús nos ve. </a:t>
            </a:r>
            <a:r>
              <a:rPr lang="es-PE" sz="5600" dirty="0">
                <a:latin typeface="Arial Black" pitchFamily="34" charset="0"/>
              </a:rPr>
              <a:t>Jefe soberano, Cristo al frente va, </a:t>
            </a:r>
            <a:r>
              <a:rPr lang="es-ES" sz="5600" dirty="0">
                <a:latin typeface="Arial Black" pitchFamily="34" charset="0"/>
              </a:rPr>
              <a:t>Y la regia enseña </a:t>
            </a:r>
            <a:r>
              <a:rPr lang="es-ES" sz="5600">
                <a:latin typeface="Arial Black" pitchFamily="34" charset="0"/>
              </a:rPr>
              <a:t>tremolando está.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3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Firmes y adelante, huestes de la fe, Sin temor alguno, que Jesús nos ve.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2. </a:t>
            </a:r>
            <a:r>
              <a:rPr lang="es-ES" sz="5600" dirty="0" err="1">
                <a:latin typeface="Arial Black" pitchFamily="34" charset="0"/>
              </a:rPr>
              <a:t>Muévese</a:t>
            </a:r>
            <a:r>
              <a:rPr lang="es-ES" sz="5600" dirty="0">
                <a:latin typeface="Arial Black" pitchFamily="34" charset="0"/>
              </a:rPr>
              <a:t> potente la iglesia de Dios, De los ya gloriosos vamos hoy en pos: Somos sólo un cuerpo, y uno es el </a:t>
            </a:r>
            <a:r>
              <a:rPr lang="es-PE" sz="5600" dirty="0">
                <a:latin typeface="Arial Black" pitchFamily="34" charset="0"/>
              </a:rPr>
              <a:t>Señor, </a:t>
            </a:r>
            <a:r>
              <a:rPr lang="es-ES" sz="5600" dirty="0">
                <a:latin typeface="Arial Black" pitchFamily="34" charset="0"/>
              </a:rPr>
              <a:t>Una la esperanza, y uno nuestro amor.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1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Firmes y adelante, huestes de la fe, Sin temor alguno, que Jesús nos ve.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3. Tronos y coronas pueden perecer; De Jesús la iglesia siempre habrá de </a:t>
            </a:r>
            <a:r>
              <a:rPr lang="es-PE" sz="5600" dirty="0">
                <a:latin typeface="Arial Black" pitchFamily="34" charset="0"/>
              </a:rPr>
              <a:t>ser;</a:t>
            </a:r>
            <a:r>
              <a:rPr lang="es-ES" sz="5600" dirty="0">
                <a:latin typeface="Arial Black" pitchFamily="34" charset="0"/>
              </a:rPr>
              <a:t> Nada en contra suya prevalecerá, </a:t>
            </a:r>
            <a:r>
              <a:rPr lang="es-PE" sz="5600" dirty="0">
                <a:latin typeface="Arial Black" pitchFamily="34" charset="0"/>
              </a:rPr>
              <a:t>Porque la promesa nunca faltará.</a:t>
            </a:r>
          </a:p>
        </p:txBody>
      </p:sp>
    </p:spTree>
    <p:extLst>
      <p:ext uri="{BB962C8B-B14F-4D97-AF65-F5344CB8AC3E}">
        <p14:creationId xmlns:p14="http://schemas.microsoft.com/office/powerpoint/2010/main" val="42340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s-ES" sz="5600" dirty="0">
                <a:latin typeface="Arial Black" pitchFamily="34" charset="0"/>
              </a:rPr>
              <a:t>3. Perdona, pues, y lávame, Que limpio de maldad seré; Y dame un nuevo corazón,</a:t>
            </a:r>
          </a:p>
          <a:p>
            <a:pPr algn="ctr">
              <a:lnSpc>
                <a:spcPct val="90000"/>
              </a:lnSpc>
            </a:pPr>
            <a:r>
              <a:rPr lang="es-PE" sz="5600" dirty="0">
                <a:latin typeface="Arial Black" pitchFamily="34" charset="0"/>
              </a:rPr>
              <a:t>Mostrándome tu salvación; Entonces alzará mi voz </a:t>
            </a:r>
            <a:r>
              <a:rPr lang="es-ES" sz="5600" dirty="0">
                <a:latin typeface="Arial Black" pitchFamily="34" charset="0"/>
              </a:rPr>
              <a:t>Eternas glorias a mi Dios.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15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Firmes y adelante, huestes de la fe, Sin temor alguno, que Jesús nos ve.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600" dirty="0">
                <a:latin typeface="Arial Black" pitchFamily="34" charset="0"/>
              </a:rPr>
              <a:t>4. Pueblos, vuestras voces a la nuestra </a:t>
            </a:r>
            <a:r>
              <a:rPr lang="es-PE" sz="5600" dirty="0">
                <a:latin typeface="Arial Black" pitchFamily="34" charset="0"/>
              </a:rPr>
              <a:t>unid, </a:t>
            </a:r>
            <a:r>
              <a:rPr lang="es-ES" sz="5600" dirty="0">
                <a:latin typeface="Arial Black" pitchFamily="34" charset="0"/>
              </a:rPr>
              <a:t>Y el cantar de triunfo todos repetid: Prez, honor y gloria dad a Cristo el Rey: Y por las edades cante así su grey.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8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600" dirty="0">
                <a:latin typeface="Arial Black" pitchFamily="34" charset="0"/>
              </a:rPr>
              <a:t>Coro:</a:t>
            </a:r>
            <a:endParaRPr lang="es-PE" sz="5600" dirty="0">
              <a:latin typeface="Arial Black" pitchFamily="34" charset="0"/>
            </a:endParaRPr>
          </a:p>
          <a:p>
            <a:pPr algn="ctr"/>
            <a:r>
              <a:rPr lang="es-ES" sz="5600" dirty="0">
                <a:latin typeface="Arial Black" pitchFamily="34" charset="0"/>
              </a:rPr>
              <a:t>Firmes y adelante, huestes de la fe, Sin temor alguno, que Jesús nos ve.</a:t>
            </a:r>
            <a:endParaRPr lang="es-PE" sz="56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8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Mirad y ved a nuestro Dios, </a:t>
            </a:r>
            <a:r>
              <a:rPr lang="es-PE" sz="6000" dirty="0">
                <a:latin typeface="Arial Black" pitchFamily="34" charset="0"/>
              </a:rPr>
              <a:t>Al victorioso Redentor;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Su emblema paz, su espada luz, Y su bandera el amor.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9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Seguidle, pues, con humildad, </a:t>
            </a:r>
            <a:r>
              <a:rPr lang="es-PE" sz="6000" dirty="0">
                <a:latin typeface="Arial Black" pitchFamily="34" charset="0"/>
              </a:rPr>
              <a:t>En santidad de corazón; Haced al mundo conocer </a:t>
            </a:r>
            <a:r>
              <a:rPr lang="es-ES" sz="6000" dirty="0">
                <a:latin typeface="Arial Black" pitchFamily="34" charset="0"/>
              </a:rPr>
              <a:t>La gloria de su salvación.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7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Oh, levantad la santa cruz </a:t>
            </a:r>
            <a:r>
              <a:rPr lang="es-PE" sz="6000" dirty="0">
                <a:latin typeface="Arial Black" pitchFamily="34" charset="0"/>
              </a:rPr>
              <a:t>De Cristo, nuestro Salvador. Id, anunciad perdón, salud A todo triste pecador.</a:t>
            </a:r>
          </a:p>
        </p:txBody>
      </p:sp>
    </p:spTree>
    <p:extLst>
      <p:ext uri="{BB962C8B-B14F-4D97-AF65-F5344CB8AC3E}">
        <p14:creationId xmlns:p14="http://schemas.microsoft.com/office/powerpoint/2010/main" val="67879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Clamad a Dios sin descansar; Orad al dueño de la mies; Y por la fe al fin llevad Los redimidos a sus pies.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05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Soy peregrino aquí, mi hogar lejano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Está </a:t>
            </a:r>
            <a:r>
              <a:rPr lang="es-ES" sz="6000" dirty="0">
                <a:latin typeface="Arial Black" pitchFamily="34" charset="0"/>
              </a:rPr>
              <a:t>En la mansión de luz, eterna paz y amor;</a:t>
            </a:r>
            <a:endParaRPr lang="es-PE" sz="5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Embajador yo soy del reino celestial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los negocios de mi Rey.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Este mensaje fiel oíd, mensaje de su paz </a:t>
            </a:r>
            <a:r>
              <a:rPr lang="es-PE" sz="5800" dirty="0">
                <a:latin typeface="Arial Black" pitchFamily="34" charset="0"/>
              </a:rPr>
              <a:t>y amor; </a:t>
            </a:r>
            <a:r>
              <a:rPr lang="es-ES" sz="5800" dirty="0">
                <a:latin typeface="Arial Black" pitchFamily="34" charset="0"/>
              </a:rPr>
              <a:t>“Reconciliaos ya,” dice el Señor y Rey, </a:t>
            </a:r>
            <a:r>
              <a:rPr lang="es-PE" sz="5800" dirty="0">
                <a:latin typeface="Arial Black" pitchFamily="34" charset="0"/>
              </a:rPr>
              <a:t>¡Reconciliaos hoy con Dios!</a:t>
            </a:r>
          </a:p>
        </p:txBody>
      </p:sp>
    </p:spTree>
    <p:extLst>
      <p:ext uri="{BB962C8B-B14F-4D97-AF65-F5344CB8AC3E}">
        <p14:creationId xmlns:p14="http://schemas.microsoft.com/office/powerpoint/2010/main" val="324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Los que esperan en Jehová </a:t>
            </a:r>
            <a:r>
              <a:rPr lang="es-PE" sz="6000" dirty="0">
                <a:latin typeface="Arial Black" pitchFamily="34" charset="0"/>
              </a:rPr>
              <a:t>Nuevas fuerzas poseerán; Caminando sin descansar, Nunca se fatigarán.</a:t>
            </a:r>
            <a:endParaRPr lang="es-PE" sz="5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38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Y del pecado vil, arrepentíos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ya, </a:t>
            </a:r>
            <a:r>
              <a:rPr lang="es-ES" sz="6000" dirty="0">
                <a:latin typeface="Arial Black" pitchFamily="34" charset="0"/>
              </a:rPr>
              <a:t>Han de reinar con él los que obedientes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son;</a:t>
            </a:r>
          </a:p>
        </p:txBody>
      </p:sp>
    </p:spTree>
    <p:extLst>
      <p:ext uri="{BB962C8B-B14F-4D97-AF65-F5344CB8AC3E}">
        <p14:creationId xmlns:p14="http://schemas.microsoft.com/office/powerpoint/2010/main" val="293207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Es el mensaje fiel que debo proclamar,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En los negocios de mi Rey. 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3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Este mensaje fiel oíd, mensaje de su paz </a:t>
            </a:r>
            <a:r>
              <a:rPr lang="es-PE" sz="5800" dirty="0">
                <a:latin typeface="Arial Black" pitchFamily="34" charset="0"/>
              </a:rPr>
              <a:t>y amor; </a:t>
            </a:r>
            <a:r>
              <a:rPr lang="es-ES" sz="5800" dirty="0">
                <a:latin typeface="Arial Black" pitchFamily="34" charset="0"/>
              </a:rPr>
              <a:t>“Reconciliaos ya,” dice el Señor y Rey, </a:t>
            </a:r>
            <a:r>
              <a:rPr lang="es-PE" sz="5800" dirty="0">
                <a:latin typeface="Arial Black" pitchFamily="34" charset="0"/>
              </a:rPr>
              <a:t>¡Reconciliaos hoy con Dios!</a:t>
            </a:r>
          </a:p>
        </p:txBody>
      </p:sp>
    </p:spTree>
    <p:extLst>
      <p:ext uri="{BB962C8B-B14F-4D97-AF65-F5344CB8AC3E}">
        <p14:creationId xmlns:p14="http://schemas.microsoft.com/office/powerpoint/2010/main" val="250661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Mi hogar más bello es que el valle de </a:t>
            </a:r>
            <a:r>
              <a:rPr lang="es-PE" sz="6000" dirty="0" err="1">
                <a:latin typeface="Arial Black" pitchFamily="34" charset="0"/>
              </a:rPr>
              <a:t>Sarón</a:t>
            </a:r>
            <a:r>
              <a:rPr lang="es-PE" sz="6000" dirty="0">
                <a:latin typeface="Arial Black" pitchFamily="34" charset="0"/>
              </a:rPr>
              <a:t>, </a:t>
            </a:r>
            <a:r>
              <a:rPr lang="es-ES" sz="6000" dirty="0">
                <a:latin typeface="Arial Black" pitchFamily="34" charset="0"/>
              </a:rPr>
              <a:t>Gozo y eterna paz habrá por siempre en </a:t>
            </a:r>
            <a:r>
              <a:rPr lang="es-PE" sz="6000" dirty="0">
                <a:latin typeface="Arial Black" pitchFamily="34" charset="0"/>
              </a:rPr>
              <a:t>él,</a:t>
            </a:r>
          </a:p>
        </p:txBody>
      </p:sp>
    </p:spTree>
    <p:extLst>
      <p:ext uri="{BB962C8B-B14F-4D97-AF65-F5344CB8AC3E}">
        <p14:creationId xmlns:p14="http://schemas.microsoft.com/office/powerpoint/2010/main" val="381485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Y allí Jesús dará eterna habitación,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Es el mensaje de mi Rey.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1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800" dirty="0">
                <a:latin typeface="Arial Black" pitchFamily="34" charset="0"/>
              </a:rPr>
              <a:t>Coro:</a:t>
            </a:r>
            <a:endParaRPr lang="es-PE" sz="5800" dirty="0">
              <a:latin typeface="Arial Black" pitchFamily="34" charset="0"/>
            </a:endParaRPr>
          </a:p>
          <a:p>
            <a:pPr algn="ctr"/>
            <a:r>
              <a:rPr lang="es-ES" sz="5800" dirty="0">
                <a:latin typeface="Arial Black" pitchFamily="34" charset="0"/>
              </a:rPr>
              <a:t>Este mensaje fiel oíd, mensaje de su paz </a:t>
            </a:r>
            <a:r>
              <a:rPr lang="es-PE" sz="5800" dirty="0">
                <a:latin typeface="Arial Black" pitchFamily="34" charset="0"/>
              </a:rPr>
              <a:t>y amor; </a:t>
            </a:r>
            <a:r>
              <a:rPr lang="es-ES" sz="5800" dirty="0">
                <a:latin typeface="Arial Black" pitchFamily="34" charset="0"/>
              </a:rPr>
              <a:t>“Reconciliaos ya,” dice el Señor y Rey, </a:t>
            </a:r>
            <a:r>
              <a:rPr lang="es-PE" sz="5800" dirty="0">
                <a:latin typeface="Arial Black" pitchFamily="34" charset="0"/>
              </a:rPr>
              <a:t>¡Reconciliaos hoy con Dios!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Tu vida, ¡oh Salvador!, diste por mí; Y nada quiero yo negarte a ti. Rendida mi alma está; servirte ansía ya,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Y algún tributo dar de amor a ti.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Al Padre sin cesar ruegas por mí, Y en mi debilidad confío en ti; Quiero mi cruz llevar, tu nombre </a:t>
            </a:r>
            <a:r>
              <a:rPr lang="es-PE" sz="5500" dirty="0">
                <a:latin typeface="Arial Black" pitchFamily="34" charset="0"/>
              </a:rPr>
              <a:t>proclamar,</a:t>
            </a:r>
          </a:p>
          <a:p>
            <a:pPr algn="ctr"/>
            <a:r>
              <a:rPr lang="es-PE" sz="5500" dirty="0">
                <a:latin typeface="Arial Black" pitchFamily="34" charset="0"/>
              </a:rPr>
              <a:t>Y cantos entonar de amor a ti.</a:t>
            </a:r>
          </a:p>
        </p:txBody>
      </p:sp>
    </p:spTree>
    <p:extLst>
      <p:ext uri="{BB962C8B-B14F-4D97-AF65-F5344CB8AC3E}">
        <p14:creationId xmlns:p14="http://schemas.microsoft.com/office/powerpoint/2010/main" val="221410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3. A estar conmigo ven, vive tú en mí; Y cada día haré algo por ti: Al pobre algún favor, curar algún dolor, Y así mostrar tu amor, algo por ti.</a:t>
            </a:r>
            <a:endParaRPr lang="es-PE" sz="55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4. Cuanto yo tengo y soy lo entrego a ti, ¡En gozo o aflicción tuyo hasta el fin! Y cuando vea tu faz, en gloria donde </a:t>
            </a:r>
            <a:r>
              <a:rPr lang="es-PE" sz="5500" dirty="0">
                <a:latin typeface="Arial Black" pitchFamily="34" charset="0"/>
              </a:rPr>
              <a:t>estás </a:t>
            </a:r>
            <a:r>
              <a:rPr lang="es-ES" sz="5500" dirty="0">
                <a:latin typeface="Arial Black" pitchFamily="34" charset="0"/>
              </a:rPr>
              <a:t>Siempre me dejarás servirte a ti.</a:t>
            </a:r>
            <a:endParaRPr lang="es-PE" sz="55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16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Cual las águilas alzarán, </a:t>
            </a:r>
            <a:r>
              <a:rPr lang="es-ES" sz="6000" dirty="0">
                <a:latin typeface="Arial Black" pitchFamily="34" charset="0"/>
              </a:rPr>
              <a:t>Con el poder de Cristo el Rey; </a:t>
            </a:r>
            <a:r>
              <a:rPr lang="es-PE" sz="6000" dirty="0">
                <a:latin typeface="Arial Black" pitchFamily="34" charset="0"/>
              </a:rPr>
              <a:t>Fuertes alas para volar, </a:t>
            </a:r>
            <a:r>
              <a:rPr lang="es-ES" sz="6000" dirty="0">
                <a:latin typeface="Arial Black" pitchFamily="34" charset="0"/>
              </a:rPr>
              <a:t>Los que esperan en Jehová.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En los brazos de mi Jesús, Hay lugar de consuelo y luz;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El nos brinda su gozo y paz En el sitio de solaz.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Sólo en mi poder confiado, la verdad </a:t>
            </a:r>
            <a:r>
              <a:rPr lang="es-PE" sz="6000" dirty="0">
                <a:latin typeface="Arial Black" pitchFamily="34" charset="0"/>
              </a:rPr>
              <a:t>busqué,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tan sólo error y fraude por mi mal </a:t>
            </a:r>
            <a:r>
              <a:rPr lang="es-PE" sz="6000" dirty="0">
                <a:latin typeface="Arial Black" pitchFamily="34" charset="0"/>
              </a:rPr>
              <a:t>hallé.</a:t>
            </a:r>
          </a:p>
        </p:txBody>
      </p:sp>
    </p:spTree>
    <p:extLst>
      <p:ext uri="{BB962C8B-B14F-4D97-AF65-F5344CB8AC3E}">
        <p14:creationId xmlns:p14="http://schemas.microsoft.com/office/powerpoint/2010/main" val="201525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Cual las águilas alzarán, </a:t>
            </a:r>
            <a:r>
              <a:rPr lang="es-ES" sz="6000" dirty="0">
                <a:latin typeface="Arial Black" pitchFamily="34" charset="0"/>
              </a:rPr>
              <a:t>Con el poder de Cristo el Rey; </a:t>
            </a:r>
            <a:r>
              <a:rPr lang="es-PE" sz="6000" dirty="0">
                <a:latin typeface="Arial Black" pitchFamily="34" charset="0"/>
              </a:rPr>
              <a:t>Fuertes alas para volar, </a:t>
            </a:r>
            <a:r>
              <a:rPr lang="es-ES" sz="6000" dirty="0">
                <a:latin typeface="Arial Black" pitchFamily="34" charset="0"/>
              </a:rPr>
              <a:t>Los que esperan en Jehová.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0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Dios, yo quiero ser cristiano de </a:t>
            </a:r>
            <a:r>
              <a:rPr lang="es-PE" sz="5500" dirty="0">
                <a:latin typeface="Arial Black" pitchFamily="34" charset="0"/>
              </a:rPr>
              <a:t>corazón, de corazón. </a:t>
            </a:r>
            <a:r>
              <a:rPr lang="es-ES" sz="5500" dirty="0">
                <a:latin typeface="Arial Black" pitchFamily="34" charset="0"/>
              </a:rPr>
              <a:t>Dios, yo quiero ser cristiano de corazón. </a:t>
            </a:r>
            <a:r>
              <a:rPr lang="es-PE" sz="5500" dirty="0">
                <a:latin typeface="Arial Black" pitchFamily="34" charset="0"/>
              </a:rPr>
              <a:t>De corazón, de corazón, </a:t>
            </a:r>
            <a:r>
              <a:rPr lang="es-ES" sz="5500" dirty="0">
                <a:latin typeface="Arial Black" pitchFamily="34" charset="0"/>
              </a:rPr>
              <a:t>Dios, yo quiero ser cristiano de corazón.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3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5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Más de Jesús quiero aprender, Más de su gracia conocer, Más de su amor con que me amó, Más de su cruz en que murió.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Más quiero amarle; más quiero honrarle; Más de su salvación gozar, Más de su dulce amor gustar.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4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Más de Jesús quisiera hablar, Más de su comunión gozar; Más de sus dones recibir, Más con los otros compartir.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7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Más quiero amarle; más quiero honrarle; Más de sus dones recibir, Más con los otros compartir.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7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Más de Jesús ansío ver, Más de su hermoso parecer;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Más de la gloria de su faz, Más de su luz, más de su paz.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7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Más quiero amarle; más quiero honrarle; Más de la gloria de su faz, Más de su luz, más de su paz.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Dios de amor, humildemente </a:t>
            </a:r>
            <a:r>
              <a:rPr lang="es-PE" sz="6000" dirty="0">
                <a:latin typeface="Arial Black" pitchFamily="34" charset="0"/>
              </a:rPr>
              <a:t>Te imploramos con tesón: Limpia los motivos nuestros; Danos purificación. Consagrados a ti, Cristo, Te queremos hoy servir; Usa para gloria tuya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Nuestro esfuerzo por instruir.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54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s-PE" sz="5100" dirty="0">
                <a:latin typeface="Arial Black" pitchFamily="34" charset="0"/>
              </a:rPr>
              <a:t>2. Cuando estemos indecisos </a:t>
            </a:r>
            <a:r>
              <a:rPr lang="es-ES" sz="5100" dirty="0">
                <a:latin typeface="Arial Black" pitchFamily="34" charset="0"/>
              </a:rPr>
              <a:t>Y sin luz o dirección, </a:t>
            </a:r>
            <a:r>
              <a:rPr lang="es-PE" sz="5100" dirty="0">
                <a:latin typeface="Arial Black" pitchFamily="34" charset="0"/>
              </a:rPr>
              <a:t>Danos tu sabiduría; Oye nuestra petición. Que vivamos esperando Que tu plan indicarás, </a:t>
            </a:r>
            <a:r>
              <a:rPr lang="es-ES" sz="5100" dirty="0">
                <a:latin typeface="Arial Black" pitchFamily="34" charset="0"/>
              </a:rPr>
              <a:t>Que las dudas cual las nubes </a:t>
            </a:r>
            <a:r>
              <a:rPr lang="es-PE" sz="5100" dirty="0">
                <a:latin typeface="Arial Black" pitchFamily="34" charset="0"/>
              </a:rPr>
              <a:t>Tu luz ahuyentará.</a:t>
            </a:r>
          </a:p>
        </p:txBody>
      </p:sp>
    </p:spTree>
    <p:extLst>
      <p:ext uri="{BB962C8B-B14F-4D97-AF65-F5344CB8AC3E}">
        <p14:creationId xmlns:p14="http://schemas.microsoft.com/office/powerpoint/2010/main" val="234187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algn="ctr"/>
            <a:r>
              <a:rPr lang="es-ES_tradnl" sz="6300" b="1" dirty="0">
                <a:latin typeface="Arial Black" pitchFamily="34" charset="0"/>
                <a:cs typeface="Andalus" pitchFamily="18" charset="-78"/>
              </a:rPr>
              <a:t> </a:t>
            </a:r>
            <a:r>
              <a:rPr lang="es-ES" sz="6000" dirty="0">
                <a:latin typeface="Arial Black" pitchFamily="34" charset="0"/>
              </a:rPr>
              <a:t>3. Tengo sed de vida eterna, quiero en ti </a:t>
            </a:r>
            <a:r>
              <a:rPr lang="es-PE" sz="6000" dirty="0">
                <a:latin typeface="Arial Black" pitchFamily="34" charset="0"/>
              </a:rPr>
              <a:t>beber; </a:t>
            </a:r>
            <a:r>
              <a:rPr lang="es-ES" sz="6000" dirty="0">
                <a:latin typeface="Arial Black" pitchFamily="34" charset="0"/>
              </a:rPr>
              <a:t>Lejos yo de tu presencia voy a perecer.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5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es-ES" sz="5100" dirty="0">
                <a:latin typeface="Arial Black" pitchFamily="34" charset="0"/>
              </a:rPr>
              <a:t>3. Si bendices las lecciones </a:t>
            </a:r>
            <a:r>
              <a:rPr lang="es-PE" sz="5100" dirty="0">
                <a:latin typeface="Arial Black" pitchFamily="34" charset="0"/>
              </a:rPr>
              <a:t>Premio grato nos será, </a:t>
            </a:r>
            <a:r>
              <a:rPr lang="es-ES" sz="5100" dirty="0">
                <a:latin typeface="Arial Black" pitchFamily="34" charset="0"/>
              </a:rPr>
              <a:t>Pues es nuestro solo anhelo </a:t>
            </a:r>
            <a:r>
              <a:rPr lang="es-PE" sz="5100" dirty="0">
                <a:latin typeface="Arial Black" pitchFamily="34" charset="0"/>
              </a:rPr>
              <a:t>Tu gran nombre celebrar;  Toma nuestras aptitudes, Sean para tu loor; Que seamos siervos dignos </a:t>
            </a:r>
            <a:r>
              <a:rPr lang="es-ES" sz="5100" dirty="0">
                <a:latin typeface="Arial Black" pitchFamily="34" charset="0"/>
              </a:rPr>
              <a:t>En el Reino del Señor.</a:t>
            </a:r>
            <a:endParaRPr lang="es-PE" sz="51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69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PE" sz="6000" dirty="0">
                <a:latin typeface="Arial Black" pitchFamily="34" charset="0"/>
              </a:rPr>
              <a:t>1. A Jesús pertenecemos; nos debemos alegrar; </a:t>
            </a:r>
            <a:r>
              <a:rPr lang="es-ES" sz="6000" dirty="0">
                <a:latin typeface="Arial Black" pitchFamily="34" charset="0"/>
              </a:rPr>
              <a:t>Que el gran Dios de cielo y tierra El nos crio; sabrá guardar.</a:t>
            </a:r>
            <a:endParaRPr lang="es-PE" sz="60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8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2. A Jesús pertenecemos; por nosotros él murió: </a:t>
            </a:r>
            <a:r>
              <a:rPr lang="es-ES" sz="6000" dirty="0">
                <a:latin typeface="Arial Black" pitchFamily="34" charset="0"/>
              </a:rPr>
              <a:t>Con el precio de su sangre De la muerte nos libró.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3. A Jesús pertenecemos; confiamos siempre en él: </a:t>
            </a:r>
            <a:r>
              <a:rPr lang="es-ES" sz="6000" dirty="0">
                <a:latin typeface="Arial Black" pitchFamily="34" charset="0"/>
              </a:rPr>
              <a:t>Y su Espíritu nos lleva Por sus sendas, guía fiel.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0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PE" sz="6000" dirty="0">
                <a:latin typeface="Arial Black" pitchFamily="34" charset="0"/>
              </a:rPr>
              <a:t>4. A Jesús pertenecemos; redimidos por su amor: </a:t>
            </a:r>
            <a:r>
              <a:rPr lang="es-ES" sz="6000" dirty="0">
                <a:latin typeface="Arial Black" pitchFamily="34" charset="0"/>
              </a:rPr>
              <a:t>Y a Dios Trino y Uno damos </a:t>
            </a:r>
            <a:r>
              <a:rPr lang="es-PE" sz="6000" dirty="0">
                <a:latin typeface="Arial Black" pitchFamily="34" charset="0"/>
              </a:rPr>
              <a:t>Gloria, bendición y honor.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3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Quiero seguir de Cristo en pos Porque él me guía fiel; Y a los que están sin fe, sin Dios, </a:t>
            </a:r>
            <a:r>
              <a:rPr lang="es-PE" sz="6000" dirty="0">
                <a:latin typeface="Arial Black" pitchFamily="34" charset="0"/>
              </a:rPr>
              <a:t>Llevarlos quiero a él.</a:t>
            </a:r>
            <a:endParaRPr lang="es-PE" sz="5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2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Quiero seguirle por doquier, </a:t>
            </a:r>
            <a:r>
              <a:rPr lang="es-ES" sz="6000" dirty="0">
                <a:latin typeface="Arial Black" pitchFamily="34" charset="0"/>
              </a:rPr>
              <a:t>Siempre le he de servir; Y a los perdidos quiero ver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Por fe a él venir.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95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El santo amor me inspira a mí </a:t>
            </a:r>
            <a:r>
              <a:rPr lang="es-PE" sz="6000" dirty="0">
                <a:latin typeface="Arial Black" pitchFamily="34" charset="0"/>
              </a:rPr>
              <a:t>Al buen Jesús llevar: </a:t>
            </a:r>
            <a:r>
              <a:rPr lang="es-ES" sz="6000" dirty="0">
                <a:latin typeface="Arial Black" pitchFamily="34" charset="0"/>
              </a:rPr>
              <a:t>A los que están sufriendo aquí </a:t>
            </a:r>
            <a:r>
              <a:rPr lang="es-PE" sz="6000" dirty="0">
                <a:latin typeface="Arial Black" pitchFamily="34" charset="0"/>
              </a:rPr>
              <a:t>En noches de pecar.</a:t>
            </a:r>
          </a:p>
        </p:txBody>
      </p:sp>
    </p:spTree>
    <p:extLst>
      <p:ext uri="{BB962C8B-B14F-4D97-AF65-F5344CB8AC3E}">
        <p14:creationId xmlns:p14="http://schemas.microsoft.com/office/powerpoint/2010/main" val="72091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Quiero seguirle por doquier, </a:t>
            </a:r>
            <a:r>
              <a:rPr lang="es-ES" sz="6000" dirty="0">
                <a:latin typeface="Arial Black" pitchFamily="34" charset="0"/>
              </a:rPr>
              <a:t>Siempre le he de servir; Y a los perdidos quiero ver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Por fe a él venir.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7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El llanto oí del mundo cruel; </a:t>
            </a:r>
            <a:r>
              <a:rPr lang="es-PE" sz="6000" dirty="0">
                <a:latin typeface="Arial Black" pitchFamily="34" charset="0"/>
              </a:rPr>
              <a:t>Yo tengo que ayudar.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Y en el servicio serle fiel A quien vino a salvar.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9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A los pies de Jesucristo yo postrado </a:t>
            </a:r>
            <a:r>
              <a:rPr lang="es-PE" sz="6000" dirty="0">
                <a:latin typeface="Arial Black" pitchFamily="34" charset="0"/>
              </a:rPr>
              <a:t>estoy; </a:t>
            </a:r>
            <a:r>
              <a:rPr lang="es-ES" sz="6000" dirty="0">
                <a:latin typeface="Arial Black" pitchFamily="34" charset="0"/>
              </a:rPr>
              <a:t>Habla, oh Señor, a mi alma, que tu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siervo soy.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6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PE" sz="6000" dirty="0">
                <a:latin typeface="Arial Black" pitchFamily="34" charset="0"/>
              </a:rPr>
              <a:t>Quiero seguirle por doquier, </a:t>
            </a:r>
            <a:r>
              <a:rPr lang="es-ES" sz="6000" dirty="0">
                <a:latin typeface="Arial Black" pitchFamily="34" charset="0"/>
              </a:rPr>
              <a:t>Siempre le he de servir; Y a los perdidos quiero ver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Por fe a él venir.</a:t>
            </a:r>
            <a:endParaRPr lang="es-PE" sz="6000" dirty="0">
              <a:latin typeface="Arial Black" pitchFamily="34" charset="0"/>
            </a:endParaRP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7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¡Dulce comunión la que gozo ya En los brazos de mi Salvador! ¡Qué gran  bendición en su paz me da! ¡Oh! yo siento en mí su tierno amor.</a:t>
            </a:r>
            <a:endParaRPr lang="es-PE" sz="5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2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Libre, salvo, del pecado y del temor, Libre, salvo, en los brazos de mi </a:t>
            </a:r>
            <a:r>
              <a:rPr lang="es-PE" sz="6000" dirty="0">
                <a:latin typeface="Arial Black" pitchFamily="34" charset="0"/>
              </a:rPr>
              <a:t>Salvador.</a:t>
            </a:r>
          </a:p>
        </p:txBody>
      </p:sp>
    </p:spTree>
    <p:extLst>
      <p:ext uri="{BB962C8B-B14F-4D97-AF65-F5344CB8AC3E}">
        <p14:creationId xmlns:p14="http://schemas.microsoft.com/office/powerpoint/2010/main" val="155682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¡Cuán dulce es vivir, cuán </a:t>
            </a:r>
            <a:r>
              <a:rPr lang="es-PE" sz="6000" dirty="0">
                <a:latin typeface="Arial Black" pitchFamily="34" charset="0"/>
              </a:rPr>
              <a:t>dulce es gozar </a:t>
            </a:r>
            <a:r>
              <a:rPr lang="es-ES" sz="6000" dirty="0">
                <a:latin typeface="Arial Black" pitchFamily="34" charset="0"/>
              </a:rPr>
              <a:t>En los brazos de mi Salvador! Allí quiero ir y con él morar, Siendo objeto de su tierno amor.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Libre, salvo, del pecado y del temor, Libre, salvo, en los brazos de mi </a:t>
            </a:r>
            <a:r>
              <a:rPr lang="es-PE" sz="6000" dirty="0">
                <a:latin typeface="Arial Black" pitchFamily="34" charset="0"/>
              </a:rPr>
              <a:t>Salvador.</a:t>
            </a:r>
          </a:p>
        </p:txBody>
      </p:sp>
    </p:spTree>
    <p:extLst>
      <p:ext uri="{BB962C8B-B14F-4D97-AF65-F5344CB8AC3E}">
        <p14:creationId xmlns:p14="http://schemas.microsoft.com/office/powerpoint/2010/main" val="343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No hay que temer, ni que desconfiar, En los brazos de mi Salvador. Por su gran poder él me guardará De los lazos del engañador.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39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Libre, salvo, del pecado y del temor, Libre, salvo, en los brazos de mi </a:t>
            </a:r>
            <a:r>
              <a:rPr lang="es-PE" sz="6000" dirty="0">
                <a:latin typeface="Arial Black" pitchFamily="34" charset="0"/>
              </a:rPr>
              <a:t>Salvador.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1. Por Cristo la paz hecha fue: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Muriendo mi deuda pagó.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23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6000" dirty="0">
                <a:latin typeface="Arial Black" pitchFamily="34" charset="0"/>
              </a:rPr>
              <a:t>1. En mi sed siempre he buscado </a:t>
            </a:r>
            <a:r>
              <a:rPr lang="es-PE" sz="6000" dirty="0">
                <a:latin typeface="Arial Black" pitchFamily="34" charset="0"/>
              </a:rPr>
              <a:t>Una fuente do beber; </a:t>
            </a:r>
            <a:r>
              <a:rPr lang="es-ES" sz="6000" dirty="0">
                <a:latin typeface="Arial Black" pitchFamily="34" charset="0"/>
              </a:rPr>
              <a:t>Y esperaba que esas aguas </a:t>
            </a:r>
            <a:r>
              <a:rPr lang="es-PE" sz="6000" dirty="0">
                <a:latin typeface="Arial Black" pitchFamily="34" charset="0"/>
              </a:rPr>
              <a:t>Me calmaran mi honda sed.</a:t>
            </a:r>
            <a:endParaRPr lang="es-PE" sz="5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6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¡Aleluya! Lo he encontrado, a Jesús, quien me ama a mí.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Satisfecho me ha dejado; por su sangre </a:t>
            </a:r>
            <a:r>
              <a:rPr lang="es-PE" sz="6000" dirty="0">
                <a:latin typeface="Arial Black" pitchFamily="34" charset="0"/>
              </a:rPr>
              <a:t>salvo fui.</a:t>
            </a:r>
          </a:p>
        </p:txBody>
      </p:sp>
    </p:spTree>
    <p:extLst>
      <p:ext uri="{BB962C8B-B14F-4D97-AF65-F5344CB8AC3E}">
        <p14:creationId xmlns:p14="http://schemas.microsoft.com/office/powerpoint/2010/main" val="125489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800" dirty="0">
                <a:latin typeface="Arial Black" pitchFamily="34" charset="0"/>
              </a:rPr>
              <a:t>1. Aprisa, ¡Sion!, que tu Señor espera; Al mundo entero di que Dios es luz; Que el creador no quiere que se pierda Una sola alma, lejos de Jesús.</a:t>
            </a:r>
            <a:endParaRPr lang="es-PE" sz="58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8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2. En mi hambre yo comía </a:t>
            </a:r>
            <a:r>
              <a:rPr lang="es-PE" sz="6000" dirty="0">
                <a:latin typeface="Arial Black" pitchFamily="34" charset="0"/>
              </a:rPr>
              <a:t>Sin mis fuerzas aumentar; Lo mejor siempre quería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Sin poderlo alcanzar.</a:t>
            </a:r>
          </a:p>
        </p:txBody>
      </p:sp>
    </p:spTree>
    <p:extLst>
      <p:ext uri="{BB962C8B-B14F-4D97-AF65-F5344CB8AC3E}">
        <p14:creationId xmlns:p14="http://schemas.microsoft.com/office/powerpoint/2010/main" val="106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¡Aleluya! Lo he encontrado, a Jesús, quien me ama a mí.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Satisfecho me ha dejado; por su sangre </a:t>
            </a:r>
            <a:r>
              <a:rPr lang="es-PE" sz="6000" dirty="0">
                <a:latin typeface="Arial Black" pitchFamily="34" charset="0"/>
              </a:rPr>
              <a:t>salvo fui.</a:t>
            </a:r>
          </a:p>
        </p:txBody>
      </p:sp>
    </p:spTree>
    <p:extLst>
      <p:ext uri="{BB962C8B-B14F-4D97-AF65-F5344CB8AC3E}">
        <p14:creationId xmlns:p14="http://schemas.microsoft.com/office/powerpoint/2010/main" val="19554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3. Pobre fui, y las riquezas </a:t>
            </a:r>
            <a:r>
              <a:rPr lang="es-PE" sz="6000" dirty="0">
                <a:latin typeface="Arial Black" pitchFamily="34" charset="0"/>
              </a:rPr>
              <a:t>Yo buscaba con afán; </a:t>
            </a:r>
            <a:r>
              <a:rPr lang="es-ES" sz="6000" dirty="0">
                <a:latin typeface="Arial Black" pitchFamily="34" charset="0"/>
              </a:rPr>
              <a:t>Mas el mundo sus tristezas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Me ofreció en vez de pan.</a:t>
            </a:r>
            <a:endParaRPr lang="es-PE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5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¡Aleluya! Lo he encontrado, a Jesús, quien me ama a mí.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Satisfecho me ha dejado; por su sangre </a:t>
            </a:r>
            <a:r>
              <a:rPr lang="es-PE" sz="6000" dirty="0">
                <a:latin typeface="Arial Black" pitchFamily="34" charset="0"/>
              </a:rPr>
              <a:t>salvo fui.</a:t>
            </a:r>
          </a:p>
        </p:txBody>
      </p:sp>
    </p:spTree>
    <p:extLst>
      <p:ext uri="{BB962C8B-B14F-4D97-AF65-F5344CB8AC3E}">
        <p14:creationId xmlns:p14="http://schemas.microsoft.com/office/powerpoint/2010/main" val="19554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6000" dirty="0">
                <a:latin typeface="Arial Black" pitchFamily="34" charset="0"/>
              </a:rPr>
              <a:t>4. Fuente viva de agua pura, Pan de vida y todo aquí; </a:t>
            </a:r>
            <a:r>
              <a:rPr lang="es-PE" sz="6000" dirty="0">
                <a:latin typeface="Arial Black" pitchFamily="34" charset="0"/>
              </a:rPr>
              <a:t>Y riqueza bien segura:</a:t>
            </a:r>
          </a:p>
          <a:p>
            <a:pPr algn="ctr"/>
            <a:r>
              <a:rPr lang="es-PE" sz="6000" dirty="0">
                <a:latin typeface="Arial Black" pitchFamily="34" charset="0"/>
              </a:rPr>
              <a:t>Jesucristo es para mí.</a:t>
            </a:r>
          </a:p>
        </p:txBody>
      </p:sp>
    </p:spTree>
    <p:extLst>
      <p:ext uri="{BB962C8B-B14F-4D97-AF65-F5344CB8AC3E}">
        <p14:creationId xmlns:p14="http://schemas.microsoft.com/office/powerpoint/2010/main" val="368462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6000" dirty="0">
                <a:latin typeface="Arial Black" pitchFamily="34" charset="0"/>
              </a:rPr>
              <a:t>Coro:</a:t>
            </a:r>
            <a:endParaRPr lang="es-PE" sz="6000" dirty="0">
              <a:latin typeface="Arial Black" pitchFamily="34" charset="0"/>
            </a:endParaRPr>
          </a:p>
          <a:p>
            <a:pPr algn="ctr"/>
            <a:r>
              <a:rPr lang="es-ES" sz="6000" dirty="0">
                <a:latin typeface="Arial Black" pitchFamily="34" charset="0"/>
              </a:rPr>
              <a:t>¡Aleluya! Lo he encontrado, a Jesús, quien me ama a mí.</a:t>
            </a:r>
          </a:p>
          <a:p>
            <a:pPr algn="ctr"/>
            <a:r>
              <a:rPr lang="es-ES" sz="6000" dirty="0">
                <a:latin typeface="Arial Black" pitchFamily="34" charset="0"/>
              </a:rPr>
              <a:t>Satisfecho me ha dejado; por su sangre </a:t>
            </a:r>
            <a:r>
              <a:rPr lang="es-PE" sz="6000" dirty="0">
                <a:latin typeface="Arial Black" pitchFamily="34" charset="0"/>
              </a:rPr>
              <a:t>salvo fui.</a:t>
            </a:r>
          </a:p>
        </p:txBody>
      </p:sp>
      <p:pic>
        <p:nvPicPr>
          <p:cNvPr id="4" name="Picture 2" descr="C:\Archivos de programa\Microsoft Office\MEDIA\CAGCAT10\j0293236.wmf">
            <a:hlinkClick r:id="rId2" action="ppaction://hlinkpres?slideindex=1&amp;slidetitle=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946" y="6271462"/>
            <a:ext cx="795054" cy="58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47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Subtítulo"/>
          <p:cNvSpPr txBox="1">
            <a:spLocks/>
          </p:cNvSpPr>
          <p:nvPr/>
        </p:nvSpPr>
        <p:spPr bwMode="auto">
          <a:xfrm>
            <a:off x="0" y="0"/>
            <a:ext cx="9144000" cy="767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/>
            <a:r>
              <a:rPr lang="es-ES" sz="5500" dirty="0">
                <a:latin typeface="Arial Black" pitchFamily="34" charset="0"/>
              </a:rPr>
              <a:t>1. Quiero que habléis de aquel gran </a:t>
            </a:r>
            <a:r>
              <a:rPr lang="es-PE" sz="5500" dirty="0">
                <a:latin typeface="Arial Black" pitchFamily="34" charset="0"/>
              </a:rPr>
              <a:t>amor </a:t>
            </a:r>
            <a:r>
              <a:rPr lang="es-ES" sz="5500" dirty="0">
                <a:latin typeface="Arial Black" pitchFamily="34" charset="0"/>
              </a:rPr>
              <a:t>Que en el Calvario Dios nos mostró; Quiero que habléis del buen Salvador, </a:t>
            </a:r>
            <a:r>
              <a:rPr lang="es-PE" sz="5500" dirty="0">
                <a:latin typeface="Arial Black" pitchFamily="34" charset="0"/>
              </a:rPr>
              <a:t>¡Habladme más de Cristo!</a:t>
            </a:r>
            <a:endParaRPr lang="es-PE" sz="55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8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Quiero escuchar la historia fiel De mi Jesús, mi Salvador;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Quiero vivir tan sólo por él, </a:t>
            </a:r>
            <a:r>
              <a:rPr lang="es-PE" sz="5500" dirty="0">
                <a:latin typeface="Arial Black" pitchFamily="34" charset="0"/>
              </a:rPr>
              <a:t>¡Habladme más de Cristo!</a:t>
            </a:r>
          </a:p>
        </p:txBody>
      </p:sp>
    </p:spTree>
    <p:extLst>
      <p:ext uri="{BB962C8B-B14F-4D97-AF65-F5344CB8AC3E}">
        <p14:creationId xmlns:p14="http://schemas.microsoft.com/office/powerpoint/2010/main" val="346576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ES" sz="5500" dirty="0">
                <a:latin typeface="Arial Black" pitchFamily="34" charset="0"/>
              </a:rPr>
              <a:t>2. Cuando me asalte la tentación Y que sus redes tienda a mi pie, Quiero tener en él protección, </a:t>
            </a:r>
            <a:r>
              <a:rPr lang="es-PE" sz="5500" dirty="0">
                <a:latin typeface="Arial Black" pitchFamily="34" charset="0"/>
              </a:rPr>
              <a:t>¡Habladme más de Cristo!</a:t>
            </a:r>
          </a:p>
        </p:txBody>
      </p:sp>
    </p:spTree>
    <p:extLst>
      <p:ext uri="{BB962C8B-B14F-4D97-AF65-F5344CB8AC3E}">
        <p14:creationId xmlns:p14="http://schemas.microsoft.com/office/powerpoint/2010/main" val="373956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 txBox="1"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_tradnl" sz="5500" dirty="0">
                <a:latin typeface="Arial Black" pitchFamily="34" charset="0"/>
              </a:rPr>
              <a:t>Coro:</a:t>
            </a:r>
            <a:endParaRPr lang="es-PE" sz="5500" dirty="0">
              <a:latin typeface="Arial Black" pitchFamily="34" charset="0"/>
            </a:endParaRPr>
          </a:p>
          <a:p>
            <a:pPr algn="ctr"/>
            <a:r>
              <a:rPr lang="es-ES" sz="5500" dirty="0">
                <a:latin typeface="Arial Black" pitchFamily="34" charset="0"/>
              </a:rPr>
              <a:t>Quiero escuchar la historia fiel De mi Jesús, mi Salvador;</a:t>
            </a:r>
          </a:p>
          <a:p>
            <a:pPr algn="ctr"/>
            <a:r>
              <a:rPr lang="es-ES" sz="5500" dirty="0">
                <a:latin typeface="Arial Black" pitchFamily="34" charset="0"/>
              </a:rPr>
              <a:t>Quiero vivir tan sólo por él, </a:t>
            </a:r>
            <a:r>
              <a:rPr lang="es-PE" sz="5500" dirty="0">
                <a:latin typeface="Arial Black" pitchFamily="34" charset="0"/>
              </a:rPr>
              <a:t>¡Habladme más de Cristo!</a:t>
            </a:r>
          </a:p>
        </p:txBody>
      </p:sp>
    </p:spTree>
    <p:extLst>
      <p:ext uri="{BB962C8B-B14F-4D97-AF65-F5344CB8AC3E}">
        <p14:creationId xmlns:p14="http://schemas.microsoft.com/office/powerpoint/2010/main" val="1086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16422</Words>
  <Application>Microsoft Office PowerPoint</Application>
  <PresentationFormat>Presentación en pantalla (4:3)</PresentationFormat>
  <Paragraphs>1020</Paragraphs>
  <Slides>579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579</vt:i4>
      </vt:variant>
    </vt:vector>
  </HeadingPairs>
  <TitlesOfParts>
    <vt:vector size="584" baseType="lpstr">
      <vt:lpstr>Algerian</vt:lpstr>
      <vt:lpstr>Arial</vt:lpstr>
      <vt:lpstr>Arial Black</vt:lpstr>
      <vt:lpstr>Calibri</vt:lpstr>
      <vt:lpstr>Tema de Office</vt:lpstr>
      <vt:lpstr>301.-POR VEREDAS EXTRAVIADAS MALL ALLE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1.- !Santo! !Santo! !Santo!</dc:title>
  <dc:creator>Segundo</dc:creator>
  <cp:lastModifiedBy>Caleb Isa�as  Churata Berna</cp:lastModifiedBy>
  <cp:revision>398</cp:revision>
  <dcterms:created xsi:type="dcterms:W3CDTF">2012-03-03T23:36:01Z</dcterms:created>
  <dcterms:modified xsi:type="dcterms:W3CDTF">2024-05-18T00:57:37Z</dcterms:modified>
</cp:coreProperties>
</file>