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7"/>
  </p:notesMasterIdLst>
  <p:sldIdLst>
    <p:sldId id="258" r:id="rId2"/>
    <p:sldId id="1305" r:id="rId3"/>
    <p:sldId id="1306" r:id="rId4"/>
    <p:sldId id="1308" r:id="rId5"/>
    <p:sldId id="2455" r:id="rId6"/>
    <p:sldId id="260" r:id="rId7"/>
    <p:sldId id="759" r:id="rId8"/>
    <p:sldId id="757" r:id="rId9"/>
    <p:sldId id="1309" r:id="rId10"/>
    <p:sldId id="1895" r:id="rId11"/>
    <p:sldId id="1896" r:id="rId12"/>
    <p:sldId id="1897" r:id="rId13"/>
    <p:sldId id="1898" r:id="rId14"/>
    <p:sldId id="1320" r:id="rId15"/>
    <p:sldId id="1324" r:id="rId16"/>
    <p:sldId id="1321" r:id="rId17"/>
    <p:sldId id="1330" r:id="rId18"/>
    <p:sldId id="1325" r:id="rId19"/>
    <p:sldId id="1326" r:id="rId20"/>
    <p:sldId id="1327" r:id="rId21"/>
    <p:sldId id="1333" r:id="rId22"/>
    <p:sldId id="1334" r:id="rId23"/>
    <p:sldId id="1335" r:id="rId24"/>
    <p:sldId id="1337" r:id="rId25"/>
    <p:sldId id="1339" r:id="rId26"/>
    <p:sldId id="1340" r:id="rId27"/>
    <p:sldId id="1341" r:id="rId28"/>
    <p:sldId id="1342" r:id="rId29"/>
    <p:sldId id="1343" r:id="rId30"/>
    <p:sldId id="1344" r:id="rId31"/>
    <p:sldId id="1345" r:id="rId32"/>
    <p:sldId id="1349" r:id="rId33"/>
    <p:sldId id="1350" r:id="rId34"/>
    <p:sldId id="1353" r:id="rId35"/>
    <p:sldId id="1354" r:id="rId36"/>
    <p:sldId id="1355" r:id="rId37"/>
    <p:sldId id="1356" r:id="rId38"/>
    <p:sldId id="1357" r:id="rId39"/>
    <p:sldId id="1358" r:id="rId40"/>
    <p:sldId id="1359" r:id="rId41"/>
    <p:sldId id="1360" r:id="rId42"/>
    <p:sldId id="1361" r:id="rId43"/>
    <p:sldId id="1362" r:id="rId44"/>
    <p:sldId id="1363" r:id="rId45"/>
    <p:sldId id="1364" r:id="rId46"/>
    <p:sldId id="1899" r:id="rId47"/>
    <p:sldId id="1365" r:id="rId48"/>
    <p:sldId id="1900" r:id="rId49"/>
    <p:sldId id="1366" r:id="rId50"/>
    <p:sldId id="1901" r:id="rId51"/>
    <p:sldId id="1367" r:id="rId52"/>
    <p:sldId id="1368" r:id="rId53"/>
    <p:sldId id="1369" r:id="rId54"/>
    <p:sldId id="1902" r:id="rId55"/>
    <p:sldId id="1370" r:id="rId56"/>
    <p:sldId id="1903" r:id="rId57"/>
    <p:sldId id="1372" r:id="rId58"/>
    <p:sldId id="1904" r:id="rId59"/>
    <p:sldId id="1375" r:id="rId60"/>
    <p:sldId id="1905" r:id="rId61"/>
    <p:sldId id="1376" r:id="rId62"/>
    <p:sldId id="1906" r:id="rId63"/>
    <p:sldId id="1377" r:id="rId64"/>
    <p:sldId id="1907" r:id="rId65"/>
    <p:sldId id="1908" r:id="rId66"/>
    <p:sldId id="1909" r:id="rId67"/>
    <p:sldId id="1910" r:id="rId68"/>
    <p:sldId id="1911" r:id="rId69"/>
    <p:sldId id="1912" r:id="rId70"/>
    <p:sldId id="1913" r:id="rId71"/>
    <p:sldId id="1915" r:id="rId72"/>
    <p:sldId id="1916" r:id="rId73"/>
    <p:sldId id="1917" r:id="rId74"/>
    <p:sldId id="1918" r:id="rId75"/>
    <p:sldId id="1919" r:id="rId76"/>
    <p:sldId id="1920" r:id="rId77"/>
    <p:sldId id="1921" r:id="rId78"/>
    <p:sldId id="1922" r:id="rId79"/>
    <p:sldId id="1923" r:id="rId80"/>
    <p:sldId id="1924" r:id="rId81"/>
    <p:sldId id="1925" r:id="rId82"/>
    <p:sldId id="1926" r:id="rId83"/>
    <p:sldId id="1927" r:id="rId84"/>
    <p:sldId id="1928" r:id="rId85"/>
    <p:sldId id="1929" r:id="rId86"/>
    <p:sldId id="1930" r:id="rId87"/>
    <p:sldId id="1931" r:id="rId88"/>
    <p:sldId id="1932" r:id="rId89"/>
    <p:sldId id="1933" r:id="rId90"/>
    <p:sldId id="1934" r:id="rId91"/>
    <p:sldId id="1959" r:id="rId92"/>
    <p:sldId id="1935" r:id="rId93"/>
    <p:sldId id="1960" r:id="rId94"/>
    <p:sldId id="1936" r:id="rId95"/>
    <p:sldId id="1961" r:id="rId96"/>
    <p:sldId id="1937" r:id="rId97"/>
    <p:sldId id="1938" r:id="rId98"/>
    <p:sldId id="1939" r:id="rId99"/>
    <p:sldId id="1962" r:id="rId100"/>
    <p:sldId id="1940" r:id="rId101"/>
    <p:sldId id="1963" r:id="rId102"/>
    <p:sldId id="1941" r:id="rId103"/>
    <p:sldId id="1942" r:id="rId104"/>
    <p:sldId id="1943" r:id="rId105"/>
    <p:sldId id="1944" r:id="rId106"/>
    <p:sldId id="1945" r:id="rId107"/>
    <p:sldId id="1946" r:id="rId108"/>
    <p:sldId id="1964" r:id="rId109"/>
    <p:sldId id="1947" r:id="rId110"/>
    <p:sldId id="1948" r:id="rId111"/>
    <p:sldId id="1965" r:id="rId112"/>
    <p:sldId id="1968" r:id="rId113"/>
    <p:sldId id="1950" r:id="rId114"/>
    <p:sldId id="1966" r:id="rId115"/>
    <p:sldId id="1969" r:id="rId116"/>
    <p:sldId id="1967" r:id="rId117"/>
    <p:sldId id="1949" r:id="rId118"/>
    <p:sldId id="1970" r:id="rId119"/>
    <p:sldId id="1951" r:id="rId120"/>
    <p:sldId id="1952" r:id="rId121"/>
    <p:sldId id="1953" r:id="rId122"/>
    <p:sldId id="1954" r:id="rId123"/>
    <p:sldId id="1958" r:id="rId124"/>
    <p:sldId id="1956" r:id="rId125"/>
    <p:sldId id="1957" r:id="rId126"/>
    <p:sldId id="1955" r:id="rId127"/>
    <p:sldId id="1971" r:id="rId128"/>
    <p:sldId id="1972" r:id="rId129"/>
    <p:sldId id="1973" r:id="rId130"/>
    <p:sldId id="1974" r:id="rId131"/>
    <p:sldId id="1975" r:id="rId132"/>
    <p:sldId id="1976" r:id="rId133"/>
    <p:sldId id="1977" r:id="rId134"/>
    <p:sldId id="1978" r:id="rId135"/>
    <p:sldId id="1979" r:id="rId136"/>
    <p:sldId id="1985" r:id="rId137"/>
    <p:sldId id="1980" r:id="rId138"/>
    <p:sldId id="1986" r:id="rId139"/>
    <p:sldId id="1981" r:id="rId140"/>
    <p:sldId id="1987" r:id="rId141"/>
    <p:sldId id="1982" r:id="rId142"/>
    <p:sldId id="1988" r:id="rId143"/>
    <p:sldId id="1983" r:id="rId144"/>
    <p:sldId id="1989" r:id="rId145"/>
    <p:sldId id="1991" r:id="rId146"/>
    <p:sldId id="1992" r:id="rId147"/>
    <p:sldId id="1990" r:id="rId148"/>
    <p:sldId id="1984" r:id="rId149"/>
    <p:sldId id="1993" r:id="rId150"/>
    <p:sldId id="1994" r:id="rId151"/>
    <p:sldId id="1995" r:id="rId152"/>
    <p:sldId id="1996" r:id="rId153"/>
    <p:sldId id="1997" r:id="rId154"/>
    <p:sldId id="1998" r:id="rId155"/>
    <p:sldId id="1999" r:id="rId156"/>
    <p:sldId id="2000" r:id="rId157"/>
    <p:sldId id="2001" r:id="rId158"/>
    <p:sldId id="2002" r:id="rId159"/>
    <p:sldId id="2003" r:id="rId160"/>
    <p:sldId id="2004" r:id="rId161"/>
    <p:sldId id="2005" r:id="rId162"/>
    <p:sldId id="2053" r:id="rId163"/>
    <p:sldId id="2006" r:id="rId164"/>
    <p:sldId id="2054" r:id="rId165"/>
    <p:sldId id="2007" r:id="rId166"/>
    <p:sldId id="2008" r:id="rId167"/>
    <p:sldId id="2009" r:id="rId168"/>
    <p:sldId id="2055" r:id="rId169"/>
    <p:sldId id="2011" r:id="rId170"/>
    <p:sldId id="2056" r:id="rId171"/>
    <p:sldId id="2010" r:id="rId172"/>
    <p:sldId id="2057" r:id="rId173"/>
    <p:sldId id="2012" r:id="rId174"/>
    <p:sldId id="2013" r:id="rId175"/>
    <p:sldId id="2014" r:id="rId176"/>
    <p:sldId id="2058" r:id="rId177"/>
    <p:sldId id="2017" r:id="rId178"/>
    <p:sldId id="2059" r:id="rId179"/>
    <p:sldId id="2015" r:id="rId180"/>
    <p:sldId id="2060" r:id="rId181"/>
    <p:sldId id="2016" r:id="rId182"/>
    <p:sldId id="2061" r:id="rId183"/>
    <p:sldId id="2018" r:id="rId184"/>
    <p:sldId id="2019" r:id="rId185"/>
    <p:sldId id="2020" r:id="rId186"/>
    <p:sldId id="2062" r:id="rId187"/>
    <p:sldId id="2021" r:id="rId188"/>
    <p:sldId id="2063" r:id="rId189"/>
    <p:sldId id="2022" r:id="rId190"/>
    <p:sldId id="2023" r:id="rId191"/>
    <p:sldId id="2024" r:id="rId192"/>
    <p:sldId id="2064" r:id="rId193"/>
    <p:sldId id="2025" r:id="rId194"/>
    <p:sldId id="2065" r:id="rId195"/>
    <p:sldId id="2026" r:id="rId196"/>
    <p:sldId id="2027" r:id="rId197"/>
    <p:sldId id="2030" r:id="rId198"/>
    <p:sldId id="2031" r:id="rId199"/>
    <p:sldId id="2028" r:id="rId200"/>
    <p:sldId id="2034" r:id="rId201"/>
    <p:sldId id="2066" r:id="rId202"/>
    <p:sldId id="2067" r:id="rId203"/>
    <p:sldId id="2035" r:id="rId204"/>
    <p:sldId id="2033" r:id="rId205"/>
    <p:sldId id="2068" r:id="rId206"/>
    <p:sldId id="2069" r:id="rId207"/>
    <p:sldId id="2036" r:id="rId208"/>
    <p:sldId id="2029" r:id="rId209"/>
    <p:sldId id="2070" r:id="rId210"/>
    <p:sldId id="2071" r:id="rId211"/>
    <p:sldId id="2037" r:id="rId212"/>
    <p:sldId id="2038" r:id="rId213"/>
    <p:sldId id="2039" r:id="rId214"/>
    <p:sldId id="2072" r:id="rId215"/>
    <p:sldId id="2040" r:id="rId216"/>
    <p:sldId id="2073" r:id="rId217"/>
    <p:sldId id="2041" r:id="rId218"/>
    <p:sldId id="2074" r:id="rId219"/>
    <p:sldId id="2042" r:id="rId220"/>
    <p:sldId id="2043" r:id="rId221"/>
    <p:sldId id="2044" r:id="rId222"/>
    <p:sldId id="2045" r:id="rId223"/>
    <p:sldId id="2046" r:id="rId224"/>
    <p:sldId id="2047" r:id="rId225"/>
    <p:sldId id="2048" r:id="rId226"/>
    <p:sldId id="2075" r:id="rId227"/>
    <p:sldId id="2049" r:id="rId228"/>
    <p:sldId id="2076" r:id="rId229"/>
    <p:sldId id="2050" r:id="rId230"/>
    <p:sldId id="2077" r:id="rId231"/>
    <p:sldId id="2051" r:id="rId232"/>
    <p:sldId id="2052" r:id="rId233"/>
    <p:sldId id="2078" r:id="rId234"/>
    <p:sldId id="2079" r:id="rId235"/>
    <p:sldId id="2080" r:id="rId236"/>
    <p:sldId id="2106" r:id="rId237"/>
    <p:sldId id="2081" r:id="rId238"/>
    <p:sldId id="2107" r:id="rId239"/>
    <p:sldId id="2082" r:id="rId240"/>
    <p:sldId id="2108" r:id="rId241"/>
    <p:sldId id="2083" r:id="rId242"/>
    <p:sldId id="2084" r:id="rId243"/>
    <p:sldId id="2085" r:id="rId244"/>
    <p:sldId id="2109" r:id="rId245"/>
    <p:sldId id="2086" r:id="rId246"/>
    <p:sldId id="2110" r:id="rId247"/>
    <p:sldId id="2087" r:id="rId248"/>
    <p:sldId id="2088" r:id="rId249"/>
    <p:sldId id="2089" r:id="rId250"/>
    <p:sldId id="2111" r:id="rId251"/>
    <p:sldId id="2090" r:id="rId252"/>
    <p:sldId id="2112" r:id="rId253"/>
    <p:sldId id="2091" r:id="rId254"/>
    <p:sldId id="2113" r:id="rId255"/>
    <p:sldId id="2092" r:id="rId256"/>
    <p:sldId id="2093" r:id="rId257"/>
    <p:sldId id="2094" r:id="rId258"/>
    <p:sldId id="2114" r:id="rId259"/>
    <p:sldId id="2097" r:id="rId260"/>
    <p:sldId id="2115" r:id="rId261"/>
    <p:sldId id="2095" r:id="rId262"/>
    <p:sldId id="2116" r:id="rId263"/>
    <p:sldId id="2096" r:id="rId264"/>
    <p:sldId id="2117" r:id="rId265"/>
    <p:sldId id="2098" r:id="rId266"/>
    <p:sldId id="2099" r:id="rId267"/>
    <p:sldId id="2100" r:id="rId268"/>
    <p:sldId id="2101" r:id="rId269"/>
    <p:sldId id="2118" r:id="rId270"/>
    <p:sldId id="2119" r:id="rId271"/>
    <p:sldId id="2102" r:id="rId272"/>
    <p:sldId id="2120" r:id="rId273"/>
    <p:sldId id="2121" r:id="rId274"/>
    <p:sldId id="2103" r:id="rId275"/>
    <p:sldId id="2104" r:id="rId276"/>
    <p:sldId id="2105" r:id="rId277"/>
    <p:sldId id="2122" r:id="rId278"/>
    <p:sldId id="2123" r:id="rId279"/>
    <p:sldId id="2124" r:id="rId280"/>
    <p:sldId id="2668" r:id="rId281"/>
    <p:sldId id="2126" r:id="rId282"/>
    <p:sldId id="2669" r:id="rId283"/>
    <p:sldId id="2128" r:id="rId284"/>
    <p:sldId id="2670" r:id="rId285"/>
    <p:sldId id="2130" r:id="rId286"/>
    <p:sldId id="2131" r:id="rId287"/>
    <p:sldId id="2132" r:id="rId288"/>
    <p:sldId id="2156" r:id="rId289"/>
    <p:sldId id="2133" r:id="rId290"/>
    <p:sldId id="2157" r:id="rId291"/>
    <p:sldId id="2134" r:id="rId292"/>
    <p:sldId id="2135" r:id="rId293"/>
    <p:sldId id="2136" r:id="rId294"/>
    <p:sldId id="2158" r:id="rId295"/>
    <p:sldId id="2137" r:id="rId296"/>
    <p:sldId id="2159" r:id="rId297"/>
    <p:sldId id="2138" r:id="rId298"/>
    <p:sldId id="2139" r:id="rId299"/>
    <p:sldId id="2140" r:id="rId300"/>
    <p:sldId id="2160" r:id="rId301"/>
    <p:sldId id="2141" r:id="rId302"/>
    <p:sldId id="2161" r:id="rId303"/>
    <p:sldId id="2142" r:id="rId304"/>
    <p:sldId id="2143" r:id="rId305"/>
    <p:sldId id="2144" r:id="rId306"/>
    <p:sldId id="2145" r:id="rId307"/>
    <p:sldId id="2146" r:id="rId308"/>
    <p:sldId id="2147" r:id="rId309"/>
    <p:sldId id="2148" r:id="rId310"/>
    <p:sldId id="2162" r:id="rId311"/>
    <p:sldId id="2149" r:id="rId312"/>
    <p:sldId id="2163" r:id="rId313"/>
    <p:sldId id="2150" r:id="rId314"/>
    <p:sldId id="2151" r:id="rId315"/>
    <p:sldId id="2152" r:id="rId316"/>
    <p:sldId id="2154" r:id="rId317"/>
    <p:sldId id="2155" r:id="rId318"/>
    <p:sldId id="2153" r:id="rId319"/>
    <p:sldId id="2164" r:id="rId320"/>
    <p:sldId id="2165" r:id="rId321"/>
    <p:sldId id="2166" r:id="rId322"/>
    <p:sldId id="2240" r:id="rId323"/>
    <p:sldId id="2167" r:id="rId324"/>
    <p:sldId id="2241" r:id="rId325"/>
    <p:sldId id="2168" r:id="rId326"/>
    <p:sldId id="2169" r:id="rId327"/>
    <p:sldId id="2170" r:id="rId328"/>
    <p:sldId id="2242" r:id="rId329"/>
    <p:sldId id="2171" r:id="rId330"/>
    <p:sldId id="2243" r:id="rId331"/>
    <p:sldId id="2172" r:id="rId332"/>
    <p:sldId id="2173" r:id="rId333"/>
    <p:sldId id="2174" r:id="rId334"/>
    <p:sldId id="2175" r:id="rId335"/>
    <p:sldId id="2176" r:id="rId336"/>
    <p:sldId id="2177" r:id="rId337"/>
    <p:sldId id="2178" r:id="rId338"/>
    <p:sldId id="2244" r:id="rId339"/>
    <p:sldId id="2180" r:id="rId340"/>
    <p:sldId id="2245" r:id="rId341"/>
    <p:sldId id="2179" r:id="rId342"/>
    <p:sldId id="2246" r:id="rId343"/>
    <p:sldId id="2181" r:id="rId344"/>
    <p:sldId id="2182" r:id="rId345"/>
    <p:sldId id="2183" r:id="rId346"/>
    <p:sldId id="2247" r:id="rId347"/>
    <p:sldId id="2184" r:id="rId348"/>
    <p:sldId id="2248" r:id="rId349"/>
    <p:sldId id="2185" r:id="rId350"/>
    <p:sldId id="2186" r:id="rId351"/>
    <p:sldId id="2187" r:id="rId352"/>
    <p:sldId id="2189" r:id="rId353"/>
    <p:sldId id="2190" r:id="rId354"/>
    <p:sldId id="2188" r:id="rId355"/>
    <p:sldId id="2191" r:id="rId356"/>
    <p:sldId id="2192" r:id="rId357"/>
    <p:sldId id="2193" r:id="rId358"/>
    <p:sldId id="2194" r:id="rId359"/>
    <p:sldId id="2195" r:id="rId360"/>
    <p:sldId id="2197" r:id="rId361"/>
    <p:sldId id="2198" r:id="rId362"/>
    <p:sldId id="2196" r:id="rId363"/>
    <p:sldId id="2199" r:id="rId364"/>
    <p:sldId id="2200" r:id="rId365"/>
    <p:sldId id="2201" r:id="rId366"/>
    <p:sldId id="2249" r:id="rId367"/>
    <p:sldId id="2203" r:id="rId368"/>
    <p:sldId id="2250" r:id="rId369"/>
    <p:sldId id="2202" r:id="rId370"/>
    <p:sldId id="2251" r:id="rId371"/>
    <p:sldId id="2204" r:id="rId372"/>
    <p:sldId id="2205" r:id="rId373"/>
    <p:sldId id="2206" r:id="rId374"/>
    <p:sldId id="2252" r:id="rId375"/>
    <p:sldId id="2207" r:id="rId376"/>
    <p:sldId id="2253" r:id="rId377"/>
    <p:sldId id="2208" r:id="rId378"/>
    <p:sldId id="2209" r:id="rId379"/>
    <p:sldId id="2210" r:id="rId380"/>
    <p:sldId id="2254" r:id="rId381"/>
    <p:sldId id="2211" r:id="rId382"/>
    <p:sldId id="2255" r:id="rId383"/>
    <p:sldId id="2212" r:id="rId384"/>
    <p:sldId id="2213" r:id="rId385"/>
    <p:sldId id="2214" r:id="rId386"/>
    <p:sldId id="2215" r:id="rId387"/>
    <p:sldId id="2216" r:id="rId388"/>
    <p:sldId id="2217" r:id="rId389"/>
    <p:sldId id="2218" r:id="rId390"/>
    <p:sldId id="2220" r:id="rId391"/>
    <p:sldId id="2221" r:id="rId392"/>
    <p:sldId id="2222" r:id="rId393"/>
    <p:sldId id="2223" r:id="rId394"/>
    <p:sldId id="2219" r:id="rId395"/>
    <p:sldId id="2224" r:id="rId396"/>
    <p:sldId id="2225" r:id="rId397"/>
    <p:sldId id="2226" r:id="rId398"/>
    <p:sldId id="2256" r:id="rId399"/>
    <p:sldId id="2227" r:id="rId400"/>
    <p:sldId id="2257" r:id="rId401"/>
    <p:sldId id="2228" r:id="rId402"/>
    <p:sldId id="2229" r:id="rId403"/>
    <p:sldId id="2232" r:id="rId404"/>
    <p:sldId id="2230" r:id="rId405"/>
    <p:sldId id="2233" r:id="rId406"/>
    <p:sldId id="2258" r:id="rId407"/>
    <p:sldId id="2234" r:id="rId408"/>
    <p:sldId id="2231" r:id="rId409"/>
    <p:sldId id="2259" r:id="rId410"/>
    <p:sldId id="2235" r:id="rId411"/>
    <p:sldId id="2236" r:id="rId412"/>
    <p:sldId id="2237" r:id="rId413"/>
    <p:sldId id="2260" r:id="rId414"/>
    <p:sldId id="2238" r:id="rId415"/>
    <p:sldId id="2261" r:id="rId416"/>
    <p:sldId id="2239" r:id="rId417"/>
    <p:sldId id="2262" r:id="rId418"/>
    <p:sldId id="2263" r:id="rId419"/>
    <p:sldId id="2264" r:id="rId420"/>
    <p:sldId id="2266" r:id="rId421"/>
    <p:sldId id="2271" r:id="rId422"/>
    <p:sldId id="2267" r:id="rId423"/>
    <p:sldId id="2268" r:id="rId424"/>
    <p:sldId id="2276" r:id="rId425"/>
    <p:sldId id="2277" r:id="rId426"/>
    <p:sldId id="2269" r:id="rId427"/>
    <p:sldId id="2270" r:id="rId428"/>
    <p:sldId id="2278" r:id="rId429"/>
    <p:sldId id="2279" r:id="rId430"/>
    <p:sldId id="2272" r:id="rId431"/>
    <p:sldId id="2273" r:id="rId432"/>
    <p:sldId id="2274" r:id="rId433"/>
    <p:sldId id="2275" r:id="rId434"/>
    <p:sldId id="2280" r:id="rId435"/>
    <p:sldId id="2281" r:id="rId436"/>
    <p:sldId id="2282" r:id="rId437"/>
    <p:sldId id="2283" r:id="rId438"/>
    <p:sldId id="2284" r:id="rId439"/>
    <p:sldId id="2285" r:id="rId440"/>
    <p:sldId id="2286" r:id="rId441"/>
    <p:sldId id="2287" r:id="rId442"/>
    <p:sldId id="2288" r:id="rId443"/>
    <p:sldId id="2289" r:id="rId444"/>
    <p:sldId id="2290" r:id="rId445"/>
    <p:sldId id="2291" r:id="rId446"/>
    <p:sldId id="2292" r:id="rId447"/>
    <p:sldId id="2389" r:id="rId448"/>
    <p:sldId id="2390" r:id="rId449"/>
    <p:sldId id="2293" r:id="rId450"/>
    <p:sldId id="2391" r:id="rId451"/>
    <p:sldId id="2392" r:id="rId452"/>
    <p:sldId id="2294" r:id="rId453"/>
    <p:sldId id="2393" r:id="rId454"/>
    <p:sldId id="2394" r:id="rId455"/>
    <p:sldId id="2295" r:id="rId456"/>
    <p:sldId id="2296" r:id="rId457"/>
    <p:sldId id="2297" r:id="rId458"/>
    <p:sldId id="2298" r:id="rId459"/>
    <p:sldId id="2299" r:id="rId460"/>
    <p:sldId id="2300" r:id="rId461"/>
    <p:sldId id="2301" r:id="rId462"/>
    <p:sldId id="2302" r:id="rId463"/>
    <p:sldId id="2303" r:id="rId464"/>
    <p:sldId id="2304" r:id="rId465"/>
    <p:sldId id="2305" r:id="rId466"/>
    <p:sldId id="2306" r:id="rId467"/>
    <p:sldId id="2307" r:id="rId468"/>
    <p:sldId id="2395" r:id="rId469"/>
    <p:sldId id="2308" r:id="rId470"/>
    <p:sldId id="2396" r:id="rId471"/>
    <p:sldId id="2309" r:id="rId472"/>
    <p:sldId id="2397" r:id="rId473"/>
    <p:sldId id="2310" r:id="rId474"/>
    <p:sldId id="2311" r:id="rId475"/>
    <p:sldId id="2312" r:id="rId476"/>
    <p:sldId id="2313" r:id="rId477"/>
    <p:sldId id="2314" r:id="rId478"/>
    <p:sldId id="2315" r:id="rId479"/>
    <p:sldId id="2398" r:id="rId480"/>
    <p:sldId id="2316" r:id="rId481"/>
    <p:sldId id="2399" r:id="rId482"/>
    <p:sldId id="2317" r:id="rId483"/>
    <p:sldId id="2400" r:id="rId484"/>
    <p:sldId id="2318" r:id="rId485"/>
    <p:sldId id="2319" r:id="rId486"/>
    <p:sldId id="2320" r:id="rId487"/>
    <p:sldId id="2321" r:id="rId488"/>
    <p:sldId id="2322" r:id="rId489"/>
    <p:sldId id="2323" r:id="rId490"/>
    <p:sldId id="2324" r:id="rId491"/>
    <p:sldId id="2401" r:id="rId492"/>
    <p:sldId id="2325" r:id="rId493"/>
    <p:sldId id="2402" r:id="rId494"/>
    <p:sldId id="2326" r:id="rId495"/>
    <p:sldId id="2403" r:id="rId496"/>
    <p:sldId id="2327" r:id="rId497"/>
    <p:sldId id="2328" r:id="rId498"/>
    <p:sldId id="2329" r:id="rId499"/>
    <p:sldId id="2330" r:id="rId500"/>
    <p:sldId id="2331" r:id="rId501"/>
    <p:sldId id="2332" r:id="rId502"/>
    <p:sldId id="2333" r:id="rId503"/>
    <p:sldId id="2340" r:id="rId504"/>
    <p:sldId id="2341" r:id="rId505"/>
    <p:sldId id="2335" r:id="rId506"/>
    <p:sldId id="2342" r:id="rId507"/>
    <p:sldId id="2336" r:id="rId508"/>
    <p:sldId id="2337" r:id="rId509"/>
    <p:sldId id="2338" r:id="rId510"/>
    <p:sldId id="2343" r:id="rId511"/>
    <p:sldId id="2339" r:id="rId512"/>
    <p:sldId id="2344" r:id="rId513"/>
    <p:sldId id="2345" r:id="rId514"/>
    <p:sldId id="2346" r:id="rId515"/>
    <p:sldId id="2404" r:id="rId516"/>
    <p:sldId id="2347" r:id="rId517"/>
    <p:sldId id="2348" r:id="rId518"/>
    <p:sldId id="2359" r:id="rId519"/>
    <p:sldId id="2349" r:id="rId520"/>
    <p:sldId id="2405" r:id="rId521"/>
    <p:sldId id="2406" r:id="rId522"/>
    <p:sldId id="2350" r:id="rId523"/>
    <p:sldId id="2351" r:id="rId524"/>
    <p:sldId id="2353" r:id="rId525"/>
    <p:sldId id="2407" r:id="rId526"/>
    <p:sldId id="2352" r:id="rId527"/>
    <p:sldId id="2408" r:id="rId528"/>
    <p:sldId id="2354" r:id="rId529"/>
    <p:sldId id="2355" r:id="rId530"/>
    <p:sldId id="2358" r:id="rId531"/>
    <p:sldId id="2356" r:id="rId532"/>
    <p:sldId id="2409" r:id="rId533"/>
    <p:sldId id="2410" r:id="rId534"/>
    <p:sldId id="2357" r:id="rId535"/>
    <p:sldId id="2411" r:id="rId536"/>
    <p:sldId id="2412" r:id="rId537"/>
    <p:sldId id="2360" r:id="rId538"/>
    <p:sldId id="2361" r:id="rId539"/>
    <p:sldId id="2367" r:id="rId540"/>
    <p:sldId id="2362" r:id="rId541"/>
    <p:sldId id="2363" r:id="rId542"/>
    <p:sldId id="2413" r:id="rId543"/>
    <p:sldId id="2365" r:id="rId544"/>
    <p:sldId id="2364" r:id="rId545"/>
    <p:sldId id="2414" r:id="rId546"/>
    <p:sldId id="2368" r:id="rId547"/>
    <p:sldId id="2369" r:id="rId548"/>
    <p:sldId id="2370" r:id="rId549"/>
    <p:sldId id="2415" r:id="rId550"/>
    <p:sldId id="2371" r:id="rId551"/>
    <p:sldId id="2416" r:id="rId552"/>
    <p:sldId id="2372" r:id="rId553"/>
    <p:sldId id="2417" r:id="rId554"/>
    <p:sldId id="2373" r:id="rId555"/>
    <p:sldId id="2374" r:id="rId556"/>
    <p:sldId id="2375" r:id="rId557"/>
    <p:sldId id="2376" r:id="rId558"/>
    <p:sldId id="2377" r:id="rId559"/>
    <p:sldId id="2378" r:id="rId560"/>
    <p:sldId id="2379" r:id="rId561"/>
    <p:sldId id="2418" r:id="rId562"/>
    <p:sldId id="2380" r:id="rId563"/>
    <p:sldId id="2419" r:id="rId564"/>
    <p:sldId id="2381" r:id="rId565"/>
    <p:sldId id="2420" r:id="rId566"/>
    <p:sldId id="2382" r:id="rId567"/>
    <p:sldId id="2383" r:id="rId568"/>
    <p:sldId id="2384" r:id="rId569"/>
    <p:sldId id="2385" r:id="rId570"/>
    <p:sldId id="2386" r:id="rId571"/>
    <p:sldId id="2387" r:id="rId572"/>
    <p:sldId id="2388" r:id="rId573"/>
    <p:sldId id="2421" r:id="rId574"/>
    <p:sldId id="2422" r:id="rId575"/>
    <p:sldId id="2423" r:id="rId576"/>
    <p:sldId id="2424" r:id="rId577"/>
    <p:sldId id="2425" r:id="rId578"/>
    <p:sldId id="2451" r:id="rId579"/>
    <p:sldId id="2426" r:id="rId580"/>
    <p:sldId id="2427" r:id="rId581"/>
    <p:sldId id="2452" r:id="rId582"/>
    <p:sldId id="2428" r:id="rId583"/>
    <p:sldId id="2429" r:id="rId584"/>
    <p:sldId id="2430" r:id="rId585"/>
    <p:sldId id="2431" r:id="rId586"/>
    <p:sldId id="2432" r:id="rId587"/>
    <p:sldId id="2433" r:id="rId588"/>
    <p:sldId id="2434" r:id="rId589"/>
    <p:sldId id="2435" r:id="rId590"/>
    <p:sldId id="2447" r:id="rId591"/>
    <p:sldId id="2448" r:id="rId592"/>
    <p:sldId id="2436" r:id="rId593"/>
    <p:sldId id="2449" r:id="rId594"/>
    <p:sldId id="2450" r:id="rId595"/>
    <p:sldId id="2437" r:id="rId596"/>
    <p:sldId id="2438" r:id="rId597"/>
    <p:sldId id="2439" r:id="rId598"/>
    <p:sldId id="2440" r:id="rId599"/>
    <p:sldId id="2441" r:id="rId600"/>
    <p:sldId id="2453" r:id="rId601"/>
    <p:sldId id="2442" r:id="rId602"/>
    <p:sldId id="2454" r:id="rId603"/>
    <p:sldId id="2443" r:id="rId604"/>
    <p:sldId id="2444" r:id="rId605"/>
    <p:sldId id="2445" r:id="rId606"/>
    <p:sldId id="2446" r:id="rId607"/>
    <p:sldId id="2456" r:id="rId608"/>
    <p:sldId id="2461" r:id="rId609"/>
    <p:sldId id="2457" r:id="rId610"/>
    <p:sldId id="2458" r:id="rId611"/>
    <p:sldId id="2462" r:id="rId612"/>
    <p:sldId id="2465" r:id="rId613"/>
    <p:sldId id="2459" r:id="rId614"/>
    <p:sldId id="2463" r:id="rId615"/>
    <p:sldId id="2466" r:id="rId616"/>
    <p:sldId id="2464" r:id="rId617"/>
    <p:sldId id="2460" r:id="rId618"/>
    <p:sldId id="2467" r:id="rId619"/>
    <p:sldId id="2468" r:id="rId620"/>
    <p:sldId id="2469" r:id="rId621"/>
    <p:sldId id="2470" r:id="rId622"/>
    <p:sldId id="2471" r:id="rId623"/>
    <p:sldId id="2472" r:id="rId624"/>
    <p:sldId id="2473" r:id="rId625"/>
    <p:sldId id="2474" r:id="rId626"/>
    <p:sldId id="2489" r:id="rId627"/>
    <p:sldId id="2475" r:id="rId628"/>
    <p:sldId id="2490" r:id="rId629"/>
    <p:sldId id="2476" r:id="rId630"/>
    <p:sldId id="2491" r:id="rId631"/>
    <p:sldId id="2477" r:id="rId632"/>
    <p:sldId id="2478" r:id="rId633"/>
    <p:sldId id="2479" r:id="rId634"/>
    <p:sldId id="2492" r:id="rId635"/>
    <p:sldId id="2480" r:id="rId636"/>
    <p:sldId id="2493" r:id="rId637"/>
    <p:sldId id="2481" r:id="rId638"/>
    <p:sldId id="2482" r:id="rId639"/>
    <p:sldId id="2483" r:id="rId640"/>
    <p:sldId id="2486" r:id="rId641"/>
    <p:sldId id="2485" r:id="rId642"/>
    <p:sldId id="2487" r:id="rId643"/>
    <p:sldId id="2484" r:id="rId644"/>
    <p:sldId id="2488" r:id="rId645"/>
    <p:sldId id="2494" r:id="rId646"/>
    <p:sldId id="2495" r:id="rId647"/>
    <p:sldId id="2496" r:id="rId648"/>
    <p:sldId id="2497" r:id="rId649"/>
    <p:sldId id="2498" r:id="rId650"/>
    <p:sldId id="2499" r:id="rId651"/>
    <p:sldId id="2500" r:id="rId652"/>
    <p:sldId id="2510" r:id="rId653"/>
    <p:sldId id="2501" r:id="rId654"/>
    <p:sldId id="2511" r:id="rId655"/>
    <p:sldId id="2502" r:id="rId656"/>
    <p:sldId id="2503" r:id="rId657"/>
    <p:sldId id="2504" r:id="rId658"/>
    <p:sldId id="2507" r:id="rId659"/>
    <p:sldId id="2506" r:id="rId660"/>
    <p:sldId id="2508" r:id="rId661"/>
    <p:sldId id="2505" r:id="rId662"/>
    <p:sldId id="2509" r:id="rId663"/>
    <p:sldId id="2512" r:id="rId664"/>
    <p:sldId id="2513" r:id="rId665"/>
    <p:sldId id="2514" r:id="rId666"/>
    <p:sldId id="2515" r:id="rId667"/>
    <p:sldId id="2516" r:id="rId668"/>
    <p:sldId id="2539" r:id="rId669"/>
    <p:sldId id="2517" r:id="rId670"/>
    <p:sldId id="2518" r:id="rId671"/>
    <p:sldId id="2540" r:id="rId672"/>
    <p:sldId id="2519" r:id="rId673"/>
    <p:sldId id="2520" r:id="rId674"/>
    <p:sldId id="2521" r:id="rId675"/>
    <p:sldId id="2522" r:id="rId676"/>
    <p:sldId id="2523" r:id="rId677"/>
    <p:sldId id="2524" r:id="rId678"/>
    <p:sldId id="2525" r:id="rId679"/>
    <p:sldId id="2526" r:id="rId680"/>
    <p:sldId id="2541" r:id="rId681"/>
    <p:sldId id="2527" r:id="rId682"/>
    <p:sldId id="2542" r:id="rId683"/>
    <p:sldId id="2528" r:id="rId684"/>
    <p:sldId id="2529" r:id="rId685"/>
    <p:sldId id="2530" r:id="rId686"/>
    <p:sldId id="2531" r:id="rId687"/>
    <p:sldId id="2532" r:id="rId688"/>
    <p:sldId id="2533" r:id="rId689"/>
    <p:sldId id="2534" r:id="rId690"/>
    <p:sldId id="2544" r:id="rId691"/>
    <p:sldId id="2535" r:id="rId692"/>
    <p:sldId id="2545" r:id="rId693"/>
    <p:sldId id="2536" r:id="rId694"/>
    <p:sldId id="2537" r:id="rId695"/>
    <p:sldId id="2538" r:id="rId696"/>
    <p:sldId id="2543" r:id="rId697"/>
    <p:sldId id="2546" r:id="rId698"/>
    <p:sldId id="2547" r:id="rId699"/>
    <p:sldId id="2550" r:id="rId700"/>
    <p:sldId id="2551" r:id="rId701"/>
    <p:sldId id="2548" r:id="rId702"/>
    <p:sldId id="2552" r:id="rId703"/>
    <p:sldId id="2571" r:id="rId704"/>
    <p:sldId id="2572" r:id="rId705"/>
    <p:sldId id="2553" r:id="rId706"/>
    <p:sldId id="2549" r:id="rId707"/>
    <p:sldId id="2573" r:id="rId708"/>
    <p:sldId id="2574" r:id="rId709"/>
    <p:sldId id="2554" r:id="rId710"/>
    <p:sldId id="2555" r:id="rId711"/>
    <p:sldId id="2556" r:id="rId712"/>
    <p:sldId id="2569" r:id="rId713"/>
    <p:sldId id="2557" r:id="rId714"/>
    <p:sldId id="2570" r:id="rId715"/>
    <p:sldId id="2558" r:id="rId716"/>
    <p:sldId id="2559" r:id="rId717"/>
    <p:sldId id="2560" r:id="rId718"/>
    <p:sldId id="2561" r:id="rId719"/>
    <p:sldId id="2562" r:id="rId720"/>
    <p:sldId id="2563" r:id="rId721"/>
    <p:sldId id="2565" r:id="rId722"/>
    <p:sldId id="2566" r:id="rId723"/>
    <p:sldId id="2567" r:id="rId724"/>
    <p:sldId id="2568" r:id="rId725"/>
    <p:sldId id="2564" r:id="rId726"/>
    <p:sldId id="2575" r:id="rId727"/>
    <p:sldId id="2576" r:id="rId728"/>
    <p:sldId id="2577" r:id="rId729"/>
    <p:sldId id="2584" r:id="rId730"/>
    <p:sldId id="2578" r:id="rId731"/>
    <p:sldId id="2585" r:id="rId732"/>
    <p:sldId id="2579" r:id="rId733"/>
    <p:sldId id="2586" r:id="rId734"/>
    <p:sldId id="2580" r:id="rId735"/>
    <p:sldId id="2581" r:id="rId736"/>
    <p:sldId id="2582" r:id="rId737"/>
    <p:sldId id="2587" r:id="rId738"/>
    <p:sldId id="2583" r:id="rId739"/>
    <p:sldId id="2588" r:id="rId740"/>
    <p:sldId id="2589" r:id="rId741"/>
    <p:sldId id="2590" r:id="rId742"/>
    <p:sldId id="2593" r:id="rId743"/>
    <p:sldId id="2591" r:id="rId744"/>
    <p:sldId id="2629" r:id="rId745"/>
    <p:sldId id="2630" r:id="rId746"/>
    <p:sldId id="2592" r:id="rId747"/>
    <p:sldId id="2631" r:id="rId748"/>
    <p:sldId id="2632" r:id="rId749"/>
    <p:sldId id="2594" r:id="rId750"/>
    <p:sldId id="2595" r:id="rId751"/>
    <p:sldId id="2596" r:id="rId752"/>
    <p:sldId id="2597" r:id="rId753"/>
    <p:sldId id="2598" r:id="rId754"/>
    <p:sldId id="2599" r:id="rId755"/>
    <p:sldId id="2606" r:id="rId756"/>
    <p:sldId id="2600" r:id="rId757"/>
    <p:sldId id="2604" r:id="rId758"/>
    <p:sldId id="2605" r:id="rId759"/>
    <p:sldId id="2633" r:id="rId760"/>
    <p:sldId id="2634" r:id="rId761"/>
    <p:sldId id="2603" r:id="rId762"/>
    <p:sldId id="2601" r:id="rId763"/>
    <p:sldId id="2635" r:id="rId764"/>
    <p:sldId id="2636" r:id="rId765"/>
    <p:sldId id="2607" r:id="rId766"/>
    <p:sldId id="2608" r:id="rId767"/>
    <p:sldId id="2609" r:id="rId768"/>
    <p:sldId id="2610" r:id="rId769"/>
    <p:sldId id="2611" r:id="rId770"/>
    <p:sldId id="2612" r:id="rId771"/>
    <p:sldId id="2613" r:id="rId772"/>
    <p:sldId id="2614" r:id="rId773"/>
    <p:sldId id="2619" r:id="rId774"/>
    <p:sldId id="2637" r:id="rId775"/>
    <p:sldId id="2615" r:id="rId776"/>
    <p:sldId id="2616" r:id="rId777"/>
    <p:sldId id="2638" r:id="rId778"/>
    <p:sldId id="2617" r:id="rId779"/>
    <p:sldId id="2618" r:id="rId780"/>
    <p:sldId id="2639" r:id="rId781"/>
    <p:sldId id="2620" r:id="rId782"/>
    <p:sldId id="2621" r:id="rId783"/>
    <p:sldId id="2622" r:id="rId784"/>
    <p:sldId id="2623" r:id="rId785"/>
    <p:sldId id="2624" r:id="rId786"/>
    <p:sldId id="2625" r:id="rId787"/>
    <p:sldId id="2626" r:id="rId788"/>
    <p:sldId id="2640" r:id="rId789"/>
    <p:sldId id="2627" r:id="rId790"/>
    <p:sldId id="2641" r:id="rId791"/>
    <p:sldId id="2628" r:id="rId792"/>
    <p:sldId id="2642" r:id="rId793"/>
    <p:sldId id="2644" r:id="rId794"/>
    <p:sldId id="2648" r:id="rId795"/>
    <p:sldId id="2645" r:id="rId796"/>
    <p:sldId id="2646" r:id="rId797"/>
    <p:sldId id="2666" r:id="rId798"/>
    <p:sldId id="2649" r:id="rId799"/>
    <p:sldId id="2647" r:id="rId800"/>
    <p:sldId id="2667" r:id="rId801"/>
    <p:sldId id="2650" r:id="rId802"/>
    <p:sldId id="2651" r:id="rId803"/>
    <p:sldId id="2653" r:id="rId804"/>
    <p:sldId id="2654" r:id="rId805"/>
    <p:sldId id="2655" r:id="rId806"/>
    <p:sldId id="2657" r:id="rId807"/>
    <p:sldId id="2658" r:id="rId808"/>
    <p:sldId id="2659" r:id="rId809"/>
    <p:sldId id="2656" r:id="rId810"/>
    <p:sldId id="2660" r:id="rId811"/>
    <p:sldId id="2661" r:id="rId812"/>
    <p:sldId id="2662" r:id="rId813"/>
    <p:sldId id="2663" r:id="rId814"/>
    <p:sldId id="2664" r:id="rId815"/>
    <p:sldId id="2665" r:id="rId8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6" autoAdjust="0"/>
    <p:restoredTop sz="94700" autoAdjust="0"/>
  </p:normalViewPr>
  <p:slideViewPr>
    <p:cSldViewPr>
      <p:cViewPr varScale="1">
        <p:scale>
          <a:sx n="78" d="100"/>
          <a:sy n="78" d="100"/>
        </p:scale>
        <p:origin x="133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presProps" Target="presProps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theme" Target="theme/theme1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notesMaster" Target="notesMasters/notesMaster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viewProps" Target="viewProps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tableStyles" Target="tableStyles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B9BA-36ED-43EC-B4CA-E8BA5174663F}" type="datetimeFigureOut">
              <a:rPr lang="es-PE" smtClean="0"/>
              <a:pPr/>
              <a:t>17/05/2024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E4F91-AED9-42E1-A7B1-F39F7316BE5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5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83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88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96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102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105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107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151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159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165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173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183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189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195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241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247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255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265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274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487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2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57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65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71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75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81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45.xml"/><Relationship Id="rId18" Type="http://schemas.openxmlformats.org/officeDocument/2006/relationships/slide" Target="slide75.xml"/><Relationship Id="rId26" Type="http://schemas.openxmlformats.org/officeDocument/2006/relationships/slide" Target="slide119.xml"/><Relationship Id="rId3" Type="http://schemas.openxmlformats.org/officeDocument/2006/relationships/hyperlink" Target="HIMNARIO%20BAUTISTA.pptx" TargetMode="External"/><Relationship Id="rId21" Type="http://schemas.openxmlformats.org/officeDocument/2006/relationships/slide" Target="slide88.xml"/><Relationship Id="rId7" Type="http://schemas.openxmlformats.org/officeDocument/2006/relationships/slide" Target="slide21.xml"/><Relationship Id="rId12" Type="http://schemas.openxmlformats.org/officeDocument/2006/relationships/slide" Target="slide39.xml"/><Relationship Id="rId17" Type="http://schemas.openxmlformats.org/officeDocument/2006/relationships/slide" Target="slide71.xml"/><Relationship Id="rId25" Type="http://schemas.openxmlformats.org/officeDocument/2006/relationships/slide" Target="slide107.xml"/><Relationship Id="rId2" Type="http://schemas.openxmlformats.org/officeDocument/2006/relationships/slide" Target="slide6.xml"/><Relationship Id="rId16" Type="http://schemas.openxmlformats.org/officeDocument/2006/relationships/slide" Target="slide65.xml"/><Relationship Id="rId20" Type="http://schemas.openxmlformats.org/officeDocument/2006/relationships/slide" Target="slide83.xml"/><Relationship Id="rId29" Type="http://schemas.openxmlformats.org/officeDocument/2006/relationships/slide" Target="slide1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36.xml"/><Relationship Id="rId24" Type="http://schemas.openxmlformats.org/officeDocument/2006/relationships/slide" Target="slide105.xml"/><Relationship Id="rId5" Type="http://schemas.openxmlformats.org/officeDocument/2006/relationships/slide" Target="slide14.xml"/><Relationship Id="rId15" Type="http://schemas.openxmlformats.org/officeDocument/2006/relationships/slide" Target="slide57.xml"/><Relationship Id="rId23" Type="http://schemas.openxmlformats.org/officeDocument/2006/relationships/slide" Target="slide102.xml"/><Relationship Id="rId28" Type="http://schemas.openxmlformats.org/officeDocument/2006/relationships/slide" Target="slide133.xml"/><Relationship Id="rId10" Type="http://schemas.openxmlformats.org/officeDocument/2006/relationships/slide" Target="slide32.xml"/><Relationship Id="rId19" Type="http://schemas.openxmlformats.org/officeDocument/2006/relationships/slide" Target="slide81.xml"/><Relationship Id="rId4" Type="http://schemas.openxmlformats.org/officeDocument/2006/relationships/image" Target="../media/image2.wmf"/><Relationship Id="rId9" Type="http://schemas.openxmlformats.org/officeDocument/2006/relationships/slide" Target="slide29.xml"/><Relationship Id="rId14" Type="http://schemas.openxmlformats.org/officeDocument/2006/relationships/slide" Target="slide51.xml"/><Relationship Id="rId22" Type="http://schemas.openxmlformats.org/officeDocument/2006/relationships/slide" Target="slide96.xml"/><Relationship Id="rId27" Type="http://schemas.openxmlformats.org/officeDocument/2006/relationships/slide" Target="slide1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3.xml"/><Relationship Id="rId13" Type="http://schemas.openxmlformats.org/officeDocument/2006/relationships/slide" Target="slide223.xml"/><Relationship Id="rId18" Type="http://schemas.openxmlformats.org/officeDocument/2006/relationships/slide" Target="slide255.xml"/><Relationship Id="rId26" Type="http://schemas.openxmlformats.org/officeDocument/2006/relationships/slide" Target="slide307.xml"/><Relationship Id="rId3" Type="http://schemas.openxmlformats.org/officeDocument/2006/relationships/image" Target="../media/image2.wmf"/><Relationship Id="rId21" Type="http://schemas.openxmlformats.org/officeDocument/2006/relationships/slide" Target="slide277.xml"/><Relationship Id="rId7" Type="http://schemas.openxmlformats.org/officeDocument/2006/relationships/slide" Target="slide173.xml"/><Relationship Id="rId12" Type="http://schemas.openxmlformats.org/officeDocument/2006/relationships/slide" Target="slide219.xml"/><Relationship Id="rId17" Type="http://schemas.openxmlformats.org/officeDocument/2006/relationships/slide" Target="slide247.xml"/><Relationship Id="rId25" Type="http://schemas.openxmlformats.org/officeDocument/2006/relationships/slide" Target="slide303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241.xml"/><Relationship Id="rId20" Type="http://schemas.openxmlformats.org/officeDocument/2006/relationships/slide" Target="slide27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5.xml"/><Relationship Id="rId11" Type="http://schemas.openxmlformats.org/officeDocument/2006/relationships/slide" Target="slide211.xml"/><Relationship Id="rId24" Type="http://schemas.openxmlformats.org/officeDocument/2006/relationships/slide" Target="slide297.xml"/><Relationship Id="rId5" Type="http://schemas.openxmlformats.org/officeDocument/2006/relationships/slide" Target="slide159.xml"/><Relationship Id="rId15" Type="http://schemas.openxmlformats.org/officeDocument/2006/relationships/slide" Target="slide233.xml"/><Relationship Id="rId23" Type="http://schemas.openxmlformats.org/officeDocument/2006/relationships/slide" Target="slide291.xml"/><Relationship Id="rId10" Type="http://schemas.openxmlformats.org/officeDocument/2006/relationships/slide" Target="slide195.xml"/><Relationship Id="rId19" Type="http://schemas.openxmlformats.org/officeDocument/2006/relationships/slide" Target="slide265.xml"/><Relationship Id="rId4" Type="http://schemas.openxmlformats.org/officeDocument/2006/relationships/slide" Target="slide151.xml"/><Relationship Id="rId9" Type="http://schemas.openxmlformats.org/officeDocument/2006/relationships/slide" Target="slide189.xml"/><Relationship Id="rId14" Type="http://schemas.openxmlformats.org/officeDocument/2006/relationships/slide" Target="slide231.xml"/><Relationship Id="rId22" Type="http://schemas.openxmlformats.org/officeDocument/2006/relationships/slide" Target="slide285.xml"/><Relationship Id="rId27" Type="http://schemas.openxmlformats.org/officeDocument/2006/relationships/slide" Target="slide3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43.xml"/><Relationship Id="rId13" Type="http://schemas.openxmlformats.org/officeDocument/2006/relationships/slide" Target="slide377.xml"/><Relationship Id="rId18" Type="http://schemas.openxmlformats.org/officeDocument/2006/relationships/slide" Target="slide410.xml"/><Relationship Id="rId26" Type="http://schemas.openxmlformats.org/officeDocument/2006/relationships/slide" Target="slide465.xml"/><Relationship Id="rId3" Type="http://schemas.openxmlformats.org/officeDocument/2006/relationships/image" Target="../media/image2.wmf"/><Relationship Id="rId21" Type="http://schemas.openxmlformats.org/officeDocument/2006/relationships/slide" Target="slide434.xml"/><Relationship Id="rId7" Type="http://schemas.openxmlformats.org/officeDocument/2006/relationships/slide" Target="slide335.xml"/><Relationship Id="rId12" Type="http://schemas.openxmlformats.org/officeDocument/2006/relationships/slide" Target="slide371.xml"/><Relationship Id="rId17" Type="http://schemas.openxmlformats.org/officeDocument/2006/relationships/slide" Target="slide401.xml"/><Relationship Id="rId25" Type="http://schemas.openxmlformats.org/officeDocument/2006/relationships/slide" Target="slide463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395.xml"/><Relationship Id="rId20" Type="http://schemas.openxmlformats.org/officeDocument/2006/relationships/slide" Target="slide430.xml"/><Relationship Id="rId29" Type="http://schemas.openxmlformats.org/officeDocument/2006/relationships/slide" Target="slide48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1.xml"/><Relationship Id="rId11" Type="http://schemas.openxmlformats.org/officeDocument/2006/relationships/slide" Target="slide363.xml"/><Relationship Id="rId24" Type="http://schemas.openxmlformats.org/officeDocument/2006/relationships/slide" Target="slide459.xml"/><Relationship Id="rId5" Type="http://schemas.openxmlformats.org/officeDocument/2006/relationships/slide" Target="slide325.xml"/><Relationship Id="rId15" Type="http://schemas.openxmlformats.org/officeDocument/2006/relationships/slide" Target="slide387.xml"/><Relationship Id="rId23" Type="http://schemas.openxmlformats.org/officeDocument/2006/relationships/slide" Target="slide455.xml"/><Relationship Id="rId28" Type="http://schemas.openxmlformats.org/officeDocument/2006/relationships/slide" Target="slide476.xml"/><Relationship Id="rId10" Type="http://schemas.openxmlformats.org/officeDocument/2006/relationships/slide" Target="slide355.xml"/><Relationship Id="rId19" Type="http://schemas.openxmlformats.org/officeDocument/2006/relationships/slide" Target="slide418.xml"/><Relationship Id="rId4" Type="http://schemas.openxmlformats.org/officeDocument/2006/relationships/slide" Target="slide319.xml"/><Relationship Id="rId9" Type="http://schemas.openxmlformats.org/officeDocument/2006/relationships/slide" Target="slide349.xml"/><Relationship Id="rId14" Type="http://schemas.openxmlformats.org/officeDocument/2006/relationships/slide" Target="slide383.xml"/><Relationship Id="rId22" Type="http://schemas.openxmlformats.org/officeDocument/2006/relationships/slide" Target="slide443.xml"/><Relationship Id="rId27" Type="http://schemas.openxmlformats.org/officeDocument/2006/relationships/slide" Target="slide47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16.xml"/><Relationship Id="rId13" Type="http://schemas.openxmlformats.org/officeDocument/2006/relationships/slide" Target="slide554.xml"/><Relationship Id="rId18" Type="http://schemas.openxmlformats.org/officeDocument/2006/relationships/slide" Target="slide582.xml"/><Relationship Id="rId26" Type="http://schemas.openxmlformats.org/officeDocument/2006/relationships/slide" Target="slide631.xml"/><Relationship Id="rId3" Type="http://schemas.openxmlformats.org/officeDocument/2006/relationships/image" Target="../media/image2.wmf"/><Relationship Id="rId21" Type="http://schemas.openxmlformats.org/officeDocument/2006/relationships/slide" Target="slide597.xml"/><Relationship Id="rId7" Type="http://schemas.openxmlformats.org/officeDocument/2006/relationships/slide" Target="slide512.xml"/><Relationship Id="rId12" Type="http://schemas.openxmlformats.org/officeDocument/2006/relationships/slide" Target="slide546.xml"/><Relationship Id="rId17" Type="http://schemas.openxmlformats.org/officeDocument/2006/relationships/slide" Target="slide573.xml"/><Relationship Id="rId25" Type="http://schemas.openxmlformats.org/officeDocument/2006/relationships/slide" Target="slide623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570.xml"/><Relationship Id="rId20" Type="http://schemas.openxmlformats.org/officeDocument/2006/relationships/slide" Target="slide595.xml"/><Relationship Id="rId29" Type="http://schemas.openxmlformats.org/officeDocument/2006/relationships/slide" Target="slide64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0.xml"/><Relationship Id="rId11" Type="http://schemas.openxmlformats.org/officeDocument/2006/relationships/slide" Target="slide537.xml"/><Relationship Id="rId24" Type="http://schemas.openxmlformats.org/officeDocument/2006/relationships/slide" Target="slide619.xml"/><Relationship Id="rId5" Type="http://schemas.openxmlformats.org/officeDocument/2006/relationships/slide" Target="slide496.xml"/><Relationship Id="rId15" Type="http://schemas.openxmlformats.org/officeDocument/2006/relationships/slide" Target="slide566.xml"/><Relationship Id="rId23" Type="http://schemas.openxmlformats.org/officeDocument/2006/relationships/slide" Target="slide607.xml"/><Relationship Id="rId28" Type="http://schemas.openxmlformats.org/officeDocument/2006/relationships/slide" Target="slide645.xml"/><Relationship Id="rId10" Type="http://schemas.openxmlformats.org/officeDocument/2006/relationships/slide" Target="slide528.xml"/><Relationship Id="rId19" Type="http://schemas.openxmlformats.org/officeDocument/2006/relationships/slide" Target="slide586.xml"/><Relationship Id="rId4" Type="http://schemas.openxmlformats.org/officeDocument/2006/relationships/slide" Target="slide488.xml"/><Relationship Id="rId9" Type="http://schemas.openxmlformats.org/officeDocument/2006/relationships/slide" Target="slide522.xml"/><Relationship Id="rId14" Type="http://schemas.openxmlformats.org/officeDocument/2006/relationships/slide" Target="slide558.xml"/><Relationship Id="rId22" Type="http://schemas.openxmlformats.org/officeDocument/2006/relationships/slide" Target="slide603.xml"/><Relationship Id="rId27" Type="http://schemas.openxmlformats.org/officeDocument/2006/relationships/slide" Target="slide63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hyperlink" Target="HIMNARIO%20BAUTISTA.ppt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83.xml"/><Relationship Id="rId13" Type="http://schemas.openxmlformats.org/officeDocument/2006/relationships/slide" Target="slide715.xml"/><Relationship Id="rId18" Type="http://schemas.openxmlformats.org/officeDocument/2006/relationships/slide" Target="slide749.xml"/><Relationship Id="rId26" Type="http://schemas.openxmlformats.org/officeDocument/2006/relationships/slide" Target="slide801.xml"/><Relationship Id="rId3" Type="http://schemas.openxmlformats.org/officeDocument/2006/relationships/image" Target="../media/image2.wmf"/><Relationship Id="rId21" Type="http://schemas.openxmlformats.org/officeDocument/2006/relationships/slide" Target="slide769.xml"/><Relationship Id="rId7" Type="http://schemas.openxmlformats.org/officeDocument/2006/relationships/slide" Target="slide677.xml"/><Relationship Id="rId12" Type="http://schemas.openxmlformats.org/officeDocument/2006/relationships/slide" Target="slide709.xml"/><Relationship Id="rId17" Type="http://schemas.openxmlformats.org/officeDocument/2006/relationships/slide" Target="slide740.xml"/><Relationship Id="rId25" Type="http://schemas.openxmlformats.org/officeDocument/2006/relationships/slide" Target="slide792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734.xml"/><Relationship Id="rId20" Type="http://schemas.openxmlformats.org/officeDocument/2006/relationships/slide" Target="slide765.xml"/><Relationship Id="rId29" Type="http://schemas.openxmlformats.org/officeDocument/2006/relationships/slide" Target="slide8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72.xml"/><Relationship Id="rId11" Type="http://schemas.openxmlformats.org/officeDocument/2006/relationships/slide" Target="slide697.xml"/><Relationship Id="rId24" Type="http://schemas.openxmlformats.org/officeDocument/2006/relationships/slide" Target="slide791.xml"/><Relationship Id="rId5" Type="http://schemas.openxmlformats.org/officeDocument/2006/relationships/slide" Target="slide663.xml"/><Relationship Id="rId15" Type="http://schemas.openxmlformats.org/officeDocument/2006/relationships/slide" Target="slide726.xml"/><Relationship Id="rId23" Type="http://schemas.openxmlformats.org/officeDocument/2006/relationships/slide" Target="slide785.xml"/><Relationship Id="rId28" Type="http://schemas.openxmlformats.org/officeDocument/2006/relationships/slide" Target="slide810.xml"/><Relationship Id="rId10" Type="http://schemas.openxmlformats.org/officeDocument/2006/relationships/slide" Target="slide693.xml"/><Relationship Id="rId19" Type="http://schemas.openxmlformats.org/officeDocument/2006/relationships/slide" Target="slide753.xml"/><Relationship Id="rId31" Type="http://schemas.openxmlformats.org/officeDocument/2006/relationships/slide" Target="slide814.xml"/><Relationship Id="rId4" Type="http://schemas.openxmlformats.org/officeDocument/2006/relationships/slide" Target="slide655.xml"/><Relationship Id="rId9" Type="http://schemas.openxmlformats.org/officeDocument/2006/relationships/slide" Target="slide687.xml"/><Relationship Id="rId14" Type="http://schemas.openxmlformats.org/officeDocument/2006/relationships/slide" Target="slide718.xml"/><Relationship Id="rId22" Type="http://schemas.openxmlformats.org/officeDocument/2006/relationships/slide" Target="slide781.xml"/><Relationship Id="rId27" Type="http://schemas.openxmlformats.org/officeDocument/2006/relationships/slide" Target="slide804.xml"/><Relationship Id="rId30" Type="http://schemas.openxmlformats.org/officeDocument/2006/relationships/slide" Target="slide8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8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182782" y="193675"/>
            <a:ext cx="4498668" cy="499021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ES" sz="1800" dirty="0">
                <a:latin typeface="Algerian" pitchFamily="82" charset="0"/>
                <a:hlinkClick r:id="rId2" action="ppaction://hlinksldjump"/>
              </a:rPr>
              <a:t>401.-ESTAD POR CRISTO FIRMES</a:t>
            </a:r>
            <a:endParaRPr lang="es-ES" sz="1800" dirty="0">
              <a:latin typeface="Algerian" pitchFamily="82" charset="0"/>
            </a:endParaRPr>
          </a:p>
        </p:txBody>
      </p:sp>
      <p:pic>
        <p:nvPicPr>
          <p:cNvPr id="41" name="Picture 2" descr="C:\Archivos de programa\Microsoft Office\MEDIA\CAGCAT10\j0293236.wmf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1 Título"/>
          <p:cNvSpPr txBox="1">
            <a:spLocks/>
          </p:cNvSpPr>
          <p:nvPr/>
        </p:nvSpPr>
        <p:spPr>
          <a:xfrm>
            <a:off x="179512" y="69773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402.-¡OH DIOS DE AMOR PERFECTO!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193482" y="112474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6" action="ppaction://hlinksldjump"/>
              </a:rPr>
              <a:t>403.-PADRE AMOROSO, PRESIDE LA BODA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193482" y="161606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7" action="ppaction://hlinksldjump"/>
              </a:rPr>
              <a:t>404.-HOGAR FELIZ, DONDE EL SEÑOR RESIDE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93482" y="206600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405.-DANOS UN BELLO HOGAR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193482" y="257497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406.-AMIGO DEL HOGAR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193482" y="304696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407.-TU, QUE LA MUJER HONRASTE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226026" y="358558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408.-LOOR POR LAS MADRES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226026" y="412959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409.-OH QUE AMIGO NOS ES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226026" y="457953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410.-DEBES ORAR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1" name="1 Título"/>
          <p:cNvSpPr txBox="1">
            <a:spLocks/>
          </p:cNvSpPr>
          <p:nvPr/>
        </p:nvSpPr>
        <p:spPr>
          <a:xfrm>
            <a:off x="226026" y="501496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411.-EN EL HUERTO DE ORACIÓN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2" name="1 Título"/>
          <p:cNvSpPr txBox="1">
            <a:spLocks/>
          </p:cNvSpPr>
          <p:nvPr/>
        </p:nvSpPr>
        <p:spPr>
          <a:xfrm>
            <a:off x="226026" y="555373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412.-GETSEMANI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3" name="1 Título"/>
          <p:cNvSpPr txBox="1">
            <a:spLocks/>
          </p:cNvSpPr>
          <p:nvPr/>
        </p:nvSpPr>
        <p:spPr>
          <a:xfrm>
            <a:off x="221225" y="605275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413.-¡OH DULCE, GRATA ORACIÓN!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788024" y="18864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414.-¡PIEDAD, OH SANTO DIOS!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788024" y="68766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415.-NUESTRA ORACIÓN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4788024" y="113760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416.-MI CORAZÓN ELEVO A TI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4788024" y="164657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417.-OH PADRE DE LA HUMANIDAD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4788024" y="214559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418.-DILO A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4788024" y="265415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22" action="ppaction://hlinksldjump"/>
              </a:rPr>
              <a:t>419.-SOY FELIZ EN EL SERVICIO DEL SEÑOR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788024" y="318723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420.-MAS SANTIDAD DAME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4788024" y="365113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421.-YO TE SIRVO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4788024" y="408656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422.-PARA ANDAR CON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4788024" y="461317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800" dirty="0">
                <a:latin typeface="Algerian" pitchFamily="82" charset="0"/>
                <a:hlinkClick r:id="rId26" action="ppaction://hlinksldjump"/>
              </a:rPr>
              <a:t>423.-PRONTO LA NOCHE VIENE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4788024" y="512435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424.-A TI, SEÑOR, NUESTRA CANCIÓN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4788024" y="562337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425.-VEN Y DA TUS DIEZMOS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4788024" y="605275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426.-JUNTOS MARCHAMOS</a:t>
            </a:r>
            <a:endParaRPr lang="es-ES" sz="18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3. ¡Estad por Cristo firmes! Las fuerzas </a:t>
            </a:r>
            <a:r>
              <a:rPr lang="es-PE" sz="6000" dirty="0">
                <a:latin typeface="Arial Black" pitchFamily="34" charset="0"/>
              </a:rPr>
              <a:t>son de él. </a:t>
            </a:r>
            <a:r>
              <a:rPr lang="es-ES" sz="6000" dirty="0">
                <a:latin typeface="Arial Black" pitchFamily="34" charset="0"/>
              </a:rPr>
              <a:t>El brazo de los hombres por débil no es </a:t>
            </a:r>
            <a:r>
              <a:rPr lang="es-PE" sz="6000" dirty="0">
                <a:latin typeface="Arial Black" pitchFamily="34" charset="0"/>
              </a:rPr>
              <a:t>fiel.</a:t>
            </a:r>
          </a:p>
        </p:txBody>
      </p:sp>
    </p:spTree>
    <p:extLst>
      <p:ext uri="{BB962C8B-B14F-4D97-AF65-F5344CB8AC3E}">
        <p14:creationId xmlns:p14="http://schemas.microsoft.com/office/powerpoint/2010/main" val="38670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Soy feliz en el servicio del Señor, </a:t>
            </a:r>
            <a:r>
              <a:rPr lang="es-PE" sz="6000" dirty="0">
                <a:latin typeface="Arial Black" pitchFamily="34" charset="0"/>
              </a:rPr>
              <a:t>Muy alegre, tan alegre; </a:t>
            </a:r>
            <a:r>
              <a:rPr lang="es-ES" sz="6000" dirty="0">
                <a:latin typeface="Arial Black" pitchFamily="34" charset="0"/>
              </a:rPr>
              <a:t>En la lucha nunca faltará el valor, </a:t>
            </a:r>
            <a:r>
              <a:rPr lang="es-PE" sz="6000" dirty="0">
                <a:latin typeface="Arial Black" pitchFamily="34" charset="0"/>
              </a:rPr>
              <a:t>Que me da el Salvador.</a:t>
            </a:r>
          </a:p>
        </p:txBody>
      </p:sp>
    </p:spTree>
    <p:extLst>
      <p:ext uri="{BB962C8B-B14F-4D97-AF65-F5344CB8AC3E}">
        <p14:creationId xmlns:p14="http://schemas.microsoft.com/office/powerpoint/2010/main" val="35289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Al servir al Salvador, al servirle con </a:t>
            </a:r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¡Cuan alegre yo me siento, al servir a mí </a:t>
            </a:r>
            <a:r>
              <a:rPr lang="es-PE" sz="6000" dirty="0">
                <a:latin typeface="Arial Black" pitchFamily="34" charset="0"/>
              </a:rPr>
              <a:t>Señor!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0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Más santidad dame, más odio al mal, Más calma en las penas, más alto ideal; Más fe en mi Maestro, más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consagración, </a:t>
            </a:r>
            <a:r>
              <a:rPr lang="es-ES" sz="5500" dirty="0">
                <a:latin typeface="Arial Black" pitchFamily="34" charset="0"/>
              </a:rPr>
              <a:t>Más celo en servirle, más grata oración.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300" dirty="0">
                <a:latin typeface="Arial Black" pitchFamily="34" charset="0"/>
              </a:rPr>
              <a:t>2. Más prudente hazme, más sabio en </a:t>
            </a:r>
            <a:r>
              <a:rPr lang="es-PE" sz="5300" dirty="0">
                <a:latin typeface="Arial Black" pitchFamily="34" charset="0"/>
              </a:rPr>
              <a:t>él, </a:t>
            </a:r>
            <a:r>
              <a:rPr lang="es-ES" sz="5300" dirty="0">
                <a:latin typeface="Arial Black" pitchFamily="34" charset="0"/>
              </a:rPr>
              <a:t>Más firme en su causa, más fuerte y más </a:t>
            </a:r>
            <a:r>
              <a:rPr lang="es-PE" sz="5300" dirty="0">
                <a:latin typeface="Arial Black" pitchFamily="34" charset="0"/>
              </a:rPr>
              <a:t>fiel; </a:t>
            </a:r>
            <a:r>
              <a:rPr lang="es-ES" sz="5300" dirty="0">
                <a:latin typeface="Arial Black" pitchFamily="34" charset="0"/>
              </a:rPr>
              <a:t>Más recto en la vida, más triste al pecar, Más humilde hijo, más pronto en amar.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Más pureza dame, más fuerza en </a:t>
            </a:r>
            <a:r>
              <a:rPr lang="es-PE" sz="5500" dirty="0">
                <a:latin typeface="Arial Black" pitchFamily="34" charset="0"/>
              </a:rPr>
              <a:t>Jesús, </a:t>
            </a:r>
            <a:r>
              <a:rPr lang="es-ES" sz="5500" dirty="0">
                <a:latin typeface="Arial Black" pitchFamily="34" charset="0"/>
              </a:rPr>
              <a:t>Más de su dominio, más paz en la cruz; Más rica esperanza, más obras </a:t>
            </a:r>
            <a:r>
              <a:rPr lang="es-PE" sz="5500" dirty="0">
                <a:latin typeface="Arial Black" pitchFamily="34" charset="0"/>
              </a:rPr>
              <a:t>aquí, </a:t>
            </a:r>
            <a:r>
              <a:rPr lang="es-ES" sz="5500" dirty="0">
                <a:latin typeface="Arial Black" pitchFamily="34" charset="0"/>
              </a:rPr>
              <a:t>Más ansia del cielo, más gozo allí.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Yo te sirvo porque te amo; Tú me has dado vida a mí. No era nada y me buscaste; Tú me has dado vida a mí.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Vidas hechas pedazos,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Te llevaron al Calvario tan cruel; Tu amor será mi anhelo, Tú me has dado vida a mí.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Para andar con Jesús no hay senda </a:t>
            </a:r>
            <a:r>
              <a:rPr lang="es-PE" sz="6000" dirty="0">
                <a:latin typeface="Arial Black" pitchFamily="34" charset="0"/>
              </a:rPr>
              <a:t>mejor Que guardar sus mandatos de amor; 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Obedientes a él siempre habremos de </a:t>
            </a:r>
            <a:r>
              <a:rPr lang="es-PE" sz="6000" dirty="0">
                <a:latin typeface="Arial Black" pitchFamily="34" charset="0"/>
              </a:rPr>
              <a:t>ser, </a:t>
            </a:r>
            <a:r>
              <a:rPr lang="es-ES" sz="6000" dirty="0">
                <a:latin typeface="Arial Black" pitchFamily="34" charset="0"/>
              </a:rPr>
              <a:t>Y tendremos de Cristo el poder.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Obedecer, y confiar en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 la regla marcada para andar en la luz.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Vestíos la armadura, velad en oración. Deberes y peligros demandan más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tesón.</a:t>
            </a:r>
          </a:p>
        </p:txBody>
      </p:sp>
    </p:spTree>
    <p:extLst>
      <p:ext uri="{BB962C8B-B14F-4D97-AF65-F5344CB8AC3E}">
        <p14:creationId xmlns:p14="http://schemas.microsoft.com/office/powerpoint/2010/main" val="32250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Cuando vamos así, ¡cómo brilla la luz En la senda al andar con Jesús!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Su promesa de estar con los suyos 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fiel, </a:t>
            </a:r>
            <a:r>
              <a:rPr lang="es-ES" sz="6000" dirty="0">
                <a:latin typeface="Arial Black" pitchFamily="34" charset="0"/>
              </a:rPr>
              <a:t>Si obedecen y esperan en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Obedecer, y confiar en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 la regla marcada para andar en la luz.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Quien siguiere a Jesús ni una sombra </a:t>
            </a:r>
            <a:r>
              <a:rPr lang="es-PE" sz="6000" dirty="0">
                <a:latin typeface="Arial Black" pitchFamily="34" charset="0"/>
              </a:rPr>
              <a:t>verá, Si confiado su vida le da; </a:t>
            </a:r>
          </a:p>
        </p:txBody>
      </p:sp>
    </p:spTree>
    <p:extLst>
      <p:ext uri="{BB962C8B-B14F-4D97-AF65-F5344CB8AC3E}">
        <p14:creationId xmlns:p14="http://schemas.microsoft.com/office/powerpoint/2010/main" val="39266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Ni terrores ni afán, ni ansiedad ni dolor, Pues lo cuida su amante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Obedecer, y confiar en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 la regla marcada para andar en la luz.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Mas sus dones de amor nunca </a:t>
            </a:r>
            <a:r>
              <a:rPr lang="es-PE" sz="6000" dirty="0">
                <a:latin typeface="Arial Black" pitchFamily="34" charset="0"/>
              </a:rPr>
              <a:t>habréis de alcanzar, Si rendidos no vais a su altar,</a:t>
            </a:r>
          </a:p>
        </p:txBody>
      </p:sp>
    </p:spTree>
    <p:extLst>
      <p:ext uri="{BB962C8B-B14F-4D97-AF65-F5344CB8AC3E}">
        <p14:creationId xmlns:p14="http://schemas.microsoft.com/office/powerpoint/2010/main" val="373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Pues su paz y su amor sólo son para </a:t>
            </a:r>
            <a:r>
              <a:rPr lang="es-PE" sz="6000" dirty="0">
                <a:latin typeface="Arial Black" pitchFamily="34" charset="0"/>
              </a:rPr>
              <a:t>aquel </a:t>
            </a:r>
            <a:r>
              <a:rPr lang="es-ES" sz="6000" dirty="0">
                <a:latin typeface="Arial Black" pitchFamily="34" charset="0"/>
              </a:rPr>
              <a:t>Que a sus leyes divinas es fiel.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Obedecer, y confiar en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 la regla marcada para andar en la luz.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Pronto la noche viene, tiempo es de </a:t>
            </a:r>
            <a:r>
              <a:rPr lang="es-PE" sz="6000" dirty="0">
                <a:latin typeface="Arial Black" pitchFamily="34" charset="0"/>
              </a:rPr>
              <a:t>trabajar </a:t>
            </a:r>
            <a:r>
              <a:rPr lang="es-ES" sz="6000" dirty="0">
                <a:latin typeface="Arial Black" pitchFamily="34" charset="0"/>
              </a:rPr>
              <a:t>Los que lucháis por Cristo no hay que </a:t>
            </a:r>
            <a:r>
              <a:rPr lang="es-PE" sz="6000" dirty="0">
                <a:latin typeface="Arial Black" pitchFamily="34" charset="0"/>
              </a:rPr>
              <a:t>descansar;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4. ¡Estad por Cristo firmes! bien poco </a:t>
            </a:r>
            <a:r>
              <a:rPr lang="es-PE" sz="6000" dirty="0">
                <a:latin typeface="Arial Black" pitchFamily="34" charset="0"/>
              </a:rPr>
              <a:t>durarán </a:t>
            </a:r>
            <a:r>
              <a:rPr lang="es-ES" sz="6000" dirty="0">
                <a:latin typeface="Arial Black" pitchFamily="34" charset="0"/>
              </a:rPr>
              <a:t>La lucha y la batalla; victoria viene ya.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4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la vida es sueño, gozo, vigor, </a:t>
            </a:r>
            <a:r>
              <a:rPr lang="es-PE" sz="6000" dirty="0">
                <a:latin typeface="Arial Black" pitchFamily="34" charset="0"/>
              </a:rPr>
              <a:t>salud, </a:t>
            </a:r>
            <a:r>
              <a:rPr lang="es-ES" sz="6000" dirty="0">
                <a:latin typeface="Arial Black" pitchFamily="34" charset="0"/>
              </a:rPr>
              <a:t>Y es la mañana hermosa, de la juventud.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Pronto la noche viene, tiempo es de </a:t>
            </a:r>
            <a:r>
              <a:rPr lang="es-PE" sz="6000" dirty="0">
                <a:latin typeface="Arial Black" pitchFamily="34" charset="0"/>
              </a:rPr>
              <a:t>trabajar; </a:t>
            </a:r>
            <a:r>
              <a:rPr lang="es-ES" sz="6000" dirty="0">
                <a:latin typeface="Arial Black" pitchFamily="34" charset="0"/>
              </a:rPr>
              <a:t>Para salvar al mundo hay que batallar;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la vida alcanza, toda su </a:t>
            </a:r>
            <a:r>
              <a:rPr lang="es-PE" sz="6000" dirty="0">
                <a:latin typeface="Arial Black" pitchFamily="34" charset="0"/>
              </a:rPr>
              <a:t>esplendidez, </a:t>
            </a:r>
            <a:r>
              <a:rPr lang="es-ES" sz="6000" dirty="0">
                <a:latin typeface="Arial Black" pitchFamily="34" charset="0"/>
              </a:rPr>
              <a:t>Cuando es el medio día de la madurez.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Pronto la noche viene, tiempo es de </a:t>
            </a:r>
            <a:r>
              <a:rPr lang="es-PE" sz="6000" dirty="0">
                <a:latin typeface="Arial Black" pitchFamily="34" charset="0"/>
              </a:rPr>
              <a:t>trabajar; </a:t>
            </a:r>
            <a:r>
              <a:rPr lang="es-ES" sz="6000" dirty="0">
                <a:latin typeface="Arial Black" pitchFamily="34" charset="0"/>
              </a:rPr>
              <a:t>Si el pecador perece, idlo a rescatar;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Aun a la edad madura, débil y sin salud, Aun a la misma tarde de la senectud.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Pronto la noche viene, ¡listos a trabajar! </a:t>
            </a:r>
            <a:r>
              <a:rPr lang="es-ES" sz="6000" dirty="0">
                <a:latin typeface="Arial Black" pitchFamily="34" charset="0"/>
              </a:rPr>
              <a:t>¡Listos!, que muchas almas hay que </a:t>
            </a:r>
            <a:r>
              <a:rPr lang="es-PE" sz="6000" dirty="0">
                <a:latin typeface="Arial Black" pitchFamily="34" charset="0"/>
              </a:rPr>
              <a:t>rescatar.</a:t>
            </a:r>
          </a:p>
        </p:txBody>
      </p:sp>
    </p:spTree>
    <p:extLst>
      <p:ext uri="{BB962C8B-B14F-4D97-AF65-F5344CB8AC3E}">
        <p14:creationId xmlns:p14="http://schemas.microsoft.com/office/powerpoint/2010/main" val="22813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¿Quién de la vida el día puede </a:t>
            </a:r>
            <a:r>
              <a:rPr lang="es-PE" sz="6000" dirty="0">
                <a:latin typeface="Arial Black" pitchFamily="34" charset="0"/>
              </a:rPr>
              <a:t>desperdiciar? </a:t>
            </a:r>
            <a:r>
              <a:rPr lang="es-ES" sz="6000" dirty="0">
                <a:latin typeface="Arial Black" pitchFamily="34" charset="0"/>
              </a:rPr>
              <a:t>“Viene la noche y nadie puede trabajar.”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 ti, Señor, nuestra canción de </a:t>
            </a:r>
            <a:r>
              <a:rPr lang="es-PE" sz="6000" dirty="0">
                <a:latin typeface="Arial Black" pitchFamily="34" charset="0"/>
              </a:rPr>
              <a:t>amor y gratitud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Alzamos, pues nos diste hoy tu amor en </a:t>
            </a:r>
            <a:r>
              <a:rPr lang="es-PE" sz="6000" dirty="0">
                <a:latin typeface="Arial Black" pitchFamily="34" charset="0"/>
              </a:rPr>
              <a:t>plenitud.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Nuestro clamor llegue hasta ti </a:t>
            </a:r>
            <a:r>
              <a:rPr lang="es-PE" sz="6000" dirty="0">
                <a:latin typeface="Arial Black" pitchFamily="34" charset="0"/>
              </a:rPr>
              <a:t>cual mística oración, </a:t>
            </a:r>
            <a:r>
              <a:rPr lang="es-ES" sz="6000" dirty="0">
                <a:latin typeface="Arial Black" pitchFamily="34" charset="0"/>
              </a:rPr>
              <a:t>Pidiendo compartir así con otros, de tu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13182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Concédenos llevar, Señor, bondad, </a:t>
            </a:r>
            <a:r>
              <a:rPr lang="es-PE" sz="6000" dirty="0">
                <a:latin typeface="Arial Black" pitchFamily="34" charset="0"/>
              </a:rPr>
              <a:t>consuelo y paz </a:t>
            </a:r>
            <a:r>
              <a:rPr lang="es-ES" sz="6000" dirty="0">
                <a:latin typeface="Arial Black" pitchFamily="34" charset="0"/>
              </a:rPr>
              <a:t>A los que en penas y dolor tras el </a:t>
            </a:r>
            <a:r>
              <a:rPr lang="es-PE" sz="6000" dirty="0">
                <a:latin typeface="Arial Black" pitchFamily="34" charset="0"/>
              </a:rPr>
              <a:t>pecado van.</a:t>
            </a:r>
          </a:p>
        </p:txBody>
      </p:sp>
    </p:spTree>
    <p:extLst>
      <p:ext uri="{BB962C8B-B14F-4D97-AF65-F5344CB8AC3E}">
        <p14:creationId xmlns:p14="http://schemas.microsoft.com/office/powerpoint/2010/main" val="28345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 todo el que venciere corona se dará; Y con el Rey de gloria, por siempre </a:t>
            </a:r>
            <a:r>
              <a:rPr lang="es-PE" sz="6000" dirty="0">
                <a:latin typeface="Arial Black" pitchFamily="34" charset="0"/>
              </a:rPr>
              <a:t>vivirá.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4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Permítenos, oh Dios, sentir sincera </a:t>
            </a:r>
            <a:r>
              <a:rPr lang="es-PE" sz="6000" dirty="0">
                <a:latin typeface="Arial Black" pitchFamily="34" charset="0"/>
              </a:rPr>
              <a:t>Compasión </a:t>
            </a:r>
            <a:r>
              <a:rPr lang="es-ES" sz="6000" dirty="0">
                <a:latin typeface="Arial Black" pitchFamily="34" charset="0"/>
              </a:rPr>
              <a:t>Por los que tienen que vivir en sombras </a:t>
            </a:r>
            <a:r>
              <a:rPr lang="es-PE" sz="6000" dirty="0">
                <a:latin typeface="Arial Black" pitchFamily="34" charset="0"/>
              </a:rPr>
              <a:t>de opresión.</a:t>
            </a:r>
          </a:p>
        </p:txBody>
      </p:sp>
    </p:spTree>
    <p:extLst>
      <p:ext uri="{BB962C8B-B14F-4D97-AF65-F5344CB8AC3E}">
        <p14:creationId xmlns:p14="http://schemas.microsoft.com/office/powerpoint/2010/main" val="37469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Queremos compartir, Señor, la gracia que nos das, Con los que van tras el error sin fe, sin luz, sin paz.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 quienes lejos van de ti, concédenos </a:t>
            </a:r>
            <a:r>
              <a:rPr lang="es-PE" sz="6000" dirty="0">
                <a:latin typeface="Arial Black" pitchFamily="34" charset="0"/>
              </a:rPr>
              <a:t>traer, </a:t>
            </a:r>
            <a:r>
              <a:rPr lang="es-ES" sz="6000" dirty="0">
                <a:latin typeface="Arial Black" pitchFamily="34" charset="0"/>
              </a:rPr>
              <a:t>Y puedan compartir así tu gracia y tu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poder.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Ven y da tus diezmos al Maestro, Dale tus riquezas y tu amor. Todos tus talentos hoy consagra Para gloria del Señor, quien dice: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"Fiando, prueba, Pruébame si soy tu </a:t>
            </a:r>
            <a:r>
              <a:rPr lang="es-PE" sz="5800" dirty="0">
                <a:latin typeface="Arial Black" pitchFamily="34" charset="0"/>
              </a:rPr>
              <a:t>buen Señor, </a:t>
            </a:r>
            <a:r>
              <a:rPr lang="es-ES" sz="5800" dirty="0">
                <a:latin typeface="Arial Black" pitchFamily="34" charset="0"/>
              </a:rPr>
              <a:t>Que abriré las puertas del cielo Para dar </a:t>
            </a:r>
            <a:r>
              <a:rPr lang="es-PE" sz="5800" dirty="0">
                <a:latin typeface="Arial Black" pitchFamily="34" charset="0"/>
              </a:rPr>
              <a:t>gran bendición".</a:t>
            </a:r>
          </a:p>
        </p:txBody>
      </p:sp>
    </p:spTree>
    <p:extLst>
      <p:ext uri="{BB962C8B-B14F-4D97-AF65-F5344CB8AC3E}">
        <p14:creationId xmlns:p14="http://schemas.microsoft.com/office/powerpoint/2010/main" val="633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Si mi fe vacila por las dudas, O el poder de Dios no siento más, </a:t>
            </a:r>
            <a:r>
              <a:rPr lang="es-PE" sz="5800" dirty="0">
                <a:latin typeface="Arial Black" pitchFamily="34" charset="0"/>
              </a:rPr>
              <a:t>Viene mi Jesús y con ternura </a:t>
            </a:r>
            <a:r>
              <a:rPr lang="es-ES" sz="5800" dirty="0">
                <a:latin typeface="Arial Black" pitchFamily="34" charset="0"/>
              </a:rPr>
              <a:t>Vuelve a darme paz; y luego dice: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"Fiando, prueba, Pruébame si soy tu </a:t>
            </a:r>
            <a:r>
              <a:rPr lang="es-PE" sz="5800" dirty="0">
                <a:latin typeface="Arial Black" pitchFamily="34" charset="0"/>
              </a:rPr>
              <a:t>buen Señor, </a:t>
            </a:r>
            <a:r>
              <a:rPr lang="es-ES" sz="5800" dirty="0">
                <a:latin typeface="Arial Black" pitchFamily="34" charset="0"/>
              </a:rPr>
              <a:t>Que abriré las puertas del cielo Para dar </a:t>
            </a:r>
            <a:r>
              <a:rPr lang="es-PE" sz="5800" dirty="0">
                <a:latin typeface="Arial Black" pitchFamily="34" charset="0"/>
              </a:rPr>
              <a:t>gran bendición".</a:t>
            </a:r>
          </a:p>
        </p:txBody>
      </p:sp>
    </p:spTree>
    <p:extLst>
      <p:ext uri="{BB962C8B-B14F-4D97-AF65-F5344CB8AC3E}">
        <p14:creationId xmlns:p14="http://schemas.microsoft.com/office/powerpoint/2010/main" val="28913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En servicio entrego de mi vida Todo lo mejor, sin vacilar. </a:t>
            </a:r>
            <a:r>
              <a:rPr lang="es-PE" sz="5800" dirty="0">
                <a:latin typeface="Arial Black" pitchFamily="34" charset="0"/>
              </a:rPr>
              <a:t>A mi Salvador doy mi promesa </a:t>
            </a:r>
            <a:r>
              <a:rPr lang="es-ES" sz="5800" dirty="0">
                <a:latin typeface="Arial Black" pitchFamily="34" charset="0"/>
              </a:rPr>
              <a:t>Al oír su dulce voz que dice: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"Fiando, prueba, Pruébame si soy tu </a:t>
            </a:r>
            <a:r>
              <a:rPr lang="es-PE" sz="5800" dirty="0">
                <a:latin typeface="Arial Black" pitchFamily="34" charset="0"/>
              </a:rPr>
              <a:t>buen Señor, </a:t>
            </a:r>
            <a:r>
              <a:rPr lang="es-ES" sz="5800" dirty="0">
                <a:latin typeface="Arial Black" pitchFamily="34" charset="0"/>
              </a:rPr>
              <a:t>Que abriré las puertas del cielo Para dar </a:t>
            </a:r>
            <a:r>
              <a:rPr lang="es-PE" sz="5800" dirty="0">
                <a:latin typeface="Arial Black" pitchFamily="34" charset="0"/>
              </a:rPr>
              <a:t>gran bendición".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Nuestro Dios es quien hizo el bien en </a:t>
            </a:r>
            <a:r>
              <a:rPr lang="es-PE" sz="6000" dirty="0">
                <a:latin typeface="Arial Black" pitchFamily="34" charset="0"/>
              </a:rPr>
              <a:t>nosotros. </a:t>
            </a:r>
            <a:r>
              <a:rPr lang="es-ES" sz="6000" dirty="0">
                <a:latin typeface="Arial Black" pitchFamily="34" charset="0"/>
              </a:rPr>
              <a:t>Promete ayudarnos, oh sí, hasta el final. 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600" dirty="0">
                <a:latin typeface="Arial Black" pitchFamily="34" charset="0"/>
              </a:rPr>
              <a:t>1. ¡Oh Dios de amor perfecto! a ti venimos </a:t>
            </a:r>
            <a:r>
              <a:rPr lang="es-ES" sz="5600" dirty="0">
                <a:latin typeface="Arial Black" pitchFamily="34" charset="0"/>
              </a:rPr>
              <a:t>Ante tu trono excelso, en oración; Concede amor sin término a tus hijos, Dales el gozo de tu bendición.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el nombre de Jesús diremos a otros; </a:t>
            </a:r>
            <a:r>
              <a:rPr lang="es-PE" sz="6000" dirty="0">
                <a:latin typeface="Arial Black" pitchFamily="34" charset="0"/>
              </a:rPr>
              <a:t>Unidos marchamos con él.</a:t>
            </a:r>
          </a:p>
        </p:txBody>
      </p:sp>
    </p:spTree>
    <p:extLst>
      <p:ext uri="{BB962C8B-B14F-4D97-AF65-F5344CB8AC3E}">
        <p14:creationId xmlns:p14="http://schemas.microsoft.com/office/powerpoint/2010/main" val="302992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Juntos marchamos; ¡gloria a Dios! Juntos marchamos. Se goza el corazón.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Yo mi parte haré, pues soy hijo de Dios, Y juntos marchamos con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Es honroso darnos ayuda amistosa; Tan sólo una parte le damos al Señor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Del dinero, mas hoy la vida daremos, Pues juntos marchamos con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Juntos marchamos; ¡gloria a Dios! Juntos marchamos. Se goza el corazón.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Yo mi parte haré, pues soy hijo de Dios, Y juntos marchamos con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Creceremos juntos en santo amor; </a:t>
            </a:r>
            <a:r>
              <a:rPr lang="es-ES" sz="6000" dirty="0">
                <a:latin typeface="Arial Black" pitchFamily="34" charset="0"/>
              </a:rPr>
              <a:t>Pensar en los otros lo siente el corazón.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podemos creer que Dios es lo mejor, Pues juntos marchamos con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Juntos marchamos; ¡gloria a Dios! Juntos marchamos. Se goza el corazón.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Dios de la vida, dales tus virtudes De caridad y de profunda fe; La fe que dice ante el dolor: No dudes. El noble confiar de la niñez.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Yo mi parte haré, pues soy hijo de Dios, Y juntos marchamos con Dios.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Mí vida di por ti, mí sangre derramé, La muerte yo sufrí, por gracia te salvé; Por ti la muerte yo sufrí,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¿Qué has dado tú por mí? </a:t>
            </a:r>
            <a:r>
              <a:rPr lang="es-ES" sz="6000" dirty="0">
                <a:latin typeface="Arial Black" pitchFamily="34" charset="0"/>
              </a:rPr>
              <a:t>Por ti la muerte yo sufrí, ¿Qué has dado </a:t>
            </a:r>
            <a:r>
              <a:rPr lang="es-PE" sz="6000" dirty="0">
                <a:latin typeface="Arial Black" pitchFamily="34" charset="0"/>
              </a:rPr>
              <a:t>tú por mí?</a:t>
            </a:r>
          </a:p>
        </p:txBody>
      </p:sp>
    </p:spTree>
    <p:extLst>
      <p:ext uri="{BB962C8B-B14F-4D97-AF65-F5344CB8AC3E}">
        <p14:creationId xmlns:p14="http://schemas.microsoft.com/office/powerpoint/2010/main" val="5131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Mí celestial mansión, mí trono de </a:t>
            </a:r>
            <a:r>
              <a:rPr lang="es-PE" sz="6000" dirty="0">
                <a:latin typeface="Arial Black" pitchFamily="34" charset="0"/>
              </a:rPr>
              <a:t>esplendor, </a:t>
            </a:r>
            <a:r>
              <a:rPr lang="es-ES" sz="6000" dirty="0">
                <a:latin typeface="Arial Black" pitchFamily="34" charset="0"/>
              </a:rPr>
              <a:t>Dejé por rescatar al mundo pecador; Sí, todo yo dejé por ti,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¿Qué dejas tu por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mí? </a:t>
            </a:r>
            <a:r>
              <a:rPr lang="es-ES" sz="6000" dirty="0">
                <a:latin typeface="Arial Black" pitchFamily="34" charset="0"/>
              </a:rPr>
              <a:t>Sí, todo yo dejé por ti, ¿Qué dejas tú por </a:t>
            </a:r>
            <a:r>
              <a:rPr lang="es-PE" sz="6000" dirty="0">
                <a:latin typeface="Arial Black" pitchFamily="34" charset="0"/>
              </a:rPr>
              <a:t>mí?</a:t>
            </a:r>
          </a:p>
        </p:txBody>
      </p:sp>
    </p:spTree>
    <p:extLst>
      <p:ext uri="{BB962C8B-B14F-4D97-AF65-F5344CB8AC3E}">
        <p14:creationId xmlns:p14="http://schemas.microsoft.com/office/powerpoint/2010/main" val="31254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Reproches, aflicción, y angustia yo </a:t>
            </a:r>
            <a:r>
              <a:rPr lang="es-PE" sz="6000" dirty="0">
                <a:latin typeface="Arial Black" pitchFamily="34" charset="0"/>
              </a:rPr>
              <a:t>sufrí, </a:t>
            </a:r>
            <a:r>
              <a:rPr lang="es-ES" sz="6000" dirty="0">
                <a:latin typeface="Arial Black" pitchFamily="34" charset="0"/>
              </a:rPr>
              <a:t>La copa amarga fue que yo por ti bebí; Insultos yo por ti sufrí,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¿Qué sufres tú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por mí? </a:t>
            </a:r>
            <a:r>
              <a:rPr lang="es-ES" sz="6000" dirty="0">
                <a:latin typeface="Arial Black" pitchFamily="34" charset="0"/>
              </a:rPr>
              <a:t>Insultos yo por ti sufrí, ¿Qué sufres tú </a:t>
            </a:r>
            <a:r>
              <a:rPr lang="es-PE" sz="6000" dirty="0">
                <a:latin typeface="Arial Black" pitchFamily="34" charset="0"/>
              </a:rPr>
              <a:t>por mí?</a:t>
            </a:r>
          </a:p>
        </p:txBody>
      </p:sp>
    </p:spTree>
    <p:extLst>
      <p:ext uri="{BB962C8B-B14F-4D97-AF65-F5344CB8AC3E}">
        <p14:creationId xmlns:p14="http://schemas.microsoft.com/office/powerpoint/2010/main" val="7332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De mí celeste hogar te traigo el rico </a:t>
            </a:r>
            <a:r>
              <a:rPr lang="es-PE" sz="6000" dirty="0">
                <a:latin typeface="Arial Black" pitchFamily="34" charset="0"/>
              </a:rPr>
              <a:t>don; </a:t>
            </a:r>
            <a:r>
              <a:rPr lang="es-ES" sz="6000" dirty="0">
                <a:latin typeface="Arial Black" pitchFamily="34" charset="0"/>
              </a:rPr>
              <a:t>Del Padre, Dios de amor, la plena </a:t>
            </a:r>
            <a:r>
              <a:rPr lang="es-PE" sz="6000" dirty="0">
                <a:latin typeface="Arial Black" pitchFamily="34" charset="0"/>
              </a:rPr>
              <a:t>salvación;</a:t>
            </a:r>
          </a:p>
        </p:txBody>
      </p:sp>
    </p:spTree>
    <p:extLst>
      <p:ext uri="{BB962C8B-B14F-4D97-AF65-F5344CB8AC3E}">
        <p14:creationId xmlns:p14="http://schemas.microsoft.com/office/powerpoint/2010/main" val="20544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Mí don de amor te traigo a ti, ¿Qué ofreces tú por mí? Mí don de amor te traigo a ti, ¿Qué ofreces tú por </a:t>
            </a:r>
            <a:r>
              <a:rPr lang="es-PE" sz="6000" dirty="0">
                <a:latin typeface="Arial Black" pitchFamily="34" charset="0"/>
              </a:rPr>
              <a:t>mí?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Vengo rendido a tus pies, Señor; </a:t>
            </a:r>
            <a:r>
              <a:rPr lang="es-PE" sz="6000" dirty="0">
                <a:latin typeface="Arial Black" pitchFamily="34" charset="0"/>
              </a:rPr>
              <a:t>Quiero fielmente depositar: </a:t>
            </a:r>
            <a:r>
              <a:rPr lang="es-ES" sz="6000" dirty="0">
                <a:latin typeface="Arial Black" pitchFamily="34" charset="0"/>
              </a:rPr>
              <a:t>Diezmos, talentos, mi don de amor; Ofrenda grata hoy vengo a dar.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Concédeles, Señor, amor cumplido; Dales tu paz, que calma la ansiedad; Haz brillar tras el día ensombrecido La aurora nueva de un amor sin par.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Todo buen don viene del Señor; </a:t>
            </a:r>
            <a:r>
              <a:rPr lang="es-PE" sz="6000" dirty="0">
                <a:latin typeface="Arial Black" pitchFamily="34" charset="0"/>
              </a:rPr>
              <a:t>¿Cómo negarlo podré? </a:t>
            </a:r>
            <a:r>
              <a:rPr lang="es-ES" sz="6000" dirty="0">
                <a:latin typeface="Arial Black" pitchFamily="34" charset="0"/>
              </a:rPr>
              <a:t>Fiel mayordomo de Cristo seré, Y un día, "Fiel siervo," oiré.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"Probadme en esto," dice el Señor, </a:t>
            </a:r>
            <a:r>
              <a:rPr lang="es-PE" sz="6000" dirty="0">
                <a:latin typeface="Arial Black" pitchFamily="34" charset="0"/>
              </a:rPr>
              <a:t>"Y bendiciones derramaré”. </a:t>
            </a:r>
            <a:r>
              <a:rPr lang="es-ES" sz="6000" dirty="0">
                <a:latin typeface="Arial Black" pitchFamily="34" charset="0"/>
              </a:rPr>
              <a:t>Fiel a mis votos de fe seré, Testigo digno de mi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9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Todo buen don viene del Señor; </a:t>
            </a:r>
            <a:r>
              <a:rPr lang="es-PE" sz="6000" dirty="0">
                <a:latin typeface="Arial Black" pitchFamily="34" charset="0"/>
              </a:rPr>
              <a:t>¿Cómo negarlo podré? </a:t>
            </a:r>
            <a:r>
              <a:rPr lang="es-ES" sz="6000" dirty="0">
                <a:latin typeface="Arial Black" pitchFamily="34" charset="0"/>
              </a:rPr>
              <a:t>Fiel mayordomo de Cristo seré, Y un día, "Fiel siervo," oiré.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Si vas conmigo no dudaré; En tus promesas yo confiaré. De lo que es tuyo yo te daré,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almas preciosas cosecharé.</a:t>
            </a:r>
          </a:p>
        </p:txBody>
      </p:sp>
    </p:spTree>
    <p:extLst>
      <p:ext uri="{BB962C8B-B14F-4D97-AF65-F5344CB8AC3E}">
        <p14:creationId xmlns:p14="http://schemas.microsoft.com/office/powerpoint/2010/main" val="8353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Todo buen don viene del Señor; </a:t>
            </a:r>
            <a:r>
              <a:rPr lang="es-PE" sz="6000" dirty="0">
                <a:latin typeface="Arial Black" pitchFamily="34" charset="0"/>
              </a:rPr>
              <a:t>¿Cómo negarlo podré? </a:t>
            </a:r>
            <a:r>
              <a:rPr lang="es-ES" sz="6000" dirty="0">
                <a:latin typeface="Arial Black" pitchFamily="34" charset="0"/>
              </a:rPr>
              <a:t>Fiel mayordomo de Cristo seré, Y un día, "Fiel siervo," oiré.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Que Cristo me haya salvado tan malo </a:t>
            </a:r>
            <a:r>
              <a:rPr lang="es-PE" sz="6000" dirty="0">
                <a:latin typeface="Arial Black" pitchFamily="34" charset="0"/>
              </a:rPr>
              <a:t>como yo fui, </a:t>
            </a:r>
            <a:r>
              <a:rPr lang="es-ES" sz="6000" dirty="0">
                <a:latin typeface="Arial Black" pitchFamily="34" charset="0"/>
              </a:rPr>
              <a:t>Me deja maravillado, pues él se entregó </a:t>
            </a:r>
            <a:r>
              <a:rPr lang="es-PE" sz="6000" dirty="0">
                <a:latin typeface="Arial Black" pitchFamily="34" charset="0"/>
              </a:rPr>
              <a:t>por mí.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¡Cuan grande amor! ¡Oh grande amor! </a:t>
            </a:r>
            <a:r>
              <a:rPr lang="es-ES" sz="5600" dirty="0">
                <a:latin typeface="Arial Black" pitchFamily="34" charset="0"/>
              </a:rPr>
              <a:t>El de Cristo para mí. ¡Cuan grande </a:t>
            </a:r>
            <a:r>
              <a:rPr lang="es-PE" sz="5600" dirty="0">
                <a:latin typeface="Arial Black" pitchFamily="34" charset="0"/>
              </a:rPr>
              <a:t>amor! </a:t>
            </a:r>
            <a:r>
              <a:rPr lang="es-ES" sz="5600" dirty="0">
                <a:latin typeface="Arial Black" pitchFamily="34" charset="0"/>
              </a:rPr>
              <a:t>¡Oh grande amor! Pues por él salvado </a:t>
            </a:r>
            <a:r>
              <a:rPr lang="es-PE" sz="5600" dirty="0">
                <a:latin typeface="Arial Black" pitchFamily="34" charset="0"/>
              </a:rPr>
              <a:t>fui.</a:t>
            </a:r>
          </a:p>
        </p:txBody>
      </p:sp>
    </p:spTree>
    <p:extLst>
      <p:ext uri="{BB962C8B-B14F-4D97-AF65-F5344CB8AC3E}">
        <p14:creationId xmlns:p14="http://schemas.microsoft.com/office/powerpoint/2010/main" val="16427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Oró por mí en el huerto: "No se haga </a:t>
            </a:r>
            <a:r>
              <a:rPr lang="es-PE" sz="6000" dirty="0">
                <a:latin typeface="Arial Black" pitchFamily="34" charset="0"/>
              </a:rPr>
              <a:t>mi voluntad". </a:t>
            </a:r>
            <a:r>
              <a:rPr lang="es-ES" sz="6000" dirty="0">
                <a:latin typeface="Arial Black" pitchFamily="34" charset="0"/>
              </a:rPr>
              <a:t>Y todo aquel sufrimiento causado fue por </a:t>
            </a:r>
            <a:r>
              <a:rPr lang="es-PE" sz="6000" dirty="0">
                <a:latin typeface="Arial Black" pitchFamily="34" charset="0"/>
              </a:rPr>
              <a:t>mi mal.</a:t>
            </a:r>
          </a:p>
        </p:txBody>
      </p:sp>
    </p:spTree>
    <p:extLst>
      <p:ext uri="{BB962C8B-B14F-4D97-AF65-F5344CB8AC3E}">
        <p14:creationId xmlns:p14="http://schemas.microsoft.com/office/powerpoint/2010/main" val="2757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¡Cuan grande amor! ¡Oh grande amor! </a:t>
            </a:r>
            <a:r>
              <a:rPr lang="es-ES" sz="5600" dirty="0">
                <a:latin typeface="Arial Black" pitchFamily="34" charset="0"/>
              </a:rPr>
              <a:t>El de Cristo para mí. ¡Cuan grande </a:t>
            </a:r>
            <a:r>
              <a:rPr lang="es-PE" sz="5600" dirty="0">
                <a:latin typeface="Arial Black" pitchFamily="34" charset="0"/>
              </a:rPr>
              <a:t>amor! </a:t>
            </a:r>
            <a:r>
              <a:rPr lang="es-ES" sz="5600" dirty="0">
                <a:latin typeface="Arial Black" pitchFamily="34" charset="0"/>
              </a:rPr>
              <a:t>¡Oh grande amor! Pues por él salvado </a:t>
            </a:r>
            <a:r>
              <a:rPr lang="es-PE" sz="5600" dirty="0">
                <a:latin typeface="Arial Black" pitchFamily="34" charset="0"/>
              </a:rPr>
              <a:t>fui.</a:t>
            </a:r>
          </a:p>
        </p:txBody>
      </p:sp>
    </p:spTree>
    <p:extLst>
      <p:ext uri="{BB962C8B-B14F-4D97-AF65-F5344CB8AC3E}">
        <p14:creationId xmlns:p14="http://schemas.microsoft.com/office/powerpoint/2010/main" val="23272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Por mí se hizo pecado, mis culpas su </a:t>
            </a:r>
            <a:r>
              <a:rPr lang="es-PE" sz="6000" dirty="0">
                <a:latin typeface="Arial Black" pitchFamily="34" charset="0"/>
              </a:rPr>
              <a:t>amor llevó. </a:t>
            </a:r>
            <a:r>
              <a:rPr lang="es-ES" sz="6000" dirty="0">
                <a:latin typeface="Arial Black" pitchFamily="34" charset="0"/>
              </a:rPr>
              <a:t>Murió en la cruz olvidado, mas mi alma </a:t>
            </a:r>
            <a:r>
              <a:rPr lang="es-PE" sz="6000" dirty="0">
                <a:latin typeface="Arial Black" pitchFamily="34" charset="0"/>
              </a:rPr>
              <a:t>él rescató.</a:t>
            </a:r>
          </a:p>
        </p:txBody>
      </p:sp>
    </p:spTree>
    <p:extLst>
      <p:ext uri="{BB962C8B-B14F-4D97-AF65-F5344CB8AC3E}">
        <p14:creationId xmlns:p14="http://schemas.microsoft.com/office/powerpoint/2010/main" val="13632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Bendice a los que unes, Padre bueno, Por el eterno y celestial Jesús; Dios trino, de perdón y gracia lleno, Que al universo inundas con tu luz.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¡Cuan grande amor! ¡Oh grande amor! </a:t>
            </a:r>
            <a:r>
              <a:rPr lang="es-ES" sz="5600" dirty="0">
                <a:latin typeface="Arial Black" pitchFamily="34" charset="0"/>
              </a:rPr>
              <a:t>El de Cristo para mí. ¡Cuan grande </a:t>
            </a:r>
            <a:r>
              <a:rPr lang="es-PE" sz="5600" dirty="0">
                <a:latin typeface="Arial Black" pitchFamily="34" charset="0"/>
              </a:rPr>
              <a:t>amor! </a:t>
            </a:r>
            <a:r>
              <a:rPr lang="es-ES" sz="5600" dirty="0">
                <a:latin typeface="Arial Black" pitchFamily="34" charset="0"/>
              </a:rPr>
              <a:t>¡Oh grande amor! Pues por él salvado </a:t>
            </a:r>
            <a:r>
              <a:rPr lang="es-PE" sz="5600" dirty="0">
                <a:latin typeface="Arial Black" pitchFamily="34" charset="0"/>
              </a:rPr>
              <a:t>fui.</a:t>
            </a:r>
          </a:p>
        </p:txBody>
      </p:sp>
    </p:spTree>
    <p:extLst>
      <p:ext uri="{BB962C8B-B14F-4D97-AF65-F5344CB8AC3E}">
        <p14:creationId xmlns:p14="http://schemas.microsoft.com/office/powerpoint/2010/main" val="23272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Cuando al final con los santos su gloria  contemplaré, Con gratitud y con cantos por siempre le alabaré.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¡Cuan grande amor! ¡Oh grande amor! </a:t>
            </a:r>
            <a:r>
              <a:rPr lang="es-ES" sz="5600" dirty="0">
                <a:latin typeface="Arial Black" pitchFamily="34" charset="0"/>
              </a:rPr>
              <a:t>El de Cristo para mí. ¡Cuan grande </a:t>
            </a:r>
            <a:r>
              <a:rPr lang="es-PE" sz="5600" dirty="0">
                <a:latin typeface="Arial Black" pitchFamily="34" charset="0"/>
              </a:rPr>
              <a:t>amor! </a:t>
            </a:r>
            <a:r>
              <a:rPr lang="es-ES" sz="5600" dirty="0">
                <a:latin typeface="Arial Black" pitchFamily="34" charset="0"/>
              </a:rPr>
              <a:t>¡Oh grande amor! Pues por él salvado </a:t>
            </a:r>
            <a:r>
              <a:rPr lang="es-PE" sz="5600" dirty="0">
                <a:latin typeface="Arial Black" pitchFamily="34" charset="0"/>
              </a:rPr>
              <a:t>fui.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Dulces melodías cantaré, y alabanzas </a:t>
            </a:r>
            <a:r>
              <a:rPr lang="es-PE" sz="6000" dirty="0">
                <a:latin typeface="Arial Black" pitchFamily="34" charset="0"/>
              </a:rPr>
              <a:t>al Señor, </a:t>
            </a:r>
            <a:r>
              <a:rPr lang="es-ES" sz="6000" dirty="0">
                <a:latin typeface="Arial Black" pitchFamily="34" charset="0"/>
              </a:rPr>
              <a:t>A su nombre gloria yo daré, por su </a:t>
            </a:r>
            <a:r>
              <a:rPr lang="es-PE" sz="6000" dirty="0">
                <a:latin typeface="Arial Black" pitchFamily="34" charset="0"/>
              </a:rPr>
              <a:t>inefable amor.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 Jesús el nombre dulce es para mí, Canta el alma mía melodías a mi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Yo vivía en sombras y en dolor, triste, </a:t>
            </a:r>
            <a:r>
              <a:rPr lang="es-PE" sz="6000" dirty="0">
                <a:latin typeface="Arial Black" pitchFamily="34" charset="0"/>
              </a:rPr>
              <a:t>herido, pobre y vil, </a:t>
            </a:r>
            <a:r>
              <a:rPr lang="es-ES" sz="6000" dirty="0">
                <a:latin typeface="Arial Black" pitchFamily="34" charset="0"/>
              </a:rPr>
              <a:t>Mas la tierna mano del Señor me llevó a </a:t>
            </a:r>
            <a:r>
              <a:rPr lang="es-PE" sz="6000" dirty="0">
                <a:latin typeface="Arial Black" pitchFamily="34" charset="0"/>
              </a:rPr>
              <a:t>su redil.</a:t>
            </a:r>
          </a:p>
        </p:txBody>
      </p:sp>
    </p:spTree>
    <p:extLst>
      <p:ext uri="{BB962C8B-B14F-4D97-AF65-F5344CB8AC3E}">
        <p14:creationId xmlns:p14="http://schemas.microsoft.com/office/powerpoint/2010/main" val="36964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 Jesús el nombre dulce es para mí, Canta el alma mía melodías a mi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Fuente perennal de gracia hallé al </a:t>
            </a:r>
            <a:r>
              <a:rPr lang="es-PE" sz="6000" dirty="0">
                <a:latin typeface="Arial Black" pitchFamily="34" charset="0"/>
              </a:rPr>
              <a:t>amparo de su Amor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 sonriente faz me imparte fe, esperanza y valor.</a:t>
            </a:r>
          </a:p>
        </p:txBody>
      </p:sp>
    </p:spTree>
    <p:extLst>
      <p:ext uri="{BB962C8B-B14F-4D97-AF65-F5344CB8AC3E}">
        <p14:creationId xmlns:p14="http://schemas.microsoft.com/office/powerpoint/2010/main" val="40576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 Jesús el nombre dulce es para mí, Canta el alma mía melodías a mi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Aunque por el valle de aflicción tenga que pasar aquí, Mi Jesús dará su protección, él se acordará de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5500" dirty="0">
                <a:latin typeface="Arial Black" pitchFamily="34" charset="0"/>
              </a:rPr>
              <a:t>1. Padre amoroso, preside la boda De estos dos seres que juntos aquí, </a:t>
            </a:r>
            <a:r>
              <a:rPr lang="es-ES" sz="5500" dirty="0">
                <a:latin typeface="Arial Black" pitchFamily="34" charset="0"/>
              </a:rPr>
              <a:t>Hacen sus votos de amor permanente, Frente a los hombres, delante de ti.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 Jesús el nombre dulce es para mí, Canta el alma mía melodías a mi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La rosada aurora anuncia ya que </a:t>
            </a:r>
            <a:r>
              <a:rPr lang="es-PE" sz="6000" dirty="0">
                <a:latin typeface="Arial Black" pitchFamily="34" charset="0"/>
              </a:rPr>
              <a:t>Jesús por mí vendrá,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alma alegre con él  reinará en la </a:t>
            </a:r>
            <a:r>
              <a:rPr lang="es-PE" sz="6000" dirty="0">
                <a:latin typeface="Arial Black" pitchFamily="34" charset="0"/>
              </a:rPr>
              <a:t>celestial ciudad.</a:t>
            </a:r>
          </a:p>
        </p:txBody>
      </p:sp>
    </p:spTree>
    <p:extLst>
      <p:ext uri="{BB962C8B-B14F-4D97-AF65-F5344CB8AC3E}">
        <p14:creationId xmlns:p14="http://schemas.microsoft.com/office/powerpoint/2010/main" val="19156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 Jesús el nombre dulce es para mí, Canta el alma mía melodías a mi Rey.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Si hay en tu vida algunas penas, Si hay en tu alma algún pesar,</a:t>
            </a:r>
            <a:r>
              <a:rPr lang="es-PE" sz="6000" dirty="0">
                <a:latin typeface="Arial Black" pitchFamily="34" charset="0"/>
              </a:rPr>
              <a:t> Trae a la cruz tus ansiedades: Todo allí podrás dejar.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Todas tus ansias y tu pesar Puedes al pie de la cruz dejar. Cristo tus cargas podrá llevar: </a:t>
            </a:r>
            <a:r>
              <a:rPr lang="es-PE" sz="6000" dirty="0">
                <a:latin typeface="Arial Black" pitchFamily="34" charset="0"/>
              </a:rPr>
              <a:t>Es tu mejor amigo.</a:t>
            </a:r>
          </a:p>
        </p:txBody>
      </p:sp>
    </p:spTree>
    <p:extLst>
      <p:ext uri="{BB962C8B-B14F-4D97-AF65-F5344CB8AC3E}">
        <p14:creationId xmlns:p14="http://schemas.microsoft.com/office/powerpoint/2010/main" val="22056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hay cual Jesús tan fiel amigo; </a:t>
            </a:r>
            <a:r>
              <a:rPr lang="es-PE" sz="6000" dirty="0">
                <a:latin typeface="Arial Black" pitchFamily="34" charset="0"/>
              </a:rPr>
              <a:t>Tus peticiones él oirá;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Solo en él tendrás descanso;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Tus oraciones contestará.</a:t>
            </a:r>
          </a:p>
        </p:txBody>
      </p:sp>
    </p:spTree>
    <p:extLst>
      <p:ext uri="{BB962C8B-B14F-4D97-AF65-F5344CB8AC3E}">
        <p14:creationId xmlns:p14="http://schemas.microsoft.com/office/powerpoint/2010/main" val="19521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Todas tus ansias y tu pesar Puedes al pie de la cruz dejar. Cristo tus cargas podrá llevar: </a:t>
            </a:r>
            <a:r>
              <a:rPr lang="es-PE" sz="6000" dirty="0">
                <a:latin typeface="Arial Black" pitchFamily="34" charset="0"/>
              </a:rPr>
              <a:t>Es tu mejor amigo.</a:t>
            </a:r>
          </a:p>
        </p:txBody>
      </p:sp>
    </p:spTree>
    <p:extLst>
      <p:ext uri="{BB962C8B-B14F-4D97-AF65-F5344CB8AC3E}">
        <p14:creationId xmlns:p14="http://schemas.microsoft.com/office/powerpoint/2010/main" val="36089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Ven en seguida; no demores. </a:t>
            </a:r>
            <a:r>
              <a:rPr lang="es-PE" sz="6000" dirty="0">
                <a:latin typeface="Arial Black" pitchFamily="34" charset="0"/>
              </a:rPr>
              <a:t>Oye su tierna invitación. </a:t>
            </a:r>
            <a:r>
              <a:rPr lang="es-ES" sz="6000" dirty="0">
                <a:latin typeface="Arial Black" pitchFamily="34" charset="0"/>
              </a:rPr>
              <a:t>No hay que temer, él no te engaña, Y tendrás paz en tu corazón.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Todas tus ansias y tu pesar Puedes al pie de la cruz dejar. Cristo tus cargas podrá llevar: </a:t>
            </a:r>
            <a:r>
              <a:rPr lang="es-PE" sz="6000" dirty="0">
                <a:latin typeface="Arial Black" pitchFamily="34" charset="0"/>
              </a:rPr>
              <a:t>Es tu mejor amigo.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Fue sentado a los pies de Cristo, ¡Oh qué día tan feliz!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encontré la paz que buscaba Y el perdón de él recibí.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Únelos en un afecto constante; </a:t>
            </a:r>
            <a:r>
              <a:rPr lang="es-PE" sz="5500" dirty="0">
                <a:latin typeface="Arial Black" pitchFamily="34" charset="0"/>
              </a:rPr>
              <a:t>Dales cariño, bondad, comprensión. </a:t>
            </a:r>
            <a:r>
              <a:rPr lang="es-ES" sz="5500" dirty="0">
                <a:latin typeface="Arial Black" pitchFamily="34" charset="0"/>
              </a:rPr>
              <a:t>Tengan en todo hermosa armonía; Y en las flaquezas se brinden perdón.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diré la antigua historia De su gracia dulce para mí, Y hoy le doy a él toda la gloria Por su amor tan grande así.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Fue sentado a los pies de Cristo, Que descanso hallé con él, Y su luz fue como un nuevo día, </a:t>
            </a:r>
            <a:r>
              <a:rPr lang="es-PE" sz="6000" dirty="0">
                <a:latin typeface="Arial Black" pitchFamily="34" charset="0"/>
              </a:rPr>
              <a:t>Bendición él </a:t>
            </a:r>
            <a:r>
              <a:rPr lang="es-PE" sz="6000" dirty="0" err="1">
                <a:latin typeface="Arial Black" pitchFamily="34" charset="0"/>
              </a:rPr>
              <a:t>diome</a:t>
            </a:r>
            <a:r>
              <a:rPr lang="es-PE" sz="6000" dirty="0">
                <a:latin typeface="Arial Black" pitchFamily="34" charset="0"/>
              </a:rPr>
              <a:t> fiel.</a:t>
            </a:r>
          </a:p>
        </p:txBody>
      </p:sp>
    </p:spTree>
    <p:extLst>
      <p:ext uri="{BB962C8B-B14F-4D97-AF65-F5344CB8AC3E}">
        <p14:creationId xmlns:p14="http://schemas.microsoft.com/office/powerpoint/2010/main" val="835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diré la antigua historia De su gracia dulce para mí, Y hoy le doy a él toda la gloria Por su amor tan grande así.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Fue sentado a los pies de Cristo, </a:t>
            </a:r>
            <a:r>
              <a:rPr lang="es-PE" sz="6000" dirty="0">
                <a:latin typeface="Arial Black" pitchFamily="34" charset="0"/>
              </a:rPr>
              <a:t>Mi pecado confesé;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Canceló mis negras  transgresiones </a:t>
            </a:r>
            <a:r>
              <a:rPr lang="es-ES" sz="6000" dirty="0">
                <a:latin typeface="Arial Black" pitchFamily="34" charset="0"/>
              </a:rPr>
              <a:t>Y salvóme por la fe.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Te diré la antigua historia De su gracia dulce para mí, Y hoy le doy a él toda la gloria Por su amor tan grande así.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Dulce y bello es el mensaje de la </a:t>
            </a:r>
            <a:r>
              <a:rPr lang="es-PE" sz="6000" dirty="0">
                <a:latin typeface="Arial Black" pitchFamily="34" charset="0"/>
              </a:rPr>
              <a:t>santa fe:</a:t>
            </a:r>
            <a:r>
              <a:rPr lang="es-ES" sz="6000" dirty="0">
                <a:latin typeface="Arial Black" pitchFamily="34" charset="0"/>
              </a:rPr>
              <a:t>Hoy, ayer y por los siglos Cristo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mismo es.</a:t>
            </a:r>
          </a:p>
        </p:txBody>
      </p:sp>
    </p:spTree>
    <p:extLst>
      <p:ext uri="{BB962C8B-B14F-4D97-AF65-F5344CB8AC3E}">
        <p14:creationId xmlns:p14="http://schemas.microsoft.com/office/powerpoint/2010/main" val="34880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Todavía él salva y guarda al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pobre pecador; Da aliento, mucha calma: a Jesús loor.</a:t>
            </a:r>
          </a:p>
        </p:txBody>
      </p:sp>
    </p:spTree>
    <p:extLst>
      <p:ext uri="{BB962C8B-B14F-4D97-AF65-F5344CB8AC3E}">
        <p14:creationId xmlns:p14="http://schemas.microsoft.com/office/powerpoint/2010/main" val="23225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Hoy, ayer y por los siglos Cristo es siempre fiel; Cambios hay, mas Cristo </a:t>
            </a:r>
            <a:r>
              <a:rPr lang="es-PE" sz="6000" dirty="0">
                <a:latin typeface="Arial Black" pitchFamily="34" charset="0"/>
              </a:rPr>
              <a:t>siempre 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289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¡Gloria, pues, a él! ¡Gloria, pues, a él! Cambios hay, mas Cristo siempre </a:t>
            </a:r>
            <a:r>
              <a:rPr lang="es-PE" sz="6000" dirty="0">
                <a:latin typeface="Arial Black" pitchFamily="34" charset="0"/>
              </a:rPr>
              <a:t>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3162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Quien le dio perdón a Pedro, te </a:t>
            </a:r>
            <a:r>
              <a:rPr lang="es-PE" sz="6000" dirty="0">
                <a:latin typeface="Arial Black" pitchFamily="34" charset="0"/>
              </a:rPr>
              <a:t>perdona a ti. </a:t>
            </a:r>
            <a:r>
              <a:rPr lang="es-ES" sz="6000" dirty="0">
                <a:latin typeface="Arial Black" pitchFamily="34" charset="0"/>
              </a:rPr>
              <a:t>A Tomás quitó la duda; él la luz te da.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1 Título"/>
          <p:cNvSpPr txBox="1">
            <a:spLocks/>
          </p:cNvSpPr>
          <p:nvPr/>
        </p:nvSpPr>
        <p:spPr>
          <a:xfrm>
            <a:off x="179512" y="19871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427.-MÍ VIDA DI POR TI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179512" y="74785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428.-FIEL MAYORDOMO SERÉ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179512" y="124687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429.-¡CUAN GRANDE AMOR!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79512" y="183481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430.-DULCES MELODÍAS CANTARE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217348" y="235391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431.-TODAS TUS ANSIAS Y TU PESAR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17348" y="285293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9" action="ppaction://hlinksldjump"/>
              </a:rPr>
              <a:t>432.-FUE SENTADO A LOS PIES DE CRISTO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217348" y="341790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433.-HOY, AYER Y POR LOS SIGLOS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239510" y="389687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434.-LA GLORIA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254024" y="435234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435.-ALELUYA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254024" y="480589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436.-YO TENGO UN HIMNO QUE ENTONAR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239510" y="529760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437.-AMOR,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239510" y="583107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438.-EL PLACER DE MI ALMA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9" name="1 Título"/>
          <p:cNvSpPr txBox="1">
            <a:spLocks/>
          </p:cNvSpPr>
          <p:nvPr/>
        </p:nvSpPr>
        <p:spPr>
          <a:xfrm>
            <a:off x="4645332" y="19870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439.-QUE LINDO ES CANTAR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0" name="1 Título"/>
          <p:cNvSpPr txBox="1">
            <a:spLocks/>
          </p:cNvSpPr>
          <p:nvPr/>
        </p:nvSpPr>
        <p:spPr>
          <a:xfrm>
            <a:off x="4654087" y="74785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440.-EL CRISTO DE NAZARET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1" name="1 Título"/>
          <p:cNvSpPr txBox="1">
            <a:spLocks/>
          </p:cNvSpPr>
          <p:nvPr/>
        </p:nvSpPr>
        <p:spPr>
          <a:xfrm>
            <a:off x="4645332" y="124687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441.-GOZO, PAZ Y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2" name="1 Título"/>
          <p:cNvSpPr txBox="1">
            <a:spLocks/>
          </p:cNvSpPr>
          <p:nvPr/>
        </p:nvSpPr>
        <p:spPr>
          <a:xfrm>
            <a:off x="4659846" y="184985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442.-DÍA FELIZ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3" name="1 Título"/>
          <p:cNvSpPr txBox="1">
            <a:spLocks/>
          </p:cNvSpPr>
          <p:nvPr/>
        </p:nvSpPr>
        <p:spPr>
          <a:xfrm>
            <a:off x="4659846" y="236546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20" action="ppaction://hlinksldjump"/>
              </a:rPr>
              <a:t>443.-SENTIR MAS GRANDE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4" name="1 Título"/>
          <p:cNvSpPr txBox="1">
            <a:spLocks/>
          </p:cNvSpPr>
          <p:nvPr/>
        </p:nvSpPr>
        <p:spPr>
          <a:xfrm>
            <a:off x="4674360" y="292494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21" action="ppaction://hlinksldjump"/>
              </a:rPr>
              <a:t>444.-COMPRADO CON SANGRE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5" name="1 Título"/>
          <p:cNvSpPr txBox="1">
            <a:spLocks/>
          </p:cNvSpPr>
          <p:nvPr/>
        </p:nvSpPr>
        <p:spPr>
          <a:xfrm>
            <a:off x="4674360" y="341790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445.-HAY UN CANTO ALEGRE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6" name="1 Título"/>
          <p:cNvSpPr txBox="1">
            <a:spLocks/>
          </p:cNvSpPr>
          <p:nvPr/>
        </p:nvSpPr>
        <p:spPr>
          <a:xfrm>
            <a:off x="4659846" y="389687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446.-CRISTO EN TODO ES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7" name="1 Título"/>
          <p:cNvSpPr txBox="1">
            <a:spLocks/>
          </p:cNvSpPr>
          <p:nvPr/>
        </p:nvSpPr>
        <p:spPr>
          <a:xfrm>
            <a:off x="4659846" y="439589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447.-DE JESÚS EL NOMBRE GUARDA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8" name="1 Título"/>
          <p:cNvSpPr txBox="1">
            <a:spLocks/>
          </p:cNvSpPr>
          <p:nvPr/>
        </p:nvSpPr>
        <p:spPr>
          <a:xfrm>
            <a:off x="4659846" y="481680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448.-DIOS ES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9" name="1 Título"/>
          <p:cNvSpPr txBox="1">
            <a:spLocks/>
          </p:cNvSpPr>
          <p:nvPr/>
        </p:nvSpPr>
        <p:spPr>
          <a:xfrm>
            <a:off x="4659846" y="533205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449.-JUNTO A TI, MI BUEN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0" name="1 Título"/>
          <p:cNvSpPr txBox="1">
            <a:spLocks/>
          </p:cNvSpPr>
          <p:nvPr/>
        </p:nvSpPr>
        <p:spPr>
          <a:xfrm>
            <a:off x="4659846" y="583107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450.-DIOS TE AMA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Al emprender esta nueva jornada; Guíalos en el camino del bien. Haz que te sirvan, oh Dios de los cielos,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En tu presencia por siempre, amén.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en su pecho Juan, reposo él halló allí, Y también a ti reposo, con amor dará.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Hoy, ayer y por los siglos Cristo es siempre fiel; Cambios hay, mas Cristo </a:t>
            </a:r>
            <a:r>
              <a:rPr lang="es-PE" sz="6000" dirty="0">
                <a:latin typeface="Arial Black" pitchFamily="34" charset="0"/>
              </a:rPr>
              <a:t>siempre 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20196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¡Gloria, pues, a él! ¡Gloria, pues, a él! Cambios hay, mas Cristo siempre </a:t>
            </a:r>
            <a:r>
              <a:rPr lang="es-PE" sz="6000" dirty="0">
                <a:latin typeface="Arial Black" pitchFamily="34" charset="0"/>
              </a:rPr>
              <a:t>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10240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Quien en la tempestad del mar en </a:t>
            </a:r>
            <a:r>
              <a:rPr lang="es-PE" sz="6000" dirty="0">
                <a:latin typeface="Arial Black" pitchFamily="34" charset="0"/>
              </a:rPr>
              <a:t>aguas caminó, </a:t>
            </a:r>
            <a:r>
              <a:rPr lang="es-ES" sz="6000" dirty="0">
                <a:latin typeface="Arial Black" pitchFamily="34" charset="0"/>
              </a:rPr>
              <a:t>Puede hoy también calmar de tu alma la </a:t>
            </a:r>
            <a:r>
              <a:rPr lang="es-PE" sz="6000" dirty="0">
                <a:latin typeface="Arial Black" pitchFamily="34" charset="0"/>
              </a:rPr>
              <a:t>tempestad.</a:t>
            </a:r>
          </a:p>
        </p:txBody>
      </p:sp>
    </p:spTree>
    <p:extLst>
      <p:ext uri="{BB962C8B-B14F-4D97-AF65-F5344CB8AC3E}">
        <p14:creationId xmlns:p14="http://schemas.microsoft.com/office/powerpoint/2010/main" val="4259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Quien con gran angustia en huerto sí por ti oró, El la copa bebe fiel de toda tu </a:t>
            </a:r>
            <a:r>
              <a:rPr lang="es-PE" sz="6000" dirty="0">
                <a:latin typeface="Arial Black" pitchFamily="34" charset="0"/>
              </a:rPr>
              <a:t>ansiedad.</a:t>
            </a:r>
          </a:p>
        </p:txBody>
      </p:sp>
    </p:spTree>
    <p:extLst>
      <p:ext uri="{BB962C8B-B14F-4D97-AF65-F5344CB8AC3E}">
        <p14:creationId xmlns:p14="http://schemas.microsoft.com/office/powerpoint/2010/main" val="9617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Hoy, ayer y por los siglos Cristo es siempre fiel; Cambios hay, mas Cristo </a:t>
            </a:r>
            <a:r>
              <a:rPr lang="es-PE" sz="6000" dirty="0">
                <a:latin typeface="Arial Black" pitchFamily="34" charset="0"/>
              </a:rPr>
              <a:t>siempre 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20196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¡Gloria, pues, a él! ¡Gloria, pues, a él! Cambios hay, mas Cristo siempre </a:t>
            </a:r>
            <a:r>
              <a:rPr lang="es-PE" sz="6000" dirty="0">
                <a:latin typeface="Arial Black" pitchFamily="34" charset="0"/>
              </a:rPr>
              <a:t>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10240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Como un día fue a la aldea de Emaús Y su gloria mostró después de su </a:t>
            </a:r>
            <a:r>
              <a:rPr lang="es-PE" sz="6000" dirty="0">
                <a:latin typeface="Arial Black" pitchFamily="34" charset="0"/>
              </a:rPr>
              <a:t>resurrección:</a:t>
            </a:r>
          </a:p>
        </p:txBody>
      </p:sp>
    </p:spTree>
    <p:extLst>
      <p:ext uri="{BB962C8B-B14F-4D97-AF65-F5344CB8AC3E}">
        <p14:creationId xmlns:p14="http://schemas.microsoft.com/office/powerpoint/2010/main" val="34573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Pronto habremos de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admirar el rostro de Jesús Para nuestro gozo y paz y fiel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consolación.</a:t>
            </a:r>
          </a:p>
        </p:txBody>
      </p:sp>
    </p:spTree>
    <p:extLst>
      <p:ext uri="{BB962C8B-B14F-4D97-AF65-F5344CB8AC3E}">
        <p14:creationId xmlns:p14="http://schemas.microsoft.com/office/powerpoint/2010/main" val="6915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Hoy, ayer y por los siglos Cristo es siempre fiel; Cambios hay, mas Cristo </a:t>
            </a:r>
            <a:r>
              <a:rPr lang="es-PE" sz="6000" dirty="0">
                <a:latin typeface="Arial Black" pitchFamily="34" charset="0"/>
              </a:rPr>
              <a:t>siempre permanece fiel.</a:t>
            </a:r>
          </a:p>
        </p:txBody>
      </p:sp>
    </p:spTree>
    <p:extLst>
      <p:ext uri="{BB962C8B-B14F-4D97-AF65-F5344CB8AC3E}">
        <p14:creationId xmlns:p14="http://schemas.microsoft.com/office/powerpoint/2010/main" val="20196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Hogar feliz, donde el Señor reside, Cual muy amado amigo y Salvador; Donde no vienen huéspedes que priven A Cristo de su sitio de honor.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¡Gloria, pues, a él! ¡Gloria, pues, a él! Cambios hay, mas Cristo siempre </a:t>
            </a:r>
            <a:r>
              <a:rPr lang="es-PE" sz="6000" dirty="0">
                <a:latin typeface="Arial Black" pitchFamily="34" charset="0"/>
              </a:rPr>
              <a:t>permanece fiel.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La gloria de Cristo el Señor cantaré, Pues llena mi vida de gozo y de paz; Callar los favores que de él alcancé, Mi labio no puede jamás.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 todo bondad para mí Con él nada </a:t>
            </a:r>
            <a:r>
              <a:rPr lang="es-PE" sz="5800" dirty="0">
                <a:latin typeface="Arial Black" pitchFamily="34" charset="0"/>
              </a:rPr>
              <a:t>puedo desear, </a:t>
            </a:r>
            <a:r>
              <a:rPr lang="es-ES" sz="5800" dirty="0">
                <a:latin typeface="Arial Black" pitchFamily="34" charset="0"/>
              </a:rPr>
              <a:t>Pues todos mis altos deseos aquí, Tan sólo él los puede llenar.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En horas de angustia conmigo él está, Y puedo escuchar su dulcísima voz, Que me habla, y su paz inefable me da, La paz infinita de Dios.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 todo bondad para mí Con él nada </a:t>
            </a:r>
            <a:r>
              <a:rPr lang="es-PE" sz="5800" dirty="0">
                <a:latin typeface="Arial Black" pitchFamily="34" charset="0"/>
              </a:rPr>
              <a:t>puedo desear, </a:t>
            </a:r>
            <a:r>
              <a:rPr lang="es-ES" sz="5800" dirty="0">
                <a:latin typeface="Arial Black" pitchFamily="34" charset="0"/>
              </a:rPr>
              <a:t>Pues todos mis altos deseos aquí, Tan sólo él los puede llenar.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Si a rudos conflictos me mira que voy, Me deja hasta el fin a mí solo luchar, Mas pronto, si ve que cediendo ya estoy, </a:t>
            </a:r>
            <a:r>
              <a:rPr lang="es-PE" sz="5600" dirty="0">
                <a:latin typeface="Arial Black" pitchFamily="34" charset="0"/>
              </a:rPr>
              <a:t>Socorro me viene a prestar.</a:t>
            </a:r>
          </a:p>
        </p:txBody>
      </p:sp>
    </p:spTree>
    <p:extLst>
      <p:ext uri="{BB962C8B-B14F-4D97-AF65-F5344CB8AC3E}">
        <p14:creationId xmlns:p14="http://schemas.microsoft.com/office/powerpoint/2010/main" val="28079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 todo bondad para mí Con él nada </a:t>
            </a:r>
            <a:r>
              <a:rPr lang="es-PE" sz="5800" dirty="0">
                <a:latin typeface="Arial Black" pitchFamily="34" charset="0"/>
              </a:rPr>
              <a:t>puedo desear, </a:t>
            </a:r>
            <a:r>
              <a:rPr lang="es-ES" sz="5800" dirty="0">
                <a:latin typeface="Arial Black" pitchFamily="34" charset="0"/>
              </a:rPr>
              <a:t>Pues todos mis altos deseos aquí, Tan sólo él los puede llenar.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También cuando gozo lo miro llegar, Y entonces mi dicha la aumenta el </a:t>
            </a:r>
            <a:r>
              <a:rPr lang="es-PE" sz="5800" dirty="0">
                <a:latin typeface="Arial Black" pitchFamily="34" charset="0"/>
              </a:rPr>
              <a:t>Señor, </a:t>
            </a:r>
            <a:r>
              <a:rPr lang="es-ES" sz="5800" dirty="0">
                <a:latin typeface="Arial Black" pitchFamily="34" charset="0"/>
              </a:rPr>
              <a:t>Y llena mi copa, se ve rebosar, Con todos sus dones de amor.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 todo bondad para mí Con él nada </a:t>
            </a:r>
            <a:r>
              <a:rPr lang="es-PE" sz="5800" dirty="0">
                <a:latin typeface="Arial Black" pitchFamily="34" charset="0"/>
              </a:rPr>
              <a:t>puedo desear, </a:t>
            </a:r>
            <a:r>
              <a:rPr lang="es-ES" sz="5800" dirty="0">
                <a:latin typeface="Arial Black" pitchFamily="34" charset="0"/>
              </a:rPr>
              <a:t>Pues todos mis altos deseos aquí, Tan sólo él los puede llenar.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Aleluya, aleluya, aleluya, aleluya, </a:t>
            </a:r>
            <a:r>
              <a:rPr lang="es-PE" sz="6000" dirty="0">
                <a:latin typeface="Arial Black" pitchFamily="34" charset="0"/>
              </a:rPr>
              <a:t>Aleluya, aleluya, aleluya, aleluya.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Hogar feliz, do el uno al otro sirve, Y su obra cumple cual fiel servidor; Do la tarea más humilde es santa, Porque la cumple en nombre del Señor.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Yo te amo, yo te amo, yo te amo, yo </a:t>
            </a:r>
            <a:r>
              <a:rPr lang="es-PE" sz="6000" dirty="0">
                <a:latin typeface="Arial Black" pitchFamily="34" charset="0"/>
              </a:rPr>
              <a:t>te amo, </a:t>
            </a:r>
            <a:r>
              <a:rPr lang="es-ES" sz="6000" dirty="0">
                <a:latin typeface="Arial Black" pitchFamily="34" charset="0"/>
              </a:rPr>
              <a:t>Yo te amo, yo te amo, yo te amo, yo te </a:t>
            </a:r>
            <a:r>
              <a:rPr lang="es-PE" sz="6000" dirty="0">
                <a:latin typeface="Arial Black" pitchFamily="34" charset="0"/>
              </a:rPr>
              <a:t>amo.</a:t>
            </a:r>
          </a:p>
        </p:txBody>
      </p:sp>
    </p:spTree>
    <p:extLst>
      <p:ext uri="{BB962C8B-B14F-4D97-AF65-F5344CB8AC3E}">
        <p14:creationId xmlns:p14="http://schemas.microsoft.com/office/powerpoint/2010/main" val="18056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Te alabo, te alabo, te alabo, te alabo, Te alabo, te alabo, te alabo, te alabo,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El es digno, él es digno, él es digno, él </a:t>
            </a:r>
            <a:r>
              <a:rPr lang="es-PE" sz="6000" dirty="0">
                <a:latin typeface="Arial Black" pitchFamily="34" charset="0"/>
              </a:rPr>
              <a:t>es digno, </a:t>
            </a:r>
            <a:r>
              <a:rPr lang="es-ES" sz="6000" dirty="0">
                <a:latin typeface="Arial Black" pitchFamily="34" charset="0"/>
              </a:rPr>
              <a:t>El es digno, él es digno, él es digno, él </a:t>
            </a:r>
            <a:r>
              <a:rPr lang="es-PE" sz="6000" dirty="0">
                <a:latin typeface="Arial Black" pitchFamily="34" charset="0"/>
              </a:rPr>
              <a:t>es digno.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Yo tengo un himno que entonar: </a:t>
            </a:r>
            <a:r>
              <a:rPr lang="es-PE" sz="6000" dirty="0">
                <a:latin typeface="Arial Black" pitchFamily="34" charset="0"/>
              </a:rPr>
              <a:t>Jesús me redimió; El vino mi alma a rescatar: Jesús me redimió.</a:t>
            </a:r>
          </a:p>
        </p:txBody>
      </p:sp>
    </p:spTree>
    <p:extLst>
      <p:ext uri="{BB962C8B-B14F-4D97-AF65-F5344CB8AC3E}">
        <p14:creationId xmlns:p14="http://schemas.microsoft.com/office/powerpoint/2010/main" val="41575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 me redimió, yo le glorificaré; </a:t>
            </a:r>
            <a:r>
              <a:rPr lang="es-PE" sz="6000" dirty="0">
                <a:latin typeface="Arial Black" pitchFamily="34" charset="0"/>
              </a:rPr>
              <a:t>En Jesús me gozaré;</a:t>
            </a:r>
            <a:r>
              <a:rPr lang="es-ES" sz="6000" dirty="0">
                <a:latin typeface="Arial Black" pitchFamily="34" charset="0"/>
              </a:rPr>
              <a:t> Jesús me redimió; a su nombre yo le </a:t>
            </a:r>
            <a:r>
              <a:rPr lang="es-PE" sz="6000" dirty="0">
                <a:latin typeface="Arial Black" pitchFamily="34" charset="0"/>
              </a:rPr>
              <a:t>cantaré.</a:t>
            </a:r>
          </a:p>
        </p:txBody>
      </p:sp>
    </p:spTree>
    <p:extLst>
      <p:ext uri="{BB962C8B-B14F-4D97-AF65-F5344CB8AC3E}">
        <p14:creationId xmlns:p14="http://schemas.microsoft.com/office/powerpoint/2010/main" val="19551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Yo tengo en Cristo mi placer: Jesús </a:t>
            </a:r>
            <a:r>
              <a:rPr lang="es-PE" sz="6000" dirty="0">
                <a:latin typeface="Arial Black" pitchFamily="34" charset="0"/>
              </a:rPr>
              <a:t>me redimió; </a:t>
            </a:r>
            <a:r>
              <a:rPr lang="es-ES" sz="6000" dirty="0">
                <a:latin typeface="Arial Black" pitchFamily="34" charset="0"/>
              </a:rPr>
              <a:t>Su voluntad yo quiero hacer: Jesús me </a:t>
            </a:r>
            <a:r>
              <a:rPr lang="es-PE" sz="6000" dirty="0">
                <a:latin typeface="Arial Black" pitchFamily="34" charset="0"/>
              </a:rPr>
              <a:t>redimió.</a:t>
            </a:r>
          </a:p>
        </p:txBody>
      </p:sp>
    </p:spTree>
    <p:extLst>
      <p:ext uri="{BB962C8B-B14F-4D97-AF65-F5344CB8AC3E}">
        <p14:creationId xmlns:p14="http://schemas.microsoft.com/office/powerpoint/2010/main" val="244404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 me redimió, yo le glorificaré; </a:t>
            </a:r>
            <a:r>
              <a:rPr lang="es-PE" sz="6000" dirty="0">
                <a:latin typeface="Arial Black" pitchFamily="34" charset="0"/>
              </a:rPr>
              <a:t>En Jesús me gozaré;</a:t>
            </a:r>
            <a:r>
              <a:rPr lang="es-ES" sz="6000" dirty="0">
                <a:latin typeface="Arial Black" pitchFamily="34" charset="0"/>
              </a:rPr>
              <a:t> Jesús me redimió; a su nombre yo le </a:t>
            </a:r>
            <a:r>
              <a:rPr lang="es-PE" sz="6000" dirty="0">
                <a:latin typeface="Arial Black" pitchFamily="34" charset="0"/>
              </a:rPr>
              <a:t>cantaré.</a:t>
            </a:r>
          </a:p>
        </p:txBody>
      </p:sp>
    </p:spTree>
    <p:extLst>
      <p:ext uri="{BB962C8B-B14F-4D97-AF65-F5344CB8AC3E}">
        <p14:creationId xmlns:p14="http://schemas.microsoft.com/office/powerpoint/2010/main" val="30686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Un testimonio debo dar: Jesús me redimió; </a:t>
            </a:r>
            <a:r>
              <a:rPr lang="es-ES" sz="6000" dirty="0">
                <a:latin typeface="Arial Black" pitchFamily="34" charset="0"/>
              </a:rPr>
              <a:t>Sin pena debo yo hablar: Jesús me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redimió.</a:t>
            </a:r>
          </a:p>
        </p:txBody>
      </p:sp>
    </p:spTree>
    <p:extLst>
      <p:ext uri="{BB962C8B-B14F-4D97-AF65-F5344CB8AC3E}">
        <p14:creationId xmlns:p14="http://schemas.microsoft.com/office/powerpoint/2010/main" val="32635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 me redimió, yo le glorificaré; </a:t>
            </a:r>
            <a:r>
              <a:rPr lang="es-PE" sz="6000" dirty="0">
                <a:latin typeface="Arial Black" pitchFamily="34" charset="0"/>
              </a:rPr>
              <a:t>En Jesús me gozaré;</a:t>
            </a:r>
            <a:r>
              <a:rPr lang="es-ES" sz="6000" dirty="0">
                <a:latin typeface="Arial Black" pitchFamily="34" charset="0"/>
              </a:rPr>
              <a:t> Jesús me redimió; a su nombre yo le </a:t>
            </a:r>
            <a:r>
              <a:rPr lang="es-PE" sz="6000" dirty="0">
                <a:latin typeface="Arial Black" pitchFamily="34" charset="0"/>
              </a:rPr>
              <a:t>cantaré.</a:t>
            </a:r>
          </a:p>
        </p:txBody>
      </p:sp>
    </p:spTree>
    <p:extLst>
      <p:ext uri="{BB962C8B-B14F-4D97-AF65-F5344CB8AC3E}">
        <p14:creationId xmlns:p14="http://schemas.microsoft.com/office/powerpoint/2010/main" val="30686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Yo tengo listo un hogar: Jesús me </a:t>
            </a:r>
            <a:r>
              <a:rPr lang="es-PE" sz="6000" dirty="0">
                <a:latin typeface="Arial Black" pitchFamily="34" charset="0"/>
              </a:rPr>
              <a:t>redimió; Allí feliz podré habitar: Jesús me redimió.</a:t>
            </a:r>
          </a:p>
        </p:txBody>
      </p:sp>
    </p:spTree>
    <p:extLst>
      <p:ext uri="{BB962C8B-B14F-4D97-AF65-F5344CB8AC3E}">
        <p14:creationId xmlns:p14="http://schemas.microsoft.com/office/powerpoint/2010/main" val="41036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Hogar feliz, donde a Jesús no olvidan; </a:t>
            </a:r>
            <a:r>
              <a:rPr lang="es-ES" sz="5500" dirty="0">
                <a:latin typeface="Arial Black" pitchFamily="34" charset="0"/>
              </a:rPr>
              <a:t>Do abundan gozo, paz, y no hay clamor; </a:t>
            </a:r>
            <a:r>
              <a:rPr lang="es-PE" sz="5500" dirty="0">
                <a:latin typeface="Arial Black" pitchFamily="34" charset="0"/>
              </a:rPr>
              <a:t>Do el alma herida pronto está aliviada Por el Espíritu consolador.</a:t>
            </a:r>
          </a:p>
        </p:txBody>
      </p:sp>
    </p:spTree>
    <p:extLst>
      <p:ext uri="{BB962C8B-B14F-4D97-AF65-F5344CB8AC3E}">
        <p14:creationId xmlns:p14="http://schemas.microsoft.com/office/powerpoint/2010/main" val="14155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 me redimió, yo le glorificaré; </a:t>
            </a:r>
            <a:r>
              <a:rPr lang="es-PE" sz="6000" dirty="0">
                <a:latin typeface="Arial Black" pitchFamily="34" charset="0"/>
              </a:rPr>
              <a:t>En Jesús me gozaré;</a:t>
            </a:r>
            <a:r>
              <a:rPr lang="es-ES" sz="6000" dirty="0">
                <a:latin typeface="Arial Black" pitchFamily="34" charset="0"/>
              </a:rPr>
              <a:t> Jesús me redimió; a su nombre yo le </a:t>
            </a:r>
            <a:r>
              <a:rPr lang="es-PE" sz="6000" dirty="0">
                <a:latin typeface="Arial Black" pitchFamily="34" charset="0"/>
              </a:rPr>
              <a:t>cantaré.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Amor, amor, amor, amor; Hermanos míos, gozo sí.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Ama a tu prójimo como a ti mismo. Dios es amor.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Amor, amor, amor, amor; Hermanos míos, gozo sí.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Ama a tu prójimo como a ti mismo. Dios es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¿Quién podrá con su presencia </a:t>
            </a:r>
            <a:r>
              <a:rPr lang="es-PE" sz="6000" dirty="0">
                <a:latin typeface="Arial Black" pitchFamily="34" charset="0"/>
              </a:rPr>
              <a:t>impartirme bendición? </a:t>
            </a:r>
            <a:r>
              <a:rPr lang="es-ES" sz="6000" dirty="0">
                <a:latin typeface="Arial Black" pitchFamily="34" charset="0"/>
              </a:rPr>
              <a:t>Sólo Cristo y su clemencia pueden dar </a:t>
            </a:r>
            <a:r>
              <a:rPr lang="es-PE" sz="6000" dirty="0">
                <a:latin typeface="Arial Black" pitchFamily="34" charset="0"/>
              </a:rPr>
              <a:t>consolación.</a:t>
            </a:r>
          </a:p>
        </p:txBody>
      </p:sp>
    </p:spTree>
    <p:extLst>
      <p:ext uri="{BB962C8B-B14F-4D97-AF65-F5344CB8AC3E}">
        <p14:creationId xmlns:p14="http://schemas.microsoft.com/office/powerpoint/2010/main" val="27581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Sólo Cristo satisface mi transido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Es el Lirio de los valles y la Rosa de</a:t>
            </a:r>
          </a:p>
          <a:p>
            <a:pPr algn="ctr"/>
            <a:r>
              <a:rPr lang="es-PE" sz="6000" dirty="0" err="1">
                <a:latin typeface="Arial Black" pitchFamily="34" charset="0"/>
              </a:rPr>
              <a:t>Sarón</a:t>
            </a:r>
            <a:r>
              <a:rPr lang="es-PE" sz="60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4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Su amor no se limita, es su gracia sin </a:t>
            </a:r>
            <a:r>
              <a:rPr lang="es-PE" sz="6000" dirty="0">
                <a:latin typeface="Arial Black" pitchFamily="34" charset="0"/>
              </a:rPr>
              <a:t>igual; </a:t>
            </a:r>
            <a:r>
              <a:rPr lang="es-ES" sz="6000" dirty="0">
                <a:latin typeface="Arial Black" pitchFamily="34" charset="0"/>
              </a:rPr>
              <a:t>Su merced es infinita, más profunda que </a:t>
            </a:r>
            <a:r>
              <a:rPr lang="es-PE" sz="6000" dirty="0">
                <a:latin typeface="Arial Black" pitchFamily="34" charset="0"/>
              </a:rPr>
              <a:t>mi mal.</a:t>
            </a:r>
          </a:p>
        </p:txBody>
      </p:sp>
    </p:spTree>
    <p:extLst>
      <p:ext uri="{BB962C8B-B14F-4D97-AF65-F5344CB8AC3E}">
        <p14:creationId xmlns:p14="http://schemas.microsoft.com/office/powerpoint/2010/main" val="25658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Sólo Cristo satisface mi transido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Es el Lirio de los valles y la Rosa de</a:t>
            </a:r>
          </a:p>
          <a:p>
            <a:pPr algn="ctr"/>
            <a:r>
              <a:rPr lang="es-PE" sz="6000" dirty="0" err="1">
                <a:latin typeface="Arial Black" pitchFamily="34" charset="0"/>
              </a:rPr>
              <a:t>Sarón</a:t>
            </a:r>
            <a:r>
              <a:rPr lang="es-PE" sz="60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7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Redención sublime y santa imposible </a:t>
            </a:r>
            <a:r>
              <a:rPr lang="es-PE" sz="6000" dirty="0">
                <a:latin typeface="Arial Black" pitchFamily="34" charset="0"/>
              </a:rPr>
              <a:t>de explicar;</a:t>
            </a:r>
            <a:r>
              <a:rPr lang="es-ES" sz="6000" dirty="0">
                <a:latin typeface="Arial Black" pitchFamily="34" charset="0"/>
              </a:rPr>
              <a:t> Que su sangre sacrosanta mi </a:t>
            </a:r>
            <a:r>
              <a:rPr lang="es-PE" sz="6000" dirty="0">
                <a:latin typeface="Arial Black" pitchFamily="34" charset="0"/>
              </a:rPr>
              <a:t>alma pudo rescatar.</a:t>
            </a:r>
          </a:p>
        </p:txBody>
      </p:sp>
    </p:spTree>
    <p:extLst>
      <p:ext uri="{BB962C8B-B14F-4D97-AF65-F5344CB8AC3E}">
        <p14:creationId xmlns:p14="http://schemas.microsoft.com/office/powerpoint/2010/main" val="27474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Sólo Cristo satisface mi transido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Es el Lirio de los valles y la Rosa de</a:t>
            </a:r>
          </a:p>
          <a:p>
            <a:pPr algn="ctr"/>
            <a:r>
              <a:rPr lang="es-PE" sz="6000" dirty="0" err="1">
                <a:latin typeface="Arial Black" pitchFamily="34" charset="0"/>
              </a:rPr>
              <a:t>Sarón</a:t>
            </a:r>
            <a:r>
              <a:rPr lang="es-PE" sz="60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7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Cristo suple en abundancia toda mi </a:t>
            </a:r>
            <a:r>
              <a:rPr lang="es-PE" sz="6000" dirty="0">
                <a:latin typeface="Arial Black" pitchFamily="34" charset="0"/>
              </a:rPr>
              <a:t>necesidad; </a:t>
            </a:r>
            <a:r>
              <a:rPr lang="es-ES" sz="6000" dirty="0">
                <a:latin typeface="Arial Black" pitchFamily="34" charset="0"/>
              </a:rPr>
              <a:t>Ser de él, es mi ganancia, inefable es su </a:t>
            </a:r>
            <a:r>
              <a:rPr lang="es-PE" sz="6000" dirty="0">
                <a:latin typeface="Arial Black" pitchFamily="34" charset="0"/>
              </a:rPr>
              <a:t>bondad.</a:t>
            </a:r>
          </a:p>
        </p:txBody>
      </p:sp>
    </p:spTree>
    <p:extLst>
      <p:ext uri="{BB962C8B-B14F-4D97-AF65-F5344CB8AC3E}">
        <p14:creationId xmlns:p14="http://schemas.microsoft.com/office/powerpoint/2010/main" val="16710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4. Hogar feliz, aquel que nos espera </a:t>
            </a:r>
            <a:r>
              <a:rPr lang="es-ES" sz="5500" dirty="0">
                <a:latin typeface="Arial Black" pitchFamily="34" charset="0"/>
              </a:rPr>
              <a:t>Al fin de nuestra vida terrenal; Cristo en la gloria ahora nos prepara Un nuevo hogar, sublime, celestial.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Sólo Cristo satisface mi transido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Es el Lirio de los valles y la Rosa de</a:t>
            </a:r>
          </a:p>
          <a:p>
            <a:pPr algn="ctr"/>
            <a:r>
              <a:rPr lang="es-PE" sz="6000" dirty="0" err="1">
                <a:latin typeface="Arial Black" pitchFamily="34" charset="0"/>
              </a:rPr>
              <a:t>Sarón</a:t>
            </a:r>
            <a:r>
              <a:rPr lang="es-PE" sz="6000" dirty="0">
                <a:latin typeface="Arial Black" pitchFamily="34" charset="0"/>
              </a:rPr>
              <a:t>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1. Qué lindo es cantar. Qué grato es hablar Del gran amor de Dios que a su hijo </a:t>
            </a:r>
            <a:r>
              <a:rPr lang="es-PE" sz="5400" dirty="0">
                <a:latin typeface="Arial Black" pitchFamily="34" charset="0"/>
              </a:rPr>
              <a:t>envió. </a:t>
            </a:r>
            <a:r>
              <a:rPr lang="es-ES" sz="5400" dirty="0">
                <a:latin typeface="Arial Black" pitchFamily="34" charset="0"/>
              </a:rPr>
              <a:t>Qué dicha es tener la paz y el perdón, Y así poder hablar de Cristo el Salvador.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Con todo amor él entró, y mi corazón </a:t>
            </a:r>
            <a:r>
              <a:rPr lang="es-PE" sz="5100" dirty="0">
                <a:latin typeface="Arial Black" pitchFamily="34" charset="0"/>
              </a:rPr>
              <a:t>transformó, </a:t>
            </a:r>
            <a:r>
              <a:rPr lang="es-ES" sz="5100" dirty="0">
                <a:latin typeface="Arial Black" pitchFamily="34" charset="0"/>
              </a:rPr>
              <a:t>Jesús el gran Salvador, a él loor. Con todo amor él entró, y mi corazón </a:t>
            </a:r>
            <a:r>
              <a:rPr lang="es-PE" sz="5100" dirty="0">
                <a:latin typeface="Arial Black" pitchFamily="34" charset="0"/>
              </a:rPr>
              <a:t>transformó. </a:t>
            </a:r>
            <a:r>
              <a:rPr lang="es-ES" sz="5100" dirty="0">
                <a:latin typeface="Arial Black" pitchFamily="34" charset="0"/>
              </a:rPr>
              <a:t>Jesús el gran Salvador, a él loor.</a:t>
            </a:r>
            <a:endParaRPr lang="es-PE" sz="5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2. ¿Por qué no alabar a Cristo el Señor? Que en una cruz murió, su vida entregó. Su amor él nos dio, su paz nos dejó, Y así poder hablar de Cristo el Salvador.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Con todo amor él entró, y mi corazón </a:t>
            </a:r>
            <a:r>
              <a:rPr lang="es-PE" sz="5100" dirty="0">
                <a:latin typeface="Arial Black" pitchFamily="34" charset="0"/>
              </a:rPr>
              <a:t>transformó, </a:t>
            </a:r>
            <a:r>
              <a:rPr lang="es-ES" sz="5100" dirty="0">
                <a:latin typeface="Arial Black" pitchFamily="34" charset="0"/>
              </a:rPr>
              <a:t>Jesús el gran Salvador, a él loor. Con todo amor él entró, y mi corazón </a:t>
            </a:r>
            <a:r>
              <a:rPr lang="es-PE" sz="5100" dirty="0">
                <a:latin typeface="Arial Black" pitchFamily="34" charset="0"/>
              </a:rPr>
              <a:t>transformó. </a:t>
            </a:r>
            <a:r>
              <a:rPr lang="es-ES" sz="5100" dirty="0">
                <a:latin typeface="Arial Black" pitchFamily="34" charset="0"/>
              </a:rPr>
              <a:t>Jesús el gran Salvador, a él loor.</a:t>
            </a:r>
            <a:endParaRPr lang="es-PE" sz="5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3. Mientras viva aquí con Cristo andaré; Sus pasos seguiré por siempre hasta el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fin. Con Cristo estaré, su rostro veré, </a:t>
            </a:r>
            <a:r>
              <a:rPr lang="es-ES" sz="5400" dirty="0">
                <a:latin typeface="Arial Black" pitchFamily="34" charset="0"/>
              </a:rPr>
              <a:t>Y así podré cantar su gloria sin igual.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100" dirty="0">
                <a:latin typeface="Arial Black" pitchFamily="34" charset="0"/>
              </a:rPr>
              <a:t>Coro:</a:t>
            </a:r>
            <a:endParaRPr lang="es-PE" sz="5100" dirty="0">
              <a:latin typeface="Arial Black" pitchFamily="34" charset="0"/>
            </a:endParaRPr>
          </a:p>
          <a:p>
            <a:pPr algn="ctr"/>
            <a:r>
              <a:rPr lang="es-ES" sz="5100" dirty="0">
                <a:latin typeface="Arial Black" pitchFamily="34" charset="0"/>
              </a:rPr>
              <a:t>Con todo amor él entró, y mi corazón </a:t>
            </a:r>
            <a:r>
              <a:rPr lang="es-PE" sz="5100" dirty="0">
                <a:latin typeface="Arial Black" pitchFamily="34" charset="0"/>
              </a:rPr>
              <a:t>transformó, </a:t>
            </a:r>
            <a:r>
              <a:rPr lang="es-ES" sz="5100" dirty="0">
                <a:latin typeface="Arial Black" pitchFamily="34" charset="0"/>
              </a:rPr>
              <a:t>Jesús el gran Salvador, a él loor. Con todo amor él entró, y mi corazón </a:t>
            </a:r>
            <a:r>
              <a:rPr lang="es-PE" sz="5100" dirty="0">
                <a:latin typeface="Arial Black" pitchFamily="34" charset="0"/>
              </a:rPr>
              <a:t>transformó. </a:t>
            </a:r>
            <a:r>
              <a:rPr lang="es-ES" sz="5100" dirty="0">
                <a:latin typeface="Arial Black" pitchFamily="34" charset="0"/>
              </a:rPr>
              <a:t>Jesús el gran Salvador, a él loor.</a:t>
            </a:r>
            <a:endParaRPr lang="es-PE" sz="51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senda alejada yo le conocí </a:t>
            </a:r>
            <a:r>
              <a:rPr lang="es-PE" sz="6000" dirty="0">
                <a:latin typeface="Arial Black" pitchFamily="34" charset="0"/>
              </a:rPr>
              <a:t>Al Cristo de Nazaret; </a:t>
            </a:r>
            <a:r>
              <a:rPr lang="es-ES" sz="6000" dirty="0">
                <a:latin typeface="Arial Black" pitchFamily="34" charset="0"/>
              </a:rPr>
              <a:t>Fue allí que la carga quitó de mí, </a:t>
            </a:r>
            <a:r>
              <a:rPr lang="es-PE" sz="6000" dirty="0">
                <a:latin typeface="Arial Black" pitchFamily="34" charset="0"/>
              </a:rPr>
              <a:t>El Hombre de Nazaret.</a:t>
            </a:r>
          </a:p>
        </p:txBody>
      </p:sp>
    </p:spTree>
    <p:extLst>
      <p:ext uri="{BB962C8B-B14F-4D97-AF65-F5344CB8AC3E}">
        <p14:creationId xmlns:p14="http://schemas.microsoft.com/office/powerpoint/2010/main" val="30797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Hombre admirable Cristo es, Hombre admirable Cristo es.</a:t>
            </a:r>
            <a:r>
              <a:rPr lang="es-ES" sz="5600" dirty="0">
                <a:latin typeface="Arial Black" pitchFamily="34" charset="0"/>
              </a:rPr>
              <a:t> Yo quiero a Jesús, no hay otro igual: Este hombre que es de Nazaret.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Mi vida ese día rendí yo al Señor, </a:t>
            </a:r>
            <a:r>
              <a:rPr lang="es-PE" sz="6000" dirty="0">
                <a:latin typeface="Arial Black" pitchFamily="34" charset="0"/>
              </a:rPr>
              <a:t>Al Cristo de Nazaret; </a:t>
            </a:r>
            <a:r>
              <a:rPr lang="es-ES" sz="6000" dirty="0">
                <a:latin typeface="Arial Black" pitchFamily="34" charset="0"/>
              </a:rPr>
              <a:t>Y él siempre a mi lado me da su amor, </a:t>
            </a:r>
            <a:r>
              <a:rPr lang="es-PE" sz="6000" dirty="0">
                <a:latin typeface="Arial Black" pitchFamily="34" charset="0"/>
              </a:rPr>
              <a:t>El Hombre de Nazaret.</a:t>
            </a:r>
          </a:p>
        </p:txBody>
      </p:sp>
    </p:spTree>
    <p:extLst>
      <p:ext uri="{BB962C8B-B14F-4D97-AF65-F5344CB8AC3E}">
        <p14:creationId xmlns:p14="http://schemas.microsoft.com/office/powerpoint/2010/main" val="10221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300" dirty="0">
                <a:latin typeface="Arial Black" pitchFamily="34" charset="0"/>
              </a:rPr>
              <a:t>1. Danos un bello hogar: Donde la Biblia se pueda ver; Donde tú amor bienestar nos dé; Donde en ti todos tengan fe. </a:t>
            </a:r>
            <a:r>
              <a:rPr lang="es-PE" sz="5300" dirty="0">
                <a:latin typeface="Arial Black" pitchFamily="34" charset="0"/>
              </a:rPr>
              <a:t>¡Danos un bello hogar¡ ¡Danos un bello hogar¡</a:t>
            </a:r>
          </a:p>
        </p:txBody>
      </p:sp>
    </p:spTree>
    <p:extLst>
      <p:ext uri="{BB962C8B-B14F-4D97-AF65-F5344CB8AC3E}">
        <p14:creationId xmlns:p14="http://schemas.microsoft.com/office/powerpoint/2010/main" val="22358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Hombre admirable Cristo es, Hombre admirable Cristo es.</a:t>
            </a:r>
            <a:r>
              <a:rPr lang="es-ES" sz="5600" dirty="0">
                <a:latin typeface="Arial Black" pitchFamily="34" charset="0"/>
              </a:rPr>
              <a:t> Yo quiero a Jesús, no hay otro igual: Este hombre que es de Nazaret.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Un himno de gozo él me hace </a:t>
            </a:r>
            <a:r>
              <a:rPr lang="es-PE" sz="6000" dirty="0">
                <a:latin typeface="Arial Black" pitchFamily="34" charset="0"/>
              </a:rPr>
              <a:t>entonar, El Cristo de Nazaret; </a:t>
            </a:r>
            <a:r>
              <a:rPr lang="es-ES" sz="6000" dirty="0">
                <a:latin typeface="Arial Black" pitchFamily="34" charset="0"/>
              </a:rPr>
              <a:t>Y día tras día yo he de honrar </a:t>
            </a:r>
            <a:r>
              <a:rPr lang="es-PE" sz="6000" dirty="0">
                <a:latin typeface="Arial Black" pitchFamily="34" charset="0"/>
              </a:rPr>
              <a:t>Al Hombre de Nazaret.</a:t>
            </a:r>
          </a:p>
        </p:txBody>
      </p:sp>
    </p:spTree>
    <p:extLst>
      <p:ext uri="{BB962C8B-B14F-4D97-AF65-F5344CB8AC3E}">
        <p14:creationId xmlns:p14="http://schemas.microsoft.com/office/powerpoint/2010/main" val="33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Hombre admirable Cristo es, Hombre admirable Cristo es.</a:t>
            </a:r>
            <a:r>
              <a:rPr lang="es-ES" sz="5600" dirty="0">
                <a:latin typeface="Arial Black" pitchFamily="34" charset="0"/>
              </a:rPr>
              <a:t> Yo quiero a Jesús, no hay otro igual: Este hombre que es de Nazaret.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Un día a llevarme al cielo vendrá, </a:t>
            </a:r>
            <a:r>
              <a:rPr lang="es-PE" sz="6000" dirty="0">
                <a:latin typeface="Arial Black" pitchFamily="34" charset="0"/>
              </a:rPr>
              <a:t>El Cristo de Nazaret;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mi alma el rostro de él verá, </a:t>
            </a:r>
            <a:r>
              <a:rPr lang="es-PE" sz="6000" dirty="0">
                <a:latin typeface="Arial Black" pitchFamily="34" charset="0"/>
              </a:rPr>
              <a:t>Del Hombre de Nazaret.</a:t>
            </a:r>
          </a:p>
        </p:txBody>
      </p:sp>
    </p:spTree>
    <p:extLst>
      <p:ext uri="{BB962C8B-B14F-4D97-AF65-F5344CB8AC3E}">
        <p14:creationId xmlns:p14="http://schemas.microsoft.com/office/powerpoint/2010/main" val="15312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Hombre admirable Cristo es, Hombre admirable Cristo es.</a:t>
            </a:r>
            <a:r>
              <a:rPr lang="es-ES" sz="5600" dirty="0">
                <a:latin typeface="Arial Black" pitchFamily="34" charset="0"/>
              </a:rPr>
              <a:t> Yo quiero a Jesús, no hay otro igual: Este hombre que es de Nazaret.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Yo vengo a ti, mi Salvador,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Para entregarte todo mi ser.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Gozo, paz y amor yo encuentro en ti; Gozo, paz y amor tú me das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Tú reinas en mí, y me das poder Para transformar al mundo del mal.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2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Gozo, paz y amor yo encuentro en ti; Gozo, paz y amor tú me das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Hoy yo tengo paz dentro de mi </a:t>
            </a:r>
            <a:r>
              <a:rPr lang="es-PE" sz="6000" dirty="0">
                <a:latin typeface="Arial Black" pitchFamily="34" charset="0"/>
              </a:rPr>
              <a:t>corazón, </a:t>
            </a:r>
            <a:r>
              <a:rPr lang="es-ES" sz="6000" dirty="0">
                <a:latin typeface="Arial Black" pitchFamily="34" charset="0"/>
              </a:rPr>
              <a:t>Hallé esta paz en Cristo, mi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Danos un bello hogar: Donde el padre es fuerte y fiel; Donde no haya el sabor a hiel, Donde en su ambiente haya sólo miel. </a:t>
            </a:r>
            <a:r>
              <a:rPr lang="es-PE" sz="5500" dirty="0">
                <a:latin typeface="Arial Black" pitchFamily="34" charset="0"/>
              </a:rPr>
              <a:t>¡Danos un bello hogar¡ ¡Danos un bello hogar¡</a:t>
            </a:r>
          </a:p>
        </p:txBody>
      </p:sp>
    </p:spTree>
    <p:extLst>
      <p:ext uri="{BB962C8B-B14F-4D97-AF65-F5344CB8AC3E}">
        <p14:creationId xmlns:p14="http://schemas.microsoft.com/office/powerpoint/2010/main" val="27298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Gozo, paz y amor yo encuentro en ti; Gozo, paz y amor tú me das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Gozo tengo yo, dentro de mi corazón, Hallé este gozo en Cristo, mi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Gozo, paz y amor yo encuentro en ti; Gozo, paz y amor tú me das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Siento el amor, dentro de mi corazón, Hallé este amor en Cristo, mi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Gozo, paz y amor yo encuentro en ti; Gozo, paz y amor tú me das a mí.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Feliz el día en que escogí Servirte, mí Señor y Dios; Precioso es que mí gozo en ti Lo muestre hoy por obra y voz.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6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¡Soy feliz! ¡Soy feliz! </a:t>
            </a:r>
            <a:r>
              <a:rPr lang="es-ES" sz="6000" dirty="0">
                <a:latin typeface="Arial Black" pitchFamily="34" charset="0"/>
              </a:rPr>
              <a:t>Y en su favor me gozaré; En libertad y luz me vi</a:t>
            </a:r>
          </a:p>
        </p:txBody>
      </p:sp>
    </p:spTree>
    <p:extLst>
      <p:ext uri="{BB962C8B-B14F-4D97-AF65-F5344CB8AC3E}">
        <p14:creationId xmlns:p14="http://schemas.microsoft.com/office/powerpoint/2010/main" val="13895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triunfó en mí la fe. </a:t>
            </a:r>
            <a:r>
              <a:rPr lang="es-PE" sz="6000" dirty="0">
                <a:latin typeface="Arial Black" pitchFamily="34" charset="0"/>
              </a:rPr>
              <a:t>Y el raudal carmesí </a:t>
            </a:r>
            <a:r>
              <a:rPr lang="es-ES" sz="6000" dirty="0">
                <a:latin typeface="Arial Black" pitchFamily="34" charset="0"/>
              </a:rPr>
              <a:t>Salud de mí alma enferma fue.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¡Pasó!, mí gran deber cumplí; De Cristo soy y mío es él; Me atrajo y con placer seguí; Su voz conoce todo fiel.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¡Soy feliz! ¡Soy feliz! </a:t>
            </a:r>
            <a:r>
              <a:rPr lang="es-ES" sz="6000" dirty="0">
                <a:latin typeface="Arial Black" pitchFamily="34" charset="0"/>
              </a:rPr>
              <a:t>Y en su favor me gozaré; En libertad y luz me vi</a:t>
            </a:r>
          </a:p>
        </p:txBody>
      </p:sp>
    </p:spTree>
    <p:extLst>
      <p:ext uri="{BB962C8B-B14F-4D97-AF65-F5344CB8AC3E}">
        <p14:creationId xmlns:p14="http://schemas.microsoft.com/office/powerpoint/2010/main" val="153683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3. Danos un bello hogar: Donde la madre con devoción, </a:t>
            </a:r>
            <a:r>
              <a:rPr lang="es-PE" sz="5000" dirty="0">
                <a:latin typeface="Arial Black" pitchFamily="34" charset="0"/>
              </a:rPr>
              <a:t>Sepa mostrarnos Tú compasión. </a:t>
            </a:r>
            <a:r>
              <a:rPr lang="es-ES" sz="5000" dirty="0">
                <a:latin typeface="Arial Black" pitchFamily="34" charset="0"/>
              </a:rPr>
              <a:t>Donde tú habites con santa unción. </a:t>
            </a:r>
            <a:r>
              <a:rPr lang="es-PE" sz="5000" dirty="0">
                <a:latin typeface="Arial Black" pitchFamily="34" charset="0"/>
              </a:rPr>
              <a:t>¡Danos un bello hogar¡ ¡Danos un bello hogar¡</a:t>
            </a:r>
          </a:p>
        </p:txBody>
      </p:sp>
    </p:spTree>
    <p:extLst>
      <p:ext uri="{BB962C8B-B14F-4D97-AF65-F5344CB8AC3E}">
        <p14:creationId xmlns:p14="http://schemas.microsoft.com/office/powerpoint/2010/main" val="16438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triunfó en mí la fe. </a:t>
            </a:r>
            <a:r>
              <a:rPr lang="es-PE" sz="6000" dirty="0">
                <a:latin typeface="Arial Black" pitchFamily="34" charset="0"/>
              </a:rPr>
              <a:t>Y el raudal carmesí </a:t>
            </a:r>
            <a:r>
              <a:rPr lang="es-ES" sz="6000" dirty="0">
                <a:latin typeface="Arial Black" pitchFamily="34" charset="0"/>
              </a:rPr>
              <a:t>Salud de mí alma enferma fue.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Reposa, débil corazón, </a:t>
            </a:r>
            <a:r>
              <a:rPr lang="es-ES" sz="6000" dirty="0">
                <a:latin typeface="Arial Black" pitchFamily="34" charset="0"/>
              </a:rPr>
              <a:t>A tus contiendas pon ya fin. </a:t>
            </a:r>
            <a:r>
              <a:rPr lang="es-PE" sz="6000" dirty="0">
                <a:latin typeface="Arial Black" pitchFamily="34" charset="0"/>
              </a:rPr>
              <a:t>Hallé más noble posesión, </a:t>
            </a:r>
            <a:r>
              <a:rPr lang="es-ES" sz="6000" dirty="0">
                <a:latin typeface="Arial Black" pitchFamily="34" charset="0"/>
              </a:rPr>
              <a:t>Y parte en superior festín.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¡Soy feliz! ¡Soy feliz! </a:t>
            </a:r>
            <a:r>
              <a:rPr lang="es-ES" sz="6000" dirty="0">
                <a:latin typeface="Arial Black" pitchFamily="34" charset="0"/>
              </a:rPr>
              <a:t>Y en su favor me gozaré; En libertad y luz me vi</a:t>
            </a:r>
          </a:p>
        </p:txBody>
      </p:sp>
    </p:spTree>
    <p:extLst>
      <p:ext uri="{BB962C8B-B14F-4D97-AF65-F5344CB8AC3E}">
        <p14:creationId xmlns:p14="http://schemas.microsoft.com/office/powerpoint/2010/main" val="153683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triunfó en mí la fe. </a:t>
            </a:r>
            <a:r>
              <a:rPr lang="es-PE" sz="6000" dirty="0">
                <a:latin typeface="Arial Black" pitchFamily="34" charset="0"/>
              </a:rPr>
              <a:t>Y el raudal carmesí </a:t>
            </a:r>
            <a:r>
              <a:rPr lang="es-ES" sz="6000" dirty="0">
                <a:latin typeface="Arial Black" pitchFamily="34" charset="0"/>
              </a:rPr>
              <a:t>Salud de mí alma enferma fue.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1. Sentir más grande amor por ti, Señor; Mi anhelo es mi oración que elevo hoy. </a:t>
            </a:r>
            <a:r>
              <a:rPr lang="es-PE" sz="5400" dirty="0">
                <a:latin typeface="Arial Black" pitchFamily="34" charset="0"/>
              </a:rPr>
              <a:t>Dame esta bendición: sentir por ti, Señor, </a:t>
            </a:r>
            <a:r>
              <a:rPr lang="es-ES" sz="5400" dirty="0">
                <a:latin typeface="Arial Black" pitchFamily="34" charset="0"/>
              </a:rPr>
              <a:t>Más grande amor, más grande amor.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2. Busqué mundana paz y vil placer; No quiero hoy nada más que tuyo ser. ¡Oh qué felicidad! sentir por ti, Señor,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Creciente amor, creciente amor.</a:t>
            </a:r>
          </a:p>
        </p:txBody>
      </p:sp>
    </p:spTree>
    <p:extLst>
      <p:ext uri="{BB962C8B-B14F-4D97-AF65-F5344CB8AC3E}">
        <p14:creationId xmlns:p14="http://schemas.microsoft.com/office/powerpoint/2010/main" val="27254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3. Tu nombre, yo al morir, invocaré, </a:t>
            </a:r>
            <a:r>
              <a:rPr lang="pt-BR" sz="5400" dirty="0">
                <a:latin typeface="Arial Black" pitchFamily="34" charset="0"/>
              </a:rPr>
              <a:t>Contigo </a:t>
            </a:r>
            <a:r>
              <a:rPr lang="pt-BR" sz="5400" dirty="0" err="1">
                <a:latin typeface="Arial Black" pitchFamily="34" charset="0"/>
              </a:rPr>
              <a:t>iré</a:t>
            </a:r>
            <a:r>
              <a:rPr lang="pt-BR" sz="5400" dirty="0">
                <a:latin typeface="Arial Black" pitchFamily="34" charset="0"/>
              </a:rPr>
              <a:t> a morar, tu faz </a:t>
            </a:r>
            <a:r>
              <a:rPr lang="pt-BR" sz="5400" dirty="0" err="1">
                <a:latin typeface="Arial Black" pitchFamily="34" charset="0"/>
              </a:rPr>
              <a:t>veré</a:t>
            </a:r>
            <a:r>
              <a:rPr lang="pt-BR" sz="5400" dirty="0">
                <a:latin typeface="Arial Black" pitchFamily="34" charset="0"/>
              </a:rPr>
              <a:t>. </a:t>
            </a:r>
            <a:r>
              <a:rPr lang="es-ES" sz="5400" dirty="0">
                <a:latin typeface="Arial Black" pitchFamily="34" charset="0"/>
              </a:rPr>
              <a:t>Y por la eternidad pensando en tu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bondad, </a:t>
            </a:r>
            <a:r>
              <a:rPr lang="es-ES" sz="5400" dirty="0">
                <a:latin typeface="Arial Black" pitchFamily="34" charset="0"/>
              </a:rPr>
              <a:t>Más te amaré, más te amaré.</a:t>
            </a:r>
            <a:endParaRPr lang="es-PE" sz="54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Comprado por Sangre de Cristo, </a:t>
            </a:r>
            <a:r>
              <a:rPr lang="es-ES" sz="6000" dirty="0">
                <a:latin typeface="Arial Black" pitchFamily="34" charset="0"/>
              </a:rPr>
              <a:t>Con gozo al cielo yo voy; </a:t>
            </a:r>
            <a:r>
              <a:rPr lang="es-PE" sz="6000" dirty="0">
                <a:latin typeface="Arial Black" pitchFamily="34" charset="0"/>
              </a:rPr>
              <a:t>Librado por gracia infinita, </a:t>
            </a:r>
            <a:r>
              <a:rPr lang="es-ES" sz="6000" dirty="0">
                <a:latin typeface="Arial Black" pitchFamily="34" charset="0"/>
              </a:rPr>
              <a:t>Ya sé que su hijo yo soy.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 comprado por sangre yo soy; lo se, lo se, con Cristo al cielo yo voy.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Soy libre de pena y culpa, Su gozo él me hace sentir; El llena de gracia mi alma;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él es tan dulce vivir.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3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Danos un bello hogar: Donde los hijos podrán saber Como Jesús los quiere ver A su amparo y así vencer. </a:t>
            </a:r>
            <a:r>
              <a:rPr lang="es-PE" sz="5500" dirty="0">
                <a:latin typeface="Arial Black" pitchFamily="34" charset="0"/>
              </a:rPr>
              <a:t>¡Danos un bello hogar¡ ¡Danos un bello hogar¡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 comprado por sangre yo soy; lo se, lo se, con Cristo al cielo yo voy.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En Cristo yo siempre medito, Y nunca le puedo olvidar; Callar sus favores no quiero, </a:t>
            </a:r>
            <a:r>
              <a:rPr lang="es-PE" sz="6000" dirty="0">
                <a:latin typeface="Arial Black" pitchFamily="34" charset="0"/>
              </a:rPr>
              <a:t>A Cristo le voy a cantar.</a:t>
            </a:r>
          </a:p>
        </p:txBody>
      </p:sp>
    </p:spTree>
    <p:extLst>
      <p:ext uri="{BB962C8B-B14F-4D97-AF65-F5344CB8AC3E}">
        <p14:creationId xmlns:p14="http://schemas.microsoft.com/office/powerpoint/2010/main" val="219021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 comprado por sangre yo soy; lo se, lo se, con Cristo al cielo yo voy.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Yo sé que veré la hermosura Del Rey que me vino a salvar. Ahora me guarda y me guía, Y siempre me quiere ayudar.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 comprado por sangre yo soy; lo se, lo se, con Cristo al cielo yo voy.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3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Hay un canto alegre en mi corazón; Algo bello y celestial; Cada día siento la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bendición De un amor que no tiene igual.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Este amor mi canción será; </a:t>
            </a:r>
            <a:r>
              <a:rPr lang="es-PE" sz="5800" dirty="0">
                <a:latin typeface="Arial Black" pitchFamily="34" charset="0"/>
              </a:rPr>
              <a:t>Y cantar, mi felicidad. </a:t>
            </a:r>
            <a:r>
              <a:rPr lang="es-ES" sz="5800" dirty="0">
                <a:latin typeface="Arial Black" pitchFamily="34" charset="0"/>
              </a:rPr>
              <a:t>Para siempre gloria daré al Señor, Por su amor que no tiene igual.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Cuando me encontraba en oscuridad, Sin poder una luz hallar; El Señor mi alma llenó de paz, Por su amor que no tiene igual.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Este amor mi canción será; </a:t>
            </a:r>
            <a:r>
              <a:rPr lang="es-PE" sz="5800" dirty="0">
                <a:latin typeface="Arial Black" pitchFamily="34" charset="0"/>
              </a:rPr>
              <a:t>Y cantar, mi felicidad. </a:t>
            </a:r>
            <a:r>
              <a:rPr lang="es-ES" sz="5800" dirty="0">
                <a:latin typeface="Arial Black" pitchFamily="34" charset="0"/>
              </a:rPr>
              <a:t>Para siempre gloria daré al Señor, Por su amor que no tiene igual.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Cuando al fin en gloria cantando esté, En la luz bella y eternal, </a:t>
            </a:r>
            <a:r>
              <a:rPr lang="es-PE" sz="5800" dirty="0">
                <a:latin typeface="Arial Black" pitchFamily="34" charset="0"/>
              </a:rPr>
              <a:t>No me cansaré de cantar loor </a:t>
            </a:r>
            <a:r>
              <a:rPr lang="es-ES" sz="5800" dirty="0">
                <a:latin typeface="Arial Black" pitchFamily="34" charset="0"/>
              </a:rPr>
              <a:t>Por su amor que no tiene igual.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5500" dirty="0">
                <a:latin typeface="Arial Black" pitchFamily="34" charset="0"/>
              </a:rPr>
              <a:t>1. Oh Cristo, amigo fiel de cada hogar, </a:t>
            </a:r>
            <a:r>
              <a:rPr lang="es-ES" sz="5500" dirty="0">
                <a:latin typeface="Arial Black" pitchFamily="34" charset="0"/>
              </a:rPr>
              <a:t>Que a la mujer quisiste elevar: Tú que a los niños das tu bendición, Por nuestras madres oye la oración.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Este amor mi canción será; </a:t>
            </a:r>
            <a:r>
              <a:rPr lang="es-PE" sz="5800" dirty="0">
                <a:latin typeface="Arial Black" pitchFamily="34" charset="0"/>
              </a:rPr>
              <a:t>Y cantar, mi felicidad. </a:t>
            </a:r>
            <a:r>
              <a:rPr lang="es-ES" sz="5800" dirty="0">
                <a:latin typeface="Arial Black" pitchFamily="34" charset="0"/>
              </a:rPr>
              <a:t>Para siempre gloria daré al Señor, Por su amor que no tiene igual.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En mi mañana, en mi ayer, Cristo en todo es Señor. Dejé mis luchas, soy un nuevo ser, Cristo en todo es Señor.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Rey, es Rey, Rey, Señor, Cristo en todo es Señor; De lo que tengo y lo que soy, Cristo de todo es Señor.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En mis conflictos, en mi pensar, Cristo en todo es Señor. Batallas ganó, el amor por mi paz, Cristo en todo es Señor.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Rey, es Rey, Rey, Señor, Cristo en todo es Señor; De lo que tengo y lo que soy, Cristo de todo es Señor.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En mis anhelos, en mi soñar, Cristo en todo es Señor. Cuando fracaso, él me puede salvar, Cristo en todo es Señor.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Rey, es Rey, Rey, Señor, Cristo en todo es Señor; De lo que tengo y lo que soy, Cristo de todo es Señor.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 Jesús el nombre guarda, heredero </a:t>
            </a:r>
            <a:r>
              <a:rPr lang="es-PE" sz="6000" dirty="0">
                <a:latin typeface="Arial Black" pitchFamily="34" charset="0"/>
              </a:rPr>
              <a:t>del afán; </a:t>
            </a:r>
            <a:r>
              <a:rPr lang="es-ES" sz="6000" dirty="0">
                <a:latin typeface="Arial Black" pitchFamily="34" charset="0"/>
              </a:rPr>
              <a:t>Dulce hará tu copa amarga; tus afanes </a:t>
            </a:r>
            <a:r>
              <a:rPr lang="es-PE" sz="6000" dirty="0">
                <a:latin typeface="Arial Black" pitchFamily="34" charset="0"/>
              </a:rPr>
              <a:t>cesarán.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Suave luz, manantial, de esperanza, fe y amor; Sumo bien, celestial es Jesús el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28518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De Jesús el nombre estima; que te </a:t>
            </a:r>
            <a:r>
              <a:rPr lang="es-PE" sz="6000" dirty="0">
                <a:latin typeface="Arial Black" pitchFamily="34" charset="0"/>
              </a:rPr>
              <a:t>sirva de broquel: </a:t>
            </a:r>
            <a:r>
              <a:rPr lang="es-ES" sz="6000" dirty="0">
                <a:latin typeface="Arial Black" pitchFamily="34" charset="0"/>
              </a:rPr>
              <a:t>Alma débil,  combatida, hallarás asilo en </a:t>
            </a:r>
            <a:r>
              <a:rPr lang="es-PE" sz="6000" dirty="0">
                <a:latin typeface="Arial Black" pitchFamily="34" charset="0"/>
              </a:rPr>
              <a:t>él.</a:t>
            </a:r>
          </a:p>
        </p:txBody>
      </p:sp>
    </p:spTree>
    <p:extLst>
      <p:ext uri="{BB962C8B-B14F-4D97-AF65-F5344CB8AC3E}">
        <p14:creationId xmlns:p14="http://schemas.microsoft.com/office/powerpoint/2010/main" val="22988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1 Título"/>
          <p:cNvSpPr txBox="1">
            <a:spLocks/>
          </p:cNvSpPr>
          <p:nvPr/>
        </p:nvSpPr>
        <p:spPr>
          <a:xfrm>
            <a:off x="145340" y="18863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451.-NO HAY CUAL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45340" y="65309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800" dirty="0">
                <a:latin typeface="Algerian" pitchFamily="82" charset="0"/>
                <a:hlinkClick r:id="rId5" action="ppaction://hlinksldjump"/>
              </a:rPr>
              <a:t>452.-CANTARE LA BELLA HISTORIA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45340" y="115211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453.-ES DE DIOS LA SANTA GRACIA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45340" y="163313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454.-¡GLORIOSO ES MI CRISTO!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145340" y="212782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455.-SUENAN MELODIAS EN MI SER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145340" y="265537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456.-DIME LA HISTORIA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45340" y="314096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457.-CRISTO ES MI DULCE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145340" y="363998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458.-JUNTO A LA CRUZ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45340" y="419131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459.-YA PERTENEZCO A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45340" y="472514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460.-PORQUE EL VIVE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74369" y="518960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461.-ES TODO PAR A MI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74369" y="565110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462.-CANTEN CON ALEGRÍA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174369" y="614619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463.-¿SABES POR QUE CANTO A CRISTO?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537828" y="15407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464.-GRATO ES CONTAR LA HISTORIA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499992" y="65309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465.-GRANDE GOZO HAY EN MÍ ALMA HOY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05982" y="1152115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466.-VICTORIA EN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4505982" y="1651138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467.-VEN A CRISTO, VEN AHORA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505982" y="215634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468.-HALLE UN BUEN AMIGO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575385" y="265537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22" action="ppaction://hlinksldjump"/>
              </a:rPr>
              <a:t>469.-¡OH QUE SALVADOR ES MI CRISTO JESÚS!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4547271" y="315439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470.-INVITACIÓN DE DULCE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4547271" y="3639987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471.-EN PECADOS Y TEMOR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47271" y="419153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472.-ES LA VIDA DE MI ALMA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4547271" y="469033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473.-CUAN ADMIRABLE ES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4535083" y="518935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474.-HE DECIDIDO SEGUIR A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4535083" y="5688373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475.-MI SALVADOR EN SU BONDAD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4575385" y="614619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476.-AL TRONO EXCELSO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Haz que la iglesia, con igual amor Guíe a los niños hacia ti, Señor; Y cada madre con abnegación Crie a sus hijos con tu dirección.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Suave luz, manantial, de esperanza, fe y amor; Sumo bien, celestial es Jesús el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1320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De Jesús el nombre ensalza, cuyo sin igual poder del pecado nos levanta, y </a:t>
            </a:r>
            <a:r>
              <a:rPr lang="es-PE" sz="6000" dirty="0">
                <a:latin typeface="Arial Black" pitchFamily="34" charset="0"/>
              </a:rPr>
              <a:t>renueva nuestro ser.</a:t>
            </a:r>
          </a:p>
        </p:txBody>
      </p:sp>
    </p:spTree>
    <p:extLst>
      <p:ext uri="{BB962C8B-B14F-4D97-AF65-F5344CB8AC3E}">
        <p14:creationId xmlns:p14="http://schemas.microsoft.com/office/powerpoint/2010/main" val="19144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Suave luz, manantial, de esperanza, fe y amor; Sumo bien, celestial es Jesús el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De un modo el Dios eterno vivió como un </a:t>
            </a:r>
            <a:r>
              <a:rPr lang="es-PE" sz="6000" dirty="0">
                <a:latin typeface="Arial Black" pitchFamily="34" charset="0"/>
              </a:rPr>
              <a:t>mortal </a:t>
            </a:r>
            <a:r>
              <a:rPr lang="es-ES" sz="6000" dirty="0">
                <a:latin typeface="Arial Black" pitchFamily="34" charset="0"/>
              </a:rPr>
              <a:t>A fin que el hombre terrenal a Dios </a:t>
            </a:r>
            <a:r>
              <a:rPr lang="es-PE" sz="6000" dirty="0">
                <a:latin typeface="Arial Black" pitchFamily="34" charset="0"/>
              </a:rPr>
              <a:t>pudiera adorar. </a:t>
            </a:r>
            <a:r>
              <a:rPr lang="es-ES" sz="6000" dirty="0">
                <a:latin typeface="Arial Black" pitchFamily="34" charset="0"/>
              </a:rPr>
              <a:t>Así los dos tuvieron la vida eterna!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Y así mostrar su gran amor a la </a:t>
            </a:r>
            <a:r>
              <a:rPr lang="es-PE" sz="5800" dirty="0">
                <a:latin typeface="Arial Black" pitchFamily="34" charset="0"/>
              </a:rPr>
              <a:t>humanidad. </a:t>
            </a:r>
            <a:r>
              <a:rPr lang="es-ES" sz="5800" dirty="0">
                <a:latin typeface="Arial Black" pitchFamily="34" charset="0"/>
              </a:rPr>
              <a:t>Y por subir al ser humano, tanto bajó el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Señor y</a:t>
            </a:r>
            <a:r>
              <a:rPr lang="es-ES" sz="5800" dirty="0">
                <a:latin typeface="Arial Black" pitchFamily="34" charset="0"/>
              </a:rPr>
              <a:t> la razón es esta: que Dios es amor.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Dios es amor. Dios es amor. Vida mortal vivió y así mostró su gran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39865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Dios es amor. Dios es amor. Vida mortal vivió y así mostró su gran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Te preciso, mi Señor, te reclama el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Ven y muéstrame tu amor, quiero ser yo </a:t>
            </a:r>
            <a:r>
              <a:rPr lang="es-PE" sz="6000" dirty="0">
                <a:latin typeface="Arial Black" pitchFamily="34" charset="0"/>
              </a:rPr>
              <a:t>también Bendición.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Junto a ti, mi buen Señor, quiero andar, </a:t>
            </a:r>
            <a:r>
              <a:rPr lang="es-PE" sz="6000" dirty="0">
                <a:latin typeface="Arial Black" pitchFamily="34" charset="0"/>
              </a:rPr>
              <a:t>mí Salvador; </a:t>
            </a:r>
            <a:r>
              <a:rPr lang="es-ES" sz="6000" dirty="0">
                <a:latin typeface="Arial Black" pitchFamily="34" charset="0"/>
              </a:rPr>
              <a:t>Día a día guíame; óyeme, buen Señor, </a:t>
            </a:r>
            <a:r>
              <a:rPr lang="es-PE" sz="6000" dirty="0">
                <a:latin typeface="Arial Black" pitchFamily="34" charset="0"/>
              </a:rPr>
              <a:t>óyeme.</a:t>
            </a:r>
          </a:p>
        </p:txBody>
      </p:sp>
    </p:spTree>
    <p:extLst>
      <p:ext uri="{BB962C8B-B14F-4D97-AF65-F5344CB8AC3E}">
        <p14:creationId xmlns:p14="http://schemas.microsoft.com/office/powerpoint/2010/main" val="38445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Yo soy débil, mi Señor, dame </a:t>
            </a:r>
            <a:r>
              <a:rPr lang="es-PE" sz="6000" dirty="0">
                <a:latin typeface="Arial Black" pitchFamily="34" charset="0"/>
              </a:rPr>
              <a:t>fortaleza hoy; </a:t>
            </a:r>
            <a:r>
              <a:rPr lang="es-ES" sz="6000" dirty="0">
                <a:latin typeface="Arial Black" pitchFamily="34" charset="0"/>
              </a:rPr>
              <a:t>Pues seguro yo estaré, si tú vas junto a </a:t>
            </a:r>
            <a:r>
              <a:rPr lang="es-PE" sz="6000" dirty="0">
                <a:latin typeface="Arial Black" pitchFamily="34" charset="0"/>
              </a:rPr>
              <a:t>mí, Salvador.</a:t>
            </a:r>
          </a:p>
        </p:txBody>
      </p:sp>
    </p:spTree>
    <p:extLst>
      <p:ext uri="{BB962C8B-B14F-4D97-AF65-F5344CB8AC3E}">
        <p14:creationId xmlns:p14="http://schemas.microsoft.com/office/powerpoint/2010/main" val="2564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Que los hogares se te acerquen más, Creciendo siempre en santidad y paz, Mirando hacia aquel feliz hogar Donde con Cristo vamos a morar.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Junto a ti, mi buen Señor, quiero andar, </a:t>
            </a:r>
            <a:r>
              <a:rPr lang="es-PE" sz="6000" dirty="0">
                <a:latin typeface="Arial Black" pitchFamily="34" charset="0"/>
              </a:rPr>
              <a:t>mí Salvador; </a:t>
            </a:r>
            <a:r>
              <a:rPr lang="es-ES" sz="6000" dirty="0">
                <a:latin typeface="Arial Black" pitchFamily="34" charset="0"/>
              </a:rPr>
              <a:t>Día a día guíame; óyeme, buen Señor, </a:t>
            </a:r>
            <a:r>
              <a:rPr lang="es-PE" sz="6000" dirty="0">
                <a:latin typeface="Arial Black" pitchFamily="34" charset="0"/>
              </a:rPr>
              <a:t>óyeme.</a:t>
            </a:r>
          </a:p>
        </p:txBody>
      </p:sp>
    </p:spTree>
    <p:extLst>
      <p:ext uri="{BB962C8B-B14F-4D97-AF65-F5344CB8AC3E}">
        <p14:creationId xmlns:p14="http://schemas.microsoft.com/office/powerpoint/2010/main" val="15755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Habla claro, mi Señor, quiero oír tu </a:t>
            </a:r>
            <a:r>
              <a:rPr lang="es-PE" sz="6000" dirty="0">
                <a:latin typeface="Arial Black" pitchFamily="34" charset="0"/>
              </a:rPr>
              <a:t>dulce voz; </a:t>
            </a:r>
            <a:r>
              <a:rPr lang="es-ES" sz="6000" dirty="0">
                <a:latin typeface="Arial Black" pitchFamily="34" charset="0"/>
              </a:rPr>
              <a:t>Y saber qué quieres tú, háblame, </a:t>
            </a:r>
            <a:r>
              <a:rPr lang="es-PE" sz="6000" dirty="0">
                <a:latin typeface="Arial Black" pitchFamily="34" charset="0"/>
              </a:rPr>
              <a:t>lléname, Tómame.</a:t>
            </a:r>
          </a:p>
        </p:txBody>
      </p:sp>
    </p:spTree>
    <p:extLst>
      <p:ext uri="{BB962C8B-B14F-4D97-AF65-F5344CB8AC3E}">
        <p14:creationId xmlns:p14="http://schemas.microsoft.com/office/powerpoint/2010/main" val="33253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Junto a ti, mi buen Señor, quiero andar, </a:t>
            </a:r>
            <a:r>
              <a:rPr lang="es-PE" sz="6000" dirty="0">
                <a:latin typeface="Arial Black" pitchFamily="34" charset="0"/>
              </a:rPr>
              <a:t>mí Salvador; </a:t>
            </a:r>
            <a:r>
              <a:rPr lang="es-ES" sz="6000" dirty="0">
                <a:latin typeface="Arial Black" pitchFamily="34" charset="0"/>
              </a:rPr>
              <a:t>Día a día guíame; óyeme, buen Señor, </a:t>
            </a:r>
            <a:r>
              <a:rPr lang="es-PE" sz="6000" dirty="0">
                <a:latin typeface="Arial Black" pitchFamily="34" charset="0"/>
              </a:rPr>
              <a:t>óyeme.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La más sublime nueva es: ¡Dios te </a:t>
            </a:r>
            <a:r>
              <a:rPr lang="es-PE" sz="6000" dirty="0">
                <a:latin typeface="Arial Black" pitchFamily="34" charset="0"/>
              </a:rPr>
              <a:t>ama! </a:t>
            </a:r>
            <a:r>
              <a:rPr lang="es-ES" sz="6000" dirty="0">
                <a:latin typeface="Arial Black" pitchFamily="34" charset="0"/>
              </a:rPr>
              <a:t>Su gracia ahora puedes ver: ¡Dios te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ama!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Si en oscuridad tú vas, él tu senda </a:t>
            </a:r>
            <a:r>
              <a:rPr lang="es-PE" sz="6000" dirty="0">
                <a:latin typeface="Arial Black" pitchFamily="34" charset="0"/>
              </a:rPr>
              <a:t>alumbrará; </a:t>
            </a:r>
            <a:r>
              <a:rPr lang="es-ES" sz="6000">
                <a:latin typeface="Arial Black" pitchFamily="34" charset="0"/>
              </a:rPr>
              <a:t>En su </a:t>
            </a:r>
            <a:r>
              <a:rPr lang="es-ES" sz="6000" dirty="0">
                <a:latin typeface="Arial Black" pitchFamily="34" charset="0"/>
              </a:rPr>
              <a:t>amor seguro estás: ¡Dios te ama!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 cuando deprimido estés: ¡Dios te </a:t>
            </a:r>
            <a:r>
              <a:rPr lang="es-PE" sz="6000" dirty="0">
                <a:latin typeface="Arial Black" pitchFamily="34" charset="0"/>
              </a:rPr>
              <a:t>ama! </a:t>
            </a:r>
            <a:r>
              <a:rPr lang="es-ES" sz="6000" dirty="0">
                <a:latin typeface="Arial Black" pitchFamily="34" charset="0"/>
              </a:rPr>
              <a:t>Pues aunque solo tú te ves: ¡Dios te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ama!</a:t>
            </a:r>
          </a:p>
        </p:txBody>
      </p:sp>
    </p:spTree>
    <p:extLst>
      <p:ext uri="{BB962C8B-B14F-4D97-AF65-F5344CB8AC3E}">
        <p14:creationId xmlns:p14="http://schemas.microsoft.com/office/powerpoint/2010/main" val="2069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sufras el dolor, o si vives </a:t>
            </a:r>
            <a:r>
              <a:rPr lang="es-PE" sz="6000" dirty="0">
                <a:latin typeface="Arial Black" pitchFamily="34" charset="0"/>
              </a:rPr>
              <a:t>con temor, </a:t>
            </a:r>
            <a:r>
              <a:rPr lang="es-ES" sz="6000" dirty="0">
                <a:latin typeface="Arial Black" pitchFamily="34" charset="0"/>
              </a:rPr>
              <a:t>Mira al cielo y ten valor: ¡Dios te ama!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 aunque lejos de él estés: ¡Dios te </a:t>
            </a:r>
            <a:r>
              <a:rPr lang="es-PE" sz="6000" dirty="0">
                <a:latin typeface="Arial Black" pitchFamily="34" charset="0"/>
              </a:rPr>
              <a:t>ama! </a:t>
            </a:r>
            <a:r>
              <a:rPr lang="es-ES" sz="6000" dirty="0">
                <a:latin typeface="Arial Black" pitchFamily="34" charset="0"/>
              </a:rPr>
              <a:t>Ya no demores en volver: ¡Dios te ama!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Si rebelde fuiste ayer, hoy perdón </a:t>
            </a:r>
            <a:r>
              <a:rPr lang="es-PE" sz="6000" dirty="0">
                <a:latin typeface="Arial Black" pitchFamily="34" charset="0"/>
              </a:rPr>
              <a:t>podrás tener, </a:t>
            </a:r>
            <a:r>
              <a:rPr lang="es-ES" sz="6000" dirty="0">
                <a:latin typeface="Arial Black" pitchFamily="34" charset="0"/>
              </a:rPr>
              <a:t>Oh, confía en su poder: ¡Dios te ama!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No hay cual Jesús otro fiel amigo, No lo hay, no lo hay;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Otro que pueda salvar las almas, No lo hay, no lo hay.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Las mujeres tú honraste Al ser hijo de </a:t>
            </a:r>
            <a:r>
              <a:rPr lang="es-PE" sz="5500" dirty="0">
                <a:latin typeface="Arial Black" pitchFamily="34" charset="0"/>
              </a:rPr>
              <a:t>una mujer; </a:t>
            </a:r>
            <a:r>
              <a:rPr lang="es-ES" sz="5500" dirty="0">
                <a:latin typeface="Arial Black" pitchFamily="34" charset="0"/>
              </a:rPr>
              <a:t>Fuiste hombre y Divino, con el Padre </a:t>
            </a:r>
            <a:r>
              <a:rPr lang="es-PE" sz="5500" dirty="0">
                <a:latin typeface="Arial Black" pitchFamily="34" charset="0"/>
              </a:rPr>
              <a:t>eres Dios. </a:t>
            </a:r>
            <a:r>
              <a:rPr lang="es-ES" sz="5500" dirty="0">
                <a:latin typeface="Arial Black" pitchFamily="34" charset="0"/>
              </a:rPr>
              <a:t>Haz, Señor, que la mujer Se consagre </a:t>
            </a:r>
            <a:r>
              <a:rPr lang="es-PE" sz="5500" dirty="0">
                <a:latin typeface="Arial Black" pitchFamily="34" charset="0"/>
              </a:rPr>
              <a:t>toda a ti.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Conoce todas nuestras luchas, </a:t>
            </a:r>
            <a:r>
              <a:rPr lang="es-ES" sz="5800" dirty="0">
                <a:latin typeface="Arial Black" pitchFamily="34" charset="0"/>
              </a:rPr>
              <a:t>Y sólo él nos sostendrá; No hay cual Jesús otro fiel amigo, No lo hay, no lo hay.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hay un instante en que nos olvide, No lo hay, no lo hay; No hay noche obscura que no nos cuide, No la hay, no la hay.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Conoce todas nuestras luchas, </a:t>
            </a:r>
            <a:r>
              <a:rPr lang="es-ES" sz="5800" dirty="0">
                <a:latin typeface="Arial Black" pitchFamily="34" charset="0"/>
              </a:rPr>
              <a:t>Y sólo él nos sostendrá; No hay cual Jesús otro fiel amigo, No lo hay, no lo hay.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 hay otro amor como el de Cristo, No lo hay, no lo hay; </a:t>
            </a:r>
            <a:r>
              <a:rPr lang="es-PE" sz="6000" dirty="0">
                <a:latin typeface="Arial Black" pitchFamily="34" charset="0"/>
              </a:rPr>
              <a:t>Ha prometido estar conmigo, </a:t>
            </a:r>
            <a:r>
              <a:rPr lang="es-ES" sz="6000" dirty="0">
                <a:latin typeface="Arial Black" pitchFamily="34" charset="0"/>
              </a:rPr>
              <a:t>Hasta el fin, hasta el fin.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Conoce todas nuestras luchas, </a:t>
            </a:r>
            <a:r>
              <a:rPr lang="es-ES" sz="5800" dirty="0">
                <a:latin typeface="Arial Black" pitchFamily="34" charset="0"/>
              </a:rPr>
              <a:t>Y sólo él nos sostendrá; No hay cual Jesús otro fiel amigo, No lo hay, no lo hay.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it-IT" sz="6000" dirty="0">
                <a:latin typeface="Arial Black" pitchFamily="34" charset="0"/>
              </a:rPr>
              <a:t>1. Cantaré la bella historia </a:t>
            </a:r>
            <a:r>
              <a:rPr lang="es-ES" sz="6000" dirty="0">
                <a:latin typeface="Arial Black" pitchFamily="34" charset="0"/>
              </a:rPr>
              <a:t>Que Jesús murió por mí; Cómo allá en el calvario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Dio su sangre carmesí.</a:t>
            </a:r>
          </a:p>
        </p:txBody>
      </p:sp>
    </p:spTree>
    <p:extLst>
      <p:ext uri="{BB962C8B-B14F-4D97-AF65-F5344CB8AC3E}">
        <p14:creationId xmlns:p14="http://schemas.microsoft.com/office/powerpoint/2010/main" val="2467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Cantaré la bella historia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Jesús, mi Salvador, </a:t>
            </a:r>
            <a:r>
              <a:rPr lang="es-ES" sz="6000" dirty="0">
                <a:latin typeface="Arial Black" pitchFamily="34" charset="0"/>
              </a:rPr>
              <a:t>Y con santos en la gloria </a:t>
            </a:r>
            <a:r>
              <a:rPr lang="es-PE" sz="6000" dirty="0">
                <a:latin typeface="Arial Black" pitchFamily="34" charset="0"/>
              </a:rPr>
              <a:t>A Jesús daré loor.</a:t>
            </a:r>
          </a:p>
        </p:txBody>
      </p:sp>
    </p:spTree>
    <p:extLst>
      <p:ext uri="{BB962C8B-B14F-4D97-AF65-F5344CB8AC3E}">
        <p14:creationId xmlns:p14="http://schemas.microsoft.com/office/powerpoint/2010/main" val="31359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it-IT" sz="6000" dirty="0">
                <a:latin typeface="Arial Black" pitchFamily="34" charset="0"/>
              </a:rPr>
              <a:t>2. Cristo vino a rescatarme, </a:t>
            </a:r>
            <a:r>
              <a:rPr lang="es-PE" sz="6000" dirty="0">
                <a:latin typeface="Arial Black" pitchFamily="34" charset="0"/>
              </a:rPr>
              <a:t>Vil, perdido me encontró; </a:t>
            </a:r>
            <a:r>
              <a:rPr lang="es-ES" sz="6000" dirty="0">
                <a:latin typeface="Arial Black" pitchFamily="34" charset="0"/>
              </a:rPr>
              <a:t>Con su mano fiel y tierna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redil él me llevó.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Cantaré la bella historia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Jesús, mi Salvador, </a:t>
            </a:r>
            <a:r>
              <a:rPr lang="es-ES" sz="6000" dirty="0">
                <a:latin typeface="Arial Black" pitchFamily="34" charset="0"/>
              </a:rPr>
              <a:t>Y con santos en la gloria </a:t>
            </a:r>
            <a:r>
              <a:rPr lang="es-PE" sz="6000" dirty="0">
                <a:latin typeface="Arial Black" pitchFamily="34" charset="0"/>
              </a:rPr>
              <a:t>A Jesús daré loor.</a:t>
            </a:r>
          </a:p>
        </p:txBody>
      </p:sp>
    </p:spTree>
    <p:extLst>
      <p:ext uri="{BB962C8B-B14F-4D97-AF65-F5344CB8AC3E}">
        <p14:creationId xmlns:p14="http://schemas.microsoft.com/office/powerpoint/2010/main" val="8481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Mis heridas y dolores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Señor Jesús sanó; </a:t>
            </a:r>
            <a:r>
              <a:rPr lang="es-ES" sz="6000" dirty="0">
                <a:latin typeface="Arial Black" pitchFamily="34" charset="0"/>
              </a:rPr>
              <a:t>Del pecado y los temores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 poder me libertó.</a:t>
            </a:r>
          </a:p>
        </p:txBody>
      </p:sp>
    </p:spTree>
    <p:extLst>
      <p:ext uri="{BB962C8B-B14F-4D97-AF65-F5344CB8AC3E}">
        <p14:creationId xmlns:p14="http://schemas.microsoft.com/office/powerpoint/2010/main" val="41244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Madre humana tu tuviste; Oh Jesús, </a:t>
            </a:r>
            <a:r>
              <a:rPr lang="es-PE" sz="5500" dirty="0">
                <a:latin typeface="Arial Black" pitchFamily="34" charset="0"/>
              </a:rPr>
              <a:t>bendice hoy. </a:t>
            </a:r>
            <a:r>
              <a:rPr lang="es-ES" sz="5500" dirty="0">
                <a:latin typeface="Arial Black" pitchFamily="34" charset="0"/>
              </a:rPr>
              <a:t>A las madres y a los hijos: Que se </a:t>
            </a:r>
            <a:r>
              <a:rPr lang="es-PE" sz="5500" dirty="0">
                <a:latin typeface="Arial Black" pitchFamily="34" charset="0"/>
              </a:rPr>
              <a:t>acerquen más a ti, </a:t>
            </a:r>
            <a:r>
              <a:rPr lang="es-ES" sz="5500" dirty="0">
                <a:latin typeface="Arial Black" pitchFamily="34" charset="0"/>
              </a:rPr>
              <a:t>Y con fe y gran amor buen servicio den </a:t>
            </a:r>
            <a:r>
              <a:rPr lang="es-PE" sz="5500" dirty="0">
                <a:latin typeface="Arial Black" pitchFamily="34" charset="0"/>
              </a:rPr>
              <a:t>aquí.</a:t>
            </a:r>
          </a:p>
        </p:txBody>
      </p:sp>
    </p:spTree>
    <p:extLst>
      <p:ext uri="{BB962C8B-B14F-4D97-AF65-F5344CB8AC3E}">
        <p14:creationId xmlns:p14="http://schemas.microsoft.com/office/powerpoint/2010/main" val="259088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Cantaré la bella historia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Jesús, mi Salvador, </a:t>
            </a:r>
            <a:r>
              <a:rPr lang="es-ES" sz="6000" dirty="0">
                <a:latin typeface="Arial Black" pitchFamily="34" charset="0"/>
              </a:rPr>
              <a:t>Y con santos en la gloria </a:t>
            </a:r>
            <a:r>
              <a:rPr lang="es-PE" sz="6000" dirty="0">
                <a:latin typeface="Arial Black" pitchFamily="34" charset="0"/>
              </a:rPr>
              <a:t>A Jesús daré loor.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Es de Dios la santa gracia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Cual del mar la inmensidad,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Hay amor en su justicia, Muestra en todo su bondad.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 quien vive en el pecado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Lo reprende con amor, </a:t>
            </a:r>
            <a:r>
              <a:rPr lang="es-ES" sz="6000" dirty="0">
                <a:latin typeface="Arial Black" pitchFamily="34" charset="0"/>
              </a:rPr>
              <a:t>Y se goza en abundancia El que sirve al Salvador.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 jamás de Dios la gracia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Mente humana entenderá, Porque al Padre bondadoso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Nunca el hombre igualará.</a:t>
            </a:r>
          </a:p>
        </p:txBody>
      </p:sp>
    </p:spTree>
    <p:extLst>
      <p:ext uri="{BB962C8B-B14F-4D97-AF65-F5344CB8AC3E}">
        <p14:creationId xmlns:p14="http://schemas.microsoft.com/office/powerpoint/2010/main" val="29875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Si con fe sencilla el alma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Recibiera al Salvador, Nuestra vida gozaría Dulcemente de su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9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Por mi maldad Jesús murió, Cuán glorioso es mi Cristo! Por mí pagó y me salvó, ¡Cuan glorioso es mi Cristo!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Salvador muy glorioso es Cristo, mi Cristo. Salvador muy glorioso es Cristo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Señor.</a:t>
            </a:r>
          </a:p>
        </p:txBody>
      </p:sp>
    </p:spTree>
    <p:extLst>
      <p:ext uri="{BB962C8B-B14F-4D97-AF65-F5344CB8AC3E}">
        <p14:creationId xmlns:p14="http://schemas.microsoft.com/office/powerpoint/2010/main" val="38802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Le alabo por mi salvación,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¡Cuan glorioso es mi Cristo! Y por su amor me dio perdón, ¡Cuan glorioso es mi Cristo!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Salvador muy glorioso es Cristo, mi Cristo. Salvador muy glorioso es Cristo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Señor.</a:t>
            </a:r>
          </a:p>
        </p:txBody>
      </p:sp>
    </p:spTree>
    <p:extLst>
      <p:ext uri="{BB962C8B-B14F-4D97-AF65-F5344CB8AC3E}">
        <p14:creationId xmlns:p14="http://schemas.microsoft.com/office/powerpoint/2010/main" val="17057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De mis pecados me limpió, ¡Cuan glorioso es mi Cristo! Y ahora es Rey, pues ya triunfó, ¡Cuan glorioso es mi Cristo!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Tú, Jesús, que en el trabajo con José lo </a:t>
            </a:r>
            <a:r>
              <a:rPr lang="es-PE" sz="5500" dirty="0">
                <a:latin typeface="Arial Black" pitchFamily="34" charset="0"/>
              </a:rPr>
              <a:t>hiciste bien, </a:t>
            </a:r>
            <a:r>
              <a:rPr lang="es-ES" sz="5500" dirty="0">
                <a:latin typeface="Arial Black" pitchFamily="34" charset="0"/>
              </a:rPr>
              <a:t>Haz que humildes te sigamos Con </a:t>
            </a:r>
            <a:r>
              <a:rPr lang="es-PE" sz="5500" dirty="0">
                <a:latin typeface="Arial Black" pitchFamily="34" charset="0"/>
              </a:rPr>
              <a:t>paciencia en el dolor. </a:t>
            </a:r>
            <a:r>
              <a:rPr lang="es-ES" sz="5500" dirty="0">
                <a:latin typeface="Arial Black" pitchFamily="34" charset="0"/>
              </a:rPr>
              <a:t>Y la vida en el hogar en quietud honor te </a:t>
            </a:r>
            <a:r>
              <a:rPr lang="es-PE" sz="5500" dirty="0">
                <a:latin typeface="Arial Black" pitchFamily="34" charset="0"/>
              </a:rPr>
              <a:t>dé.</a:t>
            </a:r>
          </a:p>
        </p:txBody>
      </p:sp>
    </p:spTree>
    <p:extLst>
      <p:ext uri="{BB962C8B-B14F-4D97-AF65-F5344CB8AC3E}">
        <p14:creationId xmlns:p14="http://schemas.microsoft.com/office/powerpoint/2010/main" val="24295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Salvador muy glorioso es Cristo, mi Cristo. Salvador muy glorioso es Cristo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Señor.</a:t>
            </a:r>
          </a:p>
        </p:txBody>
      </p:sp>
    </p:spTree>
    <p:extLst>
      <p:ext uri="{BB962C8B-B14F-4D97-AF65-F5344CB8AC3E}">
        <p14:creationId xmlns:p14="http://schemas.microsoft.com/office/powerpoint/2010/main" val="17057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He de vencer por su poder, ¡Cuan glorioso es mi Cristo! El mal por fe no he de temer, ¡Cuan glorioso es mi Cristo!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Salvador muy glorioso es Cristo, mi Cristo. Salvador muy glorioso es Cristo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Del Dios del cielo oí un canto </a:t>
            </a:r>
            <a:r>
              <a:rPr lang="es-PE" sz="6000" dirty="0">
                <a:latin typeface="Arial Black" pitchFamily="34" charset="0"/>
              </a:rPr>
              <a:t>Melodioso, arrobador;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 cantaré con gozo y gratitud, Con muy dulce y tierno amor.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Suenan melodías en mi ser, </a:t>
            </a:r>
            <a:r>
              <a:rPr lang="es-PE" sz="5600" dirty="0">
                <a:latin typeface="Arial Black" pitchFamily="34" charset="0"/>
              </a:rPr>
              <a:t>De un canto celestial, sonoro, angelical; </a:t>
            </a:r>
            <a:r>
              <a:rPr lang="es-ES" sz="5600" dirty="0">
                <a:latin typeface="Arial Black" pitchFamily="34" charset="0"/>
              </a:rPr>
              <a:t>Suenan melodías en mi ser De un dulce canto celestial.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Amo a Jesús que en Calvario </a:t>
            </a:r>
            <a:r>
              <a:rPr lang="es-PE" sz="6000" dirty="0">
                <a:latin typeface="Arial Black" pitchFamily="34" charset="0"/>
              </a:rPr>
              <a:t>Mis pecados ya borró; </a:t>
            </a:r>
            <a:r>
              <a:rPr lang="es-ES" sz="6000" dirty="0">
                <a:latin typeface="Arial Black" pitchFamily="34" charset="0"/>
              </a:rPr>
              <a:t>Mi corazón se inflama en santo amor Que en mi ser él derramó.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Suenan melodías en mi ser, </a:t>
            </a:r>
            <a:r>
              <a:rPr lang="es-PE" sz="5600" dirty="0">
                <a:latin typeface="Arial Black" pitchFamily="34" charset="0"/>
              </a:rPr>
              <a:t>De un canto celestial, sonoro, angelical; </a:t>
            </a:r>
            <a:r>
              <a:rPr lang="es-ES" sz="5600" dirty="0">
                <a:latin typeface="Arial Black" pitchFamily="34" charset="0"/>
              </a:rPr>
              <a:t>Suenan melodías en mi ser De un dulce canto celestial.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Será mi tema allá en la gloria, Del gran trono en derredor, Cantar con gozo y con gratitud </a:t>
            </a:r>
            <a:r>
              <a:rPr lang="es-PE" sz="6000" dirty="0">
                <a:latin typeface="Arial Black" pitchFamily="34" charset="0"/>
              </a:rPr>
              <a:t>Alabanzas al Señor.</a:t>
            </a:r>
          </a:p>
        </p:txBody>
      </p:sp>
    </p:spTree>
    <p:extLst>
      <p:ext uri="{BB962C8B-B14F-4D97-AF65-F5344CB8AC3E}">
        <p14:creationId xmlns:p14="http://schemas.microsoft.com/office/powerpoint/2010/main" val="5073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Suenan melodías en mi ser, </a:t>
            </a:r>
            <a:r>
              <a:rPr lang="es-PE" sz="5600" dirty="0">
                <a:latin typeface="Arial Black" pitchFamily="34" charset="0"/>
              </a:rPr>
              <a:t>De un canto celestial, sonoro, angelical; </a:t>
            </a:r>
            <a:r>
              <a:rPr lang="es-ES" sz="5600" dirty="0">
                <a:latin typeface="Arial Black" pitchFamily="34" charset="0"/>
              </a:rPr>
              <a:t>Suenan melodías en mi ser De un dulce canto celestial.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Dime la historia de Cristo, grábala en </a:t>
            </a:r>
            <a:r>
              <a:rPr lang="es-PE" sz="6000" dirty="0">
                <a:latin typeface="Arial Black" pitchFamily="34" charset="0"/>
              </a:rPr>
              <a:t>mi corazón; </a:t>
            </a:r>
            <a:r>
              <a:rPr lang="es-ES" sz="6000" dirty="0">
                <a:latin typeface="Arial Black" pitchFamily="34" charset="0"/>
              </a:rPr>
              <a:t>Dime historia preciosa; ¡cuan melodioso </a:t>
            </a:r>
            <a:r>
              <a:rPr lang="es-PE" sz="6000" dirty="0">
                <a:latin typeface="Arial Black" pitchFamily="34" charset="0"/>
              </a:rPr>
              <a:t>es su son!</a:t>
            </a:r>
          </a:p>
        </p:txBody>
      </p:sp>
    </p:spTree>
    <p:extLst>
      <p:ext uri="{BB962C8B-B14F-4D97-AF65-F5344CB8AC3E}">
        <p14:creationId xmlns:p14="http://schemas.microsoft.com/office/powerpoint/2010/main" val="24331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Tú, Señor, que aquí buscaste A las </a:t>
            </a:r>
            <a:r>
              <a:rPr lang="es-PE" sz="5500" dirty="0">
                <a:latin typeface="Arial Black" pitchFamily="34" charset="0"/>
              </a:rPr>
              <a:t>almas con amor; Tú, que a todos atrajiste, Aunque a ti te hicieron mal: </a:t>
            </a:r>
            <a:r>
              <a:rPr lang="es-ES" sz="5500" dirty="0">
                <a:latin typeface="Arial Black" pitchFamily="34" charset="0"/>
              </a:rPr>
              <a:t>Nuestra influencia, para bien, En el </a:t>
            </a:r>
            <a:r>
              <a:rPr lang="es-PE" sz="5500" dirty="0">
                <a:latin typeface="Arial Black" pitchFamily="34" charset="0"/>
              </a:rPr>
              <a:t>mundo usa hoy.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Di como cuando nacía ángeles con dulce </a:t>
            </a:r>
            <a:r>
              <a:rPr lang="es-PE" sz="6000" dirty="0">
                <a:latin typeface="Arial Black" pitchFamily="34" charset="0"/>
              </a:rPr>
              <a:t>voz </a:t>
            </a:r>
            <a:r>
              <a:rPr lang="es-ES" sz="6000" dirty="0">
                <a:latin typeface="Arial Black" pitchFamily="34" charset="0"/>
              </a:rPr>
              <a:t>Paz “Paz a la tierra,” cantaron, y en las </a:t>
            </a:r>
            <a:r>
              <a:rPr lang="es-PE" sz="6000" dirty="0">
                <a:latin typeface="Arial Black" pitchFamily="34" charset="0"/>
              </a:rPr>
              <a:t>alturas. </a:t>
            </a:r>
          </a:p>
        </p:txBody>
      </p:sp>
    </p:spTree>
    <p:extLst>
      <p:ext uri="{BB962C8B-B14F-4D97-AF65-F5344CB8AC3E}">
        <p14:creationId xmlns:p14="http://schemas.microsoft.com/office/powerpoint/2010/main" val="16294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Dime del tiempo en que a solas en el </a:t>
            </a:r>
            <a:r>
              <a:rPr lang="es-PE" sz="6000" dirty="0">
                <a:latin typeface="Arial Black" pitchFamily="34" charset="0"/>
              </a:rPr>
              <a:t>desierto se Halló;</a:t>
            </a:r>
            <a:r>
              <a:rPr lang="es-ES" sz="6000" dirty="0">
                <a:latin typeface="Arial Black" pitchFamily="34" charset="0"/>
              </a:rPr>
              <a:t> De Satanás fue tentado mas con poder </a:t>
            </a:r>
            <a:r>
              <a:rPr lang="es-PE" sz="6000" dirty="0">
                <a:latin typeface="Arial Black" pitchFamily="34" charset="0"/>
              </a:rPr>
              <a:t>lo venció.</a:t>
            </a:r>
          </a:p>
        </p:txBody>
      </p:sp>
    </p:spTree>
    <p:extLst>
      <p:ext uri="{BB962C8B-B14F-4D97-AF65-F5344CB8AC3E}">
        <p14:creationId xmlns:p14="http://schemas.microsoft.com/office/powerpoint/2010/main" val="40731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Dime de todas sus obras, de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tristeza y dolor, Pues sin hogar, </a:t>
            </a:r>
            <a:r>
              <a:rPr lang="es-PE" sz="6000" dirty="0">
                <a:latin typeface="Arial Black" pitchFamily="34" charset="0"/>
              </a:rPr>
              <a:t>despreciado, anduvo nuestro Salvador.</a:t>
            </a:r>
          </a:p>
        </p:txBody>
      </p:sp>
    </p:spTree>
    <p:extLst>
      <p:ext uri="{BB962C8B-B14F-4D97-AF65-F5344CB8AC3E}">
        <p14:creationId xmlns:p14="http://schemas.microsoft.com/office/powerpoint/2010/main" val="32727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Di cuando crucificado, él por nosotros </a:t>
            </a:r>
            <a:r>
              <a:rPr lang="es-PE" sz="6000" dirty="0">
                <a:latin typeface="Arial Black" pitchFamily="34" charset="0"/>
              </a:rPr>
              <a:t>murió; </a:t>
            </a:r>
            <a:r>
              <a:rPr lang="it-IT" sz="6000" dirty="0">
                <a:latin typeface="Arial Black" pitchFamily="34" charset="0"/>
              </a:rPr>
              <a:t>Di del sepulcro sellado, di como resucitó.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En esa historia tan tierna miro las </a:t>
            </a:r>
            <a:r>
              <a:rPr lang="es-PE" sz="6000" dirty="0">
                <a:latin typeface="Arial Black" pitchFamily="34" charset="0"/>
              </a:rPr>
              <a:t>pruebas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Amor, </a:t>
            </a:r>
            <a:r>
              <a:rPr lang="es-ES" sz="6000" dirty="0">
                <a:latin typeface="Arial Black" pitchFamily="34" charset="0"/>
              </a:rPr>
              <a:t>Mi redención ha comprado el bondadoso.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Cristo es mi dulce Salvador, mi bien, </a:t>
            </a:r>
            <a:r>
              <a:rPr lang="es-PE" sz="6000" dirty="0">
                <a:latin typeface="Arial Black" pitchFamily="34" charset="0"/>
              </a:rPr>
              <a:t>mi paz, mi luz; </a:t>
            </a:r>
            <a:r>
              <a:rPr lang="es-ES" sz="6000" dirty="0">
                <a:latin typeface="Arial Black" pitchFamily="34" charset="0"/>
              </a:rPr>
              <a:t>Mostróme su infinito amor muriendo en </a:t>
            </a:r>
            <a:r>
              <a:rPr lang="es-PE" sz="6000" dirty="0">
                <a:latin typeface="Arial Black" pitchFamily="34" charset="0"/>
              </a:rPr>
              <a:t>dura cruz.</a:t>
            </a:r>
          </a:p>
        </p:txBody>
      </p:sp>
    </p:spTree>
    <p:extLst>
      <p:ext uri="{BB962C8B-B14F-4D97-AF65-F5344CB8AC3E}">
        <p14:creationId xmlns:p14="http://schemas.microsoft.com/office/powerpoint/2010/main" val="33246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Cuando estoy triste encuentro en él Consolador y amigo fiel; </a:t>
            </a:r>
            <a:r>
              <a:rPr lang="es-ES" sz="6000" dirty="0">
                <a:latin typeface="Arial Black" pitchFamily="34" charset="0"/>
              </a:rPr>
              <a:t>Consolador, amigo fiel es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Cristo es mi dulce Salvador, su sangre </a:t>
            </a:r>
            <a:r>
              <a:rPr lang="es-PE" sz="6000" dirty="0">
                <a:latin typeface="Arial Black" pitchFamily="34" charset="0"/>
              </a:rPr>
              <a:t>me compró; </a:t>
            </a:r>
            <a:r>
              <a:rPr lang="es-ES" sz="6000" dirty="0">
                <a:latin typeface="Arial Black" pitchFamily="34" charset="0"/>
              </a:rPr>
              <a:t>Con sus heridas y dolor, perfecta paz me </a:t>
            </a:r>
            <a:r>
              <a:rPr lang="es-PE" sz="6000" dirty="0">
                <a:latin typeface="Arial Black" pitchFamily="34" charset="0"/>
              </a:rPr>
              <a:t>dio.</a:t>
            </a:r>
          </a:p>
        </p:txBody>
      </p:sp>
    </p:spTree>
    <p:extLst>
      <p:ext uri="{BB962C8B-B14F-4D97-AF65-F5344CB8AC3E}">
        <p14:creationId xmlns:p14="http://schemas.microsoft.com/office/powerpoint/2010/main" val="29740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Dicha inmortal allá tendré, Con Cristo siempre reinaré,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Dicha inmortal allá tendré, con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Cristo es mi dulce Salvador, mi eterno </a:t>
            </a:r>
            <a:r>
              <a:rPr lang="es-PE" sz="6000" dirty="0">
                <a:latin typeface="Arial Black" pitchFamily="34" charset="0"/>
              </a:rPr>
              <a:t>Redentor, </a:t>
            </a:r>
            <a:r>
              <a:rPr lang="es-ES" sz="6000" dirty="0">
                <a:latin typeface="Arial Black" pitchFamily="34" charset="0"/>
              </a:rPr>
              <a:t>¡Oh!, nunca yo podré pagar la deuda de </a:t>
            </a:r>
            <a:r>
              <a:rPr lang="es-PE" sz="6000" dirty="0">
                <a:latin typeface="Arial Black" pitchFamily="34" charset="0"/>
              </a:rPr>
              <a:t>su amor. </a:t>
            </a:r>
          </a:p>
        </p:txBody>
      </p:sp>
    </p:spTree>
    <p:extLst>
      <p:ext uri="{BB962C8B-B14F-4D97-AF65-F5344CB8AC3E}">
        <p14:creationId xmlns:p14="http://schemas.microsoft.com/office/powerpoint/2010/main" val="290860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En tu templo, Padre Dios, elevamos </a:t>
            </a:r>
            <a:r>
              <a:rPr lang="es-PE" sz="5500" dirty="0">
                <a:latin typeface="Arial Black" pitchFamily="34" charset="0"/>
              </a:rPr>
              <a:t>nuestra voz </a:t>
            </a:r>
            <a:r>
              <a:rPr lang="es-ES" sz="5500" dirty="0">
                <a:latin typeface="Arial Black" pitchFamily="34" charset="0"/>
              </a:rPr>
              <a:t>A tu nombre, dando honor por Jesús, el </a:t>
            </a:r>
            <a:r>
              <a:rPr lang="es-PE" sz="5500" dirty="0">
                <a:latin typeface="Arial Black" pitchFamily="34" charset="0"/>
              </a:rPr>
              <a:t>Salvador. </a:t>
            </a:r>
            <a:r>
              <a:rPr lang="es-ES" sz="5500" dirty="0">
                <a:latin typeface="Arial Black" pitchFamily="34" charset="0"/>
              </a:rPr>
              <a:t>Damos hoy también loor por las madres </a:t>
            </a:r>
            <a:r>
              <a:rPr lang="es-PE" sz="5500" dirty="0">
                <a:latin typeface="Arial Black" pitchFamily="34" charset="0"/>
              </a:rPr>
              <a:t>y su amor.</a:t>
            </a:r>
          </a:p>
        </p:txBody>
      </p:sp>
    </p:spTree>
    <p:extLst>
      <p:ext uri="{BB962C8B-B14F-4D97-AF65-F5344CB8AC3E}">
        <p14:creationId xmlns:p14="http://schemas.microsoft.com/office/powerpoint/2010/main" val="27095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Le seguiré fiel en la luz, No temeré llevar mi cruz; </a:t>
            </a:r>
            <a:r>
              <a:rPr lang="es-PE" sz="6000" dirty="0">
                <a:latin typeface="Arial Black" pitchFamily="34" charset="0"/>
              </a:rPr>
              <a:t>No temeré llevar mi cruz por Jesús.</a:t>
            </a:r>
          </a:p>
        </p:txBody>
      </p:sp>
    </p:spTree>
    <p:extLst>
      <p:ext uri="{BB962C8B-B14F-4D97-AF65-F5344CB8AC3E}">
        <p14:creationId xmlns:p14="http://schemas.microsoft.com/office/powerpoint/2010/main" val="95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Cristo es mi dulce Salvador, por él </a:t>
            </a:r>
            <a:r>
              <a:rPr lang="es-PE" sz="6000" dirty="0">
                <a:latin typeface="Arial Black" pitchFamily="34" charset="0"/>
              </a:rPr>
              <a:t>salvado soy; </a:t>
            </a:r>
            <a:r>
              <a:rPr lang="es-ES" sz="6000" dirty="0">
                <a:latin typeface="Arial Black" pitchFamily="34" charset="0"/>
              </a:rPr>
              <a:t>La roca de la eternidad, en quien seguro </a:t>
            </a:r>
            <a:r>
              <a:rPr lang="es-PE" sz="6000" dirty="0">
                <a:latin typeface="Arial Black" pitchFamily="34" charset="0"/>
              </a:rPr>
              <a:t>estoy;</a:t>
            </a:r>
          </a:p>
        </p:txBody>
      </p:sp>
    </p:spTree>
    <p:extLst>
      <p:ext uri="{BB962C8B-B14F-4D97-AF65-F5344CB8AC3E}">
        <p14:creationId xmlns:p14="http://schemas.microsoft.com/office/powerpoint/2010/main" val="18431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Gloria inmortal allá tendré, Con Cristo siempre reinaré, Gloria inmortal allá tendré con Jesús.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0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Junto a la cruz do murió el Salvador, </a:t>
            </a:r>
            <a:r>
              <a:rPr lang="es-ES" sz="6000" dirty="0">
                <a:latin typeface="Arial Black" pitchFamily="34" charset="0"/>
              </a:rPr>
              <a:t>Por mis pecados clamaba al Señor, ¡Qué maravilla! Jesús me salvó.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 su nombre gloria!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 su nombre gloria! ¡A su nombre gloria! ¡Qué maravilla! Jesús me salvó. </a:t>
            </a:r>
            <a:r>
              <a:rPr lang="es-PE" sz="6000" dirty="0">
                <a:latin typeface="Arial Black" pitchFamily="34" charset="0"/>
              </a:rPr>
              <a:t>¡A su nombre gloria!</a:t>
            </a:r>
          </a:p>
        </p:txBody>
      </p:sp>
    </p:spTree>
    <p:extLst>
      <p:ext uri="{BB962C8B-B14F-4D97-AF65-F5344CB8AC3E}">
        <p14:creationId xmlns:p14="http://schemas.microsoft.com/office/powerpoint/2010/main" val="95535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Junto a la cruz recibí el perdón; Limpio en su sangre está mi corazón; Mi alma está llena de gozo y paz: </a:t>
            </a:r>
            <a:r>
              <a:rPr lang="es-PE" sz="6000" dirty="0">
                <a:latin typeface="Arial Black" pitchFamily="34" charset="0"/>
              </a:rPr>
              <a:t>¡A su nombre gloria!</a:t>
            </a:r>
          </a:p>
        </p:txBody>
      </p:sp>
    </p:spTree>
    <p:extLst>
      <p:ext uri="{BB962C8B-B14F-4D97-AF65-F5344CB8AC3E}">
        <p14:creationId xmlns:p14="http://schemas.microsoft.com/office/powerpoint/2010/main" val="5134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 su nombre gloria! ¡A su nombre gloria! ¡Qué maravilla! Jesús me salvó. </a:t>
            </a:r>
            <a:r>
              <a:rPr lang="es-PE" sz="6000" dirty="0">
                <a:latin typeface="Arial Black" pitchFamily="34" charset="0"/>
              </a:rPr>
              <a:t>¡A su nombre gloria!</a:t>
            </a:r>
          </a:p>
        </p:txBody>
      </p:sp>
    </p:spTree>
    <p:extLst>
      <p:ext uri="{BB962C8B-B14F-4D97-AF65-F5344CB8AC3E}">
        <p14:creationId xmlns:p14="http://schemas.microsoft.com/office/powerpoint/2010/main" val="26972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Junto a la cruz hay un manantial De agua de vida cual puro cristal; Fue apagada por Cristo mi sed: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 su nombre gloría!</a:t>
            </a:r>
          </a:p>
        </p:txBody>
      </p:sp>
    </p:spTree>
    <p:extLst>
      <p:ext uri="{BB962C8B-B14F-4D97-AF65-F5344CB8AC3E}">
        <p14:creationId xmlns:p14="http://schemas.microsoft.com/office/powerpoint/2010/main" val="41674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 su nombre gloria! ¡A su nombre gloria! ¡Qué maravilla! Jesús me salvó. </a:t>
            </a:r>
            <a:r>
              <a:rPr lang="es-PE" sz="6000" dirty="0">
                <a:latin typeface="Arial Black" pitchFamily="34" charset="0"/>
              </a:rPr>
              <a:t>¡A su nombre gloria!</a:t>
            </a:r>
          </a:p>
        </p:txBody>
      </p:sp>
    </p:spTree>
    <p:extLst>
      <p:ext uri="{BB962C8B-B14F-4D97-AF65-F5344CB8AC3E}">
        <p14:creationId xmlns:p14="http://schemas.microsoft.com/office/powerpoint/2010/main" val="26972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Ven sin tardar a la cruz del Señor; Allí te espera Jesús, Salvador. Allí de Dios </a:t>
            </a:r>
            <a:r>
              <a:rPr lang="es-PE" sz="6000" dirty="0">
                <a:latin typeface="Arial Black" pitchFamily="34" charset="0"/>
              </a:rPr>
              <a:t>hallarás el amor: ¡A su nombre gloria!</a:t>
            </a:r>
          </a:p>
        </p:txBody>
      </p:sp>
    </p:spTree>
    <p:extLst>
      <p:ext uri="{BB962C8B-B14F-4D97-AF65-F5344CB8AC3E}">
        <p14:creationId xmlns:p14="http://schemas.microsoft.com/office/powerpoint/2010/main" val="7546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En eterna gratitud por tu gracia en </a:t>
            </a:r>
            <a:r>
              <a:rPr lang="es-PE" sz="5500" dirty="0">
                <a:latin typeface="Arial Black" pitchFamily="34" charset="0"/>
              </a:rPr>
              <a:t>plenitud, </a:t>
            </a:r>
            <a:r>
              <a:rPr lang="es-ES" sz="5500" dirty="0">
                <a:latin typeface="Arial Black" pitchFamily="34" charset="0"/>
              </a:rPr>
              <a:t>Te loamos en canción por la inmensa </a:t>
            </a:r>
            <a:r>
              <a:rPr lang="es-PE" sz="5500" dirty="0">
                <a:latin typeface="Arial Black" pitchFamily="34" charset="0"/>
              </a:rPr>
              <a:t>Bendición </a:t>
            </a:r>
            <a:r>
              <a:rPr lang="es-ES" sz="5500" dirty="0">
                <a:latin typeface="Arial Black" pitchFamily="34" charset="0"/>
              </a:rPr>
              <a:t>Del constante y puro amor de las </a:t>
            </a:r>
            <a:r>
              <a:rPr lang="es-PE" sz="5500" dirty="0">
                <a:latin typeface="Arial Black" pitchFamily="34" charset="0"/>
              </a:rPr>
              <a:t>madres, Dios de amor.</a:t>
            </a:r>
          </a:p>
        </p:txBody>
      </p:sp>
    </p:spTree>
    <p:extLst>
      <p:ext uri="{BB962C8B-B14F-4D97-AF65-F5344CB8AC3E}">
        <p14:creationId xmlns:p14="http://schemas.microsoft.com/office/powerpoint/2010/main" val="10447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 su nombre gloria! ¡A su nombre gloria! ¡Qué maravilla! Jesús me salvó. </a:t>
            </a:r>
            <a:r>
              <a:rPr lang="es-PE" sz="6000" dirty="0">
                <a:latin typeface="Arial Black" pitchFamily="34" charset="0"/>
              </a:rPr>
              <a:t>¡A su nombre gloria!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Cristo el Señor me ama por siempre, Mí vida guarda él tiernamente. Vence el pecado, cuida del mal. </a:t>
            </a:r>
            <a:r>
              <a:rPr lang="es-PE" sz="6000" dirty="0">
                <a:latin typeface="Arial Black" pitchFamily="34" charset="0"/>
              </a:rPr>
              <a:t>Ya pertenezco a él.</a:t>
            </a:r>
          </a:p>
        </p:txBody>
      </p:sp>
    </p:spTree>
    <p:extLst>
      <p:ext uri="{BB962C8B-B14F-4D97-AF65-F5344CB8AC3E}">
        <p14:creationId xmlns:p14="http://schemas.microsoft.com/office/powerpoint/2010/main" val="27792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Ya pertenezco a Cristo, él pertenece a </a:t>
            </a:r>
            <a:r>
              <a:rPr lang="es-PE" sz="6000" dirty="0">
                <a:latin typeface="Arial Black" pitchFamily="34" charset="0"/>
              </a:rPr>
              <a:t>mí. </a:t>
            </a:r>
            <a:r>
              <a:rPr lang="es-ES" sz="6000" dirty="0">
                <a:latin typeface="Arial Black" pitchFamily="34" charset="0"/>
              </a:rPr>
              <a:t>No sólo por el tiempo aquí, mas por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7156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Cristo bajó del cielo a buscarme; </a:t>
            </a:r>
            <a:r>
              <a:rPr lang="es-PE" sz="6000" dirty="0">
                <a:latin typeface="Arial Black" pitchFamily="34" charset="0"/>
              </a:rPr>
              <a:t>Cubierto de pecado </a:t>
            </a:r>
            <a:r>
              <a:rPr lang="es-PE" sz="6000" dirty="0" err="1">
                <a:latin typeface="Arial Black" pitchFamily="34" charset="0"/>
              </a:rPr>
              <a:t>encontróme</a:t>
            </a:r>
            <a:r>
              <a:rPr lang="es-PE" sz="6000" dirty="0">
                <a:latin typeface="Arial Black" pitchFamily="34" charset="0"/>
              </a:rPr>
              <a:t>: </a:t>
            </a:r>
            <a:r>
              <a:rPr lang="es-ES" sz="6000" dirty="0">
                <a:latin typeface="Arial Black" pitchFamily="34" charset="0"/>
              </a:rPr>
              <a:t>Me levantó de vergüenzas mil.</a:t>
            </a:r>
            <a:r>
              <a:rPr lang="es-PE" sz="6000" dirty="0">
                <a:latin typeface="Arial Black" pitchFamily="34" charset="0"/>
              </a:rPr>
              <a:t> Ya pertenezco a él.</a:t>
            </a:r>
          </a:p>
        </p:txBody>
      </p:sp>
    </p:spTree>
    <p:extLst>
      <p:ext uri="{BB962C8B-B14F-4D97-AF65-F5344CB8AC3E}">
        <p14:creationId xmlns:p14="http://schemas.microsoft.com/office/powerpoint/2010/main" val="27527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Ya pertenezco a Cristo, él pertenece a </a:t>
            </a:r>
            <a:r>
              <a:rPr lang="es-PE" sz="6000" dirty="0">
                <a:latin typeface="Arial Black" pitchFamily="34" charset="0"/>
              </a:rPr>
              <a:t>mí. </a:t>
            </a:r>
            <a:r>
              <a:rPr lang="es-ES" sz="6000" dirty="0">
                <a:latin typeface="Arial Black" pitchFamily="34" charset="0"/>
              </a:rPr>
              <a:t>No sólo por el tiempo aquí, mas por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6503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Gozo indecible inunda mí alma. Ya libertado estoy y mí vida </a:t>
            </a:r>
            <a:r>
              <a:rPr lang="es-PE" sz="6000" dirty="0">
                <a:latin typeface="Arial Black" pitchFamily="34" charset="0"/>
              </a:rPr>
              <a:t>Llena está de felicidad. Ya pertenezco a él.</a:t>
            </a:r>
          </a:p>
        </p:txBody>
      </p:sp>
    </p:spTree>
    <p:extLst>
      <p:ext uri="{BB962C8B-B14F-4D97-AF65-F5344CB8AC3E}">
        <p14:creationId xmlns:p14="http://schemas.microsoft.com/office/powerpoint/2010/main" val="1716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Ya pertenezco a Cristo, él pertenece a </a:t>
            </a:r>
            <a:r>
              <a:rPr lang="es-PE" sz="6000" dirty="0">
                <a:latin typeface="Arial Black" pitchFamily="34" charset="0"/>
              </a:rPr>
              <a:t>mí. </a:t>
            </a:r>
            <a:r>
              <a:rPr lang="es-ES" sz="6000" dirty="0">
                <a:latin typeface="Arial Black" pitchFamily="34" charset="0"/>
              </a:rPr>
              <a:t>No sólo por el tiempo aquí, mas por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Dios nos envió a su Hijo, Cristo; El es salud, paz y perdón. Vivió y murió por mí pecado; Vacía esta la tumba porque el triunfó.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Porque él vive triunfaré mañana, Porque él vive ya no hay temor; Porque yo sé que el futuro es suyo, La vida vale más y más sólo por él.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Grato es tener a un tierno niño; Tocar su piel gozo nos da; Pero es mejor la dulce calma Que Cristo el Rey nos puede dar, pues </a:t>
            </a:r>
            <a:r>
              <a:rPr lang="es-PE" sz="5800" dirty="0">
                <a:latin typeface="Arial Black" pitchFamily="34" charset="0"/>
              </a:rPr>
              <a:t>vivo está.</a:t>
            </a:r>
          </a:p>
        </p:txBody>
      </p:sp>
    </p:spTree>
    <p:extLst>
      <p:ext uri="{BB962C8B-B14F-4D97-AF65-F5344CB8AC3E}">
        <p14:creationId xmlns:p14="http://schemas.microsoft.com/office/powerpoint/2010/main" val="31650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Oye, pues, la petición de esta fiel </a:t>
            </a:r>
            <a:r>
              <a:rPr lang="es-PE" sz="5500" dirty="0">
                <a:latin typeface="Arial Black" pitchFamily="34" charset="0"/>
              </a:rPr>
              <a:t>congregación; </a:t>
            </a:r>
            <a:r>
              <a:rPr lang="es-ES" sz="5500" dirty="0">
                <a:latin typeface="Arial Black" pitchFamily="34" charset="0"/>
              </a:rPr>
              <a:t>Te rogamos con fervor por las madres. </a:t>
            </a:r>
            <a:r>
              <a:rPr lang="es-PE" sz="5500" dirty="0">
                <a:latin typeface="Arial Black" pitchFamily="34" charset="0"/>
              </a:rPr>
              <a:t>Dios de amor; </a:t>
            </a:r>
            <a:r>
              <a:rPr lang="es-ES" sz="5500" dirty="0">
                <a:latin typeface="Arial Black" pitchFamily="34" charset="0"/>
              </a:rPr>
              <a:t>Que con tu divino bien coronadas hoy </a:t>
            </a:r>
            <a:r>
              <a:rPr lang="es-PE" sz="5500" dirty="0">
                <a:latin typeface="Arial Black" pitchFamily="34" charset="0"/>
              </a:rPr>
              <a:t>estén.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Porque él vive triunfaré mañana, Porque él vive ya no hay temor; Porque yo sé que el futuro es suyo, La vida vale más y más sólo por él.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Yo sé que un día el río cruzaré; </a:t>
            </a:r>
            <a:r>
              <a:rPr lang="es-PE" sz="6000" dirty="0">
                <a:latin typeface="Arial Black" pitchFamily="34" charset="0"/>
              </a:rPr>
              <a:t>Con el dolor batallaré. </a:t>
            </a:r>
            <a:r>
              <a:rPr lang="es-ES" sz="6000" dirty="0">
                <a:latin typeface="Arial Black" pitchFamily="34" charset="0"/>
              </a:rPr>
              <a:t>Y al ver la vida triunfando invicta, Veré gloriosas luces y veré al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Porque él vive triunfaré mañana, Porque él vive ya no hay temor; Porque yo sé que el futuro es suyo, La vida vale más y más sólo por él.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el firmamento veo a Dios, En el viento él habla en majestad, Aunque reina sobre tierra y mar, ¿Que es eso para mí?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Yo creeré en su natividad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en la historia es una realidad Aunque él vino para liberar, ¿Que es eso para mí?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Hasta que por fe le conocí, Y su gran poder en mí sentí,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 sabía que era un Dios de amor </a:t>
            </a:r>
            <a:r>
              <a:rPr lang="es-PE" sz="6000" dirty="0">
                <a:latin typeface="Arial Black" pitchFamily="34" charset="0"/>
              </a:rPr>
              <a:t>Que vino desde allá para salvarme a mí.</a:t>
            </a:r>
          </a:p>
        </p:txBody>
      </p:sp>
    </p:spTree>
    <p:extLst>
      <p:ext uri="{BB962C8B-B14F-4D97-AF65-F5344CB8AC3E}">
        <p14:creationId xmlns:p14="http://schemas.microsoft.com/office/powerpoint/2010/main" val="29614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Yo ahora pertenezco a él, El me ayuda con su gran poder, </a:t>
            </a:r>
            <a:r>
              <a:rPr lang="es-PE" sz="6000" dirty="0">
                <a:latin typeface="Arial Black" pitchFamily="34" charset="0"/>
              </a:rPr>
              <a:t>Me conduce siempre a la verdad, Es todo para mí.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Canten con alegría las alabanzas de </a:t>
            </a:r>
            <a:r>
              <a:rPr lang="es-PE" sz="6000" dirty="0">
                <a:latin typeface="Arial Black" pitchFamily="34" charset="0"/>
              </a:rPr>
              <a:t>Cristo el Rey; </a:t>
            </a:r>
            <a:r>
              <a:rPr lang="es-ES" sz="6000" dirty="0">
                <a:latin typeface="Arial Black" pitchFamily="34" charset="0"/>
              </a:rPr>
              <a:t>Anden en los caminos que nos mostrara </a:t>
            </a:r>
            <a:r>
              <a:rPr lang="es-PE" sz="6000" dirty="0">
                <a:latin typeface="Arial Black" pitchFamily="34" charset="0"/>
              </a:rPr>
              <a:t>su Augusta grey.</a:t>
            </a:r>
          </a:p>
        </p:txBody>
      </p:sp>
    </p:spTree>
    <p:extLst>
      <p:ext uri="{BB962C8B-B14F-4D97-AF65-F5344CB8AC3E}">
        <p14:creationId xmlns:p14="http://schemas.microsoft.com/office/powerpoint/2010/main" val="41558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Vivan los redimidos en las victorias del </a:t>
            </a:r>
            <a:r>
              <a:rPr lang="es-PE" sz="6000" dirty="0">
                <a:latin typeface="Arial Black" pitchFamily="34" charset="0"/>
              </a:rPr>
              <a:t>Vencedor; Para que todos juntos veamos las glorias del Redentor.</a:t>
            </a:r>
          </a:p>
        </p:txBody>
      </p:sp>
    </p:spTree>
    <p:extLst>
      <p:ext uri="{BB962C8B-B14F-4D97-AF65-F5344CB8AC3E}">
        <p14:creationId xmlns:p14="http://schemas.microsoft.com/office/powerpoint/2010/main" val="29874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Cristo es la luz del mundo, y el que le </a:t>
            </a:r>
            <a:r>
              <a:rPr lang="es-PE" sz="6000" dirty="0">
                <a:latin typeface="Arial Black" pitchFamily="34" charset="0"/>
              </a:rPr>
              <a:t>sigue la luz tendrá; </a:t>
            </a:r>
            <a:r>
              <a:rPr lang="es-ES" sz="6000" dirty="0">
                <a:latin typeface="Arial Black" pitchFamily="34" charset="0"/>
              </a:rPr>
              <a:t>Cristo es el pan de vida, y el que de él </a:t>
            </a:r>
            <a:r>
              <a:rPr lang="es-PE" sz="6000" dirty="0">
                <a:latin typeface="Arial Black" pitchFamily="34" charset="0"/>
              </a:rPr>
              <a:t>come no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morirá.</a:t>
            </a:r>
          </a:p>
        </p:txBody>
      </p:sp>
    </p:spTree>
    <p:extLst>
      <p:ext uri="{BB962C8B-B14F-4D97-AF65-F5344CB8AC3E}">
        <p14:creationId xmlns:p14="http://schemas.microsoft.com/office/powerpoint/2010/main" val="23806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qué amigo nos es Cristo! </a:t>
            </a:r>
            <a:r>
              <a:rPr lang="es-PE" sz="6000" dirty="0">
                <a:latin typeface="Arial Black" pitchFamily="34" charset="0"/>
              </a:rPr>
              <a:t>El llevó nuestro dolor,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nos manda que llevemos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Todo a Dios en oración.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Cristo es la fuente viva, y el que de él </a:t>
            </a:r>
            <a:r>
              <a:rPr lang="es-PE" sz="6000" dirty="0">
                <a:latin typeface="Arial Black" pitchFamily="34" charset="0"/>
              </a:rPr>
              <a:t>bebe no tendrá sed; </a:t>
            </a:r>
            <a:r>
              <a:rPr lang="es-ES" sz="6000" dirty="0">
                <a:latin typeface="Arial Black" pitchFamily="34" charset="0"/>
              </a:rPr>
              <a:t>Y si queréis la vida, id a la fuente y allí </a:t>
            </a:r>
            <a:r>
              <a:rPr lang="es-PE" sz="6000" dirty="0">
                <a:latin typeface="Arial Black" pitchFamily="34" charset="0"/>
              </a:rPr>
              <a:t>bebed.</a:t>
            </a:r>
          </a:p>
        </p:txBody>
      </p:sp>
    </p:spTree>
    <p:extLst>
      <p:ext uri="{BB962C8B-B14F-4D97-AF65-F5344CB8AC3E}">
        <p14:creationId xmlns:p14="http://schemas.microsoft.com/office/powerpoint/2010/main" val="34755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Cristo es, de las ovejas que él </a:t>
            </a:r>
            <a:r>
              <a:rPr lang="es-PE" sz="6000" dirty="0">
                <a:latin typeface="Arial Black" pitchFamily="34" charset="0"/>
              </a:rPr>
              <a:t>redimiera, su buen 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Pastor; </a:t>
            </a:r>
            <a:r>
              <a:rPr lang="es-ES" sz="6000" dirty="0">
                <a:latin typeface="Arial Black" pitchFamily="34" charset="0"/>
              </a:rPr>
              <a:t>Vino para salvarlas pero sufriendo </a:t>
            </a:r>
            <a:r>
              <a:rPr lang="es-PE" sz="6000" dirty="0">
                <a:latin typeface="Arial Black" pitchFamily="34" charset="0"/>
              </a:rPr>
              <a:t>cruento dolor.</a:t>
            </a:r>
          </a:p>
        </p:txBody>
      </p:sp>
    </p:spTree>
    <p:extLst>
      <p:ext uri="{BB962C8B-B14F-4D97-AF65-F5344CB8AC3E}">
        <p14:creationId xmlns:p14="http://schemas.microsoft.com/office/powerpoint/2010/main" val="34755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al derramar su sangre en el madero de </a:t>
            </a:r>
            <a:r>
              <a:rPr lang="es-PE" sz="6000" dirty="0">
                <a:latin typeface="Arial Black" pitchFamily="34" charset="0"/>
              </a:rPr>
              <a:t>aquella cruz, </a:t>
            </a:r>
            <a:r>
              <a:rPr lang="es-ES" sz="6000" dirty="0">
                <a:latin typeface="Arial Black" pitchFamily="34" charset="0"/>
              </a:rPr>
              <a:t>Vida, paz y esperanza, y eterna gloria </a:t>
            </a:r>
            <a:r>
              <a:rPr lang="es-PE" sz="6000" dirty="0">
                <a:latin typeface="Arial Black" pitchFamily="34" charset="0"/>
              </a:rPr>
              <a:t>nos dio Jesús.</a:t>
            </a:r>
          </a:p>
        </p:txBody>
      </p:sp>
    </p:spTree>
    <p:extLst>
      <p:ext uri="{BB962C8B-B14F-4D97-AF65-F5344CB8AC3E}">
        <p14:creationId xmlns:p14="http://schemas.microsoft.com/office/powerpoint/2010/main" val="22972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Ahora ya no estoy triste sino que vivo </a:t>
            </a:r>
            <a:r>
              <a:rPr lang="es-PE" sz="6000" dirty="0">
                <a:latin typeface="Arial Black" pitchFamily="34" charset="0"/>
              </a:rPr>
              <a:t>siempre feliz,</a:t>
            </a:r>
            <a:r>
              <a:rPr lang="es-ES" sz="6000" dirty="0">
                <a:latin typeface="Arial Black" pitchFamily="34" charset="0"/>
              </a:rPr>
              <a:t> Con la dulce esperanza de que algún día </a:t>
            </a:r>
            <a:r>
              <a:rPr lang="es-PE" sz="6000" dirty="0">
                <a:latin typeface="Arial Black" pitchFamily="34" charset="0"/>
              </a:rPr>
              <a:t>iré al país,</a:t>
            </a:r>
          </a:p>
        </p:txBody>
      </p:sp>
    </p:spTree>
    <p:extLst>
      <p:ext uri="{BB962C8B-B14F-4D97-AF65-F5344CB8AC3E}">
        <p14:creationId xmlns:p14="http://schemas.microsoft.com/office/powerpoint/2010/main" val="18145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Ese país amado donde moradas fue a </a:t>
            </a:r>
            <a:r>
              <a:rPr lang="es-PE" sz="6000" dirty="0">
                <a:latin typeface="Arial Black" pitchFamily="34" charset="0"/>
              </a:rPr>
              <a:t>preparar: Cristo, el Pastor eterno, que a sus ovejas vino a salvar.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Suena en mí ser dulce canto: Cristo el Señor me salvó; </a:t>
            </a:r>
            <a:r>
              <a:rPr lang="es-PE" sz="6000" dirty="0">
                <a:latin typeface="Arial Black" pitchFamily="34" charset="0"/>
              </a:rPr>
              <a:t>El Salvador los pecados </a:t>
            </a:r>
            <a:r>
              <a:rPr lang="es-ES" sz="6000" dirty="0">
                <a:latin typeface="Arial Black" pitchFamily="34" charset="0"/>
              </a:rPr>
              <a:t>De mi alma todos limpió.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¿Sabes por qué canto a Cristo? </a:t>
            </a:r>
            <a:r>
              <a:rPr lang="es-ES" sz="6000" dirty="0">
                <a:latin typeface="Arial Black" pitchFamily="34" charset="0"/>
              </a:rPr>
              <a:t>El es mi amante Señor; Por mí murió en el Calvario </a:t>
            </a:r>
            <a:r>
              <a:rPr lang="es-PE" sz="6000" dirty="0">
                <a:latin typeface="Arial Black" pitchFamily="34" charset="0"/>
              </a:rPr>
              <a:t>Cristo, mi Salvador.</a:t>
            </a:r>
          </a:p>
        </p:txBody>
      </p:sp>
    </p:spTree>
    <p:extLst>
      <p:ext uri="{BB962C8B-B14F-4D97-AF65-F5344CB8AC3E}">
        <p14:creationId xmlns:p14="http://schemas.microsoft.com/office/powerpoint/2010/main" val="31431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Al contemplar su hermosura, Mi alma de amor se llenó; </a:t>
            </a:r>
            <a:r>
              <a:rPr lang="es-PE" sz="6000" dirty="0">
                <a:latin typeface="Arial Black" pitchFamily="34" charset="0"/>
              </a:rPr>
              <a:t>No pude menos que amarle, Pues Cristo me libertó.</a:t>
            </a:r>
          </a:p>
        </p:txBody>
      </p:sp>
    </p:spTree>
    <p:extLst>
      <p:ext uri="{BB962C8B-B14F-4D97-AF65-F5344CB8AC3E}">
        <p14:creationId xmlns:p14="http://schemas.microsoft.com/office/powerpoint/2010/main" val="37121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¿Sabes por qué canto a Cristo? </a:t>
            </a:r>
            <a:r>
              <a:rPr lang="es-ES" sz="6000" dirty="0">
                <a:latin typeface="Arial Black" pitchFamily="34" charset="0"/>
              </a:rPr>
              <a:t>El es mi amante Señor; Por mí murió en el Calvario </a:t>
            </a:r>
            <a:r>
              <a:rPr lang="es-PE" sz="6000" dirty="0">
                <a:latin typeface="Arial Black" pitchFamily="34" charset="0"/>
              </a:rPr>
              <a:t>Cristo, mi Salvador.</a:t>
            </a:r>
          </a:p>
        </p:txBody>
      </p:sp>
    </p:spTree>
    <p:extLst>
      <p:ext uri="{BB962C8B-B14F-4D97-AF65-F5344CB8AC3E}">
        <p14:creationId xmlns:p14="http://schemas.microsoft.com/office/powerpoint/2010/main" val="14708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Cristo es el Lirio del Valle, Rosa es también de </a:t>
            </a:r>
            <a:r>
              <a:rPr lang="es-ES" sz="6000" dirty="0" err="1">
                <a:latin typeface="Arial Black" pitchFamily="34" charset="0"/>
              </a:rPr>
              <a:t>Sarón</a:t>
            </a:r>
            <a:r>
              <a:rPr lang="es-ES" sz="6000" dirty="0">
                <a:latin typeface="Arial Black" pitchFamily="34" charset="0"/>
              </a:rPr>
              <a:t>; </a:t>
            </a:r>
            <a:r>
              <a:rPr lang="es-PE" sz="6000" dirty="0">
                <a:latin typeface="Arial Black" pitchFamily="34" charset="0"/>
              </a:rPr>
              <a:t>Su gracia y misericordia Hoy llenan mi corazón.</a:t>
            </a:r>
          </a:p>
        </p:txBody>
      </p:sp>
    </p:spTree>
    <p:extLst>
      <p:ext uri="{BB962C8B-B14F-4D97-AF65-F5344CB8AC3E}">
        <p14:creationId xmlns:p14="http://schemas.microsoft.com/office/powerpoint/2010/main" val="8413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1 Título"/>
          <p:cNvSpPr txBox="1">
            <a:spLocks/>
          </p:cNvSpPr>
          <p:nvPr/>
        </p:nvSpPr>
        <p:spPr>
          <a:xfrm>
            <a:off x="110889" y="193675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477.-PAZ, PAZ, CUAN DULCE PAZ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10889" y="64969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478.-AMOROSO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96375" y="112474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479.-CANTAR NOS GUSTA UNIDOS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10889" y="162880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480.-SOLO CRISTO SALVA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10889" y="220989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481.-CUANTO MAS LE SIRVO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110889" y="270892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482.-LUGAR HAY DONDE DESCANSAR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110889" y="3212976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0" action="ppaction://hlinksldjump"/>
              </a:rPr>
              <a:t>483.-HAY UN NOMBRE NUEVO EN LA GLORIA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10889" y="371703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484.-¿COMO PODRE ESTAR TRISTE?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10888" y="429813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800" dirty="0">
                <a:latin typeface="Algerian" pitchFamily="82" charset="0"/>
                <a:hlinkClick r:id="rId12" action="ppaction://hlinksldjump"/>
              </a:rPr>
              <a:t>485.-CANTARE LOOR A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10887" y="479715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486.-CADA DÍA QUE PASA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28114" y="5301208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487.-LAS PISADAS DEL MAESTRO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07504" y="581029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488.-¿DEBERÁ JESÚS LLEVAR SU CRUZ?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110889" y="6314355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489.-LA VIDA SE VA COMO EL VIENTO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683761" y="18864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490.-¡OH! YO QUIERO ANDAR CON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698275" y="69773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491.-EVIDENCIAS DEL PERDÓN DE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4698275" y="1201787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492.-CUAN GLORIOSA SERA LA MAÑANA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698275" y="1705843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493.-MI CORAZÓN, OH EXAMINA HOY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719401" y="220486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21" action="ppaction://hlinksldjump"/>
              </a:rPr>
              <a:t>494.-CUANDO MIS LUCHAS TERMINEN AQUÍ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4692077" y="270892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495.-JERUSALEIM, MI HOGAR FELIZ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4692077" y="320794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496.-YO PODRE RECONOCERLE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719401" y="3722067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497.-UNIDAD ETERNA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4727169" y="4221088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498.-CANTEN DEL AMOR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4716016" y="472514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499.-VOY AL CIELO, SOY PEREGRINO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4716016" y="522920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500.-EN PRESENCIA ESTAR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4702648" y="581029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501.-POR EL VALLE IREMOS EN PAZ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4719401" y="6309320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502.-HAY UN LUGAR DO QUIERO ESTAR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¿Vive el hombre desprovisto De paz, gozo y santo amor?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Esto es porque no llevamos Todo a Dios en oración.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¿Sabes por qué canto a Cristo? </a:t>
            </a:r>
            <a:r>
              <a:rPr lang="es-ES" sz="6000" dirty="0">
                <a:latin typeface="Arial Black" pitchFamily="34" charset="0"/>
              </a:rPr>
              <a:t>El es mi amante Señor; Por mí murió en el Calvario </a:t>
            </a:r>
            <a:r>
              <a:rPr lang="es-PE" sz="6000" dirty="0">
                <a:latin typeface="Arial Black" pitchFamily="34" charset="0"/>
              </a:rPr>
              <a:t>Cristo, mi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Grato es contar la historia del celestial </a:t>
            </a:r>
            <a:r>
              <a:rPr lang="es-PE" sz="6000" dirty="0">
                <a:latin typeface="Arial Black" pitchFamily="34" charset="0"/>
              </a:rPr>
              <a:t>favor; </a:t>
            </a:r>
            <a:r>
              <a:rPr lang="es-ES" sz="6000" dirty="0">
                <a:latin typeface="Arial Black" pitchFamily="34" charset="0"/>
              </a:rPr>
              <a:t>De Cristo y de su gloria, de Cristo y de </a:t>
            </a:r>
            <a:r>
              <a:rPr lang="es-PE" sz="6000" dirty="0">
                <a:latin typeface="Arial Black" pitchFamily="34" charset="0"/>
              </a:rPr>
              <a:t>su amor;</a:t>
            </a:r>
          </a:p>
        </p:txBody>
      </p:sp>
    </p:spTree>
    <p:extLst>
      <p:ext uri="{BB962C8B-B14F-4D97-AF65-F5344CB8AC3E}">
        <p14:creationId xmlns:p14="http://schemas.microsoft.com/office/powerpoint/2010/main" val="29700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agrada referirla, pues sé que es la </a:t>
            </a:r>
            <a:r>
              <a:rPr lang="es-PE" sz="6000" dirty="0">
                <a:latin typeface="Arial Black" pitchFamily="34" charset="0"/>
              </a:rPr>
              <a:t>verdad; </a:t>
            </a:r>
            <a:r>
              <a:rPr lang="es-ES" sz="6000" dirty="0">
                <a:latin typeface="Arial Black" pitchFamily="34" charset="0"/>
              </a:rPr>
              <a:t>Y nada satisface cual ella, mi ansiedad.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¡Cuan bella es esa historia! Mi tema de </a:t>
            </a:r>
            <a:r>
              <a:rPr lang="es-PE" sz="6000" dirty="0">
                <a:latin typeface="Arial Black" pitchFamily="34" charset="0"/>
              </a:rPr>
              <a:t>victoria,</a:t>
            </a:r>
            <a:r>
              <a:rPr lang="es-ES" sz="6000" dirty="0">
                <a:latin typeface="Arial Black" pitchFamily="34" charset="0"/>
              </a:rPr>
              <a:t> Es esta antigua historia de Cristo </a:t>
            </a:r>
            <a:r>
              <a:rPr lang="es-PE" sz="6000" dirty="0">
                <a:latin typeface="Arial Black" pitchFamily="34" charset="0"/>
              </a:rPr>
              <a:t>y de su amor.</a:t>
            </a:r>
          </a:p>
        </p:txBody>
      </p:sp>
    </p:spTree>
    <p:extLst>
      <p:ext uri="{BB962C8B-B14F-4D97-AF65-F5344CB8AC3E}">
        <p14:creationId xmlns:p14="http://schemas.microsoft.com/office/powerpoint/2010/main" val="221617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Grato es contar la historia que ayuda </a:t>
            </a:r>
            <a:r>
              <a:rPr lang="es-PE" sz="6000" dirty="0">
                <a:latin typeface="Arial Black" pitchFamily="34" charset="0"/>
              </a:rPr>
              <a:t>al mortal; </a:t>
            </a:r>
            <a:r>
              <a:rPr lang="es-ES" sz="6000" dirty="0">
                <a:latin typeface="Arial Black" pitchFamily="34" charset="0"/>
              </a:rPr>
              <a:t>Que en glorias y portentos no reconoce </a:t>
            </a:r>
            <a:r>
              <a:rPr lang="es-PE" sz="6000" dirty="0">
                <a:latin typeface="Arial Black" pitchFamily="34" charset="0"/>
              </a:rPr>
              <a:t>igual;</a:t>
            </a:r>
          </a:p>
        </p:txBody>
      </p:sp>
    </p:spTree>
    <p:extLst>
      <p:ext uri="{BB962C8B-B14F-4D97-AF65-F5344CB8AC3E}">
        <p14:creationId xmlns:p14="http://schemas.microsoft.com/office/powerpoint/2010/main" val="24731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agrada referirla, pues me hace </a:t>
            </a:r>
            <a:r>
              <a:rPr lang="es-PE" sz="6000" dirty="0">
                <a:latin typeface="Arial Black" pitchFamily="34" charset="0"/>
              </a:rPr>
              <a:t>mucho bien: </a:t>
            </a:r>
            <a:r>
              <a:rPr lang="es-ES" sz="6000" dirty="0">
                <a:latin typeface="Arial Black" pitchFamily="34" charset="0"/>
              </a:rPr>
              <a:t>Por eso a ti deseo decírtela también.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¡Cuan bella es esa historia! Mi tema de </a:t>
            </a:r>
            <a:r>
              <a:rPr lang="es-PE" sz="6000" dirty="0">
                <a:latin typeface="Arial Black" pitchFamily="34" charset="0"/>
              </a:rPr>
              <a:t>victoria,</a:t>
            </a:r>
            <a:r>
              <a:rPr lang="es-ES" sz="6000" dirty="0">
                <a:latin typeface="Arial Black" pitchFamily="34" charset="0"/>
              </a:rPr>
              <a:t> Es esta antigua historia de Cristo </a:t>
            </a:r>
            <a:r>
              <a:rPr lang="es-PE" sz="6000" dirty="0">
                <a:latin typeface="Arial Black" pitchFamily="34" charset="0"/>
              </a:rPr>
              <a:t>y de su amor.</a:t>
            </a:r>
          </a:p>
        </p:txBody>
      </p:sp>
    </p:spTree>
    <p:extLst>
      <p:ext uri="{BB962C8B-B14F-4D97-AF65-F5344CB8AC3E}">
        <p14:creationId xmlns:p14="http://schemas.microsoft.com/office/powerpoint/2010/main" val="30028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Grato es contar la historia que </a:t>
            </a:r>
            <a:r>
              <a:rPr lang="es-PE" sz="6000" dirty="0">
                <a:latin typeface="Arial Black" pitchFamily="34" charset="0"/>
              </a:rPr>
              <a:t>antigua, sin vejez, </a:t>
            </a:r>
            <a:r>
              <a:rPr lang="es-ES" sz="6000" dirty="0">
                <a:latin typeface="Arial Black" pitchFamily="34" charset="0"/>
              </a:rPr>
              <a:t>Parece al repetirla más dulce cada vez;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agrada referirla, pues hay quien nunca oyó Que para hacerle salvo el </a:t>
            </a:r>
            <a:r>
              <a:rPr lang="es-PE" sz="6000" dirty="0">
                <a:latin typeface="Arial Black" pitchFamily="34" charset="0"/>
              </a:rPr>
              <a:t>buen Jesús murió.</a:t>
            </a:r>
          </a:p>
        </p:txBody>
      </p:sp>
    </p:spTree>
    <p:extLst>
      <p:ext uri="{BB962C8B-B14F-4D97-AF65-F5344CB8AC3E}">
        <p14:creationId xmlns:p14="http://schemas.microsoft.com/office/powerpoint/2010/main" val="42187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¡Cuan bella es esa historia! Mi tema de </a:t>
            </a:r>
            <a:r>
              <a:rPr lang="es-PE" sz="6000" dirty="0">
                <a:latin typeface="Arial Black" pitchFamily="34" charset="0"/>
              </a:rPr>
              <a:t>victoria,</a:t>
            </a:r>
            <a:r>
              <a:rPr lang="es-ES" sz="6000" dirty="0">
                <a:latin typeface="Arial Black" pitchFamily="34" charset="0"/>
              </a:rPr>
              <a:t> Es esta antigua historia de Cristo </a:t>
            </a:r>
            <a:r>
              <a:rPr lang="es-PE" sz="6000" dirty="0">
                <a:latin typeface="Arial Black" pitchFamily="34" charset="0"/>
              </a:rPr>
              <a:t>y de su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¿Vives débil y cargado </a:t>
            </a:r>
            <a:r>
              <a:rPr lang="es-PE" sz="6000" dirty="0">
                <a:latin typeface="Arial Black" pitchFamily="34" charset="0"/>
              </a:rPr>
              <a:t>De cuidados y temor? A Jesús, refugio eterno, Dile todo en oración.</a:t>
            </a:r>
          </a:p>
        </p:txBody>
      </p:sp>
    </p:spTree>
    <p:extLst>
      <p:ext uri="{BB962C8B-B14F-4D97-AF65-F5344CB8AC3E}">
        <p14:creationId xmlns:p14="http://schemas.microsoft.com/office/powerpoint/2010/main" val="39923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Grande gozo hay en mi alma hoy, </a:t>
            </a:r>
            <a:r>
              <a:rPr lang="es-PE" sz="6000" dirty="0">
                <a:latin typeface="Arial Black" pitchFamily="34" charset="0"/>
              </a:rPr>
              <a:t>Pues Jesús conmigo está; </a:t>
            </a:r>
            <a:r>
              <a:rPr lang="es-ES" sz="6000" dirty="0">
                <a:latin typeface="Arial Black" pitchFamily="34" charset="0"/>
              </a:rPr>
              <a:t>Y su paz, que ya gozando estoy, </a:t>
            </a:r>
            <a:r>
              <a:rPr lang="es-PE" sz="6000" dirty="0">
                <a:latin typeface="Arial Black" pitchFamily="34" charset="0"/>
              </a:rPr>
              <a:t>Por siempre durará.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Grande gozo, ¡cuán hermoso! </a:t>
            </a:r>
            <a:r>
              <a:rPr lang="es-ES" sz="5600" dirty="0">
                <a:latin typeface="Arial Black" pitchFamily="34" charset="0"/>
              </a:rPr>
              <a:t>Paso todo el tiempo bien feliz; Porque tengo en Cristo grata y dulce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paz, </a:t>
            </a:r>
            <a:r>
              <a:rPr lang="es-ES" sz="5600" dirty="0">
                <a:latin typeface="Arial Black" pitchFamily="34" charset="0"/>
              </a:rPr>
              <a:t>Grande gozo siento en mi.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Hay un canto en mi alma hoy; </a:t>
            </a:r>
            <a:r>
              <a:rPr lang="es-PE" sz="6000" dirty="0">
                <a:latin typeface="Arial Black" pitchFamily="34" charset="0"/>
              </a:rPr>
              <a:t>Melodías a mi Rey; </a:t>
            </a:r>
            <a:r>
              <a:rPr lang="es-ES" sz="6000" dirty="0">
                <a:latin typeface="Arial Black" pitchFamily="34" charset="0"/>
              </a:rPr>
              <a:t>En su amor feliz y libre soy, Y salvo por la fe.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Grande gozo, ¡cuán hermoso! </a:t>
            </a:r>
            <a:r>
              <a:rPr lang="es-ES" sz="5600" dirty="0">
                <a:latin typeface="Arial Black" pitchFamily="34" charset="0"/>
              </a:rPr>
              <a:t>Paso todo el tiempo bien feliz; Porque tengo en Cristo grata y dulce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paz, </a:t>
            </a:r>
            <a:r>
              <a:rPr lang="es-ES" sz="5600" dirty="0">
                <a:latin typeface="Arial Black" pitchFamily="34" charset="0"/>
              </a:rPr>
              <a:t>Grande gozo siento en mi.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Paz divina hay en mi alma hoy, </a:t>
            </a:r>
            <a:r>
              <a:rPr lang="es-PE" sz="6000" dirty="0">
                <a:latin typeface="Arial Black" pitchFamily="34" charset="0"/>
              </a:rPr>
              <a:t>Porque Cristo me salvó;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cadenas rotas ya están; </a:t>
            </a:r>
            <a:r>
              <a:rPr lang="es-PE" sz="6000" dirty="0">
                <a:latin typeface="Arial Black" pitchFamily="34" charset="0"/>
              </a:rPr>
              <a:t>Jesús me libertó.</a:t>
            </a:r>
          </a:p>
        </p:txBody>
      </p:sp>
    </p:spTree>
    <p:extLst>
      <p:ext uri="{BB962C8B-B14F-4D97-AF65-F5344CB8AC3E}">
        <p14:creationId xmlns:p14="http://schemas.microsoft.com/office/powerpoint/2010/main" val="36344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Grande gozo, ¡cuán hermoso! </a:t>
            </a:r>
            <a:r>
              <a:rPr lang="es-ES" sz="5600" dirty="0">
                <a:latin typeface="Arial Black" pitchFamily="34" charset="0"/>
              </a:rPr>
              <a:t>Paso todo el tiempo bien feliz; Porque tengo en Cristo grata y dulce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paz, </a:t>
            </a:r>
            <a:r>
              <a:rPr lang="es-ES" sz="5600" dirty="0">
                <a:latin typeface="Arial Black" pitchFamily="34" charset="0"/>
              </a:rPr>
              <a:t>Grande gozo siento en mi.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Gratitud hay en mi alma hoy, </a:t>
            </a:r>
            <a:r>
              <a:rPr lang="es-PE" sz="6000" dirty="0">
                <a:latin typeface="Arial Black" pitchFamily="34" charset="0"/>
              </a:rPr>
              <a:t>Y  alabanzas a Jesús; </a:t>
            </a:r>
            <a:r>
              <a:rPr lang="es-ES" sz="6000" dirty="0">
                <a:latin typeface="Arial Black" pitchFamily="34" charset="0"/>
              </a:rPr>
              <a:t>Por su gracia a la gloria voy, </a:t>
            </a:r>
            <a:r>
              <a:rPr lang="es-PE" sz="6000" dirty="0">
                <a:latin typeface="Arial Black" pitchFamily="34" charset="0"/>
              </a:rPr>
              <a:t>Gozándome en la luz.</a:t>
            </a:r>
          </a:p>
        </p:txBody>
      </p:sp>
    </p:spTree>
    <p:extLst>
      <p:ext uri="{BB962C8B-B14F-4D97-AF65-F5344CB8AC3E}">
        <p14:creationId xmlns:p14="http://schemas.microsoft.com/office/powerpoint/2010/main" val="22053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Grande gozo, ¡cuán hermoso! </a:t>
            </a:r>
            <a:r>
              <a:rPr lang="es-ES" sz="5600" dirty="0">
                <a:latin typeface="Arial Black" pitchFamily="34" charset="0"/>
              </a:rPr>
              <a:t>Paso todo el tiempo bien feliz; Porque tengo en Cristo grata y dulce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paz, </a:t>
            </a:r>
            <a:r>
              <a:rPr lang="es-ES" sz="5600" dirty="0">
                <a:latin typeface="Arial Black" pitchFamily="34" charset="0"/>
              </a:rPr>
              <a:t>Grande gozo siento en mi.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Oí bendita historia, de Jesús quien de </a:t>
            </a:r>
            <a:r>
              <a:rPr lang="es-PE" sz="6000" dirty="0">
                <a:latin typeface="Arial Black" pitchFamily="34" charset="0"/>
              </a:rPr>
              <a:t>su gloria, </a:t>
            </a:r>
            <a:r>
              <a:rPr lang="es-ES" sz="6000" dirty="0">
                <a:latin typeface="Arial Black" pitchFamily="34" charset="0"/>
              </a:rPr>
              <a:t>Al Calvario decidió venir para salvarme a </a:t>
            </a:r>
            <a:r>
              <a:rPr lang="es-PE" sz="6000" dirty="0">
                <a:latin typeface="Arial Black" pitchFamily="34" charset="0"/>
              </a:rPr>
              <a:t>mí.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Su sangre derramada se aplicó feliz a mi </a:t>
            </a:r>
            <a:r>
              <a:rPr lang="es-PE" sz="6000" dirty="0">
                <a:latin typeface="Arial Black" pitchFamily="34" charset="0"/>
              </a:rPr>
              <a:t>alma, </a:t>
            </a:r>
            <a:r>
              <a:rPr lang="es-ES" sz="6000" dirty="0">
                <a:latin typeface="Arial Black" pitchFamily="34" charset="0"/>
              </a:rPr>
              <a:t>Me dio victoria sin igual cuando me </a:t>
            </a:r>
            <a:r>
              <a:rPr lang="es-PE" sz="6000" dirty="0">
                <a:latin typeface="Arial Black" pitchFamily="34" charset="0"/>
              </a:rPr>
              <a:t>arrepentí.</a:t>
            </a:r>
          </a:p>
        </p:txBody>
      </p:sp>
    </p:spTree>
    <p:extLst>
      <p:ext uri="{BB962C8B-B14F-4D97-AF65-F5344CB8AC3E}">
        <p14:creationId xmlns:p14="http://schemas.microsoft.com/office/powerpoint/2010/main" val="8773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¿Te desprecian tus amigos? Cuéntaselo en oración; </a:t>
            </a:r>
            <a:r>
              <a:rPr lang="es-ES" sz="6000" dirty="0">
                <a:latin typeface="Arial Black" pitchFamily="34" charset="0"/>
              </a:rPr>
              <a:t>En sus brazos de amor tierno </a:t>
            </a:r>
            <a:r>
              <a:rPr lang="es-PE" sz="6000" dirty="0">
                <a:latin typeface="Arial Black" pitchFamily="34" charset="0"/>
              </a:rPr>
              <a:t>Paz tendrá tu corazón.</a:t>
            </a:r>
          </a:p>
        </p:txBody>
      </p:sp>
    </p:spTree>
    <p:extLst>
      <p:ext uri="{BB962C8B-B14F-4D97-AF65-F5344CB8AC3E}">
        <p14:creationId xmlns:p14="http://schemas.microsoft.com/office/powerpoint/2010/main" val="4137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Ya tengo la victoria, pues Cristo me </a:t>
            </a:r>
            <a:r>
              <a:rPr lang="es-PE" sz="6000" dirty="0">
                <a:latin typeface="Arial Black" pitchFamily="34" charset="0"/>
              </a:rPr>
              <a:t>salva. </a:t>
            </a:r>
            <a:r>
              <a:rPr lang="es-ES" sz="6000" dirty="0" err="1">
                <a:latin typeface="Arial Black" pitchFamily="34" charset="0"/>
              </a:rPr>
              <a:t>Buscóme</a:t>
            </a:r>
            <a:r>
              <a:rPr lang="es-ES" sz="6000" dirty="0">
                <a:latin typeface="Arial Black" pitchFamily="34" charset="0"/>
              </a:rPr>
              <a:t> y </a:t>
            </a:r>
            <a:r>
              <a:rPr lang="es-ES" sz="6000" dirty="0" err="1">
                <a:latin typeface="Arial Black" pitchFamily="34" charset="0"/>
              </a:rPr>
              <a:t>compróme</a:t>
            </a:r>
            <a:r>
              <a:rPr lang="es-ES" sz="6000" dirty="0">
                <a:latin typeface="Arial Black" pitchFamily="34" charset="0"/>
              </a:rPr>
              <a:t> con su divino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8492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imparte de su gloria, su paz inunda mi alma; Victoria me concedió cuando </a:t>
            </a:r>
            <a:r>
              <a:rPr lang="es-PE" sz="6000" dirty="0">
                <a:latin typeface="Arial Black" pitchFamily="34" charset="0"/>
              </a:rPr>
              <a:t>por mí murió.</a:t>
            </a:r>
          </a:p>
        </p:txBody>
      </p:sp>
    </p:spTree>
    <p:extLst>
      <p:ext uri="{BB962C8B-B14F-4D97-AF65-F5344CB8AC3E}">
        <p14:creationId xmlns:p14="http://schemas.microsoft.com/office/powerpoint/2010/main" val="20032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Oí que en amor tierno, él sanó a los </a:t>
            </a:r>
            <a:r>
              <a:rPr lang="es-PE" sz="6000" dirty="0">
                <a:latin typeface="Arial Black" pitchFamily="34" charset="0"/>
              </a:rPr>
              <a:t>enfermos; </a:t>
            </a:r>
            <a:r>
              <a:rPr lang="es-ES" sz="6000" dirty="0">
                <a:latin typeface="Arial Black" pitchFamily="34" charset="0"/>
              </a:rPr>
              <a:t>A los cojos los mandó correr, al ciego lo </a:t>
            </a:r>
            <a:r>
              <a:rPr lang="es-PE" sz="6000" dirty="0">
                <a:latin typeface="Arial Black" pitchFamily="34" charset="0"/>
              </a:rPr>
              <a:t>hizo ver.</a:t>
            </a:r>
          </a:p>
        </p:txBody>
      </p:sp>
    </p:spTree>
    <p:extLst>
      <p:ext uri="{BB962C8B-B14F-4D97-AF65-F5344CB8AC3E}">
        <p14:creationId xmlns:p14="http://schemas.microsoft.com/office/powerpoint/2010/main" val="34539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Entonces suplicante le pedí al Cristo amante, </a:t>
            </a:r>
            <a:r>
              <a:rPr lang="es-ES" sz="6000" dirty="0">
                <a:latin typeface="Arial Black" pitchFamily="34" charset="0"/>
              </a:rPr>
              <a:t>Le diera a mi alma la salud y fe para </a:t>
            </a:r>
            <a:r>
              <a:rPr lang="es-PE" sz="6000" dirty="0">
                <a:latin typeface="Arial Black" pitchFamily="34" charset="0"/>
              </a:rPr>
              <a:t>vencer.</a:t>
            </a:r>
          </a:p>
        </p:txBody>
      </p:sp>
    </p:spTree>
    <p:extLst>
      <p:ext uri="{BB962C8B-B14F-4D97-AF65-F5344CB8AC3E}">
        <p14:creationId xmlns:p14="http://schemas.microsoft.com/office/powerpoint/2010/main" val="21458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Ya tengo la victoria, pues Cristo me </a:t>
            </a:r>
            <a:r>
              <a:rPr lang="es-PE" sz="6000" dirty="0">
                <a:latin typeface="Arial Black" pitchFamily="34" charset="0"/>
              </a:rPr>
              <a:t>salva. </a:t>
            </a:r>
            <a:r>
              <a:rPr lang="es-ES" sz="6000" dirty="0" err="1">
                <a:latin typeface="Arial Black" pitchFamily="34" charset="0"/>
              </a:rPr>
              <a:t>Buscóme</a:t>
            </a:r>
            <a:r>
              <a:rPr lang="es-ES" sz="6000" dirty="0">
                <a:latin typeface="Arial Black" pitchFamily="34" charset="0"/>
              </a:rPr>
              <a:t> y </a:t>
            </a:r>
            <a:r>
              <a:rPr lang="es-ES" sz="6000" dirty="0" err="1">
                <a:latin typeface="Arial Black" pitchFamily="34" charset="0"/>
              </a:rPr>
              <a:t>compróme</a:t>
            </a:r>
            <a:r>
              <a:rPr lang="es-ES" sz="6000" dirty="0">
                <a:latin typeface="Arial Black" pitchFamily="34" charset="0"/>
              </a:rPr>
              <a:t> con su divino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38345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imparte de su gloria, su paz inunda mi alma; Victoria me concedió cuando </a:t>
            </a:r>
            <a:r>
              <a:rPr lang="es-PE" sz="6000" dirty="0">
                <a:latin typeface="Arial Black" pitchFamily="34" charset="0"/>
              </a:rPr>
              <a:t>por mí murió.</a:t>
            </a:r>
          </a:p>
        </p:txBody>
      </p:sp>
    </p:spTree>
    <p:extLst>
      <p:ext uri="{BB962C8B-B14F-4D97-AF65-F5344CB8AC3E}">
        <p14:creationId xmlns:p14="http://schemas.microsoft.com/office/powerpoint/2010/main" val="6746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Oí que allá en la gloria, hay </a:t>
            </a:r>
            <a:r>
              <a:rPr lang="es-PE" sz="6000" dirty="0">
                <a:latin typeface="Arial Black" pitchFamily="34" charset="0"/>
              </a:rPr>
              <a:t>mansiones de victoria, </a:t>
            </a:r>
            <a:r>
              <a:rPr lang="es-ES" sz="6000" dirty="0">
                <a:latin typeface="Arial Black" pitchFamily="34" charset="0"/>
              </a:rPr>
              <a:t>Que su santa mano preparó para los que </a:t>
            </a:r>
            <a:r>
              <a:rPr lang="es-PE" sz="6000" dirty="0">
                <a:latin typeface="Arial Black" pitchFamily="34" charset="0"/>
              </a:rPr>
              <a:t>él salvó.</a:t>
            </a:r>
          </a:p>
        </p:txBody>
      </p:sp>
    </p:spTree>
    <p:extLst>
      <p:ext uri="{BB962C8B-B14F-4D97-AF65-F5344CB8AC3E}">
        <p14:creationId xmlns:p14="http://schemas.microsoft.com/office/powerpoint/2010/main" val="4208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Espero unir mi canto al del grupo sacrosanto, </a:t>
            </a:r>
            <a:r>
              <a:rPr lang="es-ES" sz="6000" dirty="0">
                <a:latin typeface="Arial Black" pitchFamily="34" charset="0"/>
              </a:rPr>
              <a:t>Que victorioso rendirá tributo al </a:t>
            </a:r>
            <a:r>
              <a:rPr lang="es-PE" sz="6000" dirty="0">
                <a:latin typeface="Arial Black" pitchFamily="34" charset="0"/>
              </a:rPr>
              <a:t>Redentor.</a:t>
            </a:r>
          </a:p>
        </p:txBody>
      </p:sp>
    </p:spTree>
    <p:extLst>
      <p:ext uri="{BB962C8B-B14F-4D97-AF65-F5344CB8AC3E}">
        <p14:creationId xmlns:p14="http://schemas.microsoft.com/office/powerpoint/2010/main" val="21953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Ya tengo la victoria, pues Cristo me </a:t>
            </a:r>
            <a:r>
              <a:rPr lang="es-PE" sz="6000" dirty="0">
                <a:latin typeface="Arial Black" pitchFamily="34" charset="0"/>
              </a:rPr>
              <a:t>salva. </a:t>
            </a:r>
            <a:r>
              <a:rPr lang="es-ES" sz="6000" dirty="0" err="1">
                <a:latin typeface="Arial Black" pitchFamily="34" charset="0"/>
              </a:rPr>
              <a:t>Buscóme</a:t>
            </a:r>
            <a:r>
              <a:rPr lang="es-ES" sz="6000" dirty="0">
                <a:latin typeface="Arial Black" pitchFamily="34" charset="0"/>
              </a:rPr>
              <a:t> y </a:t>
            </a:r>
            <a:r>
              <a:rPr lang="es-ES" sz="6000" dirty="0" err="1">
                <a:latin typeface="Arial Black" pitchFamily="34" charset="0"/>
              </a:rPr>
              <a:t>compróme</a:t>
            </a:r>
            <a:r>
              <a:rPr lang="es-ES" sz="6000" dirty="0">
                <a:latin typeface="Arial Black" pitchFamily="34" charset="0"/>
              </a:rPr>
              <a:t> con su divino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38345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imparte de su gloria, su paz inunda mi alma; Victoria me concedió cuando </a:t>
            </a:r>
            <a:r>
              <a:rPr lang="es-PE" sz="6000" dirty="0">
                <a:latin typeface="Arial Black" pitchFamily="34" charset="0"/>
              </a:rPr>
              <a:t>por mí murió.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Jesucristo es nuestro amigo, De esto prueba nos mostró, Pues sufrió el cruel castigo </a:t>
            </a:r>
            <a:r>
              <a:rPr lang="es-PE" sz="6000" dirty="0">
                <a:latin typeface="Arial Black" pitchFamily="34" charset="0"/>
              </a:rPr>
              <a:t>Que el culpable mereció.</a:t>
            </a:r>
          </a:p>
        </p:txBody>
      </p:sp>
    </p:spTree>
    <p:extLst>
      <p:ext uri="{BB962C8B-B14F-4D97-AF65-F5344CB8AC3E}">
        <p14:creationId xmlns:p14="http://schemas.microsoft.com/office/powerpoint/2010/main" val="28622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Ven a Cristo, ven ahora, ven así cual </a:t>
            </a:r>
            <a:r>
              <a:rPr lang="es-PE" sz="6000" dirty="0">
                <a:latin typeface="Arial Black" pitchFamily="34" charset="0"/>
              </a:rPr>
              <a:t>estás; </a:t>
            </a:r>
            <a:r>
              <a:rPr lang="es-ES" sz="6000" dirty="0">
                <a:latin typeface="Arial Black" pitchFamily="34" charset="0"/>
              </a:rPr>
              <a:t>Y de él sin demora el perdón obtendrás.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Cree y fija tu confianza en su </a:t>
            </a:r>
            <a:r>
              <a:rPr lang="es-PE" sz="6000" dirty="0">
                <a:latin typeface="Arial Black" pitchFamily="34" charset="0"/>
              </a:rPr>
              <a:t>muerte por ti; </a:t>
            </a:r>
            <a:r>
              <a:rPr lang="es-ES" sz="6000" dirty="0">
                <a:latin typeface="Arial Black" pitchFamily="34" charset="0"/>
              </a:rPr>
              <a:t>El gozo alcanza quien lo hiciere así.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Ven a Cristo con fe viva, piensa mucho en su amor; </a:t>
            </a:r>
            <a:r>
              <a:rPr lang="es-ES" sz="6000" dirty="0">
                <a:latin typeface="Arial Black" pitchFamily="34" charset="0"/>
              </a:rPr>
              <a:t>No dudes, reciba al más vil pecador.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El anhela recibirte, y hacerte merced; Las puertas abrirte al eterno placer.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Hallé un buen amigo, mi amado </a:t>
            </a:r>
            <a:r>
              <a:rPr lang="es-PE" sz="6000" dirty="0">
                <a:latin typeface="Arial Black" pitchFamily="34" charset="0"/>
              </a:rPr>
              <a:t>Salvador; </a:t>
            </a:r>
            <a:r>
              <a:rPr lang="es-ES" sz="6000" dirty="0">
                <a:latin typeface="Arial Black" pitchFamily="34" charset="0"/>
              </a:rPr>
              <a:t>Contaré lo que él ha hecho para mí: </a:t>
            </a:r>
            <a:r>
              <a:rPr lang="es-PE" sz="6000" dirty="0">
                <a:latin typeface="Arial Black" pitchFamily="34" charset="0"/>
              </a:rPr>
              <a:t>Hallándome perdido e indigno pecador,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salvó y hoy me guarda para sí. Me salva del pecado, me guarda de </a:t>
            </a:r>
            <a:r>
              <a:rPr lang="es-PE" sz="6000" dirty="0">
                <a:latin typeface="Arial Black" pitchFamily="34" charset="0"/>
              </a:rPr>
              <a:t>Satán; </a:t>
            </a:r>
            <a:r>
              <a:rPr lang="es-ES" sz="6000" dirty="0">
                <a:latin typeface="Arial Black" pitchFamily="34" charset="0"/>
              </a:rPr>
              <a:t>Promete estar conmigo hasta el fin.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consuela en la tristeza, me quita todo </a:t>
            </a:r>
            <a:r>
              <a:rPr lang="es-PE" sz="6000" dirty="0">
                <a:latin typeface="Arial Black" pitchFamily="34" charset="0"/>
              </a:rPr>
              <a:t>afán. </a:t>
            </a:r>
            <a:r>
              <a:rPr lang="es-ES" sz="6000" dirty="0">
                <a:latin typeface="Arial Black" pitchFamily="34" charset="0"/>
              </a:rPr>
              <a:t>¡Grandes cosas Cristo ha hecho para mí!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Jesús jamás me falta, jamás me </a:t>
            </a:r>
            <a:r>
              <a:rPr lang="es-PE" sz="6000" dirty="0">
                <a:latin typeface="Arial Black" pitchFamily="34" charset="0"/>
              </a:rPr>
              <a:t>dejará; </a:t>
            </a:r>
            <a:r>
              <a:rPr lang="es-ES" sz="6000" dirty="0">
                <a:latin typeface="Arial Black" pitchFamily="34" charset="0"/>
              </a:rPr>
              <a:t>Es mi fuerte y poderoso protector. Del mal yo me separó y de la vanidad,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Para consagrar mi vida al Señor. Si el mundo me persigue, si sufro </a:t>
            </a:r>
            <a:r>
              <a:rPr lang="es-PE" sz="6000" dirty="0">
                <a:latin typeface="Arial Black" pitchFamily="34" charset="0"/>
              </a:rPr>
              <a:t>tentación,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Confiando en Cristo puedo resistir.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La victoria me es segura y elevo mi </a:t>
            </a:r>
            <a:r>
              <a:rPr lang="es-PE" sz="6000" dirty="0">
                <a:latin typeface="Arial Black" pitchFamily="34" charset="0"/>
              </a:rPr>
              <a:t>canción: </a:t>
            </a:r>
            <a:r>
              <a:rPr lang="es-ES" sz="6000" dirty="0">
                <a:latin typeface="Arial Black" pitchFamily="34" charset="0"/>
              </a:rPr>
              <a:t>¡Grandes cosas Cristo ha hecho para mí!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castigo de su pueblo En su muerte él sufrió; Cristo es un amigo eterno; ¡Sólo en el confío yo!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Yo sé que Jesucristo muy pronto </a:t>
            </a:r>
            <a:r>
              <a:rPr lang="es-PE" sz="6000" dirty="0">
                <a:latin typeface="Arial Black" pitchFamily="34" charset="0"/>
              </a:rPr>
              <a:t>volverá, </a:t>
            </a:r>
            <a:r>
              <a:rPr lang="es-ES" sz="6000" dirty="0">
                <a:latin typeface="Arial Black" pitchFamily="34" charset="0"/>
              </a:rPr>
              <a:t>Y entre tanto me prepara un hogar, En la casa de mi Padre, mansión de luz </a:t>
            </a:r>
            <a:r>
              <a:rPr lang="es-PE" sz="6000" dirty="0">
                <a:latin typeface="Arial Black" pitchFamily="34" charset="0"/>
              </a:rPr>
              <a:t>y paz,</a:t>
            </a:r>
          </a:p>
        </p:txBody>
      </p:sp>
    </p:spTree>
    <p:extLst>
      <p:ext uri="{BB962C8B-B14F-4D97-AF65-F5344CB8AC3E}">
        <p14:creationId xmlns:p14="http://schemas.microsoft.com/office/powerpoint/2010/main" val="31951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Do el creyente fiel con él ha de morar. Y cuándo este en la gloria, ningún pesar </a:t>
            </a:r>
            <a:r>
              <a:rPr lang="es-PE" sz="6000" dirty="0">
                <a:latin typeface="Arial Black" pitchFamily="34" charset="0"/>
              </a:rPr>
              <a:t>tendré:</a:t>
            </a:r>
          </a:p>
        </p:txBody>
      </p:sp>
    </p:spTree>
    <p:extLst>
      <p:ext uri="{BB962C8B-B14F-4D97-AF65-F5344CB8AC3E}">
        <p14:creationId xmlns:p14="http://schemas.microsoft.com/office/powerpoint/2010/main" val="48499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Contemplaré su rostro siempre allí. Con los santos redimidos gozoso </a:t>
            </a:r>
            <a:r>
              <a:rPr lang="es-PE" sz="6000" dirty="0">
                <a:latin typeface="Arial Black" pitchFamily="34" charset="0"/>
              </a:rPr>
              <a:t>cantaré: </a:t>
            </a:r>
            <a:r>
              <a:rPr lang="es-ES" sz="6000" dirty="0">
                <a:latin typeface="Arial Black" pitchFamily="34" charset="0"/>
              </a:rPr>
              <a:t>¡Grandes cosas Cristo ha hecho para mí!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qué Salvador es mi Cristo Jesús! ¡Oh qué Salvador es aquí! El salva al más malo de su iniquidad, Y vida eterna le da.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escondo en la Roca que es Cristo 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Y allí nada yo temeré;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escondo en la Roca que es mi </a:t>
            </a:r>
            <a:r>
              <a:rPr lang="es-PE" sz="6000" dirty="0">
                <a:latin typeface="Arial Black" pitchFamily="34" charset="0"/>
              </a:rPr>
              <a:t>Salvador, </a:t>
            </a:r>
            <a:r>
              <a:rPr lang="es-ES" sz="6000" dirty="0">
                <a:latin typeface="Arial Black" pitchFamily="34" charset="0"/>
              </a:rPr>
              <a:t>Y en él siempre yo confiaré, Y siempre con él viviré.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1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Veré a mis hermanos que aquí yo </a:t>
            </a:r>
            <a:r>
              <a:rPr lang="es-PE" sz="6000" dirty="0">
                <a:latin typeface="Arial Black" pitchFamily="34" charset="0"/>
              </a:rPr>
              <a:t>dejé, </a:t>
            </a:r>
            <a:r>
              <a:rPr lang="es-ES" sz="6000" dirty="0">
                <a:latin typeface="Arial Black" pitchFamily="34" charset="0"/>
              </a:rPr>
              <a:t>Y con ellos yo estaré; Mas quiero mirar a mi Cristo Jesús, El cual murió en dura cruz.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escondo en la Roca que es Cristo 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Y allí nada yo temeré;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escondo en la Roca que es mi </a:t>
            </a:r>
            <a:r>
              <a:rPr lang="es-PE" sz="6000" dirty="0">
                <a:latin typeface="Arial Black" pitchFamily="34" charset="0"/>
              </a:rPr>
              <a:t>Salvador, </a:t>
            </a:r>
            <a:r>
              <a:rPr lang="es-ES" sz="6000" dirty="0">
                <a:latin typeface="Arial Black" pitchFamily="34" charset="0"/>
              </a:rPr>
              <a:t>Y en él siempre yo confiaré, Y siempre con él viviré.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 cuando esta vida termine aquí, La lucha por fin dejaré, Entonces a Cristo yo voy a mirar, Loor a su nombre daré.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Ven que el Maestro te llama; Ven con Tú carga y afán; Y tus pecados y luchas, Si oras a Dios se te irán.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escondo en la Roca que es Cristo 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Y allí nada yo temeré;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escondo en la Roca que es mi </a:t>
            </a:r>
            <a:r>
              <a:rPr lang="es-PE" sz="6000" dirty="0">
                <a:latin typeface="Arial Black" pitchFamily="34" charset="0"/>
              </a:rPr>
              <a:t>Salvador, </a:t>
            </a:r>
            <a:r>
              <a:rPr lang="es-ES" sz="6000" dirty="0">
                <a:latin typeface="Arial Black" pitchFamily="34" charset="0"/>
              </a:rPr>
              <a:t>Y en él siempre yo confiaré, Y siempre con él viviré.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Y cuando en las nubes descienda </a:t>
            </a:r>
            <a:r>
              <a:rPr lang="es-PE" sz="5600" dirty="0">
                <a:latin typeface="Arial Black" pitchFamily="34" charset="0"/>
              </a:rPr>
              <a:t>Jesús, </a:t>
            </a:r>
            <a:r>
              <a:rPr lang="es-ES" sz="5600" dirty="0">
                <a:latin typeface="Arial Black" pitchFamily="34" charset="0"/>
              </a:rPr>
              <a:t>Glorioso al mundo a reinar, Su gran salvación y perfecto amor, Por siempre yo he de gozar.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6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Me escondo en la Roca que es Cristo 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Y allí nada yo temeré;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escondo en la Roca que es mi </a:t>
            </a:r>
            <a:r>
              <a:rPr lang="es-PE" sz="6000" dirty="0">
                <a:latin typeface="Arial Black" pitchFamily="34" charset="0"/>
              </a:rPr>
              <a:t>Salvador, </a:t>
            </a:r>
            <a:r>
              <a:rPr lang="es-ES" sz="6000" dirty="0">
                <a:latin typeface="Arial Black" pitchFamily="34" charset="0"/>
              </a:rPr>
              <a:t>Y en él siempre yo confiaré, Y siempre con él viviré.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Invitación de dulce amor ofreces al </a:t>
            </a:r>
            <a:r>
              <a:rPr lang="es-PE" sz="6000" dirty="0">
                <a:latin typeface="Arial Black" pitchFamily="34" charset="0"/>
              </a:rPr>
              <a:t>mortal, </a:t>
            </a:r>
            <a:r>
              <a:rPr lang="es-ES" sz="6000" dirty="0">
                <a:latin typeface="Arial Black" pitchFamily="34" charset="0"/>
              </a:rPr>
              <a:t>Nos das en Cristo, ¡oh Dios de amor!, La vida celestial, la vida celestial.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La gloria por la eternidad será </a:t>
            </a:r>
            <a:r>
              <a:rPr lang="es-PE" sz="6000" dirty="0">
                <a:latin typeface="Arial Black" pitchFamily="34" charset="0"/>
              </a:rPr>
              <a:t>feliz mansión </a:t>
            </a:r>
            <a:r>
              <a:rPr lang="es-ES" sz="6000" dirty="0">
                <a:latin typeface="Arial Black" pitchFamily="34" charset="0"/>
              </a:rPr>
              <a:t>Del alma que, de la maldad, </a:t>
            </a:r>
            <a:r>
              <a:rPr lang="es-PE" sz="6000" dirty="0">
                <a:latin typeface="Arial Black" pitchFamily="34" charset="0"/>
              </a:rPr>
              <a:t>Anhela salvación, anhela salvación.</a:t>
            </a:r>
          </a:p>
        </p:txBody>
      </p:sp>
    </p:spTree>
    <p:extLst>
      <p:ext uri="{BB962C8B-B14F-4D97-AF65-F5344CB8AC3E}">
        <p14:creationId xmlns:p14="http://schemas.microsoft.com/office/powerpoint/2010/main" val="39003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Dulcísima promesa es vivir en ese </a:t>
            </a:r>
            <a:r>
              <a:rPr lang="es-PE" sz="6000" dirty="0">
                <a:latin typeface="Arial Black" pitchFamily="34" charset="0"/>
              </a:rPr>
              <a:t>hogar, </a:t>
            </a:r>
            <a:r>
              <a:rPr lang="es-ES" sz="6000" dirty="0">
                <a:latin typeface="Arial Black" pitchFamily="34" charset="0"/>
              </a:rPr>
              <a:t>Si en ti, divino y recto juez, Confiamos sin cesar, confiamos sin </a:t>
            </a:r>
            <a:r>
              <a:rPr lang="es-PE" sz="6000" dirty="0">
                <a:latin typeface="Arial Black" pitchFamily="34" charset="0"/>
              </a:rPr>
              <a:t>cesar.</a:t>
            </a:r>
          </a:p>
        </p:txBody>
      </p:sp>
    </p:spTree>
    <p:extLst>
      <p:ext uri="{BB962C8B-B14F-4D97-AF65-F5344CB8AC3E}">
        <p14:creationId xmlns:p14="http://schemas.microsoft.com/office/powerpoint/2010/main" val="313989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La patria excelsa y eterna! Vislumbra </a:t>
            </a:r>
            <a:r>
              <a:rPr lang="es-PE" sz="6000" dirty="0">
                <a:latin typeface="Arial Black" pitchFamily="34" charset="0"/>
              </a:rPr>
              <a:t>ya la grey, </a:t>
            </a:r>
            <a:r>
              <a:rPr lang="es-ES" sz="6000" dirty="0">
                <a:latin typeface="Arial Black" pitchFamily="34" charset="0"/>
              </a:rPr>
              <a:t>Do alumbra fúlgido el fanal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Cristo, nuestro Rey, de Cristo, </a:t>
            </a:r>
            <a:r>
              <a:rPr lang="es-PE" sz="6000" dirty="0">
                <a:latin typeface="Arial Black" pitchFamily="34" charset="0"/>
              </a:rPr>
              <a:t>nuestro Rey.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3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300" dirty="0">
                <a:latin typeface="Arial Black" pitchFamily="34" charset="0"/>
              </a:rPr>
              <a:t>1. En pecados y temor el Salvador me </a:t>
            </a:r>
            <a:r>
              <a:rPr lang="es-PE" sz="5300" dirty="0">
                <a:latin typeface="Arial Black" pitchFamily="34" charset="0"/>
              </a:rPr>
              <a:t>vio, </a:t>
            </a:r>
            <a:r>
              <a:rPr lang="es-ES" sz="5300" dirty="0">
                <a:latin typeface="Arial Black" pitchFamily="34" charset="0"/>
              </a:rPr>
              <a:t>Aunque indigno pecador sin merecer</a:t>
            </a:r>
          </a:p>
          <a:p>
            <a:pPr algn="ctr"/>
            <a:r>
              <a:rPr lang="es-PE" sz="5300" dirty="0">
                <a:latin typeface="Arial Black" pitchFamily="34" charset="0"/>
              </a:rPr>
              <a:t>amor; </a:t>
            </a:r>
            <a:r>
              <a:rPr lang="es-ES" sz="5300" dirty="0">
                <a:latin typeface="Arial Black" pitchFamily="34" charset="0"/>
              </a:rPr>
              <a:t>En Calvario al morir mi vida rescató, Mi salud fue consumada en la cruz.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Debes orar, a Dios orar; </a:t>
            </a:r>
            <a:r>
              <a:rPr lang="it-IT" sz="6000" dirty="0">
                <a:latin typeface="Arial Black" pitchFamily="34" charset="0"/>
              </a:rPr>
              <a:t>Dale Tú carga, dale tú afán; </a:t>
            </a:r>
            <a:r>
              <a:rPr lang="es-ES" sz="6000" dirty="0">
                <a:latin typeface="Arial Black" pitchFamily="34" charset="0"/>
              </a:rPr>
              <a:t>Espera en él, pues cerca está: Una oración dile al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Ven al Señor, ¡oh pecador! El es tu amigo fiel, ven pecador; Ven al Señor, Dios es amor, Escucha su tierna voz, ven pecador.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300" dirty="0">
                <a:latin typeface="Arial Black" pitchFamily="34" charset="0"/>
              </a:rPr>
              <a:t>2. De la tumba ya surgió, mi Redentor </a:t>
            </a:r>
            <a:r>
              <a:rPr lang="es-PE" sz="5300" dirty="0">
                <a:latin typeface="Arial Black" pitchFamily="34" charset="0"/>
              </a:rPr>
              <a:t>Jesús; </a:t>
            </a:r>
            <a:r>
              <a:rPr lang="es-ES" sz="5300" dirty="0">
                <a:latin typeface="Arial Black" pitchFamily="34" charset="0"/>
              </a:rPr>
              <a:t>A la muerte derrotó, dándonos plena luz; Vida eterna el pecador goza por fe en él, Y los muertos han de oír su dulce voz.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300" dirty="0">
                <a:latin typeface="Arial Black" pitchFamily="34" charset="0"/>
              </a:rPr>
              <a:t>3. A los cielos ascendió Cristo triunfante </a:t>
            </a:r>
            <a:r>
              <a:rPr lang="es-PE" sz="5300" dirty="0">
                <a:latin typeface="Arial Black" pitchFamily="34" charset="0"/>
              </a:rPr>
              <a:t>Rey, A la diestra de Jehová está tu Mediador, </a:t>
            </a:r>
            <a:r>
              <a:rPr lang="es-ES" sz="5300" dirty="0">
                <a:latin typeface="Arial Black" pitchFamily="34" charset="0"/>
              </a:rPr>
              <a:t>Intercede en tu favor, no te detengas, </a:t>
            </a:r>
            <a:r>
              <a:rPr lang="es-PE" sz="5300" dirty="0">
                <a:latin typeface="Arial Black" pitchFamily="34" charset="0"/>
              </a:rPr>
              <a:t>pues; </a:t>
            </a:r>
            <a:r>
              <a:rPr lang="es-ES" sz="5300" dirty="0">
                <a:latin typeface="Arial Black" pitchFamily="34" charset="0"/>
              </a:rPr>
              <a:t>No desprecies esta voz: es tu Señor.</a:t>
            </a:r>
            <a:endParaRPr lang="es-PE" sz="53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Es la vida de mi alma, </a:t>
            </a:r>
            <a:r>
              <a:rPr lang="es-PE" sz="6000" dirty="0">
                <a:latin typeface="Arial Black" pitchFamily="34" charset="0"/>
              </a:rPr>
              <a:t>Mi Cristo, mi Cristo; </a:t>
            </a:r>
            <a:r>
              <a:rPr lang="es-ES" sz="6000" dirty="0">
                <a:latin typeface="Arial Black" pitchFamily="34" charset="0"/>
              </a:rPr>
              <a:t>Es la vida de mi alma, </a:t>
            </a:r>
            <a:r>
              <a:rPr lang="es-PE" sz="6000" dirty="0">
                <a:latin typeface="Arial Black" pitchFamily="34" charset="0"/>
              </a:rPr>
              <a:t>Es Jesús, mi Salvador. 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Cristo, Cristo, Cristo, Cristo. </a:t>
            </a:r>
            <a:r>
              <a:rPr lang="es-ES" sz="6000" dirty="0">
                <a:latin typeface="Arial Black" pitchFamily="34" charset="0"/>
              </a:rPr>
              <a:t>Es la vida de mi alma, </a:t>
            </a:r>
            <a:r>
              <a:rPr lang="es-PE" sz="6000" dirty="0">
                <a:latin typeface="Arial Black" pitchFamily="34" charset="0"/>
              </a:rPr>
              <a:t>Es Jesús, mi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No hay día tan largo y triste, Una noche tan larga no hay; Pues el alma que en Cristo confía </a:t>
            </a:r>
            <a:r>
              <a:rPr lang="es-PE" sz="6000" dirty="0">
                <a:latin typeface="Arial Black" pitchFamily="34" charset="0"/>
              </a:rPr>
              <a:t>Do quiera podrá cantar.</a:t>
            </a:r>
          </a:p>
        </p:txBody>
      </p:sp>
    </p:spTree>
    <p:extLst>
      <p:ext uri="{BB962C8B-B14F-4D97-AF65-F5344CB8AC3E}">
        <p14:creationId xmlns:p14="http://schemas.microsoft.com/office/powerpoint/2010/main" val="27519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Cuan admirable es Cristo, </a:t>
            </a:r>
            <a:r>
              <a:rPr lang="es-ES" sz="5600" dirty="0">
                <a:latin typeface="Arial Black" pitchFamily="34" charset="0"/>
              </a:rPr>
              <a:t>En mi pecho él pone un cantar; Un himno de triunfo, de gozo y vigor, En mi pecho él pone un cantar.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habrá una cruz tan cruenta, Un pesar tan fatal no habrá; Pues Jesús nos ayuda a llevarlos: </a:t>
            </a:r>
            <a:r>
              <a:rPr lang="es-PE" sz="6000" dirty="0">
                <a:latin typeface="Arial Black" pitchFamily="34" charset="0"/>
              </a:rPr>
              <a:t>Su amor nunca faltará.</a:t>
            </a:r>
          </a:p>
        </p:txBody>
      </p:sp>
    </p:spTree>
    <p:extLst>
      <p:ext uri="{BB962C8B-B14F-4D97-AF65-F5344CB8AC3E}">
        <p14:creationId xmlns:p14="http://schemas.microsoft.com/office/powerpoint/2010/main" val="14484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Cuan admirable es Cristo, </a:t>
            </a:r>
            <a:r>
              <a:rPr lang="es-ES" sz="5600" dirty="0">
                <a:latin typeface="Arial Black" pitchFamily="34" charset="0"/>
              </a:rPr>
              <a:t>En mi pecho él pone un cantar; Un himno de triunfo, de gozo y vigor, En mi pecho él pone un cantar.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 hay carga o pena dura,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Tan enorme conflicto no hay; Mi Jesús con amor aliviana </a:t>
            </a:r>
            <a:r>
              <a:rPr lang="es-PE" sz="6000" dirty="0">
                <a:latin typeface="Arial Black" pitchFamily="34" charset="0"/>
              </a:rPr>
              <a:t>La carga más fatal.</a:t>
            </a:r>
          </a:p>
        </p:txBody>
      </p:sp>
    </p:spTree>
    <p:extLst>
      <p:ext uri="{BB962C8B-B14F-4D97-AF65-F5344CB8AC3E}">
        <p14:creationId xmlns:p14="http://schemas.microsoft.com/office/powerpoint/2010/main" val="3518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it-IT" sz="6000" dirty="0">
                <a:latin typeface="Arial Black" pitchFamily="34" charset="0"/>
              </a:rPr>
              <a:t>2. Ven a Tú Cristo bendito, </a:t>
            </a:r>
            <a:r>
              <a:rPr lang="es-ES" sz="6000" dirty="0">
                <a:latin typeface="Arial Black" pitchFamily="34" charset="0"/>
              </a:rPr>
              <a:t>El es tú buen Salvador; Llámale, que él está cerca,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te prodiga su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Cuan admirable es Cristo, </a:t>
            </a:r>
            <a:r>
              <a:rPr lang="es-ES" sz="5600" dirty="0">
                <a:latin typeface="Arial Black" pitchFamily="34" charset="0"/>
              </a:rPr>
              <a:t>En mi pecho él pone un cantar; Un himno de triunfo, de gozo y vigor, En mi pecho él pone un cantar.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Pecador no lo hay tan grande, Que perdido en el mundo esté, Que Jesús en su gracia infinita No pueda hoy dar perdón.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Cuan admirable es Cristo, </a:t>
            </a:r>
            <a:r>
              <a:rPr lang="es-ES" sz="5600" dirty="0">
                <a:latin typeface="Arial Black" pitchFamily="34" charset="0"/>
              </a:rPr>
              <a:t>En mi pecho él pone un cantar; Un himno de triunfo, de gozo y vigor, En mi pecho él pone un cantar.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He decidido seguir a Cristo, He decidido seguir a Cristo, He decidido seguir a Cristo; </a:t>
            </a:r>
            <a:r>
              <a:rPr lang="es-ES" sz="6000" dirty="0">
                <a:latin typeface="Arial Black" pitchFamily="34" charset="0"/>
              </a:rPr>
              <a:t>No vuelvo atrás, no vuelvo atrás.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El Rey de gloria me ha transformado, El Rey de gloria me ha </a:t>
            </a:r>
            <a:r>
              <a:rPr lang="es-PE" sz="5600" dirty="0">
                <a:latin typeface="Arial Black" pitchFamily="34" charset="0"/>
              </a:rPr>
              <a:t>transformado, </a:t>
            </a:r>
            <a:r>
              <a:rPr lang="es-ES" sz="5600" dirty="0">
                <a:latin typeface="Arial Black" pitchFamily="34" charset="0"/>
              </a:rPr>
              <a:t>El Rey de gloria me ha transformado; No vuelvo atrás, no vuelvo atrás.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La vida vieja ya he dejado, La vida vieja ya he dejado, La vida vieja ya he dejado;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 vuelvo atrás, no vuelvo atrás.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Mi Salvador en su bondad </a:t>
            </a:r>
            <a:r>
              <a:rPr lang="es-PE" sz="6000" dirty="0">
                <a:latin typeface="Arial Black" pitchFamily="34" charset="0"/>
              </a:rPr>
              <a:t>Al mundo malo descendió;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del abismo de maldad,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mi alma levantó.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Seguridad me dio Jesús, </a:t>
            </a:r>
            <a:r>
              <a:rPr lang="es-ES" sz="6000" dirty="0">
                <a:latin typeface="Arial Black" pitchFamily="34" charset="0"/>
              </a:rPr>
              <a:t>Cuando en su gracia me alcanzó; Estando en sombra, a plena luz, En su bondad, me levantó.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Su voz constante resistí, Aunque él, amante, me llamó; </a:t>
            </a:r>
            <a:r>
              <a:rPr lang="es-PE" sz="6000" dirty="0">
                <a:latin typeface="Arial Black" pitchFamily="34" charset="0"/>
              </a:rPr>
              <a:t>Mas su palabra recibí,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fiel me levantó.</a:t>
            </a:r>
          </a:p>
        </p:txBody>
      </p:sp>
    </p:spTree>
    <p:extLst>
      <p:ext uri="{BB962C8B-B14F-4D97-AF65-F5344CB8AC3E}">
        <p14:creationId xmlns:p14="http://schemas.microsoft.com/office/powerpoint/2010/main" val="26501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Seguridad me dio Jesús, </a:t>
            </a:r>
            <a:r>
              <a:rPr lang="es-ES" sz="6000" dirty="0">
                <a:latin typeface="Arial Black" pitchFamily="34" charset="0"/>
              </a:rPr>
              <a:t>Cuando en su gracia me alcanzó; Estando en sombra, a plena luz, En su bondad, me levantó.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Debes orar, a Dios orar; </a:t>
            </a:r>
            <a:r>
              <a:rPr lang="it-IT" sz="6000" dirty="0">
                <a:latin typeface="Arial Black" pitchFamily="34" charset="0"/>
              </a:rPr>
              <a:t>Dale Tú carga, dale tú afán; </a:t>
            </a:r>
            <a:r>
              <a:rPr lang="es-ES" sz="6000" dirty="0">
                <a:latin typeface="Arial Black" pitchFamily="34" charset="0"/>
              </a:rPr>
              <a:t>Espera en él, pues cerca está: Una oración dile al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Tortura cruel sufrió por mí, Cuando en la cruz por mí murió, Tan sólo así salvado fui, </a:t>
            </a:r>
            <a:r>
              <a:rPr lang="es-PE" sz="6000" dirty="0">
                <a:latin typeface="Arial Black" pitchFamily="34" charset="0"/>
              </a:rPr>
              <a:t>Y así me levantó.</a:t>
            </a:r>
          </a:p>
        </p:txBody>
      </p:sp>
    </p:spTree>
    <p:extLst>
      <p:ext uri="{BB962C8B-B14F-4D97-AF65-F5344CB8AC3E}">
        <p14:creationId xmlns:p14="http://schemas.microsoft.com/office/powerpoint/2010/main" val="28360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Seguridad me dio Jesús, </a:t>
            </a:r>
            <a:r>
              <a:rPr lang="es-ES" sz="6000" dirty="0">
                <a:latin typeface="Arial Black" pitchFamily="34" charset="0"/>
              </a:rPr>
              <a:t>Cuando en su gracia me alcanzó; Estando en sombra, a plena luz, En su bondad, me levantó.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Que soy feliz, yo bien lo sé, Con esta vida que él me dio; Mas no comprendo aún por qué, </a:t>
            </a:r>
            <a:r>
              <a:rPr lang="es-PE" sz="6000" dirty="0">
                <a:latin typeface="Arial Black" pitchFamily="34" charset="0"/>
              </a:rPr>
              <a:t>Jesús me levantó.</a:t>
            </a:r>
          </a:p>
        </p:txBody>
      </p:sp>
    </p:spTree>
    <p:extLst>
      <p:ext uri="{BB962C8B-B14F-4D97-AF65-F5344CB8AC3E}">
        <p14:creationId xmlns:p14="http://schemas.microsoft.com/office/powerpoint/2010/main" val="27190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Seguridad me dio Jesús, </a:t>
            </a:r>
            <a:r>
              <a:rPr lang="es-ES" sz="6000" dirty="0">
                <a:latin typeface="Arial Black" pitchFamily="34" charset="0"/>
              </a:rPr>
              <a:t>Cuando en su gracia me alcanzó; Estando en sombra, a plena luz, En su bondad, me levantó.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Al trono excelso, do inmensa gloria, </a:t>
            </a:r>
            <a:r>
              <a:rPr lang="es-ES" sz="6000" dirty="0">
                <a:latin typeface="Arial Black" pitchFamily="34" charset="0"/>
              </a:rPr>
              <a:t>Supremo Dios, tu majestad reside, Suban las voces puras del ferviente </a:t>
            </a:r>
            <a:r>
              <a:rPr lang="es-PE" sz="6000" dirty="0">
                <a:latin typeface="Arial Black" pitchFamily="34" charset="0"/>
              </a:rPr>
              <a:t>Pueblo que pide.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Que los altares de los falsos dioses Desaparezcan porque no dan vida, Sé tú el Dios nuestro; y el debido culto </a:t>
            </a:r>
            <a:r>
              <a:rPr lang="es-PE" sz="6000" dirty="0">
                <a:latin typeface="Arial Black" pitchFamily="34" charset="0"/>
              </a:rPr>
              <a:t>Todos te rindan.</a:t>
            </a:r>
          </a:p>
        </p:txBody>
      </p:sp>
    </p:spTree>
    <p:extLst>
      <p:ext uri="{BB962C8B-B14F-4D97-AF65-F5344CB8AC3E}">
        <p14:creationId xmlns:p14="http://schemas.microsoft.com/office/powerpoint/2010/main" val="29604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Sea tu reino nuestra amada patria; Tu voluntad, la ley que veneremos; La fe de Cristo, la segura guía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procuremos.</a:t>
            </a:r>
          </a:p>
        </p:txBody>
      </p:sp>
    </p:spTree>
    <p:extLst>
      <p:ext uri="{BB962C8B-B14F-4D97-AF65-F5344CB8AC3E}">
        <p14:creationId xmlns:p14="http://schemas.microsoft.com/office/powerpoint/2010/main" val="6509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Danos tu gracia y bendición </a:t>
            </a:r>
            <a:r>
              <a:rPr lang="es-PE" sz="6000" dirty="0">
                <a:latin typeface="Arial Black" pitchFamily="34" charset="0"/>
              </a:rPr>
              <a:t>constante, </a:t>
            </a:r>
            <a:r>
              <a:rPr lang="es-ES" sz="6000" dirty="0">
                <a:latin typeface="Arial Black" pitchFamily="34" charset="0"/>
              </a:rPr>
              <a:t>Mientras tengamos por morada el suelo; Hasta el momento en que nos des la </a:t>
            </a:r>
            <a:r>
              <a:rPr lang="es-PE" sz="6000" dirty="0">
                <a:latin typeface="Arial Black" pitchFamily="34" charset="0"/>
              </a:rPr>
              <a:t>Nueva Patria en el cielo.</a:t>
            </a:r>
          </a:p>
        </p:txBody>
      </p:sp>
      <p:pic>
        <p:nvPicPr>
          <p:cNvPr id="4" name="Picture 2" descr="C:\Archivos de programa\Microsoft Office\MEDIA\CAGCAT10\j0293236.wmf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En el seno de mi alma una dulce </a:t>
            </a:r>
            <a:r>
              <a:rPr lang="es-PE" sz="5600" dirty="0">
                <a:latin typeface="Arial Black" pitchFamily="34" charset="0"/>
              </a:rPr>
              <a:t>quietud Se difunde inundando mi ser, </a:t>
            </a:r>
            <a:r>
              <a:rPr lang="es-ES" sz="5600" dirty="0">
                <a:latin typeface="Arial Black" pitchFamily="34" charset="0"/>
              </a:rPr>
              <a:t>Una calma infinita que sólo podrán Los amados de Dios comprender.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¡Paz!, ¡paz!, ¡cuan dulce paz!</a:t>
            </a:r>
            <a:r>
              <a:rPr lang="es-ES" sz="5600" dirty="0">
                <a:latin typeface="Arial Black" pitchFamily="34" charset="0"/>
              </a:rPr>
              <a:t> </a:t>
            </a:r>
            <a:r>
              <a:rPr lang="es-ES" sz="5500" dirty="0">
                <a:latin typeface="Arial Black" pitchFamily="34" charset="0"/>
              </a:rPr>
              <a:t>Es aquella que el Padre me da; Yo le ruego que inunde por siempre mi </a:t>
            </a:r>
            <a:r>
              <a:rPr lang="es-PE" sz="5500" dirty="0">
                <a:latin typeface="Arial Black" pitchFamily="34" charset="0"/>
              </a:rPr>
              <a:t>ser, </a:t>
            </a:r>
            <a:r>
              <a:rPr lang="es-ES" sz="5500" dirty="0">
                <a:latin typeface="Arial Black" pitchFamily="34" charset="0"/>
              </a:rPr>
              <a:t>En sus ondas de amor celestial.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Ponte a los pies del Maestro, </a:t>
            </a:r>
            <a:r>
              <a:rPr lang="es-PE" sz="6000" dirty="0">
                <a:latin typeface="Arial Black" pitchFamily="34" charset="0"/>
              </a:rPr>
              <a:t>Cumple su fiel voluntad; Y con paciencia espera: </a:t>
            </a:r>
            <a:r>
              <a:rPr lang="es-ES" sz="6000" dirty="0">
                <a:latin typeface="Arial Black" pitchFamily="34" charset="0"/>
              </a:rPr>
              <a:t>En su poder y verdad.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Qué tesoro yo tengo en la paz que me </a:t>
            </a:r>
            <a:r>
              <a:rPr lang="es-PE" sz="5600" dirty="0">
                <a:latin typeface="Arial Black" pitchFamily="34" charset="0"/>
              </a:rPr>
              <a:t>dio, </a:t>
            </a:r>
            <a:r>
              <a:rPr lang="es-ES" sz="5600" dirty="0">
                <a:latin typeface="Arial Black" pitchFamily="34" charset="0"/>
              </a:rPr>
              <a:t>Y en el fondo del alma ha de estar Tan segura que nadie quitarla podrá  Mientras miro los años pasar.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¡Paz!, ¡paz!, ¡cuan dulce paz!</a:t>
            </a:r>
            <a:r>
              <a:rPr lang="es-ES" sz="5600" dirty="0">
                <a:latin typeface="Arial Black" pitchFamily="34" charset="0"/>
              </a:rPr>
              <a:t> </a:t>
            </a:r>
            <a:r>
              <a:rPr lang="es-ES" sz="5500" dirty="0">
                <a:latin typeface="Arial Black" pitchFamily="34" charset="0"/>
              </a:rPr>
              <a:t>Es aquella que el Padre me da; Yo le ruego que inunde por siempre mi </a:t>
            </a:r>
            <a:r>
              <a:rPr lang="es-PE" sz="5500" dirty="0">
                <a:latin typeface="Arial Black" pitchFamily="34" charset="0"/>
              </a:rPr>
              <a:t>ser, </a:t>
            </a:r>
            <a:r>
              <a:rPr lang="es-ES" sz="5500" dirty="0">
                <a:latin typeface="Arial Black" pitchFamily="34" charset="0"/>
              </a:rPr>
              <a:t>En sus ondas de amor celestial.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Sin cesar yo medito en aquella ciudad Do al Autor de la paz he de ver, Y en que el himno más dulce que habré de cantar De su paz nada más ha de </a:t>
            </a:r>
            <a:r>
              <a:rPr lang="es-PE" sz="5600" dirty="0">
                <a:latin typeface="Arial Black" pitchFamily="34" charset="0"/>
              </a:rPr>
              <a:t>ser.</a:t>
            </a:r>
          </a:p>
        </p:txBody>
      </p:sp>
    </p:spTree>
    <p:extLst>
      <p:ext uri="{BB962C8B-B14F-4D97-AF65-F5344CB8AC3E}">
        <p14:creationId xmlns:p14="http://schemas.microsoft.com/office/powerpoint/2010/main" val="26959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¡Paz!, ¡paz!, ¡cuan dulce paz!</a:t>
            </a:r>
            <a:r>
              <a:rPr lang="es-ES" sz="5600" dirty="0">
                <a:latin typeface="Arial Black" pitchFamily="34" charset="0"/>
              </a:rPr>
              <a:t> </a:t>
            </a:r>
            <a:r>
              <a:rPr lang="es-ES" sz="5500" dirty="0">
                <a:latin typeface="Arial Black" pitchFamily="34" charset="0"/>
              </a:rPr>
              <a:t>Es aquella que el Padre me da; Yo le ruego que inunde por siempre mi </a:t>
            </a:r>
            <a:r>
              <a:rPr lang="es-PE" sz="5500" dirty="0">
                <a:latin typeface="Arial Black" pitchFamily="34" charset="0"/>
              </a:rPr>
              <a:t>ser, </a:t>
            </a:r>
            <a:r>
              <a:rPr lang="es-ES" sz="5500" dirty="0">
                <a:latin typeface="Arial Black" pitchFamily="34" charset="0"/>
              </a:rPr>
              <a:t>En sus ondas de amor celestial.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Alma triste que en rudo conflicto te </a:t>
            </a:r>
            <a:r>
              <a:rPr lang="es-PE" sz="5600" dirty="0">
                <a:latin typeface="Arial Black" pitchFamily="34" charset="0"/>
              </a:rPr>
              <a:t>ves,</a:t>
            </a:r>
            <a:r>
              <a:rPr lang="es-ES" sz="5600" dirty="0">
                <a:latin typeface="Arial Black" pitchFamily="34" charset="0"/>
              </a:rPr>
              <a:t> Sola y débil tu senda al seguir, Haz de Cristo tu amigo, pues fiel siempre </a:t>
            </a:r>
            <a:r>
              <a:rPr lang="es-PE" sz="5600" dirty="0">
                <a:latin typeface="Arial Black" pitchFamily="34" charset="0"/>
              </a:rPr>
              <a:t>es, </a:t>
            </a:r>
            <a:r>
              <a:rPr lang="es-ES" sz="5600" dirty="0">
                <a:latin typeface="Arial Black" pitchFamily="34" charset="0"/>
              </a:rPr>
              <a:t>¡Y su paz tú podrás recibir!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¡Paz!, ¡paz!, ¡cuan dulce paz!</a:t>
            </a:r>
            <a:r>
              <a:rPr lang="es-ES" sz="5600" dirty="0">
                <a:latin typeface="Arial Black" pitchFamily="34" charset="0"/>
              </a:rPr>
              <a:t> </a:t>
            </a:r>
            <a:r>
              <a:rPr lang="es-ES" sz="5500" dirty="0">
                <a:latin typeface="Arial Black" pitchFamily="34" charset="0"/>
              </a:rPr>
              <a:t>Es aquella que el Padre me da; Yo le ruego que inunde por siempre mi </a:t>
            </a:r>
            <a:r>
              <a:rPr lang="es-PE" sz="5500" dirty="0">
                <a:latin typeface="Arial Black" pitchFamily="34" charset="0"/>
              </a:rPr>
              <a:t>ser, </a:t>
            </a:r>
            <a:r>
              <a:rPr lang="es-ES" sz="5500" dirty="0">
                <a:latin typeface="Arial Black" pitchFamily="34" charset="0"/>
              </a:rPr>
              <a:t>En sus ondas de amor celestial.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Amoroso Salvador, sin igual es tu </a:t>
            </a:r>
            <a:r>
              <a:rPr lang="es-PE" sz="6000" dirty="0">
                <a:latin typeface="Arial Black" pitchFamily="34" charset="0"/>
              </a:rPr>
              <a:t>bondad, </a:t>
            </a:r>
            <a:r>
              <a:rPr lang="es-ES" sz="6000" dirty="0">
                <a:latin typeface="Arial Black" pitchFamily="34" charset="0"/>
              </a:rPr>
              <a:t>Eres tú mi mediador, mi perfecta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santidad.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Mi contrito corazón te confiesa su maldad, </a:t>
            </a:r>
            <a:r>
              <a:rPr lang="es-ES" sz="6000" dirty="0">
                <a:latin typeface="Arial Black" pitchFamily="34" charset="0"/>
              </a:rPr>
              <a:t>Pide al Padre mi perdón por tu santa </a:t>
            </a:r>
            <a:r>
              <a:rPr lang="es-PE" sz="6000" dirty="0">
                <a:latin typeface="Arial Black" pitchFamily="34" charset="0"/>
              </a:rPr>
              <a:t>caridad.</a:t>
            </a:r>
          </a:p>
        </p:txBody>
      </p:sp>
    </p:spTree>
    <p:extLst>
      <p:ext uri="{BB962C8B-B14F-4D97-AF65-F5344CB8AC3E}">
        <p14:creationId xmlns:p14="http://schemas.microsoft.com/office/powerpoint/2010/main" val="10311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Te contemplo sin cesar en tu trono </a:t>
            </a:r>
            <a:r>
              <a:rPr lang="es-PE" sz="6000" dirty="0">
                <a:latin typeface="Arial Black" pitchFamily="34" charset="0"/>
              </a:rPr>
              <a:t>desde aquí; </a:t>
            </a:r>
            <a:r>
              <a:rPr lang="es-ES" sz="6000" dirty="0">
                <a:latin typeface="Arial Black" pitchFamily="34" charset="0"/>
              </a:rPr>
              <a:t>¡Oh, cuan grato es meditar que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intercedes tú por mí!</a:t>
            </a:r>
          </a:p>
        </p:txBody>
      </p:sp>
    </p:spTree>
    <p:extLst>
      <p:ext uri="{BB962C8B-B14F-4D97-AF65-F5344CB8AC3E}">
        <p14:creationId xmlns:p14="http://schemas.microsoft.com/office/powerpoint/2010/main" val="21498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Fuente tú de compasión, siempre a ti </a:t>
            </a:r>
            <a:r>
              <a:rPr lang="es-PE" sz="6000" dirty="0">
                <a:latin typeface="Arial Black" pitchFamily="34" charset="0"/>
              </a:rPr>
              <a:t>te doy loor: Siendo grato al corazón ensalzarte mi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6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1 Título"/>
          <p:cNvSpPr txBox="1">
            <a:spLocks/>
          </p:cNvSpPr>
          <p:nvPr/>
        </p:nvSpPr>
        <p:spPr>
          <a:xfrm>
            <a:off x="42266" y="-2738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503.-ALLÍ NO HABRÁ TRIBULACIÓN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42266" y="47667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504.-CUANDO ALLÁ SE PASE LISTA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38881" y="980728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505.-¡OH PROFUNDO, INMENSO AMOR!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38881" y="1412776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506.-HASTA ESE DÍA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8881" y="184482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507.-TRAS EL OCASO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38881" y="227687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508.-HAY UN MUNDO FELIZ MAS ALLÁ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38881" y="2780928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509.-FELIZ CUMPLEAÑOS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2266" y="3212976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510.-CON GRAN GOZO Y PLACER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42266" y="371703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511.-CRISTO ME AMA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1140" y="4226123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512.-TE EXALTARE, MI DIOS, MI REY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21140" y="473017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14" action="ppaction://hlinksldjump"/>
              </a:rPr>
              <a:t>513.-VENID, NUESTRAS VOCES ALEGRES UNAMOS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6626" y="5234235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514.-¡OH JÓVENES, VENID!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6626" y="573829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515.-ES CRISTO EL AMIGO DE LOS NIÑOS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6626" y="6242347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516.-¿QUE TE DARÉ, MAESTRO?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644008" y="-2234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517.-CUAL ES ESA GRAN VERDAD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4644008" y="41473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518.-AL CRISTO VIVO SIRVO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644008" y="84678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519.-¡OH DESPLEGUEMOS EL PENDÓN!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4644008" y="1350838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520.-GRAN DÍA DE VICTORIA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644008" y="1777851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521.-HIJOS DEL CELESTE REY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4647393" y="228694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522.-USA MI VIDA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647393" y="2785963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523.-DIOS TE BENDIGA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4647393" y="3295054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524.-DA LO MEJOR AL MAESTRO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4644008" y="3727102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525.-1 JUAN 1:7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4647393" y="4226123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526.-SE ACERCA UN AÑO NUEVO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4647393" y="4730179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527.-GLORIA PATRI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4644008" y="5234235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528.-GLORIA PATRI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4647393" y="5743326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30" action="ppaction://hlinksldjump"/>
              </a:rPr>
              <a:t>529.-A DIOS EL PADRE CELESTIAL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4624072" y="6242347"/>
            <a:ext cx="4677135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31" action="ppaction://hlinksldjump"/>
              </a:rPr>
              <a:t>530.-A DIOS EL PADRE CELESTIAL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Debes orar, a Dios orar; </a:t>
            </a:r>
            <a:r>
              <a:rPr lang="it-IT" sz="6000" dirty="0">
                <a:latin typeface="Arial Black" pitchFamily="34" charset="0"/>
              </a:rPr>
              <a:t>Dale Tú carga, dale tú afán; </a:t>
            </a:r>
            <a:r>
              <a:rPr lang="es-ES" sz="6000" dirty="0">
                <a:latin typeface="Arial Black" pitchFamily="34" charset="0"/>
              </a:rPr>
              <a:t>Espera en él, pues cerca está: Una oración dile al Señor.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</a:t>
            </a:r>
            <a:r>
              <a:rPr lang="es-PE" sz="6000" b="1" dirty="0">
                <a:latin typeface="Arial Black" pitchFamily="34" charset="0"/>
              </a:rPr>
              <a:t>. Cantar nos gusta unidos, cantar nos gusta unidos, Acordes a una voz,</a:t>
            </a:r>
            <a:endParaRPr lang="es-PE" sz="55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 nuestro eterno Padre, a nuestro eterno </a:t>
            </a:r>
            <a:r>
              <a:rPr lang="es-PE" sz="6000" dirty="0">
                <a:latin typeface="Arial Black" pitchFamily="34" charset="0"/>
              </a:rPr>
              <a:t>Padre, </a:t>
            </a:r>
            <a:r>
              <a:rPr lang="es-ES" sz="6000" dirty="0">
                <a:latin typeface="Arial Black" pitchFamily="34" charset="0"/>
              </a:rPr>
              <a:t>Y a su Hijo el Salvador. ¡Cuán bueno es, cuán bueno es,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Cuán bueno es cantar juntos! ¡Cuán bueno es, cuán bueno es cantar </a:t>
            </a:r>
            <a:r>
              <a:rPr lang="es-PE" sz="6000" dirty="0">
                <a:latin typeface="Arial Black" pitchFamily="34" charset="0"/>
              </a:rPr>
              <a:t>loor a Dios!</a:t>
            </a:r>
          </a:p>
        </p:txBody>
      </p:sp>
    </p:spTree>
    <p:extLst>
      <p:ext uri="{BB962C8B-B14F-4D97-AF65-F5344CB8AC3E}">
        <p14:creationId xmlns:p14="http://schemas.microsoft.com/office/powerpoint/2010/main" val="5399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Orar nos gusta unidos, orar nos gusta </a:t>
            </a:r>
            <a:r>
              <a:rPr lang="es-PE" sz="6000" dirty="0">
                <a:latin typeface="Arial Black" pitchFamily="34" charset="0"/>
              </a:rPr>
              <a:t>unidos Con santa devoción,</a:t>
            </a:r>
          </a:p>
        </p:txBody>
      </p:sp>
    </p:spTree>
    <p:extLst>
      <p:ext uri="{BB962C8B-B14F-4D97-AF65-F5344CB8AC3E}">
        <p14:creationId xmlns:p14="http://schemas.microsoft.com/office/powerpoint/2010/main" val="32706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A Cristo, que nos haga, a Cristo que nos haga Aceptos en su amor. </a:t>
            </a:r>
            <a:r>
              <a:rPr lang="es-ES" sz="6000" dirty="0">
                <a:latin typeface="Arial Black" pitchFamily="34" charset="0"/>
              </a:rPr>
              <a:t>¡Cuán bueno es, cuán bueno es,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Cuán bueno es orar juntos¡ ¡Cuán bueno es, cuán bueno es cantar </a:t>
            </a:r>
            <a:r>
              <a:rPr lang="es-PE" sz="6000" dirty="0">
                <a:latin typeface="Arial Black" pitchFamily="34" charset="0"/>
              </a:rPr>
              <a:t>loor a Dios!</a:t>
            </a:r>
          </a:p>
        </p:txBody>
      </p:sp>
    </p:spTree>
    <p:extLst>
      <p:ext uri="{BB962C8B-B14F-4D97-AF65-F5344CB8AC3E}">
        <p14:creationId xmlns:p14="http://schemas.microsoft.com/office/powerpoint/2010/main" val="19386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Leer nos gusta unidos, leer nos gusta </a:t>
            </a:r>
            <a:r>
              <a:rPr lang="es-PE" sz="6000" dirty="0">
                <a:latin typeface="Arial Black" pitchFamily="34" charset="0"/>
              </a:rPr>
              <a:t>unidos La fiel revelación, Que alumbra nuestros pasos,</a:t>
            </a:r>
          </a:p>
        </p:txBody>
      </p:sp>
    </p:spTree>
    <p:extLst>
      <p:ext uri="{BB962C8B-B14F-4D97-AF65-F5344CB8AC3E}">
        <p14:creationId xmlns:p14="http://schemas.microsoft.com/office/powerpoint/2010/main" val="11441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Que alumbra nuestros pasos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Con claro resplandor. </a:t>
            </a:r>
            <a:r>
              <a:rPr lang="es-ES" sz="6000" dirty="0">
                <a:latin typeface="Arial Black" pitchFamily="34" charset="0"/>
              </a:rPr>
              <a:t>¡Cuán bueno es, cuán bueno es,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Cuán bueno es leer juntos! ¡Cuán bueno es, cuán bueno es, cantar </a:t>
            </a:r>
            <a:r>
              <a:rPr lang="es-PE" sz="6000" dirty="0">
                <a:latin typeface="Arial Black" pitchFamily="34" charset="0"/>
              </a:rPr>
              <a:t>loor a Dios!</a:t>
            </a:r>
          </a:p>
        </p:txBody>
      </p:sp>
    </p:spTree>
    <p:extLst>
      <p:ext uri="{BB962C8B-B14F-4D97-AF65-F5344CB8AC3E}">
        <p14:creationId xmlns:p14="http://schemas.microsoft.com/office/powerpoint/2010/main" val="142565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Estar nos gusta unidos, estar nos gusta unidos En fe y adoración, Gozando las delicias,</a:t>
            </a:r>
          </a:p>
        </p:txBody>
      </p:sp>
    </p:spTree>
    <p:extLst>
      <p:ext uri="{BB962C8B-B14F-4D97-AF65-F5344CB8AC3E}">
        <p14:creationId xmlns:p14="http://schemas.microsoft.com/office/powerpoint/2010/main" val="23290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En el huerto de oración hablo con mi </a:t>
            </a:r>
            <a:r>
              <a:rPr lang="es-PE" sz="5500" dirty="0">
                <a:latin typeface="Arial Black" pitchFamily="34" charset="0"/>
              </a:rPr>
              <a:t>Salvador, </a:t>
            </a:r>
            <a:r>
              <a:rPr lang="es-ES" sz="5500" dirty="0">
                <a:latin typeface="Arial Black" pitchFamily="34" charset="0"/>
              </a:rPr>
              <a:t>Y yo siento su poder, su poder y gran </a:t>
            </a:r>
            <a:r>
              <a:rPr lang="es-PE" sz="5500" dirty="0">
                <a:latin typeface="Arial Black" pitchFamily="34" charset="0"/>
              </a:rPr>
              <a:t>Fervor </a:t>
            </a:r>
            <a:r>
              <a:rPr lang="es-ES" sz="5500" dirty="0">
                <a:latin typeface="Arial Black" pitchFamily="34" charset="0"/>
              </a:rPr>
              <a:t>El entonces me asegura, gozo, paz, </a:t>
            </a:r>
            <a:r>
              <a:rPr lang="es-PE" sz="5500" dirty="0">
                <a:latin typeface="Arial Black" pitchFamily="34" charset="0"/>
              </a:rPr>
              <a:t>consolación.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gozando las Delicias Del día del Señor. </a:t>
            </a:r>
            <a:r>
              <a:rPr lang="es-ES" sz="6000" dirty="0">
                <a:latin typeface="Arial Black" pitchFamily="34" charset="0"/>
              </a:rPr>
              <a:t>¡Cuán bueno es, cuán bueno es,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Cuán bueno es, estar juntos! ¡Cuán bueno es, cuán bueno es cantar </a:t>
            </a:r>
            <a:r>
              <a:rPr lang="es-PE" sz="6000" dirty="0">
                <a:latin typeface="Arial Black" pitchFamily="34" charset="0"/>
              </a:rPr>
              <a:t>loor a Dios!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Sólo Cristo salva de pecado y dolor; Derramó su sangre para darnos libertad.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No hay otro nombre que ofrece </a:t>
            </a:r>
            <a:r>
              <a:rPr lang="es-PE" sz="6000" dirty="0">
                <a:latin typeface="Arial Black" pitchFamily="34" charset="0"/>
              </a:rPr>
              <a:t>salvación. </a:t>
            </a:r>
            <a:r>
              <a:rPr lang="es-ES" sz="6000" dirty="0">
                <a:latin typeface="Arial Black" pitchFamily="34" charset="0"/>
              </a:rPr>
              <a:t>Sólo Cristo salva, dando gozo y perdón.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Sólo Cristo salva de tristeza y pesar, Dando paz y gozo, consolando con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155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No hay otro nombre que ofrece </a:t>
            </a:r>
            <a:r>
              <a:rPr lang="es-PE" sz="6000" dirty="0">
                <a:latin typeface="Arial Black" pitchFamily="34" charset="0"/>
              </a:rPr>
              <a:t>salvación. </a:t>
            </a:r>
            <a:r>
              <a:rPr lang="es-ES" sz="6000" dirty="0">
                <a:latin typeface="Arial Black" pitchFamily="34" charset="0"/>
              </a:rPr>
              <a:t>Sólo Cristo salva, dando gozo y perdón.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Desde que salí hacia el reino, </a:t>
            </a:r>
            <a:r>
              <a:rPr lang="es-PE" sz="6000" dirty="0">
                <a:latin typeface="Arial Black" pitchFamily="34" charset="0"/>
              </a:rPr>
              <a:t>Desde que le di control, </a:t>
            </a:r>
            <a:r>
              <a:rPr lang="es-ES" sz="6000" dirty="0">
                <a:latin typeface="Arial Black" pitchFamily="34" charset="0"/>
              </a:rPr>
              <a:t>Desde que mi alma es suya, Cuanto más le sirvo, más es su dulzor.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1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Cuanto más le sirvo, más es su dulzor; Cuanto más le amo, más da de su amor.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3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Mi vida es del cielo, mi gozo es su amor, Cuanto más le sirvo, más es su dulzor.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Mi necesidad él suple Y de gracia es dador, Mi camino él ilumina, Cuanto más le sirvo, más es su dulzor.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Tengo fe que él me ayuda, en la dura </a:t>
            </a:r>
            <a:r>
              <a:rPr lang="es-PE" sz="5500" dirty="0">
                <a:latin typeface="Arial Black" pitchFamily="34" charset="0"/>
              </a:rPr>
              <a:t>tentación, </a:t>
            </a:r>
            <a:r>
              <a:rPr lang="es-ES" sz="5500" dirty="0">
                <a:latin typeface="Arial Black" pitchFamily="34" charset="0"/>
              </a:rPr>
              <a:t>Y por eso yo le busco, en el huerto de </a:t>
            </a:r>
            <a:r>
              <a:rPr lang="es-PE" sz="5500" dirty="0">
                <a:latin typeface="Arial Black" pitchFamily="34" charset="0"/>
              </a:rPr>
              <a:t>oración.</a:t>
            </a:r>
          </a:p>
        </p:txBody>
      </p:sp>
    </p:spTree>
    <p:extLst>
      <p:ext uri="{BB962C8B-B14F-4D97-AF65-F5344CB8AC3E}">
        <p14:creationId xmlns:p14="http://schemas.microsoft.com/office/powerpoint/2010/main" val="42390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Cuanto más le sirvo, más es su dulzor; Cuanto más le amo, más da de su amor.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Mi vida es del cielo, mi gozo es su amor, Cuanto más le sirvo, más es su dulzor.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4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Lugar hay donde descansar, Junto al corazón de Dios; </a:t>
            </a:r>
            <a:r>
              <a:rPr lang="es-PE" sz="6000" dirty="0">
                <a:latin typeface="Arial Black" pitchFamily="34" charset="0"/>
              </a:rPr>
              <a:t>Do nada puede molestar, </a:t>
            </a:r>
            <a:r>
              <a:rPr lang="es-ES" sz="6000" dirty="0">
                <a:latin typeface="Arial Black" pitchFamily="34" charset="0"/>
              </a:rPr>
              <a:t>Junto al corazón de Dios.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Jesús, del cielo enviado Del corazón de Dios, ¡Oh siempre cerca tennos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Del corazón de Dios!</a:t>
            </a:r>
          </a:p>
        </p:txBody>
      </p:sp>
    </p:spTree>
    <p:extLst>
      <p:ext uri="{BB962C8B-B14F-4D97-AF65-F5344CB8AC3E}">
        <p14:creationId xmlns:p14="http://schemas.microsoft.com/office/powerpoint/2010/main" val="23544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Lugar hay de consuelo y luz, Junto al corazón de Dios;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Do nos juntamos con Jesús, </a:t>
            </a:r>
            <a:r>
              <a:rPr lang="es-ES" sz="6000" dirty="0">
                <a:latin typeface="Arial Black" pitchFamily="34" charset="0"/>
              </a:rPr>
              <a:t>Junto al corazón de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Jesús, del cielo enviado Del corazón de Dios, ¡Oh siempre cerca tennos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Del corazón de Dios!</a:t>
            </a:r>
          </a:p>
        </p:txBody>
      </p:sp>
    </p:spTree>
    <p:extLst>
      <p:ext uri="{BB962C8B-B14F-4D97-AF65-F5344CB8AC3E}">
        <p14:creationId xmlns:p14="http://schemas.microsoft.com/office/powerpoint/2010/main" val="39287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Lugar hay de eterna! solaz, Junto al corazón de Dios; Do Cristo otorga gozo y paz, Junto al corazón de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5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Jesús, del cielo enviado Del corazón de Dios, ¡Oh siempre cerca tennos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Del corazón de Dios!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Una vez perdido vivía yo, Lejos y vagante en error; Mas la voz de Cristo me alcanzó, Me llamó con tierno amor.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Hay un nombre nuevo en la gloria, Mío es, sí, mío es; Y los ángeles cantan la historia, </a:t>
            </a:r>
            <a:r>
              <a:rPr lang="es-PE" sz="6000" dirty="0">
                <a:latin typeface="Arial Black" pitchFamily="34" charset="0"/>
              </a:rPr>
              <a:t>“Salvo es el pecador.”</a:t>
            </a:r>
          </a:p>
        </p:txBody>
      </p:sp>
    </p:spTree>
    <p:extLst>
      <p:ext uri="{BB962C8B-B14F-4D97-AF65-F5344CB8AC3E}">
        <p14:creationId xmlns:p14="http://schemas.microsoft.com/office/powerpoint/2010/main" val="39970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Cuando a solas yo estoy abatido de </a:t>
            </a:r>
            <a:r>
              <a:rPr lang="es-PE" sz="5500" dirty="0">
                <a:latin typeface="Arial Black" pitchFamily="34" charset="0"/>
              </a:rPr>
              <a:t>dolor, </a:t>
            </a:r>
            <a:r>
              <a:rPr lang="es-ES" sz="5500" dirty="0">
                <a:latin typeface="Arial Black" pitchFamily="34" charset="0"/>
              </a:rPr>
              <a:t>Hablo con mi Salvador en el huerto de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oración. </a:t>
            </a:r>
            <a:r>
              <a:rPr lang="es-ES" sz="5500" dirty="0">
                <a:latin typeface="Arial Black" pitchFamily="34" charset="0"/>
              </a:rPr>
              <a:t>Y le traigo mis pesares, él me ampara </a:t>
            </a:r>
            <a:r>
              <a:rPr lang="es-PE" sz="5500" dirty="0">
                <a:latin typeface="Arial Black" pitchFamily="34" charset="0"/>
              </a:rPr>
              <a:t>con su amor.</a:t>
            </a:r>
          </a:p>
        </p:txBody>
      </p:sp>
    </p:spTree>
    <p:extLst>
      <p:ext uri="{BB962C8B-B14F-4D97-AF65-F5344CB8AC3E}">
        <p14:creationId xmlns:p14="http://schemas.microsoft.com/office/powerpoint/2010/main" val="26323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¡Oh!, hay un nombre nuevo en la gloria, Mío es, sí, mío es; Todos mis pecados ya son perdonados, </a:t>
            </a:r>
            <a:r>
              <a:rPr lang="es-PE" sz="6000" dirty="0">
                <a:latin typeface="Arial Black" pitchFamily="34" charset="0"/>
              </a:rPr>
              <a:t>¡Gloria al Señor!</a:t>
            </a:r>
          </a:p>
        </p:txBody>
      </p:sp>
    </p:spTree>
    <p:extLst>
      <p:ext uri="{BB962C8B-B14F-4D97-AF65-F5344CB8AC3E}">
        <p14:creationId xmlns:p14="http://schemas.microsoft.com/office/powerpoint/2010/main" val="39252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la Biblia dice, que salvo soy Por la gracia de Jesucristo; Y por fe en su nombre a la gloria voy, </a:t>
            </a:r>
            <a:r>
              <a:rPr lang="es-PE" sz="6000" dirty="0">
                <a:latin typeface="Arial Black" pitchFamily="34" charset="0"/>
              </a:rPr>
              <a:t>Porque él me rescató.</a:t>
            </a:r>
          </a:p>
        </p:txBody>
      </p:sp>
    </p:spTree>
    <p:extLst>
      <p:ext uri="{BB962C8B-B14F-4D97-AF65-F5344CB8AC3E}">
        <p14:creationId xmlns:p14="http://schemas.microsoft.com/office/powerpoint/2010/main" val="1428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Hay un nombre nuevo en la gloria, Mío es, sí, mío es; Y los ángeles cantan la historia, </a:t>
            </a:r>
            <a:r>
              <a:rPr lang="es-PE" sz="6000" dirty="0">
                <a:latin typeface="Arial Black" pitchFamily="34" charset="0"/>
              </a:rPr>
              <a:t>“Salvo es el pecador.”</a:t>
            </a:r>
          </a:p>
        </p:txBody>
      </p:sp>
    </p:spTree>
    <p:extLst>
      <p:ext uri="{BB962C8B-B14F-4D97-AF65-F5344CB8AC3E}">
        <p14:creationId xmlns:p14="http://schemas.microsoft.com/office/powerpoint/2010/main" val="8404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¡Oh!, hay un nombre nuevo en la gloria, Mío es, sí, mío es; Todos mis pecados ya son perdonados, </a:t>
            </a:r>
            <a:r>
              <a:rPr lang="es-PE" sz="6000" dirty="0">
                <a:latin typeface="Arial Black" pitchFamily="34" charset="0"/>
              </a:rPr>
              <a:t>¡Gloria al Señor!</a:t>
            </a:r>
          </a:p>
        </p:txBody>
      </p:sp>
    </p:spTree>
    <p:extLst>
      <p:ext uri="{BB962C8B-B14F-4D97-AF65-F5344CB8AC3E}">
        <p14:creationId xmlns:p14="http://schemas.microsoft.com/office/powerpoint/2010/main" val="7901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Cantos de alegría elevo hoy A mi Rey y buen Salvador; Y ahora mis dones a Cristo doy, Y le sirvo por su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Hay un nombre nuevo en la gloria, Mío es, sí, mío es; Y los ángeles cantan la historia, </a:t>
            </a:r>
            <a:r>
              <a:rPr lang="es-PE" sz="6000" dirty="0">
                <a:latin typeface="Arial Black" pitchFamily="34" charset="0"/>
              </a:rPr>
              <a:t>“Salvo es el pecador.”</a:t>
            </a:r>
          </a:p>
        </p:txBody>
      </p:sp>
    </p:spTree>
    <p:extLst>
      <p:ext uri="{BB962C8B-B14F-4D97-AF65-F5344CB8AC3E}">
        <p14:creationId xmlns:p14="http://schemas.microsoft.com/office/powerpoint/2010/main" val="8404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¡Oh!, hay un nombre nuevo en la gloria, Mío es, sí, mío es; Todos mis pecados ya son perdonados, </a:t>
            </a:r>
            <a:r>
              <a:rPr lang="es-PE" sz="6000" dirty="0">
                <a:latin typeface="Arial Black" pitchFamily="34" charset="0"/>
              </a:rPr>
              <a:t>¡Gloria al Señor!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¿Cómo podré estar triste? </a:t>
            </a:r>
            <a:r>
              <a:rPr lang="es-PE" sz="6000" dirty="0">
                <a:latin typeface="Arial Black" pitchFamily="34" charset="0"/>
              </a:rPr>
              <a:t>¿Cómo entre sombras ir? </a:t>
            </a:r>
            <a:r>
              <a:rPr lang="es-ES" sz="6000" dirty="0">
                <a:latin typeface="Arial Black" pitchFamily="34" charset="0"/>
              </a:rPr>
              <a:t>¿Cómo sentirme solo y en el dolor vivir? </a:t>
            </a:r>
            <a:r>
              <a:rPr lang="es-PE" sz="6000" dirty="0">
                <a:latin typeface="Arial Black" pitchFamily="34" charset="0"/>
              </a:rPr>
              <a:t>Si Cristo es mi consuelo,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mi amigo siempre fiel, </a:t>
            </a:r>
            <a:r>
              <a:rPr lang="es-ES" sz="6000" dirty="0">
                <a:latin typeface="Arial Black" pitchFamily="34" charset="0"/>
              </a:rPr>
              <a:t>Si aun las aves tienen seguro asilo en él, Si aun las aves tienen seguro asilo en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¡Feliz, cantando alegre, yo vivo siempre </a:t>
            </a:r>
            <a:r>
              <a:rPr lang="es-PE" sz="6000" dirty="0">
                <a:latin typeface="Arial Black" pitchFamily="34" charset="0"/>
              </a:rPr>
              <a:t>aquí; </a:t>
            </a:r>
            <a:r>
              <a:rPr lang="es-ES" sz="6000" dirty="0">
                <a:latin typeface="Arial Black" pitchFamily="34" charset="0"/>
              </a:rPr>
              <a:t>Si él cuida de las aves, cuidará también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mí!</a:t>
            </a:r>
          </a:p>
        </p:txBody>
      </p:sp>
    </p:spTree>
    <p:extLst>
      <p:ext uri="{BB962C8B-B14F-4D97-AF65-F5344CB8AC3E}">
        <p14:creationId xmlns:p14="http://schemas.microsoft.com/office/powerpoint/2010/main" val="26019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Tengo fe que él me ayuda, en la dura </a:t>
            </a:r>
            <a:r>
              <a:rPr lang="es-PE" sz="5500" dirty="0">
                <a:latin typeface="Arial Black" pitchFamily="34" charset="0"/>
              </a:rPr>
              <a:t>tentación, </a:t>
            </a:r>
            <a:r>
              <a:rPr lang="es-ES" sz="5500" dirty="0">
                <a:latin typeface="Arial Black" pitchFamily="34" charset="0"/>
              </a:rPr>
              <a:t>Y por eso yo le busco, en el huerto de </a:t>
            </a:r>
            <a:r>
              <a:rPr lang="es-PE" sz="5500" dirty="0">
                <a:latin typeface="Arial Black" pitchFamily="34" charset="0"/>
              </a:rPr>
              <a:t>oración.</a:t>
            </a:r>
          </a:p>
        </p:txBody>
      </p:sp>
    </p:spTree>
    <p:extLst>
      <p:ext uri="{BB962C8B-B14F-4D97-AF65-F5344CB8AC3E}">
        <p14:creationId xmlns:p14="http://schemas.microsoft.com/office/powerpoint/2010/main" val="5339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"Nunca te desalientes," oigo al Señor </a:t>
            </a:r>
            <a:r>
              <a:rPr lang="es-PE" sz="6000" dirty="0">
                <a:latin typeface="Arial Black" pitchFamily="34" charset="0"/>
              </a:rPr>
              <a:t>decir; </a:t>
            </a:r>
            <a:r>
              <a:rPr lang="es-ES" sz="6000" dirty="0">
                <a:latin typeface="Arial Black" pitchFamily="34" charset="0"/>
              </a:rPr>
              <a:t>Y en su palabra fiado, hago al dolor huir. A Cristo, paso a paso yo sigo sin cesar,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todas sus bondades me da sin limitar, Y todas sus bondades por siempre me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ha de dar.</a:t>
            </a:r>
          </a:p>
        </p:txBody>
      </p:sp>
    </p:spTree>
    <p:extLst>
      <p:ext uri="{BB962C8B-B14F-4D97-AF65-F5344CB8AC3E}">
        <p14:creationId xmlns:p14="http://schemas.microsoft.com/office/powerpoint/2010/main" val="42746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¡Feliz, cantando alegre, yo vivo siempre </a:t>
            </a:r>
            <a:r>
              <a:rPr lang="es-PE" sz="6000" dirty="0">
                <a:latin typeface="Arial Black" pitchFamily="34" charset="0"/>
              </a:rPr>
              <a:t>aquí; </a:t>
            </a:r>
            <a:r>
              <a:rPr lang="es-ES" sz="6000" dirty="0">
                <a:latin typeface="Arial Black" pitchFamily="34" charset="0"/>
              </a:rPr>
              <a:t>Si él cuida de las aves, cuidará también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mí!</a:t>
            </a:r>
          </a:p>
        </p:txBody>
      </p:sp>
    </p:spTree>
    <p:extLst>
      <p:ext uri="{BB962C8B-B14F-4D97-AF65-F5344CB8AC3E}">
        <p14:creationId xmlns:p14="http://schemas.microsoft.com/office/powerpoint/2010/main" val="27501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Siempre que soy tentado, o si </a:t>
            </a:r>
            <a:r>
              <a:rPr lang="es-PE" sz="6000" dirty="0">
                <a:latin typeface="Arial Black" pitchFamily="34" charset="0"/>
              </a:rPr>
              <a:t>en la prueba estoy, </a:t>
            </a:r>
            <a:r>
              <a:rPr lang="es-ES" sz="6000" dirty="0">
                <a:latin typeface="Arial Black" pitchFamily="34" charset="0"/>
              </a:rPr>
              <a:t>Más cerca de él camino, y protegido voy; Si en mí la fe desmaya y sufro de </a:t>
            </a:r>
            <a:r>
              <a:rPr lang="es-PE" sz="6000" dirty="0">
                <a:latin typeface="Arial Black" pitchFamily="34" charset="0"/>
              </a:rPr>
              <a:t>ansiedad,</a:t>
            </a:r>
          </a:p>
        </p:txBody>
      </p:sp>
    </p:spTree>
    <p:extLst>
      <p:ext uri="{BB962C8B-B14F-4D97-AF65-F5344CB8AC3E}">
        <p14:creationId xmlns:p14="http://schemas.microsoft.com/office/powerpoint/2010/main" val="13917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Tan sólo él me levanta, me da </a:t>
            </a:r>
            <a:r>
              <a:rPr lang="es-PE" sz="6000" dirty="0">
                <a:latin typeface="Arial Black" pitchFamily="34" charset="0"/>
              </a:rPr>
              <a:t>seguridad, </a:t>
            </a:r>
            <a:r>
              <a:rPr lang="es-ES" sz="6000" dirty="0">
                <a:latin typeface="Arial Black" pitchFamily="34" charset="0"/>
              </a:rPr>
              <a:t>Tan sólo él me levanta, me da seguridad.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¡Feliz, cantando alegre, yo vivo siempre </a:t>
            </a:r>
            <a:r>
              <a:rPr lang="es-PE" sz="6000" dirty="0">
                <a:latin typeface="Arial Black" pitchFamily="34" charset="0"/>
              </a:rPr>
              <a:t>aquí; </a:t>
            </a:r>
            <a:r>
              <a:rPr lang="es-ES" sz="6000" dirty="0">
                <a:latin typeface="Arial Black" pitchFamily="34" charset="0"/>
              </a:rPr>
              <a:t>Si él cuida de las aves, cuidará también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mí!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Cantaré a Jesucristo, de su grande y </a:t>
            </a:r>
            <a:r>
              <a:rPr lang="es-PE" sz="6000" dirty="0">
                <a:latin typeface="Arial Black" pitchFamily="34" charset="0"/>
              </a:rPr>
              <a:t>fiel amor; </a:t>
            </a:r>
            <a:r>
              <a:rPr lang="es-ES" sz="6000" dirty="0">
                <a:latin typeface="Arial Black" pitchFamily="34" charset="0"/>
              </a:rPr>
              <a:t>El sufrió en el Calvario por librar al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pecador.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Cantaré a Jesucristo, con su sangre me compró, El me compró; en la cruz me dio </a:t>
            </a:r>
            <a:r>
              <a:rPr lang="es-PE" sz="6000" dirty="0">
                <a:latin typeface="Arial Black" pitchFamily="34" charset="0"/>
              </a:rPr>
              <a:t>el indulto, Del pecado me libró.</a:t>
            </a:r>
          </a:p>
        </p:txBody>
      </p:sp>
    </p:spTree>
    <p:extLst>
      <p:ext uri="{BB962C8B-B14F-4D97-AF65-F5344CB8AC3E}">
        <p14:creationId xmlns:p14="http://schemas.microsoft.com/office/powerpoint/2010/main" val="27595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Cantaré la excelsa historia de gloriosa salvación, </a:t>
            </a:r>
            <a:r>
              <a:rPr lang="es-ES" sz="6000" dirty="0">
                <a:latin typeface="Arial Black" pitchFamily="34" charset="0"/>
              </a:rPr>
              <a:t>Que al que quiere recibirla se la da por </a:t>
            </a:r>
            <a:r>
              <a:rPr lang="es-PE" sz="6000" dirty="0">
                <a:latin typeface="Arial Black" pitchFamily="34" charset="0"/>
              </a:rPr>
              <a:t>Compasión.</a:t>
            </a:r>
          </a:p>
        </p:txBody>
      </p:sp>
    </p:spTree>
    <p:extLst>
      <p:ext uri="{BB962C8B-B14F-4D97-AF65-F5344CB8AC3E}">
        <p14:creationId xmlns:p14="http://schemas.microsoft.com/office/powerpoint/2010/main" val="28467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Cantaré a Jesucristo, con su sangre me compró, El me compró; en la cruz me dio </a:t>
            </a:r>
            <a:r>
              <a:rPr lang="es-PE" sz="6000" dirty="0">
                <a:latin typeface="Arial Black" pitchFamily="34" charset="0"/>
              </a:rPr>
              <a:t>el indulto, Del pecado me libró.</a:t>
            </a:r>
          </a:p>
        </p:txBody>
      </p:sp>
    </p:spTree>
    <p:extLst>
      <p:ext uri="{BB962C8B-B14F-4D97-AF65-F5344CB8AC3E}">
        <p14:creationId xmlns:p14="http://schemas.microsoft.com/office/powerpoint/2010/main" val="19608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Ya no tengo más temores, tengo paz, </a:t>
            </a:r>
            <a:r>
              <a:rPr lang="es-PE" sz="5500" dirty="0">
                <a:latin typeface="Arial Black" pitchFamily="34" charset="0"/>
              </a:rPr>
              <a:t>tranquilidad; </a:t>
            </a:r>
            <a:r>
              <a:rPr lang="es-ES" sz="5500" dirty="0">
                <a:latin typeface="Arial Black" pitchFamily="34" charset="0"/>
              </a:rPr>
              <a:t>El Señor de los señores, él me guarda </a:t>
            </a:r>
            <a:r>
              <a:rPr lang="es-PE" sz="5500" dirty="0">
                <a:latin typeface="Arial Black" pitchFamily="34" charset="0"/>
              </a:rPr>
              <a:t>con bondad. </a:t>
            </a:r>
            <a:r>
              <a:rPr lang="es-ES" sz="5500" dirty="0">
                <a:latin typeface="Arial Black" pitchFamily="34" charset="0"/>
              </a:rPr>
              <a:t>Le rendí mi corazón, en el huerto de </a:t>
            </a:r>
            <a:r>
              <a:rPr lang="es-PE" sz="5500" dirty="0">
                <a:latin typeface="Arial Black" pitchFamily="34" charset="0"/>
              </a:rPr>
              <a:t>oración.</a:t>
            </a:r>
          </a:p>
        </p:txBody>
      </p:sp>
    </p:spTree>
    <p:extLst>
      <p:ext uri="{BB962C8B-B14F-4D97-AF65-F5344CB8AC3E}">
        <p14:creationId xmlns:p14="http://schemas.microsoft.com/office/powerpoint/2010/main" val="1103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Cantaré loor a Cristo por su triunfo y </a:t>
            </a:r>
            <a:r>
              <a:rPr lang="es-PE" sz="6000" dirty="0">
                <a:latin typeface="Arial Black" pitchFamily="34" charset="0"/>
              </a:rPr>
              <a:t>gran poder; </a:t>
            </a:r>
            <a:r>
              <a:rPr lang="es-ES" sz="6000" dirty="0">
                <a:latin typeface="Arial Black" pitchFamily="34" charset="0"/>
              </a:rPr>
              <a:t>El pecado, infierno, y muerte él me </a:t>
            </a:r>
            <a:r>
              <a:rPr lang="es-PE" sz="6000" dirty="0">
                <a:latin typeface="Arial Black" pitchFamily="34" charset="0"/>
              </a:rPr>
              <a:t>ayudará a vencer.</a:t>
            </a:r>
          </a:p>
        </p:txBody>
      </p:sp>
    </p:spTree>
    <p:extLst>
      <p:ext uri="{BB962C8B-B14F-4D97-AF65-F5344CB8AC3E}">
        <p14:creationId xmlns:p14="http://schemas.microsoft.com/office/powerpoint/2010/main" val="2136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Cantaré a Jesucristo, con su sangre me compró, El me compró; en la cruz me dio </a:t>
            </a:r>
            <a:r>
              <a:rPr lang="es-PE" sz="6000" dirty="0">
                <a:latin typeface="Arial Black" pitchFamily="34" charset="0"/>
              </a:rPr>
              <a:t>el indulto, Del pecado me libró.</a:t>
            </a:r>
          </a:p>
        </p:txBody>
      </p:sp>
    </p:spTree>
    <p:extLst>
      <p:ext uri="{BB962C8B-B14F-4D97-AF65-F5344CB8AC3E}">
        <p14:creationId xmlns:p14="http://schemas.microsoft.com/office/powerpoint/2010/main" val="19608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Cantaré a Jesucristo, de su eterno y </a:t>
            </a:r>
            <a:r>
              <a:rPr lang="es-PE" sz="6000" dirty="0">
                <a:latin typeface="Arial Black" pitchFamily="34" charset="0"/>
              </a:rPr>
              <a:t>gran amor; </a:t>
            </a:r>
            <a:r>
              <a:rPr lang="es-ES" sz="6000" dirty="0">
                <a:latin typeface="Arial Black" pitchFamily="34" charset="0"/>
              </a:rPr>
              <a:t>Hijo soy de Dios por gracia de Jesús mi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5915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Cantaré a Jesucristo, con su sangre me compró, El me compró; en la cruz me dio </a:t>
            </a:r>
            <a:r>
              <a:rPr lang="es-PE" sz="6000" dirty="0">
                <a:latin typeface="Arial Black" pitchFamily="34" charset="0"/>
              </a:rPr>
              <a:t>el indulto, Del pecado me libró.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8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Cada día que pasa yo me siento </a:t>
            </a:r>
            <a:r>
              <a:rPr lang="es-PE" sz="5600" dirty="0">
                <a:latin typeface="Arial Black" pitchFamily="34" charset="0"/>
              </a:rPr>
              <a:t>mucho más agradecido a Dios, </a:t>
            </a:r>
            <a:r>
              <a:rPr lang="es-ES" sz="5600" dirty="0">
                <a:latin typeface="Arial Black" pitchFamily="34" charset="0"/>
              </a:rPr>
              <a:t>Y al sentir su amor inmenso yo  comprendo todo el bien que él hizo por </a:t>
            </a:r>
            <a:r>
              <a:rPr lang="es-PE" sz="5600" dirty="0">
                <a:latin typeface="Arial Black" pitchFamily="34" charset="0"/>
              </a:rPr>
              <a:t>mí.</a:t>
            </a:r>
          </a:p>
        </p:txBody>
      </p:sp>
    </p:spTree>
    <p:extLst>
      <p:ext uri="{BB962C8B-B14F-4D97-AF65-F5344CB8AC3E}">
        <p14:creationId xmlns:p14="http://schemas.microsoft.com/office/powerpoint/2010/main" val="16475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Cada día que pasa yo me siento </a:t>
            </a:r>
            <a:r>
              <a:rPr lang="es-PE" sz="6000" dirty="0">
                <a:latin typeface="Arial Black" pitchFamily="34" charset="0"/>
              </a:rPr>
              <a:t>mucho más </a:t>
            </a:r>
            <a:r>
              <a:rPr lang="es-ES" sz="6000" dirty="0">
                <a:latin typeface="Arial Black" pitchFamily="34" charset="0"/>
              </a:rPr>
              <a:t>agradecido a él, Y por eso yo le sigo y procuro cada día serle más </a:t>
            </a:r>
            <a:r>
              <a:rPr lang="es-PE" sz="6000" dirty="0">
                <a:latin typeface="Arial Black" pitchFamily="34" charset="0"/>
              </a:rPr>
              <a:t>fiel.</a:t>
            </a:r>
          </a:p>
        </p:txBody>
      </p:sp>
    </p:spTree>
    <p:extLst>
      <p:ext uri="{BB962C8B-B14F-4D97-AF65-F5344CB8AC3E}">
        <p14:creationId xmlns:p14="http://schemas.microsoft.com/office/powerpoint/2010/main" val="18344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Murió en la cruz por mí, por darme salvación; Vertió su sangre allí, por </a:t>
            </a:r>
            <a:r>
              <a:rPr lang="es-PE" sz="6000" dirty="0">
                <a:latin typeface="Arial Black" pitchFamily="34" charset="0"/>
              </a:rPr>
              <a:t>darme redención,</a:t>
            </a:r>
          </a:p>
        </p:txBody>
      </p:sp>
    </p:spTree>
    <p:extLst>
      <p:ext uri="{BB962C8B-B14F-4D97-AF65-F5344CB8AC3E}">
        <p14:creationId xmlns:p14="http://schemas.microsoft.com/office/powerpoint/2010/main" val="8060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ahora canto yo con gran satisfacción, Yo salvo soy; tengo el perdón, Tengo el perdón, tengo el perdón.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Quiero seguir el andar del Maestro, Quiero ir en pos de mi Rey y Señor; Y modelando por él mi carácter, </a:t>
            </a:r>
            <a:r>
              <a:rPr lang="it-IT" sz="6000" dirty="0">
                <a:latin typeface="Arial Black" pitchFamily="34" charset="0"/>
              </a:rPr>
              <a:t>Canto con gozo a mi Redentor.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400" dirty="0">
                <a:latin typeface="Arial Black" pitchFamily="34" charset="0"/>
              </a:rPr>
              <a:t>Coro:</a:t>
            </a:r>
            <a:endParaRPr lang="es-PE" sz="5400" dirty="0">
              <a:latin typeface="Arial Black" pitchFamily="34" charset="0"/>
            </a:endParaRPr>
          </a:p>
          <a:p>
            <a:pPr algn="ctr"/>
            <a:r>
              <a:rPr lang="es-ES" sz="5400" dirty="0">
                <a:latin typeface="Arial Black" pitchFamily="34" charset="0"/>
              </a:rPr>
              <a:t>¡Qué hermoso es seguir el andar del Maestro! Siempre en la luz, cerca de </a:t>
            </a:r>
            <a:r>
              <a:rPr lang="es-PE" sz="5400" dirty="0">
                <a:latin typeface="Arial Black" pitchFamily="34" charset="0"/>
              </a:rPr>
              <a:t>Jesús, </a:t>
            </a:r>
            <a:r>
              <a:rPr lang="es-ES" sz="5400" dirty="0">
                <a:latin typeface="Arial Black" pitchFamily="34" charset="0"/>
              </a:rPr>
              <a:t>¡Qué hermoso es seguir el andar del Maestro, En su santa luz!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Tengo fe que él me ayuda, en la dura </a:t>
            </a:r>
            <a:r>
              <a:rPr lang="es-PE" sz="5500" dirty="0">
                <a:latin typeface="Arial Black" pitchFamily="34" charset="0"/>
              </a:rPr>
              <a:t>tentación, </a:t>
            </a:r>
            <a:r>
              <a:rPr lang="es-ES" sz="5500" dirty="0">
                <a:latin typeface="Arial Black" pitchFamily="34" charset="0"/>
              </a:rPr>
              <a:t>Y por eso yo le busco, en el huerto de </a:t>
            </a:r>
            <a:r>
              <a:rPr lang="es-PE" sz="5500" dirty="0">
                <a:latin typeface="Arial Black" pitchFamily="34" charset="0"/>
              </a:rPr>
              <a:t>oración.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Ando más cerca de él, pues me guía Cuando el maligno me quiere tentar; Siempre confiando en Cristo, mi fuerte, </a:t>
            </a:r>
            <a:r>
              <a:rPr lang="es-PE" sz="5600" dirty="0">
                <a:latin typeface="Arial Black" pitchFamily="34" charset="0"/>
              </a:rPr>
              <a:t>Debo con gozo su nombre ensalzar.</a:t>
            </a:r>
          </a:p>
        </p:txBody>
      </p:sp>
    </p:spTree>
    <p:extLst>
      <p:ext uri="{BB962C8B-B14F-4D97-AF65-F5344CB8AC3E}">
        <p14:creationId xmlns:p14="http://schemas.microsoft.com/office/powerpoint/2010/main" val="19801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400" dirty="0">
                <a:latin typeface="Arial Black" pitchFamily="34" charset="0"/>
              </a:rPr>
              <a:t>Coro:</a:t>
            </a:r>
            <a:endParaRPr lang="es-PE" sz="5400" dirty="0">
              <a:latin typeface="Arial Black" pitchFamily="34" charset="0"/>
            </a:endParaRPr>
          </a:p>
          <a:p>
            <a:pPr algn="ctr"/>
            <a:r>
              <a:rPr lang="es-ES" sz="5400" dirty="0">
                <a:latin typeface="Arial Black" pitchFamily="34" charset="0"/>
              </a:rPr>
              <a:t>¡Qué hermoso es seguir el andar del Maestro! Siempre en la luz, cerca de </a:t>
            </a:r>
            <a:r>
              <a:rPr lang="es-PE" sz="5400" dirty="0">
                <a:latin typeface="Arial Black" pitchFamily="34" charset="0"/>
              </a:rPr>
              <a:t>Jesús, </a:t>
            </a:r>
            <a:r>
              <a:rPr lang="es-ES" sz="5400" dirty="0">
                <a:latin typeface="Arial Black" pitchFamily="34" charset="0"/>
              </a:rPr>
              <a:t>¡Qué hermoso es seguir el andar del Maestro, En su santa luz!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Sigo sus pasos de tierno cariño, </a:t>
            </a:r>
            <a:r>
              <a:rPr lang="es-PE" sz="5600" dirty="0">
                <a:latin typeface="Arial Black" pitchFamily="34" charset="0"/>
              </a:rPr>
              <a:t>Misericordia, amor y lealtad: </a:t>
            </a:r>
            <a:r>
              <a:rPr lang="es-ES" sz="5600" dirty="0">
                <a:latin typeface="Arial Black" pitchFamily="34" charset="0"/>
              </a:rPr>
              <a:t>Viéndolo a él por el don de la gracia, Voy al descanso, gloriosa ciudad.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400" dirty="0">
                <a:latin typeface="Arial Black" pitchFamily="34" charset="0"/>
              </a:rPr>
              <a:t>Coro:</a:t>
            </a:r>
            <a:endParaRPr lang="es-PE" sz="5400" dirty="0">
              <a:latin typeface="Arial Black" pitchFamily="34" charset="0"/>
            </a:endParaRPr>
          </a:p>
          <a:p>
            <a:pPr algn="ctr"/>
            <a:r>
              <a:rPr lang="es-ES" sz="5400" dirty="0">
                <a:latin typeface="Arial Black" pitchFamily="34" charset="0"/>
              </a:rPr>
              <a:t>¡Qué hermoso es seguir el andar del Maestro! Siempre en la luz, cerca de </a:t>
            </a:r>
            <a:r>
              <a:rPr lang="es-PE" sz="5400" dirty="0">
                <a:latin typeface="Arial Black" pitchFamily="34" charset="0"/>
              </a:rPr>
              <a:t>Jesús, </a:t>
            </a:r>
            <a:r>
              <a:rPr lang="es-ES" sz="5400" dirty="0">
                <a:latin typeface="Arial Black" pitchFamily="34" charset="0"/>
              </a:rPr>
              <a:t>¡Qué hermoso es seguir el andar del Maestro, En su santa luz!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Quiero seguir el andar del Maestro, Siempre hacia arriba con él quiero </a:t>
            </a:r>
            <a:r>
              <a:rPr lang="es-PE" sz="5600" dirty="0">
                <a:latin typeface="Arial Black" pitchFamily="34" charset="0"/>
              </a:rPr>
              <a:t>andar.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Viendo a mi Rey en gloriosa hermosura: </a:t>
            </a:r>
            <a:r>
              <a:rPr lang="es-ES" sz="5600" dirty="0">
                <a:latin typeface="Arial Black" pitchFamily="34" charset="0"/>
              </a:rPr>
              <a:t>Con él en gloria podré descansar.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400" dirty="0">
                <a:latin typeface="Arial Black" pitchFamily="34" charset="0"/>
              </a:rPr>
              <a:t>Coro:</a:t>
            </a:r>
            <a:endParaRPr lang="es-PE" sz="5400" dirty="0">
              <a:latin typeface="Arial Black" pitchFamily="34" charset="0"/>
            </a:endParaRPr>
          </a:p>
          <a:p>
            <a:pPr algn="ctr"/>
            <a:r>
              <a:rPr lang="es-ES" sz="5400" dirty="0">
                <a:latin typeface="Arial Black" pitchFamily="34" charset="0"/>
              </a:rPr>
              <a:t>¡Qué hermoso es seguir el andar del Maestro! Siempre en la luz, cerca de </a:t>
            </a:r>
            <a:r>
              <a:rPr lang="es-PE" sz="5400" dirty="0">
                <a:latin typeface="Arial Black" pitchFamily="34" charset="0"/>
              </a:rPr>
              <a:t>Jesús, </a:t>
            </a:r>
            <a:r>
              <a:rPr lang="es-ES" sz="5400" dirty="0">
                <a:latin typeface="Arial Black" pitchFamily="34" charset="0"/>
              </a:rPr>
              <a:t>¡Qué hermoso es seguir el andar del Maestro, En su santa luz!</a:t>
            </a:r>
            <a:endParaRPr lang="es-PE" sz="54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¿Deberá Jesús llevar su cruz y </a:t>
            </a:r>
            <a:r>
              <a:rPr lang="es-PE" sz="6000" dirty="0">
                <a:latin typeface="Arial Black" pitchFamily="34" charset="0"/>
              </a:rPr>
              <a:t>verlo el mundo así?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No, hay cruces para cada quien cual una </a:t>
            </a:r>
            <a:r>
              <a:rPr lang="es-PE" sz="6000" dirty="0">
                <a:latin typeface="Arial Black" pitchFamily="34" charset="0"/>
              </a:rPr>
              <a:t>para mí.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Los santos que hoy gozando están </a:t>
            </a:r>
            <a:r>
              <a:rPr lang="es-PE" sz="6000" dirty="0">
                <a:latin typeface="Arial Black" pitchFamily="34" charset="0"/>
              </a:rPr>
              <a:t>aquí sufrir los vi </a:t>
            </a:r>
            <a:r>
              <a:rPr lang="es-ES" sz="6000" dirty="0">
                <a:latin typeface="Arial Black" pitchFamily="34" charset="0"/>
              </a:rPr>
              <a:t>Mas hoy sin llanto gustan ya eterno </a:t>
            </a:r>
            <a:r>
              <a:rPr lang="es-PE" sz="6000" dirty="0">
                <a:latin typeface="Arial Black" pitchFamily="34" charset="0"/>
              </a:rPr>
              <a:t>amor, sin fin.</a:t>
            </a:r>
          </a:p>
        </p:txBody>
      </p:sp>
    </p:spTree>
    <p:extLst>
      <p:ext uri="{BB962C8B-B14F-4D97-AF65-F5344CB8AC3E}">
        <p14:creationId xmlns:p14="http://schemas.microsoft.com/office/powerpoint/2010/main" val="7910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Paciente llevaré mi cruz, pues me </a:t>
            </a:r>
            <a:r>
              <a:rPr lang="es-PE" sz="6000" dirty="0">
                <a:latin typeface="Arial Black" pitchFamily="34" charset="0"/>
              </a:rPr>
              <a:t>hace mucho bien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Imitaré al Señor Jesús quien la cargó </a:t>
            </a:r>
            <a:r>
              <a:rPr lang="es-PE" sz="6000" dirty="0">
                <a:latin typeface="Arial Black" pitchFamily="34" charset="0"/>
              </a:rPr>
              <a:t>también.</a:t>
            </a:r>
          </a:p>
        </p:txBody>
      </p:sp>
    </p:spTree>
    <p:extLst>
      <p:ext uri="{BB962C8B-B14F-4D97-AF65-F5344CB8AC3E}">
        <p14:creationId xmlns:p14="http://schemas.microsoft.com/office/powerpoint/2010/main" val="3738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Mi cruz con calma llevaré hasta que llegue al fin; Después corona portaré, pues una es para mí.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Una noche de luz el divino Jesús Fue al huerto de Getsemaní. Sus rodillas dobló y entonces oró A la sombra de olivos allí.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La vida se va como el viento, Se va como se va la niebla. Fugaz es cual flor de la hierba, </a:t>
            </a:r>
            <a:r>
              <a:rPr lang="es-PE" sz="6000" dirty="0">
                <a:latin typeface="Arial Black" pitchFamily="34" charset="0"/>
              </a:rPr>
              <a:t>Que la mañana es </a:t>
            </a:r>
            <a:r>
              <a:rPr lang="es-ES" sz="6000" dirty="0">
                <a:latin typeface="Arial Black" pitchFamily="34" charset="0"/>
              </a:rPr>
              <a:t>Y en la tarde ha muerto.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Jamás puede el hombre saber Los días que Dios le concederá. Jamás puede el hombre saber, </a:t>
            </a:r>
            <a:r>
              <a:rPr lang="es-PE" sz="5600" dirty="0">
                <a:latin typeface="Arial Black" pitchFamily="34" charset="0"/>
              </a:rPr>
              <a:t>En cual amanecer </a:t>
            </a:r>
            <a:r>
              <a:rPr lang="es-ES" sz="5600" dirty="0">
                <a:latin typeface="Arial Black" pitchFamily="34" charset="0"/>
              </a:rPr>
              <a:t>Ya sus ojos no se abrirán.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Es por eso que el hombre ha de buscar El sendero que a Dios le ha de llevar. A Jesús quien es el camino, Quien es el camino, verdad y la vida,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La vida eterna.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¡Oh! yo quiero andar con Cristo, </a:t>
            </a:r>
            <a:r>
              <a:rPr lang="es-PE" sz="6000" dirty="0">
                <a:latin typeface="Arial Black" pitchFamily="34" charset="0"/>
              </a:rPr>
              <a:t>quiero oír su tierna voz,</a:t>
            </a:r>
            <a:r>
              <a:rPr lang="es-ES" sz="6000" dirty="0">
                <a:latin typeface="Arial Black" pitchFamily="34" charset="0"/>
              </a:rPr>
              <a:t> Meditar en su palabra y cumplir su </a:t>
            </a:r>
            <a:r>
              <a:rPr lang="es-PE" sz="6000" dirty="0">
                <a:latin typeface="Arial Black" pitchFamily="34" charset="0"/>
              </a:rPr>
              <a:t>voluntad.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Consagrar a él mi vida, mis dolores y </a:t>
            </a:r>
            <a:r>
              <a:rPr lang="es-PE" sz="6000" dirty="0">
                <a:latin typeface="Arial Black" pitchFamily="34" charset="0"/>
              </a:rPr>
              <a:t>afán; </a:t>
            </a:r>
            <a:r>
              <a:rPr lang="es-ES" sz="6000" dirty="0">
                <a:latin typeface="Arial Black" pitchFamily="34" charset="0"/>
              </a:rPr>
              <a:t>Y algún día con mi Cristo, gozaré la </a:t>
            </a:r>
            <a:r>
              <a:rPr lang="es-PE" sz="6000" dirty="0">
                <a:latin typeface="Arial Black" pitchFamily="34" charset="0"/>
              </a:rPr>
              <a:t>claridad.</a:t>
            </a:r>
          </a:p>
        </p:txBody>
      </p:sp>
    </p:spTree>
    <p:extLst>
      <p:ext uri="{BB962C8B-B14F-4D97-AF65-F5344CB8AC3E}">
        <p14:creationId xmlns:p14="http://schemas.microsoft.com/office/powerpoint/2010/main" val="34678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¡Oh, sí, yo quiero andar con Cristo! ¡Oh, sí, yo quiero vivir  con Cristo! ¡Oh, sí, yo quiero servir a Cristo! Quiero serle un testigo fiel.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¡Oh! yo quiero andar con Cristo, él es </a:t>
            </a:r>
            <a:r>
              <a:rPr lang="es-PE" sz="6000" dirty="0">
                <a:latin typeface="Arial Black" pitchFamily="34" charset="0"/>
              </a:rPr>
              <a:t>mi ejemplo fiel;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Biblia yo lo leo, y yo sé que es la </a:t>
            </a:r>
            <a:r>
              <a:rPr lang="es-PE" sz="6000" dirty="0">
                <a:latin typeface="Arial Black" pitchFamily="34" charset="0"/>
              </a:rPr>
              <a:t>verdad.</a:t>
            </a:r>
          </a:p>
        </p:txBody>
      </p:sp>
    </p:spTree>
    <p:extLst>
      <p:ext uri="{BB962C8B-B14F-4D97-AF65-F5344CB8AC3E}">
        <p14:creationId xmlns:p14="http://schemas.microsoft.com/office/powerpoint/2010/main" val="8883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Cristo era santo en todo, el Cordero de </a:t>
            </a:r>
            <a:r>
              <a:rPr lang="es-PE" sz="6000" dirty="0">
                <a:latin typeface="Arial Black" pitchFamily="34" charset="0"/>
              </a:rPr>
              <a:t>la cruz, </a:t>
            </a:r>
            <a:r>
              <a:rPr lang="es-ES" sz="6000" dirty="0">
                <a:latin typeface="Arial Black" pitchFamily="34" charset="0"/>
              </a:rPr>
              <a:t>Y yo anhelo ser cristiano, seguidor de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Jesús.</a:t>
            </a:r>
          </a:p>
        </p:txBody>
      </p:sp>
    </p:spTree>
    <p:extLst>
      <p:ext uri="{BB962C8B-B14F-4D97-AF65-F5344CB8AC3E}">
        <p14:creationId xmlns:p14="http://schemas.microsoft.com/office/powerpoint/2010/main" val="31091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¡Oh, sí, yo quiero andar con Cristo! ¡Oh, sí, yo quiero vivir  con Cristo! ¡Oh, sí, yo quiero servir a Cristo! Quiero serle un testigo fiel.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¡Oh! yo quiero andar con Cristo, de mi </a:t>
            </a:r>
            <a:r>
              <a:rPr lang="es-PE" sz="6000" dirty="0">
                <a:latin typeface="Arial Black" pitchFamily="34" charset="0"/>
              </a:rPr>
              <a:t>senda él es la luz, </a:t>
            </a:r>
            <a:r>
              <a:rPr lang="es-ES" sz="6000" dirty="0">
                <a:latin typeface="Arial Black" pitchFamily="34" charset="0"/>
              </a:rPr>
              <a:t>Dejaré el perverso mundo para ir al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44482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En tan grata quietud, en tan grata </a:t>
            </a:r>
            <a:r>
              <a:rPr lang="es-PE" sz="5500" dirty="0">
                <a:latin typeface="Arial Black" pitchFamily="34" charset="0"/>
              </a:rPr>
              <a:t>quietud </a:t>
            </a:r>
            <a:r>
              <a:rPr lang="es-ES" sz="5500" dirty="0">
                <a:latin typeface="Arial Black" pitchFamily="34" charset="0"/>
              </a:rPr>
              <a:t>Se escuchó la oración de dolor: “Sea hoy en verdad hecha tu voluntad, Y no como yo quiero, Señor”.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Este mundo nada ofrece, Cristo ofrece </a:t>
            </a:r>
            <a:r>
              <a:rPr lang="es-PE" sz="6000" dirty="0">
                <a:latin typeface="Arial Black" pitchFamily="34" charset="0"/>
              </a:rPr>
              <a:t>salvación; </a:t>
            </a:r>
            <a:r>
              <a:rPr lang="es-ES" sz="6000" dirty="0">
                <a:latin typeface="Arial Black" pitchFamily="34" charset="0"/>
              </a:rPr>
              <a:t>Y es mi única esperanza vida eterna </a:t>
            </a:r>
            <a:r>
              <a:rPr lang="es-PE" sz="6000" dirty="0">
                <a:latin typeface="Arial Black" pitchFamily="34" charset="0"/>
              </a:rPr>
              <a:t>hallar con Dios.</a:t>
            </a:r>
          </a:p>
        </p:txBody>
      </p:sp>
    </p:spTree>
    <p:extLst>
      <p:ext uri="{BB962C8B-B14F-4D97-AF65-F5344CB8AC3E}">
        <p14:creationId xmlns:p14="http://schemas.microsoft.com/office/powerpoint/2010/main" val="10863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¡Oh, sí, yo quiero andar con Cristo! ¡Oh, sí, yo quiero vivir  con Cristo! ¡Oh, sí, yo quiero servir a Cristo! Quiero serle un testigo fiel.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¿Podrá el pecador acaso aquí saber Si le perdona el santo Dios, si suyo ha </a:t>
            </a:r>
            <a:r>
              <a:rPr lang="es-PE" sz="6000" dirty="0">
                <a:latin typeface="Arial Black" pitchFamily="34" charset="0"/>
              </a:rPr>
              <a:t>vuelto a ser?</a:t>
            </a:r>
          </a:p>
        </p:txBody>
      </p:sp>
    </p:spTree>
    <p:extLst>
      <p:ext uri="{BB962C8B-B14F-4D97-AF65-F5344CB8AC3E}">
        <p14:creationId xmlns:p14="http://schemas.microsoft.com/office/powerpoint/2010/main" val="28647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Lo que el Señor nos dio queremos </a:t>
            </a:r>
            <a:r>
              <a:rPr lang="es-PE" sz="6000" dirty="0">
                <a:latin typeface="Arial Black" pitchFamily="34" charset="0"/>
              </a:rPr>
              <a:t>proclamar: </a:t>
            </a:r>
            <a:r>
              <a:rPr lang="es-ES" sz="6000" dirty="0">
                <a:latin typeface="Arial Black" pitchFamily="34" charset="0"/>
              </a:rPr>
              <a:t>Las evidencias del perdón y de su </a:t>
            </a:r>
            <a:r>
              <a:rPr lang="es-PE" sz="6000" dirty="0">
                <a:latin typeface="Arial Black" pitchFamily="34" charset="0"/>
              </a:rPr>
              <a:t>libertad.</a:t>
            </a:r>
          </a:p>
        </p:txBody>
      </p:sp>
    </p:spTree>
    <p:extLst>
      <p:ext uri="{BB962C8B-B14F-4D97-AF65-F5344CB8AC3E}">
        <p14:creationId xmlns:p14="http://schemas.microsoft.com/office/powerpoint/2010/main" val="42402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En Cristo el Salvador creímos; </a:t>
            </a:r>
            <a:r>
              <a:rPr lang="es-PE" sz="6000" dirty="0">
                <a:latin typeface="Arial Black" pitchFamily="34" charset="0"/>
              </a:rPr>
              <a:t>y en la cruz </a:t>
            </a:r>
            <a:r>
              <a:rPr lang="es-ES" sz="6000" dirty="0">
                <a:latin typeface="Arial Black" pitchFamily="34" charset="0"/>
              </a:rPr>
              <a:t>Murió y dio al corazón descanso, paz y </a:t>
            </a:r>
            <a:r>
              <a:rPr lang="es-PE" sz="6000" dirty="0">
                <a:latin typeface="Arial Black" pitchFamily="34" charset="0"/>
              </a:rPr>
              <a:t>luz.</a:t>
            </a:r>
          </a:p>
        </p:txBody>
      </p:sp>
    </p:spTree>
    <p:extLst>
      <p:ext uri="{BB962C8B-B14F-4D97-AF65-F5344CB8AC3E}">
        <p14:creationId xmlns:p14="http://schemas.microsoft.com/office/powerpoint/2010/main" val="18108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Su Espíritu nos da los dones del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Riquezas puras de verdad, que brotan </a:t>
            </a:r>
            <a:r>
              <a:rPr lang="es-PE" sz="6000" dirty="0">
                <a:latin typeface="Arial Black" pitchFamily="34" charset="0"/>
              </a:rPr>
              <a:t>de su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Cuan gloriosa será la mañana Cuando venga Jesús el Salvador; Las naciones, unidas como hermanas, </a:t>
            </a:r>
            <a:r>
              <a:rPr lang="es-PE" sz="5600" dirty="0">
                <a:latin typeface="Arial Black" pitchFamily="34" charset="0"/>
              </a:rPr>
              <a:t>Bienvenida daremos al Señor.</a:t>
            </a:r>
          </a:p>
        </p:txBody>
      </p:sp>
    </p:spTree>
    <p:extLst>
      <p:ext uri="{BB962C8B-B14F-4D97-AF65-F5344CB8AC3E}">
        <p14:creationId xmlns:p14="http://schemas.microsoft.com/office/powerpoint/2010/main" val="41147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No habrá necesidad de la luz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resplandor, </a:t>
            </a:r>
            <a:r>
              <a:rPr lang="es-ES" sz="6000" dirty="0">
                <a:latin typeface="Arial Black" pitchFamily="34" charset="0"/>
              </a:rPr>
              <a:t>Ni el sol dará su luz, ni tampoco su calor;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Allí llanto no habrá, ni tristeza, ni dolor, Porque entonces Jesús el Rey del cielo </a:t>
            </a:r>
            <a:r>
              <a:rPr lang="es-PE" sz="6000" dirty="0">
                <a:latin typeface="Arial Black" pitchFamily="34" charset="0"/>
              </a:rPr>
              <a:t>Para siempre será Consolador.</a:t>
            </a:r>
          </a:p>
        </p:txBody>
      </p:sp>
    </p:spTree>
    <p:extLst>
      <p:ext uri="{BB962C8B-B14F-4D97-AF65-F5344CB8AC3E}">
        <p14:creationId xmlns:p14="http://schemas.microsoft.com/office/powerpoint/2010/main" val="24592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Esperamos la mañana gloriosa Para dar la bienvenida al Dios de amor Donde todo será color de rosa En la santa fragancia del Señor.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Y la lucha fue tal que cargó con el mal De los hombres en su perdición. Y por ellos sufrió cuando al huerto llegó A orar con profunda emoción.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No habrá necesidad de la luz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resplandor, </a:t>
            </a:r>
            <a:r>
              <a:rPr lang="es-ES" sz="6000" dirty="0">
                <a:latin typeface="Arial Black" pitchFamily="34" charset="0"/>
              </a:rPr>
              <a:t>Ni el sol dará su luz, ni tampoco su calor;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Allí llanto no habrá, ni tristeza, ni dolor, Porque entonces Jesús el Rey del cielo </a:t>
            </a:r>
            <a:r>
              <a:rPr lang="es-PE" sz="6000" dirty="0">
                <a:latin typeface="Arial Black" pitchFamily="34" charset="0"/>
              </a:rPr>
              <a:t>Para siempre será Consolador.</a:t>
            </a:r>
          </a:p>
        </p:txBody>
      </p:sp>
    </p:spTree>
    <p:extLst>
      <p:ext uri="{BB962C8B-B14F-4D97-AF65-F5344CB8AC3E}">
        <p14:creationId xmlns:p14="http://schemas.microsoft.com/office/powerpoint/2010/main" val="13066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cristiano fiel y verdadero Y también el obrero de valor, Y la iglesia, esposa del Cordero, Estarán en los brazos del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No habrá necesidad de la luz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resplandor, </a:t>
            </a:r>
            <a:r>
              <a:rPr lang="es-ES" sz="6000" dirty="0">
                <a:latin typeface="Arial Black" pitchFamily="34" charset="0"/>
              </a:rPr>
              <a:t>Ni el sol dará su luz, ni tampoco su calor;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Allí llanto no habrá, ni tristeza, ni dolor, Porque entonces Jesús el Rey del cielo </a:t>
            </a:r>
            <a:r>
              <a:rPr lang="es-PE" sz="6000" dirty="0">
                <a:latin typeface="Arial Black" pitchFamily="34" charset="0"/>
              </a:rPr>
              <a:t>Para siempre será Consolador.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Mi corazón, oh examina hoy; Mis pensamientos, prueba, oh Señor. Ve si en mí perversidades hay; </a:t>
            </a:r>
            <a:r>
              <a:rPr lang="es-PE" sz="5600" dirty="0">
                <a:latin typeface="Arial Black" pitchFamily="34" charset="0"/>
              </a:rPr>
              <a:t>Por sendas rectas lléveme tu amor.</a:t>
            </a:r>
          </a:p>
        </p:txBody>
      </p:sp>
    </p:spTree>
    <p:extLst>
      <p:ext uri="{BB962C8B-B14F-4D97-AF65-F5344CB8AC3E}">
        <p14:creationId xmlns:p14="http://schemas.microsoft.com/office/powerpoint/2010/main" val="9825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Dame, Señor, más de tu plenitud, Pues que tú eres fuente de salud. Sobre la cruz, en medio del dolor, Brotar la hiciste por tu gran amor.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Cuando mis luchas terminen aquí Y ya seguro en los cielos esté, Cuando al Señor mire cerca de mí, ¡Por las edades mi gloria será!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¡Esa será gloria sin fin, </a:t>
            </a:r>
            <a:r>
              <a:rPr lang="es-PE" sz="5600" dirty="0">
                <a:latin typeface="Arial Black" pitchFamily="34" charset="0"/>
              </a:rPr>
              <a:t>Gloria sin fin, gloria sin fin! </a:t>
            </a:r>
            <a:r>
              <a:rPr lang="es-ES" sz="5600" dirty="0">
                <a:latin typeface="Arial Black" pitchFamily="34" charset="0"/>
              </a:rPr>
              <a:t>Cuando por gracia su faz pueda ver, ¡Esa mi gloria sin fin ha de ser!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Cuando por gracia yo pueda tener En sus mansiones morada de paz, Y que allí siempre su faz pueda ver, ¡Por las edades mi gloria será!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¡Estad por Cristo firmes! Soldados de la cruz; </a:t>
            </a:r>
            <a:r>
              <a:rPr lang="es-ES" sz="6000" dirty="0">
                <a:latin typeface="Arial Black" pitchFamily="34" charset="0"/>
              </a:rPr>
              <a:t>Alzad hoy la bandera en nombre de </a:t>
            </a:r>
            <a:r>
              <a:rPr lang="es-PE" sz="6000" dirty="0">
                <a:latin typeface="Arial Black" pitchFamily="34" charset="0"/>
              </a:rPr>
              <a:t>Jesús.</a:t>
            </a:r>
            <a:endParaRPr lang="es-PE" sz="64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En tan grata quietud, en tan grata </a:t>
            </a:r>
            <a:r>
              <a:rPr lang="es-PE" sz="5500" dirty="0">
                <a:latin typeface="Arial Black" pitchFamily="34" charset="0"/>
              </a:rPr>
              <a:t>quietud </a:t>
            </a:r>
            <a:r>
              <a:rPr lang="es-ES" sz="5500" dirty="0">
                <a:latin typeface="Arial Black" pitchFamily="34" charset="0"/>
              </a:rPr>
              <a:t>Se escuchó la oración de dolor: “Sea hoy en verdad hecha tu voluntad, Y no como yo quiero, Señor”.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¡Esa será gloria sin fin, </a:t>
            </a:r>
            <a:r>
              <a:rPr lang="es-PE" sz="5600" dirty="0">
                <a:latin typeface="Arial Black" pitchFamily="34" charset="0"/>
              </a:rPr>
              <a:t>Gloria sin fin, gloria sin fin! </a:t>
            </a:r>
            <a:r>
              <a:rPr lang="es-ES" sz="5600" dirty="0">
                <a:latin typeface="Arial Black" pitchFamily="34" charset="0"/>
              </a:rPr>
              <a:t>Cuando por gracia su faz pueda ver, ¡Esa mi gloria sin fin ha de ser!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5800" dirty="0">
                <a:latin typeface="Arial Black" pitchFamily="34" charset="0"/>
              </a:rPr>
              <a:t>3. Gozo infinito será contemplar, </a:t>
            </a:r>
            <a:r>
              <a:rPr lang="es-ES" sz="5800" dirty="0">
                <a:latin typeface="Arial Black" pitchFamily="34" charset="0"/>
              </a:rPr>
              <a:t>Todos los fieles que allí estarán, </a:t>
            </a:r>
            <a:r>
              <a:rPr lang="es-PE" sz="5800" dirty="0">
                <a:latin typeface="Arial Black" pitchFamily="34" charset="0"/>
              </a:rPr>
              <a:t>Mas la presencia de Cristo gozar, </a:t>
            </a:r>
            <a:r>
              <a:rPr lang="es-ES" sz="5800" dirty="0">
                <a:latin typeface="Arial Black" pitchFamily="34" charset="0"/>
              </a:rPr>
              <a:t>¡Por las edades mi gloria será!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¡Esa será gloria sin fin, </a:t>
            </a:r>
            <a:r>
              <a:rPr lang="es-PE" sz="5600" dirty="0">
                <a:latin typeface="Arial Black" pitchFamily="34" charset="0"/>
              </a:rPr>
              <a:t>Gloria sin fin, gloria sin fin! </a:t>
            </a:r>
            <a:r>
              <a:rPr lang="es-ES" sz="5600" dirty="0">
                <a:latin typeface="Arial Black" pitchFamily="34" charset="0"/>
              </a:rPr>
              <a:t>Cuando por gracia su faz pueda ver, ¡Esa mi gloria sin fin ha de ser!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 Jerusalén, hogar feliz, sagrado para </a:t>
            </a:r>
            <a:r>
              <a:rPr lang="es-PE" sz="6000" dirty="0">
                <a:latin typeface="Arial Black" pitchFamily="34" charset="0"/>
              </a:rPr>
              <a:t>mí! </a:t>
            </a:r>
            <a:r>
              <a:rPr lang="es-ES" sz="6000" dirty="0">
                <a:latin typeface="Arial Black" pitchFamily="34" charset="0"/>
              </a:rPr>
              <a:t>Mis penas, ¿cuándo cambiaré por gozo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paz en ti?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Profetas miles hay allá, que adoran a </a:t>
            </a:r>
            <a:r>
              <a:rPr lang="es-PE" sz="6000" dirty="0">
                <a:latin typeface="Arial Black" pitchFamily="34" charset="0"/>
              </a:rPr>
              <a:t>Jesús; </a:t>
            </a:r>
            <a:r>
              <a:rPr lang="es-ES" sz="6000" dirty="0">
                <a:latin typeface="Arial Black" pitchFamily="34" charset="0"/>
              </a:rPr>
              <a:t>Apóstoles y mártires disfrutan de su luz.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Muy pronto yo también iré a ti, </a:t>
            </a:r>
            <a:r>
              <a:rPr lang="es-PE" sz="6000" dirty="0">
                <a:latin typeface="Arial Black" pitchFamily="34" charset="0"/>
              </a:rPr>
              <a:t>dichoso hogar; </a:t>
            </a:r>
            <a:r>
              <a:rPr lang="es-ES" sz="6000" dirty="0">
                <a:latin typeface="Arial Black" pitchFamily="34" charset="0"/>
              </a:rPr>
              <a:t>La gracia de mi amado Rey con ellos a </a:t>
            </a:r>
            <a:r>
              <a:rPr lang="es-PE" sz="6000" dirty="0">
                <a:latin typeface="Arial Black" pitchFamily="34" charset="0"/>
              </a:rPr>
              <a:t>alabar.</a:t>
            </a:r>
          </a:p>
        </p:txBody>
      </p:sp>
    </p:spTree>
    <p:extLst>
      <p:ext uri="{BB962C8B-B14F-4D97-AF65-F5344CB8AC3E}">
        <p14:creationId xmlns:p14="http://schemas.microsoft.com/office/powerpoint/2010/main" val="23790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¡Jerusalén, hogar feliz, morada </a:t>
            </a:r>
            <a:r>
              <a:rPr lang="es-PE" sz="6000" dirty="0">
                <a:latin typeface="Arial Black" pitchFamily="34" charset="0"/>
              </a:rPr>
              <a:t>para mí! </a:t>
            </a:r>
            <a:r>
              <a:rPr lang="es-ES" sz="6000" dirty="0">
                <a:latin typeface="Arial Black" pitchFamily="34" charset="0"/>
              </a:rPr>
              <a:t>Mis penas todas cambiaré por gozo 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paz en 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Cuando al fin se termine nuestra vida </a:t>
            </a:r>
            <a:r>
              <a:rPr lang="es-PE" sz="6000" dirty="0">
                <a:latin typeface="Arial Black" pitchFamily="34" charset="0"/>
              </a:rPr>
              <a:t>terrenal, </a:t>
            </a:r>
            <a:r>
              <a:rPr lang="es-ES" sz="6000" dirty="0">
                <a:latin typeface="Arial Black" pitchFamily="34" charset="0"/>
              </a:rPr>
              <a:t>Y el río oscuro tenga que cruzar, 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En lejana ribera al Salvador conoceré, Con sonrisa bienvenida me dará.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Yo podré reconocerle; </a:t>
            </a:r>
            <a:r>
              <a:rPr lang="es-ES" sz="5800" dirty="0">
                <a:latin typeface="Arial Black" pitchFamily="34" charset="0"/>
              </a:rPr>
              <a:t>En la cruz Cristo me redimió. </a:t>
            </a:r>
            <a:r>
              <a:rPr lang="es-PE" sz="5800" dirty="0">
                <a:latin typeface="Arial Black" pitchFamily="34" charset="0"/>
              </a:rPr>
              <a:t>Bien podré reconocerle </a:t>
            </a:r>
            <a:r>
              <a:rPr lang="es-ES" sz="5800" dirty="0">
                <a:latin typeface="Arial Black" pitchFamily="34" charset="0"/>
              </a:rPr>
              <a:t>Por heridas que allí recibió.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 oraron con él en el santo vergel Los discípulos que él escogió; Y al irles a hablar tuvo un hondo pesar, Pues dormidos Jesús les miró.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¡Oh qué gozo será vivir allí con el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Y su rostro y hermosura contemplar! 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Sentiré grande gozo cuando me permita ver </a:t>
            </a:r>
            <a:r>
              <a:rPr lang="es-ES" sz="6000" dirty="0">
                <a:latin typeface="Arial Black" pitchFamily="34" charset="0"/>
              </a:rPr>
              <a:t>La mansión que ha prometido preparar.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Yo podré reconocerle; </a:t>
            </a:r>
            <a:r>
              <a:rPr lang="es-ES" sz="5800" dirty="0">
                <a:latin typeface="Arial Black" pitchFamily="34" charset="0"/>
              </a:rPr>
              <a:t>En la cruz Cristo me redimió. </a:t>
            </a:r>
            <a:r>
              <a:rPr lang="es-PE" sz="5800" dirty="0">
                <a:latin typeface="Arial Black" pitchFamily="34" charset="0"/>
              </a:rPr>
              <a:t>Bien podré reconocerle </a:t>
            </a:r>
            <a:r>
              <a:rPr lang="es-ES" sz="5800" dirty="0">
                <a:latin typeface="Arial Black" pitchFamily="34" charset="0"/>
              </a:rPr>
              <a:t>Por heridas que allí recibió.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Nos esperan allí los que murieron en </a:t>
            </a:r>
            <a:r>
              <a:rPr lang="es-PE" sz="6000" dirty="0">
                <a:latin typeface="Arial Black" pitchFamily="34" charset="0"/>
              </a:rPr>
              <a:t>Jesús, </a:t>
            </a:r>
            <a:r>
              <a:rPr lang="es-ES" sz="6000" dirty="0">
                <a:latin typeface="Arial Black" pitchFamily="34" charset="0"/>
              </a:rPr>
              <a:t>Ellos viven en presencia del Señor.</a:t>
            </a:r>
          </a:p>
        </p:txBody>
      </p:sp>
    </p:spTree>
    <p:extLst>
      <p:ext uri="{BB962C8B-B14F-4D97-AF65-F5344CB8AC3E}">
        <p14:creationId xmlns:p14="http://schemas.microsoft.com/office/powerpoint/2010/main" val="31662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¡Oh qué dulce y qué grato estar con ellos </a:t>
            </a:r>
            <a:r>
              <a:rPr lang="es-PE" sz="6000" dirty="0">
                <a:latin typeface="Arial Black" pitchFamily="34" charset="0"/>
              </a:rPr>
              <a:t>en </a:t>
            </a:r>
            <a:r>
              <a:rPr lang="es-ES" sz="6000" dirty="0">
                <a:latin typeface="Arial Black" pitchFamily="34" charset="0"/>
              </a:rPr>
              <a:t>Reunión, nos será después de ver al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Salvador!</a:t>
            </a:r>
          </a:p>
        </p:txBody>
      </p:sp>
    </p:spTree>
    <p:extLst>
      <p:ext uri="{BB962C8B-B14F-4D97-AF65-F5344CB8AC3E}">
        <p14:creationId xmlns:p14="http://schemas.microsoft.com/office/powerpoint/2010/main" val="32759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Yo podré reconocerle; </a:t>
            </a:r>
            <a:r>
              <a:rPr lang="es-ES" sz="5800" dirty="0">
                <a:latin typeface="Arial Black" pitchFamily="34" charset="0"/>
              </a:rPr>
              <a:t>En la cruz Cristo me redimió. </a:t>
            </a:r>
            <a:r>
              <a:rPr lang="es-PE" sz="5800" dirty="0">
                <a:latin typeface="Arial Black" pitchFamily="34" charset="0"/>
              </a:rPr>
              <a:t>Bien podré reconocerle </a:t>
            </a:r>
            <a:r>
              <a:rPr lang="es-ES" sz="5800" dirty="0">
                <a:latin typeface="Arial Black" pitchFamily="34" charset="0"/>
              </a:rPr>
              <a:t>Por heridas que allí recibió.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Por los bellos portales me conducirá </a:t>
            </a:r>
            <a:r>
              <a:rPr lang="es-PE" sz="6000" dirty="0">
                <a:latin typeface="Arial Black" pitchFamily="34" charset="0"/>
              </a:rPr>
              <a:t>Jesús, </a:t>
            </a:r>
            <a:r>
              <a:rPr lang="es-ES" sz="6000" dirty="0">
                <a:latin typeface="Arial Black" pitchFamily="34" charset="0"/>
              </a:rPr>
              <a:t>No habrá pecado, ni ningún dolor;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Gozaré con los suyos alabanzas </a:t>
            </a:r>
            <a:r>
              <a:rPr lang="es-PE" sz="6000" dirty="0">
                <a:latin typeface="Arial Black" pitchFamily="34" charset="0"/>
              </a:rPr>
              <a:t>entonar, </a:t>
            </a:r>
            <a:r>
              <a:rPr lang="es-ES" sz="6000" dirty="0">
                <a:latin typeface="Arial Black" pitchFamily="34" charset="0"/>
              </a:rPr>
              <a:t>Más primero quiero ver a mi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Yo podré reconocerle; </a:t>
            </a:r>
            <a:r>
              <a:rPr lang="es-ES" sz="5800" dirty="0">
                <a:latin typeface="Arial Black" pitchFamily="34" charset="0"/>
              </a:rPr>
              <a:t>En la cruz Cristo me redimió. </a:t>
            </a:r>
            <a:r>
              <a:rPr lang="es-PE" sz="5800" dirty="0">
                <a:latin typeface="Arial Black" pitchFamily="34" charset="0"/>
              </a:rPr>
              <a:t>Bien podré reconocerle </a:t>
            </a:r>
            <a:r>
              <a:rPr lang="es-ES" sz="5800" dirty="0">
                <a:latin typeface="Arial Black" pitchFamily="34" charset="0"/>
              </a:rPr>
              <a:t>Por heridas que allí recibió.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Los que ya en el cielo están </a:t>
            </a:r>
            <a:r>
              <a:rPr lang="es-PE" sz="6000" dirty="0">
                <a:latin typeface="Arial Black" pitchFamily="34" charset="0"/>
              </a:rPr>
              <a:t>¿Nuestros nombres  guardarán? </a:t>
            </a:r>
            <a:r>
              <a:rPr lang="es-ES" sz="6000" dirty="0">
                <a:latin typeface="Arial Black" pitchFamily="34" charset="0"/>
              </a:rPr>
              <a:t>Los que adoran ante el Rey ¿Piensan en su antigua grey?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En tan grata quietud, en tan grata </a:t>
            </a:r>
            <a:r>
              <a:rPr lang="es-PE" sz="5500" dirty="0">
                <a:latin typeface="Arial Black" pitchFamily="34" charset="0"/>
              </a:rPr>
              <a:t>quietud </a:t>
            </a:r>
            <a:r>
              <a:rPr lang="es-ES" sz="5500" dirty="0">
                <a:latin typeface="Arial Black" pitchFamily="34" charset="0"/>
              </a:rPr>
              <a:t>Se escuchó la oración de dolor: “Sea hoy en verdad hecha tu voluntad, Y no como yo quiero, Señor”.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La aflicción nos cerca aquí,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reposo reina allí; Somos presos en dolor, </a:t>
            </a:r>
            <a:r>
              <a:rPr lang="es-ES" sz="6000" dirty="0">
                <a:latin typeface="Arial Black" pitchFamily="34" charset="0"/>
              </a:rPr>
              <a:t>Ellos libres por su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Sin embargo, en comunión, Somos uno en el Señor; Tras el vito, oíd su voz, Cual la nuestra alaba a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Somos uno en la oración,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Uno es nuestro Salvador; </a:t>
            </a:r>
            <a:r>
              <a:rPr lang="es-ES" sz="6000" dirty="0">
                <a:latin typeface="Arial Black" pitchFamily="34" charset="0"/>
              </a:rPr>
              <a:t>Un hogar, un mismo amor, En la tierra o junto a Dios.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Canten del amor de Cristo, ensalzad </a:t>
            </a:r>
            <a:r>
              <a:rPr lang="es-PE" sz="6000" dirty="0">
                <a:latin typeface="Arial Black" pitchFamily="34" charset="0"/>
              </a:rPr>
              <a:t>al Redentor, </a:t>
            </a:r>
            <a:r>
              <a:rPr lang="es-ES" sz="6000" dirty="0">
                <a:latin typeface="Arial Black" pitchFamily="34" charset="0"/>
              </a:rPr>
              <a:t>Tributadle, santos todos, grande gloria y </a:t>
            </a:r>
            <a:r>
              <a:rPr lang="es-PE" sz="6000" dirty="0">
                <a:latin typeface="Arial Black" pitchFamily="34" charset="0"/>
              </a:rPr>
              <a:t>loor.</a:t>
            </a:r>
          </a:p>
        </p:txBody>
      </p:sp>
    </p:spTree>
    <p:extLst>
      <p:ext uri="{BB962C8B-B14F-4D97-AF65-F5344CB8AC3E}">
        <p14:creationId xmlns:p14="http://schemas.microsoft.com/office/powerpoint/2010/main" val="30833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estemos en gloria, </a:t>
            </a:r>
            <a:r>
              <a:rPr lang="es-ES" sz="6000" dirty="0">
                <a:latin typeface="Arial Black" pitchFamily="34" charset="0"/>
              </a:rPr>
              <a:t>En presencia de nuestro Redentor, A una voz la historia, </a:t>
            </a:r>
            <a:r>
              <a:rPr lang="es-PE" sz="6000" dirty="0">
                <a:latin typeface="Arial Black" pitchFamily="34" charset="0"/>
              </a:rPr>
              <a:t>Diremos del gran Vencedor.</a:t>
            </a:r>
          </a:p>
        </p:txBody>
      </p:sp>
    </p:spTree>
    <p:extLst>
      <p:ext uri="{BB962C8B-B14F-4D97-AF65-F5344CB8AC3E}">
        <p14:creationId xmlns:p14="http://schemas.microsoft.com/office/powerpoint/2010/main" val="28646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La victoria es segura, a las huestes </a:t>
            </a:r>
            <a:r>
              <a:rPr lang="es-PE" sz="6000" dirty="0">
                <a:latin typeface="Arial Black" pitchFamily="34" charset="0"/>
              </a:rPr>
              <a:t>del Señor; </a:t>
            </a:r>
            <a:r>
              <a:rPr lang="es-ES" sz="6000" dirty="0">
                <a:latin typeface="Arial Black" pitchFamily="34" charset="0"/>
              </a:rPr>
              <a:t>¡Oh, pelead con la mirada puesta en </a:t>
            </a:r>
            <a:r>
              <a:rPr lang="es-PE" sz="6000" dirty="0">
                <a:latin typeface="Arial Black" pitchFamily="34" charset="0"/>
              </a:rPr>
              <a:t>nuestro Protector!</a:t>
            </a:r>
          </a:p>
        </p:txBody>
      </p:sp>
    </p:spTree>
    <p:extLst>
      <p:ext uri="{BB962C8B-B14F-4D97-AF65-F5344CB8AC3E}">
        <p14:creationId xmlns:p14="http://schemas.microsoft.com/office/powerpoint/2010/main" val="3386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estemos en gloria, </a:t>
            </a:r>
            <a:r>
              <a:rPr lang="es-ES" sz="6000" dirty="0">
                <a:latin typeface="Arial Black" pitchFamily="34" charset="0"/>
              </a:rPr>
              <a:t>En presencia de nuestro Redentor, A una voz la historia, </a:t>
            </a:r>
            <a:r>
              <a:rPr lang="es-PE" sz="6000" dirty="0">
                <a:latin typeface="Arial Black" pitchFamily="34" charset="0"/>
              </a:rPr>
              <a:t>Diremos del gran Vencedor.</a:t>
            </a:r>
          </a:p>
        </p:txBody>
      </p:sp>
    </p:spTree>
    <p:extLst>
      <p:ext uri="{BB962C8B-B14F-4D97-AF65-F5344CB8AC3E}">
        <p14:creationId xmlns:p14="http://schemas.microsoft.com/office/powerpoint/2010/main" val="17963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pendón alzad, cristianos, de la cruz, </a:t>
            </a:r>
            <a:r>
              <a:rPr lang="es-PE" sz="6000" dirty="0">
                <a:latin typeface="Arial Black" pitchFamily="34" charset="0"/>
              </a:rPr>
              <a:t>y caminad; </a:t>
            </a:r>
            <a:r>
              <a:rPr lang="es-ES" sz="6000" dirty="0">
                <a:latin typeface="Arial Black" pitchFamily="34" charset="0"/>
              </a:rPr>
              <a:t>De victoria en victoria, siempre firmes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avanzad.</a:t>
            </a:r>
          </a:p>
        </p:txBody>
      </p:sp>
    </p:spTree>
    <p:extLst>
      <p:ext uri="{BB962C8B-B14F-4D97-AF65-F5344CB8AC3E}">
        <p14:creationId xmlns:p14="http://schemas.microsoft.com/office/powerpoint/2010/main" val="27667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estemos en gloria, </a:t>
            </a:r>
            <a:r>
              <a:rPr lang="es-ES" sz="6000" dirty="0">
                <a:latin typeface="Arial Black" pitchFamily="34" charset="0"/>
              </a:rPr>
              <a:t>En presencia de nuestro Redentor, A una voz la historia, </a:t>
            </a:r>
            <a:r>
              <a:rPr lang="es-PE" sz="6000" dirty="0">
                <a:latin typeface="Arial Black" pitchFamily="34" charset="0"/>
              </a:rPr>
              <a:t>Diremos del gran Vencedor.</a:t>
            </a:r>
          </a:p>
        </p:txBody>
      </p:sp>
    </p:spTree>
    <p:extLst>
      <p:ext uri="{BB962C8B-B14F-4D97-AF65-F5344CB8AC3E}">
        <p14:creationId xmlns:p14="http://schemas.microsoft.com/office/powerpoint/2010/main" val="17963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Adelante en la lucha, ¡ Oh soldados </a:t>
            </a:r>
            <a:r>
              <a:rPr lang="es-PE" sz="6000" dirty="0">
                <a:latin typeface="Arial Black" pitchFamily="34" charset="0"/>
              </a:rPr>
              <a:t>de la fe! </a:t>
            </a:r>
            <a:r>
              <a:rPr lang="es-ES" sz="6000" dirty="0">
                <a:latin typeface="Arial Black" pitchFamily="34" charset="0"/>
              </a:rPr>
              <a:t>Nuestro el triunfo, ¡oh, escucha los </a:t>
            </a:r>
            <a:r>
              <a:rPr lang="es-PE" sz="6000" dirty="0">
                <a:latin typeface="Arial Black" pitchFamily="34" charset="0"/>
              </a:rPr>
              <a:t>clamores, ¡Viva el Rey!</a:t>
            </a:r>
          </a:p>
        </p:txBody>
      </p:sp>
    </p:spTree>
    <p:extLst>
      <p:ext uri="{BB962C8B-B14F-4D97-AF65-F5344CB8AC3E}">
        <p14:creationId xmlns:p14="http://schemas.microsoft.com/office/powerpoint/2010/main" val="415608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Cante yo con loor el divino amor De Jesús que intercede por mí. Gloria siempre le doy y feliz vivo hoy Por el siervo de Getsemaní.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estemos en gloria, </a:t>
            </a:r>
            <a:r>
              <a:rPr lang="es-ES" sz="6000" dirty="0">
                <a:latin typeface="Arial Black" pitchFamily="34" charset="0"/>
              </a:rPr>
              <a:t>En presencia de nuestro Redentor, A una voz la historia, </a:t>
            </a:r>
            <a:r>
              <a:rPr lang="es-PE" sz="6000" dirty="0">
                <a:latin typeface="Arial Black" pitchFamily="34" charset="0"/>
              </a:rPr>
              <a:t>Diremos del gran Vencedor.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Voy al cielo, soy peregrino, A vivir eternamente con Jesús; El me abrió ya veraz camino, Al expirar por nosotros en la cruz.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Voy al cielo, soy peregrino,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vivir eternamente con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Duelo, muerte, amarga pena, Nunca, nunca se encontrarán allá; Preciosa vida, de gozo llena, El alma mía sin fin disfrutará.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Voy al cielo, soy peregrino,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vivir eternamente con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¡Tierra santa, hermosa y pura! </a:t>
            </a:r>
            <a:r>
              <a:rPr lang="es-PE" sz="6000" dirty="0">
                <a:latin typeface="Arial Black" pitchFamily="34" charset="0"/>
              </a:rPr>
              <a:t>Entraré en ti salvado por Jesús. </a:t>
            </a:r>
            <a:r>
              <a:rPr lang="es-ES" sz="6000" dirty="0">
                <a:latin typeface="Arial Black" pitchFamily="34" charset="0"/>
              </a:rPr>
              <a:t>Yo gozaré siempre la ventura Iluminado </a:t>
            </a:r>
            <a:r>
              <a:rPr lang="es-PE" sz="6000" dirty="0">
                <a:latin typeface="Arial Black" pitchFamily="34" charset="0"/>
              </a:rPr>
              <a:t>con deliciosa luz.</a:t>
            </a:r>
          </a:p>
        </p:txBody>
      </p:sp>
    </p:spTree>
    <p:extLst>
      <p:ext uri="{BB962C8B-B14F-4D97-AF65-F5344CB8AC3E}">
        <p14:creationId xmlns:p14="http://schemas.microsoft.com/office/powerpoint/2010/main" val="40908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Voy al cielo, soy peregrino,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vivir eternamente con Jesús.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En presencia estar de Cristo, </a:t>
            </a:r>
            <a:r>
              <a:rPr lang="es-ES" sz="6000" dirty="0">
                <a:latin typeface="Arial Black" pitchFamily="34" charset="0"/>
              </a:rPr>
              <a:t>Ver su rostro, ¿qué será? Cuando al fin en pleno gozo </a:t>
            </a:r>
            <a:r>
              <a:rPr lang="es-PE" sz="6000" dirty="0">
                <a:latin typeface="Arial Black" pitchFamily="34" charset="0"/>
              </a:rPr>
              <a:t>Mi alma le contemplará.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Cara a cara espero verle Más allá del cielo azul. Cara a cara en plena gloria He de ver a mi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Sólo tras oscuro velo, Hoy lo puedo aquí mirar, Mas ya pronto viene el día, Que su gloria ha de mostrar.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En tan grata quietud, en tan grata </a:t>
            </a:r>
            <a:r>
              <a:rPr lang="es-PE" sz="5500" dirty="0">
                <a:latin typeface="Arial Black" pitchFamily="34" charset="0"/>
              </a:rPr>
              <a:t>quietud </a:t>
            </a:r>
            <a:r>
              <a:rPr lang="es-ES" sz="5500" dirty="0">
                <a:latin typeface="Arial Black" pitchFamily="34" charset="0"/>
              </a:rPr>
              <a:t>Se escuchó la oración de dolor: “Sea hoy en verdad hecha tu voluntad, Y no como yo quiero, Señor”.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Cara a cara espero verle Más allá del cielo azul. Cara a cara en plena gloria He de ver a mi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Cuánto gozo habrá con Cristo Cuando no haya más dolor, </a:t>
            </a:r>
            <a:r>
              <a:rPr lang="es-PE" sz="6000" dirty="0">
                <a:latin typeface="Arial Black" pitchFamily="34" charset="0"/>
              </a:rPr>
              <a:t>Cuando cesen los peligros </a:t>
            </a:r>
            <a:r>
              <a:rPr lang="es-ES" sz="6000" dirty="0">
                <a:latin typeface="Arial Black" pitchFamily="34" charset="0"/>
              </a:rPr>
              <a:t>Y ya estemos en su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Cara a cara espero verle Más allá del cielo azul. Cara a cara en plena gloria He de ver a mi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Cara a cara, ¡cuan glorioso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Ha de ser así vivir! ¡Ver el rostro de quien quiso </a:t>
            </a:r>
            <a:r>
              <a:rPr lang="es-PE" sz="6000" dirty="0">
                <a:latin typeface="Arial Black" pitchFamily="34" charset="0"/>
              </a:rPr>
              <a:t>Nuestras almas redimir!</a:t>
            </a:r>
          </a:p>
        </p:txBody>
      </p:sp>
    </p:spTree>
    <p:extLst>
      <p:ext uri="{BB962C8B-B14F-4D97-AF65-F5344CB8AC3E}">
        <p14:creationId xmlns:p14="http://schemas.microsoft.com/office/powerpoint/2010/main" val="8715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Cara a cara espero verle Más allá del cielo azul. Cara a cara en plena gloria He de ver a mi Jesús.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Por el valle iremos en paz, Por el valle iremos en paz; Jesús nos guiará por el camino, Por el valle iremos en paz.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habrá más tristezas allí, No habrá más tristezas allí; Jesús nos guiará por el camino, No habrá más tristezas allí.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A los que amamos veremos allí, A los que amamos veremos allí; Jesús nos guiará por el camino, A los que amamos veremos allí.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Viviremos con Cristo el Señor, Viviremos con Cristo el Señor; Jesús nos guiará por el camino, Viviremos con Cristo el Señor.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Hay un lugar do quiero estar Muy cerca de mi Redentor. </a:t>
            </a:r>
            <a:r>
              <a:rPr lang="es-PE" sz="6000" dirty="0">
                <a:latin typeface="Arial Black" pitchFamily="34" charset="0"/>
              </a:rPr>
              <a:t>Allí podré yo descansar </a:t>
            </a:r>
            <a:r>
              <a:rPr lang="es-ES" sz="6000" dirty="0">
                <a:latin typeface="Arial Black" pitchFamily="34" charset="0"/>
              </a:rPr>
              <a:t>Al fiel amparo de su amor.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dulce, grata oración! </a:t>
            </a:r>
            <a:r>
              <a:rPr lang="es-PE" sz="6000" dirty="0">
                <a:latin typeface="Arial Black" pitchFamily="34" charset="0"/>
              </a:rPr>
              <a:t>Tú del contacto mundanal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Me elevarás a la mansión </a:t>
            </a:r>
            <a:r>
              <a:rPr lang="es-PE" sz="6000" dirty="0">
                <a:latin typeface="Arial Black" pitchFamily="34" charset="0"/>
              </a:rPr>
              <a:t>Del tierno Padre celestial.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Muy cerca de mi Redentor </a:t>
            </a:r>
            <a:r>
              <a:rPr lang="es-PE" sz="6000" dirty="0">
                <a:latin typeface="Arial Black" pitchFamily="34" charset="0"/>
              </a:rPr>
              <a:t>Seguro asilo encontraré; Me guardará del tentador, </a:t>
            </a:r>
            <a:r>
              <a:rPr lang="es-ES" sz="6000" dirty="0">
                <a:latin typeface="Arial Black" pitchFamily="34" charset="0"/>
              </a:rPr>
              <a:t>Y ya de nada temeré.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Quitarme el mundo no podrá La paz que halló mi corazón. </a:t>
            </a:r>
            <a:r>
              <a:rPr lang="es-PE" sz="6000" dirty="0">
                <a:latin typeface="Arial Black" pitchFamily="34" charset="0"/>
              </a:rPr>
              <a:t>Jesús amante me dará La más segura protección.</a:t>
            </a:r>
          </a:p>
        </p:txBody>
      </p:sp>
    </p:spTree>
    <p:extLst>
      <p:ext uri="{BB962C8B-B14F-4D97-AF65-F5344CB8AC3E}">
        <p14:creationId xmlns:p14="http://schemas.microsoft.com/office/powerpoint/2010/main" val="6076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Muy cerca de mi Redentor </a:t>
            </a:r>
            <a:r>
              <a:rPr lang="es-PE" sz="6000" dirty="0">
                <a:latin typeface="Arial Black" pitchFamily="34" charset="0"/>
              </a:rPr>
              <a:t>Seguro asilo encontraré; Me guardará del tentador, </a:t>
            </a:r>
            <a:r>
              <a:rPr lang="es-ES" sz="6000" dirty="0">
                <a:latin typeface="Arial Black" pitchFamily="34" charset="0"/>
              </a:rPr>
              <a:t>Y ya de nada temeré.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Ni dudas ni temor tendré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Estando cerca de Jesús; Rodeado siempre me veré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los fulgores de su luz.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Muy cerca de mi Redentor </a:t>
            </a:r>
            <a:r>
              <a:rPr lang="es-PE" sz="6000" dirty="0">
                <a:latin typeface="Arial Black" pitchFamily="34" charset="0"/>
              </a:rPr>
              <a:t>Seguro asilo encontraré; Me guardará del tentador, </a:t>
            </a:r>
            <a:r>
              <a:rPr lang="es-ES" sz="6000" dirty="0">
                <a:latin typeface="Arial Black" pitchFamily="34" charset="0"/>
              </a:rPr>
              <a:t>Y ya de nada temeré.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la mansión do Cristo está, </a:t>
            </a:r>
            <a:r>
              <a:rPr lang="es-PE" sz="6000" dirty="0">
                <a:latin typeface="Arial Black" pitchFamily="34" charset="0"/>
              </a:rPr>
              <a:t>Allí no habrá tribulación; Ningún pesar, ningún dolor, </a:t>
            </a:r>
            <a:r>
              <a:rPr lang="es-ES" sz="6000" dirty="0">
                <a:latin typeface="Arial Black" pitchFamily="34" charset="0"/>
              </a:rPr>
              <a:t>Que me quebrante el corazón.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Allí no habrá tribulación; Ningún pesar, ningún dolor, </a:t>
            </a:r>
            <a:r>
              <a:rPr lang="es-ES" sz="5800" dirty="0">
                <a:latin typeface="Arial Black" pitchFamily="34" charset="0"/>
              </a:rPr>
              <a:t>Y cuando esté morando allá, Diré que no hay  tribulación.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Será muy triste estarme aquí, Muy lejos, si', del Salvador, Pues moran ya con él allí, Los redimidos por su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Allí no habrá tribulación; Ningún pesar, ningún dolor, </a:t>
            </a:r>
            <a:r>
              <a:rPr lang="es-ES" sz="5800" dirty="0">
                <a:latin typeface="Arial Black" pitchFamily="34" charset="0"/>
              </a:rPr>
              <a:t>Y cuando esté morando allá, Diré que no hay  tribulación.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Perfecto amor encontraré, </a:t>
            </a:r>
            <a:r>
              <a:rPr lang="es-ES" sz="6000" dirty="0">
                <a:latin typeface="Arial Black" pitchFamily="34" charset="0"/>
              </a:rPr>
              <a:t>En la mansión del Salvador; </a:t>
            </a:r>
            <a:r>
              <a:rPr lang="es-PE" sz="6000" dirty="0">
                <a:latin typeface="Arial Black" pitchFamily="34" charset="0"/>
              </a:rPr>
              <a:t>Perfecta paz allí tendré, </a:t>
            </a:r>
            <a:r>
              <a:rPr lang="es-ES" sz="6000" dirty="0">
                <a:latin typeface="Arial Black" pitchFamily="34" charset="0"/>
              </a:rPr>
              <a:t>Mejor que la que gozo hoy.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9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Huyendo yo la tentación Y toda influencia terrenal. </a:t>
            </a:r>
            <a:r>
              <a:rPr lang="es-ES" sz="6000" dirty="0">
                <a:latin typeface="Arial Black" pitchFamily="34" charset="0"/>
              </a:rPr>
              <a:t>Por Cristo que murió por mí, Será mi ruego oído allí.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Allí no habrá tribulación; Ningún pesar, ningún dolor, </a:t>
            </a:r>
            <a:r>
              <a:rPr lang="es-ES" sz="5800" dirty="0">
                <a:latin typeface="Arial Black" pitchFamily="34" charset="0"/>
              </a:rPr>
              <a:t>Y cuando esté morando allá, Diré que no hay  tribulación.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Entonces, sí, yo gozaré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toda la felicidad, </a:t>
            </a:r>
            <a:r>
              <a:rPr lang="es-ES" sz="6000" dirty="0">
                <a:latin typeface="Arial Black" pitchFamily="34" charset="0"/>
              </a:rPr>
              <a:t>Y ya con Cristo reinaré </a:t>
            </a:r>
            <a:r>
              <a:rPr lang="es-PE" sz="6000" dirty="0">
                <a:latin typeface="Arial Black" pitchFamily="34" charset="0"/>
              </a:rPr>
              <a:t>Por toda la eternidad.</a:t>
            </a:r>
          </a:p>
        </p:txBody>
      </p:sp>
    </p:spTree>
    <p:extLst>
      <p:ext uri="{BB962C8B-B14F-4D97-AF65-F5344CB8AC3E}">
        <p14:creationId xmlns:p14="http://schemas.microsoft.com/office/powerpoint/2010/main" val="9076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Allí no habrá tribulación; Ningún pesar, ningún dolor, </a:t>
            </a:r>
            <a:r>
              <a:rPr lang="es-ES" sz="5800" dirty="0">
                <a:latin typeface="Arial Black" pitchFamily="34" charset="0"/>
              </a:rPr>
              <a:t>Y cuando esté morando allá, Diré que no hay  tribulación.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Cuando la trompeta suene en aquel </a:t>
            </a:r>
            <a:r>
              <a:rPr lang="es-PE" sz="6000" dirty="0">
                <a:latin typeface="Arial Black" pitchFamily="34" charset="0"/>
              </a:rPr>
              <a:t>día final, </a:t>
            </a:r>
            <a:r>
              <a:rPr lang="es-ES" sz="6000" dirty="0">
                <a:latin typeface="Arial Black" pitchFamily="34" charset="0"/>
              </a:rPr>
              <a:t>Y que el alba eterna rompa en claridad;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las naciones salvas a su patria </a:t>
            </a:r>
            <a:r>
              <a:rPr lang="es-PE" sz="6000" dirty="0">
                <a:latin typeface="Arial Black" pitchFamily="34" charset="0"/>
              </a:rPr>
              <a:t>lleguen ya, </a:t>
            </a:r>
            <a:r>
              <a:rPr lang="es-ES" sz="6000" dirty="0">
                <a:latin typeface="Arial Black" pitchFamily="34" charset="0"/>
              </a:rPr>
              <a:t>Y que sea pasada lista, allí he de estar.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allá se pase lista, cuando allá se pase lista, </a:t>
            </a:r>
            <a:r>
              <a:rPr lang="es-ES" sz="6000" dirty="0">
                <a:latin typeface="Arial Black" pitchFamily="34" charset="0"/>
              </a:rPr>
              <a:t>Cuando allá se pase lista, a mi nombre </a:t>
            </a:r>
            <a:r>
              <a:rPr lang="es-PE" sz="6000" dirty="0">
                <a:latin typeface="Arial Black" pitchFamily="34" charset="0"/>
              </a:rPr>
              <a:t>yo feliz responderé.</a:t>
            </a:r>
          </a:p>
        </p:txBody>
      </p:sp>
    </p:spTree>
    <p:extLst>
      <p:ext uri="{BB962C8B-B14F-4D97-AF65-F5344CB8AC3E}">
        <p14:creationId xmlns:p14="http://schemas.microsoft.com/office/powerpoint/2010/main" val="1181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aquel día sin nieblas en que </a:t>
            </a:r>
            <a:r>
              <a:rPr lang="es-PE" sz="6000" dirty="0">
                <a:latin typeface="Arial Black" pitchFamily="34" charset="0"/>
              </a:rPr>
              <a:t>muerte ya no habrá, </a:t>
            </a:r>
            <a:r>
              <a:rPr lang="es-ES" sz="6000" dirty="0">
                <a:latin typeface="Arial Black" pitchFamily="34" charset="0"/>
              </a:rPr>
              <a:t>Y su gloria el Salvador impartirá;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los llamados entren a su </a:t>
            </a:r>
            <a:r>
              <a:rPr lang="es-PE" sz="6000" dirty="0">
                <a:latin typeface="Arial Black" pitchFamily="34" charset="0"/>
              </a:rPr>
              <a:t>celestial hogar, </a:t>
            </a:r>
            <a:r>
              <a:rPr lang="es-ES" sz="6000" dirty="0">
                <a:latin typeface="Arial Black" pitchFamily="34" charset="0"/>
              </a:rPr>
              <a:t>Y que sea pasada lista, allí he de estar.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allá se pase lista, cuando allá se pase lista, </a:t>
            </a:r>
            <a:r>
              <a:rPr lang="es-ES" sz="6000" dirty="0">
                <a:latin typeface="Arial Black" pitchFamily="34" charset="0"/>
              </a:rPr>
              <a:t>Cuando allá se pase lista, a mi nombre </a:t>
            </a:r>
            <a:r>
              <a:rPr lang="es-PE" sz="6000" dirty="0">
                <a:latin typeface="Arial Black" pitchFamily="34" charset="0"/>
              </a:rPr>
              <a:t>yo feliz responderé.</a:t>
            </a:r>
          </a:p>
        </p:txBody>
      </p:sp>
    </p:spTree>
    <p:extLst>
      <p:ext uri="{BB962C8B-B14F-4D97-AF65-F5344CB8AC3E}">
        <p14:creationId xmlns:p14="http://schemas.microsoft.com/office/powerpoint/2010/main" val="33616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Trabajemos por el Maestro desde el </a:t>
            </a:r>
            <a:r>
              <a:rPr lang="es-PE" sz="6000" dirty="0">
                <a:latin typeface="Arial Black" pitchFamily="34" charset="0"/>
              </a:rPr>
              <a:t>alba al vislumbrar; </a:t>
            </a:r>
            <a:r>
              <a:rPr lang="es-ES" sz="6000" dirty="0">
                <a:latin typeface="Arial Black" pitchFamily="34" charset="0"/>
              </a:rPr>
              <a:t>Siempre hablemos de su amor y fiel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bondad;</a:t>
            </a:r>
          </a:p>
        </p:txBody>
      </p:sp>
    </p:spTree>
    <p:extLst>
      <p:ext uri="{BB962C8B-B14F-4D97-AF65-F5344CB8AC3E}">
        <p14:creationId xmlns:p14="http://schemas.microsoft.com/office/powerpoint/2010/main" val="19318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¡Oh dulce, grata oración! A quien escucha con bondad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Elevas tú mi corazón: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Dios que ama con verdad.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Cuando todo aquí fenezca y nuestra </a:t>
            </a:r>
            <a:r>
              <a:rPr lang="es-PE" sz="6000" dirty="0">
                <a:latin typeface="Arial Black" pitchFamily="34" charset="0"/>
              </a:rPr>
              <a:t>obra cese ya, </a:t>
            </a:r>
            <a:r>
              <a:rPr lang="es-ES" sz="6000" dirty="0">
                <a:latin typeface="Arial Black" pitchFamily="34" charset="0"/>
              </a:rPr>
              <a:t>Y que sea pasada lista, allí he de estar.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6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Cuando allá se pase lista, cuando allá se pase lista, </a:t>
            </a:r>
            <a:r>
              <a:rPr lang="es-ES" sz="6000" dirty="0">
                <a:latin typeface="Arial Black" pitchFamily="34" charset="0"/>
              </a:rPr>
              <a:t>Cuando allá se pase lista, a mi nombre </a:t>
            </a:r>
            <a:r>
              <a:rPr lang="es-PE" sz="6000" dirty="0">
                <a:latin typeface="Arial Black" pitchFamily="34" charset="0"/>
              </a:rPr>
              <a:t>yo feliz responderé.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¡Oh amor, profundo, inmenso amor! </a:t>
            </a:r>
            <a:r>
              <a:rPr lang="es-ES" sz="6000" dirty="0">
                <a:latin typeface="Arial Black" pitchFamily="34" charset="0"/>
              </a:rPr>
              <a:t>De gozo llena el corazón Que el Dios eterno, en su bondad,  </a:t>
            </a:r>
            <a:r>
              <a:rPr lang="es-PE" sz="6000" dirty="0">
                <a:latin typeface="Arial Black" pitchFamily="34" charset="0"/>
              </a:rPr>
              <a:t>Tomara forma corporal.</a:t>
            </a:r>
          </a:p>
        </p:txBody>
      </p:sp>
    </p:spTree>
    <p:extLst>
      <p:ext uri="{BB962C8B-B14F-4D97-AF65-F5344CB8AC3E}">
        <p14:creationId xmlns:p14="http://schemas.microsoft.com/office/powerpoint/2010/main" val="1425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Fue bautizado y soportó </a:t>
            </a:r>
            <a:r>
              <a:rPr lang="es-PE" sz="6000" dirty="0">
                <a:latin typeface="Arial Black" pitchFamily="34" charset="0"/>
              </a:rPr>
              <a:t>Intenso ayuno y dolor; El por nosotros afrontó La más aguda tentación.</a:t>
            </a:r>
          </a:p>
        </p:txBody>
      </p:sp>
    </p:spTree>
    <p:extLst>
      <p:ext uri="{BB962C8B-B14F-4D97-AF65-F5344CB8AC3E}">
        <p14:creationId xmlns:p14="http://schemas.microsoft.com/office/powerpoint/2010/main" val="16951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Fue por nosotros su oración Y su enseñanza su labor: Jamás buscó su propio bien; Se hizo siervo, siendo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El por nosotros padeció </a:t>
            </a:r>
            <a:r>
              <a:rPr lang="es-PE" sz="6000" dirty="0">
                <a:latin typeface="Arial Black" pitchFamily="34" charset="0"/>
              </a:rPr>
              <a:t>Blasfemias, burlas y dolor; </a:t>
            </a:r>
            <a:r>
              <a:rPr lang="es-ES" sz="6000" dirty="0">
                <a:latin typeface="Arial Black" pitchFamily="34" charset="0"/>
              </a:rPr>
              <a:t>Y para darnos vida y luz Halló la muerte en una cruz.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Mas en su triunfo el nuestro está, Y junto al Padre, nuestro hogar; Nos da su Espíritu, y en él </a:t>
            </a:r>
            <a:r>
              <a:rPr lang="es-PE" sz="6000" dirty="0">
                <a:latin typeface="Arial Black" pitchFamily="34" charset="0"/>
              </a:rPr>
              <a:t>Hallamos gozo, paz, poder.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Puedo cantar, ¡sí!, cuando yo </a:t>
            </a:r>
            <a:r>
              <a:rPr lang="es-PE" sz="5600" dirty="0">
                <a:latin typeface="Arial Black" pitchFamily="34" charset="0"/>
              </a:rPr>
              <a:t>recuerdo </a:t>
            </a:r>
            <a:r>
              <a:rPr lang="es-ES" sz="5600" dirty="0">
                <a:latin typeface="Arial Black" pitchFamily="34" charset="0"/>
              </a:rPr>
              <a:t>Que el dolor  muy pronto ha de pasar; En el camino que va siempre arriba: No puede ser el mundo mi hogar.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Mas siempre aquí yo seguiré cantando, Siempre así con gozo mi alma irá, Hasta ese día en que veré la gloria Cuando el Señor me lleve allá.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3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Lo terrenal habrá de disiparse Al recordar que nada nuestro es; Y lo que aquí nos da dolor, tristeza: No volveremos a sufrir después.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Espero yo su bendición, Perfecta paz y santidad,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Cristo que murió por mí, Por él que me ha salvado aquí.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Mas siempre aquí yo seguiré cantando, Siempre así con gozo mi alma irá, Hasta ese día en que veré la gloria Cuando el Señor me lleve allá.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6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El mundo vil con su trabajo y lucha Puede traer miseria y pesar; El hombre es como el halcón que, libre,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Ya listo está, y así podrá volar.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Mas siempre aquí yo seguiré cantando, Siempre así con gozo mi alma irá, Hasta ese día en que veré la gloria Cuando el Señor me lleve allá.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6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Tras el ocaso despunta el alba, El Sol fulgente su luz dará; Ya viene el día de eterna dicha, Con Cristo en gloria, ¡oh qué será!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Tras el ocaso, nada de sombras, No habrá más llanto, no habrá ansiedad; Allá en el cielo disfrutaremos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De sempiterna felicidad.</a:t>
            </a:r>
          </a:p>
        </p:txBody>
      </p:sp>
    </p:spTree>
    <p:extLst>
      <p:ext uri="{BB962C8B-B14F-4D97-AF65-F5344CB8AC3E}">
        <p14:creationId xmlns:p14="http://schemas.microsoft.com/office/powerpoint/2010/main" val="16168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Tras el ocaso la tierna mano De Dios el Padre me sostendrá; A las mansiones que ha preparado Para sus hijos, me llevará.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Tras el ocaso vislumbro un cielo, Donde me espera mi Salvador; Con mis amados seré reunido En las moradas de luz y amor.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Hay un mundo feliz más allá, Donde moran los santos en luz, </a:t>
            </a:r>
            <a:r>
              <a:rPr lang="es-PE" sz="6000" dirty="0">
                <a:latin typeface="Arial Black" pitchFamily="34" charset="0"/>
              </a:rPr>
              <a:t>Tributando eterno loor, </a:t>
            </a:r>
            <a:r>
              <a:rPr lang="es-ES" sz="6000" dirty="0">
                <a:latin typeface="Arial Black" pitchFamily="34" charset="0"/>
              </a:rPr>
              <a:t>Al invicto y glorioso Jesús.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En el mundo feliz Reinaremos con nuestro  Señor; En el mundo feliz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Reinaremos con nuestro Señor.</a:t>
            </a:r>
          </a:p>
        </p:txBody>
      </p:sp>
    </p:spTree>
    <p:extLst>
      <p:ext uri="{BB962C8B-B14F-4D97-AF65-F5344CB8AC3E}">
        <p14:creationId xmlns:p14="http://schemas.microsoft.com/office/powerpoint/2010/main" val="65964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Cantaremos con gozo a Jesús, </a:t>
            </a:r>
            <a:r>
              <a:rPr lang="es-PE" sz="6000" dirty="0">
                <a:latin typeface="Arial Black" pitchFamily="34" charset="0"/>
              </a:rPr>
              <a:t>Al Cordero que nos rescató, </a:t>
            </a:r>
            <a:r>
              <a:rPr lang="es-ES" sz="6000" dirty="0">
                <a:latin typeface="Arial Black" pitchFamily="34" charset="0"/>
              </a:rPr>
              <a:t>Con su sangre vertida en la cruz, Los pecados del mundo quitó.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¡Oh Padre mío, Dios de amor!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Escucha tú mi oración. ¡Oh Cristo mi fiel Salvador!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Escucha tú mi oración.</a:t>
            </a:r>
          </a:p>
        </p:txBody>
      </p:sp>
    </p:spTree>
    <p:extLst>
      <p:ext uri="{BB962C8B-B14F-4D97-AF65-F5344CB8AC3E}">
        <p14:creationId xmlns:p14="http://schemas.microsoft.com/office/powerpoint/2010/main" val="15352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En el mundo feliz Reinaremos con nuestro  Señor; En el mundo feliz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Reinaremos con nuestro Señor.</a:t>
            </a:r>
          </a:p>
        </p:txBody>
      </p:sp>
    </p:spTree>
    <p:extLst>
      <p:ext uri="{BB962C8B-B14F-4D97-AF65-F5344CB8AC3E}">
        <p14:creationId xmlns:p14="http://schemas.microsoft.com/office/powerpoint/2010/main" val="10799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Para siempre en el mundo feliz, Con los santos daremos loor, Al triunfante y glorioso Jesús, A Jesús, nuestro Rey y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En el mundo feliz Reinaremos con nuestro  Señor; En el mundo feliz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Reinaremos con nuestro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Feliz, feliz cumpleaños deseamos </a:t>
            </a:r>
            <a:r>
              <a:rPr lang="es-PE" sz="6000" dirty="0">
                <a:latin typeface="Arial Black" pitchFamily="34" charset="0"/>
              </a:rPr>
              <a:t>para ti, </a:t>
            </a:r>
            <a:r>
              <a:rPr lang="es-ES" sz="6000" dirty="0">
                <a:latin typeface="Arial Black" pitchFamily="34" charset="0"/>
              </a:rPr>
              <a:t>Que el Dios omnipotente te quiera </a:t>
            </a:r>
            <a:r>
              <a:rPr lang="es-PE" sz="6000" dirty="0">
                <a:latin typeface="Arial Black" pitchFamily="34" charset="0"/>
              </a:rPr>
              <a:t>bendecir.</a:t>
            </a:r>
          </a:p>
        </p:txBody>
      </p:sp>
    </p:spTree>
    <p:extLst>
      <p:ext uri="{BB962C8B-B14F-4D97-AF65-F5344CB8AC3E}">
        <p14:creationId xmlns:p14="http://schemas.microsoft.com/office/powerpoint/2010/main" val="34838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¡Feliz, feliz cumpleaños! Que Dios en su </a:t>
            </a:r>
            <a:r>
              <a:rPr lang="es-PE" sz="6000" dirty="0">
                <a:latin typeface="Arial Black" pitchFamily="34" charset="0"/>
              </a:rPr>
              <a:t>bondad </a:t>
            </a:r>
            <a:r>
              <a:rPr lang="es-ES" sz="6000" dirty="0">
                <a:latin typeface="Arial Black" pitchFamily="34" charset="0"/>
              </a:rPr>
              <a:t>Te dé muy larga vida, salud, felicidad.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 Dios le damos gracias que con amor </a:t>
            </a:r>
            <a:r>
              <a:rPr lang="es-PE" sz="6000" dirty="0">
                <a:latin typeface="Arial Black" pitchFamily="34" charset="0"/>
              </a:rPr>
              <a:t>sin par, </a:t>
            </a:r>
            <a:r>
              <a:rPr lang="es-ES" sz="6000" dirty="0">
                <a:latin typeface="Arial Black" pitchFamily="34" charset="0"/>
              </a:rPr>
              <a:t>Al fin de otro año hermoso te permitió </a:t>
            </a:r>
            <a:r>
              <a:rPr lang="es-PE" sz="6000" dirty="0">
                <a:latin typeface="Arial Black" pitchFamily="34" charset="0"/>
              </a:rPr>
              <a:t>llegar.</a:t>
            </a:r>
          </a:p>
        </p:txBody>
      </p:sp>
    </p:spTree>
    <p:extLst>
      <p:ext uri="{BB962C8B-B14F-4D97-AF65-F5344CB8AC3E}">
        <p14:creationId xmlns:p14="http://schemas.microsoft.com/office/powerpoint/2010/main" val="33833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¡Feliz, feliz cumpleaños! Que Dios en su </a:t>
            </a:r>
            <a:r>
              <a:rPr lang="es-PE" sz="6000" dirty="0">
                <a:latin typeface="Arial Black" pitchFamily="34" charset="0"/>
              </a:rPr>
              <a:t>bondad </a:t>
            </a:r>
            <a:r>
              <a:rPr lang="es-ES" sz="6000" dirty="0">
                <a:latin typeface="Arial Black" pitchFamily="34" charset="0"/>
              </a:rPr>
              <a:t>Te dé muy larga vida, salud, felicidad.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Con gran gozo y placer nos </a:t>
            </a:r>
            <a:r>
              <a:rPr lang="es-PE" sz="6000" dirty="0">
                <a:latin typeface="Arial Black" pitchFamily="34" charset="0"/>
              </a:rPr>
              <a:t>volvemos hoy a ver; </a:t>
            </a:r>
            <a:r>
              <a:rPr lang="es-ES" sz="6000" dirty="0">
                <a:latin typeface="Arial Black" pitchFamily="34" charset="0"/>
              </a:rPr>
              <a:t>Nuestras manos otra vez estrechamos.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 contenta el corazón ensanchándose </a:t>
            </a:r>
            <a:r>
              <a:rPr lang="es-PE" sz="6000" dirty="0">
                <a:latin typeface="Arial Black" pitchFamily="34" charset="0"/>
              </a:rPr>
              <a:t>de amor: </a:t>
            </a:r>
            <a:r>
              <a:rPr lang="es-ES" sz="6000" dirty="0">
                <a:latin typeface="Arial Black" pitchFamily="34" charset="0"/>
              </a:rPr>
              <a:t>Todos a una voz a Dios gracias damos.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¡Bienvenidos! ¡Bienvenidos!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Los hermanos hoy aquí nos gozamos en </a:t>
            </a:r>
            <a:r>
              <a:rPr lang="es-PE" sz="6000" dirty="0">
                <a:latin typeface="Arial Black" pitchFamily="34" charset="0"/>
              </a:rPr>
              <a:t>decir:</a:t>
            </a:r>
          </a:p>
        </p:txBody>
      </p:sp>
    </p:spTree>
    <p:extLst>
      <p:ext uri="{BB962C8B-B14F-4D97-AF65-F5344CB8AC3E}">
        <p14:creationId xmlns:p14="http://schemas.microsoft.com/office/powerpoint/2010/main" val="42512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Es vuestra la victoria con él por capitán, Por él serán vencidas las huestes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Satán.</a:t>
            </a:r>
          </a:p>
        </p:txBody>
      </p:sp>
    </p:spTree>
    <p:extLst>
      <p:ext uri="{BB962C8B-B14F-4D97-AF65-F5344CB8AC3E}">
        <p14:creationId xmlns:p14="http://schemas.microsoft.com/office/powerpoint/2010/main" val="20152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¡Espíritu Consolador!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Escucha tú mi oración. Bendíceme, ¡oh Trinidad,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estás en la eternidad!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¡Bienvenidos! ¡Bienvenidos!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 volvernos a reunir, ¡Bienvenidos!</a:t>
            </a:r>
          </a:p>
        </p:txBody>
      </p:sp>
    </p:spTree>
    <p:extLst>
      <p:ext uri="{BB962C8B-B14F-4D97-AF65-F5344CB8AC3E}">
        <p14:creationId xmlns:p14="http://schemas.microsoft.com/office/powerpoint/2010/main" val="215503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Dios a todos ayudó, ni un momento </a:t>
            </a:r>
            <a:r>
              <a:rPr lang="es-PE" sz="6000" dirty="0">
                <a:latin typeface="Arial Black" pitchFamily="34" charset="0"/>
              </a:rPr>
              <a:t>nos dejó, </a:t>
            </a:r>
            <a:r>
              <a:rPr lang="es-ES" sz="6000" dirty="0">
                <a:latin typeface="Arial Black" pitchFamily="34" charset="0"/>
              </a:rPr>
              <a:t>Y otra vez nos reunió, ¡bienvenidos!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Señor su amor nos dio, su poder nos </a:t>
            </a:r>
            <a:r>
              <a:rPr lang="es-PE" sz="6000" dirty="0">
                <a:latin typeface="Arial Black" pitchFamily="34" charset="0"/>
              </a:rPr>
              <a:t>amparó, </a:t>
            </a:r>
            <a:r>
              <a:rPr lang="es-ES" sz="6000" dirty="0">
                <a:latin typeface="Arial Black" pitchFamily="34" charset="0"/>
              </a:rPr>
              <a:t>Del peligro nos guardó, ¡bienvenidos!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¡Bienvenidos! ¡Bienvenidos!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Los hermanos hoy aquí nos gozamos en </a:t>
            </a:r>
            <a:r>
              <a:rPr lang="es-PE" sz="6000" dirty="0">
                <a:latin typeface="Arial Black" pitchFamily="34" charset="0"/>
              </a:rPr>
              <a:t>decir:</a:t>
            </a:r>
          </a:p>
        </p:txBody>
      </p:sp>
    </p:spTree>
    <p:extLst>
      <p:ext uri="{BB962C8B-B14F-4D97-AF65-F5344CB8AC3E}">
        <p14:creationId xmlns:p14="http://schemas.microsoft.com/office/powerpoint/2010/main" val="26681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¡Bienvenidos! ¡Bienvenidos!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 volvernos a reunir, ¡Bienvenidos!</a:t>
            </a:r>
          </a:p>
        </p:txBody>
      </p:sp>
    </p:spTree>
    <p:extLst>
      <p:ext uri="{BB962C8B-B14F-4D97-AF65-F5344CB8AC3E}">
        <p14:creationId xmlns:p14="http://schemas.microsoft.com/office/powerpoint/2010/main" val="13800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Dios nos guarde en este amor, para </a:t>
            </a:r>
            <a:r>
              <a:rPr lang="es-PE" sz="6000" dirty="0">
                <a:latin typeface="Arial Black" pitchFamily="34" charset="0"/>
              </a:rPr>
              <a:t>que de corazón, </a:t>
            </a:r>
            <a:r>
              <a:rPr lang="es-ES" sz="6000" dirty="0">
                <a:latin typeface="Arial Black" pitchFamily="34" charset="0"/>
              </a:rPr>
              <a:t>Consagrados al Señor, le alabemos: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2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En la eterna reunión do no habrá </a:t>
            </a:r>
            <a:r>
              <a:rPr lang="es-PE" sz="6000" dirty="0">
                <a:latin typeface="Arial Black" pitchFamily="34" charset="0"/>
              </a:rPr>
              <a:t>separación, </a:t>
            </a:r>
            <a:r>
              <a:rPr lang="es-ES" sz="6000" dirty="0">
                <a:latin typeface="Arial Black" pitchFamily="34" charset="0"/>
              </a:rPr>
              <a:t>Ni tristeza ni aflicción: ¡bienvenidos!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8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¡Bienvenidos! ¡Bienvenidos!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Los hermanos hoy aquí nos gozamos en </a:t>
            </a:r>
            <a:r>
              <a:rPr lang="es-PE" sz="6000" dirty="0">
                <a:latin typeface="Arial Black" pitchFamily="34" charset="0"/>
              </a:rPr>
              <a:t>decir:</a:t>
            </a:r>
          </a:p>
        </p:txBody>
      </p:sp>
    </p:spTree>
    <p:extLst>
      <p:ext uri="{BB962C8B-B14F-4D97-AF65-F5344CB8AC3E}">
        <p14:creationId xmlns:p14="http://schemas.microsoft.com/office/powerpoint/2010/main" val="26681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¡Bienvenidos! ¡Bienvenidos!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 volvernos a reunir, ¡Bienvenidos!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Cristo me ama, bien lo sé, su Palabra </a:t>
            </a:r>
            <a:r>
              <a:rPr lang="es-PE" sz="6000" dirty="0">
                <a:latin typeface="Arial Black" pitchFamily="34" charset="0"/>
              </a:rPr>
              <a:t>me hace ver, </a:t>
            </a:r>
            <a:r>
              <a:rPr lang="es-ES" sz="6000" dirty="0">
                <a:latin typeface="Arial Black" pitchFamily="34" charset="0"/>
              </a:rPr>
              <a:t>Que los niños son de aquél, quien es </a:t>
            </a:r>
            <a:r>
              <a:rPr lang="es-PE" sz="6000" dirty="0">
                <a:latin typeface="Arial Black" pitchFamily="34" charset="0"/>
              </a:rPr>
              <a:t>nuestro amigo fiel.</a:t>
            </a:r>
          </a:p>
        </p:txBody>
      </p:sp>
    </p:spTree>
    <p:extLst>
      <p:ext uri="{BB962C8B-B14F-4D97-AF65-F5344CB8AC3E}">
        <p14:creationId xmlns:p14="http://schemas.microsoft.com/office/powerpoint/2010/main" val="586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¡Piedad, oh santo Dios, piedad! Piedad te implora el corazón. Oh, lávame de mi maldad Y dame gozo, paz, perdón.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Cristo me ama, Cristo me ama, Cristo me ama, la Biblia dice así.</a:t>
            </a:r>
          </a:p>
        </p:txBody>
      </p:sp>
    </p:spTree>
    <p:extLst>
      <p:ext uri="{BB962C8B-B14F-4D97-AF65-F5344CB8AC3E}">
        <p14:creationId xmlns:p14="http://schemas.microsoft.com/office/powerpoint/2010/main" val="13004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Cristo me ama, pues murió, y el cielo </a:t>
            </a:r>
            <a:r>
              <a:rPr lang="es-PE" sz="6000" dirty="0">
                <a:latin typeface="Arial Black" pitchFamily="34" charset="0"/>
              </a:rPr>
              <a:t>me abrió; </a:t>
            </a:r>
            <a:r>
              <a:rPr lang="es-ES" sz="6000" dirty="0">
                <a:latin typeface="Arial Black" pitchFamily="34" charset="0"/>
              </a:rPr>
              <a:t>El mis culpas quitará, y la entrada me </a:t>
            </a:r>
            <a:r>
              <a:rPr lang="es-PE" sz="6000" dirty="0">
                <a:latin typeface="Arial Black" pitchFamily="34" charset="0"/>
              </a:rPr>
              <a:t>dará.</a:t>
            </a:r>
          </a:p>
        </p:txBody>
      </p:sp>
    </p:spTree>
    <p:extLst>
      <p:ext uri="{BB962C8B-B14F-4D97-AF65-F5344CB8AC3E}">
        <p14:creationId xmlns:p14="http://schemas.microsoft.com/office/powerpoint/2010/main" val="30793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Cristo me ama, Cristo me ama, Cristo me ama, la Biblia dice así.</a:t>
            </a:r>
          </a:p>
        </p:txBody>
      </p:sp>
    </p:spTree>
    <p:extLst>
      <p:ext uri="{BB962C8B-B14F-4D97-AF65-F5344CB8AC3E}">
        <p14:creationId xmlns:p14="http://schemas.microsoft.com/office/powerpoint/2010/main" val="34813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Cristo me ama, es verdad, y me </a:t>
            </a:r>
            <a:r>
              <a:rPr lang="es-PE" sz="6000" dirty="0">
                <a:latin typeface="Arial Black" pitchFamily="34" charset="0"/>
              </a:rPr>
              <a:t>cuida en su bondad; </a:t>
            </a:r>
            <a:r>
              <a:rPr lang="es-ES" sz="6000" dirty="0">
                <a:latin typeface="Arial Black" pitchFamily="34" charset="0"/>
              </a:rPr>
              <a:t>Cuando muera, bien lo sé: viviré allá con </a:t>
            </a:r>
            <a:r>
              <a:rPr lang="es-PE" sz="6000" dirty="0">
                <a:latin typeface="Arial Black" pitchFamily="34" charset="0"/>
              </a:rPr>
              <a:t>él.</a:t>
            </a:r>
          </a:p>
        </p:txBody>
      </p:sp>
    </p:spTree>
    <p:extLst>
      <p:ext uri="{BB962C8B-B14F-4D97-AF65-F5344CB8AC3E}">
        <p14:creationId xmlns:p14="http://schemas.microsoft.com/office/powerpoint/2010/main" val="12867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Cristo me ama, Cristo me ama, Cristo me ama, la Biblia dice así.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Te exaltaré, mi Dios, mi Rey, </a:t>
            </a:r>
            <a:r>
              <a:rPr lang="es-PE" sz="6000" dirty="0">
                <a:latin typeface="Arial Black" pitchFamily="34" charset="0"/>
              </a:rPr>
              <a:t>Y bendeciré tu nombre Eternamente y para siempre. Cada día te bendeciré,</a:t>
            </a:r>
          </a:p>
        </p:txBody>
      </p:sp>
    </p:spTree>
    <p:extLst>
      <p:ext uri="{BB962C8B-B14F-4D97-AF65-F5344CB8AC3E}">
        <p14:creationId xmlns:p14="http://schemas.microsoft.com/office/powerpoint/2010/main" val="288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Y alabaré tu nombre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Eternamente y para siempre. Grande es Jehová, </a:t>
            </a:r>
            <a:r>
              <a:rPr lang="es-ES" sz="6000" dirty="0">
                <a:latin typeface="Arial Black" pitchFamily="34" charset="0"/>
              </a:rPr>
              <a:t>Y digno de suprema alabanza;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su grandeza es inescrutable. </a:t>
            </a:r>
            <a:r>
              <a:rPr lang="es-PE" sz="6000" dirty="0">
                <a:latin typeface="Arial Black" pitchFamily="34" charset="0"/>
              </a:rPr>
              <a:t>Cada día te bendeciré.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Venid, nuestras voces alegres </a:t>
            </a:r>
            <a:r>
              <a:rPr lang="es-PE" sz="6000" dirty="0">
                <a:latin typeface="Arial Black" pitchFamily="34" charset="0"/>
              </a:rPr>
              <a:t>unamos </a:t>
            </a:r>
            <a:r>
              <a:rPr lang="it-IT" sz="6000" dirty="0">
                <a:latin typeface="Arial Black" pitchFamily="34" charset="0"/>
              </a:rPr>
              <a:t>Al coro celeste del trono al redor;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Sus voces se cuentan por miles de miles Mas todas son una en su gozo y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</p:spTree>
    <p:extLst>
      <p:ext uri="{BB962C8B-B14F-4D97-AF65-F5344CB8AC3E}">
        <p14:creationId xmlns:p14="http://schemas.microsoft.com/office/powerpoint/2010/main" val="24941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Mis rebeliones graves son;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Son todas sólo contra ti; Mas crea un nuevo corazón Y un nuevo espíritu en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"Es digno el Cordero que ha muerto", </a:t>
            </a:r>
            <a:r>
              <a:rPr lang="es-PE" sz="6000" dirty="0">
                <a:latin typeface="Arial Black" pitchFamily="34" charset="0"/>
              </a:rPr>
              <a:t>proclaman, </a:t>
            </a:r>
            <a:r>
              <a:rPr lang="es-ES" sz="6000" dirty="0">
                <a:latin typeface="Arial Black" pitchFamily="34" charset="0"/>
              </a:rPr>
              <a:t>"De estar exaltado en los cielos así."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"Es digno el Cordero" decimos </a:t>
            </a:r>
            <a:r>
              <a:rPr lang="es-PE" sz="6000" dirty="0">
                <a:latin typeface="Arial Black" pitchFamily="34" charset="0"/>
              </a:rPr>
              <a:t>nosotros, </a:t>
            </a:r>
            <a:r>
              <a:rPr lang="es-ES" sz="6000" dirty="0">
                <a:latin typeface="Arial Black" pitchFamily="34" charset="0"/>
              </a:rPr>
              <a:t>"Pues él por salvarnos sufrió muerte </a:t>
            </a:r>
            <a:r>
              <a:rPr lang="es-PE" sz="6000" dirty="0">
                <a:latin typeface="Arial Black" pitchFamily="34" charset="0"/>
              </a:rPr>
              <a:t>aquí."</a:t>
            </a:r>
          </a:p>
        </p:txBody>
      </p:sp>
    </p:spTree>
    <p:extLst>
      <p:ext uri="{BB962C8B-B14F-4D97-AF65-F5344CB8AC3E}">
        <p14:creationId xmlns:p14="http://schemas.microsoft.com/office/powerpoint/2010/main" val="37315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 ti, que eres digno, se den en </a:t>
            </a:r>
            <a:r>
              <a:rPr lang="es-PE" sz="6000" dirty="0">
                <a:latin typeface="Arial Black" pitchFamily="34" charset="0"/>
              </a:rPr>
              <a:t>los cielos </a:t>
            </a:r>
            <a:r>
              <a:rPr lang="es-ES" sz="6000" dirty="0">
                <a:latin typeface="Arial Black" pitchFamily="34" charset="0"/>
              </a:rPr>
              <a:t>Poderes divinos y gloria y honor;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más bendiciones que darte podemos Se eleven por siempre a tu trono.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Del Dios de los cielos el nombre </a:t>
            </a:r>
            <a:r>
              <a:rPr lang="es-PE" sz="6000" dirty="0">
                <a:latin typeface="Arial Black" pitchFamily="34" charset="0"/>
              </a:rPr>
              <a:t>sagrado </a:t>
            </a:r>
            <a:r>
              <a:rPr lang="es-ES" sz="6000" dirty="0">
                <a:latin typeface="Arial Black" pitchFamily="34" charset="0"/>
              </a:rPr>
              <a:t>A una bendiga la gran creación,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lleve al Cordero sentado en el trono El dulce tributo de su adoración.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1. ¡Oh jóvenes, venid!; su brillante pabellón Cristo ha desplegado hoy en la nación. A todos en sus filas os quiere recibir, Y con él a la pelea os hará salir.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¡Vamos a Jesús, alistados sin temor, </a:t>
            </a:r>
            <a:r>
              <a:rPr lang="es-ES" sz="5000" dirty="0">
                <a:latin typeface="Arial Black" pitchFamily="34" charset="0"/>
              </a:rPr>
              <a:t>Vamos a la lid, inflamados de valor! Jóvenes, luchemos todos contra el mal; En Jesús tenemos nuestro General.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2. ¡Oh jóvenes, venid!; el potente </a:t>
            </a:r>
            <a:r>
              <a:rPr lang="es-PE" sz="5400" dirty="0">
                <a:latin typeface="Arial Black" pitchFamily="34" charset="0"/>
              </a:rPr>
              <a:t>Salvador </a:t>
            </a:r>
            <a:r>
              <a:rPr lang="es-ES" sz="5400" dirty="0">
                <a:latin typeface="Arial Black" pitchFamily="34" charset="0"/>
              </a:rPr>
              <a:t>Quiere recibiros en su derredor; Con él a la batalla salid sin vacilar: </a:t>
            </a:r>
            <a:r>
              <a:rPr lang="es-PE" sz="5400" dirty="0">
                <a:latin typeface="Arial Black" pitchFamily="34" charset="0"/>
              </a:rPr>
              <a:t>Vamos pronto, compañeros, vamos a luchar.</a:t>
            </a:r>
          </a:p>
        </p:txBody>
      </p:sp>
    </p:spTree>
    <p:extLst>
      <p:ext uri="{BB962C8B-B14F-4D97-AF65-F5344CB8AC3E}">
        <p14:creationId xmlns:p14="http://schemas.microsoft.com/office/powerpoint/2010/main" val="13228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¡Vamos a Jesús, alistados sin temor, </a:t>
            </a:r>
            <a:r>
              <a:rPr lang="es-ES" sz="5000" dirty="0">
                <a:latin typeface="Arial Black" pitchFamily="34" charset="0"/>
              </a:rPr>
              <a:t>Vamos a la lid, inflamados de valor! Jóvenes, luchemos todos contra el mal; En Jesús tenemos nuestro General.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No quieres sacrificio, mas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el humillado corazón; Mi ofrenda no despreciarás </a:t>
            </a:r>
            <a:r>
              <a:rPr lang="es-ES" sz="6000" dirty="0">
                <a:latin typeface="Arial Black" pitchFamily="34" charset="0"/>
              </a:rPr>
              <a:t>Ya que eres todo compasión.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200" dirty="0">
                <a:latin typeface="Arial Black" pitchFamily="34" charset="0"/>
              </a:rPr>
              <a:t>3. Las armas invencibles del Jefe </a:t>
            </a:r>
            <a:r>
              <a:rPr lang="es-PE" sz="5200" dirty="0">
                <a:latin typeface="Arial Black" pitchFamily="34" charset="0"/>
              </a:rPr>
              <a:t>guiador </a:t>
            </a:r>
            <a:r>
              <a:rPr lang="es-ES" sz="5200" dirty="0">
                <a:latin typeface="Arial Black" pitchFamily="34" charset="0"/>
              </a:rPr>
              <a:t>Son el evangelio y su gran amor; Con ellas revestidos, y llenos de poder, </a:t>
            </a:r>
            <a:r>
              <a:rPr lang="es-PE" sz="5200" dirty="0">
                <a:latin typeface="Arial Black" pitchFamily="34" charset="0"/>
              </a:rPr>
              <a:t>Compañeros,  acudamos; vamos a vencer.</a:t>
            </a:r>
          </a:p>
        </p:txBody>
      </p:sp>
    </p:spTree>
    <p:extLst>
      <p:ext uri="{BB962C8B-B14F-4D97-AF65-F5344CB8AC3E}">
        <p14:creationId xmlns:p14="http://schemas.microsoft.com/office/powerpoint/2010/main" val="4437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¡Vamos a Jesús, alistados sin temor, </a:t>
            </a:r>
            <a:r>
              <a:rPr lang="es-ES" sz="5000" dirty="0">
                <a:latin typeface="Arial Black" pitchFamily="34" charset="0"/>
              </a:rPr>
              <a:t>Vamos a la lid, inflamados de valor! Jóvenes, luchemos todos contra el mal; En Jesús tenemos nuestro General.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200" dirty="0">
                <a:latin typeface="Arial Black" pitchFamily="34" charset="0"/>
              </a:rPr>
              <a:t>4. Quien venga a la pelea, su voz </a:t>
            </a:r>
            <a:r>
              <a:rPr lang="es-PE" sz="5200" dirty="0">
                <a:latin typeface="Arial Black" pitchFamily="34" charset="0"/>
              </a:rPr>
              <a:t>escuchará; Cristo la victoria le concederá; Salgamos, compañeros, luchemos bien por él; Con Jesús conquistaremos inmortal laurel.</a:t>
            </a:r>
          </a:p>
        </p:txBody>
      </p:sp>
    </p:spTree>
    <p:extLst>
      <p:ext uri="{BB962C8B-B14F-4D97-AF65-F5344CB8AC3E}">
        <p14:creationId xmlns:p14="http://schemas.microsoft.com/office/powerpoint/2010/main" val="1681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¡Vamos a Jesús, alistados sin temor, </a:t>
            </a:r>
            <a:r>
              <a:rPr lang="es-ES" sz="5000" dirty="0">
                <a:latin typeface="Arial Black" pitchFamily="34" charset="0"/>
              </a:rPr>
              <a:t>Vamos a la lid, inflamados de valor! Jóvenes, luchemos todos contra el mal; En Jesús tenemos nuestro General.</a:t>
            </a:r>
            <a:endParaRPr lang="es-PE" sz="5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Es Cristo el amigo de todos los niños; Los lleva consigo por sendas de paz.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Jesús, el amigo, bendice a los niños Y dice que de ellos su reino será.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Al grupo de amigos fue Cristo quien </a:t>
            </a:r>
            <a:r>
              <a:rPr lang="es-PE" sz="6000" dirty="0">
                <a:latin typeface="Arial Black" pitchFamily="34" charset="0"/>
              </a:rPr>
              <a:t>dijo: </a:t>
            </a:r>
            <a:r>
              <a:rPr lang="es-ES" sz="6000" dirty="0">
                <a:latin typeface="Arial Black" pitchFamily="34" charset="0"/>
              </a:rPr>
              <a:t>"Dejad a los niños que vengan a mi".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Jesús, el amigo, bendice a los niños Y dice que de ellos su reino será.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Vayamos nosotros al lado de Cristo, Llevemos a otros muy cerca de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Jesús, el amigo, bendice a los niños Y dice que de ellos su reino será.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Sálvame, Dios, con tu poder, Pues mi esperanza es sólo en ti; </a:t>
            </a:r>
            <a:r>
              <a:rPr lang="es-PE" sz="6000" dirty="0">
                <a:latin typeface="Arial Black" pitchFamily="34" charset="0"/>
              </a:rPr>
              <a:t>Contrito aguardo tu querer, Sé compasivo hacia mi.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¿Qué te daré, Maestro? Te diste tú </a:t>
            </a:r>
            <a:r>
              <a:rPr lang="es-PE" sz="6000" dirty="0">
                <a:latin typeface="Arial Black" pitchFamily="34" charset="0"/>
              </a:rPr>
              <a:t>por mí. ¿Menos daré de lo que obtendré? O ¿todo daré a ti?</a:t>
            </a:r>
          </a:p>
        </p:txBody>
      </p:sp>
    </p:spTree>
    <p:extLst>
      <p:ext uri="{BB962C8B-B14F-4D97-AF65-F5344CB8AC3E}">
        <p14:creationId xmlns:p14="http://schemas.microsoft.com/office/powerpoint/2010/main" val="4099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Cristo, mi Salvador, te diste tú por mí; Tu hogar dejaste allí, para morir por mí.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¿Qué te daré. Maestro? Te diste tú por </a:t>
            </a:r>
            <a:r>
              <a:rPr lang="es-PE" sz="6000" dirty="0">
                <a:latin typeface="Arial Black" pitchFamily="34" charset="0"/>
              </a:rPr>
              <a:t>mí, </a:t>
            </a:r>
            <a:r>
              <a:rPr lang="es-ES" sz="6000" dirty="0">
                <a:latin typeface="Arial Black" pitchFamily="34" charset="0"/>
              </a:rPr>
              <a:t>No la mitad, mas todo mi ser, yo lo daré </a:t>
            </a:r>
            <a:r>
              <a:rPr lang="es-PE" sz="6000" dirty="0">
                <a:latin typeface="Arial Black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29485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¿Qué te daré, Maestro? Me redimiste </a:t>
            </a:r>
            <a:r>
              <a:rPr lang="es-PE" sz="6000" dirty="0">
                <a:latin typeface="Arial Black" pitchFamily="34" charset="0"/>
              </a:rPr>
              <a:t>a mí. </a:t>
            </a:r>
            <a:r>
              <a:rPr lang="es-ES" sz="6000" dirty="0">
                <a:latin typeface="Arial Black" pitchFamily="34" charset="0"/>
              </a:rPr>
              <a:t>Es pequeñez, mas mi todo es, y todo lo </a:t>
            </a:r>
            <a:r>
              <a:rPr lang="es-PE" sz="6000" dirty="0">
                <a:latin typeface="Arial Black" pitchFamily="34" charset="0"/>
              </a:rPr>
              <a:t>entrego a ti.</a:t>
            </a:r>
          </a:p>
        </p:txBody>
      </p:sp>
    </p:spTree>
    <p:extLst>
      <p:ext uri="{BB962C8B-B14F-4D97-AF65-F5344CB8AC3E}">
        <p14:creationId xmlns:p14="http://schemas.microsoft.com/office/powerpoint/2010/main" val="8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Cristo, mi Salvador, te diste tú por mí; Tu hogar dejaste allí, para morir por mí.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¿Qué te daré. Maestro? Te diste tú por </a:t>
            </a:r>
            <a:r>
              <a:rPr lang="es-PE" sz="6000" dirty="0">
                <a:latin typeface="Arial Black" pitchFamily="34" charset="0"/>
              </a:rPr>
              <a:t>mí, </a:t>
            </a:r>
            <a:r>
              <a:rPr lang="es-ES" sz="6000" dirty="0">
                <a:latin typeface="Arial Black" pitchFamily="34" charset="0"/>
              </a:rPr>
              <a:t>No la mitad, mas todo mi ser, yo lo daré </a:t>
            </a:r>
            <a:r>
              <a:rPr lang="es-PE" sz="6000" dirty="0">
                <a:latin typeface="Arial Black" pitchFamily="34" charset="0"/>
              </a:rPr>
              <a:t>a ti</a:t>
            </a:r>
          </a:p>
        </p:txBody>
      </p:sp>
    </p:spTree>
    <p:extLst>
      <p:ext uri="{BB962C8B-B14F-4D97-AF65-F5344CB8AC3E}">
        <p14:creationId xmlns:p14="http://schemas.microsoft.com/office/powerpoint/2010/main" val="16344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¿Qué te daré, Maestro? Divino </a:t>
            </a:r>
            <a:r>
              <a:rPr lang="es-PE" sz="6000" dirty="0">
                <a:latin typeface="Arial Black" pitchFamily="34" charset="0"/>
              </a:rPr>
              <a:t>donador. </a:t>
            </a:r>
            <a:r>
              <a:rPr lang="es-ES" sz="6000" dirty="0">
                <a:latin typeface="Arial Black" pitchFamily="34" charset="0"/>
              </a:rPr>
              <a:t>Tiempo y vigor, talento y ardor serán </a:t>
            </a:r>
            <a:r>
              <a:rPr lang="es-PE" sz="6000" dirty="0">
                <a:latin typeface="Arial Black" pitchFamily="34" charset="0"/>
              </a:rPr>
              <a:t>tuyos, oh Señor.</a:t>
            </a:r>
          </a:p>
        </p:txBody>
      </p:sp>
    </p:spTree>
    <p:extLst>
      <p:ext uri="{BB962C8B-B14F-4D97-AF65-F5344CB8AC3E}">
        <p14:creationId xmlns:p14="http://schemas.microsoft.com/office/powerpoint/2010/main" val="6930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Cristo, mi Salvador, te diste tú por mí; Tu hogar dejaste allí, para morir por mí.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¿Qué te daré. Maestro? Te diste tú por </a:t>
            </a:r>
            <a:r>
              <a:rPr lang="es-PE" sz="6000" dirty="0">
                <a:latin typeface="Arial Black" pitchFamily="34" charset="0"/>
              </a:rPr>
              <a:t>mí, </a:t>
            </a:r>
            <a:r>
              <a:rPr lang="es-ES" sz="6000" dirty="0">
                <a:latin typeface="Arial Black" pitchFamily="34" charset="0"/>
              </a:rPr>
              <a:t>No la mitad, mas todo mi ser, yo lo daré </a:t>
            </a:r>
            <a:r>
              <a:rPr lang="es-PE" sz="6000" dirty="0">
                <a:latin typeface="Arial Black" pitchFamily="34" charset="0"/>
              </a:rPr>
              <a:t>a ti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¿Cuál es esa gran verdad que me </a:t>
            </a:r>
            <a:r>
              <a:rPr lang="es-PE" sz="6000" dirty="0">
                <a:latin typeface="Arial Black" pitchFamily="34" charset="0"/>
              </a:rPr>
              <a:t>hace tan feliz? </a:t>
            </a:r>
            <a:r>
              <a:rPr lang="es-ES" sz="6000" dirty="0">
                <a:latin typeface="Arial Black" pitchFamily="34" charset="0"/>
              </a:rPr>
              <a:t>¿Quién el premio me dará, y en quién </a:t>
            </a:r>
            <a:r>
              <a:rPr lang="es-PE" sz="6000" dirty="0">
                <a:latin typeface="Arial Black" pitchFamily="34" charset="0"/>
              </a:rPr>
              <a:t>me gloriaré? Jesucristo el Salvador.</a:t>
            </a:r>
          </a:p>
        </p:txBody>
      </p:sp>
    </p:spTree>
    <p:extLst>
      <p:ext uri="{BB962C8B-B14F-4D97-AF65-F5344CB8AC3E}">
        <p14:creationId xmlns:p14="http://schemas.microsoft.com/office/powerpoint/2010/main" val="11033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Padre amado, a ti acudimos, </a:t>
            </a:r>
            <a:r>
              <a:rPr lang="es-PE" sz="6000" dirty="0">
                <a:latin typeface="Arial Black" pitchFamily="34" charset="0"/>
              </a:rPr>
              <a:t>Atiende a nuestra oración; </a:t>
            </a:r>
            <a:r>
              <a:rPr lang="es-ES" sz="6000" dirty="0">
                <a:latin typeface="Arial Black" pitchFamily="34" charset="0"/>
              </a:rPr>
              <a:t>Por los que vagan sin rumbo pedimos, </a:t>
            </a:r>
            <a:r>
              <a:rPr lang="es-PE" sz="6000" dirty="0">
                <a:latin typeface="Arial Black" pitchFamily="34" charset="0"/>
              </a:rPr>
              <a:t>Muéstrales hoy tu dirección.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2. ¿Quién derrota a Satanás? ¿Quién </a:t>
            </a:r>
            <a:r>
              <a:rPr lang="es-PE" sz="5700" dirty="0">
                <a:latin typeface="Arial Black" pitchFamily="34" charset="0"/>
              </a:rPr>
              <a:t>consuela mi dolor? </a:t>
            </a:r>
            <a:r>
              <a:rPr lang="es-ES" sz="5700" dirty="0">
                <a:latin typeface="Arial Black" pitchFamily="34" charset="0"/>
              </a:rPr>
              <a:t>¿Quién mitiga mi aflicción, y restaura el </a:t>
            </a:r>
            <a:r>
              <a:rPr lang="es-PE" sz="5700" dirty="0">
                <a:latin typeface="Arial Black" pitchFamily="34" charset="0"/>
              </a:rPr>
              <a:t>corazón? Jesucristo el Salvador.</a:t>
            </a:r>
          </a:p>
        </p:txBody>
      </p:sp>
    </p:spTree>
    <p:extLst>
      <p:ext uri="{BB962C8B-B14F-4D97-AF65-F5344CB8AC3E}">
        <p14:creationId xmlns:p14="http://schemas.microsoft.com/office/powerpoint/2010/main" val="30687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¿Quién la vida eterna da? ¿Quién </a:t>
            </a:r>
            <a:r>
              <a:rPr lang="es-PE" sz="5800" dirty="0">
                <a:latin typeface="Arial Black" pitchFamily="34" charset="0"/>
              </a:rPr>
              <a:t>venció la muerte ya? </a:t>
            </a:r>
            <a:r>
              <a:rPr lang="es-ES" sz="5800" dirty="0">
                <a:latin typeface="Arial Black" pitchFamily="34" charset="0"/>
              </a:rPr>
              <a:t>¿Quién en gloria me sentó con las </a:t>
            </a:r>
            <a:r>
              <a:rPr lang="es-PE" sz="5800" dirty="0">
                <a:latin typeface="Arial Black" pitchFamily="34" charset="0"/>
              </a:rPr>
              <a:t>huestes de la luz? Jesucristo el Salvador.</a:t>
            </a:r>
          </a:p>
        </p:txBody>
      </p:sp>
    </p:spTree>
    <p:extLst>
      <p:ext uri="{BB962C8B-B14F-4D97-AF65-F5344CB8AC3E}">
        <p14:creationId xmlns:p14="http://schemas.microsoft.com/office/powerpoint/2010/main" val="20519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¡Esa es la gran verdad que me hace </a:t>
            </a:r>
            <a:r>
              <a:rPr lang="es-PE" sz="6000" dirty="0">
                <a:latin typeface="Arial Black" pitchFamily="34" charset="0"/>
              </a:rPr>
              <a:t>tan feliz! </a:t>
            </a:r>
            <a:r>
              <a:rPr lang="es-ES" sz="6000" dirty="0">
                <a:latin typeface="Arial Black" pitchFamily="34" charset="0"/>
              </a:rPr>
              <a:t>Creo en quien murió por mí quien </a:t>
            </a:r>
            <a:r>
              <a:rPr lang="es-PE" sz="6000" dirty="0">
                <a:latin typeface="Arial Black" pitchFamily="34" charset="0"/>
              </a:rPr>
              <a:t>También resucitó: Jesucristo el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Al Cristo vivo sirvo y él en el mundo </a:t>
            </a:r>
            <a:r>
              <a:rPr lang="es-PE" sz="6000" dirty="0">
                <a:latin typeface="Arial Black" pitchFamily="34" charset="0"/>
              </a:rPr>
              <a:t>está; </a:t>
            </a:r>
            <a:r>
              <a:rPr lang="es-ES" sz="6000" dirty="0">
                <a:latin typeface="Arial Black" pitchFamily="34" charset="0"/>
              </a:rPr>
              <a:t>Aunque otros le negaren yo sé que él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vive ya.</a:t>
            </a:r>
          </a:p>
        </p:txBody>
      </p:sp>
    </p:spTree>
    <p:extLst>
      <p:ext uri="{BB962C8B-B14F-4D97-AF65-F5344CB8AC3E}">
        <p14:creationId xmlns:p14="http://schemas.microsoft.com/office/powerpoint/2010/main" val="2213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Su mano tierna veo, su voz consuelo da, Y cuando yo le llamo, muy cerca está.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vive, él vive, hoy vive el Salvador; Conmigo está y me guardará mi amante </a:t>
            </a:r>
            <a:r>
              <a:rPr lang="es-PE" sz="6000" dirty="0">
                <a:latin typeface="Arial Black" pitchFamily="34" charset="0"/>
              </a:rPr>
              <a:t>Redentor.</a:t>
            </a:r>
          </a:p>
        </p:txBody>
      </p:sp>
    </p:spTree>
    <p:extLst>
      <p:ext uri="{BB962C8B-B14F-4D97-AF65-F5344CB8AC3E}">
        <p14:creationId xmlns:p14="http://schemas.microsoft.com/office/powerpoint/2010/main" val="42802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vive, él vive, imparte salvación. Se que él viviendo está porque vive en </a:t>
            </a:r>
            <a:r>
              <a:rPr lang="es-PE" sz="6000" dirty="0">
                <a:latin typeface="Arial Black" pitchFamily="34" charset="0"/>
              </a:rPr>
              <a:t>mi corazón.</a:t>
            </a:r>
          </a:p>
        </p:txBody>
      </p:sp>
    </p:spTree>
    <p:extLst>
      <p:ext uri="{BB962C8B-B14F-4D97-AF65-F5344CB8AC3E}">
        <p14:creationId xmlns:p14="http://schemas.microsoft.com/office/powerpoint/2010/main" val="2303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todo el mundo entero contemplo yo </a:t>
            </a:r>
            <a:r>
              <a:rPr lang="es-PE" sz="6000" dirty="0">
                <a:latin typeface="Arial Black" pitchFamily="34" charset="0"/>
              </a:rPr>
              <a:t>su amor, </a:t>
            </a:r>
            <a:r>
              <a:rPr lang="es-ES" sz="6000" dirty="0">
                <a:latin typeface="Arial Black" pitchFamily="34" charset="0"/>
              </a:rPr>
              <a:t>Y al sentirme triste consuélame el Señor;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Seguro estoy que Cristo mi vida guiando </a:t>
            </a:r>
            <a:r>
              <a:rPr lang="es-PE" sz="6000" dirty="0">
                <a:latin typeface="Arial Black" pitchFamily="34" charset="0"/>
              </a:rPr>
              <a:t>está, </a:t>
            </a:r>
            <a:r>
              <a:rPr lang="es-ES" sz="6000" dirty="0">
                <a:latin typeface="Arial Black" pitchFamily="34" charset="0"/>
              </a:rPr>
              <a:t>Y que otra vez al mundo regresará.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vive, él vive, hoy vive el Salvador; Conmigo está y me guardará mi amante </a:t>
            </a:r>
            <a:r>
              <a:rPr lang="es-PE" sz="6000" dirty="0">
                <a:latin typeface="Arial Black" pitchFamily="34" charset="0"/>
              </a:rPr>
              <a:t>Redentor.</a:t>
            </a:r>
          </a:p>
        </p:txBody>
      </p:sp>
    </p:spTree>
    <p:extLst>
      <p:ext uri="{BB962C8B-B14F-4D97-AF65-F5344CB8AC3E}">
        <p14:creationId xmlns:p14="http://schemas.microsoft.com/office/powerpoint/2010/main" val="33023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Tu Hijo es la vida, él es la verdad; Un camino hay a la eternidad. Por los que vagan sin rumbo pedimos, </a:t>
            </a:r>
            <a:r>
              <a:rPr lang="es-PE" sz="6000" dirty="0">
                <a:latin typeface="Arial Black" pitchFamily="34" charset="0"/>
              </a:rPr>
              <a:t>Muéstrales hoy tu dirección.</a:t>
            </a:r>
          </a:p>
        </p:txBody>
      </p:sp>
    </p:spTree>
    <p:extLst>
      <p:ext uri="{BB962C8B-B14F-4D97-AF65-F5344CB8AC3E}">
        <p14:creationId xmlns:p14="http://schemas.microsoft.com/office/powerpoint/2010/main" val="30034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vive, él vive, imparte salvación. Se que él viviendo está porque vive en </a:t>
            </a:r>
            <a:r>
              <a:rPr lang="es-PE" sz="6000" dirty="0">
                <a:latin typeface="Arial Black" pitchFamily="34" charset="0"/>
              </a:rPr>
              <a:t>mi corazón.</a:t>
            </a:r>
          </a:p>
        </p:txBody>
      </p:sp>
    </p:spTree>
    <p:extLst>
      <p:ext uri="{BB962C8B-B14F-4D97-AF65-F5344CB8AC3E}">
        <p14:creationId xmlns:p14="http://schemas.microsoft.com/office/powerpoint/2010/main" val="32068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Regocijaos, cristianos, hoy himnos </a:t>
            </a:r>
            <a:r>
              <a:rPr lang="es-PE" sz="6000" dirty="0">
                <a:latin typeface="Arial Black" pitchFamily="34" charset="0"/>
              </a:rPr>
              <a:t>entonad; </a:t>
            </a:r>
            <a:r>
              <a:rPr lang="es-ES" sz="6000" dirty="0">
                <a:latin typeface="Arial Black" pitchFamily="34" charset="0"/>
              </a:rPr>
              <a:t>Eternas aleluyas a Cristo el Rey cantad.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La única esperanza es del mundo </a:t>
            </a:r>
            <a:r>
              <a:rPr lang="es-PE" sz="6000" dirty="0">
                <a:latin typeface="Arial Black" pitchFamily="34" charset="0"/>
              </a:rPr>
              <a:t>pecador, </a:t>
            </a:r>
            <a:r>
              <a:rPr lang="es-ES" sz="6000" dirty="0">
                <a:latin typeface="Arial Black" pitchFamily="34" charset="0"/>
              </a:rPr>
              <a:t>No hay otro tan amante como el Señor.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vive, él vive, hoy vive el Salvador; Conmigo está y me guardará mi amante </a:t>
            </a:r>
            <a:r>
              <a:rPr lang="es-PE" sz="6000" dirty="0">
                <a:latin typeface="Arial Black" pitchFamily="34" charset="0"/>
              </a:rPr>
              <a:t>Redentor.</a:t>
            </a:r>
          </a:p>
        </p:txBody>
      </p:sp>
    </p:spTree>
    <p:extLst>
      <p:ext uri="{BB962C8B-B14F-4D97-AF65-F5344CB8AC3E}">
        <p14:creationId xmlns:p14="http://schemas.microsoft.com/office/powerpoint/2010/main" val="33023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vive, él vive, imparte salvación. Se que él viviendo está porque vive en </a:t>
            </a:r>
            <a:r>
              <a:rPr lang="es-PE" sz="6000" dirty="0">
                <a:latin typeface="Arial Black" pitchFamily="34" charset="0"/>
              </a:rPr>
              <a:t>mi corazón.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despleguemos el pendón En todo el mundo, tierra y mar! Que brilla en toda la nación La cruz de Cristo sin cesar.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¡Oh despleguemos el pendón Que a los perdidos salvará! Y a nuestro pueblo en su aflicción La luz del cielo irradiará.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¡Oh despleguemos el pendón En todo el mundo, tierra y mar! </a:t>
            </a:r>
            <a:r>
              <a:rPr lang="es-PE" sz="6000" dirty="0">
                <a:latin typeface="Arial Black" pitchFamily="34" charset="0"/>
              </a:rPr>
              <a:t>El simboliza redención; </a:t>
            </a:r>
            <a:r>
              <a:rPr lang="es-ES" sz="6000" dirty="0">
                <a:latin typeface="Arial Black" pitchFamily="34" charset="0"/>
              </a:rPr>
              <a:t>Nuestra esperanza en Cristo está.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¡Oh despleguemos el pendón </a:t>
            </a:r>
            <a:r>
              <a:rPr lang="es-PE" sz="6000" dirty="0">
                <a:latin typeface="Arial Black" pitchFamily="34" charset="0"/>
              </a:rPr>
              <a:t>Que resplandezca sin cesar! Cristiano, cumple tu misión: </a:t>
            </a:r>
            <a:r>
              <a:rPr lang="es-ES" sz="6000" dirty="0">
                <a:latin typeface="Arial Black" pitchFamily="34" charset="0"/>
              </a:rPr>
              <a:t>Por Cristo el triunfo lograrás.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Con mis ojos vi llegar la gloria de mi  </a:t>
            </a:r>
            <a:r>
              <a:rPr lang="es-PE" sz="6000" dirty="0">
                <a:latin typeface="Arial Black" pitchFamily="34" charset="0"/>
              </a:rPr>
              <a:t>Salvador; </a:t>
            </a:r>
            <a:r>
              <a:rPr lang="es-ES" sz="6000" dirty="0">
                <a:latin typeface="Arial Black" pitchFamily="34" charset="0"/>
              </a:rPr>
              <a:t>Con sus pasos va exprimiendo el lagar </a:t>
            </a:r>
            <a:r>
              <a:rPr lang="es-PE" sz="6000" dirty="0">
                <a:latin typeface="Arial Black" pitchFamily="34" charset="0"/>
              </a:rPr>
              <a:t>del detractor;</a:t>
            </a:r>
          </a:p>
        </p:txBody>
      </p:sp>
    </p:spTree>
    <p:extLst>
      <p:ext uri="{BB962C8B-B14F-4D97-AF65-F5344CB8AC3E}">
        <p14:creationId xmlns:p14="http://schemas.microsoft.com/office/powerpoint/2010/main" val="2295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Hijo de Dios, en tu nombre oramos </a:t>
            </a:r>
            <a:r>
              <a:rPr lang="es-PE" sz="5800" dirty="0">
                <a:latin typeface="Arial Black" pitchFamily="34" charset="0"/>
              </a:rPr>
              <a:t>Conforme a tu voluntad. </a:t>
            </a:r>
            <a:r>
              <a:rPr lang="es-ES" sz="5800" dirty="0">
                <a:latin typeface="Arial Black" pitchFamily="34" charset="0"/>
              </a:rPr>
              <a:t>Oh Salvador, en tus manos ponemos A los que buscan la verdad.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Con su espada como rayo cual terrible </a:t>
            </a:r>
            <a:r>
              <a:rPr lang="es-PE" sz="6000" dirty="0">
                <a:latin typeface="Arial Black" pitchFamily="34" charset="0"/>
              </a:rPr>
              <a:t>vengador,  Conquista con verdad.</a:t>
            </a:r>
          </a:p>
        </p:txBody>
      </p:sp>
    </p:spTree>
    <p:extLst>
      <p:ext uri="{BB962C8B-B14F-4D97-AF65-F5344CB8AC3E}">
        <p14:creationId xmlns:p14="http://schemas.microsoft.com/office/powerpoint/2010/main" val="25094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¡Gloria, gloria, aleluya!  ¡Gloria, gloria, aleluya! </a:t>
            </a:r>
            <a:r>
              <a:rPr lang="es-ES" sz="6000" dirty="0">
                <a:latin typeface="Arial Black" pitchFamily="34" charset="0"/>
              </a:rPr>
              <a:t>¡Gloria, gloria, aleluya! Dios es quien </a:t>
            </a:r>
            <a:r>
              <a:rPr lang="es-PE" sz="6000" dirty="0">
                <a:latin typeface="Arial Black" pitchFamily="34" charset="0"/>
              </a:rPr>
              <a:t>vencerá.</a:t>
            </a:r>
          </a:p>
        </p:txBody>
      </p:sp>
    </p:spTree>
    <p:extLst>
      <p:ext uri="{BB962C8B-B14F-4D97-AF65-F5344CB8AC3E}">
        <p14:creationId xmlns:p14="http://schemas.microsoft.com/office/powerpoint/2010/main" val="26335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los campamentos arden las </a:t>
            </a:r>
            <a:r>
              <a:rPr lang="es-PE" sz="6000" dirty="0">
                <a:latin typeface="Arial Black" pitchFamily="34" charset="0"/>
              </a:rPr>
              <a:t>fogatas de verdad, </a:t>
            </a:r>
            <a:r>
              <a:rPr lang="es-ES" sz="6000" dirty="0">
                <a:latin typeface="Arial Black" pitchFamily="34" charset="0"/>
              </a:rPr>
              <a:t>Y se pueden ver las huestes adorando </a:t>
            </a:r>
            <a:r>
              <a:rPr lang="es-PE" sz="6000" dirty="0">
                <a:latin typeface="Arial Black" pitchFamily="34" charset="0"/>
              </a:rPr>
              <a:t>con lealtad;</a:t>
            </a:r>
          </a:p>
        </p:txBody>
      </p:sp>
    </p:spTree>
    <p:extLst>
      <p:ext uri="{BB962C8B-B14F-4D97-AF65-F5344CB8AC3E}">
        <p14:creationId xmlns:p14="http://schemas.microsoft.com/office/powerpoint/2010/main" val="24588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La sentencia es segura sobre toda la </a:t>
            </a:r>
            <a:r>
              <a:rPr lang="es-PE" sz="6000" dirty="0">
                <a:latin typeface="Arial Black" pitchFamily="34" charset="0"/>
              </a:rPr>
              <a:t>maldad, Conquista la verdad.</a:t>
            </a:r>
          </a:p>
        </p:txBody>
      </p:sp>
    </p:spTree>
    <p:extLst>
      <p:ext uri="{BB962C8B-B14F-4D97-AF65-F5344CB8AC3E}">
        <p14:creationId xmlns:p14="http://schemas.microsoft.com/office/powerpoint/2010/main" val="8218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¡Gloria, gloria, aleluya!  ¡Gloria, gloria, aleluya! </a:t>
            </a:r>
            <a:r>
              <a:rPr lang="es-ES" sz="6000" dirty="0">
                <a:latin typeface="Arial Black" pitchFamily="34" charset="0"/>
              </a:rPr>
              <a:t>¡Gloria, gloria, aleluya! Dios es quien </a:t>
            </a:r>
            <a:r>
              <a:rPr lang="es-PE" sz="6000" dirty="0">
                <a:latin typeface="Arial Black" pitchFamily="34" charset="0"/>
              </a:rPr>
              <a:t>vencerá.</a:t>
            </a:r>
          </a:p>
        </p:txBody>
      </p:sp>
    </p:spTree>
    <p:extLst>
      <p:ext uri="{BB962C8B-B14F-4D97-AF65-F5344CB8AC3E}">
        <p14:creationId xmlns:p14="http://schemas.microsoft.com/office/powerpoint/2010/main" val="27157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Su trompeta ha sonado y jamás se </a:t>
            </a:r>
            <a:r>
              <a:rPr lang="es-PE" sz="6000" dirty="0">
                <a:latin typeface="Arial Black" pitchFamily="34" charset="0"/>
              </a:rPr>
              <a:t>rendirá, </a:t>
            </a:r>
            <a:r>
              <a:rPr lang="es-ES" sz="6000" dirty="0">
                <a:latin typeface="Arial Black" pitchFamily="34" charset="0"/>
              </a:rPr>
              <a:t>El separa corazones y su juicio premiará.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¡Oh, mi alma, nunca dudes! La victoria </a:t>
            </a:r>
            <a:r>
              <a:rPr lang="es-PE" sz="6000" dirty="0">
                <a:latin typeface="Arial Black" pitchFamily="34" charset="0"/>
              </a:rPr>
              <a:t>nos dará, Conquista su verdad.</a:t>
            </a:r>
          </a:p>
        </p:txBody>
      </p:sp>
    </p:spTree>
    <p:extLst>
      <p:ext uri="{BB962C8B-B14F-4D97-AF65-F5344CB8AC3E}">
        <p14:creationId xmlns:p14="http://schemas.microsoft.com/office/powerpoint/2010/main" val="31024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¡Gloria, gloria, aleluya!  ¡Gloria, gloria, aleluya! </a:t>
            </a:r>
            <a:r>
              <a:rPr lang="es-ES" sz="6000" dirty="0">
                <a:latin typeface="Arial Black" pitchFamily="34" charset="0"/>
              </a:rPr>
              <a:t>¡Gloria, gloria, aleluya! Dios es quien </a:t>
            </a:r>
            <a:r>
              <a:rPr lang="es-PE" sz="6000" dirty="0">
                <a:latin typeface="Arial Black" pitchFamily="34" charset="0"/>
              </a:rPr>
              <a:t>vencerá.</a:t>
            </a:r>
          </a:p>
        </p:txBody>
      </p:sp>
    </p:spTree>
    <p:extLst>
      <p:ext uri="{BB962C8B-B14F-4D97-AF65-F5344CB8AC3E}">
        <p14:creationId xmlns:p14="http://schemas.microsoft.com/office/powerpoint/2010/main" val="31359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En lo hermoso de los lirios Cristo vino </a:t>
            </a:r>
            <a:r>
              <a:rPr lang="es-PE" sz="6000" dirty="0">
                <a:latin typeface="Arial Black" pitchFamily="34" charset="0"/>
              </a:rPr>
              <a:t>a Belén, </a:t>
            </a:r>
            <a:r>
              <a:rPr lang="es-ES" sz="6000" dirty="0">
                <a:latin typeface="Arial Black" pitchFamily="34" charset="0"/>
              </a:rPr>
              <a:t>Con la gloria en su seno que transforma </a:t>
            </a:r>
            <a:r>
              <a:rPr lang="es-PE" sz="6000" dirty="0">
                <a:latin typeface="Arial Black" pitchFamily="34" charset="0"/>
              </a:rPr>
              <a:t>en Edén.</a:t>
            </a:r>
          </a:p>
        </p:txBody>
      </p:sp>
    </p:spTree>
    <p:extLst>
      <p:ext uri="{BB962C8B-B14F-4D97-AF65-F5344CB8AC3E}">
        <p14:creationId xmlns:p14="http://schemas.microsoft.com/office/powerpoint/2010/main" val="1066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la vida santifica, anunciad tan grande </a:t>
            </a:r>
            <a:r>
              <a:rPr lang="es-PE" sz="6000" dirty="0">
                <a:latin typeface="Arial Black" pitchFamily="34" charset="0"/>
              </a:rPr>
              <a:t>bien, </a:t>
            </a:r>
            <a:r>
              <a:rPr lang="es-ES" sz="6000" dirty="0">
                <a:latin typeface="Arial Black" pitchFamily="34" charset="0"/>
              </a:rPr>
              <a:t>Que hay en su verdad.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Tú haces oír a los que sordos están, Sé con nosotros y a tu voz oirán. Oh Salvador, en tus manos ponemos A los que buscan la verdad.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¡Gloria, gloria, aleluya!  ¡Gloria, gloria, aleluya! </a:t>
            </a:r>
            <a:r>
              <a:rPr lang="es-ES" sz="6000" dirty="0">
                <a:latin typeface="Arial Black" pitchFamily="34" charset="0"/>
              </a:rPr>
              <a:t>¡Gloria, gloria, aleluya! Dios es quien </a:t>
            </a:r>
            <a:r>
              <a:rPr lang="es-PE" sz="6000" dirty="0">
                <a:latin typeface="Arial Black" pitchFamily="34" charset="0"/>
              </a:rPr>
              <a:t>vencerá.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Hijos del celeste Rey, dulces cánticos </a:t>
            </a:r>
            <a:r>
              <a:rPr lang="es-PE" sz="6000" dirty="0">
                <a:latin typeface="Arial Black" pitchFamily="34" charset="0"/>
              </a:rPr>
              <a:t>hoy alzad. </a:t>
            </a:r>
            <a:r>
              <a:rPr lang="es-ES" sz="6000" dirty="0">
                <a:latin typeface="Arial Black" pitchFamily="34" charset="0"/>
              </a:rPr>
              <a:t>Al Pastor de nuestra grey alabanzas </a:t>
            </a:r>
            <a:r>
              <a:rPr lang="es-PE" sz="6000" dirty="0">
                <a:latin typeface="Arial Black" pitchFamily="34" charset="0"/>
              </a:rPr>
              <a:t>entonad.</a:t>
            </a:r>
          </a:p>
        </p:txBody>
      </p:sp>
    </p:spTree>
    <p:extLst>
      <p:ext uri="{BB962C8B-B14F-4D97-AF65-F5344CB8AC3E}">
        <p14:creationId xmlns:p14="http://schemas.microsoft.com/office/powerpoint/2010/main" val="11446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Sólo del benigno Dios viene la felicidad; </a:t>
            </a:r>
            <a:r>
              <a:rPr lang="es-ES" sz="6000" dirty="0">
                <a:latin typeface="Arial Black" pitchFamily="34" charset="0"/>
              </a:rPr>
              <a:t>Si marchamos de él en pos, mostrarános </a:t>
            </a:r>
            <a:r>
              <a:rPr lang="es-PE" sz="6000" dirty="0">
                <a:latin typeface="Arial Black" pitchFamily="34" charset="0"/>
              </a:rPr>
              <a:t>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bondad.</a:t>
            </a:r>
          </a:p>
        </p:txBody>
      </p:sp>
    </p:spTree>
    <p:extLst>
      <p:ext uri="{BB962C8B-B14F-4D97-AF65-F5344CB8AC3E}">
        <p14:creationId xmlns:p14="http://schemas.microsoft.com/office/powerpoint/2010/main" val="26311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Es Jesús el Sumo Bien; siempre en su </a:t>
            </a:r>
            <a:r>
              <a:rPr lang="es-PE" sz="6000" dirty="0">
                <a:latin typeface="Arial Black" pitchFamily="34" charset="0"/>
              </a:rPr>
              <a:t>favor confiad; </a:t>
            </a:r>
            <a:r>
              <a:rPr lang="es-ES" sz="6000" dirty="0" err="1">
                <a:latin typeface="Arial Black" pitchFamily="34" charset="0"/>
              </a:rPr>
              <a:t>Ofreciónos</a:t>
            </a:r>
            <a:r>
              <a:rPr lang="es-ES" sz="6000" dirty="0">
                <a:latin typeface="Arial Black" pitchFamily="34" charset="0"/>
              </a:rPr>
              <a:t> en su Edén eterna! felicidad.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Vuestros cantos, pues, alzad a su </a:t>
            </a:r>
            <a:r>
              <a:rPr lang="es-PE" sz="6000" dirty="0">
                <a:latin typeface="Arial Black" pitchFamily="34" charset="0"/>
              </a:rPr>
              <a:t>trono con fervor, </a:t>
            </a:r>
            <a:r>
              <a:rPr lang="es-ES" sz="6000" dirty="0">
                <a:latin typeface="Arial Black" pitchFamily="34" charset="0"/>
              </a:rPr>
              <a:t>Y homenaje tributad a la gloria del </a:t>
            </a:r>
            <a:r>
              <a:rPr lang="es-PE" sz="6000" dirty="0">
                <a:latin typeface="Arial Black" pitchFamily="34" charset="0"/>
              </a:rPr>
              <a:t>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Muchos que viven en tu derredor. </a:t>
            </a:r>
            <a:r>
              <a:rPr lang="es-PE" sz="6000" dirty="0">
                <a:latin typeface="Arial Black" pitchFamily="34" charset="0"/>
              </a:rPr>
              <a:t>Tristes, hambrientos están; </a:t>
            </a:r>
            <a:r>
              <a:rPr lang="es-ES" sz="6000" dirty="0">
                <a:latin typeface="Arial Black" pitchFamily="34" charset="0"/>
              </a:rPr>
              <a:t>Tú, por tu vida, les puedes llevar </a:t>
            </a:r>
            <a:r>
              <a:rPr lang="es-PE" sz="6000" dirty="0">
                <a:latin typeface="Arial Black" pitchFamily="34" charset="0"/>
              </a:rPr>
              <a:t>Gozo, luz y bienestar.</a:t>
            </a:r>
          </a:p>
        </p:txBody>
      </p:sp>
    </p:spTree>
    <p:extLst>
      <p:ext uri="{BB962C8B-B14F-4D97-AF65-F5344CB8AC3E}">
        <p14:creationId xmlns:p14="http://schemas.microsoft.com/office/powerpoint/2010/main" val="28883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Usa mi vida, usa mi vida Para tu gloria, oh Jesús; </a:t>
            </a:r>
            <a:r>
              <a:rPr lang="es-ES" sz="6000" dirty="0">
                <a:latin typeface="Arial Black" pitchFamily="34" charset="0"/>
              </a:rPr>
              <a:t>Todos los días y hoy quiero ser, Testigo tuyo. Señor, por doquier.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Di a los tristes que Dios es amor; </a:t>
            </a:r>
            <a:r>
              <a:rPr lang="es-PE" sz="6000" dirty="0">
                <a:latin typeface="Arial Black" pitchFamily="34" charset="0"/>
              </a:rPr>
              <a:t>El quiere darles perdón </a:t>
            </a:r>
            <a:r>
              <a:rPr lang="es-ES" sz="6000" dirty="0">
                <a:latin typeface="Arial Black" pitchFamily="34" charset="0"/>
              </a:rPr>
              <a:t>A los que vienen a Cristo Jesús </a:t>
            </a:r>
            <a:r>
              <a:rPr lang="es-PE" sz="6000" dirty="0">
                <a:latin typeface="Arial Black" pitchFamily="34" charset="0"/>
              </a:rPr>
              <a:t>Buscando paz, salvación.</a:t>
            </a:r>
          </a:p>
        </p:txBody>
      </p:sp>
    </p:spTree>
    <p:extLst>
      <p:ext uri="{BB962C8B-B14F-4D97-AF65-F5344CB8AC3E}">
        <p14:creationId xmlns:p14="http://schemas.microsoft.com/office/powerpoint/2010/main" val="23841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Usa mi vida, usa mi vida Para tu gloria, oh Jesús; </a:t>
            </a:r>
            <a:r>
              <a:rPr lang="es-ES" sz="6000" dirty="0">
                <a:latin typeface="Arial Black" pitchFamily="34" charset="0"/>
              </a:rPr>
              <a:t>Todos los días y hoy quiero ser, Testigo tuyo. Señor, por doquier.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Toda tu vida hoy rinde al Señor; </a:t>
            </a:r>
            <a:r>
              <a:rPr lang="es-PE" sz="6000" dirty="0">
                <a:latin typeface="Arial Black" pitchFamily="34" charset="0"/>
              </a:rPr>
              <a:t>Cada momento sé fiel, </a:t>
            </a:r>
            <a:r>
              <a:rPr lang="es-ES" sz="6000" dirty="0">
                <a:latin typeface="Arial Black" pitchFamily="34" charset="0"/>
              </a:rPr>
              <a:t>Otros que vean en ti su amor </a:t>
            </a:r>
            <a:r>
              <a:rPr lang="es-PE" sz="6000" dirty="0">
                <a:latin typeface="Arial Black" pitchFamily="34" charset="0"/>
              </a:rPr>
              <a:t>Pronto se rindan a él.</a:t>
            </a:r>
          </a:p>
        </p:txBody>
      </p:sp>
    </p:spTree>
    <p:extLst>
      <p:ext uri="{BB962C8B-B14F-4D97-AF65-F5344CB8AC3E}">
        <p14:creationId xmlns:p14="http://schemas.microsoft.com/office/powerpoint/2010/main" val="30890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Santo Espíritu, ayuda a las almas </a:t>
            </a:r>
            <a:r>
              <a:rPr lang="es-PE" sz="6000" dirty="0">
                <a:latin typeface="Arial Black" pitchFamily="34" charset="0"/>
              </a:rPr>
              <a:t>A que se acerquen a Jesús. </a:t>
            </a:r>
            <a:r>
              <a:rPr lang="es-ES" sz="6000" dirty="0">
                <a:latin typeface="Arial Black" pitchFamily="34" charset="0"/>
              </a:rPr>
              <a:t>Consolador, tú que ahora las llamas </a:t>
            </a:r>
            <a:r>
              <a:rPr lang="es-PE" sz="6000" dirty="0">
                <a:latin typeface="Arial Black" pitchFamily="34" charset="0"/>
              </a:rPr>
              <a:t>Dales entendimiento y luz.</a:t>
            </a:r>
          </a:p>
        </p:txBody>
      </p:sp>
    </p:spTree>
    <p:extLst>
      <p:ext uri="{BB962C8B-B14F-4D97-AF65-F5344CB8AC3E}">
        <p14:creationId xmlns:p14="http://schemas.microsoft.com/office/powerpoint/2010/main" val="7957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Usa mi vida, usa mi vida Para tu gloria, oh Jesús; </a:t>
            </a:r>
            <a:r>
              <a:rPr lang="es-ES" sz="6000" dirty="0">
                <a:latin typeface="Arial Black" pitchFamily="34" charset="0"/>
              </a:rPr>
              <a:t>Todos los días y hoy quiero ser, Testigo tuyo. Señor, por doquier.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Dios te bendiga, protección te dé; Sea su gracia siempre tu sostén; Su ángel velando a tu redor esté, Dándote abrigo siempre por doquier.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Da lo mejor al Maestro; tu juventud, tu </a:t>
            </a:r>
            <a:r>
              <a:rPr lang="es-PE" sz="6000" dirty="0">
                <a:latin typeface="Arial Black" pitchFamily="34" charset="0"/>
              </a:rPr>
              <a:t>vigor; </a:t>
            </a:r>
            <a:r>
              <a:rPr lang="es-ES" sz="6000" dirty="0">
                <a:latin typeface="Arial Black" pitchFamily="34" charset="0"/>
              </a:rPr>
              <a:t>Dale el ardor de tu alma, lucha del bien </a:t>
            </a:r>
            <a:r>
              <a:rPr lang="es-PE" sz="6000" dirty="0">
                <a:latin typeface="Arial Black" pitchFamily="34" charset="0"/>
              </a:rPr>
              <a:t>en favor.</a:t>
            </a:r>
          </a:p>
        </p:txBody>
      </p:sp>
    </p:spTree>
    <p:extLst>
      <p:ext uri="{BB962C8B-B14F-4D97-AF65-F5344CB8AC3E}">
        <p14:creationId xmlns:p14="http://schemas.microsoft.com/office/powerpoint/2010/main" val="248378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Cristo nos dio el ejemplo, en todo él fue </a:t>
            </a:r>
            <a:r>
              <a:rPr lang="es-PE" sz="6000" dirty="0">
                <a:latin typeface="Arial Black" pitchFamily="34" charset="0"/>
              </a:rPr>
              <a:t>lo mejor; </a:t>
            </a:r>
            <a:r>
              <a:rPr lang="it-IT" sz="6000" dirty="0">
                <a:latin typeface="Arial Black" pitchFamily="34" charset="0"/>
              </a:rPr>
              <a:t>Séle devoto ferviente, dale de ti lo </a:t>
            </a:r>
            <a:r>
              <a:rPr lang="es-PE" sz="6000" dirty="0">
                <a:latin typeface="Arial Black" pitchFamily="34" charset="0"/>
              </a:rPr>
              <a:t>mejor.</a:t>
            </a:r>
          </a:p>
        </p:txBody>
      </p:sp>
    </p:spTree>
    <p:extLst>
      <p:ext uri="{BB962C8B-B14F-4D97-AF65-F5344CB8AC3E}">
        <p14:creationId xmlns:p14="http://schemas.microsoft.com/office/powerpoint/2010/main" val="971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Da lo mejor al Maestro; tu juventud, tu </a:t>
            </a:r>
            <a:r>
              <a:rPr lang="es-PE" sz="6000" dirty="0">
                <a:latin typeface="Arial Black" pitchFamily="34" charset="0"/>
              </a:rPr>
              <a:t>vigor; </a:t>
            </a:r>
            <a:r>
              <a:rPr lang="es-ES" sz="6000" dirty="0">
                <a:latin typeface="Arial Black" pitchFamily="34" charset="0"/>
              </a:rPr>
              <a:t>Dale el ardor de tu alma, de la verdad </a:t>
            </a:r>
            <a:r>
              <a:rPr lang="es-PE" sz="6000" dirty="0">
                <a:latin typeface="Arial Black" pitchFamily="34" charset="0"/>
              </a:rPr>
              <a:t>lucha en pro.</a:t>
            </a:r>
          </a:p>
        </p:txBody>
      </p:sp>
    </p:spTree>
    <p:extLst>
      <p:ext uri="{BB962C8B-B14F-4D97-AF65-F5344CB8AC3E}">
        <p14:creationId xmlns:p14="http://schemas.microsoft.com/office/powerpoint/2010/main" val="9744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Da lo mejor al Maestro; dale de tu </a:t>
            </a:r>
            <a:r>
              <a:rPr lang="es-PE" sz="6000" dirty="0">
                <a:latin typeface="Arial Black" pitchFamily="34" charset="0"/>
              </a:rPr>
              <a:t>alma el honor; </a:t>
            </a:r>
            <a:r>
              <a:rPr lang="es-ES" sz="6000" dirty="0">
                <a:latin typeface="Arial Black" pitchFamily="34" charset="0"/>
              </a:rPr>
              <a:t>Que sea él en tu vida el Santo </a:t>
            </a:r>
            <a:r>
              <a:rPr lang="es-PE" sz="6000" dirty="0">
                <a:latin typeface="Arial Black" pitchFamily="34" charset="0"/>
              </a:rPr>
              <a:t>Confortador.</a:t>
            </a:r>
          </a:p>
        </p:txBody>
      </p:sp>
    </p:spTree>
    <p:extLst>
      <p:ext uri="{BB962C8B-B14F-4D97-AF65-F5344CB8AC3E}">
        <p14:creationId xmlns:p14="http://schemas.microsoft.com/office/powerpoint/2010/main" val="28141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Dale y te será dado el Hijo amado de </a:t>
            </a:r>
            <a:r>
              <a:rPr lang="es-PE" sz="6000" dirty="0">
                <a:latin typeface="Arial Black" pitchFamily="34" charset="0"/>
              </a:rPr>
              <a:t>Dios; </a:t>
            </a:r>
            <a:r>
              <a:rPr lang="es-ES" sz="6000" dirty="0">
                <a:latin typeface="Arial Black" pitchFamily="34" charset="0"/>
              </a:rPr>
              <a:t>Sírvele día por día; dale de ti lo mejor.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Da lo mejor al Maestro; tu juventud, tu </a:t>
            </a:r>
            <a:r>
              <a:rPr lang="es-PE" sz="6000" dirty="0">
                <a:latin typeface="Arial Black" pitchFamily="34" charset="0"/>
              </a:rPr>
              <a:t>vigor; </a:t>
            </a:r>
            <a:r>
              <a:rPr lang="es-ES" sz="6000" dirty="0">
                <a:latin typeface="Arial Black" pitchFamily="34" charset="0"/>
              </a:rPr>
              <a:t>Dale el ardor de tu alma, de la verdad </a:t>
            </a:r>
            <a:r>
              <a:rPr lang="es-PE" sz="6000" dirty="0">
                <a:latin typeface="Arial Black" pitchFamily="34" charset="0"/>
              </a:rPr>
              <a:t>lucha en pro.</a:t>
            </a:r>
          </a:p>
        </p:txBody>
      </p:sp>
    </p:spTree>
    <p:extLst>
      <p:ext uri="{BB962C8B-B14F-4D97-AF65-F5344CB8AC3E}">
        <p14:creationId xmlns:p14="http://schemas.microsoft.com/office/powerpoint/2010/main" val="17061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Da lo mejor al Maestro; nada supera </a:t>
            </a:r>
            <a:r>
              <a:rPr lang="es-PE" sz="6000" dirty="0">
                <a:latin typeface="Arial Black" pitchFamily="34" charset="0"/>
              </a:rPr>
              <a:t>su amor; </a:t>
            </a:r>
            <a:r>
              <a:rPr lang="es-ES" sz="6000" dirty="0">
                <a:latin typeface="Arial Black" pitchFamily="34" charset="0"/>
              </a:rPr>
              <a:t>Se dio por ti a sí mismo dejando gloria y </a:t>
            </a:r>
            <a:r>
              <a:rPr lang="es-PE" sz="6000" dirty="0">
                <a:latin typeface="Arial Black" pitchFamily="34" charset="0"/>
              </a:rPr>
              <a:t>honor.</a:t>
            </a:r>
          </a:p>
        </p:txBody>
      </p:sp>
    </p:spTree>
    <p:extLst>
      <p:ext uri="{BB962C8B-B14F-4D97-AF65-F5344CB8AC3E}">
        <p14:creationId xmlns:p14="http://schemas.microsoft.com/office/powerpoint/2010/main" val="1891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No murmuró al dar su vida pues él sufrió </a:t>
            </a:r>
            <a:r>
              <a:rPr lang="es-PE" sz="6000" dirty="0">
                <a:latin typeface="Arial Black" pitchFamily="34" charset="0"/>
              </a:rPr>
              <a:t>con valor; </a:t>
            </a:r>
            <a:r>
              <a:rPr lang="es-ES" sz="6000" dirty="0">
                <a:latin typeface="Arial Black" pitchFamily="34" charset="0"/>
              </a:rPr>
              <a:t>Amale más cada día; dale de ti lo mejor.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2. ¡Estad por Cristo firmes! Hoy llama a </a:t>
            </a:r>
            <a:r>
              <a:rPr lang="es-PE" sz="6000" dirty="0">
                <a:latin typeface="Arial Black" pitchFamily="34" charset="0"/>
              </a:rPr>
              <a:t>la lid; </a:t>
            </a:r>
            <a:r>
              <a:rPr lang="es-ES" sz="6000" dirty="0">
                <a:latin typeface="Arial Black" pitchFamily="34" charset="0"/>
              </a:rPr>
              <a:t>Con él, pues, a la lucha, ¡soldados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todos, id!</a:t>
            </a:r>
          </a:p>
        </p:txBody>
      </p:sp>
    </p:spTree>
    <p:extLst>
      <p:ext uri="{BB962C8B-B14F-4D97-AF65-F5344CB8AC3E}">
        <p14:creationId xmlns:p14="http://schemas.microsoft.com/office/powerpoint/2010/main" val="17381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Tú las convencerás de su iniquidad, Y tú les limpiarás de toda maldad. Consolador, tú que ahora las llamas </a:t>
            </a:r>
            <a:r>
              <a:rPr lang="es-PE" sz="6000" dirty="0">
                <a:latin typeface="Arial Black" pitchFamily="34" charset="0"/>
              </a:rPr>
              <a:t>Dales entendimiento y luz.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Da lo mejor al Maestro; tu juventud, tu </a:t>
            </a:r>
            <a:r>
              <a:rPr lang="es-PE" sz="6000" dirty="0">
                <a:latin typeface="Arial Black" pitchFamily="34" charset="0"/>
              </a:rPr>
              <a:t>vigor; </a:t>
            </a:r>
            <a:r>
              <a:rPr lang="es-ES" sz="6000" dirty="0">
                <a:latin typeface="Arial Black" pitchFamily="34" charset="0"/>
              </a:rPr>
              <a:t>Dale el ardor de tu alma, de la verdad </a:t>
            </a:r>
            <a:r>
              <a:rPr lang="es-PE" sz="6000" dirty="0">
                <a:latin typeface="Arial Black" pitchFamily="34" charset="0"/>
              </a:rPr>
              <a:t>lucha en pro.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Si andamos en la luz, como él está en la </a:t>
            </a:r>
            <a:r>
              <a:rPr lang="es-PE" sz="5800" dirty="0">
                <a:latin typeface="Arial Black" pitchFamily="34" charset="0"/>
              </a:rPr>
              <a:t>luz, Tenemos comunión entre nosotros. </a:t>
            </a:r>
            <a:r>
              <a:rPr lang="es-ES" sz="5800" dirty="0">
                <a:latin typeface="Arial Black" pitchFamily="34" charset="0"/>
              </a:rPr>
              <a:t>Si andamos en la luz, como él está en la </a:t>
            </a:r>
            <a:r>
              <a:rPr lang="es-PE" sz="5800" dirty="0">
                <a:latin typeface="Arial Black" pitchFamily="34" charset="0"/>
              </a:rPr>
              <a:t>luz,</a:t>
            </a:r>
          </a:p>
        </p:txBody>
      </p:sp>
    </p:spTree>
    <p:extLst>
      <p:ext uri="{BB962C8B-B14F-4D97-AF65-F5344CB8AC3E}">
        <p14:creationId xmlns:p14="http://schemas.microsoft.com/office/powerpoint/2010/main" val="37805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800" dirty="0">
                <a:latin typeface="Arial Black" pitchFamily="34" charset="0"/>
              </a:rPr>
              <a:t>Tenemos comunión entre nosotros. </a:t>
            </a:r>
            <a:r>
              <a:rPr lang="es-ES" sz="5800" dirty="0">
                <a:latin typeface="Arial Black" pitchFamily="34" charset="0"/>
              </a:rPr>
              <a:t>Y la sangre de Jesucristo, de Jesucristo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su Hijo Nos limpia de todo pecado, de todo pecado.</a:t>
            </a:r>
          </a:p>
        </p:txBody>
      </p:sp>
    </p:spTree>
    <p:extLst>
      <p:ext uri="{BB962C8B-B14F-4D97-AF65-F5344CB8AC3E}">
        <p14:creationId xmlns:p14="http://schemas.microsoft.com/office/powerpoint/2010/main" val="1111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Y la sangre de Jesucristo, de Jesucristo </a:t>
            </a:r>
            <a:r>
              <a:rPr lang="es-PE" sz="5800" dirty="0">
                <a:latin typeface="Arial Black" pitchFamily="34" charset="0"/>
              </a:rPr>
              <a:t>su Hijo Nos limpia de todo pecado, de todo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pecado.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Se acerca un año nuevo: tu voluntad </a:t>
            </a:r>
            <a:r>
              <a:rPr lang="es-PE" sz="6000" dirty="0">
                <a:latin typeface="Arial Black" pitchFamily="34" charset="0"/>
              </a:rPr>
              <a:t>será. Velando o trabajando, tu mano nos guiará.</a:t>
            </a:r>
          </a:p>
        </p:txBody>
      </p:sp>
    </p:spTree>
    <p:extLst>
      <p:ext uri="{BB962C8B-B14F-4D97-AF65-F5344CB8AC3E}">
        <p14:creationId xmlns:p14="http://schemas.microsoft.com/office/powerpoint/2010/main" val="17090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Un año de progreso, de prueba y </a:t>
            </a:r>
            <a:r>
              <a:rPr lang="es-PE" sz="6000" dirty="0">
                <a:latin typeface="Arial Black" pitchFamily="34" charset="0"/>
              </a:rPr>
              <a:t>bendición, </a:t>
            </a:r>
            <a:r>
              <a:rPr lang="es-ES" sz="6000" dirty="0">
                <a:latin typeface="Arial Black" pitchFamily="34" charset="0"/>
              </a:rPr>
              <a:t>Mas cada día probando tu santa </a:t>
            </a:r>
            <a:r>
              <a:rPr lang="es-PE" sz="6000" dirty="0">
                <a:latin typeface="Arial Black" pitchFamily="34" charset="0"/>
              </a:rPr>
              <a:t>dirección.</a:t>
            </a:r>
          </a:p>
        </p:txBody>
      </p:sp>
    </p:spTree>
    <p:extLst>
      <p:ext uri="{BB962C8B-B14F-4D97-AF65-F5344CB8AC3E}">
        <p14:creationId xmlns:p14="http://schemas.microsoft.com/office/powerpoint/2010/main" val="9282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Se acerca un año nuevo, de gracia y </a:t>
            </a:r>
            <a:r>
              <a:rPr lang="es-PE" sz="6000" dirty="0">
                <a:latin typeface="Arial Black" pitchFamily="34" charset="0"/>
              </a:rPr>
              <a:t>de bondad. </a:t>
            </a:r>
            <a:r>
              <a:rPr lang="es-ES" sz="6000" dirty="0">
                <a:latin typeface="Arial Black" pitchFamily="34" charset="0"/>
              </a:rPr>
              <a:t>Mirando hacia adelante dejamos la </a:t>
            </a:r>
            <a:r>
              <a:rPr lang="es-PE" sz="6000" dirty="0">
                <a:latin typeface="Arial Black" pitchFamily="34" charset="0"/>
              </a:rPr>
              <a:t>maldad.</a:t>
            </a:r>
          </a:p>
        </p:txBody>
      </p:sp>
    </p:spTree>
    <p:extLst>
      <p:ext uri="{BB962C8B-B14F-4D97-AF65-F5344CB8AC3E}">
        <p14:creationId xmlns:p14="http://schemas.microsoft.com/office/powerpoint/2010/main" val="25391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Un año más confiando en tu divino amor; ¡Que haya esperanza, sin pena ni temor!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Se acerca un año nuevo para testificar </a:t>
            </a:r>
            <a:r>
              <a:rPr lang="es-PE" sz="6000" dirty="0">
                <a:latin typeface="Arial Black" pitchFamily="34" charset="0"/>
              </a:rPr>
              <a:t>De grandes bendiciones que tú nos quieres dar.</a:t>
            </a:r>
          </a:p>
        </p:txBody>
      </p:sp>
    </p:spTree>
    <p:extLst>
      <p:ext uri="{BB962C8B-B14F-4D97-AF65-F5344CB8AC3E}">
        <p14:creationId xmlns:p14="http://schemas.microsoft.com/office/powerpoint/2010/main" val="25391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 acerca un año nuevo; enséñanos así: Do quiera que nos lleves, el año es para </a:t>
            </a:r>
            <a:r>
              <a:rPr lang="es-PE" sz="6000" dirty="0">
                <a:latin typeface="Arial Black" pitchFamily="34" charset="0"/>
              </a:rPr>
              <a:t>ti!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Mi corazón elevo a ti con reverencia y </a:t>
            </a:r>
            <a:r>
              <a:rPr lang="es-PE" sz="6000" dirty="0">
                <a:latin typeface="Arial Black" pitchFamily="34" charset="0"/>
              </a:rPr>
              <a:t>humildad </a:t>
            </a:r>
            <a:r>
              <a:rPr lang="es-ES" sz="6000" dirty="0">
                <a:latin typeface="Arial Black" pitchFamily="34" charset="0"/>
              </a:rPr>
              <a:t>Y me dispongo a recibir el santo pan de </a:t>
            </a:r>
            <a:r>
              <a:rPr lang="es-PE" sz="6000" dirty="0">
                <a:latin typeface="Arial Black" pitchFamily="34" charset="0"/>
              </a:rPr>
              <a:t>la verdad.</a:t>
            </a:r>
          </a:p>
        </p:txBody>
      </p:sp>
    </p:spTree>
    <p:extLst>
      <p:ext uri="{BB962C8B-B14F-4D97-AF65-F5344CB8AC3E}">
        <p14:creationId xmlns:p14="http://schemas.microsoft.com/office/powerpoint/2010/main" val="12799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Gloria demos al Padre, al Hijo y al Santo </a:t>
            </a:r>
            <a:r>
              <a:rPr lang="es-PE" sz="6000" dirty="0">
                <a:latin typeface="Arial Black" pitchFamily="34" charset="0"/>
              </a:rPr>
              <a:t>Espíritu; </a:t>
            </a:r>
            <a:r>
              <a:rPr lang="es-ES" sz="6000" dirty="0">
                <a:latin typeface="Arial Black" pitchFamily="34" charset="0"/>
              </a:rPr>
              <a:t>Como eran al principio, son hoy y, así </a:t>
            </a:r>
            <a:r>
              <a:rPr lang="es-PE" sz="6000" dirty="0">
                <a:latin typeface="Arial Black" pitchFamily="34" charset="0"/>
              </a:rPr>
              <a:t>serán Eternamente.</a:t>
            </a: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Gloria demos al Padre, al Hijo y al Santo </a:t>
            </a:r>
            <a:r>
              <a:rPr lang="es-PE" sz="6000" dirty="0">
                <a:latin typeface="Arial Black" pitchFamily="34" charset="0"/>
              </a:rPr>
              <a:t>Espíritu; </a:t>
            </a:r>
            <a:r>
              <a:rPr lang="es-ES" sz="6000" dirty="0">
                <a:latin typeface="Arial Black" pitchFamily="34" charset="0"/>
              </a:rPr>
              <a:t>Como eran al principio, son hoy y, así </a:t>
            </a:r>
            <a:r>
              <a:rPr lang="es-PE" sz="6000" dirty="0">
                <a:latin typeface="Arial Black" pitchFamily="34" charset="0"/>
              </a:rPr>
              <a:t>serán Eternamente.</a:t>
            </a: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 Dios, el Padre celestial, </a:t>
            </a:r>
            <a:r>
              <a:rPr lang="es-PE" sz="6000" dirty="0">
                <a:latin typeface="Arial Black" pitchFamily="34" charset="0"/>
              </a:rPr>
              <a:t>Al Hijo nuestro Redentor, Al eternal Consolador Unidos todos alabad.</a:t>
            </a:r>
          </a:p>
        </p:txBody>
      </p:sp>
    </p:spTree>
    <p:extLst>
      <p:ext uri="{BB962C8B-B14F-4D97-AF65-F5344CB8AC3E}">
        <p14:creationId xmlns:p14="http://schemas.microsoft.com/office/powerpoint/2010/main" val="29291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Cantad al trino y uno Dios;</a:t>
            </a:r>
            <a:r>
              <a:rPr lang="es-PE" sz="6000" dirty="0">
                <a:latin typeface="Arial Black" pitchFamily="34" charset="0"/>
              </a:rPr>
              <a:t> Sus alabanzas entonad; Su eterna gloria proclamad </a:t>
            </a:r>
            <a:r>
              <a:rPr lang="es-ES" sz="6000" dirty="0">
                <a:latin typeface="Arial Black" pitchFamily="34" charset="0"/>
              </a:rPr>
              <a:t>Con gozo, gratitud y amor.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2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 Dios, el Padre celestial, </a:t>
            </a:r>
            <a:r>
              <a:rPr lang="es-PE" sz="6000" dirty="0">
                <a:latin typeface="Arial Black" pitchFamily="34" charset="0"/>
              </a:rPr>
              <a:t>Al Hijo nuestro Redentor, Al eternal Consolador Unidos todos alabad.</a:t>
            </a:r>
          </a:p>
        </p:txBody>
      </p:sp>
    </p:spTree>
    <p:extLst>
      <p:ext uri="{BB962C8B-B14F-4D97-AF65-F5344CB8AC3E}">
        <p14:creationId xmlns:p14="http://schemas.microsoft.com/office/powerpoint/2010/main" val="275614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Cantad al trino y uno Dios;</a:t>
            </a:r>
            <a:r>
              <a:rPr lang="es-PE" sz="6000" dirty="0">
                <a:latin typeface="Arial Black" pitchFamily="34" charset="0"/>
              </a:rPr>
              <a:t> Sus alabanzas entonad; Su eterna gloria proclamad </a:t>
            </a:r>
            <a:r>
              <a:rPr lang="es-ES" sz="6000" dirty="0">
                <a:latin typeface="Arial Black" pitchFamily="34" charset="0"/>
              </a:rPr>
              <a:t>Con gozo, gratitud y amor.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Tus sendas quiero yo seguir y de tus </a:t>
            </a:r>
            <a:r>
              <a:rPr lang="es-PE" sz="6000" dirty="0">
                <a:latin typeface="Arial Black" pitchFamily="34" charset="0"/>
              </a:rPr>
              <a:t>pasos ir 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pos. </a:t>
            </a:r>
            <a:r>
              <a:rPr lang="es-ES" sz="6000" dirty="0">
                <a:latin typeface="Arial Black" pitchFamily="34" charset="0"/>
              </a:rPr>
              <a:t>Haz que mi alma pueda oír el claro </a:t>
            </a:r>
            <a:r>
              <a:rPr lang="es-PE" sz="6000" dirty="0">
                <a:latin typeface="Arial Black" pitchFamily="34" charset="0"/>
              </a:rPr>
              <a:t>acento de tu voz.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Padre de la humanidad, pedimos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 perdón! Renuévanos con tu bondad, </a:t>
            </a:r>
            <a:r>
              <a:rPr lang="es-ES" sz="6000" dirty="0">
                <a:latin typeface="Arial Black" pitchFamily="34" charset="0"/>
              </a:rPr>
              <a:t>Y así en pureza y santidad te adore el </a:t>
            </a:r>
            <a:r>
              <a:rPr lang="es-PE" sz="6000" dirty="0">
                <a:latin typeface="Arial Black" pitchFamily="34" charset="0"/>
              </a:rPr>
              <a:t>corazón.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2.Permítenos que al escuchar el eco de </a:t>
            </a:r>
            <a:r>
              <a:rPr lang="es-PE" sz="5700" dirty="0">
                <a:latin typeface="Arial Black" pitchFamily="34" charset="0"/>
              </a:rPr>
              <a:t>tu voz, También podamos contestar </a:t>
            </a:r>
            <a:r>
              <a:rPr lang="es-ES" sz="5700" dirty="0">
                <a:latin typeface="Arial Black" pitchFamily="34" charset="0"/>
              </a:rPr>
              <a:t>Tal como aquellos junto al mar, siguiendo de ti en pos.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3.¡Oh, danos la serenidad con que </a:t>
            </a:r>
            <a:r>
              <a:rPr lang="es-PE" sz="5700" dirty="0">
                <a:latin typeface="Arial Black" pitchFamily="34" charset="0"/>
              </a:rPr>
              <a:t>venció Jesús! Silencio de la eternidad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Que halló al hacer tu voluntad, muriendo </a:t>
            </a:r>
            <a:r>
              <a:rPr lang="es-PE" sz="5700" dirty="0">
                <a:latin typeface="Arial Black" pitchFamily="34" charset="0"/>
              </a:rPr>
              <a:t>en una cruz.</a:t>
            </a:r>
          </a:p>
        </p:txBody>
      </p:sp>
    </p:spTree>
    <p:extLst>
      <p:ext uri="{BB962C8B-B14F-4D97-AF65-F5344CB8AC3E}">
        <p14:creationId xmlns:p14="http://schemas.microsoft.com/office/powerpoint/2010/main" val="22220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4. Angustias, penas y dolor que pasen </a:t>
            </a:r>
            <a:r>
              <a:rPr lang="es-PE" sz="5700" dirty="0">
                <a:latin typeface="Arial Black" pitchFamily="34" charset="0"/>
              </a:rPr>
              <a:t>pronto haz; </a:t>
            </a:r>
            <a:r>
              <a:rPr lang="es-ES" sz="5700" dirty="0">
                <a:latin typeface="Arial Black" pitchFamily="34" charset="0"/>
              </a:rPr>
              <a:t>Y sostenidos por tu amor Mostrar logremos, oh Señor, la paz que </a:t>
            </a:r>
            <a:r>
              <a:rPr lang="es-PE" sz="5700" dirty="0">
                <a:latin typeface="Arial Black" pitchFamily="34" charset="0"/>
              </a:rPr>
              <a:t>tú nos das.</a:t>
            </a:r>
          </a:p>
        </p:txBody>
      </p:sp>
    </p:spTree>
    <p:extLst>
      <p:ext uri="{BB962C8B-B14F-4D97-AF65-F5344CB8AC3E}">
        <p14:creationId xmlns:p14="http://schemas.microsoft.com/office/powerpoint/2010/main" val="28361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5.En tentaciones o ansiedad, tu calma </a:t>
            </a:r>
            <a:r>
              <a:rPr lang="es-PE" sz="5700" dirty="0">
                <a:latin typeface="Arial Black" pitchFamily="34" charset="0"/>
              </a:rPr>
              <a:t>pon. Señor. Podamos en Serenidad, </a:t>
            </a:r>
            <a:r>
              <a:rPr lang="es-ES" sz="5700" dirty="0">
                <a:latin typeface="Arial Black" pitchFamily="34" charset="0"/>
              </a:rPr>
              <a:t>O en la más ruda tempestad oír tu voz </a:t>
            </a:r>
            <a:r>
              <a:rPr lang="es-PE" sz="5700" dirty="0">
                <a:latin typeface="Arial Black" pitchFamily="34" charset="0"/>
              </a:rPr>
              <a:t>de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Cuando estés cansado y abatido </a:t>
            </a:r>
            <a:r>
              <a:rPr lang="es-PE" sz="6000" dirty="0">
                <a:latin typeface="Arial Black" pitchFamily="34" charset="0"/>
              </a:rPr>
              <a:t>Dilo a Cristo, dilo a Cristo; </a:t>
            </a:r>
            <a:r>
              <a:rPr lang="es-ES" sz="6000" dirty="0">
                <a:latin typeface="Arial Black" pitchFamily="34" charset="0"/>
              </a:rPr>
              <a:t>Si te sientes débil, confundido, </a:t>
            </a:r>
            <a:r>
              <a:rPr lang="es-PE" sz="6000" dirty="0">
                <a:latin typeface="Arial Black" pitchFamily="34" charset="0"/>
              </a:rPr>
              <a:t>Dilo a Cristo, dilo a Cristo.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es tu amigo más fiel; No hay otro amigo como Cristo Dilo tan sólo a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Probad que sois valientes luchando </a:t>
            </a:r>
            <a:r>
              <a:rPr lang="es-PE" sz="6000" dirty="0">
                <a:latin typeface="Arial Black" pitchFamily="34" charset="0"/>
              </a:rPr>
              <a:t>contra el mal; </a:t>
            </a:r>
            <a:r>
              <a:rPr lang="es-ES" sz="6000" dirty="0">
                <a:latin typeface="Arial Black" pitchFamily="34" charset="0"/>
              </a:rPr>
              <a:t>Si es fuerte el enemigo, Jesús es sin </a:t>
            </a:r>
            <a:r>
              <a:rPr lang="es-PE" sz="6000" dirty="0">
                <a:latin typeface="Arial Black" pitchFamily="34" charset="0"/>
              </a:rPr>
              <a:t>igual.</a:t>
            </a:r>
          </a:p>
        </p:txBody>
      </p:sp>
    </p:spTree>
    <p:extLst>
      <p:ext uri="{BB962C8B-B14F-4D97-AF65-F5344CB8AC3E}">
        <p14:creationId xmlns:p14="http://schemas.microsoft.com/office/powerpoint/2010/main" val="6206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Cuando estés de tentación cercado, </a:t>
            </a:r>
            <a:r>
              <a:rPr lang="es-PE" sz="5600" dirty="0">
                <a:latin typeface="Arial Black" pitchFamily="34" charset="0"/>
              </a:rPr>
              <a:t>Mira a Cristo, mira a Cristo; </a:t>
            </a:r>
            <a:r>
              <a:rPr lang="es-ES" sz="5600" dirty="0">
                <a:latin typeface="Arial Black" pitchFamily="34" charset="0"/>
              </a:rPr>
              <a:t>Cuando rugen huestes de pecado, Mira a Cristo el Señor. </a:t>
            </a:r>
            <a:r>
              <a:rPr lang="es-PE" sz="5600" dirty="0">
                <a:latin typeface="Arial Black" pitchFamily="34" charset="0"/>
              </a:rPr>
              <a:t>Mira a Cristo, mira a Cristo.</a:t>
            </a:r>
          </a:p>
        </p:txBody>
      </p:sp>
    </p:spTree>
    <p:extLst>
      <p:ext uri="{BB962C8B-B14F-4D97-AF65-F5344CB8AC3E}">
        <p14:creationId xmlns:p14="http://schemas.microsoft.com/office/powerpoint/2010/main" val="17518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es tu amigo más fiel; No hay otro amigo como Cristo Dilo tan sólo a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Si se apartan otros de la senda, Sigue a Cristo, sigue a Cristo; </a:t>
            </a:r>
            <a:r>
              <a:rPr lang="es-PE" sz="5600" dirty="0">
                <a:latin typeface="Arial Black" pitchFamily="34" charset="0"/>
              </a:rPr>
              <a:t>Si acrecienta en torno la contienda, </a:t>
            </a:r>
            <a:r>
              <a:rPr lang="es-ES" sz="5600" dirty="0">
                <a:latin typeface="Arial Black" pitchFamily="34" charset="0"/>
              </a:rPr>
              <a:t>Sigue a Cristo el Señor. Sigue a Cristo, sigue a Cristo.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es tu amigo más fiel; No hay otro amigo como Cristo Dilo tan sólo a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Cuando llegue la final jornada, Fía en Cristo, fía en Cristo; Te dará en el cielo franca entrada, Fía en Cristo el Señor. Fía en Cristo, fía en Cristo.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es tu amigo más fiel; No hay otro amigo como Cristo Dilo tan sólo a él.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Soy feliz en el servicio del Señor, </a:t>
            </a:r>
            <a:r>
              <a:rPr lang="es-PE" sz="6000" dirty="0">
                <a:latin typeface="Arial Black" pitchFamily="34" charset="0"/>
              </a:rPr>
              <a:t>Muy alegre, tan alegre; </a:t>
            </a:r>
            <a:r>
              <a:rPr lang="es-ES" sz="6000" dirty="0">
                <a:latin typeface="Arial Black" pitchFamily="34" charset="0"/>
              </a:rPr>
              <a:t>Tengo paz, contentamiento y amor, </a:t>
            </a:r>
            <a:r>
              <a:rPr lang="es-PE" sz="6000" dirty="0">
                <a:latin typeface="Arial Black" pitchFamily="34" charset="0"/>
              </a:rPr>
              <a:t>Al servir al Salvador.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Al servir al Salvador, al servirle con </a:t>
            </a:r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¡Cuan alegre yo me siento, al servir a mí </a:t>
            </a:r>
            <a:r>
              <a:rPr lang="es-PE" sz="6000" dirty="0">
                <a:latin typeface="Arial Black" pitchFamily="34" charset="0"/>
              </a:rPr>
              <a:t>Señor!</a:t>
            </a:r>
          </a:p>
        </p:txBody>
      </p:sp>
    </p:spTree>
    <p:extLst>
      <p:ext uri="{BB962C8B-B14F-4D97-AF65-F5344CB8AC3E}">
        <p14:creationId xmlns:p14="http://schemas.microsoft.com/office/powerpoint/2010/main" val="9353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Soy feliz en el servicio del Señor, </a:t>
            </a:r>
            <a:r>
              <a:rPr lang="es-PE" sz="6000" dirty="0">
                <a:latin typeface="Arial Black" pitchFamily="34" charset="0"/>
              </a:rPr>
              <a:t>Muy alegre, tan alegre; </a:t>
            </a:r>
            <a:r>
              <a:rPr lang="es-ES" sz="6000" dirty="0">
                <a:latin typeface="Arial Black" pitchFamily="34" charset="0"/>
              </a:rPr>
              <a:t>Hoy dedico mis talentos con fervor, </a:t>
            </a:r>
            <a:r>
              <a:rPr lang="es-PE" sz="6000" dirty="0">
                <a:latin typeface="Arial Black" pitchFamily="34" charset="0"/>
              </a:rPr>
              <a:t>Serviré al Salvador.</a:t>
            </a:r>
          </a:p>
        </p:txBody>
      </p:sp>
    </p:spTree>
    <p:extLst>
      <p:ext uri="{BB962C8B-B14F-4D97-AF65-F5344CB8AC3E}">
        <p14:creationId xmlns:p14="http://schemas.microsoft.com/office/powerpoint/2010/main" val="22637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Al servir al Salvador, al servirle con </a:t>
            </a:r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¡Cuan alegre yo me siento, al servir a mí </a:t>
            </a:r>
            <a:r>
              <a:rPr lang="es-PE" sz="6000" dirty="0">
                <a:latin typeface="Arial Black" pitchFamily="34" charset="0"/>
              </a:rPr>
              <a:t>Señor!</a:t>
            </a:r>
          </a:p>
        </p:txBody>
      </p:sp>
    </p:spTree>
    <p:extLst>
      <p:ext uri="{BB962C8B-B14F-4D97-AF65-F5344CB8AC3E}">
        <p14:creationId xmlns:p14="http://schemas.microsoft.com/office/powerpoint/2010/main" val="35470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21789</Words>
  <Application>Microsoft Office PowerPoint</Application>
  <PresentationFormat>Presentación en pantalla (4:3)</PresentationFormat>
  <Paragraphs>1374</Paragraphs>
  <Slides>815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815</vt:i4>
      </vt:variant>
    </vt:vector>
  </HeadingPairs>
  <TitlesOfParts>
    <vt:vector size="820" baseType="lpstr">
      <vt:lpstr>Algerian</vt:lpstr>
      <vt:lpstr>Arial</vt:lpstr>
      <vt:lpstr>Arial Black</vt:lpstr>
      <vt:lpstr>Calibri</vt:lpstr>
      <vt:lpstr>Tema de Office</vt:lpstr>
      <vt:lpstr>401.-ESTAD POR CRISTO FIRMES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!Santo! !Santo! !Santo!</dc:title>
  <dc:creator>Segundo</dc:creator>
  <cp:lastModifiedBy>Caleb Isa�as  Churata Berna</cp:lastModifiedBy>
  <cp:revision>508</cp:revision>
  <dcterms:created xsi:type="dcterms:W3CDTF">2012-03-03T23:36:01Z</dcterms:created>
  <dcterms:modified xsi:type="dcterms:W3CDTF">2024-05-18T00:57:45Z</dcterms:modified>
</cp:coreProperties>
</file>