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2C2FC-232F-5400-CA96-640C3078A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7DFF3E-7A67-F778-9EED-1D66AA52C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DF9208-F0A4-CBB2-E8B2-3F406BEC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DFF8B8-D29D-13A2-0A01-D70825D6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5BD92C-79FC-0FB4-E902-5D46D635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195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A7152-72F2-7E34-D1D4-395CF4A6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809EAA-53C9-FC05-86AB-AF6DE472D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FD9FAF-1029-2ECE-0DCC-88FE57156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DDA815-22D0-C65F-A39A-34D93B22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687F6D-D045-0C58-9F85-1C3EA4C8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530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4AAABD-07E7-D892-AB44-D91DC78D0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721983-71D5-7699-A24F-686E7661B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576350-8F7F-9EDC-DA3D-26330A3D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DB5747-2BAE-1C49-10CA-ABBFA9BC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058212-0CDF-4822-726C-72972B64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365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AE5B4-B6F2-8778-DA4E-4D67FFBB6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8D8329-D9C2-8662-B778-3C3762DCD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AE14D8-D216-50BD-F86B-4A256268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D3616C-8E24-EF8A-CD16-D2612CCD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34C09A-DE47-E695-99AE-94E74953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964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D822E-86E3-6465-D968-4D74751B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3AE070-2FC4-EA57-6640-5D76BBE82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47ECF-0826-FED4-4614-E0CE5EFD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815F73-9D48-8091-1E0A-4B04AD61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8C4277-2B47-8452-FD0A-64C5E21A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13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3967A-CF38-23B3-3C13-1DFFEA64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3DC9D9-C75E-57D4-BAC5-6220873D1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CF00F8-6814-59A0-6874-0635648DE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769CA8-71C1-585C-203F-A4FE0F89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3141BC-A300-FC67-E645-5EED1D05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99A9BC-AA56-5C79-6D92-C52BC2FA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830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AF3E4-B593-C614-A188-235F73E2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93D81C-2020-AE44-042C-E66114845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D68403-1431-C18D-70CF-2E2774A06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8818BA-85B5-654E-6C53-82737B15F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794A86-215D-F2D9-AD2A-8DF562D07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202F57-A7F0-1717-B9CD-BDFEC750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7D16011-49A2-8114-6F4A-1D18C1ED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DB1F96-2939-EE34-01D5-398C4186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633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6D08A-8437-EEE7-1D36-18E3044E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E01CA6-F7C1-84EF-3574-5388EF8A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8308BC-C903-B2FE-BCBD-CB32279A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D2973E-40C0-BA51-F3D8-252F4506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556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04C8F10-E93A-AFA0-74EC-FAAA62F7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948DE8-8BBF-DD70-C718-4900CF2D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69E1C5-F0B0-E96E-E940-94ADBCB2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203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125C8-494A-FFF4-19B4-C2B50243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8BD020-8303-45CF-15DA-264819D65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5EAF4B-8803-C241-07BE-FA18AEB90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DA676D-982A-C285-6C77-4E0F0FD6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E473B2-4340-D990-B72D-5C69AEDB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1A0161-0625-F9E8-0D3A-C6C235F2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114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B8BF2-AF0F-DC38-D372-473B0B04C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C1DE762-49E6-4851-DDD3-2A9BAA5D4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D505E6-D0EA-881E-7141-B127AFACA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D764E3-8863-FC7A-E253-6E3A7B76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E64F48-F16B-FC37-EBBA-3F91AFC4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87A325-4FBD-8A16-450F-EA678A9C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433249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EB8AFA-EB67-7DC2-1139-C16257994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BD4080-05D4-23BE-B503-8A63F9738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5FE1DF-C488-C5E9-1112-06351A7B6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CCEF66-777C-F617-8DDF-367483454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94554A-24D8-9E7A-0281-4ABBB3ADF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669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874053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5500" b="1">
                <a:solidFill>
                  <a:srgbClr val="000000"/>
                </a:solidFill>
                <a:latin typeface="Arial"/>
              </a:defRPr>
            </a:pPr>
            <a:r>
              <a:t>En su mano fiel la creación sostiene, Con su voz habló y el universo fue; Aun así oirá mi oración sencilla, Contemplando a mi Señor, me postraré.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aranatha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Arial Black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Caleb Isa�as  Churata Berna</dc:creator>
  <cp:lastModifiedBy>Caleb Isa�as  Churata Berna</cp:lastModifiedBy>
  <cp:revision>2</cp:revision>
  <dcterms:created xsi:type="dcterms:W3CDTF">2024-05-18T05:44:31Z</dcterms:created>
  <dcterms:modified xsi:type="dcterms:W3CDTF">2024-05-20T21:33:52Z</dcterms:modified>
</cp:coreProperties>
</file>