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62" r:id="rId5"/>
    <p:sldId id="264" r:id="rId6"/>
    <p:sldId id="266" r:id="rId7"/>
    <p:sldId id="268" r:id="rId8"/>
    <p:sldId id="270" r:id="rId9"/>
    <p:sldId id="272" r:id="rId10"/>
    <p:sldId id="278" r:id="rId11"/>
    <p:sldId id="280" r:id="rId12"/>
    <p:sldId id="279" r:id="rId13"/>
    <p:sldId id="274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01/04/2016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948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01/04/2016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586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01/04/2016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49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01/04/2016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051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01/04/2016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085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01/04/2016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712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01/04/2016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097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01/04/2016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878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01/04/2016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415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01/04/2016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310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01/04/2016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199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FFAB-25D3-4FA9-BE82-F683B0834097}" type="datetimeFigureOut">
              <a:rPr lang="en-PH" smtClean="0"/>
              <a:t>01/04/2016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435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3.jp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3.jp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jpg"/><Relationship Id="rId7" Type="http://schemas.openxmlformats.org/officeDocument/2006/relationships/image" Target="../media/image3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.jp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.jpg"/><Relationship Id="rId7" Type="http://schemas.openxmlformats.org/officeDocument/2006/relationships/image" Target="../media/image5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1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6" b="30534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PH" sz="2000" b="1" dirty="0">
                <a:solidFill>
                  <a:schemeClr val="bg1"/>
                </a:solidFill>
              </a:rPr>
              <a:t>De Vera, Kenneth</a:t>
            </a:r>
          </a:p>
          <a:p>
            <a:pPr algn="l"/>
            <a:r>
              <a:rPr lang="en-PH" sz="2000" b="1" dirty="0">
                <a:solidFill>
                  <a:schemeClr val="bg1"/>
                </a:solidFill>
              </a:rPr>
              <a:t>Lopez, </a:t>
            </a:r>
            <a:r>
              <a:rPr lang="en-PH" sz="2000" b="1" dirty="0" err="1">
                <a:solidFill>
                  <a:schemeClr val="bg1"/>
                </a:solidFill>
              </a:rPr>
              <a:t>Marienne</a:t>
            </a:r>
            <a:endParaRPr lang="en-PH" sz="2000" b="1" dirty="0">
              <a:solidFill>
                <a:schemeClr val="bg1"/>
              </a:solidFill>
            </a:endParaRPr>
          </a:p>
          <a:p>
            <a:pPr algn="l"/>
            <a:r>
              <a:rPr lang="en-PH" sz="2000" b="1" dirty="0">
                <a:solidFill>
                  <a:schemeClr val="bg1"/>
                </a:solidFill>
              </a:rPr>
              <a:t>Sabellon, Aileen Benz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37" y="4836573"/>
            <a:ext cx="6403779" cy="19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84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3" y="358345"/>
            <a:ext cx="9648567" cy="1097564"/>
          </a:xfrm>
        </p:spPr>
        <p:txBody>
          <a:bodyPr/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USER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95" y="2104489"/>
            <a:ext cx="5729436" cy="32489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/>
          <p:cNvSpPr txBox="1"/>
          <p:nvPr/>
        </p:nvSpPr>
        <p:spPr>
          <a:xfrm>
            <a:off x="6231079" y="572487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GAME SCENE</a:t>
            </a:r>
          </a:p>
        </p:txBody>
      </p:sp>
    </p:spTree>
    <p:extLst>
      <p:ext uri="{BB962C8B-B14F-4D97-AF65-F5344CB8AC3E}">
        <p14:creationId xmlns:p14="http://schemas.microsoft.com/office/powerpoint/2010/main" val="138097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3" y="358345"/>
            <a:ext cx="9648567" cy="1097564"/>
          </a:xfrm>
        </p:spPr>
        <p:txBody>
          <a:bodyPr/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USER INTERFACE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47" y="1938427"/>
            <a:ext cx="4560673" cy="31919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164" y="1938427"/>
            <a:ext cx="4672618" cy="31919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2627812" y="5788976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PAUSE SCENE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69894" y="5788976"/>
            <a:ext cx="17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SETTINGS SCENE</a:t>
            </a:r>
          </a:p>
        </p:txBody>
      </p:sp>
    </p:spTree>
    <p:extLst>
      <p:ext uri="{BB962C8B-B14F-4D97-AF65-F5344CB8AC3E}">
        <p14:creationId xmlns:p14="http://schemas.microsoft.com/office/powerpoint/2010/main" val="360327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3" y="358345"/>
            <a:ext cx="9648567" cy="1097564"/>
          </a:xfrm>
        </p:spPr>
        <p:txBody>
          <a:bodyPr/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USER INTERFACE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17" y="1814254"/>
            <a:ext cx="3425011" cy="3425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/>
          <p:cNvSpPr txBox="1"/>
          <p:nvPr/>
        </p:nvSpPr>
        <p:spPr>
          <a:xfrm>
            <a:off x="2699436" y="5941377"/>
            <a:ext cx="218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HOW TO PLAY SCENE</a:t>
            </a:r>
          </a:p>
          <a:p>
            <a:pPr algn="ctr"/>
            <a:r>
              <a:rPr lang="en-PH" b="1" dirty="0">
                <a:solidFill>
                  <a:schemeClr val="bg1"/>
                </a:solidFill>
              </a:rPr>
              <a:t>(WINDOWS)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17" y="1716494"/>
            <a:ext cx="3425011" cy="3425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/>
          <p:cNvSpPr txBox="1"/>
          <p:nvPr/>
        </p:nvSpPr>
        <p:spPr>
          <a:xfrm>
            <a:off x="8338236" y="5941376"/>
            <a:ext cx="218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HOW TO PLAY SCENE</a:t>
            </a:r>
          </a:p>
          <a:p>
            <a:pPr algn="ctr"/>
            <a:r>
              <a:rPr lang="en-PH" b="1" dirty="0">
                <a:solidFill>
                  <a:schemeClr val="bg1"/>
                </a:solidFill>
              </a:rPr>
              <a:t>(ANDROID)</a:t>
            </a:r>
          </a:p>
        </p:txBody>
      </p:sp>
    </p:spTree>
    <p:extLst>
      <p:ext uri="{BB962C8B-B14F-4D97-AF65-F5344CB8AC3E}">
        <p14:creationId xmlns:p14="http://schemas.microsoft.com/office/powerpoint/2010/main" val="199792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42" y="2665901"/>
            <a:ext cx="3437240" cy="34372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2" y="282164"/>
            <a:ext cx="9648567" cy="1097564"/>
          </a:xfrm>
        </p:spPr>
        <p:txBody>
          <a:bodyPr>
            <a:normAutofit fontScale="90000"/>
          </a:bodyPr>
          <a:lstStyle/>
          <a:p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TECHNICAL GUIDELINES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132" y="259816"/>
            <a:ext cx="2666667" cy="2190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87132" y="2622762"/>
            <a:ext cx="266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NAMING CONVENTION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(WHAT FOR)_(TYPE)_(NAME)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358" y="4329205"/>
            <a:ext cx="1054870" cy="1054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64" y="4402179"/>
            <a:ext cx="1054870" cy="10548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9723476" y="4876243"/>
            <a:ext cx="8287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02" y="4929614"/>
            <a:ext cx="3437240" cy="74371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02"/>
          <a:stretch/>
        </p:blipFill>
        <p:spPr>
          <a:xfrm>
            <a:off x="3919235" y="4355351"/>
            <a:ext cx="3451654" cy="75195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65" y="2766973"/>
            <a:ext cx="3451654" cy="189058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TextBox 21"/>
          <p:cNvSpPr txBox="1"/>
          <p:nvPr/>
        </p:nvSpPr>
        <p:spPr>
          <a:xfrm rot="21426879">
            <a:off x="2243697" y="6067067"/>
            <a:ext cx="1669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dirty="0">
                <a:solidFill>
                  <a:schemeClr val="bg1"/>
                </a:solidFill>
              </a:rPr>
              <a:t>BACKGROUND AS BASE</a:t>
            </a:r>
          </a:p>
        </p:txBody>
      </p:sp>
      <p:sp>
        <p:nvSpPr>
          <p:cNvPr id="23" name="TextBox 22"/>
          <p:cNvSpPr txBox="1"/>
          <p:nvPr/>
        </p:nvSpPr>
        <p:spPr>
          <a:xfrm rot="21329614">
            <a:off x="3269618" y="5673328"/>
            <a:ext cx="1917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dirty="0">
                <a:solidFill>
                  <a:schemeClr val="bg1"/>
                </a:solidFill>
              </a:rPr>
              <a:t>THEN THE PLATFORM BASE</a:t>
            </a:r>
          </a:p>
        </p:txBody>
      </p:sp>
      <p:sp>
        <p:nvSpPr>
          <p:cNvPr id="24" name="TextBox 23"/>
          <p:cNvSpPr txBox="1"/>
          <p:nvPr/>
        </p:nvSpPr>
        <p:spPr>
          <a:xfrm rot="21351019">
            <a:off x="4537062" y="5107076"/>
            <a:ext cx="1628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dirty="0">
                <a:solidFill>
                  <a:schemeClr val="bg1"/>
                </a:solidFill>
              </a:rPr>
              <a:t>THEN THE PLATFORMS</a:t>
            </a:r>
          </a:p>
        </p:txBody>
      </p:sp>
      <p:sp>
        <p:nvSpPr>
          <p:cNvPr id="25" name="TextBox 24"/>
          <p:cNvSpPr txBox="1"/>
          <p:nvPr/>
        </p:nvSpPr>
        <p:spPr>
          <a:xfrm rot="21446162">
            <a:off x="5864219" y="4645411"/>
            <a:ext cx="215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FINALLY ALL OF THE ELEMENTS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28246" y="1791982"/>
            <a:ext cx="256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dirty="0">
                <a:solidFill>
                  <a:schemeClr val="bg1"/>
                </a:solidFill>
              </a:rPr>
              <a:t>GAME STRUCTURE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743700" y="5504050"/>
            <a:ext cx="750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81594" y="550259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b="1" dirty="0">
                <a:solidFill>
                  <a:schemeClr val="bg1"/>
                </a:solidFill>
              </a:rPr>
              <a:t>SPRITE</a:t>
            </a:r>
          </a:p>
        </p:txBody>
      </p:sp>
    </p:spTree>
    <p:extLst>
      <p:ext uri="{BB962C8B-B14F-4D97-AF65-F5344CB8AC3E}">
        <p14:creationId xmlns:p14="http://schemas.microsoft.com/office/powerpoint/2010/main" val="314318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3" y="125616"/>
            <a:ext cx="9648567" cy="1097564"/>
          </a:xfrm>
        </p:spPr>
        <p:txBody>
          <a:bodyPr>
            <a:normAutofit fontScale="90000"/>
          </a:bodyPr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REFERENCES/MOOD BOARDS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394" y="1516634"/>
            <a:ext cx="3517236" cy="233154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395" y="4020113"/>
            <a:ext cx="3517236" cy="23131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65" y="2016808"/>
            <a:ext cx="2397210" cy="3159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309" y="2016807"/>
            <a:ext cx="2369923" cy="315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9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3" y="160638"/>
            <a:ext cx="9648567" cy="1097564"/>
          </a:xfrm>
        </p:spPr>
        <p:txBody>
          <a:bodyPr>
            <a:normAutofit/>
          </a:bodyPr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GAME CREATORS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52" b="49288"/>
          <a:stretch/>
        </p:blipFill>
        <p:spPr>
          <a:xfrm>
            <a:off x="2360140" y="2156254"/>
            <a:ext cx="2347247" cy="232051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78" b="49774"/>
          <a:stretch/>
        </p:blipFill>
        <p:spPr>
          <a:xfrm>
            <a:off x="5449328" y="2111543"/>
            <a:ext cx="2347248" cy="2365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2" b="49490"/>
          <a:stretch/>
        </p:blipFill>
        <p:spPr>
          <a:xfrm>
            <a:off x="8538517" y="2156254"/>
            <a:ext cx="2347246" cy="23497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2508" y="4505978"/>
            <a:ext cx="18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AILEEN SABELLON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79609" y="4505978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KENNETH DE VERA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5599" y="4505978"/>
            <a:ext cx="189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MARIENNE LOPEZ</a:t>
            </a:r>
          </a:p>
        </p:txBody>
      </p:sp>
    </p:spTree>
    <p:extLst>
      <p:ext uri="{BB962C8B-B14F-4D97-AF65-F5344CB8AC3E}">
        <p14:creationId xmlns:p14="http://schemas.microsoft.com/office/powerpoint/2010/main" val="112214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6079" y="0"/>
            <a:ext cx="7005921" cy="6858000"/>
          </a:xfrm>
          <a:prstGeom prst="rect">
            <a:avLst/>
          </a:prstGeom>
        </p:spPr>
      </p:pic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PH" sz="4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ZX-Spectrum" panose="020B0600000000000000" pitchFamily="34" charset="0"/>
              </a:rPr>
              <a:t>ART BIBLE</a:t>
            </a:r>
          </a:p>
        </p:txBody>
      </p:sp>
    </p:spTree>
    <p:extLst>
      <p:ext uri="{BB962C8B-B14F-4D97-AF65-F5344CB8AC3E}">
        <p14:creationId xmlns:p14="http://schemas.microsoft.com/office/powerpoint/2010/main" val="423132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3" y="111211"/>
            <a:ext cx="9648567" cy="1097564"/>
          </a:xfrm>
        </p:spPr>
        <p:txBody>
          <a:bodyPr/>
          <a:lstStyle/>
          <a:p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ART STYLE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15" y="1761791"/>
            <a:ext cx="980112" cy="980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58"/>
          <a:stretch/>
        </p:blipFill>
        <p:spPr>
          <a:xfrm>
            <a:off x="4230553" y="1593381"/>
            <a:ext cx="4130643" cy="4089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8060" y="5744293"/>
            <a:ext cx="347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STYLIZED GEOMETRY SHAPES FOR </a:t>
            </a:r>
          </a:p>
          <a:p>
            <a:pPr algn="ctr"/>
            <a:r>
              <a:rPr lang="en-PH" b="1" dirty="0">
                <a:solidFill>
                  <a:schemeClr val="bg1"/>
                </a:solidFill>
              </a:rPr>
              <a:t>OBSTACLES AND PLATFORM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8612" y="2741903"/>
            <a:ext cx="2118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bg1"/>
                </a:solidFill>
              </a:rPr>
              <a:t>CHARACTER ART USES </a:t>
            </a:r>
          </a:p>
          <a:p>
            <a:pPr algn="ctr"/>
            <a:r>
              <a:rPr lang="en-PH" sz="1600" b="1" dirty="0">
                <a:solidFill>
                  <a:schemeClr val="bg1"/>
                </a:solidFill>
              </a:rPr>
              <a:t>A SIMPLE CIRCULAR </a:t>
            </a:r>
          </a:p>
          <a:p>
            <a:pPr algn="ctr"/>
            <a:r>
              <a:rPr lang="en-PH" sz="1600" b="1" dirty="0">
                <a:solidFill>
                  <a:schemeClr val="bg1"/>
                </a:solidFill>
              </a:rPr>
              <a:t>GEOMETRY SHAPE</a:t>
            </a: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3686" y="664781"/>
            <a:ext cx="655205" cy="655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53012" y="664782"/>
            <a:ext cx="655205" cy="6552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50615" y="664782"/>
            <a:ext cx="655205" cy="6552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81748" y="664781"/>
            <a:ext cx="655205" cy="655205"/>
          </a:xfrm>
          <a:prstGeom prst="rect">
            <a:avLst/>
          </a:prstGeom>
        </p:spPr>
      </p:pic>
      <p:cxnSp>
        <p:nvCxnSpPr>
          <p:cNvPr id="14" name="Curved Connector 13"/>
          <p:cNvCxnSpPr>
            <a:stCxn id="10" idx="2"/>
            <a:endCxn id="13" idx="2"/>
          </p:cNvCxnSpPr>
          <p:nvPr/>
        </p:nvCxnSpPr>
        <p:spPr>
          <a:xfrm rot="16200000" flipH="1">
            <a:off x="9515319" y="925955"/>
            <a:ext cx="12700" cy="788062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3" idx="0"/>
            <a:endCxn id="12" idx="0"/>
          </p:cNvCxnSpPr>
          <p:nvPr/>
        </p:nvCxnSpPr>
        <p:spPr>
          <a:xfrm rot="16200000" flipH="1">
            <a:off x="10343782" y="230348"/>
            <a:ext cx="1" cy="868867"/>
          </a:xfrm>
          <a:prstGeom prst="curvedConnector3">
            <a:avLst>
              <a:gd name="adj1" fmla="val -228600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>
            <a:off x="11247780" y="926298"/>
            <a:ext cx="12700" cy="788062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21086" y="1761791"/>
            <a:ext cx="2453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CHARACTER CHANGES </a:t>
            </a:r>
          </a:p>
          <a:p>
            <a:pPr algn="ctr"/>
            <a:r>
              <a:rPr lang="en-PH" b="1" dirty="0">
                <a:solidFill>
                  <a:schemeClr val="bg1"/>
                </a:solidFill>
              </a:rPr>
              <a:t>INTO RANDOM COLORS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672" y="2928283"/>
            <a:ext cx="1388079" cy="13880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781" y="2992073"/>
            <a:ext cx="1361306" cy="136130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098969" y="5371178"/>
            <a:ext cx="269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ART STYLE IS VERY SIMPLE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086" y="4937331"/>
            <a:ext cx="2855521" cy="245196"/>
          </a:xfrm>
          <a:prstGeom prst="rect">
            <a:avLst/>
          </a:prstGeom>
        </p:spPr>
      </p:pic>
      <p:pic>
        <p:nvPicPr>
          <p:cNvPr id="28" name="Content Placeholder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917" y="4224119"/>
            <a:ext cx="546020" cy="54602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2951937" y="4497129"/>
            <a:ext cx="6131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1"/>
          </p:cNvCxnSpPr>
          <p:nvPr/>
        </p:nvCxnSpPr>
        <p:spPr>
          <a:xfrm flipH="1">
            <a:off x="1859895" y="4497129"/>
            <a:ext cx="54602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0"/>
          </p:cNvCxnSpPr>
          <p:nvPr/>
        </p:nvCxnSpPr>
        <p:spPr>
          <a:xfrm flipV="1">
            <a:off x="2678927" y="3756885"/>
            <a:ext cx="0" cy="4672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79452" y="4811409"/>
            <a:ext cx="2188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bg1"/>
                </a:solidFill>
              </a:rPr>
              <a:t>CHARACTER CAN MOVE TO THE LEFT, TO THE RIGHT, OR JUMP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206" y="4945477"/>
            <a:ext cx="680880" cy="2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0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942" y="300566"/>
            <a:ext cx="9648567" cy="1097564"/>
          </a:xfrm>
        </p:spPr>
        <p:txBody>
          <a:bodyPr/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CHARACTER ART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82471" y="1530047"/>
            <a:ext cx="1863038" cy="18630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0887" y="1535068"/>
            <a:ext cx="1863038" cy="1863038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0749" y="1530047"/>
            <a:ext cx="1863038" cy="18630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19303" y="1530047"/>
            <a:ext cx="1863038" cy="1863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6992" y="3429000"/>
            <a:ext cx="6577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CHARACTER DESIGN IS CREATED USING A CIRCULAR</a:t>
            </a:r>
          </a:p>
          <a:p>
            <a:pPr algn="ctr"/>
            <a:r>
              <a:rPr lang="en-PH" b="1" dirty="0">
                <a:solidFill>
                  <a:schemeClr val="bg1"/>
                </a:solidFill>
              </a:rPr>
              <a:t>GEOMETRY  SHAPE AND COLORS THAT COMPLIMENTS EACH OTHER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36" y="4156592"/>
            <a:ext cx="1949609" cy="194960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30749" y="6106201"/>
            <a:ext cx="8602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CHARACTER CAN ALSO BE CHANGED INTO A NEUTRAL COLOR (WHITE)</a:t>
            </a:r>
          </a:p>
          <a:p>
            <a:pPr algn="ctr"/>
            <a:r>
              <a:rPr lang="en-PH" b="1" dirty="0">
                <a:solidFill>
                  <a:schemeClr val="bg1"/>
                </a:solidFill>
              </a:rPr>
              <a:t>WHICH WILL ALLOW IT TO PASS THROUGH OBSTACLES OR PLATFORMS WITH ANY COLOR</a:t>
            </a:r>
          </a:p>
        </p:txBody>
      </p:sp>
    </p:spTree>
    <p:extLst>
      <p:ext uri="{BB962C8B-B14F-4D97-AF65-F5344CB8AC3E}">
        <p14:creationId xmlns:p14="http://schemas.microsoft.com/office/powerpoint/2010/main" val="377488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735" y="231883"/>
            <a:ext cx="9648567" cy="1097564"/>
          </a:xfrm>
        </p:spPr>
        <p:txBody>
          <a:bodyPr/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LEVEL OF DETAILS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80" y="1775729"/>
            <a:ext cx="6417719" cy="2556860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09" y="4449433"/>
            <a:ext cx="742067" cy="742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70" y="5191500"/>
            <a:ext cx="1474575" cy="243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12" y="4522294"/>
            <a:ext cx="986429" cy="986429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35" y="4412616"/>
            <a:ext cx="742067" cy="742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66" y="5175267"/>
            <a:ext cx="1474575" cy="2433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46" y="4610067"/>
            <a:ext cx="748917" cy="7420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95780" y="5560511"/>
            <a:ext cx="4145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>
                <a:solidFill>
                  <a:schemeClr val="bg1"/>
                </a:solidFill>
              </a:rPr>
              <a:t>PLAYER CAN ONLY STAND ON PLATFORMS </a:t>
            </a:r>
          </a:p>
          <a:p>
            <a:pPr algn="ctr"/>
            <a:r>
              <a:rPr lang="en-PH" sz="1400" b="1" dirty="0">
                <a:solidFill>
                  <a:schemeClr val="bg1"/>
                </a:solidFill>
              </a:rPr>
              <a:t>AND PASS THROUGH OBSTACLES</a:t>
            </a:r>
          </a:p>
          <a:p>
            <a:pPr algn="ctr"/>
            <a:r>
              <a:rPr lang="en-PH" sz="1400" b="1" dirty="0">
                <a:solidFill>
                  <a:schemeClr val="bg1"/>
                </a:solidFill>
              </a:rPr>
              <a:t>IF THEY HAVE THE SAME COLOR AS THE PLAYER’S. </a:t>
            </a:r>
          </a:p>
          <a:p>
            <a:pPr algn="ctr"/>
            <a:r>
              <a:rPr lang="en-PH" sz="1400" b="1" dirty="0">
                <a:solidFill>
                  <a:schemeClr val="bg1"/>
                </a:solidFill>
              </a:rPr>
              <a:t>DOING OTHERWISE WILL RESULT TO A GAME OVER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8562">
            <a:off x="5648130" y="5034816"/>
            <a:ext cx="1326434" cy="132643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07" y="5189239"/>
            <a:ext cx="448331" cy="4483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11" y="4996539"/>
            <a:ext cx="420713" cy="416865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111" y="4868562"/>
            <a:ext cx="444590" cy="4445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7880">
            <a:off x="7201606" y="4722273"/>
            <a:ext cx="1317483" cy="13174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456" y="5415977"/>
            <a:ext cx="595526" cy="5955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46" y="1576529"/>
            <a:ext cx="1005046" cy="100504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019214" y="1817442"/>
            <a:ext cx="3215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>
                <a:solidFill>
                  <a:schemeClr val="bg1"/>
                </a:solidFill>
              </a:rPr>
              <a:t>THIS IS THE BUFF, IT</a:t>
            </a:r>
          </a:p>
          <a:p>
            <a:pPr algn="ctr"/>
            <a:r>
              <a:rPr lang="en-PH" sz="1400" b="1" dirty="0">
                <a:solidFill>
                  <a:schemeClr val="bg1"/>
                </a:solidFill>
              </a:rPr>
              <a:t> CHANGES THE PLAYER’S COLOR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743" y="2793321"/>
            <a:ext cx="611645" cy="61164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82357" y="2793321"/>
            <a:ext cx="2909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>
                <a:solidFill>
                  <a:schemeClr val="bg1"/>
                </a:solidFill>
              </a:rPr>
              <a:t>THIS IS THE SCORE, IT GIVES THE PLAYER POINTS TO USE </a:t>
            </a:r>
          </a:p>
          <a:p>
            <a:pPr algn="ctr"/>
            <a:r>
              <a:rPr lang="en-PH" sz="1400" b="1" dirty="0">
                <a:solidFill>
                  <a:schemeClr val="bg1"/>
                </a:solidFill>
              </a:rPr>
              <a:t>IN THE STORE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317" y="3591356"/>
            <a:ext cx="709071" cy="78934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409692" y="3697779"/>
            <a:ext cx="2909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>
                <a:solidFill>
                  <a:schemeClr val="bg1"/>
                </a:solidFill>
              </a:rPr>
              <a:t>THIS IS THE FINISH LINE OF THE </a:t>
            </a:r>
          </a:p>
          <a:p>
            <a:pPr algn="ctr"/>
            <a:r>
              <a:rPr lang="en-PH" sz="1400" b="1" dirty="0">
                <a:solidFill>
                  <a:schemeClr val="bg1"/>
                </a:solidFill>
              </a:rPr>
              <a:t>GAME ENTERING THIS WILL MOVE THE PLAYER TO THE NEXT LEVEL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89" y="4610067"/>
            <a:ext cx="1231841" cy="1231841"/>
          </a:xfrm>
          <a:prstGeom prst="rect">
            <a:avLst/>
          </a:prstGeom>
        </p:spPr>
      </p:pic>
      <p:pic>
        <p:nvPicPr>
          <p:cNvPr id="35" name="Content Placeholder 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728" y="4610067"/>
            <a:ext cx="427946" cy="42794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33040">
            <a:off x="10588528" y="5067188"/>
            <a:ext cx="1231841" cy="1231841"/>
          </a:xfrm>
          <a:prstGeom prst="rect">
            <a:avLst/>
          </a:prstGeom>
        </p:spPr>
      </p:pic>
      <p:pic>
        <p:nvPicPr>
          <p:cNvPr id="37" name="Content Placeholder 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30" y="5112959"/>
            <a:ext cx="427946" cy="42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7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8"/>
          <a:stretch/>
        </p:blipFill>
        <p:spPr>
          <a:xfrm>
            <a:off x="2373177" y="1767761"/>
            <a:ext cx="6525061" cy="4191167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3" y="59824"/>
            <a:ext cx="9648567" cy="1097564"/>
          </a:xfrm>
        </p:spPr>
        <p:txBody>
          <a:bodyPr>
            <a:normAutofit/>
          </a:bodyPr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CAMERA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2" t="16225" r="9797" b="30705"/>
          <a:stretch/>
        </p:blipFill>
        <p:spPr>
          <a:xfrm>
            <a:off x="2018370" y="1016001"/>
            <a:ext cx="7387868" cy="5109028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95" y="1787479"/>
            <a:ext cx="390143" cy="4473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82557" y="6232335"/>
            <a:ext cx="316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SIDE SCROLLER POINT OF 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844" y="1807197"/>
            <a:ext cx="318788" cy="407959"/>
          </a:xfrm>
          <a:prstGeom prst="rect">
            <a:avLst/>
          </a:prstGeom>
        </p:spPr>
      </p:pic>
      <p:sp>
        <p:nvSpPr>
          <p:cNvPr id="18" name="Oval Callout 17"/>
          <p:cNvSpPr/>
          <p:nvPr/>
        </p:nvSpPr>
        <p:spPr>
          <a:xfrm>
            <a:off x="1135223" y="2999015"/>
            <a:ext cx="2125362" cy="1143000"/>
          </a:xfrm>
          <a:prstGeom prst="wedgeEllipseCallout">
            <a:avLst>
              <a:gd name="adj1" fmla="val 22771"/>
              <a:gd name="adj2" fmla="val 9601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PLAYER STARTS AT THE LEFT AND 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PROGRESS TO THE RIGHT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3554426" y="2113565"/>
            <a:ext cx="1845478" cy="1090183"/>
          </a:xfrm>
          <a:prstGeom prst="wedgeEllipseCallout">
            <a:avLst>
              <a:gd name="adj1" fmla="val -81239"/>
              <a:gd name="adj2" fmla="val -4816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SCORE IS VISIBLE TO THE PLAYER FOR EASY TRACK</a:t>
            </a:r>
          </a:p>
        </p:txBody>
      </p:sp>
      <p:sp>
        <p:nvSpPr>
          <p:cNvPr id="20" name="Oval Callout 19"/>
          <p:cNvSpPr/>
          <p:nvPr/>
        </p:nvSpPr>
        <p:spPr>
          <a:xfrm>
            <a:off x="6384021" y="2113564"/>
            <a:ext cx="1845478" cy="1090183"/>
          </a:xfrm>
          <a:prstGeom prst="wedgeEllipseCallout">
            <a:avLst>
              <a:gd name="adj1" fmla="val 66736"/>
              <a:gd name="adj2" fmla="val -4816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PAUSE BUTTON IS VISIBLE IN THE SCREEN  FOR EASIER REACH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31" y="4881443"/>
            <a:ext cx="913875" cy="9138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62732" y="5015214"/>
            <a:ext cx="227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VIRTUAL ANALOG-STICK GUIDES 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THE PLAYER’S MOVEMENT.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 (ONLY AVAILABLE ON ANDROID)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14" y="889593"/>
            <a:ext cx="1423514" cy="14152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476" y="2037059"/>
            <a:ext cx="1415261" cy="141526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64" y="3398687"/>
            <a:ext cx="1317159" cy="142892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600062" y="5148987"/>
            <a:ext cx="23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VIRTUAL ANALOG-STICK. CAN 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ONLY BE SEEN WHENEVER 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THE PLAYER TOUCHES THE SCREEN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587487" y="2615648"/>
            <a:ext cx="874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GOING TO 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THE RIGHT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19375" y="3827328"/>
            <a:ext cx="874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GOING TO 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THE LEFT</a:t>
            </a:r>
          </a:p>
        </p:txBody>
      </p:sp>
      <p:cxnSp>
        <p:nvCxnSpPr>
          <p:cNvPr id="12" name="Curved Connector 11"/>
          <p:cNvCxnSpPr>
            <a:stCxn id="15" idx="1"/>
            <a:endCxn id="4" idx="3"/>
          </p:cNvCxnSpPr>
          <p:nvPr/>
        </p:nvCxnSpPr>
        <p:spPr>
          <a:xfrm rot="10800000" flipV="1">
            <a:off x="3329106" y="5338379"/>
            <a:ext cx="933626" cy="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1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918" y="116157"/>
            <a:ext cx="9648567" cy="1097564"/>
          </a:xfrm>
        </p:spPr>
        <p:txBody>
          <a:bodyPr/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COLOR PALETTE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8" y="1213721"/>
            <a:ext cx="3707924" cy="994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9" y="2353263"/>
            <a:ext cx="3707924" cy="486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8" y="2984621"/>
            <a:ext cx="3707924" cy="4862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8" y="3615979"/>
            <a:ext cx="3707924" cy="486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8" y="4247337"/>
            <a:ext cx="3707924" cy="507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8" y="4900417"/>
            <a:ext cx="3707924" cy="5079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8" y="5553552"/>
            <a:ext cx="3707924" cy="5079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65651" y="6043271"/>
            <a:ext cx="2987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USES WARM AND COOL COLORS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THAT COMPLIMENTS EACH OTHER WHICH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MAY WORK FOR CASUAL AUDIENCE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AND MAKE THE GAME FEEL PUZZLE PACKED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83" y="2630772"/>
            <a:ext cx="2124502" cy="21245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52"/>
          <a:stretch/>
        </p:blipFill>
        <p:spPr>
          <a:xfrm>
            <a:off x="6008242" y="1213721"/>
            <a:ext cx="3169553" cy="48478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42772" y="360379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#ed145b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42772" y="22910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#005b7f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42772" y="2998519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#00ff00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2773" y="4222581"/>
            <a:ext cx="93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#fc9d03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42771" y="487678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#4f385c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42770" y="551343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#5e5e5e</a:t>
            </a:r>
          </a:p>
        </p:txBody>
      </p:sp>
    </p:spTree>
    <p:extLst>
      <p:ext uri="{BB962C8B-B14F-4D97-AF65-F5344CB8AC3E}">
        <p14:creationId xmlns:p14="http://schemas.microsoft.com/office/powerpoint/2010/main" val="403227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246" y="345988"/>
            <a:ext cx="9648567" cy="1097564"/>
          </a:xfrm>
        </p:spPr>
        <p:txBody>
          <a:bodyPr>
            <a:normAutofit fontScale="90000"/>
          </a:bodyPr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ATMOSPHERE OR ENVIRONMENT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52"/>
          <a:stretch/>
        </p:blipFill>
        <p:spPr>
          <a:xfrm>
            <a:off x="4828399" y="1802750"/>
            <a:ext cx="3045857" cy="4658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75749" y="1705897"/>
            <a:ext cx="617296" cy="617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19957" y="1709183"/>
            <a:ext cx="617296" cy="617296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01407" y="1709185"/>
            <a:ext cx="617296" cy="6172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0682" y="1709184"/>
            <a:ext cx="617296" cy="6172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429" y="2637454"/>
            <a:ext cx="1561986" cy="1561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039" y="2705096"/>
            <a:ext cx="1531858" cy="15318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1" y="4430774"/>
            <a:ext cx="3794886" cy="3258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37214" y="4987249"/>
            <a:ext cx="358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COLOR SCHEME OF THE PLAYER, PLATFORM 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AND OBSTACLES ARE BRIGHTER THAN THE 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BACKGROUND TO MAKE THEM STAND 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5585" y="3240193"/>
            <a:ext cx="2997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200" b="1" dirty="0">
                <a:solidFill>
                  <a:schemeClr val="bg1"/>
                </a:solidFill>
              </a:rPr>
              <a:t>ALL OF THE ELEMENTS ARE AT THE BOTTOM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HALF, WHICH GIVES PLAYER FOCUS ON THE </a:t>
            </a:r>
          </a:p>
          <a:p>
            <a:pPr algn="ctr"/>
            <a:r>
              <a:rPr lang="en-PH" sz="1200" b="1" dirty="0">
                <a:solidFill>
                  <a:schemeClr val="bg1"/>
                </a:solidFill>
              </a:rPr>
              <a:t>PLATFORMS AND OBSTACLES</a:t>
            </a:r>
          </a:p>
        </p:txBody>
      </p:sp>
      <p:cxnSp>
        <p:nvCxnSpPr>
          <p:cNvPr id="16" name="Curved Connector 15"/>
          <p:cNvCxnSpPr>
            <a:stCxn id="4" idx="2"/>
          </p:cNvCxnSpPr>
          <p:nvPr/>
        </p:nvCxnSpPr>
        <p:spPr>
          <a:xfrm rot="16200000" flipH="1">
            <a:off x="3301363" y="3749298"/>
            <a:ext cx="1389811" cy="1664262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94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2" y="383059"/>
            <a:ext cx="9648567" cy="1097564"/>
          </a:xfrm>
        </p:spPr>
        <p:txBody>
          <a:bodyPr/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USER INTERFACE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65" y="2220763"/>
            <a:ext cx="4358846" cy="28894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168" y="2175847"/>
            <a:ext cx="4358846" cy="2934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/>
          <p:cNvSpPr txBox="1"/>
          <p:nvPr/>
        </p:nvSpPr>
        <p:spPr>
          <a:xfrm>
            <a:off x="2606485" y="580545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MAIN MENU SCENE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49596" y="5727298"/>
            <a:ext cx="202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GAME OVER SCENE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82708" y="468038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ZX-Spectrum" panose="020B0600000000000000" pitchFamily="34" charset="0"/>
              </a:rPr>
              <a:t>999</a:t>
            </a:r>
            <a:endParaRPr lang="en-PH" dirty="0">
              <a:solidFill>
                <a:schemeClr val="bg1"/>
              </a:solidFill>
              <a:latin typeface="ZX-Spectrum" panose="020B06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13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394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ZX-Spectrum</vt:lpstr>
      <vt:lpstr>Office Theme</vt:lpstr>
      <vt:lpstr>PowerPoint Presentation</vt:lpstr>
      <vt:lpstr>ART BIBLE</vt:lpstr>
      <vt:lpstr>ART STYLE</vt:lpstr>
      <vt:lpstr>CHARACTER ART</vt:lpstr>
      <vt:lpstr>LEVEL OF DETAILS</vt:lpstr>
      <vt:lpstr>CAMERA</vt:lpstr>
      <vt:lpstr>COLOR PALETTE</vt:lpstr>
      <vt:lpstr>ATMOSPHERE OR ENVIRONMENT</vt:lpstr>
      <vt:lpstr>USER INTERFACE</vt:lpstr>
      <vt:lpstr>USER INTERFACE</vt:lpstr>
      <vt:lpstr>USER INTERFACE</vt:lpstr>
      <vt:lpstr>USER INTERFACE</vt:lpstr>
      <vt:lpstr>TECHNICAL GUIDELINES</vt:lpstr>
      <vt:lpstr>REFERENCES/MOOD BOARDS</vt:lpstr>
      <vt:lpstr>GAME CREATORS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 SWITCH</dc:title>
  <dc:creator>Aileen Sabellon</dc:creator>
  <cp:lastModifiedBy>Aileen Sabellon</cp:lastModifiedBy>
  <cp:revision>61</cp:revision>
  <dcterms:created xsi:type="dcterms:W3CDTF">2016-03-29T11:37:48Z</dcterms:created>
  <dcterms:modified xsi:type="dcterms:W3CDTF">2016-04-01T10:06:59Z</dcterms:modified>
</cp:coreProperties>
</file>