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7" r:id="rId4"/>
    <p:sldId id="262" r:id="rId5"/>
    <p:sldId id="264" r:id="rId6"/>
    <p:sldId id="266" r:id="rId7"/>
    <p:sldId id="268" r:id="rId8"/>
    <p:sldId id="270" r:id="rId9"/>
    <p:sldId id="272" r:id="rId10"/>
    <p:sldId id="274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>
        <p:scale>
          <a:sx n="66" d="100"/>
          <a:sy n="66" d="100"/>
        </p:scale>
        <p:origin x="83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FAB-25D3-4FA9-BE82-F683B0834097}" type="datetimeFigureOut">
              <a:rPr lang="en-PH" smtClean="0"/>
              <a:t>29/03/2016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9FC2-6DA6-4147-B3B7-9504E24BF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948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FAB-25D3-4FA9-BE82-F683B0834097}" type="datetimeFigureOut">
              <a:rPr lang="en-PH" smtClean="0"/>
              <a:t>29/03/2016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9FC2-6DA6-4147-B3B7-9504E24BF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1586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FAB-25D3-4FA9-BE82-F683B0834097}" type="datetimeFigureOut">
              <a:rPr lang="en-PH" smtClean="0"/>
              <a:t>29/03/2016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9FC2-6DA6-4147-B3B7-9504E24BF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9494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FAB-25D3-4FA9-BE82-F683B0834097}" type="datetimeFigureOut">
              <a:rPr lang="en-PH" smtClean="0"/>
              <a:t>29/03/2016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9FC2-6DA6-4147-B3B7-9504E24BF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051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FAB-25D3-4FA9-BE82-F683B0834097}" type="datetimeFigureOut">
              <a:rPr lang="en-PH" smtClean="0"/>
              <a:t>29/03/2016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9FC2-6DA6-4147-B3B7-9504E24BF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2085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FAB-25D3-4FA9-BE82-F683B0834097}" type="datetimeFigureOut">
              <a:rPr lang="en-PH" smtClean="0"/>
              <a:t>29/03/2016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9FC2-6DA6-4147-B3B7-9504E24BF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712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FAB-25D3-4FA9-BE82-F683B0834097}" type="datetimeFigureOut">
              <a:rPr lang="en-PH" smtClean="0"/>
              <a:t>29/03/2016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9FC2-6DA6-4147-B3B7-9504E24BF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097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FAB-25D3-4FA9-BE82-F683B0834097}" type="datetimeFigureOut">
              <a:rPr lang="en-PH" smtClean="0"/>
              <a:t>29/03/2016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9FC2-6DA6-4147-B3B7-9504E24BF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4878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FAB-25D3-4FA9-BE82-F683B0834097}" type="datetimeFigureOut">
              <a:rPr lang="en-PH" smtClean="0"/>
              <a:t>29/03/2016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9FC2-6DA6-4147-B3B7-9504E24BF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415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FAB-25D3-4FA9-BE82-F683B0834097}" type="datetimeFigureOut">
              <a:rPr lang="en-PH" smtClean="0"/>
              <a:t>29/03/2016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9FC2-6DA6-4147-B3B7-9504E24BF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310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FAB-25D3-4FA9-BE82-F683B0834097}" type="datetimeFigureOut">
              <a:rPr lang="en-PH" smtClean="0"/>
              <a:t>29/03/2016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9FC2-6DA6-4147-B3B7-9504E24BF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7199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7FFAB-25D3-4FA9-BE82-F683B0834097}" type="datetimeFigureOut">
              <a:rPr lang="en-PH" smtClean="0"/>
              <a:t>29/03/2016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89FC2-6DA6-4147-B3B7-9504E24BF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4357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7.jp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6" b="30534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8423" y="5091762"/>
            <a:ext cx="7834193" cy="1264588"/>
          </a:xfrm>
        </p:spPr>
        <p:txBody>
          <a:bodyPr anchor="ctr">
            <a:noAutofit/>
          </a:bodyPr>
          <a:lstStyle/>
          <a:p>
            <a:pPr algn="r">
              <a:lnSpc>
                <a:spcPct val="70000"/>
              </a:lnSpc>
            </a:pPr>
            <a:r>
              <a:rPr lang="en-PH" sz="5100" b="1" dirty="0">
                <a:ln w="22225">
                  <a:solidFill>
                    <a:schemeClr val="bg1"/>
                  </a:solidFill>
                  <a:prstDash val="solid"/>
                </a:ln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ZX-Spectrum" panose="020B0600000000000000" pitchFamily="34" charset="0"/>
              </a:rPr>
              <a:t>SPECTRUM</a:t>
            </a:r>
            <a:br>
              <a:rPr lang="en-PH" sz="5100" b="1" dirty="0">
                <a:ln w="22225">
                  <a:solidFill>
                    <a:schemeClr val="bg1"/>
                  </a:solidFill>
                  <a:prstDash val="solid"/>
                </a:ln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ZX-Spectrum" panose="020B0600000000000000" pitchFamily="34" charset="0"/>
              </a:rPr>
            </a:br>
            <a:r>
              <a:rPr lang="en-PH" sz="5100" b="1" dirty="0">
                <a:ln w="22225">
                  <a:solidFill>
                    <a:schemeClr val="bg1"/>
                  </a:solidFill>
                  <a:prstDash val="solid"/>
                </a:ln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ZX-Spectrum" panose="020B0600000000000000" pitchFamily="34" charset="0"/>
              </a:rPr>
              <a:t>SWITCH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PH" sz="2000" dirty="0">
                <a:solidFill>
                  <a:schemeClr val="bg1"/>
                </a:solidFill>
              </a:rPr>
              <a:t>De Vera, Kenneth</a:t>
            </a:r>
          </a:p>
          <a:p>
            <a:pPr algn="l"/>
            <a:r>
              <a:rPr lang="en-PH" sz="2000" dirty="0">
                <a:solidFill>
                  <a:schemeClr val="bg1"/>
                </a:solidFill>
              </a:rPr>
              <a:t>Lopez, </a:t>
            </a:r>
            <a:r>
              <a:rPr lang="en-PH" sz="2000" dirty="0" err="1">
                <a:solidFill>
                  <a:schemeClr val="bg1"/>
                </a:solidFill>
              </a:rPr>
              <a:t>Marienne</a:t>
            </a:r>
            <a:endParaRPr lang="en-PH" sz="2000" dirty="0">
              <a:solidFill>
                <a:schemeClr val="bg1"/>
              </a:solidFill>
            </a:endParaRPr>
          </a:p>
          <a:p>
            <a:pPr algn="l"/>
            <a:r>
              <a:rPr lang="en-PH" sz="2000" dirty="0">
                <a:solidFill>
                  <a:schemeClr val="bg1"/>
                </a:solidFill>
              </a:rPr>
              <a:t>Sabellon, Aileen Benz</a:t>
            </a:r>
          </a:p>
        </p:txBody>
      </p:sp>
    </p:spTree>
    <p:extLst>
      <p:ext uri="{BB962C8B-B14F-4D97-AF65-F5344CB8AC3E}">
        <p14:creationId xmlns:p14="http://schemas.microsoft.com/office/powerpoint/2010/main" val="3265084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4" b="24923"/>
          <a:stretch/>
        </p:blipFill>
        <p:spPr>
          <a:xfrm rot="5400000">
            <a:off x="-2576384" y="2576385"/>
            <a:ext cx="6858001" cy="17052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232" y="593124"/>
            <a:ext cx="9648567" cy="1097564"/>
          </a:xfrm>
        </p:spPr>
        <p:txBody>
          <a:bodyPr>
            <a:normAutofit fontScale="90000"/>
          </a:bodyPr>
          <a:lstStyle/>
          <a:p>
            <a:r>
              <a:rPr lang="en-PH" b="1" dirty="0">
                <a:ln w="22225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ZX-Spectrum" panose="020B0600000000000000" pitchFamily="34" charset="0"/>
              </a:rPr>
              <a:t>TECHNICAL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232" y="1690688"/>
            <a:ext cx="10033687" cy="4660685"/>
          </a:xfrm>
        </p:spPr>
        <p:txBody>
          <a:bodyPr/>
          <a:lstStyle/>
          <a:p>
            <a:endParaRPr lang="en-P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185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4" b="24923"/>
          <a:stretch/>
        </p:blipFill>
        <p:spPr>
          <a:xfrm rot="5400000">
            <a:off x="-2576384" y="2576385"/>
            <a:ext cx="6858001" cy="17052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232" y="593124"/>
            <a:ext cx="9648567" cy="1097564"/>
          </a:xfrm>
        </p:spPr>
        <p:txBody>
          <a:bodyPr>
            <a:normAutofit fontScale="90000"/>
          </a:bodyPr>
          <a:lstStyle/>
          <a:p>
            <a:r>
              <a:rPr lang="en-PH" b="1" dirty="0">
                <a:ln w="22225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ZX-Spectrum" panose="020B0600000000000000" pitchFamily="34" charset="0"/>
              </a:rPr>
              <a:t>REFERENCES/MOOD 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232" y="1690688"/>
            <a:ext cx="10033687" cy="4660685"/>
          </a:xfrm>
        </p:spPr>
        <p:txBody>
          <a:bodyPr/>
          <a:lstStyle/>
          <a:p>
            <a:endParaRPr lang="en-P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39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6079" y="0"/>
            <a:ext cx="7005921" cy="6858000"/>
          </a:xfrm>
          <a:prstGeom prst="rect">
            <a:avLst/>
          </a:prstGeom>
        </p:spPr>
      </p:pic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PH" sz="48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ZX-Spectrum" panose="020B0600000000000000" pitchFamily="34" charset="0"/>
              </a:rPr>
              <a:t>ART BIBLE</a:t>
            </a:r>
          </a:p>
        </p:txBody>
      </p:sp>
    </p:spTree>
    <p:extLst>
      <p:ext uri="{BB962C8B-B14F-4D97-AF65-F5344CB8AC3E}">
        <p14:creationId xmlns:p14="http://schemas.microsoft.com/office/powerpoint/2010/main" val="423132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4" b="24923"/>
          <a:stretch/>
        </p:blipFill>
        <p:spPr>
          <a:xfrm rot="5400000">
            <a:off x="-2576384" y="2576385"/>
            <a:ext cx="6858001" cy="17052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232" y="593124"/>
            <a:ext cx="9648567" cy="1097564"/>
          </a:xfrm>
        </p:spPr>
        <p:txBody>
          <a:bodyPr/>
          <a:lstStyle/>
          <a:p>
            <a:r>
              <a:rPr lang="en-PH" b="1" dirty="0">
                <a:ln w="22225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ZX-Spectrum" panose="020B0600000000000000" pitchFamily="34" charset="0"/>
              </a:rPr>
              <a:t>ART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705232" y="1973942"/>
            <a:ext cx="10359768" cy="4275591"/>
          </a:xfrm>
        </p:spPr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67105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4" b="24923"/>
          <a:stretch/>
        </p:blipFill>
        <p:spPr>
          <a:xfrm rot="5400000">
            <a:off x="-2576384" y="2576385"/>
            <a:ext cx="6858001" cy="17052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232" y="593124"/>
            <a:ext cx="9648567" cy="1097564"/>
          </a:xfrm>
        </p:spPr>
        <p:txBody>
          <a:bodyPr/>
          <a:lstStyle/>
          <a:p>
            <a:r>
              <a:rPr lang="en-PH" b="1" dirty="0">
                <a:ln w="22225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ZX-Spectrum" panose="020B0600000000000000" pitchFamily="34" charset="0"/>
              </a:rPr>
              <a:t>CHARACTER 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232" y="1690688"/>
            <a:ext cx="10033687" cy="4660685"/>
          </a:xfrm>
        </p:spPr>
        <p:txBody>
          <a:bodyPr/>
          <a:lstStyle/>
          <a:p>
            <a:endParaRPr lang="en-PH" dirty="0">
              <a:solidFill>
                <a:schemeClr val="bg1"/>
              </a:solidFill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246" y="2938944"/>
            <a:ext cx="980112" cy="980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653" y="2938944"/>
            <a:ext cx="980112" cy="9801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851" y="2938944"/>
            <a:ext cx="980112" cy="9801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049" y="2938944"/>
            <a:ext cx="980112" cy="980112"/>
          </a:xfrm>
          <a:prstGeom prst="rect">
            <a:avLst/>
          </a:prstGeom>
        </p:spPr>
      </p:pic>
      <p:cxnSp>
        <p:nvCxnSpPr>
          <p:cNvPr id="10" name="Curved Connector 9"/>
          <p:cNvCxnSpPr>
            <a:stCxn id="6" idx="2"/>
            <a:endCxn id="9" idx="2"/>
          </p:cNvCxnSpPr>
          <p:nvPr/>
        </p:nvCxnSpPr>
        <p:spPr>
          <a:xfrm rot="16200000" flipH="1">
            <a:off x="5008703" y="3004654"/>
            <a:ext cx="12700" cy="1828803"/>
          </a:xfrm>
          <a:prstGeom prst="curvedConnector3">
            <a:avLst>
              <a:gd name="adj1" fmla="val 3648646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9" idx="0"/>
            <a:endCxn id="8" idx="0"/>
          </p:cNvCxnSpPr>
          <p:nvPr/>
        </p:nvCxnSpPr>
        <p:spPr>
          <a:xfrm rot="5400000" flipH="1" flipV="1">
            <a:off x="6837506" y="2024543"/>
            <a:ext cx="12700" cy="1828802"/>
          </a:xfrm>
          <a:prstGeom prst="curvedConnector3">
            <a:avLst>
              <a:gd name="adj1" fmla="val 3454055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6200000" flipH="1">
            <a:off x="8666309" y="3017355"/>
            <a:ext cx="12700" cy="1828803"/>
          </a:xfrm>
          <a:prstGeom prst="curvedConnector3">
            <a:avLst>
              <a:gd name="adj1" fmla="val 3648646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88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4" b="24923"/>
          <a:stretch/>
        </p:blipFill>
        <p:spPr>
          <a:xfrm rot="5400000">
            <a:off x="-2576384" y="2576385"/>
            <a:ext cx="6858001" cy="17052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232" y="593124"/>
            <a:ext cx="9648567" cy="1097564"/>
          </a:xfrm>
        </p:spPr>
        <p:txBody>
          <a:bodyPr/>
          <a:lstStyle/>
          <a:p>
            <a:r>
              <a:rPr lang="en-PH" b="1" dirty="0">
                <a:ln w="22225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ZX-Spectrum" panose="020B0600000000000000" pitchFamily="34" charset="0"/>
              </a:rPr>
              <a:t>LEVEL OF DETAILS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919" y="2603126"/>
            <a:ext cx="8208980" cy="3270510"/>
          </a:xfrm>
        </p:spPr>
      </p:pic>
    </p:spTree>
    <p:extLst>
      <p:ext uri="{BB962C8B-B14F-4D97-AF65-F5344CB8AC3E}">
        <p14:creationId xmlns:p14="http://schemas.microsoft.com/office/powerpoint/2010/main" val="2483770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18"/>
          <a:stretch/>
        </p:blipFill>
        <p:spPr>
          <a:xfrm>
            <a:off x="3126939" y="1767761"/>
            <a:ext cx="6525061" cy="4191167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4" b="24923"/>
          <a:stretch/>
        </p:blipFill>
        <p:spPr>
          <a:xfrm rot="5400000">
            <a:off x="-2576384" y="2576385"/>
            <a:ext cx="6858001" cy="17052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233" y="212124"/>
            <a:ext cx="9648567" cy="1097564"/>
          </a:xfrm>
        </p:spPr>
        <p:txBody>
          <a:bodyPr/>
          <a:lstStyle/>
          <a:p>
            <a:pPr algn="ctr"/>
            <a:r>
              <a:rPr lang="en-PH" b="1" dirty="0">
                <a:ln w="22225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ZX-Spectrum" panose="020B0600000000000000" pitchFamily="34" charset="0"/>
              </a:rPr>
              <a:t>CAMERA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2" t="16225" r="9797" b="30705"/>
          <a:stretch/>
        </p:blipFill>
        <p:spPr>
          <a:xfrm>
            <a:off x="2772132" y="1016001"/>
            <a:ext cx="7387868" cy="5109028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694" y="2006775"/>
            <a:ext cx="681998" cy="6304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069" y="1926513"/>
            <a:ext cx="775132" cy="511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878" y="2072136"/>
            <a:ext cx="246115" cy="22749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36319" y="6232335"/>
            <a:ext cx="3106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SIDE SCROLLER POINT OF VIEW</a:t>
            </a:r>
          </a:p>
        </p:txBody>
      </p:sp>
    </p:spTree>
    <p:extLst>
      <p:ext uri="{BB962C8B-B14F-4D97-AF65-F5344CB8AC3E}">
        <p14:creationId xmlns:p14="http://schemas.microsoft.com/office/powerpoint/2010/main" val="225721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4" b="24923"/>
          <a:stretch/>
        </p:blipFill>
        <p:spPr>
          <a:xfrm rot="5400000">
            <a:off x="-2576384" y="2576385"/>
            <a:ext cx="6858001" cy="17052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3918" y="116157"/>
            <a:ext cx="9648567" cy="1097564"/>
          </a:xfrm>
        </p:spPr>
        <p:txBody>
          <a:bodyPr/>
          <a:lstStyle/>
          <a:p>
            <a:r>
              <a:rPr lang="en-PH" b="1" dirty="0">
                <a:ln w="22225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ZX-Spectrum" panose="020B0600000000000000" pitchFamily="34" charset="0"/>
              </a:rPr>
              <a:t>COLOR PALETTE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18" y="1213721"/>
            <a:ext cx="3707924" cy="994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19" y="2353263"/>
            <a:ext cx="3707924" cy="4862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18" y="2984621"/>
            <a:ext cx="3707924" cy="4862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18" y="3615979"/>
            <a:ext cx="3707924" cy="4862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18" y="4247337"/>
            <a:ext cx="3707924" cy="5079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18" y="4900417"/>
            <a:ext cx="3707924" cy="5079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18" y="5553552"/>
            <a:ext cx="3707924" cy="5079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36642" y="6043271"/>
            <a:ext cx="34453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400" b="1" dirty="0">
                <a:solidFill>
                  <a:schemeClr val="bg1"/>
                </a:solidFill>
              </a:rPr>
              <a:t>USES WARM AND COOL COLORS</a:t>
            </a:r>
          </a:p>
          <a:p>
            <a:pPr algn="ctr"/>
            <a:r>
              <a:rPr lang="en-PH" sz="1400" b="1" dirty="0">
                <a:solidFill>
                  <a:schemeClr val="bg1"/>
                </a:solidFill>
              </a:rPr>
              <a:t>THAT MAY WORK FOR CASUAL AUDIENCE</a:t>
            </a:r>
          </a:p>
          <a:p>
            <a:pPr algn="ctr"/>
            <a:r>
              <a:rPr lang="en-PH" sz="1400" b="1" dirty="0">
                <a:solidFill>
                  <a:schemeClr val="bg1"/>
                </a:solidFill>
              </a:rPr>
              <a:t>AND MAKE THE GAME FEEL PUZZLE PACKED</a:t>
            </a:r>
            <a:endParaRPr lang="en-PH" sz="14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983" y="2630772"/>
            <a:ext cx="2124502" cy="21245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52"/>
          <a:stretch/>
        </p:blipFill>
        <p:spPr>
          <a:xfrm>
            <a:off x="6008242" y="1213721"/>
            <a:ext cx="3169553" cy="484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76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4" b="24923"/>
          <a:stretch/>
        </p:blipFill>
        <p:spPr>
          <a:xfrm rot="5400000">
            <a:off x="-2576384" y="2576385"/>
            <a:ext cx="6858001" cy="17052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232" y="593124"/>
            <a:ext cx="9648567" cy="1097564"/>
          </a:xfrm>
        </p:spPr>
        <p:txBody>
          <a:bodyPr>
            <a:normAutofit fontScale="90000"/>
          </a:bodyPr>
          <a:lstStyle/>
          <a:p>
            <a:r>
              <a:rPr lang="en-PH" b="1" dirty="0">
                <a:ln w="22225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ZX-Spectrum" panose="020B0600000000000000" pitchFamily="34" charset="0"/>
              </a:rPr>
              <a:t>ATMOSPHERE OR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232" y="1690688"/>
            <a:ext cx="10033687" cy="4660685"/>
          </a:xfrm>
        </p:spPr>
        <p:txBody>
          <a:bodyPr/>
          <a:lstStyle/>
          <a:p>
            <a:endParaRPr lang="en-P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945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4" b="24923"/>
          <a:stretch/>
        </p:blipFill>
        <p:spPr>
          <a:xfrm rot="5400000">
            <a:off x="-2576384" y="2576385"/>
            <a:ext cx="6858001" cy="17052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232" y="593124"/>
            <a:ext cx="9648567" cy="1097564"/>
          </a:xfrm>
        </p:spPr>
        <p:txBody>
          <a:bodyPr/>
          <a:lstStyle/>
          <a:p>
            <a:r>
              <a:rPr lang="en-PH" dirty="0">
                <a:ln w="22225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ZX-Spectrum" panose="020B0600000000000000" pitchFamily="34" charset="0"/>
              </a:rPr>
              <a:t>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232" y="1690688"/>
            <a:ext cx="10033687" cy="4660685"/>
          </a:xfrm>
        </p:spPr>
        <p:txBody>
          <a:bodyPr/>
          <a:lstStyle/>
          <a:p>
            <a:endParaRPr lang="en-P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3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56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ZX-Spectrum</vt:lpstr>
      <vt:lpstr>Office Theme</vt:lpstr>
      <vt:lpstr>SPECTRUM SWITCH</vt:lpstr>
      <vt:lpstr>ART BIBLE</vt:lpstr>
      <vt:lpstr>ART STYLE</vt:lpstr>
      <vt:lpstr>CHARACTER ART</vt:lpstr>
      <vt:lpstr>LEVEL OF DETAILS</vt:lpstr>
      <vt:lpstr>CAMERA</vt:lpstr>
      <vt:lpstr>COLOR PALETTE</vt:lpstr>
      <vt:lpstr>ATMOSPHERE OR ENVIRONMENT</vt:lpstr>
      <vt:lpstr>USER INTERFACE</vt:lpstr>
      <vt:lpstr>TECHNICAL GUIDELINES</vt:lpstr>
      <vt:lpstr>REFERENCES/MOOD BOARDS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SPECTRUM SWITCH</dc:title>
  <dc:creator>Aileen Sabellon</dc:creator>
  <cp:lastModifiedBy>Aileen Sabellon</cp:lastModifiedBy>
  <cp:revision>14</cp:revision>
  <dcterms:created xsi:type="dcterms:W3CDTF">2016-03-29T11:37:48Z</dcterms:created>
  <dcterms:modified xsi:type="dcterms:W3CDTF">2016-03-29T14:24:11Z</dcterms:modified>
</cp:coreProperties>
</file>