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4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0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8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2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960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3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3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3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9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7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3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2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4066"/>
                </a:solidFill>
              </a:rPr>
              <a:t>Beddit - </a:t>
            </a:r>
            <a:r>
              <a:rPr lang="en-US" sz="4000" i="1" dirty="0">
                <a:solidFill>
                  <a:srgbClr val="994066"/>
                </a:solidFill>
              </a:rPr>
              <a:t>A better Reddit?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Anya  </a:t>
            </a:r>
            <a:r>
              <a:rPr lang="en-US" sz="2000" dirty="0" err="1" smtClean="0"/>
              <a:t>Derbakova</a:t>
            </a:r>
            <a:r>
              <a:rPr lang="en-US" sz="2000" dirty="0"/>
              <a:t>, </a:t>
            </a:r>
            <a:r>
              <a:rPr lang="en-US" sz="2000" dirty="0" smtClean="0"/>
              <a:t>Tom </a:t>
            </a:r>
            <a:r>
              <a:rPr lang="en-US" sz="2000" dirty="0" err="1" smtClean="0"/>
              <a:t>Chupkowski</a:t>
            </a:r>
            <a:r>
              <a:rPr lang="en-US" sz="2000" dirty="0" smtClean="0"/>
              <a:t>, Jack Hilton</a:t>
            </a:r>
          </a:p>
          <a:p>
            <a:r>
              <a:rPr lang="en-US" sz="2000" dirty="0" smtClean="0"/>
              <a:t>March 30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2017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2715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4066"/>
                </a:solidFill>
              </a:rPr>
              <a:t>Motivation</a:t>
            </a:r>
            <a:endParaRPr lang="en-US" dirty="0">
              <a:solidFill>
                <a:srgbClr val="994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100698" cy="3777622"/>
          </a:xfrm>
        </p:spPr>
        <p:txBody>
          <a:bodyPr/>
          <a:lstStyle/>
          <a:p>
            <a:r>
              <a:rPr lang="en-US" sz="2400" dirty="0" smtClean="0"/>
              <a:t>Duplicate the message board functionality of a site like Reddit</a:t>
            </a:r>
          </a:p>
          <a:p>
            <a:r>
              <a:rPr lang="en-US" sz="2400" dirty="0" smtClean="0"/>
              <a:t>Focus on concepts instead of trying to force a creative idea</a:t>
            </a:r>
          </a:p>
          <a:p>
            <a:r>
              <a:rPr lang="en-US" sz="2400" dirty="0" smtClean="0"/>
              <a:t>Imagine ways to improve functionality for a well-established web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4066"/>
                </a:solidFill>
              </a:rPr>
              <a:t>Responsibilities</a:t>
            </a:r>
            <a:endParaRPr lang="en-US" dirty="0">
              <a:solidFill>
                <a:srgbClr val="9940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Jack</a:t>
            </a:r>
          </a:p>
          <a:p>
            <a:r>
              <a:rPr lang="en-US" sz="2400" dirty="0" smtClean="0"/>
              <a:t>Create home page w/ message board features (i.e. upvote/</a:t>
            </a:r>
            <a:r>
              <a:rPr lang="en-US" sz="2400" dirty="0" err="1" smtClean="0"/>
              <a:t>downvote</a:t>
            </a:r>
            <a:r>
              <a:rPr lang="en-US" sz="2400" dirty="0" smtClean="0"/>
              <a:t> buttons)</a:t>
            </a:r>
          </a:p>
          <a:p>
            <a:r>
              <a:rPr lang="en-US" sz="2400" dirty="0" smtClean="0"/>
              <a:t>JS functions to render posts from database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Anya &amp; Tom</a:t>
            </a:r>
          </a:p>
          <a:p>
            <a:r>
              <a:rPr lang="en-US" sz="2400" dirty="0" smtClean="0"/>
              <a:t>Server routing and configuration</a:t>
            </a:r>
          </a:p>
          <a:p>
            <a:r>
              <a:rPr lang="en-US" sz="2400" dirty="0" err="1" smtClean="0"/>
              <a:t>Sequelize</a:t>
            </a:r>
            <a:endParaRPr lang="en-US" sz="2400" dirty="0" smtClean="0"/>
          </a:p>
          <a:p>
            <a:r>
              <a:rPr lang="en-US" sz="2400" dirty="0" smtClean="0"/>
              <a:t>User authentication w/ Firebase </a:t>
            </a:r>
          </a:p>
          <a:p>
            <a:r>
              <a:rPr lang="en-US" sz="2400" dirty="0" smtClean="0"/>
              <a:t>User Profile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37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4066"/>
                </a:solidFill>
              </a:rPr>
              <a:t>Incorporated Tech</a:t>
            </a:r>
            <a:endParaRPr lang="en-US" dirty="0">
              <a:solidFill>
                <a:srgbClr val="994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HTML, CSS, JS</a:t>
            </a:r>
          </a:p>
          <a:p>
            <a:r>
              <a:rPr lang="en-US" sz="2400" dirty="0" smtClean="0"/>
              <a:t>Bootstrap and </a:t>
            </a:r>
            <a:r>
              <a:rPr lang="en-US" sz="2400" dirty="0" err="1" smtClean="0"/>
              <a:t>FontAwesome</a:t>
            </a:r>
            <a:endParaRPr lang="en-US" sz="2400" dirty="0"/>
          </a:p>
          <a:p>
            <a:r>
              <a:rPr lang="en-US" sz="2400" dirty="0" smtClean="0"/>
              <a:t>Moment.js for timestamps on posts</a:t>
            </a:r>
          </a:p>
          <a:p>
            <a:r>
              <a:rPr lang="en-US" sz="2400" dirty="0" err="1" smtClean="0"/>
              <a:t>Sequelize</a:t>
            </a:r>
            <a:r>
              <a:rPr lang="en-US" sz="2400" dirty="0" smtClean="0"/>
              <a:t>, MySQL, Express</a:t>
            </a:r>
          </a:p>
          <a:p>
            <a:r>
              <a:rPr lang="en-US" sz="2400" b="1" i="1" dirty="0" err="1" smtClean="0"/>
              <a:t>Loglevel</a:t>
            </a:r>
            <a:endParaRPr lang="en-US" sz="2400" b="1" i="1" dirty="0" smtClean="0"/>
          </a:p>
          <a:p>
            <a:r>
              <a:rPr lang="en-US" sz="2400" b="1" i="1" dirty="0" smtClean="0"/>
              <a:t>Firebase Authentication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3726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4066"/>
                </a:solidFill>
              </a:rPr>
              <a:t>Product Features</a:t>
            </a:r>
            <a:endParaRPr lang="en-US" dirty="0">
              <a:solidFill>
                <a:srgbClr val="994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 in w/ Firebase authentication through various social media accounts</a:t>
            </a:r>
          </a:p>
          <a:p>
            <a:r>
              <a:rPr lang="en-US" sz="2400" dirty="0" smtClean="0"/>
              <a:t>Edit profile avatar, “About Me” section for user account</a:t>
            </a:r>
          </a:p>
          <a:p>
            <a:r>
              <a:rPr lang="en-US" sz="2400" dirty="0" smtClean="0"/>
              <a:t>Post to message board</a:t>
            </a:r>
          </a:p>
          <a:p>
            <a:r>
              <a:rPr lang="en-US" sz="2400" dirty="0" smtClean="0"/>
              <a:t>Upvote/</a:t>
            </a:r>
            <a:r>
              <a:rPr lang="en-US" sz="2400" dirty="0" err="1" smtClean="0"/>
              <a:t>downvote</a:t>
            </a:r>
            <a:r>
              <a:rPr lang="en-US" sz="2400" dirty="0" smtClean="0"/>
              <a:t> links from user posts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44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4066"/>
                </a:solidFill>
              </a:rPr>
              <a:t>Challenges</a:t>
            </a:r>
            <a:endParaRPr lang="en-US" dirty="0">
              <a:solidFill>
                <a:srgbClr val="994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Sequelize</a:t>
            </a:r>
            <a:r>
              <a:rPr lang="en-US" sz="2400" dirty="0" smtClean="0"/>
              <a:t> </a:t>
            </a:r>
            <a:r>
              <a:rPr lang="en-US" sz="2400" dirty="0"/>
              <a:t>b</a:t>
            </a:r>
            <a:r>
              <a:rPr lang="en-US" sz="2400" dirty="0" smtClean="0"/>
              <a:t>ug for User ID</a:t>
            </a:r>
          </a:p>
          <a:p>
            <a:r>
              <a:rPr lang="en-US" sz="2400" dirty="0" smtClean="0"/>
              <a:t>Twitter doesn’t use email addresses</a:t>
            </a:r>
          </a:p>
          <a:p>
            <a:r>
              <a:rPr lang="en-US" sz="2400" dirty="0" smtClean="0"/>
              <a:t>Firebase </a:t>
            </a:r>
            <a:r>
              <a:rPr lang="en-US" sz="2400" dirty="0" err="1" smtClean="0"/>
              <a:t>Uid</a:t>
            </a:r>
            <a:r>
              <a:rPr lang="en-US" sz="2400" dirty="0" smtClean="0"/>
              <a:t> as primary key</a:t>
            </a:r>
          </a:p>
          <a:p>
            <a:r>
              <a:rPr lang="en-US" sz="2400" dirty="0" smtClean="0"/>
              <a:t>Jack didn’t understand Handlebars as well as he thought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2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4066"/>
                </a:solidFill>
              </a:rPr>
              <a:t>Next Steps</a:t>
            </a:r>
            <a:endParaRPr lang="en-US" dirty="0">
              <a:solidFill>
                <a:srgbClr val="994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19952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Templating for individual posts</a:t>
            </a:r>
          </a:p>
          <a:p>
            <a:r>
              <a:rPr lang="en-US" sz="2400" dirty="0" smtClean="0"/>
              <a:t>Tabs to organize content</a:t>
            </a:r>
          </a:p>
          <a:p>
            <a:r>
              <a:rPr lang="en-US" sz="2400" dirty="0" smtClean="0"/>
              <a:t>Chat functionality</a:t>
            </a:r>
          </a:p>
          <a:p>
            <a:r>
              <a:rPr lang="en-US" sz="2400" dirty="0" smtClean="0"/>
              <a:t>Pagination</a:t>
            </a:r>
          </a:p>
          <a:p>
            <a:r>
              <a:rPr lang="en-US" sz="2400" dirty="0" smtClean="0"/>
              <a:t>Angular.js for on-the-fly HTML updating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3983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192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Beddit - A better Reddit? </vt:lpstr>
      <vt:lpstr>Motivation</vt:lpstr>
      <vt:lpstr>Responsibilities</vt:lpstr>
      <vt:lpstr>Incorporated Tech</vt:lpstr>
      <vt:lpstr>Product Features</vt:lpstr>
      <vt:lpstr>Challenges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Beddit - A better Reddit?</dc:title>
  <dc:creator>Jack Hilton</dc:creator>
  <cp:lastModifiedBy>Jack Hilton</cp:lastModifiedBy>
  <cp:revision>4</cp:revision>
  <dcterms:created xsi:type="dcterms:W3CDTF">2017-03-30T21:52:23Z</dcterms:created>
  <dcterms:modified xsi:type="dcterms:W3CDTF">2017-03-30T22:24:39Z</dcterms:modified>
</cp:coreProperties>
</file>