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3"/>
  </p:notesMasterIdLst>
  <p:sldIdLst>
    <p:sldId id="257" r:id="rId2"/>
    <p:sldId id="256" r:id="rId3"/>
    <p:sldId id="294" r:id="rId4"/>
    <p:sldId id="334" r:id="rId5"/>
    <p:sldId id="335" r:id="rId6"/>
    <p:sldId id="336" r:id="rId7"/>
    <p:sldId id="314" r:id="rId8"/>
    <p:sldId id="313" r:id="rId9"/>
    <p:sldId id="316" r:id="rId10"/>
    <p:sldId id="315" r:id="rId11"/>
    <p:sldId id="317" r:id="rId12"/>
    <p:sldId id="319" r:id="rId13"/>
    <p:sldId id="333" r:id="rId14"/>
    <p:sldId id="332" r:id="rId15"/>
    <p:sldId id="355" r:id="rId16"/>
    <p:sldId id="356" r:id="rId17"/>
    <p:sldId id="357" r:id="rId18"/>
    <p:sldId id="359" r:id="rId19"/>
    <p:sldId id="360" r:id="rId20"/>
    <p:sldId id="362" r:id="rId21"/>
    <p:sldId id="363" r:id="rId22"/>
    <p:sldId id="364" r:id="rId23"/>
    <p:sldId id="354" r:id="rId24"/>
    <p:sldId id="337" r:id="rId25"/>
    <p:sldId id="338" r:id="rId26"/>
    <p:sldId id="318" r:id="rId27"/>
    <p:sldId id="339" r:id="rId28"/>
    <p:sldId id="320" r:id="rId29"/>
    <p:sldId id="321" r:id="rId30"/>
    <p:sldId id="322" r:id="rId31"/>
    <p:sldId id="323" r:id="rId32"/>
    <p:sldId id="340" r:id="rId33"/>
    <p:sldId id="341" r:id="rId34"/>
    <p:sldId id="342" r:id="rId35"/>
    <p:sldId id="343" r:id="rId36"/>
    <p:sldId id="329" r:id="rId37"/>
    <p:sldId id="344" r:id="rId38"/>
    <p:sldId id="347" r:id="rId39"/>
    <p:sldId id="348" r:id="rId40"/>
    <p:sldId id="349" r:id="rId41"/>
    <p:sldId id="353" r:id="rId42"/>
    <p:sldId id="369" r:id="rId43"/>
    <p:sldId id="366" r:id="rId44"/>
    <p:sldId id="367" r:id="rId45"/>
    <p:sldId id="368" r:id="rId46"/>
    <p:sldId id="365" r:id="rId47"/>
    <p:sldId id="370" r:id="rId48"/>
    <p:sldId id="371" r:id="rId49"/>
    <p:sldId id="372" r:id="rId50"/>
    <p:sldId id="373" r:id="rId51"/>
    <p:sldId id="374"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43E76-36F0-4C33-8D4A-CEA8605A6C16}"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99F4141-5DEF-46D1-8936-CC3F8C3A824A}">
      <dgm:prSet/>
      <dgm:spPr/>
      <dgm:t>
        <a:bodyPr/>
        <a:lstStyle/>
        <a:p>
          <a:r>
            <a:rPr lang="en-GB" i="1"/>
            <a:t>Scheduling</a:t>
          </a:r>
          <a:r>
            <a:rPr lang="en-GB"/>
            <a:t> is the process of deciding:</a:t>
          </a:r>
          <a:endParaRPr lang="en-US"/>
        </a:p>
      </dgm:t>
    </dgm:pt>
    <dgm:pt modelId="{7706646F-E937-4404-A156-35124D89CD3F}" type="parTrans" cxnId="{2D457E85-B58E-4319-BE4E-A631C4DDA740}">
      <dgm:prSet/>
      <dgm:spPr/>
      <dgm:t>
        <a:bodyPr/>
        <a:lstStyle/>
        <a:p>
          <a:endParaRPr lang="en-US"/>
        </a:p>
      </dgm:t>
    </dgm:pt>
    <dgm:pt modelId="{94E19BF1-BC75-4D7F-8A6A-EA32A89FC2BD}" type="sibTrans" cxnId="{2D457E85-B58E-4319-BE4E-A631C4DDA740}">
      <dgm:prSet/>
      <dgm:spPr/>
      <dgm:t>
        <a:bodyPr/>
        <a:lstStyle/>
        <a:p>
          <a:endParaRPr lang="en-US"/>
        </a:p>
      </dgm:t>
    </dgm:pt>
    <dgm:pt modelId="{4BCD136F-C502-4B29-8F57-1B50699B5E8B}">
      <dgm:prSet/>
      <dgm:spPr/>
      <dgm:t>
        <a:bodyPr/>
        <a:lstStyle/>
        <a:p>
          <a:r>
            <a:rPr lang="en-GB"/>
            <a:t>In what sequence a set of activities will be performed.</a:t>
          </a:r>
          <a:endParaRPr lang="en-US"/>
        </a:p>
      </dgm:t>
    </dgm:pt>
    <dgm:pt modelId="{A8E84CC4-8ACA-45F9-AFD2-9590A47B6E2C}" type="parTrans" cxnId="{1D734D07-19F6-40F0-8169-B01A3266CA34}">
      <dgm:prSet/>
      <dgm:spPr/>
      <dgm:t>
        <a:bodyPr/>
        <a:lstStyle/>
        <a:p>
          <a:endParaRPr lang="en-US"/>
        </a:p>
      </dgm:t>
    </dgm:pt>
    <dgm:pt modelId="{4CB8606E-AA23-449C-B98D-C7E7E93C386C}" type="sibTrans" cxnId="{1D734D07-19F6-40F0-8169-B01A3266CA34}">
      <dgm:prSet/>
      <dgm:spPr/>
      <dgm:t>
        <a:bodyPr/>
        <a:lstStyle/>
        <a:p>
          <a:endParaRPr lang="en-US"/>
        </a:p>
      </dgm:t>
    </dgm:pt>
    <dgm:pt modelId="{F28EDD2E-7474-4F2C-BEB3-EF3018427ADC}">
      <dgm:prSet/>
      <dgm:spPr/>
      <dgm:t>
        <a:bodyPr/>
        <a:lstStyle/>
        <a:p>
          <a:r>
            <a:rPr lang="en-GB"/>
            <a:t>When they should start and be completed. </a:t>
          </a:r>
          <a:endParaRPr lang="en-US"/>
        </a:p>
      </dgm:t>
    </dgm:pt>
    <dgm:pt modelId="{C0FD690A-24F5-4ADB-85C2-DAB4296879C2}" type="parTrans" cxnId="{71886570-1006-47B4-AACD-5B7D80B7315D}">
      <dgm:prSet/>
      <dgm:spPr/>
      <dgm:t>
        <a:bodyPr/>
        <a:lstStyle/>
        <a:p>
          <a:endParaRPr lang="en-US"/>
        </a:p>
      </dgm:t>
    </dgm:pt>
    <dgm:pt modelId="{7D9476FD-CC18-4102-9A4E-E5D0FC2DA96D}" type="sibTrans" cxnId="{71886570-1006-47B4-AACD-5B7D80B7315D}">
      <dgm:prSet/>
      <dgm:spPr/>
      <dgm:t>
        <a:bodyPr/>
        <a:lstStyle/>
        <a:p>
          <a:endParaRPr lang="en-US"/>
        </a:p>
      </dgm:t>
    </dgm:pt>
    <dgm:pt modelId="{EFA1A1B1-2874-472F-9650-90A9380E6DDE}">
      <dgm:prSet/>
      <dgm:spPr/>
      <dgm:t>
        <a:bodyPr/>
        <a:lstStyle/>
        <a:p>
          <a:r>
            <a:rPr lang="en-GB" i="1"/>
            <a:t>Tracking</a:t>
          </a:r>
          <a:r>
            <a:rPr lang="en-GB"/>
            <a:t> is the process of determining how well you are sticking to the cost estimate and schedule.</a:t>
          </a:r>
          <a:r>
            <a:rPr lang="en-US"/>
            <a:t> </a:t>
          </a:r>
        </a:p>
      </dgm:t>
    </dgm:pt>
    <dgm:pt modelId="{39B862A8-7F2C-4837-92D8-26E7C5449CE5}" type="parTrans" cxnId="{01840B23-0B88-48CF-A601-CAE32C3AE64E}">
      <dgm:prSet/>
      <dgm:spPr/>
      <dgm:t>
        <a:bodyPr/>
        <a:lstStyle/>
        <a:p>
          <a:endParaRPr lang="en-US"/>
        </a:p>
      </dgm:t>
    </dgm:pt>
    <dgm:pt modelId="{48820A2A-E7C2-4924-A2D7-3940B5FDAC32}" type="sibTrans" cxnId="{01840B23-0B88-48CF-A601-CAE32C3AE64E}">
      <dgm:prSet/>
      <dgm:spPr/>
      <dgm:t>
        <a:bodyPr/>
        <a:lstStyle/>
        <a:p>
          <a:endParaRPr lang="en-US"/>
        </a:p>
      </dgm:t>
    </dgm:pt>
    <dgm:pt modelId="{5C0DB267-0F17-4BBE-BB9B-85DDA463F3D6}" type="pres">
      <dgm:prSet presAssocID="{7D043E76-36F0-4C33-8D4A-CEA8605A6C16}" presName="Name0" presStyleCnt="0">
        <dgm:presLayoutVars>
          <dgm:dir/>
          <dgm:animLvl val="lvl"/>
          <dgm:resizeHandles val="exact"/>
        </dgm:presLayoutVars>
      </dgm:prSet>
      <dgm:spPr/>
      <dgm:t>
        <a:bodyPr/>
        <a:lstStyle/>
        <a:p>
          <a:endParaRPr lang="en-US"/>
        </a:p>
      </dgm:t>
    </dgm:pt>
    <dgm:pt modelId="{EAAD0B27-F18B-4484-8E59-EC1F95949281}" type="pres">
      <dgm:prSet presAssocID="{EFA1A1B1-2874-472F-9650-90A9380E6DDE}" presName="boxAndChildren" presStyleCnt="0"/>
      <dgm:spPr/>
    </dgm:pt>
    <dgm:pt modelId="{78784C31-EA05-4F2A-A1BF-69DDABFD21B5}" type="pres">
      <dgm:prSet presAssocID="{EFA1A1B1-2874-472F-9650-90A9380E6DDE}" presName="parentTextBox" presStyleLbl="node1" presStyleIdx="0" presStyleCnt="2"/>
      <dgm:spPr/>
      <dgm:t>
        <a:bodyPr/>
        <a:lstStyle/>
        <a:p>
          <a:endParaRPr lang="en-US"/>
        </a:p>
      </dgm:t>
    </dgm:pt>
    <dgm:pt modelId="{7E3FFFE4-221F-47FB-ADA3-41032F342A4F}" type="pres">
      <dgm:prSet presAssocID="{94E19BF1-BC75-4D7F-8A6A-EA32A89FC2BD}" presName="sp" presStyleCnt="0"/>
      <dgm:spPr/>
    </dgm:pt>
    <dgm:pt modelId="{CEABCDD4-1CA9-4386-A380-3350390B372F}" type="pres">
      <dgm:prSet presAssocID="{A99F4141-5DEF-46D1-8936-CC3F8C3A824A}" presName="arrowAndChildren" presStyleCnt="0"/>
      <dgm:spPr/>
    </dgm:pt>
    <dgm:pt modelId="{B867159A-C444-48AC-B9C2-0324042B00BF}" type="pres">
      <dgm:prSet presAssocID="{A99F4141-5DEF-46D1-8936-CC3F8C3A824A}" presName="parentTextArrow" presStyleLbl="node1" presStyleIdx="0" presStyleCnt="2"/>
      <dgm:spPr/>
      <dgm:t>
        <a:bodyPr/>
        <a:lstStyle/>
        <a:p>
          <a:endParaRPr lang="en-US"/>
        </a:p>
      </dgm:t>
    </dgm:pt>
    <dgm:pt modelId="{84AF97D6-8629-43B1-8062-A9462BCFCC63}" type="pres">
      <dgm:prSet presAssocID="{A99F4141-5DEF-46D1-8936-CC3F8C3A824A}" presName="arrow" presStyleLbl="node1" presStyleIdx="1" presStyleCnt="2"/>
      <dgm:spPr/>
      <dgm:t>
        <a:bodyPr/>
        <a:lstStyle/>
        <a:p>
          <a:endParaRPr lang="en-US"/>
        </a:p>
      </dgm:t>
    </dgm:pt>
    <dgm:pt modelId="{5332D4AD-FABF-4991-A922-DD636CE8D243}" type="pres">
      <dgm:prSet presAssocID="{A99F4141-5DEF-46D1-8936-CC3F8C3A824A}" presName="descendantArrow" presStyleCnt="0"/>
      <dgm:spPr/>
    </dgm:pt>
    <dgm:pt modelId="{67B963E3-5F2D-43D0-A618-2AB02EE3D61A}" type="pres">
      <dgm:prSet presAssocID="{4BCD136F-C502-4B29-8F57-1B50699B5E8B}" presName="childTextArrow" presStyleLbl="fgAccFollowNode1" presStyleIdx="0" presStyleCnt="2">
        <dgm:presLayoutVars>
          <dgm:bulletEnabled val="1"/>
        </dgm:presLayoutVars>
      </dgm:prSet>
      <dgm:spPr/>
      <dgm:t>
        <a:bodyPr/>
        <a:lstStyle/>
        <a:p>
          <a:endParaRPr lang="en-US"/>
        </a:p>
      </dgm:t>
    </dgm:pt>
    <dgm:pt modelId="{81E81760-C2FA-4728-A8F1-5FBC2C37E007}" type="pres">
      <dgm:prSet presAssocID="{F28EDD2E-7474-4F2C-BEB3-EF3018427ADC}" presName="childTextArrow" presStyleLbl="fgAccFollowNode1" presStyleIdx="1" presStyleCnt="2">
        <dgm:presLayoutVars>
          <dgm:bulletEnabled val="1"/>
        </dgm:presLayoutVars>
      </dgm:prSet>
      <dgm:spPr/>
      <dgm:t>
        <a:bodyPr/>
        <a:lstStyle/>
        <a:p>
          <a:endParaRPr lang="en-US"/>
        </a:p>
      </dgm:t>
    </dgm:pt>
  </dgm:ptLst>
  <dgm:cxnLst>
    <dgm:cxn modelId="{BAFA13E1-323E-4787-B520-0B471651CF3D}" type="presOf" srcId="{7D043E76-36F0-4C33-8D4A-CEA8605A6C16}" destId="{5C0DB267-0F17-4BBE-BB9B-85DDA463F3D6}" srcOrd="0" destOrd="0" presId="urn:microsoft.com/office/officeart/2005/8/layout/process4"/>
    <dgm:cxn modelId="{F4F13ACA-CBCF-41EA-A90B-9593BBFDCCE8}" type="presOf" srcId="{F28EDD2E-7474-4F2C-BEB3-EF3018427ADC}" destId="{81E81760-C2FA-4728-A8F1-5FBC2C37E007}" srcOrd="0" destOrd="0" presId="urn:microsoft.com/office/officeart/2005/8/layout/process4"/>
    <dgm:cxn modelId="{2D457E85-B58E-4319-BE4E-A631C4DDA740}" srcId="{7D043E76-36F0-4C33-8D4A-CEA8605A6C16}" destId="{A99F4141-5DEF-46D1-8936-CC3F8C3A824A}" srcOrd="0" destOrd="0" parTransId="{7706646F-E937-4404-A156-35124D89CD3F}" sibTransId="{94E19BF1-BC75-4D7F-8A6A-EA32A89FC2BD}"/>
    <dgm:cxn modelId="{CC27E538-A60E-42D3-B98C-DAA7735C8FC9}" type="presOf" srcId="{A99F4141-5DEF-46D1-8936-CC3F8C3A824A}" destId="{B867159A-C444-48AC-B9C2-0324042B00BF}" srcOrd="0" destOrd="0" presId="urn:microsoft.com/office/officeart/2005/8/layout/process4"/>
    <dgm:cxn modelId="{01840B23-0B88-48CF-A601-CAE32C3AE64E}" srcId="{7D043E76-36F0-4C33-8D4A-CEA8605A6C16}" destId="{EFA1A1B1-2874-472F-9650-90A9380E6DDE}" srcOrd="1" destOrd="0" parTransId="{39B862A8-7F2C-4837-92D8-26E7C5449CE5}" sibTransId="{48820A2A-E7C2-4924-A2D7-3940B5FDAC32}"/>
    <dgm:cxn modelId="{71886570-1006-47B4-AACD-5B7D80B7315D}" srcId="{A99F4141-5DEF-46D1-8936-CC3F8C3A824A}" destId="{F28EDD2E-7474-4F2C-BEB3-EF3018427ADC}" srcOrd="1" destOrd="0" parTransId="{C0FD690A-24F5-4ADB-85C2-DAB4296879C2}" sibTransId="{7D9476FD-CC18-4102-9A4E-E5D0FC2DA96D}"/>
    <dgm:cxn modelId="{8D7E87BF-2333-4D53-91EB-22D5D1B593FB}" type="presOf" srcId="{A99F4141-5DEF-46D1-8936-CC3F8C3A824A}" destId="{84AF97D6-8629-43B1-8062-A9462BCFCC63}" srcOrd="1" destOrd="0" presId="urn:microsoft.com/office/officeart/2005/8/layout/process4"/>
    <dgm:cxn modelId="{EFD17DC6-18C0-4DD1-86B0-4B8B9281C62F}" type="presOf" srcId="{EFA1A1B1-2874-472F-9650-90A9380E6DDE}" destId="{78784C31-EA05-4F2A-A1BF-69DDABFD21B5}" srcOrd="0" destOrd="0" presId="urn:microsoft.com/office/officeart/2005/8/layout/process4"/>
    <dgm:cxn modelId="{794CA700-53C1-42DC-82CF-E17845E7DE71}" type="presOf" srcId="{4BCD136F-C502-4B29-8F57-1B50699B5E8B}" destId="{67B963E3-5F2D-43D0-A618-2AB02EE3D61A}" srcOrd="0" destOrd="0" presId="urn:microsoft.com/office/officeart/2005/8/layout/process4"/>
    <dgm:cxn modelId="{1D734D07-19F6-40F0-8169-B01A3266CA34}" srcId="{A99F4141-5DEF-46D1-8936-CC3F8C3A824A}" destId="{4BCD136F-C502-4B29-8F57-1B50699B5E8B}" srcOrd="0" destOrd="0" parTransId="{A8E84CC4-8ACA-45F9-AFD2-9590A47B6E2C}" sibTransId="{4CB8606E-AA23-449C-B98D-C7E7E93C386C}"/>
    <dgm:cxn modelId="{B5A37079-0AF0-4FB4-9907-3190C56A97D1}" type="presParOf" srcId="{5C0DB267-0F17-4BBE-BB9B-85DDA463F3D6}" destId="{EAAD0B27-F18B-4484-8E59-EC1F95949281}" srcOrd="0" destOrd="0" presId="urn:microsoft.com/office/officeart/2005/8/layout/process4"/>
    <dgm:cxn modelId="{8223EB7B-AE78-4EF6-9A08-6E371E5DD4FE}" type="presParOf" srcId="{EAAD0B27-F18B-4484-8E59-EC1F95949281}" destId="{78784C31-EA05-4F2A-A1BF-69DDABFD21B5}" srcOrd="0" destOrd="0" presId="urn:microsoft.com/office/officeart/2005/8/layout/process4"/>
    <dgm:cxn modelId="{59764208-7986-4459-9258-9C9CA28B1FBE}" type="presParOf" srcId="{5C0DB267-0F17-4BBE-BB9B-85DDA463F3D6}" destId="{7E3FFFE4-221F-47FB-ADA3-41032F342A4F}" srcOrd="1" destOrd="0" presId="urn:microsoft.com/office/officeart/2005/8/layout/process4"/>
    <dgm:cxn modelId="{C4B370A6-4A46-4E19-A5B0-20AE581816C6}" type="presParOf" srcId="{5C0DB267-0F17-4BBE-BB9B-85DDA463F3D6}" destId="{CEABCDD4-1CA9-4386-A380-3350390B372F}" srcOrd="2" destOrd="0" presId="urn:microsoft.com/office/officeart/2005/8/layout/process4"/>
    <dgm:cxn modelId="{5A7A0540-7A21-4E65-94D2-279306079619}" type="presParOf" srcId="{CEABCDD4-1CA9-4386-A380-3350390B372F}" destId="{B867159A-C444-48AC-B9C2-0324042B00BF}" srcOrd="0" destOrd="0" presId="urn:microsoft.com/office/officeart/2005/8/layout/process4"/>
    <dgm:cxn modelId="{F53BD755-F679-4A46-AAE4-4B1DA717D9AB}" type="presParOf" srcId="{CEABCDD4-1CA9-4386-A380-3350390B372F}" destId="{84AF97D6-8629-43B1-8062-A9462BCFCC63}" srcOrd="1" destOrd="0" presId="urn:microsoft.com/office/officeart/2005/8/layout/process4"/>
    <dgm:cxn modelId="{509C51A3-330B-4971-9EE2-023E85759A64}" type="presParOf" srcId="{CEABCDD4-1CA9-4386-A380-3350390B372F}" destId="{5332D4AD-FABF-4991-A922-DD636CE8D243}" srcOrd="2" destOrd="0" presId="urn:microsoft.com/office/officeart/2005/8/layout/process4"/>
    <dgm:cxn modelId="{10EB3024-A799-4133-BEF3-6C67869A6C79}" type="presParOf" srcId="{5332D4AD-FABF-4991-A922-DD636CE8D243}" destId="{67B963E3-5F2D-43D0-A618-2AB02EE3D61A}" srcOrd="0" destOrd="0" presId="urn:microsoft.com/office/officeart/2005/8/layout/process4"/>
    <dgm:cxn modelId="{AC4155EC-62A7-432B-9C68-21434050FECF}" type="presParOf" srcId="{5332D4AD-FABF-4991-A922-DD636CE8D243}" destId="{81E81760-C2FA-4728-A8F1-5FBC2C37E007}"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87648B-C0AF-46E0-AF3E-3CE30536503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1498B23-C383-4BA3-AB2D-B74CB0D1B9B5}">
      <dgm:prSet/>
      <dgm:spPr/>
      <dgm:t>
        <a:bodyPr/>
        <a:lstStyle/>
        <a:p>
          <a:r>
            <a:rPr lang="en-US" i="1"/>
            <a:t>Deliverable:</a:t>
          </a:r>
          <a:r>
            <a:rPr lang="en-US"/>
            <a:t> some concrete thing which is to be delivered, to the client or internally to the development team; e.g.</a:t>
          </a:r>
        </a:p>
      </dgm:t>
    </dgm:pt>
    <dgm:pt modelId="{4B9D5B49-E0B2-4270-A060-12A083AF4C70}" type="parTrans" cxnId="{3D101C37-A4C3-4E54-95A9-692389969AB1}">
      <dgm:prSet/>
      <dgm:spPr/>
      <dgm:t>
        <a:bodyPr/>
        <a:lstStyle/>
        <a:p>
          <a:endParaRPr lang="en-US"/>
        </a:p>
      </dgm:t>
    </dgm:pt>
    <dgm:pt modelId="{09B2847A-8F71-43DD-A64E-0A456291F917}" type="sibTrans" cxnId="{3D101C37-A4C3-4E54-95A9-692389969AB1}">
      <dgm:prSet/>
      <dgm:spPr/>
      <dgm:t>
        <a:bodyPr/>
        <a:lstStyle/>
        <a:p>
          <a:endParaRPr lang="en-US"/>
        </a:p>
      </dgm:t>
    </dgm:pt>
    <dgm:pt modelId="{F4A7B2FC-1B1C-4C65-9E74-4F8C8933A9AF}">
      <dgm:prSet/>
      <dgm:spPr/>
      <dgm:t>
        <a:bodyPr/>
        <a:lstStyle/>
        <a:p>
          <a:r>
            <a:rPr lang="en-US"/>
            <a:t>Specifications reports</a:t>
          </a:r>
        </a:p>
      </dgm:t>
    </dgm:pt>
    <dgm:pt modelId="{F14C6333-BE68-40F5-AEBD-9F9C234691EB}" type="parTrans" cxnId="{C66C44A8-4BD5-4A23-A803-FD08F86F2FB1}">
      <dgm:prSet/>
      <dgm:spPr/>
      <dgm:t>
        <a:bodyPr/>
        <a:lstStyle/>
        <a:p>
          <a:endParaRPr lang="en-US"/>
        </a:p>
      </dgm:t>
    </dgm:pt>
    <dgm:pt modelId="{54AE12B1-A4B1-4111-A797-A493C592A48B}" type="sibTrans" cxnId="{C66C44A8-4BD5-4A23-A803-FD08F86F2FB1}">
      <dgm:prSet/>
      <dgm:spPr/>
      <dgm:t>
        <a:bodyPr/>
        <a:lstStyle/>
        <a:p>
          <a:endParaRPr lang="en-US"/>
        </a:p>
      </dgm:t>
    </dgm:pt>
    <dgm:pt modelId="{0D0AE0DE-3BBA-4CD8-8E77-5E8B7B881F0F}">
      <dgm:prSet/>
      <dgm:spPr/>
      <dgm:t>
        <a:bodyPr/>
        <a:lstStyle/>
        <a:p>
          <a:r>
            <a:rPr lang="en-US"/>
            <a:t>Executable program</a:t>
          </a:r>
        </a:p>
      </dgm:t>
    </dgm:pt>
    <dgm:pt modelId="{BAF6608D-C678-4979-90E1-9ABD9D044209}" type="parTrans" cxnId="{52B387FF-9990-4918-B189-458181172743}">
      <dgm:prSet/>
      <dgm:spPr/>
      <dgm:t>
        <a:bodyPr/>
        <a:lstStyle/>
        <a:p>
          <a:endParaRPr lang="en-US"/>
        </a:p>
      </dgm:t>
    </dgm:pt>
    <dgm:pt modelId="{BC204915-3869-4D23-AEAA-3622E90BAD41}" type="sibTrans" cxnId="{52B387FF-9990-4918-B189-458181172743}">
      <dgm:prSet/>
      <dgm:spPr/>
      <dgm:t>
        <a:bodyPr/>
        <a:lstStyle/>
        <a:p>
          <a:endParaRPr lang="en-US"/>
        </a:p>
      </dgm:t>
    </dgm:pt>
    <dgm:pt modelId="{99401DEC-D35A-4908-B404-E08900EC2DC9}">
      <dgm:prSet/>
      <dgm:spPr/>
      <dgm:t>
        <a:bodyPr/>
        <a:lstStyle/>
        <a:p>
          <a:r>
            <a:rPr lang="en-US"/>
            <a:t>Source code</a:t>
          </a:r>
        </a:p>
      </dgm:t>
    </dgm:pt>
    <dgm:pt modelId="{0931F92C-4A82-4BCD-AB57-259D417D6798}" type="parTrans" cxnId="{AD7F5B2C-2804-4AAA-BC93-3C66BE7A6F16}">
      <dgm:prSet/>
      <dgm:spPr/>
      <dgm:t>
        <a:bodyPr/>
        <a:lstStyle/>
        <a:p>
          <a:endParaRPr lang="en-US"/>
        </a:p>
      </dgm:t>
    </dgm:pt>
    <dgm:pt modelId="{2A92F77B-045D-48D3-8F72-9999177C66F0}" type="sibTrans" cxnId="{AD7F5B2C-2804-4AAA-BC93-3C66BE7A6F16}">
      <dgm:prSet/>
      <dgm:spPr/>
      <dgm:t>
        <a:bodyPr/>
        <a:lstStyle/>
        <a:p>
          <a:endParaRPr lang="en-US"/>
        </a:p>
      </dgm:t>
    </dgm:pt>
    <dgm:pt modelId="{251F73BC-88B6-4AC3-B676-8BC6780C109A}">
      <dgm:prSet/>
      <dgm:spPr/>
      <dgm:t>
        <a:bodyPr/>
        <a:lstStyle/>
        <a:p>
          <a:r>
            <a:rPr lang="en-US" i="1"/>
            <a:t>Task/Activity</a:t>
          </a:r>
          <a:r>
            <a:rPr lang="en-US"/>
            <a:t>: something we have to do during the project; e.g.</a:t>
          </a:r>
        </a:p>
      </dgm:t>
    </dgm:pt>
    <dgm:pt modelId="{10F9C7D2-2370-4444-A32B-584055FCD677}" type="parTrans" cxnId="{0FB3FC72-B74C-460F-9828-A83433F2B1C1}">
      <dgm:prSet/>
      <dgm:spPr/>
      <dgm:t>
        <a:bodyPr/>
        <a:lstStyle/>
        <a:p>
          <a:endParaRPr lang="en-US"/>
        </a:p>
      </dgm:t>
    </dgm:pt>
    <dgm:pt modelId="{38EC1AF2-4EF5-4D2D-B1E6-9A0E9A0258CC}" type="sibTrans" cxnId="{0FB3FC72-B74C-460F-9828-A83433F2B1C1}">
      <dgm:prSet/>
      <dgm:spPr/>
      <dgm:t>
        <a:bodyPr/>
        <a:lstStyle/>
        <a:p>
          <a:endParaRPr lang="en-US"/>
        </a:p>
      </dgm:t>
    </dgm:pt>
    <dgm:pt modelId="{AE2EE791-67A2-4609-973D-0938076AF4E3}">
      <dgm:prSet/>
      <dgm:spPr/>
      <dgm:t>
        <a:bodyPr/>
        <a:lstStyle/>
        <a:p>
          <a:r>
            <a:rPr lang="en-US"/>
            <a:t>Defining user requirements</a:t>
          </a:r>
        </a:p>
      </dgm:t>
    </dgm:pt>
    <dgm:pt modelId="{93F04123-36A2-45C8-8817-BCADCAC2605E}" type="parTrans" cxnId="{D690E855-1465-41BD-B1E2-F31530FB3D4B}">
      <dgm:prSet/>
      <dgm:spPr/>
      <dgm:t>
        <a:bodyPr/>
        <a:lstStyle/>
        <a:p>
          <a:endParaRPr lang="en-US"/>
        </a:p>
      </dgm:t>
    </dgm:pt>
    <dgm:pt modelId="{813E373E-14B3-48FF-A329-24E8F4123DE6}" type="sibTrans" cxnId="{D690E855-1465-41BD-B1E2-F31530FB3D4B}">
      <dgm:prSet/>
      <dgm:spPr/>
      <dgm:t>
        <a:bodyPr/>
        <a:lstStyle/>
        <a:p>
          <a:endParaRPr lang="en-US"/>
        </a:p>
      </dgm:t>
    </dgm:pt>
    <dgm:pt modelId="{9060A2B0-908C-41EC-A507-D6EEDE890837}">
      <dgm:prSet/>
      <dgm:spPr/>
      <dgm:t>
        <a:bodyPr/>
        <a:lstStyle/>
        <a:p>
          <a:r>
            <a:rPr lang="en-US"/>
            <a:t>Coding a module</a:t>
          </a:r>
        </a:p>
      </dgm:t>
    </dgm:pt>
    <dgm:pt modelId="{718C4521-B17D-4B49-BFB1-205C27FE642D}" type="parTrans" cxnId="{D22CA426-2EAB-4FB2-AE3A-43FCEB35869F}">
      <dgm:prSet/>
      <dgm:spPr/>
      <dgm:t>
        <a:bodyPr/>
        <a:lstStyle/>
        <a:p>
          <a:endParaRPr lang="en-US"/>
        </a:p>
      </dgm:t>
    </dgm:pt>
    <dgm:pt modelId="{FC4F7E71-2414-4035-BA59-1526F03850A5}" type="sibTrans" cxnId="{D22CA426-2EAB-4FB2-AE3A-43FCEB35869F}">
      <dgm:prSet/>
      <dgm:spPr/>
      <dgm:t>
        <a:bodyPr/>
        <a:lstStyle/>
        <a:p>
          <a:endParaRPr lang="en-US"/>
        </a:p>
      </dgm:t>
    </dgm:pt>
    <dgm:pt modelId="{45E3564A-1E98-4049-9BC7-722F255E85E8}">
      <dgm:prSet/>
      <dgm:spPr/>
      <dgm:t>
        <a:bodyPr/>
        <a:lstStyle/>
        <a:p>
          <a:r>
            <a:rPr lang="en-US"/>
            <a:t>Doing system testing</a:t>
          </a:r>
        </a:p>
      </dgm:t>
    </dgm:pt>
    <dgm:pt modelId="{AB6CF126-6BD4-4B67-8C41-D10968E856EB}" type="parTrans" cxnId="{63845371-C824-4B94-82D7-609736FADA70}">
      <dgm:prSet/>
      <dgm:spPr/>
      <dgm:t>
        <a:bodyPr/>
        <a:lstStyle/>
        <a:p>
          <a:endParaRPr lang="en-US"/>
        </a:p>
      </dgm:t>
    </dgm:pt>
    <dgm:pt modelId="{E443A6D9-C001-45C4-A3DB-2CE8143AA2E7}" type="sibTrans" cxnId="{63845371-C824-4B94-82D7-609736FADA70}">
      <dgm:prSet/>
      <dgm:spPr/>
      <dgm:t>
        <a:bodyPr/>
        <a:lstStyle/>
        <a:p>
          <a:endParaRPr lang="en-US"/>
        </a:p>
      </dgm:t>
    </dgm:pt>
    <dgm:pt modelId="{0BD9167F-1308-4EFD-8EFA-8201D6D8418A}">
      <dgm:prSet/>
      <dgm:spPr/>
      <dgm:t>
        <a:bodyPr/>
        <a:lstStyle/>
        <a:p>
          <a:r>
            <a:rPr lang="en-US"/>
            <a:t>Each task or activity will take some length of time</a:t>
          </a:r>
        </a:p>
      </dgm:t>
    </dgm:pt>
    <dgm:pt modelId="{2D79591A-4B30-498B-ABCA-32113498809C}" type="parTrans" cxnId="{FC37DEC1-1038-475E-967E-115E6B31453E}">
      <dgm:prSet/>
      <dgm:spPr/>
      <dgm:t>
        <a:bodyPr/>
        <a:lstStyle/>
        <a:p>
          <a:endParaRPr lang="en-US"/>
        </a:p>
      </dgm:t>
    </dgm:pt>
    <dgm:pt modelId="{8FCE2E7E-CD02-4FA8-9D5C-75B3B5AE83C9}" type="sibTrans" cxnId="{FC37DEC1-1038-475E-967E-115E6B31453E}">
      <dgm:prSet/>
      <dgm:spPr/>
      <dgm:t>
        <a:bodyPr/>
        <a:lstStyle/>
        <a:p>
          <a:endParaRPr lang="en-US"/>
        </a:p>
      </dgm:t>
    </dgm:pt>
    <dgm:pt modelId="{458C9899-8096-4F26-9760-F51003BA4CE4}">
      <dgm:prSet/>
      <dgm:spPr/>
      <dgm:t>
        <a:bodyPr/>
        <a:lstStyle/>
        <a:p>
          <a:r>
            <a:rPr lang="en-US"/>
            <a:t>Referred to as </a:t>
          </a:r>
          <a:r>
            <a:rPr lang="en-US" b="1" i="1"/>
            <a:t>duration</a:t>
          </a:r>
          <a:r>
            <a:rPr lang="en-US"/>
            <a:t> of task</a:t>
          </a:r>
        </a:p>
      </dgm:t>
    </dgm:pt>
    <dgm:pt modelId="{45BF9902-5AD2-4094-BB94-5C0990B345F1}" type="parTrans" cxnId="{74FF7327-CA11-45B6-A5A9-4AEA361D2950}">
      <dgm:prSet/>
      <dgm:spPr/>
      <dgm:t>
        <a:bodyPr/>
        <a:lstStyle/>
        <a:p>
          <a:endParaRPr lang="en-US"/>
        </a:p>
      </dgm:t>
    </dgm:pt>
    <dgm:pt modelId="{91AC4469-04C4-46D0-AAAB-968409B2BF1F}" type="sibTrans" cxnId="{74FF7327-CA11-45B6-A5A9-4AEA361D2950}">
      <dgm:prSet/>
      <dgm:spPr/>
      <dgm:t>
        <a:bodyPr/>
        <a:lstStyle/>
        <a:p>
          <a:endParaRPr lang="en-US"/>
        </a:p>
      </dgm:t>
    </dgm:pt>
    <dgm:pt modelId="{E7130726-BBB2-4ED9-AD33-12F9AE727C30}">
      <dgm:prSet/>
      <dgm:spPr/>
      <dgm:t>
        <a:bodyPr/>
        <a:lstStyle/>
        <a:p>
          <a:r>
            <a:rPr lang="en-US"/>
            <a:t>Sometimes measured in days, weeks, etc.</a:t>
          </a:r>
        </a:p>
      </dgm:t>
    </dgm:pt>
    <dgm:pt modelId="{9B70DE65-BB65-407E-A8B1-FDFFE0158317}" type="parTrans" cxnId="{EDBE2EE1-4938-4984-BDAB-127A325EC61D}">
      <dgm:prSet/>
      <dgm:spPr/>
      <dgm:t>
        <a:bodyPr/>
        <a:lstStyle/>
        <a:p>
          <a:endParaRPr lang="en-US"/>
        </a:p>
      </dgm:t>
    </dgm:pt>
    <dgm:pt modelId="{B1596198-BD08-4362-BAF4-CCEC9303E8C6}" type="sibTrans" cxnId="{EDBE2EE1-4938-4984-BDAB-127A325EC61D}">
      <dgm:prSet/>
      <dgm:spPr/>
      <dgm:t>
        <a:bodyPr/>
        <a:lstStyle/>
        <a:p>
          <a:endParaRPr lang="en-US"/>
        </a:p>
      </dgm:t>
    </dgm:pt>
    <dgm:pt modelId="{56C77B22-3658-490A-BF61-5D59F0A74A41}">
      <dgm:prSet/>
      <dgm:spPr/>
      <dgm:t>
        <a:bodyPr/>
        <a:lstStyle/>
        <a:p>
          <a:r>
            <a:rPr lang="en-US"/>
            <a:t>Sometimes measured in person-days, person-weeks, etc.</a:t>
          </a:r>
        </a:p>
      </dgm:t>
    </dgm:pt>
    <dgm:pt modelId="{85042369-AF11-4AFD-AAD4-AD8DD0CA38DD}" type="parTrans" cxnId="{1E81485B-C579-4F74-B2A5-3EE13D8CF79C}">
      <dgm:prSet/>
      <dgm:spPr/>
      <dgm:t>
        <a:bodyPr/>
        <a:lstStyle/>
        <a:p>
          <a:endParaRPr lang="en-US"/>
        </a:p>
      </dgm:t>
    </dgm:pt>
    <dgm:pt modelId="{EFD7A57B-427F-4D69-A35A-07D6526243FB}" type="sibTrans" cxnId="{1E81485B-C579-4F74-B2A5-3EE13D8CF79C}">
      <dgm:prSet/>
      <dgm:spPr/>
      <dgm:t>
        <a:bodyPr/>
        <a:lstStyle/>
        <a:p>
          <a:endParaRPr lang="en-US"/>
        </a:p>
      </dgm:t>
    </dgm:pt>
    <dgm:pt modelId="{BB526E1D-C4CD-467F-AB00-36A63D2B66A4}">
      <dgm:prSet/>
      <dgm:spPr/>
      <dgm:t>
        <a:bodyPr/>
        <a:lstStyle/>
        <a:p>
          <a:r>
            <a:rPr lang="en-US" b="1" i="1"/>
            <a:t>Person-day</a:t>
          </a:r>
          <a:r>
            <a:rPr lang="en-US"/>
            <a:t> = number of people X number of days</a:t>
          </a:r>
        </a:p>
      </dgm:t>
    </dgm:pt>
    <dgm:pt modelId="{681068D5-84F7-4266-BDEA-9825F4B8F0A3}" type="parTrans" cxnId="{5A3388BB-8184-4DA9-A73A-D1D290A4D92A}">
      <dgm:prSet/>
      <dgm:spPr/>
      <dgm:t>
        <a:bodyPr/>
        <a:lstStyle/>
        <a:p>
          <a:endParaRPr lang="en-US"/>
        </a:p>
      </dgm:t>
    </dgm:pt>
    <dgm:pt modelId="{BF52A2FE-B065-4291-8276-63880D55AFD4}" type="sibTrans" cxnId="{5A3388BB-8184-4DA9-A73A-D1D290A4D92A}">
      <dgm:prSet/>
      <dgm:spPr/>
      <dgm:t>
        <a:bodyPr/>
        <a:lstStyle/>
        <a:p>
          <a:endParaRPr lang="en-US"/>
        </a:p>
      </dgm:t>
    </dgm:pt>
    <dgm:pt modelId="{8786812D-882D-4F08-BE58-0C0387A835DE}">
      <dgm:prSet/>
      <dgm:spPr/>
      <dgm:t>
        <a:bodyPr/>
        <a:lstStyle/>
        <a:p>
          <a:r>
            <a:rPr lang="en-US"/>
            <a:t>Example: 12 person days for writing all code could mean 1 person 12 days or 4 people 3 days</a:t>
          </a:r>
        </a:p>
      </dgm:t>
    </dgm:pt>
    <dgm:pt modelId="{F8DFFD64-5B1A-4E06-8B44-B1402E082787}" type="parTrans" cxnId="{8AD5FB26-E29D-4C68-8694-7BBA7F067337}">
      <dgm:prSet/>
      <dgm:spPr/>
      <dgm:t>
        <a:bodyPr/>
        <a:lstStyle/>
        <a:p>
          <a:endParaRPr lang="en-US"/>
        </a:p>
      </dgm:t>
    </dgm:pt>
    <dgm:pt modelId="{CAB07CFB-F1A2-4352-A18B-9974433A876D}" type="sibTrans" cxnId="{8AD5FB26-E29D-4C68-8694-7BBA7F067337}">
      <dgm:prSet/>
      <dgm:spPr/>
      <dgm:t>
        <a:bodyPr/>
        <a:lstStyle/>
        <a:p>
          <a:endParaRPr lang="en-US"/>
        </a:p>
      </dgm:t>
    </dgm:pt>
    <dgm:pt modelId="{7B1F0F58-4EE2-4FA0-A664-17B0F03FBEF3}">
      <dgm:prSet/>
      <dgm:spPr/>
      <dgm:t>
        <a:bodyPr/>
        <a:lstStyle/>
        <a:p>
          <a:r>
            <a:rPr lang="en-US" b="1"/>
            <a:t>Note</a:t>
          </a:r>
          <a:r>
            <a:rPr lang="en-US"/>
            <a:t>: not always true that a task that takes 1 programmer 12 days would take 12 programmers 1 day</a:t>
          </a:r>
        </a:p>
      </dgm:t>
    </dgm:pt>
    <dgm:pt modelId="{8806832B-9F74-4FCC-8BF0-BF34510B772D}" type="parTrans" cxnId="{D9FE7283-C6B7-4C20-9613-EB36D8C2446C}">
      <dgm:prSet/>
      <dgm:spPr/>
      <dgm:t>
        <a:bodyPr/>
        <a:lstStyle/>
        <a:p>
          <a:endParaRPr lang="en-US"/>
        </a:p>
      </dgm:t>
    </dgm:pt>
    <dgm:pt modelId="{201640AA-CBAE-471F-BFBE-62DBC9DC3CB1}" type="sibTrans" cxnId="{D9FE7283-C6B7-4C20-9613-EB36D8C2446C}">
      <dgm:prSet/>
      <dgm:spPr/>
      <dgm:t>
        <a:bodyPr/>
        <a:lstStyle/>
        <a:p>
          <a:endParaRPr lang="en-US"/>
        </a:p>
      </dgm:t>
    </dgm:pt>
    <dgm:pt modelId="{1BEBD0B1-B9D5-4E98-877B-E0E6E5A6B8AB}" type="pres">
      <dgm:prSet presAssocID="{7787648B-C0AF-46E0-AF3E-3CE30536503D}" presName="linear" presStyleCnt="0">
        <dgm:presLayoutVars>
          <dgm:animLvl val="lvl"/>
          <dgm:resizeHandles val="exact"/>
        </dgm:presLayoutVars>
      </dgm:prSet>
      <dgm:spPr/>
      <dgm:t>
        <a:bodyPr/>
        <a:lstStyle/>
        <a:p>
          <a:endParaRPr lang="en-US"/>
        </a:p>
      </dgm:t>
    </dgm:pt>
    <dgm:pt modelId="{0626EBD9-92A5-452D-B193-4F80301B97D9}" type="pres">
      <dgm:prSet presAssocID="{41498B23-C383-4BA3-AB2D-B74CB0D1B9B5}" presName="parentText" presStyleLbl="node1" presStyleIdx="0" presStyleCnt="3">
        <dgm:presLayoutVars>
          <dgm:chMax val="0"/>
          <dgm:bulletEnabled val="1"/>
        </dgm:presLayoutVars>
      </dgm:prSet>
      <dgm:spPr/>
      <dgm:t>
        <a:bodyPr/>
        <a:lstStyle/>
        <a:p>
          <a:endParaRPr lang="en-US"/>
        </a:p>
      </dgm:t>
    </dgm:pt>
    <dgm:pt modelId="{69FB615F-D214-42BA-8802-14D0EABB93ED}" type="pres">
      <dgm:prSet presAssocID="{41498B23-C383-4BA3-AB2D-B74CB0D1B9B5}" presName="childText" presStyleLbl="revTx" presStyleIdx="0" presStyleCnt="3">
        <dgm:presLayoutVars>
          <dgm:bulletEnabled val="1"/>
        </dgm:presLayoutVars>
      </dgm:prSet>
      <dgm:spPr/>
      <dgm:t>
        <a:bodyPr/>
        <a:lstStyle/>
        <a:p>
          <a:endParaRPr lang="en-US"/>
        </a:p>
      </dgm:t>
    </dgm:pt>
    <dgm:pt modelId="{8E9ECDEC-D6FE-4D65-BE5C-DBD519DB1BB3}" type="pres">
      <dgm:prSet presAssocID="{251F73BC-88B6-4AC3-B676-8BC6780C109A}" presName="parentText" presStyleLbl="node1" presStyleIdx="1" presStyleCnt="3">
        <dgm:presLayoutVars>
          <dgm:chMax val="0"/>
          <dgm:bulletEnabled val="1"/>
        </dgm:presLayoutVars>
      </dgm:prSet>
      <dgm:spPr/>
      <dgm:t>
        <a:bodyPr/>
        <a:lstStyle/>
        <a:p>
          <a:endParaRPr lang="en-US"/>
        </a:p>
      </dgm:t>
    </dgm:pt>
    <dgm:pt modelId="{F825C801-08A0-40FB-AA31-98EE4D58A401}" type="pres">
      <dgm:prSet presAssocID="{251F73BC-88B6-4AC3-B676-8BC6780C109A}" presName="childText" presStyleLbl="revTx" presStyleIdx="1" presStyleCnt="3">
        <dgm:presLayoutVars>
          <dgm:bulletEnabled val="1"/>
        </dgm:presLayoutVars>
      </dgm:prSet>
      <dgm:spPr/>
      <dgm:t>
        <a:bodyPr/>
        <a:lstStyle/>
        <a:p>
          <a:endParaRPr lang="en-US"/>
        </a:p>
      </dgm:t>
    </dgm:pt>
    <dgm:pt modelId="{566180E2-F188-4F85-A3E1-9CAF059CDCD4}" type="pres">
      <dgm:prSet presAssocID="{0BD9167F-1308-4EFD-8EFA-8201D6D8418A}" presName="parentText" presStyleLbl="node1" presStyleIdx="2" presStyleCnt="3">
        <dgm:presLayoutVars>
          <dgm:chMax val="0"/>
          <dgm:bulletEnabled val="1"/>
        </dgm:presLayoutVars>
      </dgm:prSet>
      <dgm:spPr/>
      <dgm:t>
        <a:bodyPr/>
        <a:lstStyle/>
        <a:p>
          <a:endParaRPr lang="en-US"/>
        </a:p>
      </dgm:t>
    </dgm:pt>
    <dgm:pt modelId="{128929E2-208E-4830-A8B7-FA6E27CD2245}" type="pres">
      <dgm:prSet presAssocID="{0BD9167F-1308-4EFD-8EFA-8201D6D8418A}" presName="childText" presStyleLbl="revTx" presStyleIdx="2" presStyleCnt="3">
        <dgm:presLayoutVars>
          <dgm:bulletEnabled val="1"/>
        </dgm:presLayoutVars>
      </dgm:prSet>
      <dgm:spPr/>
      <dgm:t>
        <a:bodyPr/>
        <a:lstStyle/>
        <a:p>
          <a:endParaRPr lang="en-US"/>
        </a:p>
      </dgm:t>
    </dgm:pt>
  </dgm:ptLst>
  <dgm:cxnLst>
    <dgm:cxn modelId="{D9FE7283-C6B7-4C20-9613-EB36D8C2446C}" srcId="{BB526E1D-C4CD-467F-AB00-36A63D2B66A4}" destId="{7B1F0F58-4EE2-4FA0-A664-17B0F03FBEF3}" srcOrd="1" destOrd="0" parTransId="{8806832B-9F74-4FCC-8BF0-BF34510B772D}" sibTransId="{201640AA-CBAE-471F-BFBE-62DBC9DC3CB1}"/>
    <dgm:cxn modelId="{5A3388BB-8184-4DA9-A73A-D1D290A4D92A}" srcId="{0BD9167F-1308-4EFD-8EFA-8201D6D8418A}" destId="{BB526E1D-C4CD-467F-AB00-36A63D2B66A4}" srcOrd="3" destOrd="0" parTransId="{681068D5-84F7-4266-BDEA-9825F4B8F0A3}" sibTransId="{BF52A2FE-B065-4291-8276-63880D55AFD4}"/>
    <dgm:cxn modelId="{52B387FF-9990-4918-B189-458181172743}" srcId="{41498B23-C383-4BA3-AB2D-B74CB0D1B9B5}" destId="{0D0AE0DE-3BBA-4CD8-8E77-5E8B7B881F0F}" srcOrd="1" destOrd="0" parTransId="{BAF6608D-C678-4979-90E1-9ABD9D044209}" sibTransId="{BC204915-3869-4D23-AEAA-3622E90BAD41}"/>
    <dgm:cxn modelId="{3D101C37-A4C3-4E54-95A9-692389969AB1}" srcId="{7787648B-C0AF-46E0-AF3E-3CE30536503D}" destId="{41498B23-C383-4BA3-AB2D-B74CB0D1B9B5}" srcOrd="0" destOrd="0" parTransId="{4B9D5B49-E0B2-4270-A060-12A083AF4C70}" sibTransId="{09B2847A-8F71-43DD-A64E-0A456291F917}"/>
    <dgm:cxn modelId="{7F9874D9-F698-472A-8850-EA85FEBA186E}" type="presOf" srcId="{251F73BC-88B6-4AC3-B676-8BC6780C109A}" destId="{8E9ECDEC-D6FE-4D65-BE5C-DBD519DB1BB3}" srcOrd="0" destOrd="0" presId="urn:microsoft.com/office/officeart/2005/8/layout/vList2"/>
    <dgm:cxn modelId="{1E81485B-C579-4F74-B2A5-3EE13D8CF79C}" srcId="{0BD9167F-1308-4EFD-8EFA-8201D6D8418A}" destId="{56C77B22-3658-490A-BF61-5D59F0A74A41}" srcOrd="2" destOrd="0" parTransId="{85042369-AF11-4AFD-AAD4-AD8DD0CA38DD}" sibTransId="{EFD7A57B-427F-4D69-A35A-07D6526243FB}"/>
    <dgm:cxn modelId="{D22CA426-2EAB-4FB2-AE3A-43FCEB35869F}" srcId="{251F73BC-88B6-4AC3-B676-8BC6780C109A}" destId="{9060A2B0-908C-41EC-A507-D6EEDE890837}" srcOrd="1" destOrd="0" parTransId="{718C4521-B17D-4B49-BFB1-205C27FE642D}" sibTransId="{FC4F7E71-2414-4035-BA59-1526F03850A5}"/>
    <dgm:cxn modelId="{A06EA71A-6807-4D79-BD3D-0B0643EEA766}" type="presOf" srcId="{99401DEC-D35A-4908-B404-E08900EC2DC9}" destId="{69FB615F-D214-42BA-8802-14D0EABB93ED}" srcOrd="0" destOrd="2" presId="urn:microsoft.com/office/officeart/2005/8/layout/vList2"/>
    <dgm:cxn modelId="{D6F9D1F5-13AF-4342-955E-12FE8B1FB69A}" type="presOf" srcId="{0D0AE0DE-3BBA-4CD8-8E77-5E8B7B881F0F}" destId="{69FB615F-D214-42BA-8802-14D0EABB93ED}" srcOrd="0" destOrd="1" presId="urn:microsoft.com/office/officeart/2005/8/layout/vList2"/>
    <dgm:cxn modelId="{EB72DB9C-A457-41D7-995F-FE7C4EDF8E2B}" type="presOf" srcId="{8786812D-882D-4F08-BE58-0C0387A835DE}" destId="{128929E2-208E-4830-A8B7-FA6E27CD2245}" srcOrd="0" destOrd="4" presId="urn:microsoft.com/office/officeart/2005/8/layout/vList2"/>
    <dgm:cxn modelId="{8AD5FB26-E29D-4C68-8694-7BBA7F067337}" srcId="{BB526E1D-C4CD-467F-AB00-36A63D2B66A4}" destId="{8786812D-882D-4F08-BE58-0C0387A835DE}" srcOrd="0" destOrd="0" parTransId="{F8DFFD64-5B1A-4E06-8B44-B1402E082787}" sibTransId="{CAB07CFB-F1A2-4352-A18B-9974433A876D}"/>
    <dgm:cxn modelId="{96E86465-77FC-48CC-8F9E-A3D0AB3A856F}" type="presOf" srcId="{BB526E1D-C4CD-467F-AB00-36A63D2B66A4}" destId="{128929E2-208E-4830-A8B7-FA6E27CD2245}" srcOrd="0" destOrd="3" presId="urn:microsoft.com/office/officeart/2005/8/layout/vList2"/>
    <dgm:cxn modelId="{FC37DEC1-1038-475E-967E-115E6B31453E}" srcId="{7787648B-C0AF-46E0-AF3E-3CE30536503D}" destId="{0BD9167F-1308-4EFD-8EFA-8201D6D8418A}" srcOrd="2" destOrd="0" parTransId="{2D79591A-4B30-498B-ABCA-32113498809C}" sibTransId="{8FCE2E7E-CD02-4FA8-9D5C-75B3B5AE83C9}"/>
    <dgm:cxn modelId="{AD7F5B2C-2804-4AAA-BC93-3C66BE7A6F16}" srcId="{41498B23-C383-4BA3-AB2D-B74CB0D1B9B5}" destId="{99401DEC-D35A-4908-B404-E08900EC2DC9}" srcOrd="2" destOrd="0" parTransId="{0931F92C-4A82-4BCD-AB57-259D417D6798}" sibTransId="{2A92F77B-045D-48D3-8F72-9999177C66F0}"/>
    <dgm:cxn modelId="{EEC0027E-3AFA-4B72-B3FF-DE16001D2FF7}" type="presOf" srcId="{AE2EE791-67A2-4609-973D-0938076AF4E3}" destId="{F825C801-08A0-40FB-AA31-98EE4D58A401}" srcOrd="0" destOrd="0" presId="urn:microsoft.com/office/officeart/2005/8/layout/vList2"/>
    <dgm:cxn modelId="{FB3DA45B-5E6C-459D-94CC-E459401418E7}" type="presOf" srcId="{45E3564A-1E98-4049-9BC7-722F255E85E8}" destId="{F825C801-08A0-40FB-AA31-98EE4D58A401}" srcOrd="0" destOrd="2" presId="urn:microsoft.com/office/officeart/2005/8/layout/vList2"/>
    <dgm:cxn modelId="{890487FE-5988-4F56-8F92-23465B66D6FA}" type="presOf" srcId="{0BD9167F-1308-4EFD-8EFA-8201D6D8418A}" destId="{566180E2-F188-4F85-A3E1-9CAF059CDCD4}" srcOrd="0" destOrd="0" presId="urn:microsoft.com/office/officeart/2005/8/layout/vList2"/>
    <dgm:cxn modelId="{63845371-C824-4B94-82D7-609736FADA70}" srcId="{251F73BC-88B6-4AC3-B676-8BC6780C109A}" destId="{45E3564A-1E98-4049-9BC7-722F255E85E8}" srcOrd="2" destOrd="0" parTransId="{AB6CF126-6BD4-4B67-8C41-D10968E856EB}" sibTransId="{E443A6D9-C001-45C4-A3DB-2CE8143AA2E7}"/>
    <dgm:cxn modelId="{EDBE2EE1-4938-4984-BDAB-127A325EC61D}" srcId="{0BD9167F-1308-4EFD-8EFA-8201D6D8418A}" destId="{E7130726-BBB2-4ED9-AD33-12F9AE727C30}" srcOrd="1" destOrd="0" parTransId="{9B70DE65-BB65-407E-A8B1-FDFFE0158317}" sibTransId="{B1596198-BD08-4362-BAF4-CCEC9303E8C6}"/>
    <dgm:cxn modelId="{74FF7327-CA11-45B6-A5A9-4AEA361D2950}" srcId="{0BD9167F-1308-4EFD-8EFA-8201D6D8418A}" destId="{458C9899-8096-4F26-9760-F51003BA4CE4}" srcOrd="0" destOrd="0" parTransId="{45BF9902-5AD2-4094-BB94-5C0990B345F1}" sibTransId="{91AC4469-04C4-46D0-AAAB-968409B2BF1F}"/>
    <dgm:cxn modelId="{F0279AA8-2AA9-4E65-AAB4-58E6AE3ADD6B}" type="presOf" srcId="{E7130726-BBB2-4ED9-AD33-12F9AE727C30}" destId="{128929E2-208E-4830-A8B7-FA6E27CD2245}" srcOrd="0" destOrd="1" presId="urn:microsoft.com/office/officeart/2005/8/layout/vList2"/>
    <dgm:cxn modelId="{D5FE35B4-503E-40FD-A0B3-B864A0DAD95E}" type="presOf" srcId="{56C77B22-3658-490A-BF61-5D59F0A74A41}" destId="{128929E2-208E-4830-A8B7-FA6E27CD2245}" srcOrd="0" destOrd="2" presId="urn:microsoft.com/office/officeart/2005/8/layout/vList2"/>
    <dgm:cxn modelId="{A62A1F89-0617-46FB-971D-FBF9FB95CBB8}" type="presOf" srcId="{7787648B-C0AF-46E0-AF3E-3CE30536503D}" destId="{1BEBD0B1-B9D5-4E98-877B-E0E6E5A6B8AB}" srcOrd="0" destOrd="0" presId="urn:microsoft.com/office/officeart/2005/8/layout/vList2"/>
    <dgm:cxn modelId="{D690E855-1465-41BD-B1E2-F31530FB3D4B}" srcId="{251F73BC-88B6-4AC3-B676-8BC6780C109A}" destId="{AE2EE791-67A2-4609-973D-0938076AF4E3}" srcOrd="0" destOrd="0" parTransId="{93F04123-36A2-45C8-8817-BCADCAC2605E}" sibTransId="{813E373E-14B3-48FF-A329-24E8F4123DE6}"/>
    <dgm:cxn modelId="{0FB3FC72-B74C-460F-9828-A83433F2B1C1}" srcId="{7787648B-C0AF-46E0-AF3E-3CE30536503D}" destId="{251F73BC-88B6-4AC3-B676-8BC6780C109A}" srcOrd="1" destOrd="0" parTransId="{10F9C7D2-2370-4444-A32B-584055FCD677}" sibTransId="{38EC1AF2-4EF5-4D2D-B1E6-9A0E9A0258CC}"/>
    <dgm:cxn modelId="{91B38DF4-FACF-48BE-9BAA-029130024B2F}" type="presOf" srcId="{F4A7B2FC-1B1C-4C65-9E74-4F8C8933A9AF}" destId="{69FB615F-D214-42BA-8802-14D0EABB93ED}" srcOrd="0" destOrd="0" presId="urn:microsoft.com/office/officeart/2005/8/layout/vList2"/>
    <dgm:cxn modelId="{CD454AAE-8FF6-4DAB-8910-A883BACA2083}" type="presOf" srcId="{9060A2B0-908C-41EC-A507-D6EEDE890837}" destId="{F825C801-08A0-40FB-AA31-98EE4D58A401}" srcOrd="0" destOrd="1" presId="urn:microsoft.com/office/officeart/2005/8/layout/vList2"/>
    <dgm:cxn modelId="{7973BB69-4BD1-4841-ABC0-74345EEBB9E4}" type="presOf" srcId="{41498B23-C383-4BA3-AB2D-B74CB0D1B9B5}" destId="{0626EBD9-92A5-452D-B193-4F80301B97D9}" srcOrd="0" destOrd="0" presId="urn:microsoft.com/office/officeart/2005/8/layout/vList2"/>
    <dgm:cxn modelId="{F4EC35FB-B61A-4872-A204-BA716390C339}" type="presOf" srcId="{7B1F0F58-4EE2-4FA0-A664-17B0F03FBEF3}" destId="{128929E2-208E-4830-A8B7-FA6E27CD2245}" srcOrd="0" destOrd="5" presId="urn:microsoft.com/office/officeart/2005/8/layout/vList2"/>
    <dgm:cxn modelId="{46394755-2C46-4DED-B0B6-36774930EA01}" type="presOf" srcId="{458C9899-8096-4F26-9760-F51003BA4CE4}" destId="{128929E2-208E-4830-A8B7-FA6E27CD2245}" srcOrd="0" destOrd="0" presId="urn:microsoft.com/office/officeart/2005/8/layout/vList2"/>
    <dgm:cxn modelId="{C66C44A8-4BD5-4A23-A803-FD08F86F2FB1}" srcId="{41498B23-C383-4BA3-AB2D-B74CB0D1B9B5}" destId="{F4A7B2FC-1B1C-4C65-9E74-4F8C8933A9AF}" srcOrd="0" destOrd="0" parTransId="{F14C6333-BE68-40F5-AEBD-9F9C234691EB}" sibTransId="{54AE12B1-A4B1-4111-A797-A493C592A48B}"/>
    <dgm:cxn modelId="{DD9F107C-7BEE-4719-AFF7-964139443E7F}" type="presParOf" srcId="{1BEBD0B1-B9D5-4E98-877B-E0E6E5A6B8AB}" destId="{0626EBD9-92A5-452D-B193-4F80301B97D9}" srcOrd="0" destOrd="0" presId="urn:microsoft.com/office/officeart/2005/8/layout/vList2"/>
    <dgm:cxn modelId="{CE8AD157-DF0B-499F-9CA7-D7453A0CA786}" type="presParOf" srcId="{1BEBD0B1-B9D5-4E98-877B-E0E6E5A6B8AB}" destId="{69FB615F-D214-42BA-8802-14D0EABB93ED}" srcOrd="1" destOrd="0" presId="urn:microsoft.com/office/officeart/2005/8/layout/vList2"/>
    <dgm:cxn modelId="{450AF718-899F-4A06-88C6-81BDB85C1F14}" type="presParOf" srcId="{1BEBD0B1-B9D5-4E98-877B-E0E6E5A6B8AB}" destId="{8E9ECDEC-D6FE-4D65-BE5C-DBD519DB1BB3}" srcOrd="2" destOrd="0" presId="urn:microsoft.com/office/officeart/2005/8/layout/vList2"/>
    <dgm:cxn modelId="{D982A4E0-3DF8-47EE-BA4B-85A5F0834BD7}" type="presParOf" srcId="{1BEBD0B1-B9D5-4E98-877B-E0E6E5A6B8AB}" destId="{F825C801-08A0-40FB-AA31-98EE4D58A401}" srcOrd="3" destOrd="0" presId="urn:microsoft.com/office/officeart/2005/8/layout/vList2"/>
    <dgm:cxn modelId="{3040AF44-A191-4054-BD7C-A7E116493156}" type="presParOf" srcId="{1BEBD0B1-B9D5-4E98-877B-E0E6E5A6B8AB}" destId="{566180E2-F188-4F85-A3E1-9CAF059CDCD4}" srcOrd="4" destOrd="0" presId="urn:microsoft.com/office/officeart/2005/8/layout/vList2"/>
    <dgm:cxn modelId="{BCD67E7F-66C4-42B8-95C1-7D2CF6131842}" type="presParOf" srcId="{1BEBD0B1-B9D5-4E98-877B-E0E6E5A6B8AB}" destId="{128929E2-208E-4830-A8B7-FA6E27CD224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1EB67C-8DFB-4543-BD50-5BB5B0F7607E}"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EFDCC6A-E572-4143-A2EB-3CA655AFDCB0}">
      <dgm:prSet/>
      <dgm:spPr/>
      <dgm:t>
        <a:bodyPr/>
        <a:lstStyle/>
        <a:p>
          <a:r>
            <a:rPr lang="en-US"/>
            <a:t>For a given task or activity, may be impossible to start it without some other task(s) or activity(ies) having been completed; e.g.</a:t>
          </a:r>
        </a:p>
      </dgm:t>
    </dgm:pt>
    <dgm:pt modelId="{4DF3EE1F-F73B-4874-B633-EB5A950FA8EF}" type="parTrans" cxnId="{24336D17-D348-4CB4-9A67-D62FEB52F6CF}">
      <dgm:prSet/>
      <dgm:spPr/>
      <dgm:t>
        <a:bodyPr/>
        <a:lstStyle/>
        <a:p>
          <a:endParaRPr lang="en-US"/>
        </a:p>
      </dgm:t>
    </dgm:pt>
    <dgm:pt modelId="{C1224DE0-5439-47B8-9A35-F0C4A65B71A3}" type="sibTrans" cxnId="{24336D17-D348-4CB4-9A67-D62FEB52F6CF}">
      <dgm:prSet/>
      <dgm:spPr/>
      <dgm:t>
        <a:bodyPr/>
        <a:lstStyle/>
        <a:p>
          <a:endParaRPr lang="en-US"/>
        </a:p>
      </dgm:t>
    </dgm:pt>
    <dgm:pt modelId="{51789612-AE87-45B0-985F-E2E6290EFE60}">
      <dgm:prSet/>
      <dgm:spPr/>
      <dgm:t>
        <a:bodyPr/>
        <a:lstStyle/>
        <a:p>
          <a:r>
            <a:rPr lang="en-US"/>
            <a:t>Cannot start coding without completing design</a:t>
          </a:r>
        </a:p>
      </dgm:t>
    </dgm:pt>
    <dgm:pt modelId="{47EB4499-7058-48C3-9F6B-13A5E136784F}" type="parTrans" cxnId="{2BF60EB2-73C1-4535-B0D9-B8FD5138FCF7}">
      <dgm:prSet/>
      <dgm:spPr/>
      <dgm:t>
        <a:bodyPr/>
        <a:lstStyle/>
        <a:p>
          <a:endParaRPr lang="en-US"/>
        </a:p>
      </dgm:t>
    </dgm:pt>
    <dgm:pt modelId="{FDBB7D08-BCD6-407A-BBC0-B37665603C51}" type="sibTrans" cxnId="{2BF60EB2-73C1-4535-B0D9-B8FD5138FCF7}">
      <dgm:prSet/>
      <dgm:spPr/>
      <dgm:t>
        <a:bodyPr/>
        <a:lstStyle/>
        <a:p>
          <a:endParaRPr lang="en-US"/>
        </a:p>
      </dgm:t>
    </dgm:pt>
    <dgm:pt modelId="{692D7983-B22B-431A-8A23-0BD247DF4589}">
      <dgm:prSet/>
      <dgm:spPr/>
      <dgm:t>
        <a:bodyPr/>
        <a:lstStyle/>
        <a:p>
          <a:r>
            <a:rPr lang="en-US"/>
            <a:t>Cannot start system testing without completing code integration and test plan</a:t>
          </a:r>
        </a:p>
      </dgm:t>
    </dgm:pt>
    <dgm:pt modelId="{DF48817C-BD85-4AD5-A686-1FCDAC91C4D6}" type="parTrans" cxnId="{501B3919-F8F1-48DE-9CD4-867EC4D0905E}">
      <dgm:prSet/>
      <dgm:spPr/>
      <dgm:t>
        <a:bodyPr/>
        <a:lstStyle/>
        <a:p>
          <a:endParaRPr lang="en-US"/>
        </a:p>
      </dgm:t>
    </dgm:pt>
    <dgm:pt modelId="{6112BBE9-225E-4BED-AE44-8B1C46A4AEFA}" type="sibTrans" cxnId="{501B3919-F8F1-48DE-9CD4-867EC4D0905E}">
      <dgm:prSet/>
      <dgm:spPr/>
      <dgm:t>
        <a:bodyPr/>
        <a:lstStyle/>
        <a:p>
          <a:endParaRPr lang="en-US"/>
        </a:p>
      </dgm:t>
    </dgm:pt>
    <dgm:pt modelId="{4FD9C901-53B9-4C82-8C9B-1813D4287EF3}">
      <dgm:prSet/>
      <dgm:spPr/>
      <dgm:t>
        <a:bodyPr/>
        <a:lstStyle/>
        <a:p>
          <a:r>
            <a:rPr lang="en-US"/>
            <a:t>If task B cannot start without A being completed, we say</a:t>
          </a:r>
        </a:p>
      </dgm:t>
    </dgm:pt>
    <dgm:pt modelId="{AC194144-0A32-4513-8033-40B99FAFE263}" type="parTrans" cxnId="{95E9CD48-EAA9-4FBC-B906-AC1318037D1B}">
      <dgm:prSet/>
      <dgm:spPr/>
      <dgm:t>
        <a:bodyPr/>
        <a:lstStyle/>
        <a:p>
          <a:endParaRPr lang="en-US"/>
        </a:p>
      </dgm:t>
    </dgm:pt>
    <dgm:pt modelId="{CB412A7B-7439-418F-875B-D62EDA306F75}" type="sibTrans" cxnId="{95E9CD48-EAA9-4FBC-B906-AC1318037D1B}">
      <dgm:prSet/>
      <dgm:spPr/>
      <dgm:t>
        <a:bodyPr/>
        <a:lstStyle/>
        <a:p>
          <a:endParaRPr lang="en-US"/>
        </a:p>
      </dgm:t>
    </dgm:pt>
    <dgm:pt modelId="{A9AFF562-140A-41EF-9533-04BDEDA1C3CB}">
      <dgm:prSet/>
      <dgm:spPr/>
      <dgm:t>
        <a:bodyPr/>
        <a:lstStyle/>
        <a:p>
          <a:r>
            <a:rPr lang="en-US"/>
            <a:t>B depends on A</a:t>
          </a:r>
        </a:p>
      </dgm:t>
    </dgm:pt>
    <dgm:pt modelId="{17F670DC-0668-4AB9-A794-5227279D1C7B}" type="parTrans" cxnId="{44E7B262-D290-4AFC-993A-5BA374016BCF}">
      <dgm:prSet/>
      <dgm:spPr/>
      <dgm:t>
        <a:bodyPr/>
        <a:lstStyle/>
        <a:p>
          <a:endParaRPr lang="en-US"/>
        </a:p>
      </dgm:t>
    </dgm:pt>
    <dgm:pt modelId="{D32DBE3F-8B7A-46B0-9943-82D0206B00A4}" type="sibTrans" cxnId="{44E7B262-D290-4AFC-993A-5BA374016BCF}">
      <dgm:prSet/>
      <dgm:spPr/>
      <dgm:t>
        <a:bodyPr/>
        <a:lstStyle/>
        <a:p>
          <a:endParaRPr lang="en-US"/>
        </a:p>
      </dgm:t>
    </dgm:pt>
    <dgm:pt modelId="{5B3EDD20-D71C-4358-8DCE-DA3E52FDBF44}">
      <dgm:prSet/>
      <dgm:spPr/>
      <dgm:t>
        <a:bodyPr/>
        <a:lstStyle/>
        <a:p>
          <a:r>
            <a:rPr lang="en-US"/>
            <a:t>There is a dependency between A and B</a:t>
          </a:r>
        </a:p>
      </dgm:t>
    </dgm:pt>
    <dgm:pt modelId="{891B708B-4710-427E-A809-4476AD0E53B9}" type="parTrans" cxnId="{D17C808B-19D6-43E9-BBAA-D3C48A254F81}">
      <dgm:prSet/>
      <dgm:spPr/>
      <dgm:t>
        <a:bodyPr/>
        <a:lstStyle/>
        <a:p>
          <a:endParaRPr lang="en-US"/>
        </a:p>
      </dgm:t>
    </dgm:pt>
    <dgm:pt modelId="{4A11735C-69A7-4FCF-B615-52BE2714BE75}" type="sibTrans" cxnId="{D17C808B-19D6-43E9-BBAA-D3C48A254F81}">
      <dgm:prSet/>
      <dgm:spPr/>
      <dgm:t>
        <a:bodyPr/>
        <a:lstStyle/>
        <a:p>
          <a:endParaRPr lang="en-US"/>
        </a:p>
      </dgm:t>
    </dgm:pt>
    <dgm:pt modelId="{12BC69E4-3026-44CD-947E-8CDA9BF18B0E}">
      <dgm:prSet/>
      <dgm:spPr/>
      <dgm:t>
        <a:bodyPr/>
        <a:lstStyle/>
        <a:p>
          <a:r>
            <a:rPr lang="en-US" i="1"/>
            <a:t>Milestone</a:t>
          </a:r>
          <a:r>
            <a:rPr lang="en-US"/>
            <a:t>: some achievement which must be made during the project; e.g.</a:t>
          </a:r>
        </a:p>
      </dgm:t>
    </dgm:pt>
    <dgm:pt modelId="{24B393A8-049D-476C-B60C-A8E361892ED2}" type="parTrans" cxnId="{133F300B-315D-41E4-8BB9-E48633A255F1}">
      <dgm:prSet/>
      <dgm:spPr/>
      <dgm:t>
        <a:bodyPr/>
        <a:lstStyle/>
        <a:p>
          <a:endParaRPr lang="en-US"/>
        </a:p>
      </dgm:t>
    </dgm:pt>
    <dgm:pt modelId="{7CB57861-48D9-43FA-AC56-5DBE7266E09E}" type="sibTrans" cxnId="{133F300B-315D-41E4-8BB9-E48633A255F1}">
      <dgm:prSet/>
      <dgm:spPr/>
      <dgm:t>
        <a:bodyPr/>
        <a:lstStyle/>
        <a:p>
          <a:endParaRPr lang="en-US"/>
        </a:p>
      </dgm:t>
    </dgm:pt>
    <dgm:pt modelId="{E67F09F4-375E-41F8-A6C2-91A2FBC94F8F}">
      <dgm:prSet/>
      <dgm:spPr/>
      <dgm:t>
        <a:bodyPr/>
        <a:lstStyle/>
        <a:p>
          <a:r>
            <a:rPr lang="en-US"/>
            <a:t>Delivering some deliverable</a:t>
          </a:r>
        </a:p>
      </dgm:t>
    </dgm:pt>
    <dgm:pt modelId="{02FE632D-4D92-4615-8E80-A2D71DF0AFD4}" type="parTrans" cxnId="{7107A8BE-1D56-488D-A7AC-B76535BD0045}">
      <dgm:prSet/>
      <dgm:spPr/>
      <dgm:t>
        <a:bodyPr/>
        <a:lstStyle/>
        <a:p>
          <a:endParaRPr lang="en-US"/>
        </a:p>
      </dgm:t>
    </dgm:pt>
    <dgm:pt modelId="{8C2C452B-7B50-4D8B-B1D6-CAFC4AC1E90F}" type="sibTrans" cxnId="{7107A8BE-1D56-488D-A7AC-B76535BD0045}">
      <dgm:prSet/>
      <dgm:spPr/>
      <dgm:t>
        <a:bodyPr/>
        <a:lstStyle/>
        <a:p>
          <a:endParaRPr lang="en-US"/>
        </a:p>
      </dgm:t>
    </dgm:pt>
    <dgm:pt modelId="{C5C655F1-9B7E-4563-8F4E-300A492C6BA0}">
      <dgm:prSet/>
      <dgm:spPr/>
      <dgm:t>
        <a:bodyPr/>
        <a:lstStyle/>
        <a:p>
          <a:r>
            <a:rPr lang="en-US"/>
            <a:t>Completing some task</a:t>
          </a:r>
        </a:p>
      </dgm:t>
    </dgm:pt>
    <dgm:pt modelId="{A93C9E42-FE54-45C1-AE65-E6C108A7FDE1}" type="parTrans" cxnId="{E54CDA74-A92A-4A83-AF51-3104BEC1E7EF}">
      <dgm:prSet/>
      <dgm:spPr/>
      <dgm:t>
        <a:bodyPr/>
        <a:lstStyle/>
        <a:p>
          <a:endParaRPr lang="en-US"/>
        </a:p>
      </dgm:t>
    </dgm:pt>
    <dgm:pt modelId="{5A7D5813-F103-4EFE-AA22-4658FC3D3538}" type="sibTrans" cxnId="{E54CDA74-A92A-4A83-AF51-3104BEC1E7EF}">
      <dgm:prSet/>
      <dgm:spPr/>
      <dgm:t>
        <a:bodyPr/>
        <a:lstStyle/>
        <a:p>
          <a:endParaRPr lang="en-US"/>
        </a:p>
      </dgm:t>
    </dgm:pt>
    <dgm:pt modelId="{A0F9C1AD-76C6-4E81-89FC-504018BA3629}">
      <dgm:prSet/>
      <dgm:spPr/>
      <dgm:t>
        <a:bodyPr/>
        <a:lstStyle/>
        <a:p>
          <a:r>
            <a:rPr lang="en-US"/>
            <a:t>Note, delivering a deliverable may be a milestone, but not all milestones are associated with deliverables </a:t>
          </a:r>
        </a:p>
      </dgm:t>
    </dgm:pt>
    <dgm:pt modelId="{F5C0D23D-7043-4259-822A-77F6ADB44908}" type="parTrans" cxnId="{EE4950C6-9DFC-4689-8068-247EB027E861}">
      <dgm:prSet/>
      <dgm:spPr/>
      <dgm:t>
        <a:bodyPr/>
        <a:lstStyle/>
        <a:p>
          <a:endParaRPr lang="en-US"/>
        </a:p>
      </dgm:t>
    </dgm:pt>
    <dgm:pt modelId="{597FC384-D0FA-4FA2-A079-E8F304E7C1F8}" type="sibTrans" cxnId="{EE4950C6-9DFC-4689-8068-247EB027E861}">
      <dgm:prSet/>
      <dgm:spPr/>
      <dgm:t>
        <a:bodyPr/>
        <a:lstStyle/>
        <a:p>
          <a:endParaRPr lang="en-US"/>
        </a:p>
      </dgm:t>
    </dgm:pt>
    <dgm:pt modelId="{8DE68624-B34D-468E-A778-41A1E604EBBC}" type="pres">
      <dgm:prSet presAssocID="{361EB67C-8DFB-4543-BD50-5BB5B0F7607E}" presName="outerComposite" presStyleCnt="0">
        <dgm:presLayoutVars>
          <dgm:chMax val="5"/>
          <dgm:dir/>
          <dgm:resizeHandles val="exact"/>
        </dgm:presLayoutVars>
      </dgm:prSet>
      <dgm:spPr/>
      <dgm:t>
        <a:bodyPr/>
        <a:lstStyle/>
        <a:p>
          <a:endParaRPr lang="en-US"/>
        </a:p>
      </dgm:t>
    </dgm:pt>
    <dgm:pt modelId="{5F47D16B-B1FF-45F2-9704-E01E7D339F3F}" type="pres">
      <dgm:prSet presAssocID="{361EB67C-8DFB-4543-BD50-5BB5B0F7607E}" presName="dummyMaxCanvas" presStyleCnt="0">
        <dgm:presLayoutVars/>
      </dgm:prSet>
      <dgm:spPr/>
    </dgm:pt>
    <dgm:pt modelId="{2E33E109-717A-45B8-93EF-89FCC14A2C83}" type="pres">
      <dgm:prSet presAssocID="{361EB67C-8DFB-4543-BD50-5BB5B0F7607E}" presName="FourNodes_1" presStyleLbl="node1" presStyleIdx="0" presStyleCnt="4">
        <dgm:presLayoutVars>
          <dgm:bulletEnabled val="1"/>
        </dgm:presLayoutVars>
      </dgm:prSet>
      <dgm:spPr/>
      <dgm:t>
        <a:bodyPr/>
        <a:lstStyle/>
        <a:p>
          <a:endParaRPr lang="en-US"/>
        </a:p>
      </dgm:t>
    </dgm:pt>
    <dgm:pt modelId="{81A9FE78-DB66-44BB-9341-1A423348C44E}" type="pres">
      <dgm:prSet presAssocID="{361EB67C-8DFB-4543-BD50-5BB5B0F7607E}" presName="FourNodes_2" presStyleLbl="node1" presStyleIdx="1" presStyleCnt="4">
        <dgm:presLayoutVars>
          <dgm:bulletEnabled val="1"/>
        </dgm:presLayoutVars>
      </dgm:prSet>
      <dgm:spPr/>
      <dgm:t>
        <a:bodyPr/>
        <a:lstStyle/>
        <a:p>
          <a:endParaRPr lang="en-US"/>
        </a:p>
      </dgm:t>
    </dgm:pt>
    <dgm:pt modelId="{43800CBD-07C4-4735-B440-FC94D146F8B4}" type="pres">
      <dgm:prSet presAssocID="{361EB67C-8DFB-4543-BD50-5BB5B0F7607E}" presName="FourNodes_3" presStyleLbl="node1" presStyleIdx="2" presStyleCnt="4">
        <dgm:presLayoutVars>
          <dgm:bulletEnabled val="1"/>
        </dgm:presLayoutVars>
      </dgm:prSet>
      <dgm:spPr/>
      <dgm:t>
        <a:bodyPr/>
        <a:lstStyle/>
        <a:p>
          <a:endParaRPr lang="en-US"/>
        </a:p>
      </dgm:t>
    </dgm:pt>
    <dgm:pt modelId="{387D2C4E-36E1-45D4-A493-C0F41E2FC207}" type="pres">
      <dgm:prSet presAssocID="{361EB67C-8DFB-4543-BD50-5BB5B0F7607E}" presName="FourNodes_4" presStyleLbl="node1" presStyleIdx="3" presStyleCnt="4">
        <dgm:presLayoutVars>
          <dgm:bulletEnabled val="1"/>
        </dgm:presLayoutVars>
      </dgm:prSet>
      <dgm:spPr/>
      <dgm:t>
        <a:bodyPr/>
        <a:lstStyle/>
        <a:p>
          <a:endParaRPr lang="en-US"/>
        </a:p>
      </dgm:t>
    </dgm:pt>
    <dgm:pt modelId="{646F8764-46C4-4ADC-888B-6AB25E4566F6}" type="pres">
      <dgm:prSet presAssocID="{361EB67C-8DFB-4543-BD50-5BB5B0F7607E}" presName="FourConn_1-2" presStyleLbl="fgAccFollowNode1" presStyleIdx="0" presStyleCnt="3">
        <dgm:presLayoutVars>
          <dgm:bulletEnabled val="1"/>
        </dgm:presLayoutVars>
      </dgm:prSet>
      <dgm:spPr/>
      <dgm:t>
        <a:bodyPr/>
        <a:lstStyle/>
        <a:p>
          <a:endParaRPr lang="en-US"/>
        </a:p>
      </dgm:t>
    </dgm:pt>
    <dgm:pt modelId="{BAABBFEE-12AF-47AB-BD4D-C030901C0034}" type="pres">
      <dgm:prSet presAssocID="{361EB67C-8DFB-4543-BD50-5BB5B0F7607E}" presName="FourConn_2-3" presStyleLbl="fgAccFollowNode1" presStyleIdx="1" presStyleCnt="3">
        <dgm:presLayoutVars>
          <dgm:bulletEnabled val="1"/>
        </dgm:presLayoutVars>
      </dgm:prSet>
      <dgm:spPr/>
      <dgm:t>
        <a:bodyPr/>
        <a:lstStyle/>
        <a:p>
          <a:endParaRPr lang="en-US"/>
        </a:p>
      </dgm:t>
    </dgm:pt>
    <dgm:pt modelId="{06B8F7D4-8D78-4887-8B40-7DF1FF7C6251}" type="pres">
      <dgm:prSet presAssocID="{361EB67C-8DFB-4543-BD50-5BB5B0F7607E}" presName="FourConn_3-4" presStyleLbl="fgAccFollowNode1" presStyleIdx="2" presStyleCnt="3">
        <dgm:presLayoutVars>
          <dgm:bulletEnabled val="1"/>
        </dgm:presLayoutVars>
      </dgm:prSet>
      <dgm:spPr/>
      <dgm:t>
        <a:bodyPr/>
        <a:lstStyle/>
        <a:p>
          <a:endParaRPr lang="en-US"/>
        </a:p>
      </dgm:t>
    </dgm:pt>
    <dgm:pt modelId="{946736B9-9A3D-4486-A19F-86E061F94C9D}" type="pres">
      <dgm:prSet presAssocID="{361EB67C-8DFB-4543-BD50-5BB5B0F7607E}" presName="FourNodes_1_text" presStyleLbl="node1" presStyleIdx="3" presStyleCnt="4">
        <dgm:presLayoutVars>
          <dgm:bulletEnabled val="1"/>
        </dgm:presLayoutVars>
      </dgm:prSet>
      <dgm:spPr/>
      <dgm:t>
        <a:bodyPr/>
        <a:lstStyle/>
        <a:p>
          <a:endParaRPr lang="en-US"/>
        </a:p>
      </dgm:t>
    </dgm:pt>
    <dgm:pt modelId="{316A4F3C-DB49-43F5-A048-148BA308BDCA}" type="pres">
      <dgm:prSet presAssocID="{361EB67C-8DFB-4543-BD50-5BB5B0F7607E}" presName="FourNodes_2_text" presStyleLbl="node1" presStyleIdx="3" presStyleCnt="4">
        <dgm:presLayoutVars>
          <dgm:bulletEnabled val="1"/>
        </dgm:presLayoutVars>
      </dgm:prSet>
      <dgm:spPr/>
      <dgm:t>
        <a:bodyPr/>
        <a:lstStyle/>
        <a:p>
          <a:endParaRPr lang="en-US"/>
        </a:p>
      </dgm:t>
    </dgm:pt>
    <dgm:pt modelId="{2370E0B0-6969-41C3-8E6A-97597255AE4E}" type="pres">
      <dgm:prSet presAssocID="{361EB67C-8DFB-4543-BD50-5BB5B0F7607E}" presName="FourNodes_3_text" presStyleLbl="node1" presStyleIdx="3" presStyleCnt="4">
        <dgm:presLayoutVars>
          <dgm:bulletEnabled val="1"/>
        </dgm:presLayoutVars>
      </dgm:prSet>
      <dgm:spPr/>
      <dgm:t>
        <a:bodyPr/>
        <a:lstStyle/>
        <a:p>
          <a:endParaRPr lang="en-US"/>
        </a:p>
      </dgm:t>
    </dgm:pt>
    <dgm:pt modelId="{AEDA48F1-80EE-41DC-B156-9D92BCFFD716}" type="pres">
      <dgm:prSet presAssocID="{361EB67C-8DFB-4543-BD50-5BB5B0F7607E}" presName="FourNodes_4_text" presStyleLbl="node1" presStyleIdx="3" presStyleCnt="4">
        <dgm:presLayoutVars>
          <dgm:bulletEnabled val="1"/>
        </dgm:presLayoutVars>
      </dgm:prSet>
      <dgm:spPr/>
      <dgm:t>
        <a:bodyPr/>
        <a:lstStyle/>
        <a:p>
          <a:endParaRPr lang="en-US"/>
        </a:p>
      </dgm:t>
    </dgm:pt>
  </dgm:ptLst>
  <dgm:cxnLst>
    <dgm:cxn modelId="{E54CDA74-A92A-4A83-AF51-3104BEC1E7EF}" srcId="{12BC69E4-3026-44CD-947E-8CDA9BF18B0E}" destId="{C5C655F1-9B7E-4563-8F4E-300A492C6BA0}" srcOrd="1" destOrd="0" parTransId="{A93C9E42-FE54-45C1-AE65-E6C108A7FDE1}" sibTransId="{5A7D5813-F103-4EFE-AA22-4658FC3D3538}"/>
    <dgm:cxn modelId="{F47CD5A4-F144-4E71-B0CF-853773B0F44F}" type="presOf" srcId="{692D7983-B22B-431A-8A23-0BD247DF4589}" destId="{946736B9-9A3D-4486-A19F-86E061F94C9D}" srcOrd="1" destOrd="2" presId="urn:microsoft.com/office/officeart/2005/8/layout/vProcess5"/>
    <dgm:cxn modelId="{95E9CD48-EAA9-4FBC-B906-AC1318037D1B}" srcId="{361EB67C-8DFB-4543-BD50-5BB5B0F7607E}" destId="{4FD9C901-53B9-4C82-8C9B-1813D4287EF3}" srcOrd="1" destOrd="0" parTransId="{AC194144-0A32-4513-8033-40B99FAFE263}" sibTransId="{CB412A7B-7439-418F-875B-D62EDA306F75}"/>
    <dgm:cxn modelId="{4C748C01-EAB7-472B-A628-0FAFC70FCF79}" type="presOf" srcId="{C5C655F1-9B7E-4563-8F4E-300A492C6BA0}" destId="{43800CBD-07C4-4735-B440-FC94D146F8B4}" srcOrd="0" destOrd="2" presId="urn:microsoft.com/office/officeart/2005/8/layout/vProcess5"/>
    <dgm:cxn modelId="{CB7E023B-B58D-40B7-8815-D7E53FB03947}" type="presOf" srcId="{5B3EDD20-D71C-4358-8DCE-DA3E52FDBF44}" destId="{81A9FE78-DB66-44BB-9341-1A423348C44E}" srcOrd="0" destOrd="2" presId="urn:microsoft.com/office/officeart/2005/8/layout/vProcess5"/>
    <dgm:cxn modelId="{7107A8BE-1D56-488D-A7AC-B76535BD0045}" srcId="{12BC69E4-3026-44CD-947E-8CDA9BF18B0E}" destId="{E67F09F4-375E-41F8-A6C2-91A2FBC94F8F}" srcOrd="0" destOrd="0" parTransId="{02FE632D-4D92-4615-8E80-A2D71DF0AFD4}" sibTransId="{8C2C452B-7B50-4D8B-B1D6-CAFC4AC1E90F}"/>
    <dgm:cxn modelId="{02B31CE6-9479-475B-BF83-0E70E30B08DE}" type="presOf" srcId="{51789612-AE87-45B0-985F-E2E6290EFE60}" destId="{2E33E109-717A-45B8-93EF-89FCC14A2C83}" srcOrd="0" destOrd="1" presId="urn:microsoft.com/office/officeart/2005/8/layout/vProcess5"/>
    <dgm:cxn modelId="{AC51A540-8D0D-4ECB-B874-F68C08978809}" type="presOf" srcId="{A9AFF562-140A-41EF-9533-04BDEDA1C3CB}" destId="{316A4F3C-DB49-43F5-A048-148BA308BDCA}" srcOrd="1" destOrd="1" presId="urn:microsoft.com/office/officeart/2005/8/layout/vProcess5"/>
    <dgm:cxn modelId="{133F300B-315D-41E4-8BB9-E48633A255F1}" srcId="{361EB67C-8DFB-4543-BD50-5BB5B0F7607E}" destId="{12BC69E4-3026-44CD-947E-8CDA9BF18B0E}" srcOrd="2" destOrd="0" parTransId="{24B393A8-049D-476C-B60C-A8E361892ED2}" sibTransId="{7CB57861-48D9-43FA-AC56-5DBE7266E09E}"/>
    <dgm:cxn modelId="{2BF60EB2-73C1-4535-B0D9-B8FD5138FCF7}" srcId="{0EFDCC6A-E572-4143-A2EB-3CA655AFDCB0}" destId="{51789612-AE87-45B0-985F-E2E6290EFE60}" srcOrd="0" destOrd="0" parTransId="{47EB4499-7058-48C3-9F6B-13A5E136784F}" sibTransId="{FDBB7D08-BCD6-407A-BBC0-B37665603C51}"/>
    <dgm:cxn modelId="{EE4950C6-9DFC-4689-8068-247EB027E861}" srcId="{361EB67C-8DFB-4543-BD50-5BB5B0F7607E}" destId="{A0F9C1AD-76C6-4E81-89FC-504018BA3629}" srcOrd="3" destOrd="0" parTransId="{F5C0D23D-7043-4259-822A-77F6ADB44908}" sibTransId="{597FC384-D0FA-4FA2-A079-E8F304E7C1F8}"/>
    <dgm:cxn modelId="{25F2A81A-37D5-412C-937A-D95468BC7429}" type="presOf" srcId="{E67F09F4-375E-41F8-A6C2-91A2FBC94F8F}" destId="{43800CBD-07C4-4735-B440-FC94D146F8B4}" srcOrd="0" destOrd="1" presId="urn:microsoft.com/office/officeart/2005/8/layout/vProcess5"/>
    <dgm:cxn modelId="{8968DE70-9BC6-4BE7-937A-90F7B542C2A4}" type="presOf" srcId="{361EB67C-8DFB-4543-BD50-5BB5B0F7607E}" destId="{8DE68624-B34D-468E-A778-41A1E604EBBC}" srcOrd="0" destOrd="0" presId="urn:microsoft.com/office/officeart/2005/8/layout/vProcess5"/>
    <dgm:cxn modelId="{2F5D943F-D1DB-41BD-BDC3-314162E3CBDB}" type="presOf" srcId="{A0F9C1AD-76C6-4E81-89FC-504018BA3629}" destId="{387D2C4E-36E1-45D4-A493-C0F41E2FC207}" srcOrd="0" destOrd="0" presId="urn:microsoft.com/office/officeart/2005/8/layout/vProcess5"/>
    <dgm:cxn modelId="{16A4E1CE-6FC8-427F-A249-1F4767D8F7F0}" type="presOf" srcId="{5B3EDD20-D71C-4358-8DCE-DA3E52FDBF44}" destId="{316A4F3C-DB49-43F5-A048-148BA308BDCA}" srcOrd="1" destOrd="2" presId="urn:microsoft.com/office/officeart/2005/8/layout/vProcess5"/>
    <dgm:cxn modelId="{98466907-2606-45C3-8300-DDE9E6299227}" type="presOf" srcId="{51789612-AE87-45B0-985F-E2E6290EFE60}" destId="{946736B9-9A3D-4486-A19F-86E061F94C9D}" srcOrd="1" destOrd="1" presId="urn:microsoft.com/office/officeart/2005/8/layout/vProcess5"/>
    <dgm:cxn modelId="{87B63053-B182-46B1-8D5C-E33DE3698212}" type="presOf" srcId="{E67F09F4-375E-41F8-A6C2-91A2FBC94F8F}" destId="{2370E0B0-6969-41C3-8E6A-97597255AE4E}" srcOrd="1" destOrd="1" presId="urn:microsoft.com/office/officeart/2005/8/layout/vProcess5"/>
    <dgm:cxn modelId="{24336D17-D348-4CB4-9A67-D62FEB52F6CF}" srcId="{361EB67C-8DFB-4543-BD50-5BB5B0F7607E}" destId="{0EFDCC6A-E572-4143-A2EB-3CA655AFDCB0}" srcOrd="0" destOrd="0" parTransId="{4DF3EE1F-F73B-4874-B633-EB5A950FA8EF}" sibTransId="{C1224DE0-5439-47B8-9A35-F0C4A65B71A3}"/>
    <dgm:cxn modelId="{501B3919-F8F1-48DE-9CD4-867EC4D0905E}" srcId="{0EFDCC6A-E572-4143-A2EB-3CA655AFDCB0}" destId="{692D7983-B22B-431A-8A23-0BD247DF4589}" srcOrd="1" destOrd="0" parTransId="{DF48817C-BD85-4AD5-A686-1FCDAC91C4D6}" sibTransId="{6112BBE9-225E-4BED-AE44-8B1C46A4AEFA}"/>
    <dgm:cxn modelId="{59E8F34F-2E44-4E32-99BC-FF6771F767B8}" type="presOf" srcId="{7CB57861-48D9-43FA-AC56-5DBE7266E09E}" destId="{06B8F7D4-8D78-4887-8B40-7DF1FF7C6251}" srcOrd="0" destOrd="0" presId="urn:microsoft.com/office/officeart/2005/8/layout/vProcess5"/>
    <dgm:cxn modelId="{34B84131-A229-4872-BA80-F18EE92C3922}" type="presOf" srcId="{0EFDCC6A-E572-4143-A2EB-3CA655AFDCB0}" destId="{946736B9-9A3D-4486-A19F-86E061F94C9D}" srcOrd="1" destOrd="0" presId="urn:microsoft.com/office/officeart/2005/8/layout/vProcess5"/>
    <dgm:cxn modelId="{4D3FD37D-0B1D-44BE-BA77-087A6BC77573}" type="presOf" srcId="{A0F9C1AD-76C6-4E81-89FC-504018BA3629}" destId="{AEDA48F1-80EE-41DC-B156-9D92BCFFD716}" srcOrd="1" destOrd="0" presId="urn:microsoft.com/office/officeart/2005/8/layout/vProcess5"/>
    <dgm:cxn modelId="{DA44F665-B674-42E2-8805-A1D3263C176B}" type="presOf" srcId="{CB412A7B-7439-418F-875B-D62EDA306F75}" destId="{BAABBFEE-12AF-47AB-BD4D-C030901C0034}" srcOrd="0" destOrd="0" presId="urn:microsoft.com/office/officeart/2005/8/layout/vProcess5"/>
    <dgm:cxn modelId="{C5580087-900C-4B30-A52E-FEB9C65AE111}" type="presOf" srcId="{4FD9C901-53B9-4C82-8C9B-1813D4287EF3}" destId="{316A4F3C-DB49-43F5-A048-148BA308BDCA}" srcOrd="1" destOrd="0" presId="urn:microsoft.com/office/officeart/2005/8/layout/vProcess5"/>
    <dgm:cxn modelId="{1E0104EA-FA79-45AE-8FDC-C61A6ECFA9BF}" type="presOf" srcId="{692D7983-B22B-431A-8A23-0BD247DF4589}" destId="{2E33E109-717A-45B8-93EF-89FCC14A2C83}" srcOrd="0" destOrd="2" presId="urn:microsoft.com/office/officeart/2005/8/layout/vProcess5"/>
    <dgm:cxn modelId="{66DFCF9E-5219-461D-A032-F4E94FC8C8B6}" type="presOf" srcId="{C1224DE0-5439-47B8-9A35-F0C4A65B71A3}" destId="{646F8764-46C4-4ADC-888B-6AB25E4566F6}" srcOrd="0" destOrd="0" presId="urn:microsoft.com/office/officeart/2005/8/layout/vProcess5"/>
    <dgm:cxn modelId="{44E7B262-D290-4AFC-993A-5BA374016BCF}" srcId="{4FD9C901-53B9-4C82-8C9B-1813D4287EF3}" destId="{A9AFF562-140A-41EF-9533-04BDEDA1C3CB}" srcOrd="0" destOrd="0" parTransId="{17F670DC-0668-4AB9-A794-5227279D1C7B}" sibTransId="{D32DBE3F-8B7A-46B0-9943-82D0206B00A4}"/>
    <dgm:cxn modelId="{48251421-A499-4054-87C0-C88B1B810D2C}" type="presOf" srcId="{0EFDCC6A-E572-4143-A2EB-3CA655AFDCB0}" destId="{2E33E109-717A-45B8-93EF-89FCC14A2C83}" srcOrd="0" destOrd="0" presId="urn:microsoft.com/office/officeart/2005/8/layout/vProcess5"/>
    <dgm:cxn modelId="{9D56180A-127A-4FCF-998A-FE8576EF38F4}" type="presOf" srcId="{4FD9C901-53B9-4C82-8C9B-1813D4287EF3}" destId="{81A9FE78-DB66-44BB-9341-1A423348C44E}" srcOrd="0" destOrd="0" presId="urn:microsoft.com/office/officeart/2005/8/layout/vProcess5"/>
    <dgm:cxn modelId="{4525013B-955D-40DE-A7FA-99EB7C6637BC}" type="presOf" srcId="{C5C655F1-9B7E-4563-8F4E-300A492C6BA0}" destId="{2370E0B0-6969-41C3-8E6A-97597255AE4E}" srcOrd="1" destOrd="2" presId="urn:microsoft.com/office/officeart/2005/8/layout/vProcess5"/>
    <dgm:cxn modelId="{D17C808B-19D6-43E9-BBAA-D3C48A254F81}" srcId="{4FD9C901-53B9-4C82-8C9B-1813D4287EF3}" destId="{5B3EDD20-D71C-4358-8DCE-DA3E52FDBF44}" srcOrd="1" destOrd="0" parTransId="{891B708B-4710-427E-A809-4476AD0E53B9}" sibTransId="{4A11735C-69A7-4FCF-B615-52BE2714BE75}"/>
    <dgm:cxn modelId="{AEECA659-3A42-40C2-A8B9-4D062E055C63}" type="presOf" srcId="{12BC69E4-3026-44CD-947E-8CDA9BF18B0E}" destId="{2370E0B0-6969-41C3-8E6A-97597255AE4E}" srcOrd="1" destOrd="0" presId="urn:microsoft.com/office/officeart/2005/8/layout/vProcess5"/>
    <dgm:cxn modelId="{26C24029-F123-4017-A65A-5F9DDA0182C2}" type="presOf" srcId="{A9AFF562-140A-41EF-9533-04BDEDA1C3CB}" destId="{81A9FE78-DB66-44BB-9341-1A423348C44E}" srcOrd="0" destOrd="1" presId="urn:microsoft.com/office/officeart/2005/8/layout/vProcess5"/>
    <dgm:cxn modelId="{4DD109E3-8609-4444-8EB6-BEF90552D5CC}" type="presOf" srcId="{12BC69E4-3026-44CD-947E-8CDA9BF18B0E}" destId="{43800CBD-07C4-4735-B440-FC94D146F8B4}" srcOrd="0" destOrd="0" presId="urn:microsoft.com/office/officeart/2005/8/layout/vProcess5"/>
    <dgm:cxn modelId="{B79BE4F1-4F46-41ED-A17E-DF1065D87F65}" type="presParOf" srcId="{8DE68624-B34D-468E-A778-41A1E604EBBC}" destId="{5F47D16B-B1FF-45F2-9704-E01E7D339F3F}" srcOrd="0" destOrd="0" presId="urn:microsoft.com/office/officeart/2005/8/layout/vProcess5"/>
    <dgm:cxn modelId="{C21F9D96-D9EE-4E78-AC9F-0087186F77D6}" type="presParOf" srcId="{8DE68624-B34D-468E-A778-41A1E604EBBC}" destId="{2E33E109-717A-45B8-93EF-89FCC14A2C83}" srcOrd="1" destOrd="0" presId="urn:microsoft.com/office/officeart/2005/8/layout/vProcess5"/>
    <dgm:cxn modelId="{9A67F9EA-BE5A-44F1-A0AD-EEB34F5035F2}" type="presParOf" srcId="{8DE68624-B34D-468E-A778-41A1E604EBBC}" destId="{81A9FE78-DB66-44BB-9341-1A423348C44E}" srcOrd="2" destOrd="0" presId="urn:microsoft.com/office/officeart/2005/8/layout/vProcess5"/>
    <dgm:cxn modelId="{79647BAF-402A-400D-81D9-A4982A7DA775}" type="presParOf" srcId="{8DE68624-B34D-468E-A778-41A1E604EBBC}" destId="{43800CBD-07C4-4735-B440-FC94D146F8B4}" srcOrd="3" destOrd="0" presId="urn:microsoft.com/office/officeart/2005/8/layout/vProcess5"/>
    <dgm:cxn modelId="{4B980843-3C89-41D1-AE1B-C5A292336E7F}" type="presParOf" srcId="{8DE68624-B34D-468E-A778-41A1E604EBBC}" destId="{387D2C4E-36E1-45D4-A493-C0F41E2FC207}" srcOrd="4" destOrd="0" presId="urn:microsoft.com/office/officeart/2005/8/layout/vProcess5"/>
    <dgm:cxn modelId="{3D805F24-7BEF-4D63-B750-538EEC68E5DB}" type="presParOf" srcId="{8DE68624-B34D-468E-A778-41A1E604EBBC}" destId="{646F8764-46C4-4ADC-888B-6AB25E4566F6}" srcOrd="5" destOrd="0" presId="urn:microsoft.com/office/officeart/2005/8/layout/vProcess5"/>
    <dgm:cxn modelId="{B7A70B37-6C9C-4860-9688-782DF93B9955}" type="presParOf" srcId="{8DE68624-B34D-468E-A778-41A1E604EBBC}" destId="{BAABBFEE-12AF-47AB-BD4D-C030901C0034}" srcOrd="6" destOrd="0" presId="urn:microsoft.com/office/officeart/2005/8/layout/vProcess5"/>
    <dgm:cxn modelId="{C9ACAF47-D692-41B8-8711-48C45213532D}" type="presParOf" srcId="{8DE68624-B34D-468E-A778-41A1E604EBBC}" destId="{06B8F7D4-8D78-4887-8B40-7DF1FF7C6251}" srcOrd="7" destOrd="0" presId="urn:microsoft.com/office/officeart/2005/8/layout/vProcess5"/>
    <dgm:cxn modelId="{A4805F1B-7D90-4FD6-BF6A-EC67DD345398}" type="presParOf" srcId="{8DE68624-B34D-468E-A778-41A1E604EBBC}" destId="{946736B9-9A3D-4486-A19F-86E061F94C9D}" srcOrd="8" destOrd="0" presId="urn:microsoft.com/office/officeart/2005/8/layout/vProcess5"/>
    <dgm:cxn modelId="{4E643A0F-D914-4444-B6FE-5BE33BE24A4B}" type="presParOf" srcId="{8DE68624-B34D-468E-A778-41A1E604EBBC}" destId="{316A4F3C-DB49-43F5-A048-148BA308BDCA}" srcOrd="9" destOrd="0" presId="urn:microsoft.com/office/officeart/2005/8/layout/vProcess5"/>
    <dgm:cxn modelId="{AAA48ACA-D6F4-4E70-999F-FC2DAE844AA0}" type="presParOf" srcId="{8DE68624-B34D-468E-A778-41A1E604EBBC}" destId="{2370E0B0-6969-41C3-8E6A-97597255AE4E}" srcOrd="10" destOrd="0" presId="urn:microsoft.com/office/officeart/2005/8/layout/vProcess5"/>
    <dgm:cxn modelId="{AA413F5F-F2CF-4F8D-940F-95F7661726BC}" type="presParOf" srcId="{8DE68624-B34D-468E-A778-41A1E604EBBC}" destId="{AEDA48F1-80EE-41DC-B156-9D92BCFFD716}"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1FCFF9-12B4-4BE5-B2BD-BEA330BDDFC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9D67630-CAE6-4235-BA77-55344A0DDD23}">
      <dgm:prSet/>
      <dgm:spPr/>
      <dgm:t>
        <a:bodyPr/>
        <a:lstStyle/>
        <a:p>
          <a:r>
            <a:rPr lang="en-US" i="1"/>
            <a:t>Deadline</a:t>
          </a:r>
          <a:r>
            <a:rPr lang="en-US"/>
            <a:t> time by which milestone has to be met</a:t>
          </a:r>
        </a:p>
      </dgm:t>
    </dgm:pt>
    <dgm:pt modelId="{85EC35C9-4BF1-4CC5-A974-F0655BE5F2D4}" type="parTrans" cxnId="{B3EEE994-829D-41B9-BD90-E3BEA812597B}">
      <dgm:prSet/>
      <dgm:spPr/>
      <dgm:t>
        <a:bodyPr/>
        <a:lstStyle/>
        <a:p>
          <a:endParaRPr lang="en-US"/>
        </a:p>
      </dgm:t>
    </dgm:pt>
    <dgm:pt modelId="{038821DF-248E-4901-A11E-0830CCE104AB}" type="sibTrans" cxnId="{B3EEE994-829D-41B9-BD90-E3BEA812597B}">
      <dgm:prSet/>
      <dgm:spPr/>
      <dgm:t>
        <a:bodyPr/>
        <a:lstStyle/>
        <a:p>
          <a:endParaRPr lang="en-US"/>
        </a:p>
      </dgm:t>
    </dgm:pt>
    <dgm:pt modelId="{64794309-6107-4291-A1E8-3641EFC56F62}">
      <dgm:prSet/>
      <dgm:spPr/>
      <dgm:t>
        <a:bodyPr/>
        <a:lstStyle/>
        <a:p>
          <a:r>
            <a:rPr lang="en-US"/>
            <a:t>Some deadlines are set by the client</a:t>
          </a:r>
        </a:p>
      </dgm:t>
    </dgm:pt>
    <dgm:pt modelId="{F75B7398-F579-4682-ABD1-9B898B8A394D}" type="parTrans" cxnId="{5DEB4FA9-2C96-4056-8FFE-2BA3A1CDC22E}">
      <dgm:prSet/>
      <dgm:spPr/>
      <dgm:t>
        <a:bodyPr/>
        <a:lstStyle/>
        <a:p>
          <a:endParaRPr lang="en-US"/>
        </a:p>
      </dgm:t>
    </dgm:pt>
    <dgm:pt modelId="{923C3E8B-1EDC-47B7-ACB8-488833632F3D}" type="sibTrans" cxnId="{5DEB4FA9-2C96-4056-8FFE-2BA3A1CDC22E}">
      <dgm:prSet/>
      <dgm:spPr/>
      <dgm:t>
        <a:bodyPr/>
        <a:lstStyle/>
        <a:p>
          <a:endParaRPr lang="en-US"/>
        </a:p>
      </dgm:t>
    </dgm:pt>
    <dgm:pt modelId="{A4ED2516-779E-433E-9E0C-23892DB6B537}">
      <dgm:prSet/>
      <dgm:spPr/>
      <dgm:t>
        <a:bodyPr/>
        <a:lstStyle/>
        <a:p>
          <a:r>
            <a:rPr lang="en-US"/>
            <a:t>Others are set by us on project to make sure project stays on track</a:t>
          </a:r>
        </a:p>
      </dgm:t>
    </dgm:pt>
    <dgm:pt modelId="{4284F825-3D3F-4FF8-8058-8BBD35A52F1B}" type="parTrans" cxnId="{765A8F4B-1EED-4A35-9B77-B76ACA78C8F8}">
      <dgm:prSet/>
      <dgm:spPr/>
      <dgm:t>
        <a:bodyPr/>
        <a:lstStyle/>
        <a:p>
          <a:endParaRPr lang="en-US"/>
        </a:p>
      </dgm:t>
    </dgm:pt>
    <dgm:pt modelId="{9FFEC835-00EC-416D-88EB-D337FFA11502}" type="sibTrans" cxnId="{765A8F4B-1EED-4A35-9B77-B76ACA78C8F8}">
      <dgm:prSet/>
      <dgm:spPr/>
      <dgm:t>
        <a:bodyPr/>
        <a:lstStyle/>
        <a:p>
          <a:endParaRPr lang="en-US"/>
        </a:p>
      </dgm:t>
    </dgm:pt>
    <dgm:pt modelId="{A9634ED9-742A-41AA-B12A-429D70BCA96D}">
      <dgm:prSet/>
      <dgm:spPr/>
      <dgm:t>
        <a:bodyPr/>
        <a:lstStyle/>
        <a:p>
          <a:r>
            <a:rPr lang="en-US"/>
            <a:t>To set a deadline for completing task T, we must consider how long it will take to:</a:t>
          </a:r>
        </a:p>
      </dgm:t>
    </dgm:pt>
    <dgm:pt modelId="{9DCAD0BE-9DBD-4869-BC1F-63C9E498AAA0}" type="parTrans" cxnId="{049B0681-5C9A-4603-BEFD-42F907A510BB}">
      <dgm:prSet/>
      <dgm:spPr/>
      <dgm:t>
        <a:bodyPr/>
        <a:lstStyle/>
        <a:p>
          <a:endParaRPr lang="en-US"/>
        </a:p>
      </dgm:t>
    </dgm:pt>
    <dgm:pt modelId="{9E8B3E07-7159-445E-9E5A-C6FB304DC959}" type="sibTrans" cxnId="{049B0681-5C9A-4603-BEFD-42F907A510BB}">
      <dgm:prSet/>
      <dgm:spPr/>
      <dgm:t>
        <a:bodyPr/>
        <a:lstStyle/>
        <a:p>
          <a:endParaRPr lang="en-US"/>
        </a:p>
      </dgm:t>
    </dgm:pt>
    <dgm:pt modelId="{317FD109-0770-416D-9909-782FA3F620AA}">
      <dgm:prSet/>
      <dgm:spPr/>
      <dgm:t>
        <a:bodyPr/>
        <a:lstStyle/>
        <a:p>
          <a:r>
            <a:rPr lang="en-US"/>
            <a:t>Complete the tasks that task T depends on</a:t>
          </a:r>
        </a:p>
      </dgm:t>
    </dgm:pt>
    <dgm:pt modelId="{3E098777-8FAA-4999-BBBB-5B40623FA579}" type="parTrans" cxnId="{B48AE08C-A532-4DF3-82A4-1C497F91DA5E}">
      <dgm:prSet/>
      <dgm:spPr/>
      <dgm:t>
        <a:bodyPr/>
        <a:lstStyle/>
        <a:p>
          <a:endParaRPr lang="en-US"/>
        </a:p>
      </dgm:t>
    </dgm:pt>
    <dgm:pt modelId="{4AB1D9B5-E010-479B-973D-484D20256773}" type="sibTrans" cxnId="{B48AE08C-A532-4DF3-82A4-1C497F91DA5E}">
      <dgm:prSet/>
      <dgm:spPr/>
      <dgm:t>
        <a:bodyPr/>
        <a:lstStyle/>
        <a:p>
          <a:endParaRPr lang="en-US"/>
        </a:p>
      </dgm:t>
    </dgm:pt>
    <dgm:pt modelId="{BFB008EF-E9A5-4A17-8035-DD877E855876}">
      <dgm:prSet/>
      <dgm:spPr/>
      <dgm:t>
        <a:bodyPr/>
        <a:lstStyle/>
        <a:p>
          <a:r>
            <a:rPr lang="en-US"/>
            <a:t>Complete task T itself</a:t>
          </a:r>
        </a:p>
      </dgm:t>
    </dgm:pt>
    <dgm:pt modelId="{F8F5AAA2-B403-4226-885E-D7B48C0E4077}" type="parTrans" cxnId="{E6ED53FC-025B-4879-8C1E-0A53EE48F467}">
      <dgm:prSet/>
      <dgm:spPr/>
      <dgm:t>
        <a:bodyPr/>
        <a:lstStyle/>
        <a:p>
          <a:endParaRPr lang="en-US"/>
        </a:p>
      </dgm:t>
    </dgm:pt>
    <dgm:pt modelId="{FEC2ABD4-A20B-4910-9781-9B91C5DB7D3B}" type="sibTrans" cxnId="{E6ED53FC-025B-4879-8C1E-0A53EE48F467}">
      <dgm:prSet/>
      <dgm:spPr/>
      <dgm:t>
        <a:bodyPr/>
        <a:lstStyle/>
        <a:p>
          <a:endParaRPr lang="en-US"/>
        </a:p>
      </dgm:t>
    </dgm:pt>
    <dgm:pt modelId="{3D0B4D15-A7E7-4374-8DD2-0FB2D22B4B7C}">
      <dgm:prSet/>
      <dgm:spPr/>
      <dgm:t>
        <a:bodyPr/>
        <a:lstStyle/>
        <a:p>
          <a:r>
            <a:rPr lang="en-US"/>
            <a:t>If we miss a deadline, we say (euphemistically) “the deadline has slipped”</a:t>
          </a:r>
        </a:p>
      </dgm:t>
    </dgm:pt>
    <dgm:pt modelId="{55478E8B-4AA6-4ADF-838D-17F27FD64AF9}" type="parTrans" cxnId="{06262E1D-0FBD-45FF-A286-69A1CED9D374}">
      <dgm:prSet/>
      <dgm:spPr/>
      <dgm:t>
        <a:bodyPr/>
        <a:lstStyle/>
        <a:p>
          <a:endParaRPr lang="en-US"/>
        </a:p>
      </dgm:t>
    </dgm:pt>
    <dgm:pt modelId="{528160E2-E775-46D7-A964-B825C7457BBB}" type="sibTrans" cxnId="{06262E1D-0FBD-45FF-A286-69A1CED9D374}">
      <dgm:prSet/>
      <dgm:spPr/>
      <dgm:t>
        <a:bodyPr/>
        <a:lstStyle/>
        <a:p>
          <a:endParaRPr lang="en-US"/>
        </a:p>
      </dgm:t>
    </dgm:pt>
    <dgm:pt modelId="{15DDBEAF-92EC-409C-86B9-A345D4F87A74}">
      <dgm:prSet/>
      <dgm:spPr/>
      <dgm:t>
        <a:bodyPr/>
        <a:lstStyle/>
        <a:p>
          <a:r>
            <a:rPr lang="en-US"/>
            <a:t>This is virtually inevitable</a:t>
          </a:r>
        </a:p>
      </dgm:t>
    </dgm:pt>
    <dgm:pt modelId="{244890C9-616D-46DC-BE8C-EE46F060F239}" type="parTrans" cxnId="{5D4A5494-5A6F-440A-9219-7B1BCAEF522D}">
      <dgm:prSet/>
      <dgm:spPr/>
      <dgm:t>
        <a:bodyPr/>
        <a:lstStyle/>
        <a:p>
          <a:endParaRPr lang="en-US"/>
        </a:p>
      </dgm:t>
    </dgm:pt>
    <dgm:pt modelId="{1D6DDFE1-7C93-4064-BD79-C88DDC6FE4E8}" type="sibTrans" cxnId="{5D4A5494-5A6F-440A-9219-7B1BCAEF522D}">
      <dgm:prSet/>
      <dgm:spPr/>
      <dgm:t>
        <a:bodyPr/>
        <a:lstStyle/>
        <a:p>
          <a:endParaRPr lang="en-US"/>
        </a:p>
      </dgm:t>
    </dgm:pt>
    <dgm:pt modelId="{7EE7E11F-C24A-4EA0-86F9-93BBB4B14948}">
      <dgm:prSet/>
      <dgm:spPr/>
      <dgm:t>
        <a:bodyPr/>
        <a:lstStyle/>
        <a:p>
          <a:r>
            <a:rPr lang="en-US"/>
            <a:t>Important tasks for project managers</a:t>
          </a:r>
        </a:p>
      </dgm:t>
    </dgm:pt>
    <dgm:pt modelId="{C7045C0F-6715-4DF5-8C7A-F17F42B01E2D}" type="parTrans" cxnId="{D45F1F9A-1163-4A9B-B31B-16062D4C1E70}">
      <dgm:prSet/>
      <dgm:spPr/>
      <dgm:t>
        <a:bodyPr/>
        <a:lstStyle/>
        <a:p>
          <a:endParaRPr lang="en-US"/>
        </a:p>
      </dgm:t>
    </dgm:pt>
    <dgm:pt modelId="{F3B3E99F-B47E-45BC-A987-EB305FE9B42B}" type="sibTrans" cxnId="{D45F1F9A-1163-4A9B-B31B-16062D4C1E70}">
      <dgm:prSet/>
      <dgm:spPr/>
      <dgm:t>
        <a:bodyPr/>
        <a:lstStyle/>
        <a:p>
          <a:endParaRPr lang="en-US"/>
        </a:p>
      </dgm:t>
    </dgm:pt>
    <dgm:pt modelId="{BF9FBB8F-0818-4756-AD76-2A186B1739A7}">
      <dgm:prSet/>
      <dgm:spPr/>
      <dgm:t>
        <a:bodyPr/>
        <a:lstStyle/>
        <a:p>
          <a:r>
            <a:rPr lang="en-US"/>
            <a:t>Monitor whether past deadlines have slipped</a:t>
          </a:r>
        </a:p>
      </dgm:t>
    </dgm:pt>
    <dgm:pt modelId="{BC1DEFB4-03A0-4BF8-B051-91584051AD03}" type="parTrans" cxnId="{FDF3E362-588C-47F9-B2B9-1186523C7B3F}">
      <dgm:prSet/>
      <dgm:spPr/>
      <dgm:t>
        <a:bodyPr/>
        <a:lstStyle/>
        <a:p>
          <a:endParaRPr lang="en-US"/>
        </a:p>
      </dgm:t>
    </dgm:pt>
    <dgm:pt modelId="{ABF9ECB2-4091-421E-87E5-CFCA6E8B903C}" type="sibTrans" cxnId="{FDF3E362-588C-47F9-B2B9-1186523C7B3F}">
      <dgm:prSet/>
      <dgm:spPr/>
      <dgm:t>
        <a:bodyPr/>
        <a:lstStyle/>
        <a:p>
          <a:endParaRPr lang="en-US"/>
        </a:p>
      </dgm:t>
    </dgm:pt>
    <dgm:pt modelId="{9DAAE93C-138B-437F-9E2D-29F4972BB3CF}">
      <dgm:prSet/>
      <dgm:spPr/>
      <dgm:t>
        <a:bodyPr/>
        <a:lstStyle/>
        <a:p>
          <a:r>
            <a:rPr lang="en-US"/>
            <a:t>Monitor whether future deadlines are going to slip</a:t>
          </a:r>
        </a:p>
      </dgm:t>
    </dgm:pt>
    <dgm:pt modelId="{4C89EBBB-BBD6-4FCF-A488-D65F29B94872}" type="parTrans" cxnId="{E39B3E09-4DA2-455B-AFD8-842111FB4DC1}">
      <dgm:prSet/>
      <dgm:spPr/>
      <dgm:t>
        <a:bodyPr/>
        <a:lstStyle/>
        <a:p>
          <a:endParaRPr lang="en-US"/>
        </a:p>
      </dgm:t>
    </dgm:pt>
    <dgm:pt modelId="{201BB76A-E27A-44EC-9991-D4E1EF3D962D}" type="sibTrans" cxnId="{E39B3E09-4DA2-455B-AFD8-842111FB4DC1}">
      <dgm:prSet/>
      <dgm:spPr/>
      <dgm:t>
        <a:bodyPr/>
        <a:lstStyle/>
        <a:p>
          <a:endParaRPr lang="en-US"/>
        </a:p>
      </dgm:t>
    </dgm:pt>
    <dgm:pt modelId="{B52610A1-E799-4F07-8D42-1BEF640FF28A}">
      <dgm:prSet/>
      <dgm:spPr/>
      <dgm:t>
        <a:bodyPr/>
        <a:lstStyle/>
        <a:p>
          <a:r>
            <a:rPr lang="en-US"/>
            <a:t>Allocate or reallocate resources to help make deadlines</a:t>
          </a:r>
        </a:p>
      </dgm:t>
    </dgm:pt>
    <dgm:pt modelId="{7F656490-B239-4FFF-9863-27CAEF501751}" type="parTrans" cxnId="{9DC54391-AACC-4352-B69A-3CD63FFBEF60}">
      <dgm:prSet/>
      <dgm:spPr/>
      <dgm:t>
        <a:bodyPr/>
        <a:lstStyle/>
        <a:p>
          <a:endParaRPr lang="en-US"/>
        </a:p>
      </dgm:t>
    </dgm:pt>
    <dgm:pt modelId="{E8ED47D3-162A-494F-AEFA-91C64DF639F8}" type="sibTrans" cxnId="{9DC54391-AACC-4352-B69A-3CD63FFBEF60}">
      <dgm:prSet/>
      <dgm:spPr/>
      <dgm:t>
        <a:bodyPr/>
        <a:lstStyle/>
        <a:p>
          <a:endParaRPr lang="en-US"/>
        </a:p>
      </dgm:t>
    </dgm:pt>
    <dgm:pt modelId="{05B2A17A-836C-4EC8-8826-9FCAEFECC360}">
      <dgm:prSet/>
      <dgm:spPr/>
      <dgm:t>
        <a:bodyPr/>
        <a:lstStyle/>
        <a:p>
          <a:r>
            <a:rPr lang="en-US"/>
            <a:t>PERT chart and Gantt charts help project managers do these things (among others)</a:t>
          </a:r>
        </a:p>
      </dgm:t>
    </dgm:pt>
    <dgm:pt modelId="{03C7C869-84FD-436A-890F-9A711BBC9ADA}" type="parTrans" cxnId="{A12C8574-AA45-43C4-963E-5208CFAB32B2}">
      <dgm:prSet/>
      <dgm:spPr/>
      <dgm:t>
        <a:bodyPr/>
        <a:lstStyle/>
        <a:p>
          <a:endParaRPr lang="en-US"/>
        </a:p>
      </dgm:t>
    </dgm:pt>
    <dgm:pt modelId="{9FD33596-19B4-459D-9BF6-4F2FE4D52826}" type="sibTrans" cxnId="{A12C8574-AA45-43C4-963E-5208CFAB32B2}">
      <dgm:prSet/>
      <dgm:spPr/>
      <dgm:t>
        <a:bodyPr/>
        <a:lstStyle/>
        <a:p>
          <a:endParaRPr lang="en-US"/>
        </a:p>
      </dgm:t>
    </dgm:pt>
    <dgm:pt modelId="{EB326FAF-F3D3-42B4-9A52-5F8DB1132CFE}" type="pres">
      <dgm:prSet presAssocID="{621FCFF9-12B4-4BE5-B2BD-BEA330BDDFC3}" presName="root" presStyleCnt="0">
        <dgm:presLayoutVars>
          <dgm:dir/>
          <dgm:resizeHandles val="exact"/>
        </dgm:presLayoutVars>
      </dgm:prSet>
      <dgm:spPr/>
      <dgm:t>
        <a:bodyPr/>
        <a:lstStyle/>
        <a:p>
          <a:endParaRPr lang="en-US"/>
        </a:p>
      </dgm:t>
    </dgm:pt>
    <dgm:pt modelId="{7E864359-5B6E-4CB8-A7E5-F396F3FC97E1}" type="pres">
      <dgm:prSet presAssocID="{A9D67630-CAE6-4235-BA77-55344A0DDD23}" presName="compNode" presStyleCnt="0"/>
      <dgm:spPr/>
    </dgm:pt>
    <dgm:pt modelId="{983AEB12-AC84-41E9-84BD-4957B3321B3B}" type="pres">
      <dgm:prSet presAssocID="{A9D67630-CAE6-4235-BA77-55344A0DDD23}" presName="bgRect" presStyleLbl="bgShp" presStyleIdx="0" presStyleCnt="5"/>
      <dgm:spPr/>
    </dgm:pt>
    <dgm:pt modelId="{8D41B582-6123-4FE1-BD4D-645C999FECA3}" type="pres">
      <dgm:prSet presAssocID="{A9D67630-CAE6-4235-BA77-55344A0DDD23}"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topwatch"/>
        </a:ext>
      </dgm:extLst>
    </dgm:pt>
    <dgm:pt modelId="{3FB61458-25A5-42EE-9C31-55179F855D73}" type="pres">
      <dgm:prSet presAssocID="{A9D67630-CAE6-4235-BA77-55344A0DDD23}" presName="spaceRect" presStyleCnt="0"/>
      <dgm:spPr/>
    </dgm:pt>
    <dgm:pt modelId="{34845382-E10A-4F58-A0B0-5692BAA9F7BD}" type="pres">
      <dgm:prSet presAssocID="{A9D67630-CAE6-4235-BA77-55344A0DDD23}" presName="parTx" presStyleLbl="revTx" presStyleIdx="0" presStyleCnt="9">
        <dgm:presLayoutVars>
          <dgm:chMax val="0"/>
          <dgm:chPref val="0"/>
        </dgm:presLayoutVars>
      </dgm:prSet>
      <dgm:spPr/>
      <dgm:t>
        <a:bodyPr/>
        <a:lstStyle/>
        <a:p>
          <a:endParaRPr lang="en-US"/>
        </a:p>
      </dgm:t>
    </dgm:pt>
    <dgm:pt modelId="{F4BE729C-D338-47E1-B24C-B1E335967FC3}" type="pres">
      <dgm:prSet presAssocID="{A9D67630-CAE6-4235-BA77-55344A0DDD23}" presName="desTx" presStyleLbl="revTx" presStyleIdx="1" presStyleCnt="9">
        <dgm:presLayoutVars/>
      </dgm:prSet>
      <dgm:spPr/>
      <dgm:t>
        <a:bodyPr/>
        <a:lstStyle/>
        <a:p>
          <a:endParaRPr lang="en-US"/>
        </a:p>
      </dgm:t>
    </dgm:pt>
    <dgm:pt modelId="{007A09BF-4FF0-4ED7-92E0-30B5788BB2A5}" type="pres">
      <dgm:prSet presAssocID="{038821DF-248E-4901-A11E-0830CCE104AB}" presName="sibTrans" presStyleCnt="0"/>
      <dgm:spPr/>
    </dgm:pt>
    <dgm:pt modelId="{6326F11B-65F7-49AF-97B3-340922C5D7D7}" type="pres">
      <dgm:prSet presAssocID="{A9634ED9-742A-41AA-B12A-429D70BCA96D}" presName="compNode" presStyleCnt="0"/>
      <dgm:spPr/>
    </dgm:pt>
    <dgm:pt modelId="{35896C2D-3A1D-458F-B189-184E2628B1D9}" type="pres">
      <dgm:prSet presAssocID="{A9634ED9-742A-41AA-B12A-429D70BCA96D}" presName="bgRect" presStyleLbl="bgShp" presStyleIdx="1" presStyleCnt="5"/>
      <dgm:spPr/>
    </dgm:pt>
    <dgm:pt modelId="{A8779609-97C3-4AD0-8871-732616007EE6}" type="pres">
      <dgm:prSet presAssocID="{A9634ED9-742A-41AA-B12A-429D70BCA96D}"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lock"/>
        </a:ext>
      </dgm:extLst>
    </dgm:pt>
    <dgm:pt modelId="{F9A0738F-FB8E-47FB-BA42-2DE1513B9CA8}" type="pres">
      <dgm:prSet presAssocID="{A9634ED9-742A-41AA-B12A-429D70BCA96D}" presName="spaceRect" presStyleCnt="0"/>
      <dgm:spPr/>
    </dgm:pt>
    <dgm:pt modelId="{B3287940-8D58-463A-9906-31C5029669F3}" type="pres">
      <dgm:prSet presAssocID="{A9634ED9-742A-41AA-B12A-429D70BCA96D}" presName="parTx" presStyleLbl="revTx" presStyleIdx="2" presStyleCnt="9">
        <dgm:presLayoutVars>
          <dgm:chMax val="0"/>
          <dgm:chPref val="0"/>
        </dgm:presLayoutVars>
      </dgm:prSet>
      <dgm:spPr/>
      <dgm:t>
        <a:bodyPr/>
        <a:lstStyle/>
        <a:p>
          <a:endParaRPr lang="en-US"/>
        </a:p>
      </dgm:t>
    </dgm:pt>
    <dgm:pt modelId="{62E1A013-1031-4BF8-9D41-5B48E418931E}" type="pres">
      <dgm:prSet presAssocID="{A9634ED9-742A-41AA-B12A-429D70BCA96D}" presName="desTx" presStyleLbl="revTx" presStyleIdx="3" presStyleCnt="9">
        <dgm:presLayoutVars/>
      </dgm:prSet>
      <dgm:spPr/>
      <dgm:t>
        <a:bodyPr/>
        <a:lstStyle/>
        <a:p>
          <a:endParaRPr lang="en-US"/>
        </a:p>
      </dgm:t>
    </dgm:pt>
    <dgm:pt modelId="{C8B3DDA9-53A9-4019-8556-4CF57A7EB666}" type="pres">
      <dgm:prSet presAssocID="{9E8B3E07-7159-445E-9E5A-C6FB304DC959}" presName="sibTrans" presStyleCnt="0"/>
      <dgm:spPr/>
    </dgm:pt>
    <dgm:pt modelId="{29EC9D78-755F-4DC5-8D54-18E062D712EB}" type="pres">
      <dgm:prSet presAssocID="{3D0B4D15-A7E7-4374-8DD2-0FB2D22B4B7C}" presName="compNode" presStyleCnt="0"/>
      <dgm:spPr/>
    </dgm:pt>
    <dgm:pt modelId="{439795EE-1F09-4A15-8BFB-A05834F8AC70}" type="pres">
      <dgm:prSet presAssocID="{3D0B4D15-A7E7-4374-8DD2-0FB2D22B4B7C}" presName="bgRect" presStyleLbl="bgShp" presStyleIdx="2" presStyleCnt="5"/>
      <dgm:spPr/>
    </dgm:pt>
    <dgm:pt modelId="{3CC95559-ACAF-4B4D-8852-DAD7612F3EA7}" type="pres">
      <dgm:prSet presAssocID="{3D0B4D15-A7E7-4374-8DD2-0FB2D22B4B7C}"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Irritant"/>
        </a:ext>
      </dgm:extLst>
    </dgm:pt>
    <dgm:pt modelId="{2A959D5D-0EE7-4EC7-8E09-6A1E43287E07}" type="pres">
      <dgm:prSet presAssocID="{3D0B4D15-A7E7-4374-8DD2-0FB2D22B4B7C}" presName="spaceRect" presStyleCnt="0"/>
      <dgm:spPr/>
    </dgm:pt>
    <dgm:pt modelId="{AED2D7BD-8499-4E88-858B-5F9F87B7E6B2}" type="pres">
      <dgm:prSet presAssocID="{3D0B4D15-A7E7-4374-8DD2-0FB2D22B4B7C}" presName="parTx" presStyleLbl="revTx" presStyleIdx="4" presStyleCnt="9">
        <dgm:presLayoutVars>
          <dgm:chMax val="0"/>
          <dgm:chPref val="0"/>
        </dgm:presLayoutVars>
      </dgm:prSet>
      <dgm:spPr/>
      <dgm:t>
        <a:bodyPr/>
        <a:lstStyle/>
        <a:p>
          <a:endParaRPr lang="en-US"/>
        </a:p>
      </dgm:t>
    </dgm:pt>
    <dgm:pt modelId="{E39B8D37-CA9B-4C64-8E0D-C3CF1B42AF16}" type="pres">
      <dgm:prSet presAssocID="{3D0B4D15-A7E7-4374-8DD2-0FB2D22B4B7C}" presName="desTx" presStyleLbl="revTx" presStyleIdx="5" presStyleCnt="9">
        <dgm:presLayoutVars/>
      </dgm:prSet>
      <dgm:spPr/>
      <dgm:t>
        <a:bodyPr/>
        <a:lstStyle/>
        <a:p>
          <a:endParaRPr lang="en-US"/>
        </a:p>
      </dgm:t>
    </dgm:pt>
    <dgm:pt modelId="{6501FC64-1A4B-42E9-B099-65ED57F94E40}" type="pres">
      <dgm:prSet presAssocID="{528160E2-E775-46D7-A964-B825C7457BBB}" presName="sibTrans" presStyleCnt="0"/>
      <dgm:spPr/>
    </dgm:pt>
    <dgm:pt modelId="{29DE1701-E8BA-4393-8935-0B4B1F2E9BA2}" type="pres">
      <dgm:prSet presAssocID="{7EE7E11F-C24A-4EA0-86F9-93BBB4B14948}" presName="compNode" presStyleCnt="0"/>
      <dgm:spPr/>
    </dgm:pt>
    <dgm:pt modelId="{4DF6D173-3BEB-4E05-9535-AACA371A8D14}" type="pres">
      <dgm:prSet presAssocID="{7EE7E11F-C24A-4EA0-86F9-93BBB4B14948}" presName="bgRect" presStyleLbl="bgShp" presStyleIdx="3" presStyleCnt="5"/>
      <dgm:spPr/>
    </dgm:pt>
    <dgm:pt modelId="{D927BB39-DB85-421F-86A9-3B5A84D0D5A5}" type="pres">
      <dgm:prSet presAssocID="{7EE7E11F-C24A-4EA0-86F9-93BBB4B14948}"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Monthly calendar"/>
        </a:ext>
      </dgm:extLst>
    </dgm:pt>
    <dgm:pt modelId="{E86BCB9F-5189-49E0-ABDA-439392619262}" type="pres">
      <dgm:prSet presAssocID="{7EE7E11F-C24A-4EA0-86F9-93BBB4B14948}" presName="spaceRect" presStyleCnt="0"/>
      <dgm:spPr/>
    </dgm:pt>
    <dgm:pt modelId="{6474E82E-2BBA-493F-94DB-CCF90C85EDCE}" type="pres">
      <dgm:prSet presAssocID="{7EE7E11F-C24A-4EA0-86F9-93BBB4B14948}" presName="parTx" presStyleLbl="revTx" presStyleIdx="6" presStyleCnt="9">
        <dgm:presLayoutVars>
          <dgm:chMax val="0"/>
          <dgm:chPref val="0"/>
        </dgm:presLayoutVars>
      </dgm:prSet>
      <dgm:spPr/>
      <dgm:t>
        <a:bodyPr/>
        <a:lstStyle/>
        <a:p>
          <a:endParaRPr lang="en-US"/>
        </a:p>
      </dgm:t>
    </dgm:pt>
    <dgm:pt modelId="{96D0CB99-7E51-4F82-AF66-31AB94590765}" type="pres">
      <dgm:prSet presAssocID="{7EE7E11F-C24A-4EA0-86F9-93BBB4B14948}" presName="desTx" presStyleLbl="revTx" presStyleIdx="7" presStyleCnt="9">
        <dgm:presLayoutVars/>
      </dgm:prSet>
      <dgm:spPr/>
      <dgm:t>
        <a:bodyPr/>
        <a:lstStyle/>
        <a:p>
          <a:endParaRPr lang="en-US"/>
        </a:p>
      </dgm:t>
    </dgm:pt>
    <dgm:pt modelId="{125B4946-30FE-4869-9FE8-CB0FF02FBDF3}" type="pres">
      <dgm:prSet presAssocID="{F3B3E99F-B47E-45BC-A987-EB305FE9B42B}" presName="sibTrans" presStyleCnt="0"/>
      <dgm:spPr/>
    </dgm:pt>
    <dgm:pt modelId="{8F9A4EBD-3389-45B4-9167-C196896433A9}" type="pres">
      <dgm:prSet presAssocID="{05B2A17A-836C-4EC8-8826-9FCAEFECC360}" presName="compNode" presStyleCnt="0"/>
      <dgm:spPr/>
    </dgm:pt>
    <dgm:pt modelId="{DAF3EE27-052B-4AE7-86C7-D1B954C0FF3F}" type="pres">
      <dgm:prSet presAssocID="{05B2A17A-836C-4EC8-8826-9FCAEFECC360}" presName="bgRect" presStyleLbl="bgShp" presStyleIdx="4" presStyleCnt="5"/>
      <dgm:spPr/>
    </dgm:pt>
    <dgm:pt modelId="{5769E699-CDB2-4278-99BB-F4BFD7F4F453}" type="pres">
      <dgm:prSet presAssocID="{05B2A17A-836C-4EC8-8826-9FCAEFECC360}"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Table"/>
        </a:ext>
      </dgm:extLst>
    </dgm:pt>
    <dgm:pt modelId="{6B19BD1A-2875-4CC2-AEAC-F9498EC2C119}" type="pres">
      <dgm:prSet presAssocID="{05B2A17A-836C-4EC8-8826-9FCAEFECC360}" presName="spaceRect" presStyleCnt="0"/>
      <dgm:spPr/>
    </dgm:pt>
    <dgm:pt modelId="{61909F8B-F195-4923-9BF5-8FCE6F5BD3EB}" type="pres">
      <dgm:prSet presAssocID="{05B2A17A-836C-4EC8-8826-9FCAEFECC360}" presName="parTx" presStyleLbl="revTx" presStyleIdx="8" presStyleCnt="9">
        <dgm:presLayoutVars>
          <dgm:chMax val="0"/>
          <dgm:chPref val="0"/>
        </dgm:presLayoutVars>
      </dgm:prSet>
      <dgm:spPr/>
      <dgm:t>
        <a:bodyPr/>
        <a:lstStyle/>
        <a:p>
          <a:endParaRPr lang="en-US"/>
        </a:p>
      </dgm:t>
    </dgm:pt>
  </dgm:ptLst>
  <dgm:cxnLst>
    <dgm:cxn modelId="{AA9498A1-C583-4F4A-B03B-613E6E9F29AC}" type="presOf" srcId="{9DAAE93C-138B-437F-9E2D-29F4972BB3CF}" destId="{96D0CB99-7E51-4F82-AF66-31AB94590765}" srcOrd="0" destOrd="1" presId="urn:microsoft.com/office/officeart/2018/2/layout/IconVerticalSolidList"/>
    <dgm:cxn modelId="{5DEB4FA9-2C96-4056-8FFE-2BA3A1CDC22E}" srcId="{A9D67630-CAE6-4235-BA77-55344A0DDD23}" destId="{64794309-6107-4291-A1E8-3641EFC56F62}" srcOrd="0" destOrd="0" parTransId="{F75B7398-F579-4682-ABD1-9B898B8A394D}" sibTransId="{923C3E8B-1EDC-47B7-ACB8-488833632F3D}"/>
    <dgm:cxn modelId="{2185BDB2-7E86-4632-BB99-BE7FB7391330}" type="presOf" srcId="{64794309-6107-4291-A1E8-3641EFC56F62}" destId="{F4BE729C-D338-47E1-B24C-B1E335967FC3}" srcOrd="0" destOrd="0" presId="urn:microsoft.com/office/officeart/2018/2/layout/IconVerticalSolidList"/>
    <dgm:cxn modelId="{E39B3E09-4DA2-455B-AFD8-842111FB4DC1}" srcId="{7EE7E11F-C24A-4EA0-86F9-93BBB4B14948}" destId="{9DAAE93C-138B-437F-9E2D-29F4972BB3CF}" srcOrd="1" destOrd="0" parTransId="{4C89EBBB-BBD6-4FCF-A488-D65F29B94872}" sibTransId="{201BB76A-E27A-44EC-9991-D4E1EF3D962D}"/>
    <dgm:cxn modelId="{765A8F4B-1EED-4A35-9B77-B76ACA78C8F8}" srcId="{A9D67630-CAE6-4235-BA77-55344A0DDD23}" destId="{A4ED2516-779E-433E-9E0C-23892DB6B537}" srcOrd="1" destOrd="0" parTransId="{4284F825-3D3F-4FF8-8058-8BBD35A52F1B}" sibTransId="{9FFEC835-00EC-416D-88EB-D337FFA11502}"/>
    <dgm:cxn modelId="{B3EEE994-829D-41B9-BD90-E3BEA812597B}" srcId="{621FCFF9-12B4-4BE5-B2BD-BEA330BDDFC3}" destId="{A9D67630-CAE6-4235-BA77-55344A0DDD23}" srcOrd="0" destOrd="0" parTransId="{85EC35C9-4BF1-4CC5-A974-F0655BE5F2D4}" sibTransId="{038821DF-248E-4901-A11E-0830CCE104AB}"/>
    <dgm:cxn modelId="{E410B323-FC9A-4815-B5D2-74836D1E9EBD}" type="presOf" srcId="{A9D67630-CAE6-4235-BA77-55344A0DDD23}" destId="{34845382-E10A-4F58-A0B0-5692BAA9F7BD}" srcOrd="0" destOrd="0" presId="urn:microsoft.com/office/officeart/2018/2/layout/IconVerticalSolidList"/>
    <dgm:cxn modelId="{8D3B7D2D-817A-48A4-AA3E-8488572CD4AE}" type="presOf" srcId="{BF9FBB8F-0818-4756-AD76-2A186B1739A7}" destId="{96D0CB99-7E51-4F82-AF66-31AB94590765}" srcOrd="0" destOrd="0" presId="urn:microsoft.com/office/officeart/2018/2/layout/IconVerticalSolidList"/>
    <dgm:cxn modelId="{FDF3E362-588C-47F9-B2B9-1186523C7B3F}" srcId="{7EE7E11F-C24A-4EA0-86F9-93BBB4B14948}" destId="{BF9FBB8F-0818-4756-AD76-2A186B1739A7}" srcOrd="0" destOrd="0" parTransId="{BC1DEFB4-03A0-4BF8-B051-91584051AD03}" sibTransId="{ABF9ECB2-4091-421E-87E5-CFCA6E8B903C}"/>
    <dgm:cxn modelId="{0394F2E2-4CD4-4F1A-8EF5-131E5C822C48}" type="presOf" srcId="{A4ED2516-779E-433E-9E0C-23892DB6B537}" destId="{F4BE729C-D338-47E1-B24C-B1E335967FC3}" srcOrd="0" destOrd="1" presId="urn:microsoft.com/office/officeart/2018/2/layout/IconVerticalSolidList"/>
    <dgm:cxn modelId="{06262E1D-0FBD-45FF-A286-69A1CED9D374}" srcId="{621FCFF9-12B4-4BE5-B2BD-BEA330BDDFC3}" destId="{3D0B4D15-A7E7-4374-8DD2-0FB2D22B4B7C}" srcOrd="2" destOrd="0" parTransId="{55478E8B-4AA6-4ADF-838D-17F27FD64AF9}" sibTransId="{528160E2-E775-46D7-A964-B825C7457BBB}"/>
    <dgm:cxn modelId="{B48AE08C-A532-4DF3-82A4-1C497F91DA5E}" srcId="{A9634ED9-742A-41AA-B12A-429D70BCA96D}" destId="{317FD109-0770-416D-9909-782FA3F620AA}" srcOrd="0" destOrd="0" parTransId="{3E098777-8FAA-4999-BBBB-5B40623FA579}" sibTransId="{4AB1D9B5-E010-479B-973D-484D20256773}"/>
    <dgm:cxn modelId="{B6AB34D7-1BB5-43DA-92D5-6B76C325471E}" type="presOf" srcId="{B52610A1-E799-4F07-8D42-1BEF640FF28A}" destId="{96D0CB99-7E51-4F82-AF66-31AB94590765}" srcOrd="0" destOrd="2" presId="urn:microsoft.com/office/officeart/2018/2/layout/IconVerticalSolidList"/>
    <dgm:cxn modelId="{B20A6CD2-1BEC-4F9E-8C8B-E9FFFE258326}" type="presOf" srcId="{BFB008EF-E9A5-4A17-8035-DD877E855876}" destId="{62E1A013-1031-4BF8-9D41-5B48E418931E}" srcOrd="0" destOrd="1" presId="urn:microsoft.com/office/officeart/2018/2/layout/IconVerticalSolidList"/>
    <dgm:cxn modelId="{A7935B45-330B-4A9F-A798-F7BBD0DEF20D}" type="presOf" srcId="{3D0B4D15-A7E7-4374-8DD2-0FB2D22B4B7C}" destId="{AED2D7BD-8499-4E88-858B-5F9F87B7E6B2}" srcOrd="0" destOrd="0" presId="urn:microsoft.com/office/officeart/2018/2/layout/IconVerticalSolidList"/>
    <dgm:cxn modelId="{049B0681-5C9A-4603-BEFD-42F907A510BB}" srcId="{621FCFF9-12B4-4BE5-B2BD-BEA330BDDFC3}" destId="{A9634ED9-742A-41AA-B12A-429D70BCA96D}" srcOrd="1" destOrd="0" parTransId="{9DCAD0BE-9DBD-4869-BC1F-63C9E498AAA0}" sibTransId="{9E8B3E07-7159-445E-9E5A-C6FB304DC959}"/>
    <dgm:cxn modelId="{5D4A5494-5A6F-440A-9219-7B1BCAEF522D}" srcId="{3D0B4D15-A7E7-4374-8DD2-0FB2D22B4B7C}" destId="{15DDBEAF-92EC-409C-86B9-A345D4F87A74}" srcOrd="0" destOrd="0" parTransId="{244890C9-616D-46DC-BE8C-EE46F060F239}" sibTransId="{1D6DDFE1-7C93-4064-BD79-C88DDC6FE4E8}"/>
    <dgm:cxn modelId="{E6ED53FC-025B-4879-8C1E-0A53EE48F467}" srcId="{A9634ED9-742A-41AA-B12A-429D70BCA96D}" destId="{BFB008EF-E9A5-4A17-8035-DD877E855876}" srcOrd="1" destOrd="0" parTransId="{F8F5AAA2-B403-4226-885E-D7B48C0E4077}" sibTransId="{FEC2ABD4-A20B-4910-9781-9B91C5DB7D3B}"/>
    <dgm:cxn modelId="{6CA08D80-D9EA-423C-9A75-9171CD186CE2}" type="presOf" srcId="{7EE7E11F-C24A-4EA0-86F9-93BBB4B14948}" destId="{6474E82E-2BBA-493F-94DB-CCF90C85EDCE}" srcOrd="0" destOrd="0" presId="urn:microsoft.com/office/officeart/2018/2/layout/IconVerticalSolidList"/>
    <dgm:cxn modelId="{AF512F69-F806-4A4A-980D-B607E30F4AE0}" type="presOf" srcId="{317FD109-0770-416D-9909-782FA3F620AA}" destId="{62E1A013-1031-4BF8-9D41-5B48E418931E}" srcOrd="0" destOrd="0" presId="urn:microsoft.com/office/officeart/2018/2/layout/IconVerticalSolidList"/>
    <dgm:cxn modelId="{DEDE7E7A-A77C-4352-8054-1409507E0737}" type="presOf" srcId="{05B2A17A-836C-4EC8-8826-9FCAEFECC360}" destId="{61909F8B-F195-4923-9BF5-8FCE6F5BD3EB}" srcOrd="0" destOrd="0" presId="urn:microsoft.com/office/officeart/2018/2/layout/IconVerticalSolidList"/>
    <dgm:cxn modelId="{FE96D5C9-A6ED-4EB6-9B1B-3AF47FCFAA2C}" type="presOf" srcId="{15DDBEAF-92EC-409C-86B9-A345D4F87A74}" destId="{E39B8D37-CA9B-4C64-8E0D-C3CF1B42AF16}" srcOrd="0" destOrd="0" presId="urn:microsoft.com/office/officeart/2018/2/layout/IconVerticalSolidList"/>
    <dgm:cxn modelId="{CD7A254E-2DCC-4968-8199-4DEFE4CE8395}" type="presOf" srcId="{621FCFF9-12B4-4BE5-B2BD-BEA330BDDFC3}" destId="{EB326FAF-F3D3-42B4-9A52-5F8DB1132CFE}" srcOrd="0" destOrd="0" presId="urn:microsoft.com/office/officeart/2018/2/layout/IconVerticalSolidList"/>
    <dgm:cxn modelId="{A12C8574-AA45-43C4-963E-5208CFAB32B2}" srcId="{621FCFF9-12B4-4BE5-B2BD-BEA330BDDFC3}" destId="{05B2A17A-836C-4EC8-8826-9FCAEFECC360}" srcOrd="4" destOrd="0" parTransId="{03C7C869-84FD-436A-890F-9A711BBC9ADA}" sibTransId="{9FD33596-19B4-459D-9BF6-4F2FE4D52826}"/>
    <dgm:cxn modelId="{9DC54391-AACC-4352-B69A-3CD63FFBEF60}" srcId="{7EE7E11F-C24A-4EA0-86F9-93BBB4B14948}" destId="{B52610A1-E799-4F07-8D42-1BEF640FF28A}" srcOrd="2" destOrd="0" parTransId="{7F656490-B239-4FFF-9863-27CAEF501751}" sibTransId="{E8ED47D3-162A-494F-AEFA-91C64DF639F8}"/>
    <dgm:cxn modelId="{D45F1F9A-1163-4A9B-B31B-16062D4C1E70}" srcId="{621FCFF9-12B4-4BE5-B2BD-BEA330BDDFC3}" destId="{7EE7E11F-C24A-4EA0-86F9-93BBB4B14948}" srcOrd="3" destOrd="0" parTransId="{C7045C0F-6715-4DF5-8C7A-F17F42B01E2D}" sibTransId="{F3B3E99F-B47E-45BC-A987-EB305FE9B42B}"/>
    <dgm:cxn modelId="{7568B0EF-7FC9-47AB-9C5E-D7D934F6A1FE}" type="presOf" srcId="{A9634ED9-742A-41AA-B12A-429D70BCA96D}" destId="{B3287940-8D58-463A-9906-31C5029669F3}" srcOrd="0" destOrd="0" presId="urn:microsoft.com/office/officeart/2018/2/layout/IconVerticalSolidList"/>
    <dgm:cxn modelId="{5E1C562B-3874-43AD-B8CD-B0D57F2A335C}" type="presParOf" srcId="{EB326FAF-F3D3-42B4-9A52-5F8DB1132CFE}" destId="{7E864359-5B6E-4CB8-A7E5-F396F3FC97E1}" srcOrd="0" destOrd="0" presId="urn:microsoft.com/office/officeart/2018/2/layout/IconVerticalSolidList"/>
    <dgm:cxn modelId="{58A92DB1-D525-424B-8ABE-EBD14B5FE560}" type="presParOf" srcId="{7E864359-5B6E-4CB8-A7E5-F396F3FC97E1}" destId="{983AEB12-AC84-41E9-84BD-4957B3321B3B}" srcOrd="0" destOrd="0" presId="urn:microsoft.com/office/officeart/2018/2/layout/IconVerticalSolidList"/>
    <dgm:cxn modelId="{92264C67-FC69-4801-B327-FC971740AC6F}" type="presParOf" srcId="{7E864359-5B6E-4CB8-A7E5-F396F3FC97E1}" destId="{8D41B582-6123-4FE1-BD4D-645C999FECA3}" srcOrd="1" destOrd="0" presId="urn:microsoft.com/office/officeart/2018/2/layout/IconVerticalSolidList"/>
    <dgm:cxn modelId="{D93244D2-F766-4C17-AF94-AA6C8BA2EF2C}" type="presParOf" srcId="{7E864359-5B6E-4CB8-A7E5-F396F3FC97E1}" destId="{3FB61458-25A5-42EE-9C31-55179F855D73}" srcOrd="2" destOrd="0" presId="urn:microsoft.com/office/officeart/2018/2/layout/IconVerticalSolidList"/>
    <dgm:cxn modelId="{BE382D04-AF25-42CE-99AF-7657BD0FCD2A}" type="presParOf" srcId="{7E864359-5B6E-4CB8-A7E5-F396F3FC97E1}" destId="{34845382-E10A-4F58-A0B0-5692BAA9F7BD}" srcOrd="3" destOrd="0" presId="urn:microsoft.com/office/officeart/2018/2/layout/IconVerticalSolidList"/>
    <dgm:cxn modelId="{9F152844-477A-4139-B8AC-0C22A8A683A6}" type="presParOf" srcId="{7E864359-5B6E-4CB8-A7E5-F396F3FC97E1}" destId="{F4BE729C-D338-47E1-B24C-B1E335967FC3}" srcOrd="4" destOrd="0" presId="urn:microsoft.com/office/officeart/2018/2/layout/IconVerticalSolidList"/>
    <dgm:cxn modelId="{ECB1353D-4288-4504-9CD8-06027376C551}" type="presParOf" srcId="{EB326FAF-F3D3-42B4-9A52-5F8DB1132CFE}" destId="{007A09BF-4FF0-4ED7-92E0-30B5788BB2A5}" srcOrd="1" destOrd="0" presId="urn:microsoft.com/office/officeart/2018/2/layout/IconVerticalSolidList"/>
    <dgm:cxn modelId="{2DBCD310-00FE-44D6-831A-D4670BA372D8}" type="presParOf" srcId="{EB326FAF-F3D3-42B4-9A52-5F8DB1132CFE}" destId="{6326F11B-65F7-49AF-97B3-340922C5D7D7}" srcOrd="2" destOrd="0" presId="urn:microsoft.com/office/officeart/2018/2/layout/IconVerticalSolidList"/>
    <dgm:cxn modelId="{8FA8A724-4389-4377-9642-43BB19B0E06B}" type="presParOf" srcId="{6326F11B-65F7-49AF-97B3-340922C5D7D7}" destId="{35896C2D-3A1D-458F-B189-184E2628B1D9}" srcOrd="0" destOrd="0" presId="urn:microsoft.com/office/officeart/2018/2/layout/IconVerticalSolidList"/>
    <dgm:cxn modelId="{5A8C61A5-8666-4590-A864-947A9728020E}" type="presParOf" srcId="{6326F11B-65F7-49AF-97B3-340922C5D7D7}" destId="{A8779609-97C3-4AD0-8871-732616007EE6}" srcOrd="1" destOrd="0" presId="urn:microsoft.com/office/officeart/2018/2/layout/IconVerticalSolidList"/>
    <dgm:cxn modelId="{B9621A44-ED97-48EF-997C-F7C65D899A59}" type="presParOf" srcId="{6326F11B-65F7-49AF-97B3-340922C5D7D7}" destId="{F9A0738F-FB8E-47FB-BA42-2DE1513B9CA8}" srcOrd="2" destOrd="0" presId="urn:microsoft.com/office/officeart/2018/2/layout/IconVerticalSolidList"/>
    <dgm:cxn modelId="{FAACFD1B-4254-4CCE-A408-55AD17B2B703}" type="presParOf" srcId="{6326F11B-65F7-49AF-97B3-340922C5D7D7}" destId="{B3287940-8D58-463A-9906-31C5029669F3}" srcOrd="3" destOrd="0" presId="urn:microsoft.com/office/officeart/2018/2/layout/IconVerticalSolidList"/>
    <dgm:cxn modelId="{22BCFCB9-70C1-461B-8A57-4099A65F10B1}" type="presParOf" srcId="{6326F11B-65F7-49AF-97B3-340922C5D7D7}" destId="{62E1A013-1031-4BF8-9D41-5B48E418931E}" srcOrd="4" destOrd="0" presId="urn:microsoft.com/office/officeart/2018/2/layout/IconVerticalSolidList"/>
    <dgm:cxn modelId="{33F68AFC-D2A7-40C9-86F4-26B0F4888626}" type="presParOf" srcId="{EB326FAF-F3D3-42B4-9A52-5F8DB1132CFE}" destId="{C8B3DDA9-53A9-4019-8556-4CF57A7EB666}" srcOrd="3" destOrd="0" presId="urn:microsoft.com/office/officeart/2018/2/layout/IconVerticalSolidList"/>
    <dgm:cxn modelId="{5ACB4212-918E-4A93-8916-00231A72FCF3}" type="presParOf" srcId="{EB326FAF-F3D3-42B4-9A52-5F8DB1132CFE}" destId="{29EC9D78-755F-4DC5-8D54-18E062D712EB}" srcOrd="4" destOrd="0" presId="urn:microsoft.com/office/officeart/2018/2/layout/IconVerticalSolidList"/>
    <dgm:cxn modelId="{FF26DD65-C0E0-469E-83DF-DF73F226867D}" type="presParOf" srcId="{29EC9D78-755F-4DC5-8D54-18E062D712EB}" destId="{439795EE-1F09-4A15-8BFB-A05834F8AC70}" srcOrd="0" destOrd="0" presId="urn:microsoft.com/office/officeart/2018/2/layout/IconVerticalSolidList"/>
    <dgm:cxn modelId="{2E41B7CC-E633-42FA-85A8-88EC4B78E805}" type="presParOf" srcId="{29EC9D78-755F-4DC5-8D54-18E062D712EB}" destId="{3CC95559-ACAF-4B4D-8852-DAD7612F3EA7}" srcOrd="1" destOrd="0" presId="urn:microsoft.com/office/officeart/2018/2/layout/IconVerticalSolidList"/>
    <dgm:cxn modelId="{C5BF60EB-D51E-4A3E-A881-DE688C69B41D}" type="presParOf" srcId="{29EC9D78-755F-4DC5-8D54-18E062D712EB}" destId="{2A959D5D-0EE7-4EC7-8E09-6A1E43287E07}" srcOrd="2" destOrd="0" presId="urn:microsoft.com/office/officeart/2018/2/layout/IconVerticalSolidList"/>
    <dgm:cxn modelId="{B4492776-7CF5-4780-ABDE-79C595C1710B}" type="presParOf" srcId="{29EC9D78-755F-4DC5-8D54-18E062D712EB}" destId="{AED2D7BD-8499-4E88-858B-5F9F87B7E6B2}" srcOrd="3" destOrd="0" presId="urn:microsoft.com/office/officeart/2018/2/layout/IconVerticalSolidList"/>
    <dgm:cxn modelId="{19B1A1E2-720D-4AE5-80F9-C53607E16823}" type="presParOf" srcId="{29EC9D78-755F-4DC5-8D54-18E062D712EB}" destId="{E39B8D37-CA9B-4C64-8E0D-C3CF1B42AF16}" srcOrd="4" destOrd="0" presId="urn:microsoft.com/office/officeart/2018/2/layout/IconVerticalSolidList"/>
    <dgm:cxn modelId="{F4DEB4C2-CF1B-47AB-AE65-94BA5255A907}" type="presParOf" srcId="{EB326FAF-F3D3-42B4-9A52-5F8DB1132CFE}" destId="{6501FC64-1A4B-42E9-B099-65ED57F94E40}" srcOrd="5" destOrd="0" presId="urn:microsoft.com/office/officeart/2018/2/layout/IconVerticalSolidList"/>
    <dgm:cxn modelId="{9D68C1D5-CC24-491C-99DD-8CDFE318C7C8}" type="presParOf" srcId="{EB326FAF-F3D3-42B4-9A52-5F8DB1132CFE}" destId="{29DE1701-E8BA-4393-8935-0B4B1F2E9BA2}" srcOrd="6" destOrd="0" presId="urn:microsoft.com/office/officeart/2018/2/layout/IconVerticalSolidList"/>
    <dgm:cxn modelId="{1EA6EEC9-CE29-4092-86AA-EDEDEE7A93F7}" type="presParOf" srcId="{29DE1701-E8BA-4393-8935-0B4B1F2E9BA2}" destId="{4DF6D173-3BEB-4E05-9535-AACA371A8D14}" srcOrd="0" destOrd="0" presId="urn:microsoft.com/office/officeart/2018/2/layout/IconVerticalSolidList"/>
    <dgm:cxn modelId="{2232144E-220D-4E9F-8A5A-5EE6A29FE46A}" type="presParOf" srcId="{29DE1701-E8BA-4393-8935-0B4B1F2E9BA2}" destId="{D927BB39-DB85-421F-86A9-3B5A84D0D5A5}" srcOrd="1" destOrd="0" presId="urn:microsoft.com/office/officeart/2018/2/layout/IconVerticalSolidList"/>
    <dgm:cxn modelId="{D265A93D-1887-4B33-8FDA-24F1019CEA6B}" type="presParOf" srcId="{29DE1701-E8BA-4393-8935-0B4B1F2E9BA2}" destId="{E86BCB9F-5189-49E0-ABDA-439392619262}" srcOrd="2" destOrd="0" presId="urn:microsoft.com/office/officeart/2018/2/layout/IconVerticalSolidList"/>
    <dgm:cxn modelId="{67C4F64A-9DCD-49F0-9B1B-4FA16EE93549}" type="presParOf" srcId="{29DE1701-E8BA-4393-8935-0B4B1F2E9BA2}" destId="{6474E82E-2BBA-493F-94DB-CCF90C85EDCE}" srcOrd="3" destOrd="0" presId="urn:microsoft.com/office/officeart/2018/2/layout/IconVerticalSolidList"/>
    <dgm:cxn modelId="{F52AFB53-508E-4CCE-A03D-DA8618BD98C2}" type="presParOf" srcId="{29DE1701-E8BA-4393-8935-0B4B1F2E9BA2}" destId="{96D0CB99-7E51-4F82-AF66-31AB94590765}" srcOrd="4" destOrd="0" presId="urn:microsoft.com/office/officeart/2018/2/layout/IconVerticalSolidList"/>
    <dgm:cxn modelId="{38C146AF-D8FA-4F63-BAA3-9D9B055EA844}" type="presParOf" srcId="{EB326FAF-F3D3-42B4-9A52-5F8DB1132CFE}" destId="{125B4946-30FE-4869-9FE8-CB0FF02FBDF3}" srcOrd="7" destOrd="0" presId="urn:microsoft.com/office/officeart/2018/2/layout/IconVerticalSolidList"/>
    <dgm:cxn modelId="{EF69B128-3F89-4D0B-A21E-215BB9C2E1EA}" type="presParOf" srcId="{EB326FAF-F3D3-42B4-9A52-5F8DB1132CFE}" destId="{8F9A4EBD-3389-45B4-9167-C196896433A9}" srcOrd="8" destOrd="0" presId="urn:microsoft.com/office/officeart/2018/2/layout/IconVerticalSolidList"/>
    <dgm:cxn modelId="{98F23EAA-92A4-4EB2-8C57-6CEAEB2DBA76}" type="presParOf" srcId="{8F9A4EBD-3389-45B4-9167-C196896433A9}" destId="{DAF3EE27-052B-4AE7-86C7-D1B954C0FF3F}" srcOrd="0" destOrd="0" presId="urn:microsoft.com/office/officeart/2018/2/layout/IconVerticalSolidList"/>
    <dgm:cxn modelId="{26B48928-76F7-4B0C-A5E4-43748F3D0962}" type="presParOf" srcId="{8F9A4EBD-3389-45B4-9167-C196896433A9}" destId="{5769E699-CDB2-4278-99BB-F4BFD7F4F453}" srcOrd="1" destOrd="0" presId="urn:microsoft.com/office/officeart/2018/2/layout/IconVerticalSolidList"/>
    <dgm:cxn modelId="{9C37347E-411B-4BF9-9DA9-C52BC4DC3001}" type="presParOf" srcId="{8F9A4EBD-3389-45B4-9167-C196896433A9}" destId="{6B19BD1A-2875-4CC2-AEAC-F9498EC2C119}" srcOrd="2" destOrd="0" presId="urn:microsoft.com/office/officeart/2018/2/layout/IconVerticalSolidList"/>
    <dgm:cxn modelId="{CD4D9CEA-65C5-4E8F-B656-E691CB4CCA0E}" type="presParOf" srcId="{8F9A4EBD-3389-45B4-9167-C196896433A9}" destId="{61909F8B-F195-4923-9BF5-8FCE6F5BD3E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797A04-90C1-49BD-B755-DB42CEBA53B8}"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C2E4C56-053F-4ADB-80B0-F89A553B89FE}">
      <dgm:prSet/>
      <dgm:spPr/>
      <dgm:t>
        <a:bodyPr/>
        <a:lstStyle/>
        <a:p>
          <a:r>
            <a:rPr lang="en-US" dirty="0" smtClean="0"/>
            <a:t>1.Planning </a:t>
          </a:r>
          <a:r>
            <a:rPr lang="en-US" dirty="0"/>
            <a:t>&amp;  Analysis</a:t>
          </a:r>
        </a:p>
      </dgm:t>
    </dgm:pt>
    <dgm:pt modelId="{4AB11181-704E-4F9E-B9AB-20164BBEEC09}" type="parTrans" cxnId="{F81828E1-72F4-47FD-9DF6-84A7F3C4993D}">
      <dgm:prSet/>
      <dgm:spPr/>
      <dgm:t>
        <a:bodyPr/>
        <a:lstStyle/>
        <a:p>
          <a:endParaRPr lang="en-US"/>
        </a:p>
      </dgm:t>
    </dgm:pt>
    <dgm:pt modelId="{20B70565-B82D-40A8-BAED-30E6A0E3C02C}" type="sibTrans" cxnId="{F81828E1-72F4-47FD-9DF6-84A7F3C4993D}">
      <dgm:prSet/>
      <dgm:spPr/>
      <dgm:t>
        <a:bodyPr/>
        <a:lstStyle/>
        <a:p>
          <a:endParaRPr lang="en-US"/>
        </a:p>
      </dgm:t>
    </dgm:pt>
    <dgm:pt modelId="{99DE1A9C-0F69-4AE5-BAEC-70FEB651E613}">
      <dgm:prSet/>
      <dgm:spPr/>
      <dgm:t>
        <a:bodyPr/>
        <a:lstStyle/>
        <a:p>
          <a:r>
            <a:rPr lang="en-US"/>
            <a:t>1.1 Requirement Gathering</a:t>
          </a:r>
        </a:p>
      </dgm:t>
    </dgm:pt>
    <dgm:pt modelId="{88051C43-11EA-4E77-A51F-0DDFEDAEDA33}" type="parTrans" cxnId="{AD2B0517-7A8B-4370-B342-42FAAAADF6C8}">
      <dgm:prSet/>
      <dgm:spPr/>
      <dgm:t>
        <a:bodyPr/>
        <a:lstStyle/>
        <a:p>
          <a:endParaRPr lang="en-US"/>
        </a:p>
      </dgm:t>
    </dgm:pt>
    <dgm:pt modelId="{40DCE25A-BE3F-41A4-A605-45C3C4F13E3D}" type="sibTrans" cxnId="{AD2B0517-7A8B-4370-B342-42FAAAADF6C8}">
      <dgm:prSet/>
      <dgm:spPr/>
      <dgm:t>
        <a:bodyPr/>
        <a:lstStyle/>
        <a:p>
          <a:endParaRPr lang="en-US"/>
        </a:p>
      </dgm:t>
    </dgm:pt>
    <dgm:pt modelId="{2B4CAD88-30DC-42CB-BBEE-B8961F018471}">
      <dgm:prSet/>
      <dgm:spPr/>
      <dgm:t>
        <a:bodyPr/>
        <a:lstStyle/>
        <a:p>
          <a:r>
            <a:rPr lang="en-US"/>
            <a:t>1.1.1 Creating Questionnaire</a:t>
          </a:r>
        </a:p>
      </dgm:t>
    </dgm:pt>
    <dgm:pt modelId="{20E19945-89CD-4116-B65B-7473AE74CD8B}" type="parTrans" cxnId="{8AAB1B88-F52D-451B-959C-41564BADAD4A}">
      <dgm:prSet/>
      <dgm:spPr/>
      <dgm:t>
        <a:bodyPr/>
        <a:lstStyle/>
        <a:p>
          <a:endParaRPr lang="en-US"/>
        </a:p>
      </dgm:t>
    </dgm:pt>
    <dgm:pt modelId="{4F0B2F3A-62E4-48BD-9735-EBFE1A1A6C82}" type="sibTrans" cxnId="{8AAB1B88-F52D-451B-959C-41564BADAD4A}">
      <dgm:prSet/>
      <dgm:spPr/>
      <dgm:t>
        <a:bodyPr/>
        <a:lstStyle/>
        <a:p>
          <a:endParaRPr lang="en-US"/>
        </a:p>
      </dgm:t>
    </dgm:pt>
    <dgm:pt modelId="{72D86A6F-89F2-4BE0-A3D3-5F33834301D1}">
      <dgm:prSet/>
      <dgm:spPr/>
      <dgm:t>
        <a:bodyPr/>
        <a:lstStyle/>
        <a:p>
          <a:r>
            <a:rPr lang="en-US"/>
            <a:t>1.1.2  Observation method</a:t>
          </a:r>
        </a:p>
      </dgm:t>
    </dgm:pt>
    <dgm:pt modelId="{1EBF545A-305D-4F99-B680-690355DED17A}" type="parTrans" cxnId="{F9EC7715-CDE2-488B-8ECC-B363AE847E2A}">
      <dgm:prSet/>
      <dgm:spPr/>
      <dgm:t>
        <a:bodyPr/>
        <a:lstStyle/>
        <a:p>
          <a:endParaRPr lang="en-US"/>
        </a:p>
      </dgm:t>
    </dgm:pt>
    <dgm:pt modelId="{3C8868A7-BE05-4219-9330-38DDEF533452}" type="sibTrans" cxnId="{F9EC7715-CDE2-488B-8ECC-B363AE847E2A}">
      <dgm:prSet/>
      <dgm:spPr/>
      <dgm:t>
        <a:bodyPr/>
        <a:lstStyle/>
        <a:p>
          <a:endParaRPr lang="en-US"/>
        </a:p>
      </dgm:t>
    </dgm:pt>
    <dgm:pt modelId="{2A9D0B8C-9E20-4BC3-9243-BC4E02788CE0}">
      <dgm:prSet/>
      <dgm:spPr/>
      <dgm:t>
        <a:bodyPr/>
        <a:lstStyle/>
        <a:p>
          <a:r>
            <a:rPr lang="en-US"/>
            <a:t>2. Designing</a:t>
          </a:r>
        </a:p>
      </dgm:t>
    </dgm:pt>
    <dgm:pt modelId="{E0723D91-F27E-4CBD-A344-51600AF90FEA}" type="parTrans" cxnId="{8F4F5B56-EAA2-42AA-8651-BBBD86089017}">
      <dgm:prSet/>
      <dgm:spPr/>
      <dgm:t>
        <a:bodyPr/>
        <a:lstStyle/>
        <a:p>
          <a:endParaRPr lang="en-US"/>
        </a:p>
      </dgm:t>
    </dgm:pt>
    <dgm:pt modelId="{2BBF6816-AE23-4290-8730-4F0658FEDC23}" type="sibTrans" cxnId="{8F4F5B56-EAA2-42AA-8651-BBBD86089017}">
      <dgm:prSet/>
      <dgm:spPr/>
      <dgm:t>
        <a:bodyPr/>
        <a:lstStyle/>
        <a:p>
          <a:endParaRPr lang="en-US"/>
        </a:p>
      </dgm:t>
    </dgm:pt>
    <dgm:pt modelId="{DB750913-270A-4785-936C-FC26034E9A7C}">
      <dgm:prSet/>
      <dgm:spPr/>
      <dgm:t>
        <a:bodyPr/>
        <a:lstStyle/>
        <a:p>
          <a:r>
            <a:rPr lang="en-US"/>
            <a:t>2.1 GUI forms</a:t>
          </a:r>
        </a:p>
      </dgm:t>
    </dgm:pt>
    <dgm:pt modelId="{59FDEA57-7785-46AB-9521-B7B3F099FDD3}" type="parTrans" cxnId="{A2D592C3-B5BD-43F0-B5A0-34A8087F22EA}">
      <dgm:prSet/>
      <dgm:spPr/>
      <dgm:t>
        <a:bodyPr/>
        <a:lstStyle/>
        <a:p>
          <a:endParaRPr lang="en-US"/>
        </a:p>
      </dgm:t>
    </dgm:pt>
    <dgm:pt modelId="{9151B80A-B37D-4C00-BBB2-4ECBA902FE67}" type="sibTrans" cxnId="{A2D592C3-B5BD-43F0-B5A0-34A8087F22EA}">
      <dgm:prSet/>
      <dgm:spPr/>
      <dgm:t>
        <a:bodyPr/>
        <a:lstStyle/>
        <a:p>
          <a:endParaRPr lang="en-US"/>
        </a:p>
      </dgm:t>
    </dgm:pt>
    <dgm:pt modelId="{6CA3A1E1-736E-49A2-BDEB-F519A222AC41}">
      <dgm:prSet/>
      <dgm:spPr/>
      <dgm:t>
        <a:bodyPr/>
        <a:lstStyle/>
        <a:p>
          <a:r>
            <a:rPr lang="en-US"/>
            <a:t>2.2  Database design</a:t>
          </a:r>
        </a:p>
      </dgm:t>
    </dgm:pt>
    <dgm:pt modelId="{3C78DC6D-B27C-4086-9619-CC2C331A17DC}" type="parTrans" cxnId="{1E15B3B1-5D44-458E-911B-3FBB8A435EC3}">
      <dgm:prSet/>
      <dgm:spPr/>
      <dgm:t>
        <a:bodyPr/>
        <a:lstStyle/>
        <a:p>
          <a:endParaRPr lang="en-US"/>
        </a:p>
      </dgm:t>
    </dgm:pt>
    <dgm:pt modelId="{98DA1403-C57D-4F45-AEA3-A197459AC208}" type="sibTrans" cxnId="{1E15B3B1-5D44-458E-911B-3FBB8A435EC3}">
      <dgm:prSet/>
      <dgm:spPr/>
      <dgm:t>
        <a:bodyPr/>
        <a:lstStyle/>
        <a:p>
          <a:endParaRPr lang="en-US"/>
        </a:p>
      </dgm:t>
    </dgm:pt>
    <dgm:pt modelId="{D20FDFAC-9588-4690-907A-3E157C4D2065}">
      <dgm:prSet/>
      <dgm:spPr/>
      <dgm:t>
        <a:bodyPr/>
        <a:lstStyle/>
        <a:p>
          <a:r>
            <a:rPr lang="en-US"/>
            <a:t>3. Development </a:t>
          </a:r>
        </a:p>
      </dgm:t>
    </dgm:pt>
    <dgm:pt modelId="{CB4D4A34-549F-4D0A-B93A-7049A0ED93FC}" type="parTrans" cxnId="{3949457C-8836-4B12-83DA-3A0323D79701}">
      <dgm:prSet/>
      <dgm:spPr/>
      <dgm:t>
        <a:bodyPr/>
        <a:lstStyle/>
        <a:p>
          <a:endParaRPr lang="en-US"/>
        </a:p>
      </dgm:t>
    </dgm:pt>
    <dgm:pt modelId="{E75A2CC6-901B-416E-BE74-4446A0AAFB31}" type="sibTrans" cxnId="{3949457C-8836-4B12-83DA-3A0323D79701}">
      <dgm:prSet/>
      <dgm:spPr/>
      <dgm:t>
        <a:bodyPr/>
        <a:lstStyle/>
        <a:p>
          <a:endParaRPr lang="en-US"/>
        </a:p>
      </dgm:t>
    </dgm:pt>
    <dgm:pt modelId="{514397D7-8A8F-4B4E-8999-9A2B0EC4E91A}">
      <dgm:prSet/>
      <dgm:spPr/>
      <dgm:t>
        <a:bodyPr/>
        <a:lstStyle/>
        <a:p>
          <a:r>
            <a:rPr lang="en-US"/>
            <a:t>3.1 Coding module 1</a:t>
          </a:r>
        </a:p>
      </dgm:t>
    </dgm:pt>
    <dgm:pt modelId="{4F466A95-141C-4DD8-84A9-35FCFAC0CACB}" type="parTrans" cxnId="{F0F36F23-F634-4E1F-B644-323234AEAC40}">
      <dgm:prSet/>
      <dgm:spPr/>
      <dgm:t>
        <a:bodyPr/>
        <a:lstStyle/>
        <a:p>
          <a:endParaRPr lang="en-US"/>
        </a:p>
      </dgm:t>
    </dgm:pt>
    <dgm:pt modelId="{657C09AF-F1FF-4BEA-895B-C4915827494F}" type="sibTrans" cxnId="{F0F36F23-F634-4E1F-B644-323234AEAC40}">
      <dgm:prSet/>
      <dgm:spPr/>
      <dgm:t>
        <a:bodyPr/>
        <a:lstStyle/>
        <a:p>
          <a:endParaRPr lang="en-US"/>
        </a:p>
      </dgm:t>
    </dgm:pt>
    <dgm:pt modelId="{5AE7BB2C-10E0-44F7-B0C2-6C32BC3C4729}">
      <dgm:prSet/>
      <dgm:spPr/>
      <dgm:t>
        <a:bodyPr/>
        <a:lstStyle/>
        <a:p>
          <a:r>
            <a:rPr lang="en-US"/>
            <a:t>3.2 Coding module 2 </a:t>
          </a:r>
        </a:p>
      </dgm:t>
    </dgm:pt>
    <dgm:pt modelId="{FC621DF2-10A8-4B1A-AEA9-35C0A689B4FA}" type="parTrans" cxnId="{48106CF3-A6A3-4DE5-99AF-1954435AD4F6}">
      <dgm:prSet/>
      <dgm:spPr/>
      <dgm:t>
        <a:bodyPr/>
        <a:lstStyle/>
        <a:p>
          <a:endParaRPr lang="en-US"/>
        </a:p>
      </dgm:t>
    </dgm:pt>
    <dgm:pt modelId="{1982C022-6476-4576-8E24-A18F0F23FD30}" type="sibTrans" cxnId="{48106CF3-A6A3-4DE5-99AF-1954435AD4F6}">
      <dgm:prSet/>
      <dgm:spPr/>
      <dgm:t>
        <a:bodyPr/>
        <a:lstStyle/>
        <a:p>
          <a:endParaRPr lang="en-US"/>
        </a:p>
      </dgm:t>
    </dgm:pt>
    <dgm:pt modelId="{61BB0E4B-A754-46D6-BD39-FA9D6506C303}">
      <dgm:prSet/>
      <dgm:spPr/>
      <dgm:t>
        <a:bodyPr/>
        <a:lstStyle/>
        <a:p>
          <a:r>
            <a:rPr lang="en-US"/>
            <a:t>4. Testing </a:t>
          </a:r>
        </a:p>
      </dgm:t>
    </dgm:pt>
    <dgm:pt modelId="{50460E7B-AA79-4B87-96E9-BA9F20B66F3D}" type="parTrans" cxnId="{FAECE63A-C478-409E-86BC-B310C33EEA67}">
      <dgm:prSet/>
      <dgm:spPr/>
      <dgm:t>
        <a:bodyPr/>
        <a:lstStyle/>
        <a:p>
          <a:endParaRPr lang="en-US"/>
        </a:p>
      </dgm:t>
    </dgm:pt>
    <dgm:pt modelId="{D7DFCB2E-0D44-49F2-9DDC-69D96249338B}" type="sibTrans" cxnId="{FAECE63A-C478-409E-86BC-B310C33EEA67}">
      <dgm:prSet/>
      <dgm:spPr/>
      <dgm:t>
        <a:bodyPr/>
        <a:lstStyle/>
        <a:p>
          <a:endParaRPr lang="en-US"/>
        </a:p>
      </dgm:t>
    </dgm:pt>
    <dgm:pt modelId="{137DC63C-E05E-4D79-85D7-C13EE36ECBC6}">
      <dgm:prSet/>
      <dgm:spPr/>
      <dgm:t>
        <a:bodyPr/>
        <a:lstStyle/>
        <a:p>
          <a:r>
            <a:rPr lang="en-US"/>
            <a:t>4.1 Unit Testing</a:t>
          </a:r>
        </a:p>
      </dgm:t>
    </dgm:pt>
    <dgm:pt modelId="{583A5D97-03B3-485E-B05F-45623124E158}" type="parTrans" cxnId="{0755B09A-7C08-454F-9950-2DF142C3917F}">
      <dgm:prSet/>
      <dgm:spPr/>
      <dgm:t>
        <a:bodyPr/>
        <a:lstStyle/>
        <a:p>
          <a:endParaRPr lang="en-US"/>
        </a:p>
      </dgm:t>
    </dgm:pt>
    <dgm:pt modelId="{5926694E-2083-4983-ABF7-DB614750817C}" type="sibTrans" cxnId="{0755B09A-7C08-454F-9950-2DF142C3917F}">
      <dgm:prSet/>
      <dgm:spPr/>
      <dgm:t>
        <a:bodyPr/>
        <a:lstStyle/>
        <a:p>
          <a:endParaRPr lang="en-US"/>
        </a:p>
      </dgm:t>
    </dgm:pt>
    <dgm:pt modelId="{756CB72E-454E-449F-B0C4-F40B7CF0B7F8}">
      <dgm:prSet/>
      <dgm:spPr/>
      <dgm:t>
        <a:bodyPr/>
        <a:lstStyle/>
        <a:p>
          <a:r>
            <a:rPr lang="en-US"/>
            <a:t>4.2  Integration Testing</a:t>
          </a:r>
        </a:p>
      </dgm:t>
    </dgm:pt>
    <dgm:pt modelId="{DEC3AA8C-4EA4-4170-AE3B-97273085A25A}" type="parTrans" cxnId="{FBDFEE29-B154-46FE-8747-73AA0A9A62E6}">
      <dgm:prSet/>
      <dgm:spPr/>
      <dgm:t>
        <a:bodyPr/>
        <a:lstStyle/>
        <a:p>
          <a:endParaRPr lang="en-US"/>
        </a:p>
      </dgm:t>
    </dgm:pt>
    <dgm:pt modelId="{3F5A4A6B-51F8-4D8B-A176-DCA599762155}" type="sibTrans" cxnId="{FBDFEE29-B154-46FE-8747-73AA0A9A62E6}">
      <dgm:prSet/>
      <dgm:spPr/>
      <dgm:t>
        <a:bodyPr/>
        <a:lstStyle/>
        <a:p>
          <a:endParaRPr lang="en-US"/>
        </a:p>
      </dgm:t>
    </dgm:pt>
    <dgm:pt modelId="{0B61BCB8-E289-4746-83E5-82DC4827F38E}">
      <dgm:prSet/>
      <dgm:spPr/>
      <dgm:t>
        <a:bodyPr/>
        <a:lstStyle/>
        <a:p>
          <a:r>
            <a:rPr lang="en-US"/>
            <a:t>5. Deployment &amp; Maintenance</a:t>
          </a:r>
        </a:p>
      </dgm:t>
    </dgm:pt>
    <dgm:pt modelId="{A3178AAC-16EB-4197-90C1-09C535811379}" type="parTrans" cxnId="{BFE4EC5F-1C8C-4016-98A1-FA2E672858FD}">
      <dgm:prSet/>
      <dgm:spPr/>
      <dgm:t>
        <a:bodyPr/>
        <a:lstStyle/>
        <a:p>
          <a:endParaRPr lang="en-US"/>
        </a:p>
      </dgm:t>
    </dgm:pt>
    <dgm:pt modelId="{CEAB6499-09C5-458A-8E0D-D6FCCB8A2FAA}" type="sibTrans" cxnId="{BFE4EC5F-1C8C-4016-98A1-FA2E672858FD}">
      <dgm:prSet/>
      <dgm:spPr/>
      <dgm:t>
        <a:bodyPr/>
        <a:lstStyle/>
        <a:p>
          <a:endParaRPr lang="en-US"/>
        </a:p>
      </dgm:t>
    </dgm:pt>
    <dgm:pt modelId="{86D3CE2C-ECE1-4A8C-A04F-58DD51386B04}" type="pres">
      <dgm:prSet presAssocID="{CC797A04-90C1-49BD-B755-DB42CEBA53B8}" presName="vert0" presStyleCnt="0">
        <dgm:presLayoutVars>
          <dgm:dir/>
          <dgm:animOne val="branch"/>
          <dgm:animLvl val="lvl"/>
        </dgm:presLayoutVars>
      </dgm:prSet>
      <dgm:spPr/>
      <dgm:t>
        <a:bodyPr/>
        <a:lstStyle/>
        <a:p>
          <a:endParaRPr lang="en-US"/>
        </a:p>
      </dgm:t>
    </dgm:pt>
    <dgm:pt modelId="{9A912084-5890-4AB1-99DF-64D6A1EAEF48}" type="pres">
      <dgm:prSet presAssocID="{0C2E4C56-053F-4ADB-80B0-F89A553B89FE}" presName="thickLine" presStyleLbl="alignNode1" presStyleIdx="0" presStyleCnt="14"/>
      <dgm:spPr/>
    </dgm:pt>
    <dgm:pt modelId="{392DE7FB-ED9C-4B62-9C0D-67BE87C5FCE0}" type="pres">
      <dgm:prSet presAssocID="{0C2E4C56-053F-4ADB-80B0-F89A553B89FE}" presName="horz1" presStyleCnt="0"/>
      <dgm:spPr/>
    </dgm:pt>
    <dgm:pt modelId="{0871842B-3C6D-47FC-A81A-513F624C81FD}" type="pres">
      <dgm:prSet presAssocID="{0C2E4C56-053F-4ADB-80B0-F89A553B89FE}" presName="tx1" presStyleLbl="revTx" presStyleIdx="0" presStyleCnt="14"/>
      <dgm:spPr/>
      <dgm:t>
        <a:bodyPr/>
        <a:lstStyle/>
        <a:p>
          <a:endParaRPr lang="en-US"/>
        </a:p>
      </dgm:t>
    </dgm:pt>
    <dgm:pt modelId="{C449ED75-D0C2-4712-9505-A8A81EF61A16}" type="pres">
      <dgm:prSet presAssocID="{0C2E4C56-053F-4ADB-80B0-F89A553B89FE}" presName="vert1" presStyleCnt="0"/>
      <dgm:spPr/>
    </dgm:pt>
    <dgm:pt modelId="{0B909D0D-1D25-40C5-A5D7-19D0C01041C2}" type="pres">
      <dgm:prSet presAssocID="{99DE1A9C-0F69-4AE5-BAEC-70FEB651E613}" presName="thickLine" presStyleLbl="alignNode1" presStyleIdx="1" presStyleCnt="14"/>
      <dgm:spPr/>
    </dgm:pt>
    <dgm:pt modelId="{B8FE6AE0-4372-413F-ADCF-3CEE8586963B}" type="pres">
      <dgm:prSet presAssocID="{99DE1A9C-0F69-4AE5-BAEC-70FEB651E613}" presName="horz1" presStyleCnt="0"/>
      <dgm:spPr/>
    </dgm:pt>
    <dgm:pt modelId="{D3AC9054-AA1E-42F2-92B0-9DEA8FC0EFA3}" type="pres">
      <dgm:prSet presAssocID="{99DE1A9C-0F69-4AE5-BAEC-70FEB651E613}" presName="tx1" presStyleLbl="revTx" presStyleIdx="1" presStyleCnt="14"/>
      <dgm:spPr/>
      <dgm:t>
        <a:bodyPr/>
        <a:lstStyle/>
        <a:p>
          <a:endParaRPr lang="en-US"/>
        </a:p>
      </dgm:t>
    </dgm:pt>
    <dgm:pt modelId="{BC7C0799-DEF3-49CC-92CF-376B15D91311}" type="pres">
      <dgm:prSet presAssocID="{99DE1A9C-0F69-4AE5-BAEC-70FEB651E613}" presName="vert1" presStyleCnt="0"/>
      <dgm:spPr/>
    </dgm:pt>
    <dgm:pt modelId="{73147C3E-FECD-4D65-9A90-DE6525F50B74}" type="pres">
      <dgm:prSet presAssocID="{2B4CAD88-30DC-42CB-BBEE-B8961F018471}" presName="thickLine" presStyleLbl="alignNode1" presStyleIdx="2" presStyleCnt="14"/>
      <dgm:spPr/>
    </dgm:pt>
    <dgm:pt modelId="{13D3199A-D51F-4116-A278-145C0C857B0F}" type="pres">
      <dgm:prSet presAssocID="{2B4CAD88-30DC-42CB-BBEE-B8961F018471}" presName="horz1" presStyleCnt="0"/>
      <dgm:spPr/>
    </dgm:pt>
    <dgm:pt modelId="{79E5917A-D2E0-4578-9298-6F517A99A0DA}" type="pres">
      <dgm:prSet presAssocID="{2B4CAD88-30DC-42CB-BBEE-B8961F018471}" presName="tx1" presStyleLbl="revTx" presStyleIdx="2" presStyleCnt="14"/>
      <dgm:spPr/>
      <dgm:t>
        <a:bodyPr/>
        <a:lstStyle/>
        <a:p>
          <a:endParaRPr lang="en-US"/>
        </a:p>
      </dgm:t>
    </dgm:pt>
    <dgm:pt modelId="{3CB8B9FA-19D2-4479-801B-C4D4A8BAC9BA}" type="pres">
      <dgm:prSet presAssocID="{2B4CAD88-30DC-42CB-BBEE-B8961F018471}" presName="vert1" presStyleCnt="0"/>
      <dgm:spPr/>
    </dgm:pt>
    <dgm:pt modelId="{EB6A74A5-A3E2-4F1B-BC59-68D88EF95995}" type="pres">
      <dgm:prSet presAssocID="{72D86A6F-89F2-4BE0-A3D3-5F33834301D1}" presName="thickLine" presStyleLbl="alignNode1" presStyleIdx="3" presStyleCnt="14"/>
      <dgm:spPr/>
    </dgm:pt>
    <dgm:pt modelId="{CC360F5C-30D8-46BC-8360-AA1ED43AE278}" type="pres">
      <dgm:prSet presAssocID="{72D86A6F-89F2-4BE0-A3D3-5F33834301D1}" presName="horz1" presStyleCnt="0"/>
      <dgm:spPr/>
    </dgm:pt>
    <dgm:pt modelId="{D31D9859-417A-4A6D-82A9-FE37FBCB2637}" type="pres">
      <dgm:prSet presAssocID="{72D86A6F-89F2-4BE0-A3D3-5F33834301D1}" presName="tx1" presStyleLbl="revTx" presStyleIdx="3" presStyleCnt="14"/>
      <dgm:spPr/>
      <dgm:t>
        <a:bodyPr/>
        <a:lstStyle/>
        <a:p>
          <a:endParaRPr lang="en-US"/>
        </a:p>
      </dgm:t>
    </dgm:pt>
    <dgm:pt modelId="{0ADF2818-3F36-4EF9-BD6B-A2D9C7B6B20B}" type="pres">
      <dgm:prSet presAssocID="{72D86A6F-89F2-4BE0-A3D3-5F33834301D1}" presName="vert1" presStyleCnt="0"/>
      <dgm:spPr/>
    </dgm:pt>
    <dgm:pt modelId="{3FD617F2-2B87-4623-889A-39067EA55FC2}" type="pres">
      <dgm:prSet presAssocID="{2A9D0B8C-9E20-4BC3-9243-BC4E02788CE0}" presName="thickLine" presStyleLbl="alignNode1" presStyleIdx="4" presStyleCnt="14"/>
      <dgm:spPr/>
    </dgm:pt>
    <dgm:pt modelId="{E6952510-29AD-4116-AB5F-BD25879DAE29}" type="pres">
      <dgm:prSet presAssocID="{2A9D0B8C-9E20-4BC3-9243-BC4E02788CE0}" presName="horz1" presStyleCnt="0"/>
      <dgm:spPr/>
    </dgm:pt>
    <dgm:pt modelId="{24452AD7-58EB-41FF-99A1-F1CB5F29AEA8}" type="pres">
      <dgm:prSet presAssocID="{2A9D0B8C-9E20-4BC3-9243-BC4E02788CE0}" presName="tx1" presStyleLbl="revTx" presStyleIdx="4" presStyleCnt="14"/>
      <dgm:spPr/>
      <dgm:t>
        <a:bodyPr/>
        <a:lstStyle/>
        <a:p>
          <a:endParaRPr lang="en-US"/>
        </a:p>
      </dgm:t>
    </dgm:pt>
    <dgm:pt modelId="{727C659D-9892-4F47-ACC2-D4943FCBC0EA}" type="pres">
      <dgm:prSet presAssocID="{2A9D0B8C-9E20-4BC3-9243-BC4E02788CE0}" presName="vert1" presStyleCnt="0"/>
      <dgm:spPr/>
    </dgm:pt>
    <dgm:pt modelId="{59449187-EBC4-4178-BA70-2EB9D5259B6D}" type="pres">
      <dgm:prSet presAssocID="{DB750913-270A-4785-936C-FC26034E9A7C}" presName="thickLine" presStyleLbl="alignNode1" presStyleIdx="5" presStyleCnt="14"/>
      <dgm:spPr/>
    </dgm:pt>
    <dgm:pt modelId="{DAF5EBA4-4694-46E5-ABE5-B28C28396552}" type="pres">
      <dgm:prSet presAssocID="{DB750913-270A-4785-936C-FC26034E9A7C}" presName="horz1" presStyleCnt="0"/>
      <dgm:spPr/>
    </dgm:pt>
    <dgm:pt modelId="{8B7DA69B-D976-49F9-BD42-1CC4ADC2E106}" type="pres">
      <dgm:prSet presAssocID="{DB750913-270A-4785-936C-FC26034E9A7C}" presName="tx1" presStyleLbl="revTx" presStyleIdx="5" presStyleCnt="14"/>
      <dgm:spPr/>
      <dgm:t>
        <a:bodyPr/>
        <a:lstStyle/>
        <a:p>
          <a:endParaRPr lang="en-US"/>
        </a:p>
      </dgm:t>
    </dgm:pt>
    <dgm:pt modelId="{83A64876-3BCE-495C-B977-62125F6792AF}" type="pres">
      <dgm:prSet presAssocID="{DB750913-270A-4785-936C-FC26034E9A7C}" presName="vert1" presStyleCnt="0"/>
      <dgm:spPr/>
    </dgm:pt>
    <dgm:pt modelId="{791C0E27-8803-4F22-B97E-ABEE179FA878}" type="pres">
      <dgm:prSet presAssocID="{6CA3A1E1-736E-49A2-BDEB-F519A222AC41}" presName="thickLine" presStyleLbl="alignNode1" presStyleIdx="6" presStyleCnt="14"/>
      <dgm:spPr/>
    </dgm:pt>
    <dgm:pt modelId="{6015FC97-9AA2-4364-A6F2-3BAE8EE76063}" type="pres">
      <dgm:prSet presAssocID="{6CA3A1E1-736E-49A2-BDEB-F519A222AC41}" presName="horz1" presStyleCnt="0"/>
      <dgm:spPr/>
    </dgm:pt>
    <dgm:pt modelId="{9370CF0F-7860-4724-A6F0-6214505C6DBD}" type="pres">
      <dgm:prSet presAssocID="{6CA3A1E1-736E-49A2-BDEB-F519A222AC41}" presName="tx1" presStyleLbl="revTx" presStyleIdx="6" presStyleCnt="14"/>
      <dgm:spPr/>
      <dgm:t>
        <a:bodyPr/>
        <a:lstStyle/>
        <a:p>
          <a:endParaRPr lang="en-US"/>
        </a:p>
      </dgm:t>
    </dgm:pt>
    <dgm:pt modelId="{75DB352C-9FC6-4E6A-80AC-7DF649B2550F}" type="pres">
      <dgm:prSet presAssocID="{6CA3A1E1-736E-49A2-BDEB-F519A222AC41}" presName="vert1" presStyleCnt="0"/>
      <dgm:spPr/>
    </dgm:pt>
    <dgm:pt modelId="{E8D8BAC3-0908-4B24-905D-6FC8B5A749BB}" type="pres">
      <dgm:prSet presAssocID="{D20FDFAC-9588-4690-907A-3E157C4D2065}" presName="thickLine" presStyleLbl="alignNode1" presStyleIdx="7" presStyleCnt="14"/>
      <dgm:spPr/>
    </dgm:pt>
    <dgm:pt modelId="{1B0D50B8-20EB-42AD-9513-E1ACAAEC5DCB}" type="pres">
      <dgm:prSet presAssocID="{D20FDFAC-9588-4690-907A-3E157C4D2065}" presName="horz1" presStyleCnt="0"/>
      <dgm:spPr/>
    </dgm:pt>
    <dgm:pt modelId="{6E4E7B43-95F6-4BCE-8A9B-081AF0C2C525}" type="pres">
      <dgm:prSet presAssocID="{D20FDFAC-9588-4690-907A-3E157C4D2065}" presName="tx1" presStyleLbl="revTx" presStyleIdx="7" presStyleCnt="14"/>
      <dgm:spPr/>
      <dgm:t>
        <a:bodyPr/>
        <a:lstStyle/>
        <a:p>
          <a:endParaRPr lang="en-US"/>
        </a:p>
      </dgm:t>
    </dgm:pt>
    <dgm:pt modelId="{5E87FB6B-11D5-4B49-A86D-52AD4DCEE5E8}" type="pres">
      <dgm:prSet presAssocID="{D20FDFAC-9588-4690-907A-3E157C4D2065}" presName="vert1" presStyleCnt="0"/>
      <dgm:spPr/>
    </dgm:pt>
    <dgm:pt modelId="{C9D18722-F663-4D34-8874-545B54D24C51}" type="pres">
      <dgm:prSet presAssocID="{514397D7-8A8F-4B4E-8999-9A2B0EC4E91A}" presName="thickLine" presStyleLbl="alignNode1" presStyleIdx="8" presStyleCnt="14"/>
      <dgm:spPr/>
    </dgm:pt>
    <dgm:pt modelId="{0B2CFDAC-486B-405A-8C23-FA33250CDAE8}" type="pres">
      <dgm:prSet presAssocID="{514397D7-8A8F-4B4E-8999-9A2B0EC4E91A}" presName="horz1" presStyleCnt="0"/>
      <dgm:spPr/>
    </dgm:pt>
    <dgm:pt modelId="{F957E761-7D65-4E30-9561-96B73B729AB1}" type="pres">
      <dgm:prSet presAssocID="{514397D7-8A8F-4B4E-8999-9A2B0EC4E91A}" presName="tx1" presStyleLbl="revTx" presStyleIdx="8" presStyleCnt="14"/>
      <dgm:spPr/>
      <dgm:t>
        <a:bodyPr/>
        <a:lstStyle/>
        <a:p>
          <a:endParaRPr lang="en-US"/>
        </a:p>
      </dgm:t>
    </dgm:pt>
    <dgm:pt modelId="{4A1B73EF-EEB9-4880-A294-DC00556F87DD}" type="pres">
      <dgm:prSet presAssocID="{514397D7-8A8F-4B4E-8999-9A2B0EC4E91A}" presName="vert1" presStyleCnt="0"/>
      <dgm:spPr/>
    </dgm:pt>
    <dgm:pt modelId="{CC17E469-9C23-4FCD-B05D-918BC58C0B78}" type="pres">
      <dgm:prSet presAssocID="{5AE7BB2C-10E0-44F7-B0C2-6C32BC3C4729}" presName="thickLine" presStyleLbl="alignNode1" presStyleIdx="9" presStyleCnt="14"/>
      <dgm:spPr/>
    </dgm:pt>
    <dgm:pt modelId="{7DD3B9D6-80A8-4E5D-8474-2B9C65CDD2AB}" type="pres">
      <dgm:prSet presAssocID="{5AE7BB2C-10E0-44F7-B0C2-6C32BC3C4729}" presName="horz1" presStyleCnt="0"/>
      <dgm:spPr/>
    </dgm:pt>
    <dgm:pt modelId="{07DCE367-110F-4767-B5E8-3C3029DD348F}" type="pres">
      <dgm:prSet presAssocID="{5AE7BB2C-10E0-44F7-B0C2-6C32BC3C4729}" presName="tx1" presStyleLbl="revTx" presStyleIdx="9" presStyleCnt="14"/>
      <dgm:spPr/>
      <dgm:t>
        <a:bodyPr/>
        <a:lstStyle/>
        <a:p>
          <a:endParaRPr lang="en-US"/>
        </a:p>
      </dgm:t>
    </dgm:pt>
    <dgm:pt modelId="{EA522C0B-BC25-428E-A557-A326BF63C08F}" type="pres">
      <dgm:prSet presAssocID="{5AE7BB2C-10E0-44F7-B0C2-6C32BC3C4729}" presName="vert1" presStyleCnt="0"/>
      <dgm:spPr/>
    </dgm:pt>
    <dgm:pt modelId="{F3742E5B-7FAC-4757-8F97-655B436DEC4E}" type="pres">
      <dgm:prSet presAssocID="{61BB0E4B-A754-46D6-BD39-FA9D6506C303}" presName="thickLine" presStyleLbl="alignNode1" presStyleIdx="10" presStyleCnt="14"/>
      <dgm:spPr/>
    </dgm:pt>
    <dgm:pt modelId="{17726E24-7238-41AE-9FB1-6522AF7E8561}" type="pres">
      <dgm:prSet presAssocID="{61BB0E4B-A754-46D6-BD39-FA9D6506C303}" presName="horz1" presStyleCnt="0"/>
      <dgm:spPr/>
    </dgm:pt>
    <dgm:pt modelId="{79906F87-85EB-4E4B-B274-CD16327580D3}" type="pres">
      <dgm:prSet presAssocID="{61BB0E4B-A754-46D6-BD39-FA9D6506C303}" presName="tx1" presStyleLbl="revTx" presStyleIdx="10" presStyleCnt="14"/>
      <dgm:spPr/>
      <dgm:t>
        <a:bodyPr/>
        <a:lstStyle/>
        <a:p>
          <a:endParaRPr lang="en-US"/>
        </a:p>
      </dgm:t>
    </dgm:pt>
    <dgm:pt modelId="{93C8FEA6-68AA-48AF-B1CE-DFF4642C5AC0}" type="pres">
      <dgm:prSet presAssocID="{61BB0E4B-A754-46D6-BD39-FA9D6506C303}" presName="vert1" presStyleCnt="0"/>
      <dgm:spPr/>
    </dgm:pt>
    <dgm:pt modelId="{C7187937-17E6-4487-8351-5D17D5C539A8}" type="pres">
      <dgm:prSet presAssocID="{137DC63C-E05E-4D79-85D7-C13EE36ECBC6}" presName="thickLine" presStyleLbl="alignNode1" presStyleIdx="11" presStyleCnt="14"/>
      <dgm:spPr/>
    </dgm:pt>
    <dgm:pt modelId="{37627504-8EB4-4CD7-BF26-77CC5350759B}" type="pres">
      <dgm:prSet presAssocID="{137DC63C-E05E-4D79-85D7-C13EE36ECBC6}" presName="horz1" presStyleCnt="0"/>
      <dgm:spPr/>
    </dgm:pt>
    <dgm:pt modelId="{34EA2FBF-3D20-41D9-AE4D-50F3B99997A4}" type="pres">
      <dgm:prSet presAssocID="{137DC63C-E05E-4D79-85D7-C13EE36ECBC6}" presName="tx1" presStyleLbl="revTx" presStyleIdx="11" presStyleCnt="14"/>
      <dgm:spPr/>
      <dgm:t>
        <a:bodyPr/>
        <a:lstStyle/>
        <a:p>
          <a:endParaRPr lang="en-US"/>
        </a:p>
      </dgm:t>
    </dgm:pt>
    <dgm:pt modelId="{F7DB028D-422C-41C1-9780-60921A674EAD}" type="pres">
      <dgm:prSet presAssocID="{137DC63C-E05E-4D79-85D7-C13EE36ECBC6}" presName="vert1" presStyleCnt="0"/>
      <dgm:spPr/>
    </dgm:pt>
    <dgm:pt modelId="{ED39665B-3469-4E76-A436-959E1B463231}" type="pres">
      <dgm:prSet presAssocID="{756CB72E-454E-449F-B0C4-F40B7CF0B7F8}" presName="thickLine" presStyleLbl="alignNode1" presStyleIdx="12" presStyleCnt="14"/>
      <dgm:spPr/>
    </dgm:pt>
    <dgm:pt modelId="{EC885FF9-4544-40A7-8635-863BE3C24684}" type="pres">
      <dgm:prSet presAssocID="{756CB72E-454E-449F-B0C4-F40B7CF0B7F8}" presName="horz1" presStyleCnt="0"/>
      <dgm:spPr/>
    </dgm:pt>
    <dgm:pt modelId="{9D1B32CC-9EDD-4C17-AFD1-B2793DCE4E11}" type="pres">
      <dgm:prSet presAssocID="{756CB72E-454E-449F-B0C4-F40B7CF0B7F8}" presName="tx1" presStyleLbl="revTx" presStyleIdx="12" presStyleCnt="14"/>
      <dgm:spPr/>
      <dgm:t>
        <a:bodyPr/>
        <a:lstStyle/>
        <a:p>
          <a:endParaRPr lang="en-US"/>
        </a:p>
      </dgm:t>
    </dgm:pt>
    <dgm:pt modelId="{484857D5-B52F-4DF8-9D55-1DC3FF82CBB2}" type="pres">
      <dgm:prSet presAssocID="{756CB72E-454E-449F-B0C4-F40B7CF0B7F8}" presName="vert1" presStyleCnt="0"/>
      <dgm:spPr/>
    </dgm:pt>
    <dgm:pt modelId="{E6D1E795-AF33-4158-A7B8-FE7BB821CAFA}" type="pres">
      <dgm:prSet presAssocID="{0B61BCB8-E289-4746-83E5-82DC4827F38E}" presName="thickLine" presStyleLbl="alignNode1" presStyleIdx="13" presStyleCnt="14"/>
      <dgm:spPr/>
    </dgm:pt>
    <dgm:pt modelId="{5EA1575A-AD0A-4260-A5FD-2B8E2277B1D0}" type="pres">
      <dgm:prSet presAssocID="{0B61BCB8-E289-4746-83E5-82DC4827F38E}" presName="horz1" presStyleCnt="0"/>
      <dgm:spPr/>
    </dgm:pt>
    <dgm:pt modelId="{FA072D2D-AFDB-4ACA-B878-0B92B5598A09}" type="pres">
      <dgm:prSet presAssocID="{0B61BCB8-E289-4746-83E5-82DC4827F38E}" presName="tx1" presStyleLbl="revTx" presStyleIdx="13" presStyleCnt="14"/>
      <dgm:spPr/>
      <dgm:t>
        <a:bodyPr/>
        <a:lstStyle/>
        <a:p>
          <a:endParaRPr lang="en-US"/>
        </a:p>
      </dgm:t>
    </dgm:pt>
    <dgm:pt modelId="{33954833-D0CE-40CC-8C7A-56442784ADDC}" type="pres">
      <dgm:prSet presAssocID="{0B61BCB8-E289-4746-83E5-82DC4827F38E}" presName="vert1" presStyleCnt="0"/>
      <dgm:spPr/>
    </dgm:pt>
  </dgm:ptLst>
  <dgm:cxnLst>
    <dgm:cxn modelId="{48106CF3-A6A3-4DE5-99AF-1954435AD4F6}" srcId="{CC797A04-90C1-49BD-B755-DB42CEBA53B8}" destId="{5AE7BB2C-10E0-44F7-B0C2-6C32BC3C4729}" srcOrd="9" destOrd="0" parTransId="{FC621DF2-10A8-4B1A-AEA9-35C0A689B4FA}" sibTransId="{1982C022-6476-4576-8E24-A18F0F23FD30}"/>
    <dgm:cxn modelId="{B0004C5B-37CD-41A7-A259-6F6147738EDC}" type="presOf" srcId="{72D86A6F-89F2-4BE0-A3D3-5F33834301D1}" destId="{D31D9859-417A-4A6D-82A9-FE37FBCB2637}" srcOrd="0" destOrd="0" presId="urn:microsoft.com/office/officeart/2008/layout/LinedList"/>
    <dgm:cxn modelId="{ED049D0A-29D3-483E-8793-1C07A2D63D53}" type="presOf" srcId="{2A9D0B8C-9E20-4BC3-9243-BC4E02788CE0}" destId="{24452AD7-58EB-41FF-99A1-F1CB5F29AEA8}" srcOrd="0" destOrd="0" presId="urn:microsoft.com/office/officeart/2008/layout/LinedList"/>
    <dgm:cxn modelId="{B01C4DCE-7A9D-473E-B869-20D5F408E95B}" type="presOf" srcId="{0B61BCB8-E289-4746-83E5-82DC4827F38E}" destId="{FA072D2D-AFDB-4ACA-B878-0B92B5598A09}" srcOrd="0" destOrd="0" presId="urn:microsoft.com/office/officeart/2008/layout/LinedList"/>
    <dgm:cxn modelId="{3949457C-8836-4B12-83DA-3A0323D79701}" srcId="{CC797A04-90C1-49BD-B755-DB42CEBA53B8}" destId="{D20FDFAC-9588-4690-907A-3E157C4D2065}" srcOrd="7" destOrd="0" parTransId="{CB4D4A34-549F-4D0A-B93A-7049A0ED93FC}" sibTransId="{E75A2CC6-901B-416E-BE74-4446A0AAFB31}"/>
    <dgm:cxn modelId="{AD2B0517-7A8B-4370-B342-42FAAAADF6C8}" srcId="{CC797A04-90C1-49BD-B755-DB42CEBA53B8}" destId="{99DE1A9C-0F69-4AE5-BAEC-70FEB651E613}" srcOrd="1" destOrd="0" parTransId="{88051C43-11EA-4E77-A51F-0DDFEDAEDA33}" sibTransId="{40DCE25A-BE3F-41A4-A605-45C3C4F13E3D}"/>
    <dgm:cxn modelId="{9642956B-5A8E-48DD-9485-BCD59AA0E7BB}" type="presOf" srcId="{5AE7BB2C-10E0-44F7-B0C2-6C32BC3C4729}" destId="{07DCE367-110F-4767-B5E8-3C3029DD348F}" srcOrd="0" destOrd="0" presId="urn:microsoft.com/office/officeart/2008/layout/LinedList"/>
    <dgm:cxn modelId="{DB83999D-0527-4058-BB48-72C58B7B5A0D}" type="presOf" srcId="{CC797A04-90C1-49BD-B755-DB42CEBA53B8}" destId="{86D3CE2C-ECE1-4A8C-A04F-58DD51386B04}" srcOrd="0" destOrd="0" presId="urn:microsoft.com/office/officeart/2008/layout/LinedList"/>
    <dgm:cxn modelId="{A2D592C3-B5BD-43F0-B5A0-34A8087F22EA}" srcId="{CC797A04-90C1-49BD-B755-DB42CEBA53B8}" destId="{DB750913-270A-4785-936C-FC26034E9A7C}" srcOrd="5" destOrd="0" parTransId="{59FDEA57-7785-46AB-9521-B7B3F099FDD3}" sibTransId="{9151B80A-B37D-4C00-BBB2-4ECBA902FE67}"/>
    <dgm:cxn modelId="{3FFBFBC9-3C76-405E-870C-8D81D4E3BFB0}" type="presOf" srcId="{DB750913-270A-4785-936C-FC26034E9A7C}" destId="{8B7DA69B-D976-49F9-BD42-1CC4ADC2E106}" srcOrd="0" destOrd="0" presId="urn:microsoft.com/office/officeart/2008/layout/LinedList"/>
    <dgm:cxn modelId="{00284CD8-4DB6-41B6-BF89-48C6A34E4867}" type="presOf" srcId="{2B4CAD88-30DC-42CB-BBEE-B8961F018471}" destId="{79E5917A-D2E0-4578-9298-6F517A99A0DA}" srcOrd="0" destOrd="0" presId="urn:microsoft.com/office/officeart/2008/layout/LinedList"/>
    <dgm:cxn modelId="{027BD21D-7C27-47CB-AF54-7A31CD753724}" type="presOf" srcId="{6CA3A1E1-736E-49A2-BDEB-F519A222AC41}" destId="{9370CF0F-7860-4724-A6F0-6214505C6DBD}" srcOrd="0" destOrd="0" presId="urn:microsoft.com/office/officeart/2008/layout/LinedList"/>
    <dgm:cxn modelId="{FAECE63A-C478-409E-86BC-B310C33EEA67}" srcId="{CC797A04-90C1-49BD-B755-DB42CEBA53B8}" destId="{61BB0E4B-A754-46D6-BD39-FA9D6506C303}" srcOrd="10" destOrd="0" parTransId="{50460E7B-AA79-4B87-96E9-BA9F20B66F3D}" sibTransId="{D7DFCB2E-0D44-49F2-9DDC-69D96249338B}"/>
    <dgm:cxn modelId="{FBDFEE29-B154-46FE-8747-73AA0A9A62E6}" srcId="{CC797A04-90C1-49BD-B755-DB42CEBA53B8}" destId="{756CB72E-454E-449F-B0C4-F40B7CF0B7F8}" srcOrd="12" destOrd="0" parTransId="{DEC3AA8C-4EA4-4170-AE3B-97273085A25A}" sibTransId="{3F5A4A6B-51F8-4D8B-A176-DCA599762155}"/>
    <dgm:cxn modelId="{012259A3-A121-443F-8E46-AF275C692D96}" type="presOf" srcId="{D20FDFAC-9588-4690-907A-3E157C4D2065}" destId="{6E4E7B43-95F6-4BCE-8A9B-081AF0C2C525}" srcOrd="0" destOrd="0" presId="urn:microsoft.com/office/officeart/2008/layout/LinedList"/>
    <dgm:cxn modelId="{F81828E1-72F4-47FD-9DF6-84A7F3C4993D}" srcId="{CC797A04-90C1-49BD-B755-DB42CEBA53B8}" destId="{0C2E4C56-053F-4ADB-80B0-F89A553B89FE}" srcOrd="0" destOrd="0" parTransId="{4AB11181-704E-4F9E-B9AB-20164BBEEC09}" sibTransId="{20B70565-B82D-40A8-BAED-30E6A0E3C02C}"/>
    <dgm:cxn modelId="{1E15B3B1-5D44-458E-911B-3FBB8A435EC3}" srcId="{CC797A04-90C1-49BD-B755-DB42CEBA53B8}" destId="{6CA3A1E1-736E-49A2-BDEB-F519A222AC41}" srcOrd="6" destOrd="0" parTransId="{3C78DC6D-B27C-4086-9619-CC2C331A17DC}" sibTransId="{98DA1403-C57D-4F45-AEA3-A197459AC208}"/>
    <dgm:cxn modelId="{7E48DA0C-4D16-4ABE-BFD8-BD8BB54F8356}" type="presOf" srcId="{756CB72E-454E-449F-B0C4-F40B7CF0B7F8}" destId="{9D1B32CC-9EDD-4C17-AFD1-B2793DCE4E11}" srcOrd="0" destOrd="0" presId="urn:microsoft.com/office/officeart/2008/layout/LinedList"/>
    <dgm:cxn modelId="{3992268A-D0AF-496B-BF49-4E3A21B47462}" type="presOf" srcId="{99DE1A9C-0F69-4AE5-BAEC-70FEB651E613}" destId="{D3AC9054-AA1E-42F2-92B0-9DEA8FC0EFA3}" srcOrd="0" destOrd="0" presId="urn:microsoft.com/office/officeart/2008/layout/LinedList"/>
    <dgm:cxn modelId="{29B28287-7173-41C3-BEE0-23A62117B775}" type="presOf" srcId="{61BB0E4B-A754-46D6-BD39-FA9D6506C303}" destId="{79906F87-85EB-4E4B-B274-CD16327580D3}" srcOrd="0" destOrd="0" presId="urn:microsoft.com/office/officeart/2008/layout/LinedList"/>
    <dgm:cxn modelId="{F0F36F23-F634-4E1F-B644-323234AEAC40}" srcId="{CC797A04-90C1-49BD-B755-DB42CEBA53B8}" destId="{514397D7-8A8F-4B4E-8999-9A2B0EC4E91A}" srcOrd="8" destOrd="0" parTransId="{4F466A95-141C-4DD8-84A9-35FCFAC0CACB}" sibTransId="{657C09AF-F1FF-4BEA-895B-C4915827494F}"/>
    <dgm:cxn modelId="{0755B09A-7C08-454F-9950-2DF142C3917F}" srcId="{CC797A04-90C1-49BD-B755-DB42CEBA53B8}" destId="{137DC63C-E05E-4D79-85D7-C13EE36ECBC6}" srcOrd="11" destOrd="0" parTransId="{583A5D97-03B3-485E-B05F-45623124E158}" sibTransId="{5926694E-2083-4983-ABF7-DB614750817C}"/>
    <dgm:cxn modelId="{8AAB1B88-F52D-451B-959C-41564BADAD4A}" srcId="{CC797A04-90C1-49BD-B755-DB42CEBA53B8}" destId="{2B4CAD88-30DC-42CB-BBEE-B8961F018471}" srcOrd="2" destOrd="0" parTransId="{20E19945-89CD-4116-B65B-7473AE74CD8B}" sibTransId="{4F0B2F3A-62E4-48BD-9735-EBFE1A1A6C82}"/>
    <dgm:cxn modelId="{8F4F5B56-EAA2-42AA-8651-BBBD86089017}" srcId="{CC797A04-90C1-49BD-B755-DB42CEBA53B8}" destId="{2A9D0B8C-9E20-4BC3-9243-BC4E02788CE0}" srcOrd="4" destOrd="0" parTransId="{E0723D91-F27E-4CBD-A344-51600AF90FEA}" sibTransId="{2BBF6816-AE23-4290-8730-4F0658FEDC23}"/>
    <dgm:cxn modelId="{BFE4EC5F-1C8C-4016-98A1-FA2E672858FD}" srcId="{CC797A04-90C1-49BD-B755-DB42CEBA53B8}" destId="{0B61BCB8-E289-4746-83E5-82DC4827F38E}" srcOrd="13" destOrd="0" parTransId="{A3178AAC-16EB-4197-90C1-09C535811379}" sibTransId="{CEAB6499-09C5-458A-8E0D-D6FCCB8A2FAA}"/>
    <dgm:cxn modelId="{A360BF17-4CF0-4702-AF03-1139D0651ABD}" type="presOf" srcId="{514397D7-8A8F-4B4E-8999-9A2B0EC4E91A}" destId="{F957E761-7D65-4E30-9561-96B73B729AB1}" srcOrd="0" destOrd="0" presId="urn:microsoft.com/office/officeart/2008/layout/LinedList"/>
    <dgm:cxn modelId="{7EE91758-957C-44AB-8322-D717D1BE3665}" type="presOf" srcId="{0C2E4C56-053F-4ADB-80B0-F89A553B89FE}" destId="{0871842B-3C6D-47FC-A81A-513F624C81FD}" srcOrd="0" destOrd="0" presId="urn:microsoft.com/office/officeart/2008/layout/LinedList"/>
    <dgm:cxn modelId="{9CE4CB89-C8A1-4103-BDEE-855BBBFC4EED}" type="presOf" srcId="{137DC63C-E05E-4D79-85D7-C13EE36ECBC6}" destId="{34EA2FBF-3D20-41D9-AE4D-50F3B99997A4}" srcOrd="0" destOrd="0" presId="urn:microsoft.com/office/officeart/2008/layout/LinedList"/>
    <dgm:cxn modelId="{F9EC7715-CDE2-488B-8ECC-B363AE847E2A}" srcId="{CC797A04-90C1-49BD-B755-DB42CEBA53B8}" destId="{72D86A6F-89F2-4BE0-A3D3-5F33834301D1}" srcOrd="3" destOrd="0" parTransId="{1EBF545A-305D-4F99-B680-690355DED17A}" sibTransId="{3C8868A7-BE05-4219-9330-38DDEF533452}"/>
    <dgm:cxn modelId="{F0A4ADC4-6DDF-4C9A-AFAA-DB9EC03DE7FE}" type="presParOf" srcId="{86D3CE2C-ECE1-4A8C-A04F-58DD51386B04}" destId="{9A912084-5890-4AB1-99DF-64D6A1EAEF48}" srcOrd="0" destOrd="0" presId="urn:microsoft.com/office/officeart/2008/layout/LinedList"/>
    <dgm:cxn modelId="{9D3EE858-29D6-482B-96E4-2C3B9C0CA767}" type="presParOf" srcId="{86D3CE2C-ECE1-4A8C-A04F-58DD51386B04}" destId="{392DE7FB-ED9C-4B62-9C0D-67BE87C5FCE0}" srcOrd="1" destOrd="0" presId="urn:microsoft.com/office/officeart/2008/layout/LinedList"/>
    <dgm:cxn modelId="{9BA0970F-26D7-4B1F-A0E3-49C5617A743D}" type="presParOf" srcId="{392DE7FB-ED9C-4B62-9C0D-67BE87C5FCE0}" destId="{0871842B-3C6D-47FC-A81A-513F624C81FD}" srcOrd="0" destOrd="0" presId="urn:microsoft.com/office/officeart/2008/layout/LinedList"/>
    <dgm:cxn modelId="{BD46C7E9-D657-4B44-9A04-037BFEBE7D1B}" type="presParOf" srcId="{392DE7FB-ED9C-4B62-9C0D-67BE87C5FCE0}" destId="{C449ED75-D0C2-4712-9505-A8A81EF61A16}" srcOrd="1" destOrd="0" presId="urn:microsoft.com/office/officeart/2008/layout/LinedList"/>
    <dgm:cxn modelId="{68099D20-7FB8-4506-8281-7835126B9A1B}" type="presParOf" srcId="{86D3CE2C-ECE1-4A8C-A04F-58DD51386B04}" destId="{0B909D0D-1D25-40C5-A5D7-19D0C01041C2}" srcOrd="2" destOrd="0" presId="urn:microsoft.com/office/officeart/2008/layout/LinedList"/>
    <dgm:cxn modelId="{3F203A5C-03BC-45EF-8662-9B2638A9900F}" type="presParOf" srcId="{86D3CE2C-ECE1-4A8C-A04F-58DD51386B04}" destId="{B8FE6AE0-4372-413F-ADCF-3CEE8586963B}" srcOrd="3" destOrd="0" presId="urn:microsoft.com/office/officeart/2008/layout/LinedList"/>
    <dgm:cxn modelId="{60A2363C-CFC3-4F35-985D-F9E5135EF9E8}" type="presParOf" srcId="{B8FE6AE0-4372-413F-ADCF-3CEE8586963B}" destId="{D3AC9054-AA1E-42F2-92B0-9DEA8FC0EFA3}" srcOrd="0" destOrd="0" presId="urn:microsoft.com/office/officeart/2008/layout/LinedList"/>
    <dgm:cxn modelId="{74ADE280-8B44-4C99-AE9C-15B5C8AE1B74}" type="presParOf" srcId="{B8FE6AE0-4372-413F-ADCF-3CEE8586963B}" destId="{BC7C0799-DEF3-49CC-92CF-376B15D91311}" srcOrd="1" destOrd="0" presId="urn:microsoft.com/office/officeart/2008/layout/LinedList"/>
    <dgm:cxn modelId="{5ACCE7A5-890F-41EE-A91B-2C6C11B9C202}" type="presParOf" srcId="{86D3CE2C-ECE1-4A8C-A04F-58DD51386B04}" destId="{73147C3E-FECD-4D65-9A90-DE6525F50B74}" srcOrd="4" destOrd="0" presId="urn:microsoft.com/office/officeart/2008/layout/LinedList"/>
    <dgm:cxn modelId="{7671224B-F106-43A9-A482-D4B6FFBA9ED8}" type="presParOf" srcId="{86D3CE2C-ECE1-4A8C-A04F-58DD51386B04}" destId="{13D3199A-D51F-4116-A278-145C0C857B0F}" srcOrd="5" destOrd="0" presId="urn:microsoft.com/office/officeart/2008/layout/LinedList"/>
    <dgm:cxn modelId="{1C34D69F-B650-4FEF-8F70-D1BE65862AD8}" type="presParOf" srcId="{13D3199A-D51F-4116-A278-145C0C857B0F}" destId="{79E5917A-D2E0-4578-9298-6F517A99A0DA}" srcOrd="0" destOrd="0" presId="urn:microsoft.com/office/officeart/2008/layout/LinedList"/>
    <dgm:cxn modelId="{3313D3A7-452B-4CE2-AD49-848C18B295AD}" type="presParOf" srcId="{13D3199A-D51F-4116-A278-145C0C857B0F}" destId="{3CB8B9FA-19D2-4479-801B-C4D4A8BAC9BA}" srcOrd="1" destOrd="0" presId="urn:microsoft.com/office/officeart/2008/layout/LinedList"/>
    <dgm:cxn modelId="{11AF658C-E270-482C-91A1-348A4C4EC6D5}" type="presParOf" srcId="{86D3CE2C-ECE1-4A8C-A04F-58DD51386B04}" destId="{EB6A74A5-A3E2-4F1B-BC59-68D88EF95995}" srcOrd="6" destOrd="0" presId="urn:microsoft.com/office/officeart/2008/layout/LinedList"/>
    <dgm:cxn modelId="{76B69D52-B0CE-4EF5-B402-61854DFF1572}" type="presParOf" srcId="{86D3CE2C-ECE1-4A8C-A04F-58DD51386B04}" destId="{CC360F5C-30D8-46BC-8360-AA1ED43AE278}" srcOrd="7" destOrd="0" presId="urn:microsoft.com/office/officeart/2008/layout/LinedList"/>
    <dgm:cxn modelId="{53127CCF-2928-4FF6-ABC0-5899DEB85AC2}" type="presParOf" srcId="{CC360F5C-30D8-46BC-8360-AA1ED43AE278}" destId="{D31D9859-417A-4A6D-82A9-FE37FBCB2637}" srcOrd="0" destOrd="0" presId="urn:microsoft.com/office/officeart/2008/layout/LinedList"/>
    <dgm:cxn modelId="{2F2D88AC-3906-4297-8B27-4D04349C54FB}" type="presParOf" srcId="{CC360F5C-30D8-46BC-8360-AA1ED43AE278}" destId="{0ADF2818-3F36-4EF9-BD6B-A2D9C7B6B20B}" srcOrd="1" destOrd="0" presId="urn:microsoft.com/office/officeart/2008/layout/LinedList"/>
    <dgm:cxn modelId="{381D3050-6844-439C-8592-663864CD4C9B}" type="presParOf" srcId="{86D3CE2C-ECE1-4A8C-A04F-58DD51386B04}" destId="{3FD617F2-2B87-4623-889A-39067EA55FC2}" srcOrd="8" destOrd="0" presId="urn:microsoft.com/office/officeart/2008/layout/LinedList"/>
    <dgm:cxn modelId="{1668BE78-7181-4372-A088-D690F984D751}" type="presParOf" srcId="{86D3CE2C-ECE1-4A8C-A04F-58DD51386B04}" destId="{E6952510-29AD-4116-AB5F-BD25879DAE29}" srcOrd="9" destOrd="0" presId="urn:microsoft.com/office/officeart/2008/layout/LinedList"/>
    <dgm:cxn modelId="{52EEC8B3-34F3-47D8-86EA-57EFD6992CD6}" type="presParOf" srcId="{E6952510-29AD-4116-AB5F-BD25879DAE29}" destId="{24452AD7-58EB-41FF-99A1-F1CB5F29AEA8}" srcOrd="0" destOrd="0" presId="urn:microsoft.com/office/officeart/2008/layout/LinedList"/>
    <dgm:cxn modelId="{CCE30798-F077-41AC-86D7-4E012F236570}" type="presParOf" srcId="{E6952510-29AD-4116-AB5F-BD25879DAE29}" destId="{727C659D-9892-4F47-ACC2-D4943FCBC0EA}" srcOrd="1" destOrd="0" presId="urn:microsoft.com/office/officeart/2008/layout/LinedList"/>
    <dgm:cxn modelId="{FEB17069-6C03-4F02-9F7C-3B5F2F45CCE2}" type="presParOf" srcId="{86D3CE2C-ECE1-4A8C-A04F-58DD51386B04}" destId="{59449187-EBC4-4178-BA70-2EB9D5259B6D}" srcOrd="10" destOrd="0" presId="urn:microsoft.com/office/officeart/2008/layout/LinedList"/>
    <dgm:cxn modelId="{8A4956B9-9D35-45DB-866B-06D4453BA52C}" type="presParOf" srcId="{86D3CE2C-ECE1-4A8C-A04F-58DD51386B04}" destId="{DAF5EBA4-4694-46E5-ABE5-B28C28396552}" srcOrd="11" destOrd="0" presId="urn:microsoft.com/office/officeart/2008/layout/LinedList"/>
    <dgm:cxn modelId="{40555598-A25E-4111-9916-5F5EE7FFCFFD}" type="presParOf" srcId="{DAF5EBA4-4694-46E5-ABE5-B28C28396552}" destId="{8B7DA69B-D976-49F9-BD42-1CC4ADC2E106}" srcOrd="0" destOrd="0" presId="urn:microsoft.com/office/officeart/2008/layout/LinedList"/>
    <dgm:cxn modelId="{14930D18-F804-40ED-844E-1418423F9DD3}" type="presParOf" srcId="{DAF5EBA4-4694-46E5-ABE5-B28C28396552}" destId="{83A64876-3BCE-495C-B977-62125F6792AF}" srcOrd="1" destOrd="0" presId="urn:microsoft.com/office/officeart/2008/layout/LinedList"/>
    <dgm:cxn modelId="{009190C5-5800-4D74-955B-C313452C3C6D}" type="presParOf" srcId="{86D3CE2C-ECE1-4A8C-A04F-58DD51386B04}" destId="{791C0E27-8803-4F22-B97E-ABEE179FA878}" srcOrd="12" destOrd="0" presId="urn:microsoft.com/office/officeart/2008/layout/LinedList"/>
    <dgm:cxn modelId="{3590140C-9E8C-4E6D-BA00-D0F5D0701A1A}" type="presParOf" srcId="{86D3CE2C-ECE1-4A8C-A04F-58DD51386B04}" destId="{6015FC97-9AA2-4364-A6F2-3BAE8EE76063}" srcOrd="13" destOrd="0" presId="urn:microsoft.com/office/officeart/2008/layout/LinedList"/>
    <dgm:cxn modelId="{CFEB0EFC-C2B3-4B49-8F19-63AFCBD0B479}" type="presParOf" srcId="{6015FC97-9AA2-4364-A6F2-3BAE8EE76063}" destId="{9370CF0F-7860-4724-A6F0-6214505C6DBD}" srcOrd="0" destOrd="0" presId="urn:microsoft.com/office/officeart/2008/layout/LinedList"/>
    <dgm:cxn modelId="{DCA91140-FE4A-4387-A8F6-9E3D37DC6B55}" type="presParOf" srcId="{6015FC97-9AA2-4364-A6F2-3BAE8EE76063}" destId="{75DB352C-9FC6-4E6A-80AC-7DF649B2550F}" srcOrd="1" destOrd="0" presId="urn:microsoft.com/office/officeart/2008/layout/LinedList"/>
    <dgm:cxn modelId="{2A7B30D0-19E3-4C63-8C30-D128CF3425C9}" type="presParOf" srcId="{86D3CE2C-ECE1-4A8C-A04F-58DD51386B04}" destId="{E8D8BAC3-0908-4B24-905D-6FC8B5A749BB}" srcOrd="14" destOrd="0" presId="urn:microsoft.com/office/officeart/2008/layout/LinedList"/>
    <dgm:cxn modelId="{1A13F624-C2DB-45A9-A63B-6FDE6E07F4F7}" type="presParOf" srcId="{86D3CE2C-ECE1-4A8C-A04F-58DD51386B04}" destId="{1B0D50B8-20EB-42AD-9513-E1ACAAEC5DCB}" srcOrd="15" destOrd="0" presId="urn:microsoft.com/office/officeart/2008/layout/LinedList"/>
    <dgm:cxn modelId="{D8388A5A-BF5E-4704-BB1A-7E83D61347CF}" type="presParOf" srcId="{1B0D50B8-20EB-42AD-9513-E1ACAAEC5DCB}" destId="{6E4E7B43-95F6-4BCE-8A9B-081AF0C2C525}" srcOrd="0" destOrd="0" presId="urn:microsoft.com/office/officeart/2008/layout/LinedList"/>
    <dgm:cxn modelId="{7F533D5C-DC25-4AAD-8EA9-92596B4EC58C}" type="presParOf" srcId="{1B0D50B8-20EB-42AD-9513-E1ACAAEC5DCB}" destId="{5E87FB6B-11D5-4B49-A86D-52AD4DCEE5E8}" srcOrd="1" destOrd="0" presId="urn:microsoft.com/office/officeart/2008/layout/LinedList"/>
    <dgm:cxn modelId="{B4FD1E28-7FD8-4328-A58C-0EC07B4141B4}" type="presParOf" srcId="{86D3CE2C-ECE1-4A8C-A04F-58DD51386B04}" destId="{C9D18722-F663-4D34-8874-545B54D24C51}" srcOrd="16" destOrd="0" presId="urn:microsoft.com/office/officeart/2008/layout/LinedList"/>
    <dgm:cxn modelId="{F36E27F5-0851-42E1-BCF7-EB66BFCBE9D5}" type="presParOf" srcId="{86D3CE2C-ECE1-4A8C-A04F-58DD51386B04}" destId="{0B2CFDAC-486B-405A-8C23-FA33250CDAE8}" srcOrd="17" destOrd="0" presId="urn:microsoft.com/office/officeart/2008/layout/LinedList"/>
    <dgm:cxn modelId="{43ADDD4A-BF4D-47B7-83F5-7D1898966566}" type="presParOf" srcId="{0B2CFDAC-486B-405A-8C23-FA33250CDAE8}" destId="{F957E761-7D65-4E30-9561-96B73B729AB1}" srcOrd="0" destOrd="0" presId="urn:microsoft.com/office/officeart/2008/layout/LinedList"/>
    <dgm:cxn modelId="{93CB2A66-74DA-4A1A-AA22-2C10031DACB9}" type="presParOf" srcId="{0B2CFDAC-486B-405A-8C23-FA33250CDAE8}" destId="{4A1B73EF-EEB9-4880-A294-DC00556F87DD}" srcOrd="1" destOrd="0" presId="urn:microsoft.com/office/officeart/2008/layout/LinedList"/>
    <dgm:cxn modelId="{192DA846-C247-4A11-894B-4CF0FAE1A263}" type="presParOf" srcId="{86D3CE2C-ECE1-4A8C-A04F-58DD51386B04}" destId="{CC17E469-9C23-4FCD-B05D-918BC58C0B78}" srcOrd="18" destOrd="0" presId="urn:microsoft.com/office/officeart/2008/layout/LinedList"/>
    <dgm:cxn modelId="{E8C6D1FC-2A45-4FB6-9D54-EF75B1E71603}" type="presParOf" srcId="{86D3CE2C-ECE1-4A8C-A04F-58DD51386B04}" destId="{7DD3B9D6-80A8-4E5D-8474-2B9C65CDD2AB}" srcOrd="19" destOrd="0" presId="urn:microsoft.com/office/officeart/2008/layout/LinedList"/>
    <dgm:cxn modelId="{51DFFD0F-33C1-4508-9492-718798CBD16C}" type="presParOf" srcId="{7DD3B9D6-80A8-4E5D-8474-2B9C65CDD2AB}" destId="{07DCE367-110F-4767-B5E8-3C3029DD348F}" srcOrd="0" destOrd="0" presId="urn:microsoft.com/office/officeart/2008/layout/LinedList"/>
    <dgm:cxn modelId="{F1DFD964-CFC7-48B8-8A99-DE76ED53A139}" type="presParOf" srcId="{7DD3B9D6-80A8-4E5D-8474-2B9C65CDD2AB}" destId="{EA522C0B-BC25-428E-A557-A326BF63C08F}" srcOrd="1" destOrd="0" presId="urn:microsoft.com/office/officeart/2008/layout/LinedList"/>
    <dgm:cxn modelId="{5C692CC4-B6CD-4D4D-A7EB-BD2787D1EA44}" type="presParOf" srcId="{86D3CE2C-ECE1-4A8C-A04F-58DD51386B04}" destId="{F3742E5B-7FAC-4757-8F97-655B436DEC4E}" srcOrd="20" destOrd="0" presId="urn:microsoft.com/office/officeart/2008/layout/LinedList"/>
    <dgm:cxn modelId="{B4105BF6-ABBB-4DEF-A26E-5701895349AD}" type="presParOf" srcId="{86D3CE2C-ECE1-4A8C-A04F-58DD51386B04}" destId="{17726E24-7238-41AE-9FB1-6522AF7E8561}" srcOrd="21" destOrd="0" presId="urn:microsoft.com/office/officeart/2008/layout/LinedList"/>
    <dgm:cxn modelId="{1A6E2229-2BCD-4FD3-826E-05685CA3088C}" type="presParOf" srcId="{17726E24-7238-41AE-9FB1-6522AF7E8561}" destId="{79906F87-85EB-4E4B-B274-CD16327580D3}" srcOrd="0" destOrd="0" presId="urn:microsoft.com/office/officeart/2008/layout/LinedList"/>
    <dgm:cxn modelId="{78D8B1D8-9807-450D-BF87-A4EE5DEAB036}" type="presParOf" srcId="{17726E24-7238-41AE-9FB1-6522AF7E8561}" destId="{93C8FEA6-68AA-48AF-B1CE-DFF4642C5AC0}" srcOrd="1" destOrd="0" presId="urn:microsoft.com/office/officeart/2008/layout/LinedList"/>
    <dgm:cxn modelId="{F871F6A4-0A50-4900-871B-5E56A7DCA2C6}" type="presParOf" srcId="{86D3CE2C-ECE1-4A8C-A04F-58DD51386B04}" destId="{C7187937-17E6-4487-8351-5D17D5C539A8}" srcOrd="22" destOrd="0" presId="urn:microsoft.com/office/officeart/2008/layout/LinedList"/>
    <dgm:cxn modelId="{B6DBAD9C-8746-4C64-81E6-D6431FEAA333}" type="presParOf" srcId="{86D3CE2C-ECE1-4A8C-A04F-58DD51386B04}" destId="{37627504-8EB4-4CD7-BF26-77CC5350759B}" srcOrd="23" destOrd="0" presId="urn:microsoft.com/office/officeart/2008/layout/LinedList"/>
    <dgm:cxn modelId="{03E14EA6-600D-42E4-B7B9-6FC6DD3D0B6F}" type="presParOf" srcId="{37627504-8EB4-4CD7-BF26-77CC5350759B}" destId="{34EA2FBF-3D20-41D9-AE4D-50F3B99997A4}" srcOrd="0" destOrd="0" presId="urn:microsoft.com/office/officeart/2008/layout/LinedList"/>
    <dgm:cxn modelId="{43C782BE-1BEF-4E2F-9C45-2ED93A4ABB28}" type="presParOf" srcId="{37627504-8EB4-4CD7-BF26-77CC5350759B}" destId="{F7DB028D-422C-41C1-9780-60921A674EAD}" srcOrd="1" destOrd="0" presId="urn:microsoft.com/office/officeart/2008/layout/LinedList"/>
    <dgm:cxn modelId="{604F2ACE-4C06-4807-A9B5-7F0254AB16F9}" type="presParOf" srcId="{86D3CE2C-ECE1-4A8C-A04F-58DD51386B04}" destId="{ED39665B-3469-4E76-A436-959E1B463231}" srcOrd="24" destOrd="0" presId="urn:microsoft.com/office/officeart/2008/layout/LinedList"/>
    <dgm:cxn modelId="{F5565A4E-9F62-4C25-91A6-F1966DD55CE8}" type="presParOf" srcId="{86D3CE2C-ECE1-4A8C-A04F-58DD51386B04}" destId="{EC885FF9-4544-40A7-8635-863BE3C24684}" srcOrd="25" destOrd="0" presId="urn:microsoft.com/office/officeart/2008/layout/LinedList"/>
    <dgm:cxn modelId="{F050EEE3-3601-44E5-B430-CFB520FBA7A7}" type="presParOf" srcId="{EC885FF9-4544-40A7-8635-863BE3C24684}" destId="{9D1B32CC-9EDD-4C17-AFD1-B2793DCE4E11}" srcOrd="0" destOrd="0" presId="urn:microsoft.com/office/officeart/2008/layout/LinedList"/>
    <dgm:cxn modelId="{24512360-A687-4069-A662-50FC402B1B1F}" type="presParOf" srcId="{EC885FF9-4544-40A7-8635-863BE3C24684}" destId="{484857D5-B52F-4DF8-9D55-1DC3FF82CBB2}" srcOrd="1" destOrd="0" presId="urn:microsoft.com/office/officeart/2008/layout/LinedList"/>
    <dgm:cxn modelId="{EBAC9016-F9F5-4AB1-B7AC-FB9D11CCF372}" type="presParOf" srcId="{86D3CE2C-ECE1-4A8C-A04F-58DD51386B04}" destId="{E6D1E795-AF33-4158-A7B8-FE7BB821CAFA}" srcOrd="26" destOrd="0" presId="urn:microsoft.com/office/officeart/2008/layout/LinedList"/>
    <dgm:cxn modelId="{C4FE384F-ED85-40DF-9C9A-2DAFB1C7B612}" type="presParOf" srcId="{86D3CE2C-ECE1-4A8C-A04F-58DD51386B04}" destId="{5EA1575A-AD0A-4260-A5FD-2B8E2277B1D0}" srcOrd="27" destOrd="0" presId="urn:microsoft.com/office/officeart/2008/layout/LinedList"/>
    <dgm:cxn modelId="{CDEAF290-F22F-4776-A4E9-DE403EBDD743}" type="presParOf" srcId="{5EA1575A-AD0A-4260-A5FD-2B8E2277B1D0}" destId="{FA072D2D-AFDB-4ACA-B878-0B92B5598A09}" srcOrd="0" destOrd="0" presId="urn:microsoft.com/office/officeart/2008/layout/LinedList"/>
    <dgm:cxn modelId="{D4A911CF-C14B-4A74-9210-5B440EB261DF}" type="presParOf" srcId="{5EA1575A-AD0A-4260-A5FD-2B8E2277B1D0}" destId="{33954833-D0CE-40CC-8C7A-56442784ADD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BC01B0-639C-48FA-B690-01FE5C32D05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F8BD994-CA80-480B-BECF-DB83ADFCCEE2}">
      <dgm:prSet/>
      <dgm:spPr/>
      <dgm:t>
        <a:bodyPr/>
        <a:lstStyle/>
        <a:p>
          <a:r>
            <a:rPr lang="en-US"/>
            <a:t>Steps for building a Gantt Chart</a:t>
          </a:r>
        </a:p>
      </dgm:t>
    </dgm:pt>
    <dgm:pt modelId="{567A5258-DFEF-431F-A8D3-853341F6F3AB}" type="parTrans" cxnId="{AF78A3C2-87DF-49B8-9D95-865E890B6445}">
      <dgm:prSet/>
      <dgm:spPr/>
      <dgm:t>
        <a:bodyPr/>
        <a:lstStyle/>
        <a:p>
          <a:endParaRPr lang="en-US"/>
        </a:p>
      </dgm:t>
    </dgm:pt>
    <dgm:pt modelId="{F66A4FE7-0160-460F-A1D0-686E6449B6A5}" type="sibTrans" cxnId="{AF78A3C2-87DF-49B8-9D95-865E890B6445}">
      <dgm:prSet/>
      <dgm:spPr/>
      <dgm:t>
        <a:bodyPr/>
        <a:lstStyle/>
        <a:p>
          <a:endParaRPr lang="en-US"/>
        </a:p>
      </dgm:t>
    </dgm:pt>
    <dgm:pt modelId="{4A8D469E-464D-4C34-92B7-FA4019573DC3}">
      <dgm:prSet/>
      <dgm:spPr/>
      <dgm:t>
        <a:bodyPr/>
        <a:lstStyle/>
        <a:p>
          <a:r>
            <a:rPr lang="en-US"/>
            <a:t>Identify the tasks to be scheduled</a:t>
          </a:r>
        </a:p>
      </dgm:t>
    </dgm:pt>
    <dgm:pt modelId="{41B20CC0-101F-4638-9482-53B99C471BC4}" type="parTrans" cxnId="{4B8BC523-E812-4D78-945D-F99C2EB841F1}">
      <dgm:prSet/>
      <dgm:spPr/>
      <dgm:t>
        <a:bodyPr/>
        <a:lstStyle/>
        <a:p>
          <a:endParaRPr lang="en-US"/>
        </a:p>
      </dgm:t>
    </dgm:pt>
    <dgm:pt modelId="{CDA37FD5-1740-4157-9187-8C71E0ECE181}" type="sibTrans" cxnId="{4B8BC523-E812-4D78-945D-F99C2EB841F1}">
      <dgm:prSet/>
      <dgm:spPr/>
      <dgm:t>
        <a:bodyPr/>
        <a:lstStyle/>
        <a:p>
          <a:endParaRPr lang="en-US"/>
        </a:p>
      </dgm:t>
    </dgm:pt>
    <dgm:pt modelId="{DC1377E5-E391-47CA-B3CC-3E3503D85E06}">
      <dgm:prSet/>
      <dgm:spPr/>
      <dgm:t>
        <a:bodyPr/>
        <a:lstStyle/>
        <a:p>
          <a:r>
            <a:rPr lang="en-US"/>
            <a:t>Determine the durations of each task</a:t>
          </a:r>
        </a:p>
      </dgm:t>
    </dgm:pt>
    <dgm:pt modelId="{115FE2FC-7DB2-4E96-89CC-D4AF961A8EC6}" type="parTrans" cxnId="{9AEF440F-1761-458B-B5CF-820102B246F7}">
      <dgm:prSet/>
      <dgm:spPr/>
      <dgm:t>
        <a:bodyPr/>
        <a:lstStyle/>
        <a:p>
          <a:endParaRPr lang="en-US"/>
        </a:p>
      </dgm:t>
    </dgm:pt>
    <dgm:pt modelId="{9211A459-E426-4C05-97ED-0C5616C60C4D}" type="sibTrans" cxnId="{9AEF440F-1761-458B-B5CF-820102B246F7}">
      <dgm:prSet/>
      <dgm:spPr/>
      <dgm:t>
        <a:bodyPr/>
        <a:lstStyle/>
        <a:p>
          <a:endParaRPr lang="en-US"/>
        </a:p>
      </dgm:t>
    </dgm:pt>
    <dgm:pt modelId="{F646F33F-3B2E-4EFA-9E70-2610A97B9C30}">
      <dgm:prSet/>
      <dgm:spPr/>
      <dgm:t>
        <a:bodyPr/>
        <a:lstStyle/>
        <a:p>
          <a:r>
            <a:rPr lang="en-US"/>
            <a:t>List each task down the vertical axis of chart</a:t>
          </a:r>
        </a:p>
      </dgm:t>
    </dgm:pt>
    <dgm:pt modelId="{5C2B4BAD-8B7C-442D-ADE8-C4D66D1E1AFC}" type="parTrans" cxnId="{26A40350-966A-4168-AC77-5D02929E3AA5}">
      <dgm:prSet/>
      <dgm:spPr/>
      <dgm:t>
        <a:bodyPr/>
        <a:lstStyle/>
        <a:p>
          <a:endParaRPr lang="en-US"/>
        </a:p>
      </dgm:t>
    </dgm:pt>
    <dgm:pt modelId="{6125E7DE-5B59-449E-8F0C-BA83004D79EF}" type="sibTrans" cxnId="{26A40350-966A-4168-AC77-5D02929E3AA5}">
      <dgm:prSet/>
      <dgm:spPr/>
      <dgm:t>
        <a:bodyPr/>
        <a:lstStyle/>
        <a:p>
          <a:endParaRPr lang="en-US"/>
        </a:p>
      </dgm:t>
    </dgm:pt>
    <dgm:pt modelId="{8513936C-AEA3-4206-B7C1-FC12D2A543FF}">
      <dgm:prSet/>
      <dgm:spPr/>
      <dgm:t>
        <a:bodyPr/>
        <a:lstStyle/>
        <a:p>
          <a:r>
            <a:rPr lang="en-US"/>
            <a:t>In general, list tasks to be performed first at the top and then move downward as the tasks will happen</a:t>
          </a:r>
        </a:p>
      </dgm:t>
    </dgm:pt>
    <dgm:pt modelId="{2615B02F-56C7-4FB9-88CA-0975A9E636EC}" type="parTrans" cxnId="{199810FF-99BD-4DF9-95EA-9C3B0AC8BC28}">
      <dgm:prSet/>
      <dgm:spPr/>
      <dgm:t>
        <a:bodyPr/>
        <a:lstStyle/>
        <a:p>
          <a:endParaRPr lang="en-US"/>
        </a:p>
      </dgm:t>
    </dgm:pt>
    <dgm:pt modelId="{EF1CDF34-37E3-40CC-9012-0E3681B82CBD}" type="sibTrans" cxnId="{199810FF-99BD-4DF9-95EA-9C3B0AC8BC28}">
      <dgm:prSet/>
      <dgm:spPr/>
      <dgm:t>
        <a:bodyPr/>
        <a:lstStyle/>
        <a:p>
          <a:endParaRPr lang="en-US"/>
        </a:p>
      </dgm:t>
    </dgm:pt>
    <dgm:pt modelId="{082B467F-12C8-43FF-B5C5-CAD4D6B74C3B}">
      <dgm:prSet/>
      <dgm:spPr/>
      <dgm:t>
        <a:bodyPr/>
        <a:lstStyle/>
        <a:p>
          <a:r>
            <a:rPr lang="en-US"/>
            <a:t>Use horizontal axis for the dates</a:t>
          </a:r>
        </a:p>
      </dgm:t>
    </dgm:pt>
    <dgm:pt modelId="{9959F7EF-684A-49C7-A932-E1EE81DAA541}" type="parTrans" cxnId="{A56747D5-4511-49CE-9CF9-A2F15221B4D7}">
      <dgm:prSet/>
      <dgm:spPr/>
      <dgm:t>
        <a:bodyPr/>
        <a:lstStyle/>
        <a:p>
          <a:endParaRPr lang="en-US"/>
        </a:p>
      </dgm:t>
    </dgm:pt>
    <dgm:pt modelId="{C07B0D3F-6697-4694-8D20-E960720B59C5}" type="sibTrans" cxnId="{A56747D5-4511-49CE-9CF9-A2F15221B4D7}">
      <dgm:prSet/>
      <dgm:spPr/>
      <dgm:t>
        <a:bodyPr/>
        <a:lstStyle/>
        <a:p>
          <a:endParaRPr lang="en-US"/>
        </a:p>
      </dgm:t>
    </dgm:pt>
    <dgm:pt modelId="{1A5A8F41-2E14-4311-876A-AEA88546565A}">
      <dgm:prSet/>
      <dgm:spPr/>
      <dgm:t>
        <a:bodyPr/>
        <a:lstStyle/>
        <a:p>
          <a:r>
            <a:rPr lang="en-US"/>
            <a:t>Determine start and finish dates for activities</a:t>
          </a:r>
        </a:p>
      </dgm:t>
    </dgm:pt>
    <dgm:pt modelId="{8E92B031-E1E7-4FE5-A5C0-51DDE58CD099}" type="parTrans" cxnId="{77A07BB1-F1A0-4C17-B57F-940FD7BB7601}">
      <dgm:prSet/>
      <dgm:spPr/>
      <dgm:t>
        <a:bodyPr/>
        <a:lstStyle/>
        <a:p>
          <a:endParaRPr lang="en-US"/>
        </a:p>
      </dgm:t>
    </dgm:pt>
    <dgm:pt modelId="{CCF582AB-0B08-46F6-8EFC-967595E954A7}" type="sibTrans" cxnId="{77A07BB1-F1A0-4C17-B57F-940FD7BB7601}">
      <dgm:prSet/>
      <dgm:spPr/>
      <dgm:t>
        <a:bodyPr/>
        <a:lstStyle/>
        <a:p>
          <a:endParaRPr lang="en-US"/>
        </a:p>
      </dgm:t>
    </dgm:pt>
    <dgm:pt modelId="{483E6465-0EB7-4601-A3F5-072BFBB51E7C}">
      <dgm:prSet/>
      <dgm:spPr/>
      <dgm:t>
        <a:bodyPr/>
        <a:lstStyle/>
        <a:p>
          <a:r>
            <a:rPr lang="en-US"/>
            <a:t>Consider which tasks must be completed or partially completed before the next task</a:t>
          </a:r>
        </a:p>
      </dgm:t>
    </dgm:pt>
    <dgm:pt modelId="{6927B792-B496-462E-9830-248F01E90077}" type="parTrans" cxnId="{BACC1407-33A4-46C4-B6A7-BC7CEAC1E719}">
      <dgm:prSet/>
      <dgm:spPr/>
      <dgm:t>
        <a:bodyPr/>
        <a:lstStyle/>
        <a:p>
          <a:endParaRPr lang="en-US"/>
        </a:p>
      </dgm:t>
    </dgm:pt>
    <dgm:pt modelId="{F24A936D-8437-4438-BE2B-5685135A817A}" type="sibTrans" cxnId="{BACC1407-33A4-46C4-B6A7-BC7CEAC1E719}">
      <dgm:prSet/>
      <dgm:spPr/>
      <dgm:t>
        <a:bodyPr/>
        <a:lstStyle/>
        <a:p>
          <a:endParaRPr lang="en-US"/>
        </a:p>
      </dgm:t>
    </dgm:pt>
    <dgm:pt modelId="{C0EC54CA-511D-4A4B-8CAC-F3E96D2ABDEC}">
      <dgm:prSet/>
      <dgm:spPr/>
      <dgm:t>
        <a:bodyPr/>
        <a:lstStyle/>
        <a:p>
          <a:r>
            <a:rPr lang="en-US"/>
            <a:t>To use the Gantt chart to report progress:</a:t>
          </a:r>
        </a:p>
      </dgm:t>
    </dgm:pt>
    <dgm:pt modelId="{715B376C-1BB5-4916-A07C-32524AA45DE3}" type="parTrans" cxnId="{E86ABDDB-6953-4531-8DDE-9725E2F81C85}">
      <dgm:prSet/>
      <dgm:spPr/>
      <dgm:t>
        <a:bodyPr/>
        <a:lstStyle/>
        <a:p>
          <a:endParaRPr lang="en-US"/>
        </a:p>
      </dgm:t>
    </dgm:pt>
    <dgm:pt modelId="{B2E38970-A23E-488E-9742-24BA3716291E}" type="sibTrans" cxnId="{E86ABDDB-6953-4531-8DDE-9725E2F81C85}">
      <dgm:prSet/>
      <dgm:spPr/>
      <dgm:t>
        <a:bodyPr/>
        <a:lstStyle/>
        <a:p>
          <a:endParaRPr lang="en-US"/>
        </a:p>
      </dgm:t>
    </dgm:pt>
    <dgm:pt modelId="{E20B19B0-3016-4732-A279-7B9D339E8620}">
      <dgm:prSet/>
      <dgm:spPr/>
      <dgm:t>
        <a:bodyPr/>
        <a:lstStyle/>
        <a:p>
          <a:r>
            <a:rPr lang="en-US"/>
            <a:t>If the task has been completed, completely shade in the bar corresponding to the task</a:t>
          </a:r>
        </a:p>
      </dgm:t>
    </dgm:pt>
    <dgm:pt modelId="{62468F78-3C1D-40AE-9520-10EDA78FE007}" type="parTrans" cxnId="{08D8F04B-8F15-4DFE-B935-B46E636A43F9}">
      <dgm:prSet/>
      <dgm:spPr/>
      <dgm:t>
        <a:bodyPr/>
        <a:lstStyle/>
        <a:p>
          <a:endParaRPr lang="en-US"/>
        </a:p>
      </dgm:t>
    </dgm:pt>
    <dgm:pt modelId="{0BA3B8C4-B577-430E-A991-B771C50D9C4A}" type="sibTrans" cxnId="{08D8F04B-8F15-4DFE-B935-B46E636A43F9}">
      <dgm:prSet/>
      <dgm:spPr/>
      <dgm:t>
        <a:bodyPr/>
        <a:lstStyle/>
        <a:p>
          <a:endParaRPr lang="en-US"/>
        </a:p>
      </dgm:t>
    </dgm:pt>
    <dgm:pt modelId="{CA7376F3-7433-4250-9059-6CFB301FB29F}">
      <dgm:prSet/>
      <dgm:spPr/>
      <dgm:t>
        <a:bodyPr/>
        <a:lstStyle/>
        <a:p>
          <a:r>
            <a:rPr lang="en-US"/>
            <a:t>If the task has been partially completed, shade in the percentage of the bar that represents the percentage of the task that has been completed</a:t>
          </a:r>
        </a:p>
      </dgm:t>
    </dgm:pt>
    <dgm:pt modelId="{A1BEDD3B-5043-49E0-930E-EB16E62ACB1B}" type="parTrans" cxnId="{2AA39485-2BC5-41DA-A84F-4F02659282B3}">
      <dgm:prSet/>
      <dgm:spPr/>
      <dgm:t>
        <a:bodyPr/>
        <a:lstStyle/>
        <a:p>
          <a:endParaRPr lang="en-US"/>
        </a:p>
      </dgm:t>
    </dgm:pt>
    <dgm:pt modelId="{BD52C1E8-F7B7-4540-A575-AC2AB2267556}" type="sibTrans" cxnId="{2AA39485-2BC5-41DA-A84F-4F02659282B3}">
      <dgm:prSet/>
      <dgm:spPr/>
      <dgm:t>
        <a:bodyPr/>
        <a:lstStyle/>
        <a:p>
          <a:endParaRPr lang="en-US"/>
        </a:p>
      </dgm:t>
    </dgm:pt>
    <dgm:pt modelId="{18BEB22C-31BF-4CC7-AFA9-D092EC664938}">
      <dgm:prSet/>
      <dgm:spPr/>
      <dgm:t>
        <a:bodyPr/>
        <a:lstStyle/>
        <a:p>
          <a:r>
            <a:rPr lang="en-US"/>
            <a:t>Unshaded bars represents tasks that have not been started.</a:t>
          </a:r>
        </a:p>
      </dgm:t>
    </dgm:pt>
    <dgm:pt modelId="{3DE09D76-8AA2-494C-8766-B2C1DE8D4267}" type="parTrans" cxnId="{6FD0877D-2DA1-432A-BD0A-7B164FA46C85}">
      <dgm:prSet/>
      <dgm:spPr/>
      <dgm:t>
        <a:bodyPr/>
        <a:lstStyle/>
        <a:p>
          <a:endParaRPr lang="en-US"/>
        </a:p>
      </dgm:t>
    </dgm:pt>
    <dgm:pt modelId="{92CE515E-C43C-411E-9CF4-D7BB79B7A2DE}" type="sibTrans" cxnId="{6FD0877D-2DA1-432A-BD0A-7B164FA46C85}">
      <dgm:prSet/>
      <dgm:spPr/>
      <dgm:t>
        <a:bodyPr/>
        <a:lstStyle/>
        <a:p>
          <a:endParaRPr lang="en-US"/>
        </a:p>
      </dgm:t>
    </dgm:pt>
    <dgm:pt modelId="{344D6EB8-B6FD-4D54-A194-15942A896CE5}" type="pres">
      <dgm:prSet presAssocID="{36BC01B0-639C-48FA-B690-01FE5C32D05D}" presName="Name0" presStyleCnt="0">
        <dgm:presLayoutVars>
          <dgm:dir/>
          <dgm:animLvl val="lvl"/>
          <dgm:resizeHandles val="exact"/>
        </dgm:presLayoutVars>
      </dgm:prSet>
      <dgm:spPr/>
      <dgm:t>
        <a:bodyPr/>
        <a:lstStyle/>
        <a:p>
          <a:endParaRPr lang="en-US"/>
        </a:p>
      </dgm:t>
    </dgm:pt>
    <dgm:pt modelId="{D60A61C0-4BC5-4CFE-AAFC-7893B153E803}" type="pres">
      <dgm:prSet presAssocID="{EF8BD994-CA80-480B-BECF-DB83ADFCCEE2}" presName="composite" presStyleCnt="0"/>
      <dgm:spPr/>
    </dgm:pt>
    <dgm:pt modelId="{E532FB83-E3B3-4FDB-AE8F-D4E50A09BC24}" type="pres">
      <dgm:prSet presAssocID="{EF8BD994-CA80-480B-BECF-DB83ADFCCEE2}" presName="parTx" presStyleLbl="alignNode1" presStyleIdx="0" presStyleCnt="2">
        <dgm:presLayoutVars>
          <dgm:chMax val="0"/>
          <dgm:chPref val="0"/>
          <dgm:bulletEnabled val="1"/>
        </dgm:presLayoutVars>
      </dgm:prSet>
      <dgm:spPr/>
      <dgm:t>
        <a:bodyPr/>
        <a:lstStyle/>
        <a:p>
          <a:endParaRPr lang="en-US"/>
        </a:p>
      </dgm:t>
    </dgm:pt>
    <dgm:pt modelId="{E9EF843D-10C4-4553-AF61-728C7855798C}" type="pres">
      <dgm:prSet presAssocID="{EF8BD994-CA80-480B-BECF-DB83ADFCCEE2}" presName="desTx" presStyleLbl="alignAccFollowNode1" presStyleIdx="0" presStyleCnt="2">
        <dgm:presLayoutVars>
          <dgm:bulletEnabled val="1"/>
        </dgm:presLayoutVars>
      </dgm:prSet>
      <dgm:spPr/>
      <dgm:t>
        <a:bodyPr/>
        <a:lstStyle/>
        <a:p>
          <a:endParaRPr lang="en-US"/>
        </a:p>
      </dgm:t>
    </dgm:pt>
    <dgm:pt modelId="{5B85E63F-63DF-4325-B305-955D986402F7}" type="pres">
      <dgm:prSet presAssocID="{F66A4FE7-0160-460F-A1D0-686E6449B6A5}" presName="space" presStyleCnt="0"/>
      <dgm:spPr/>
    </dgm:pt>
    <dgm:pt modelId="{96B743D1-75DE-4C0A-B6B5-87C0718C2549}" type="pres">
      <dgm:prSet presAssocID="{C0EC54CA-511D-4A4B-8CAC-F3E96D2ABDEC}" presName="composite" presStyleCnt="0"/>
      <dgm:spPr/>
    </dgm:pt>
    <dgm:pt modelId="{5C65FF9E-F83B-4267-B753-257BC93FE3FE}" type="pres">
      <dgm:prSet presAssocID="{C0EC54CA-511D-4A4B-8CAC-F3E96D2ABDEC}" presName="parTx" presStyleLbl="alignNode1" presStyleIdx="1" presStyleCnt="2">
        <dgm:presLayoutVars>
          <dgm:chMax val="0"/>
          <dgm:chPref val="0"/>
          <dgm:bulletEnabled val="1"/>
        </dgm:presLayoutVars>
      </dgm:prSet>
      <dgm:spPr/>
      <dgm:t>
        <a:bodyPr/>
        <a:lstStyle/>
        <a:p>
          <a:endParaRPr lang="en-US"/>
        </a:p>
      </dgm:t>
    </dgm:pt>
    <dgm:pt modelId="{43C083B1-F359-4B07-889B-DCFE259CD8C8}" type="pres">
      <dgm:prSet presAssocID="{C0EC54CA-511D-4A4B-8CAC-F3E96D2ABDEC}" presName="desTx" presStyleLbl="alignAccFollowNode1" presStyleIdx="1" presStyleCnt="2">
        <dgm:presLayoutVars>
          <dgm:bulletEnabled val="1"/>
        </dgm:presLayoutVars>
      </dgm:prSet>
      <dgm:spPr/>
      <dgm:t>
        <a:bodyPr/>
        <a:lstStyle/>
        <a:p>
          <a:endParaRPr lang="en-US"/>
        </a:p>
      </dgm:t>
    </dgm:pt>
  </dgm:ptLst>
  <dgm:cxnLst>
    <dgm:cxn modelId="{8F7B3A2C-C1AE-442B-8DC4-4B7C41227E2C}" type="presOf" srcId="{DC1377E5-E391-47CA-B3CC-3E3503D85E06}" destId="{E9EF843D-10C4-4553-AF61-728C7855798C}" srcOrd="0" destOrd="1" presId="urn:microsoft.com/office/officeart/2005/8/layout/hList1"/>
    <dgm:cxn modelId="{4B8BC523-E812-4D78-945D-F99C2EB841F1}" srcId="{EF8BD994-CA80-480B-BECF-DB83ADFCCEE2}" destId="{4A8D469E-464D-4C34-92B7-FA4019573DC3}" srcOrd="0" destOrd="0" parTransId="{41B20CC0-101F-4638-9482-53B99C471BC4}" sibTransId="{CDA37FD5-1740-4157-9187-8C71E0ECE181}"/>
    <dgm:cxn modelId="{1836ECFA-17A6-4E45-AF06-61597EC3206E}" type="presOf" srcId="{483E6465-0EB7-4601-A3F5-072BFBB51E7C}" destId="{E9EF843D-10C4-4553-AF61-728C7855798C}" srcOrd="0" destOrd="6" presId="urn:microsoft.com/office/officeart/2005/8/layout/hList1"/>
    <dgm:cxn modelId="{EB9CA42F-9EC7-4F57-B076-4B71FC9A3CFA}" type="presOf" srcId="{4A8D469E-464D-4C34-92B7-FA4019573DC3}" destId="{E9EF843D-10C4-4553-AF61-728C7855798C}" srcOrd="0" destOrd="0" presId="urn:microsoft.com/office/officeart/2005/8/layout/hList1"/>
    <dgm:cxn modelId="{BACC1407-33A4-46C4-B6A7-BC7CEAC1E719}" srcId="{1A5A8F41-2E14-4311-876A-AEA88546565A}" destId="{483E6465-0EB7-4601-A3F5-072BFBB51E7C}" srcOrd="0" destOrd="0" parTransId="{6927B792-B496-462E-9830-248F01E90077}" sibTransId="{F24A936D-8437-4438-BE2B-5685135A817A}"/>
    <dgm:cxn modelId="{77A07BB1-F1A0-4C17-B57F-940FD7BB7601}" srcId="{EF8BD994-CA80-480B-BECF-DB83ADFCCEE2}" destId="{1A5A8F41-2E14-4311-876A-AEA88546565A}" srcOrd="4" destOrd="0" parTransId="{8E92B031-E1E7-4FE5-A5C0-51DDE58CD099}" sibTransId="{CCF582AB-0B08-46F6-8EFC-967595E954A7}"/>
    <dgm:cxn modelId="{3BBDF68C-597B-44A5-A861-8665EB41643C}" type="presOf" srcId="{8513936C-AEA3-4206-B7C1-FC12D2A543FF}" destId="{E9EF843D-10C4-4553-AF61-728C7855798C}" srcOrd="0" destOrd="3" presId="urn:microsoft.com/office/officeart/2005/8/layout/hList1"/>
    <dgm:cxn modelId="{AF78A3C2-87DF-49B8-9D95-865E890B6445}" srcId="{36BC01B0-639C-48FA-B690-01FE5C32D05D}" destId="{EF8BD994-CA80-480B-BECF-DB83ADFCCEE2}" srcOrd="0" destOrd="0" parTransId="{567A5258-DFEF-431F-A8D3-853341F6F3AB}" sibTransId="{F66A4FE7-0160-460F-A1D0-686E6449B6A5}"/>
    <dgm:cxn modelId="{2A55BAFC-034B-4E5E-A9E8-627D575362B5}" type="presOf" srcId="{1A5A8F41-2E14-4311-876A-AEA88546565A}" destId="{E9EF843D-10C4-4553-AF61-728C7855798C}" srcOrd="0" destOrd="5" presId="urn:microsoft.com/office/officeart/2005/8/layout/hList1"/>
    <dgm:cxn modelId="{F849FBC1-02D2-4F85-93D1-DBAECE590850}" type="presOf" srcId="{EF8BD994-CA80-480B-BECF-DB83ADFCCEE2}" destId="{E532FB83-E3B3-4FDB-AE8F-D4E50A09BC24}" srcOrd="0" destOrd="0" presId="urn:microsoft.com/office/officeart/2005/8/layout/hList1"/>
    <dgm:cxn modelId="{47120FA6-110B-4A6C-BC14-EBAC7E5FEB95}" type="presOf" srcId="{36BC01B0-639C-48FA-B690-01FE5C32D05D}" destId="{344D6EB8-B6FD-4D54-A194-15942A896CE5}" srcOrd="0" destOrd="0" presId="urn:microsoft.com/office/officeart/2005/8/layout/hList1"/>
    <dgm:cxn modelId="{199810FF-99BD-4DF9-95EA-9C3B0AC8BC28}" srcId="{F646F33F-3B2E-4EFA-9E70-2610A97B9C30}" destId="{8513936C-AEA3-4206-B7C1-FC12D2A543FF}" srcOrd="0" destOrd="0" parTransId="{2615B02F-56C7-4FB9-88CA-0975A9E636EC}" sibTransId="{EF1CDF34-37E3-40CC-9012-0E3681B82CBD}"/>
    <dgm:cxn modelId="{6FD0877D-2DA1-432A-BD0A-7B164FA46C85}" srcId="{C0EC54CA-511D-4A4B-8CAC-F3E96D2ABDEC}" destId="{18BEB22C-31BF-4CC7-AFA9-D092EC664938}" srcOrd="2" destOrd="0" parTransId="{3DE09D76-8AA2-494C-8766-B2C1DE8D4267}" sibTransId="{92CE515E-C43C-411E-9CF4-D7BB79B7A2DE}"/>
    <dgm:cxn modelId="{A178F64F-6757-4D19-B22C-3F6F2EB70305}" type="presOf" srcId="{F646F33F-3B2E-4EFA-9E70-2610A97B9C30}" destId="{E9EF843D-10C4-4553-AF61-728C7855798C}" srcOrd="0" destOrd="2" presId="urn:microsoft.com/office/officeart/2005/8/layout/hList1"/>
    <dgm:cxn modelId="{08D8F04B-8F15-4DFE-B935-B46E636A43F9}" srcId="{C0EC54CA-511D-4A4B-8CAC-F3E96D2ABDEC}" destId="{E20B19B0-3016-4732-A279-7B9D339E8620}" srcOrd="0" destOrd="0" parTransId="{62468F78-3C1D-40AE-9520-10EDA78FE007}" sibTransId="{0BA3B8C4-B577-430E-A991-B771C50D9C4A}"/>
    <dgm:cxn modelId="{9AEF440F-1761-458B-B5CF-820102B246F7}" srcId="{EF8BD994-CA80-480B-BECF-DB83ADFCCEE2}" destId="{DC1377E5-E391-47CA-B3CC-3E3503D85E06}" srcOrd="1" destOrd="0" parTransId="{115FE2FC-7DB2-4E96-89CC-D4AF961A8EC6}" sibTransId="{9211A459-E426-4C05-97ED-0C5616C60C4D}"/>
    <dgm:cxn modelId="{2AA39485-2BC5-41DA-A84F-4F02659282B3}" srcId="{C0EC54CA-511D-4A4B-8CAC-F3E96D2ABDEC}" destId="{CA7376F3-7433-4250-9059-6CFB301FB29F}" srcOrd="1" destOrd="0" parTransId="{A1BEDD3B-5043-49E0-930E-EB16E62ACB1B}" sibTransId="{BD52C1E8-F7B7-4540-A575-AC2AB2267556}"/>
    <dgm:cxn modelId="{8CDD99C4-2C99-4702-B4A5-3E1EAFE7F806}" type="presOf" srcId="{18BEB22C-31BF-4CC7-AFA9-D092EC664938}" destId="{43C083B1-F359-4B07-889B-DCFE259CD8C8}" srcOrd="0" destOrd="2" presId="urn:microsoft.com/office/officeart/2005/8/layout/hList1"/>
    <dgm:cxn modelId="{A56747D5-4511-49CE-9CF9-A2F15221B4D7}" srcId="{EF8BD994-CA80-480B-BECF-DB83ADFCCEE2}" destId="{082B467F-12C8-43FF-B5C5-CAD4D6B74C3B}" srcOrd="3" destOrd="0" parTransId="{9959F7EF-684A-49C7-A932-E1EE81DAA541}" sibTransId="{C07B0D3F-6697-4694-8D20-E960720B59C5}"/>
    <dgm:cxn modelId="{FF8DF581-A095-4574-9268-58818B7CA6C0}" type="presOf" srcId="{E20B19B0-3016-4732-A279-7B9D339E8620}" destId="{43C083B1-F359-4B07-889B-DCFE259CD8C8}" srcOrd="0" destOrd="0" presId="urn:microsoft.com/office/officeart/2005/8/layout/hList1"/>
    <dgm:cxn modelId="{E86ABDDB-6953-4531-8DDE-9725E2F81C85}" srcId="{36BC01B0-639C-48FA-B690-01FE5C32D05D}" destId="{C0EC54CA-511D-4A4B-8CAC-F3E96D2ABDEC}" srcOrd="1" destOrd="0" parTransId="{715B376C-1BB5-4916-A07C-32524AA45DE3}" sibTransId="{B2E38970-A23E-488E-9742-24BA3716291E}"/>
    <dgm:cxn modelId="{637D6DA6-1D7C-4CFE-8609-043984A30DA9}" type="presOf" srcId="{CA7376F3-7433-4250-9059-6CFB301FB29F}" destId="{43C083B1-F359-4B07-889B-DCFE259CD8C8}" srcOrd="0" destOrd="1" presId="urn:microsoft.com/office/officeart/2005/8/layout/hList1"/>
    <dgm:cxn modelId="{26A40350-966A-4168-AC77-5D02929E3AA5}" srcId="{EF8BD994-CA80-480B-BECF-DB83ADFCCEE2}" destId="{F646F33F-3B2E-4EFA-9E70-2610A97B9C30}" srcOrd="2" destOrd="0" parTransId="{5C2B4BAD-8B7C-442D-ADE8-C4D66D1E1AFC}" sibTransId="{6125E7DE-5B59-449E-8F0C-BA83004D79EF}"/>
    <dgm:cxn modelId="{96909191-B60A-458D-9B6E-A0151B568638}" type="presOf" srcId="{082B467F-12C8-43FF-B5C5-CAD4D6B74C3B}" destId="{E9EF843D-10C4-4553-AF61-728C7855798C}" srcOrd="0" destOrd="4" presId="urn:microsoft.com/office/officeart/2005/8/layout/hList1"/>
    <dgm:cxn modelId="{890C9E98-2573-4BE9-AF8B-F6802414F51E}" type="presOf" srcId="{C0EC54CA-511D-4A4B-8CAC-F3E96D2ABDEC}" destId="{5C65FF9E-F83B-4267-B753-257BC93FE3FE}" srcOrd="0" destOrd="0" presId="urn:microsoft.com/office/officeart/2005/8/layout/hList1"/>
    <dgm:cxn modelId="{0F3A695D-18DC-4A80-AB5B-2EC22DE4534A}" type="presParOf" srcId="{344D6EB8-B6FD-4D54-A194-15942A896CE5}" destId="{D60A61C0-4BC5-4CFE-AAFC-7893B153E803}" srcOrd="0" destOrd="0" presId="urn:microsoft.com/office/officeart/2005/8/layout/hList1"/>
    <dgm:cxn modelId="{E1C18DD9-E1FA-45D8-825B-CDE8AD924659}" type="presParOf" srcId="{D60A61C0-4BC5-4CFE-AAFC-7893B153E803}" destId="{E532FB83-E3B3-4FDB-AE8F-D4E50A09BC24}" srcOrd="0" destOrd="0" presId="urn:microsoft.com/office/officeart/2005/8/layout/hList1"/>
    <dgm:cxn modelId="{C449851C-A1D7-4C78-8847-FD705C55656F}" type="presParOf" srcId="{D60A61C0-4BC5-4CFE-AAFC-7893B153E803}" destId="{E9EF843D-10C4-4553-AF61-728C7855798C}" srcOrd="1" destOrd="0" presId="urn:microsoft.com/office/officeart/2005/8/layout/hList1"/>
    <dgm:cxn modelId="{0EF1F0E4-0D19-4D8A-935F-A29E04E74861}" type="presParOf" srcId="{344D6EB8-B6FD-4D54-A194-15942A896CE5}" destId="{5B85E63F-63DF-4325-B305-955D986402F7}" srcOrd="1" destOrd="0" presId="urn:microsoft.com/office/officeart/2005/8/layout/hList1"/>
    <dgm:cxn modelId="{ADC74402-3DC8-4F2B-B206-737AA4AE8368}" type="presParOf" srcId="{344D6EB8-B6FD-4D54-A194-15942A896CE5}" destId="{96B743D1-75DE-4C0A-B6B5-87C0718C2549}" srcOrd="2" destOrd="0" presId="urn:microsoft.com/office/officeart/2005/8/layout/hList1"/>
    <dgm:cxn modelId="{E9EBC7A2-B444-4107-9E9E-8A4B62BEFA71}" type="presParOf" srcId="{96B743D1-75DE-4C0A-B6B5-87C0718C2549}" destId="{5C65FF9E-F83B-4267-B753-257BC93FE3FE}" srcOrd="0" destOrd="0" presId="urn:microsoft.com/office/officeart/2005/8/layout/hList1"/>
    <dgm:cxn modelId="{7C63E242-C7B3-4248-8F6A-A5C2878B264D}" type="presParOf" srcId="{96B743D1-75DE-4C0A-B6B5-87C0718C2549}" destId="{43C083B1-F359-4B07-889B-DCFE259CD8C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A8C391-76CE-4A7F-9091-238D5390ECA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2A59DF7-4D2B-4153-8A35-BEEC46FD2F85}">
      <dgm:prSet/>
      <dgm:spPr/>
      <dgm:t>
        <a:bodyPr/>
        <a:lstStyle/>
        <a:p>
          <a:r>
            <a:rPr lang="en-US"/>
            <a:t>PERT chart</a:t>
          </a:r>
        </a:p>
      </dgm:t>
    </dgm:pt>
    <dgm:pt modelId="{119613FE-750C-494A-8C5F-A6B7CCEFA380}" type="parTrans" cxnId="{3324F268-9A97-4A4D-B193-073FE1A338E5}">
      <dgm:prSet/>
      <dgm:spPr/>
      <dgm:t>
        <a:bodyPr/>
        <a:lstStyle/>
        <a:p>
          <a:endParaRPr lang="en-US"/>
        </a:p>
      </dgm:t>
    </dgm:pt>
    <dgm:pt modelId="{D792E234-7DA1-4BE7-8FFB-D4D315649CAC}" type="sibTrans" cxnId="{3324F268-9A97-4A4D-B193-073FE1A338E5}">
      <dgm:prSet/>
      <dgm:spPr/>
      <dgm:t>
        <a:bodyPr/>
        <a:lstStyle/>
        <a:p>
          <a:endParaRPr lang="en-US"/>
        </a:p>
      </dgm:t>
    </dgm:pt>
    <dgm:pt modelId="{2454F45E-13E6-4DA5-9603-1C65DC205651}">
      <dgm:prSet/>
      <dgm:spPr/>
      <dgm:t>
        <a:bodyPr/>
        <a:lstStyle/>
        <a:p>
          <a:r>
            <a:rPr lang="en-US"/>
            <a:t>All us to show dependencies explicitly</a:t>
          </a:r>
        </a:p>
      </dgm:t>
    </dgm:pt>
    <dgm:pt modelId="{97255426-4D94-4C96-A0E9-3452890080E7}" type="parTrans" cxnId="{418408D5-660C-4BB3-B24A-86543907B147}">
      <dgm:prSet/>
      <dgm:spPr/>
      <dgm:t>
        <a:bodyPr/>
        <a:lstStyle/>
        <a:p>
          <a:endParaRPr lang="en-US"/>
        </a:p>
      </dgm:t>
    </dgm:pt>
    <dgm:pt modelId="{A7C9599C-7420-4A4B-9B4F-113DD2F08F16}" type="sibTrans" cxnId="{418408D5-660C-4BB3-B24A-86543907B147}">
      <dgm:prSet/>
      <dgm:spPr/>
      <dgm:t>
        <a:bodyPr/>
        <a:lstStyle/>
        <a:p>
          <a:endParaRPr lang="en-US"/>
        </a:p>
      </dgm:t>
    </dgm:pt>
    <dgm:pt modelId="{93B1DA74-21D4-4F2D-BC60-DE7F4080E55F}">
      <dgm:prSet/>
      <dgm:spPr/>
      <dgm:t>
        <a:bodyPr/>
        <a:lstStyle/>
        <a:p>
          <a:r>
            <a:rPr lang="en-US"/>
            <a:t>Allow us to calculate critical path</a:t>
          </a:r>
        </a:p>
      </dgm:t>
    </dgm:pt>
    <dgm:pt modelId="{221E0A05-B977-4F30-A38F-010E22C457BC}" type="parTrans" cxnId="{CB772A55-F32D-490D-9F04-4111F430C7C3}">
      <dgm:prSet/>
      <dgm:spPr/>
      <dgm:t>
        <a:bodyPr/>
        <a:lstStyle/>
        <a:p>
          <a:endParaRPr lang="en-US"/>
        </a:p>
      </dgm:t>
    </dgm:pt>
    <dgm:pt modelId="{37E380A2-73A5-43D4-96D2-FC609DABB84A}" type="sibTrans" cxnId="{CB772A55-F32D-490D-9F04-4111F430C7C3}">
      <dgm:prSet/>
      <dgm:spPr/>
      <dgm:t>
        <a:bodyPr/>
        <a:lstStyle/>
        <a:p>
          <a:endParaRPr lang="en-US"/>
        </a:p>
      </dgm:t>
    </dgm:pt>
    <dgm:pt modelId="{B360AB95-0190-4368-B3B9-FFE97F476D46}">
      <dgm:prSet/>
      <dgm:spPr/>
      <dgm:t>
        <a:bodyPr/>
        <a:lstStyle/>
        <a:p>
          <a:r>
            <a:rPr lang="en-US"/>
            <a:t>Can tell us how one task falling behind affects other tasks</a:t>
          </a:r>
        </a:p>
      </dgm:t>
    </dgm:pt>
    <dgm:pt modelId="{A4566DE7-950D-4B20-83F0-A867E613E771}" type="parTrans" cxnId="{8DF6D1A2-9A74-4873-82CE-7DA7F9490C4C}">
      <dgm:prSet/>
      <dgm:spPr/>
      <dgm:t>
        <a:bodyPr/>
        <a:lstStyle/>
        <a:p>
          <a:endParaRPr lang="en-US"/>
        </a:p>
      </dgm:t>
    </dgm:pt>
    <dgm:pt modelId="{7313B21B-3C6D-4404-9894-A8189B2D794A}" type="sibTrans" cxnId="{8DF6D1A2-9A74-4873-82CE-7DA7F9490C4C}">
      <dgm:prSet/>
      <dgm:spPr/>
      <dgm:t>
        <a:bodyPr/>
        <a:lstStyle/>
        <a:p>
          <a:endParaRPr lang="en-US"/>
        </a:p>
      </dgm:t>
    </dgm:pt>
    <dgm:pt modelId="{A9133499-3170-47EB-AC4F-29E3EEDD9473}">
      <dgm:prSet/>
      <dgm:spPr/>
      <dgm:t>
        <a:bodyPr/>
        <a:lstStyle/>
        <a:p>
          <a:r>
            <a:rPr lang="en-US"/>
            <a:t>Gantt charts</a:t>
          </a:r>
        </a:p>
      </dgm:t>
    </dgm:pt>
    <dgm:pt modelId="{D12EA03E-31B5-42D6-B3C8-EE2B5B6C9BE0}" type="parTrans" cxnId="{6570310F-207B-445F-A0E8-2EC62CE0C793}">
      <dgm:prSet/>
      <dgm:spPr/>
      <dgm:t>
        <a:bodyPr/>
        <a:lstStyle/>
        <a:p>
          <a:endParaRPr lang="en-US"/>
        </a:p>
      </dgm:t>
    </dgm:pt>
    <dgm:pt modelId="{EA8136C1-FB9E-44C5-B56F-372E30E85EBD}" type="sibTrans" cxnId="{6570310F-207B-445F-A0E8-2EC62CE0C793}">
      <dgm:prSet/>
      <dgm:spPr/>
      <dgm:t>
        <a:bodyPr/>
        <a:lstStyle/>
        <a:p>
          <a:endParaRPr lang="en-US"/>
        </a:p>
      </dgm:t>
    </dgm:pt>
    <dgm:pt modelId="{2F4F4515-CCC5-4194-8626-193342885772}">
      <dgm:prSet/>
      <dgm:spPr/>
      <dgm:t>
        <a:bodyPr/>
        <a:lstStyle/>
        <a:p>
          <a:r>
            <a:rPr lang="en-US"/>
            <a:t>Allow us to record progress of project</a:t>
          </a:r>
        </a:p>
      </dgm:t>
    </dgm:pt>
    <dgm:pt modelId="{162F32EC-FD14-403C-BD71-BE8F2B5F21A1}" type="parTrans" cxnId="{F8516128-D661-4C53-895A-068677ABFE17}">
      <dgm:prSet/>
      <dgm:spPr/>
      <dgm:t>
        <a:bodyPr/>
        <a:lstStyle/>
        <a:p>
          <a:endParaRPr lang="en-US"/>
        </a:p>
      </dgm:t>
    </dgm:pt>
    <dgm:pt modelId="{4023D48E-9151-47CC-8C9B-49C83CDA7CCA}" type="sibTrans" cxnId="{F8516128-D661-4C53-895A-068677ABFE17}">
      <dgm:prSet/>
      <dgm:spPr/>
      <dgm:t>
        <a:bodyPr/>
        <a:lstStyle/>
        <a:p>
          <a:endParaRPr lang="en-US"/>
        </a:p>
      </dgm:t>
    </dgm:pt>
    <dgm:pt modelId="{813DB692-FCAA-4A0E-ABAF-A97CCF9A0872}">
      <dgm:prSet/>
      <dgm:spPr/>
      <dgm:t>
        <a:bodyPr/>
        <a:lstStyle/>
        <a:p>
          <a:r>
            <a:rPr lang="en-US"/>
            <a:t>Allow us to see what tasks are falling behind </a:t>
          </a:r>
        </a:p>
      </dgm:t>
    </dgm:pt>
    <dgm:pt modelId="{05BC6915-E6D7-4A1C-8D57-803EA9C14AB5}" type="parTrans" cxnId="{ED6E8A26-A115-4FEE-B427-7C5F1019E364}">
      <dgm:prSet/>
      <dgm:spPr/>
      <dgm:t>
        <a:bodyPr/>
        <a:lstStyle/>
        <a:p>
          <a:endParaRPr lang="en-US"/>
        </a:p>
      </dgm:t>
    </dgm:pt>
    <dgm:pt modelId="{451DFFA5-9436-452C-A4A0-345BB4C33EA1}" type="sibTrans" cxnId="{ED6E8A26-A115-4FEE-B427-7C5F1019E364}">
      <dgm:prSet/>
      <dgm:spPr/>
      <dgm:t>
        <a:bodyPr/>
        <a:lstStyle/>
        <a:p>
          <a:endParaRPr lang="en-US"/>
        </a:p>
      </dgm:t>
    </dgm:pt>
    <dgm:pt modelId="{7C683C40-4829-4224-99D2-329CB92E8572}">
      <dgm:prSet/>
      <dgm:spPr/>
      <dgm:t>
        <a:bodyPr/>
        <a:lstStyle/>
        <a:p>
          <a:r>
            <a:rPr lang="en-US"/>
            <a:t>Allow us to represent overlapping tasks</a:t>
          </a:r>
        </a:p>
      </dgm:t>
    </dgm:pt>
    <dgm:pt modelId="{F9E9660C-D890-4DCA-8653-758D6D4C1763}" type="parTrans" cxnId="{69EE9394-90E2-4EC0-A171-31AAEE03FFAE}">
      <dgm:prSet/>
      <dgm:spPr/>
      <dgm:t>
        <a:bodyPr/>
        <a:lstStyle/>
        <a:p>
          <a:endParaRPr lang="en-US"/>
        </a:p>
      </dgm:t>
    </dgm:pt>
    <dgm:pt modelId="{7E219C32-4F0B-489B-8AEC-74C3812D89A9}" type="sibTrans" cxnId="{69EE9394-90E2-4EC0-A171-31AAEE03FFAE}">
      <dgm:prSet/>
      <dgm:spPr/>
      <dgm:t>
        <a:bodyPr/>
        <a:lstStyle/>
        <a:p>
          <a:endParaRPr lang="en-US"/>
        </a:p>
      </dgm:t>
    </dgm:pt>
    <dgm:pt modelId="{8581CA0E-4BBB-4752-BD5B-66C24A480EDE}">
      <dgm:prSet/>
      <dgm:spPr/>
      <dgm:t>
        <a:bodyPr/>
        <a:lstStyle/>
        <a:p>
          <a:r>
            <a:rPr lang="en-US"/>
            <a:t>Project Management Tools, e.g. MS Project</a:t>
          </a:r>
        </a:p>
      </dgm:t>
    </dgm:pt>
    <dgm:pt modelId="{174BA3E9-2120-44E6-88FE-B0D63D96B01C}" type="parTrans" cxnId="{03C7719B-993A-499E-8C23-050F43910727}">
      <dgm:prSet/>
      <dgm:spPr/>
      <dgm:t>
        <a:bodyPr/>
        <a:lstStyle/>
        <a:p>
          <a:endParaRPr lang="en-US"/>
        </a:p>
      </dgm:t>
    </dgm:pt>
    <dgm:pt modelId="{A63D9A78-7AC9-4A0F-A0BF-901737DFC4DC}" type="sibTrans" cxnId="{03C7719B-993A-499E-8C23-050F43910727}">
      <dgm:prSet/>
      <dgm:spPr/>
      <dgm:t>
        <a:bodyPr/>
        <a:lstStyle/>
        <a:p>
          <a:endParaRPr lang="en-US"/>
        </a:p>
      </dgm:t>
    </dgm:pt>
    <dgm:pt modelId="{F00360F3-3B95-43CC-9D1B-63954B432CFD}">
      <dgm:prSet/>
      <dgm:spPr/>
      <dgm:t>
        <a:bodyPr/>
        <a:lstStyle/>
        <a:p>
          <a:r>
            <a:rPr lang="en-US"/>
            <a:t>Allow us to specify tasks, dependencies, etc</a:t>
          </a:r>
        </a:p>
      </dgm:t>
    </dgm:pt>
    <dgm:pt modelId="{4373DB06-CEB3-4F67-9661-FF6776EB8071}" type="parTrans" cxnId="{D50C93C5-415C-4FA0-B2F9-1306DBC834CF}">
      <dgm:prSet/>
      <dgm:spPr/>
      <dgm:t>
        <a:bodyPr/>
        <a:lstStyle/>
        <a:p>
          <a:endParaRPr lang="en-US"/>
        </a:p>
      </dgm:t>
    </dgm:pt>
    <dgm:pt modelId="{C0FB7D18-14AF-461E-BBE6-E566FDFBE597}" type="sibTrans" cxnId="{D50C93C5-415C-4FA0-B2F9-1306DBC834CF}">
      <dgm:prSet/>
      <dgm:spPr/>
      <dgm:t>
        <a:bodyPr/>
        <a:lstStyle/>
        <a:p>
          <a:endParaRPr lang="en-US"/>
        </a:p>
      </dgm:t>
    </dgm:pt>
    <dgm:pt modelId="{5E663482-12E5-47A5-8AAB-8D6CC4753D6A}">
      <dgm:prSet/>
      <dgm:spPr/>
      <dgm:t>
        <a:bodyPr/>
        <a:lstStyle/>
        <a:p>
          <a:r>
            <a:rPr lang="en-US"/>
            <a:t>Allow us to specify progress on tasks, etc</a:t>
          </a:r>
        </a:p>
      </dgm:t>
    </dgm:pt>
    <dgm:pt modelId="{3BD33C41-C9A7-4208-A407-464E1D65D5C4}" type="parTrans" cxnId="{537A3899-E857-41A2-91D1-CFF49F7D1CB3}">
      <dgm:prSet/>
      <dgm:spPr/>
      <dgm:t>
        <a:bodyPr/>
        <a:lstStyle/>
        <a:p>
          <a:endParaRPr lang="en-US"/>
        </a:p>
      </dgm:t>
    </dgm:pt>
    <dgm:pt modelId="{C84BBEDB-5BCC-4D78-98E3-F0C1C59B2E22}" type="sibTrans" cxnId="{537A3899-E857-41A2-91D1-CFF49F7D1CB3}">
      <dgm:prSet/>
      <dgm:spPr/>
      <dgm:t>
        <a:bodyPr/>
        <a:lstStyle/>
        <a:p>
          <a:endParaRPr lang="en-US"/>
        </a:p>
      </dgm:t>
    </dgm:pt>
    <dgm:pt modelId="{0628896D-D5CE-4654-BEA6-939764A661B1}">
      <dgm:prSet/>
      <dgm:spPr/>
      <dgm:t>
        <a:bodyPr/>
        <a:lstStyle/>
        <a:p>
          <a:r>
            <a:rPr lang="en-US"/>
            <a:t>Can generate either PERT or Gantt charts (whichever we want) from data entered</a:t>
          </a:r>
        </a:p>
      </dgm:t>
    </dgm:pt>
    <dgm:pt modelId="{D05C3F49-BCCB-4A4A-A767-3A676D0A7DC5}" type="parTrans" cxnId="{AE62056A-2193-4892-9AFD-824A9DF1C289}">
      <dgm:prSet/>
      <dgm:spPr/>
      <dgm:t>
        <a:bodyPr/>
        <a:lstStyle/>
        <a:p>
          <a:endParaRPr lang="en-US"/>
        </a:p>
      </dgm:t>
    </dgm:pt>
    <dgm:pt modelId="{A8B60B51-AA10-4846-936A-DD6B1C7BCD0E}" type="sibTrans" cxnId="{AE62056A-2193-4892-9AFD-824A9DF1C289}">
      <dgm:prSet/>
      <dgm:spPr/>
      <dgm:t>
        <a:bodyPr/>
        <a:lstStyle/>
        <a:p>
          <a:endParaRPr lang="en-US"/>
        </a:p>
      </dgm:t>
    </dgm:pt>
    <dgm:pt modelId="{6EA02FF6-5959-4996-A011-8E54230F3BFD}" type="pres">
      <dgm:prSet presAssocID="{A1A8C391-76CE-4A7F-9091-238D5390ECAF}" presName="linear" presStyleCnt="0">
        <dgm:presLayoutVars>
          <dgm:animLvl val="lvl"/>
          <dgm:resizeHandles val="exact"/>
        </dgm:presLayoutVars>
      </dgm:prSet>
      <dgm:spPr/>
      <dgm:t>
        <a:bodyPr/>
        <a:lstStyle/>
        <a:p>
          <a:endParaRPr lang="en-US"/>
        </a:p>
      </dgm:t>
    </dgm:pt>
    <dgm:pt modelId="{1A724D2C-A7D3-4A69-9C44-9F8250AB9FDB}" type="pres">
      <dgm:prSet presAssocID="{12A59DF7-4D2B-4153-8A35-BEEC46FD2F85}" presName="parentText" presStyleLbl="node1" presStyleIdx="0" presStyleCnt="3">
        <dgm:presLayoutVars>
          <dgm:chMax val="0"/>
          <dgm:bulletEnabled val="1"/>
        </dgm:presLayoutVars>
      </dgm:prSet>
      <dgm:spPr/>
      <dgm:t>
        <a:bodyPr/>
        <a:lstStyle/>
        <a:p>
          <a:endParaRPr lang="en-US"/>
        </a:p>
      </dgm:t>
    </dgm:pt>
    <dgm:pt modelId="{C911EEB7-B9B6-4876-A440-DBDE2777B13D}" type="pres">
      <dgm:prSet presAssocID="{12A59DF7-4D2B-4153-8A35-BEEC46FD2F85}" presName="childText" presStyleLbl="revTx" presStyleIdx="0" presStyleCnt="3">
        <dgm:presLayoutVars>
          <dgm:bulletEnabled val="1"/>
        </dgm:presLayoutVars>
      </dgm:prSet>
      <dgm:spPr/>
      <dgm:t>
        <a:bodyPr/>
        <a:lstStyle/>
        <a:p>
          <a:endParaRPr lang="en-US"/>
        </a:p>
      </dgm:t>
    </dgm:pt>
    <dgm:pt modelId="{60132C70-FC46-498E-A8BA-B130550A0747}" type="pres">
      <dgm:prSet presAssocID="{A9133499-3170-47EB-AC4F-29E3EEDD9473}" presName="parentText" presStyleLbl="node1" presStyleIdx="1" presStyleCnt="3">
        <dgm:presLayoutVars>
          <dgm:chMax val="0"/>
          <dgm:bulletEnabled val="1"/>
        </dgm:presLayoutVars>
      </dgm:prSet>
      <dgm:spPr/>
      <dgm:t>
        <a:bodyPr/>
        <a:lstStyle/>
        <a:p>
          <a:endParaRPr lang="en-US"/>
        </a:p>
      </dgm:t>
    </dgm:pt>
    <dgm:pt modelId="{B9A88620-3B9A-4A2C-87CA-5D725D970474}" type="pres">
      <dgm:prSet presAssocID="{A9133499-3170-47EB-AC4F-29E3EEDD9473}" presName="childText" presStyleLbl="revTx" presStyleIdx="1" presStyleCnt="3">
        <dgm:presLayoutVars>
          <dgm:bulletEnabled val="1"/>
        </dgm:presLayoutVars>
      </dgm:prSet>
      <dgm:spPr/>
      <dgm:t>
        <a:bodyPr/>
        <a:lstStyle/>
        <a:p>
          <a:endParaRPr lang="en-US"/>
        </a:p>
      </dgm:t>
    </dgm:pt>
    <dgm:pt modelId="{7F455372-9B9A-40CF-9C74-508BC23828B9}" type="pres">
      <dgm:prSet presAssocID="{8581CA0E-4BBB-4752-BD5B-66C24A480EDE}" presName="parentText" presStyleLbl="node1" presStyleIdx="2" presStyleCnt="3">
        <dgm:presLayoutVars>
          <dgm:chMax val="0"/>
          <dgm:bulletEnabled val="1"/>
        </dgm:presLayoutVars>
      </dgm:prSet>
      <dgm:spPr/>
      <dgm:t>
        <a:bodyPr/>
        <a:lstStyle/>
        <a:p>
          <a:endParaRPr lang="en-US"/>
        </a:p>
      </dgm:t>
    </dgm:pt>
    <dgm:pt modelId="{E2BAF1C1-BF28-4DCD-B37B-3F29BE2450E2}" type="pres">
      <dgm:prSet presAssocID="{8581CA0E-4BBB-4752-BD5B-66C24A480EDE}" presName="childText" presStyleLbl="revTx" presStyleIdx="2" presStyleCnt="3">
        <dgm:presLayoutVars>
          <dgm:bulletEnabled val="1"/>
        </dgm:presLayoutVars>
      </dgm:prSet>
      <dgm:spPr/>
      <dgm:t>
        <a:bodyPr/>
        <a:lstStyle/>
        <a:p>
          <a:endParaRPr lang="en-US"/>
        </a:p>
      </dgm:t>
    </dgm:pt>
  </dgm:ptLst>
  <dgm:cxnLst>
    <dgm:cxn modelId="{3324F268-9A97-4A4D-B193-073FE1A338E5}" srcId="{A1A8C391-76CE-4A7F-9091-238D5390ECAF}" destId="{12A59DF7-4D2B-4153-8A35-BEEC46FD2F85}" srcOrd="0" destOrd="0" parTransId="{119613FE-750C-494A-8C5F-A6B7CCEFA380}" sibTransId="{D792E234-7DA1-4BE7-8FFB-D4D315649CAC}"/>
    <dgm:cxn modelId="{40FE50D8-0C4A-4795-B084-220C3926FE64}" type="presOf" srcId="{12A59DF7-4D2B-4153-8A35-BEEC46FD2F85}" destId="{1A724D2C-A7D3-4A69-9C44-9F8250AB9FDB}" srcOrd="0" destOrd="0" presId="urn:microsoft.com/office/officeart/2005/8/layout/vList2"/>
    <dgm:cxn modelId="{3B553111-5985-42E8-BD6E-DDFB24957D81}" type="presOf" srcId="{813DB692-FCAA-4A0E-ABAF-A97CCF9A0872}" destId="{B9A88620-3B9A-4A2C-87CA-5D725D970474}" srcOrd="0" destOrd="1" presId="urn:microsoft.com/office/officeart/2005/8/layout/vList2"/>
    <dgm:cxn modelId="{D71F17E2-40CD-4D36-B36D-DD413B783AB4}" type="presOf" srcId="{93B1DA74-21D4-4F2D-BC60-DE7F4080E55F}" destId="{C911EEB7-B9B6-4876-A440-DBDE2777B13D}" srcOrd="0" destOrd="1" presId="urn:microsoft.com/office/officeart/2005/8/layout/vList2"/>
    <dgm:cxn modelId="{2BEC7296-895C-46F0-94EA-0CAA2E245989}" type="presOf" srcId="{B360AB95-0190-4368-B3B9-FFE97F476D46}" destId="{C911EEB7-B9B6-4876-A440-DBDE2777B13D}" srcOrd="0" destOrd="2" presId="urn:microsoft.com/office/officeart/2005/8/layout/vList2"/>
    <dgm:cxn modelId="{69EE9394-90E2-4EC0-A171-31AAEE03FFAE}" srcId="{A9133499-3170-47EB-AC4F-29E3EEDD9473}" destId="{7C683C40-4829-4224-99D2-329CB92E8572}" srcOrd="2" destOrd="0" parTransId="{F9E9660C-D890-4DCA-8653-758D6D4C1763}" sibTransId="{7E219C32-4F0B-489B-8AEC-74C3812D89A9}"/>
    <dgm:cxn modelId="{81900C92-2930-4ACE-AE4D-4BED4F7EB790}" type="presOf" srcId="{F00360F3-3B95-43CC-9D1B-63954B432CFD}" destId="{E2BAF1C1-BF28-4DCD-B37B-3F29BE2450E2}" srcOrd="0" destOrd="0" presId="urn:microsoft.com/office/officeart/2005/8/layout/vList2"/>
    <dgm:cxn modelId="{D50C93C5-415C-4FA0-B2F9-1306DBC834CF}" srcId="{8581CA0E-4BBB-4752-BD5B-66C24A480EDE}" destId="{F00360F3-3B95-43CC-9D1B-63954B432CFD}" srcOrd="0" destOrd="0" parTransId="{4373DB06-CEB3-4F67-9661-FF6776EB8071}" sibTransId="{C0FB7D18-14AF-461E-BBE6-E566FDFBE597}"/>
    <dgm:cxn modelId="{03C7719B-993A-499E-8C23-050F43910727}" srcId="{A1A8C391-76CE-4A7F-9091-238D5390ECAF}" destId="{8581CA0E-4BBB-4752-BD5B-66C24A480EDE}" srcOrd="2" destOrd="0" parTransId="{174BA3E9-2120-44E6-88FE-B0D63D96B01C}" sibTransId="{A63D9A78-7AC9-4A0F-A0BF-901737DFC4DC}"/>
    <dgm:cxn modelId="{CB772A55-F32D-490D-9F04-4111F430C7C3}" srcId="{12A59DF7-4D2B-4153-8A35-BEEC46FD2F85}" destId="{93B1DA74-21D4-4F2D-BC60-DE7F4080E55F}" srcOrd="1" destOrd="0" parTransId="{221E0A05-B977-4F30-A38F-010E22C457BC}" sibTransId="{37E380A2-73A5-43D4-96D2-FC609DABB84A}"/>
    <dgm:cxn modelId="{3EB2BFE4-C4D0-4DC8-BD36-B35DA7383FCB}" type="presOf" srcId="{8581CA0E-4BBB-4752-BD5B-66C24A480EDE}" destId="{7F455372-9B9A-40CF-9C74-508BC23828B9}" srcOrd="0" destOrd="0" presId="urn:microsoft.com/office/officeart/2005/8/layout/vList2"/>
    <dgm:cxn modelId="{30CAA813-E134-48F6-B4F5-5754BBE89B6B}" type="presOf" srcId="{2F4F4515-CCC5-4194-8626-193342885772}" destId="{B9A88620-3B9A-4A2C-87CA-5D725D970474}" srcOrd="0" destOrd="0" presId="urn:microsoft.com/office/officeart/2005/8/layout/vList2"/>
    <dgm:cxn modelId="{ED6E8A26-A115-4FEE-B427-7C5F1019E364}" srcId="{A9133499-3170-47EB-AC4F-29E3EEDD9473}" destId="{813DB692-FCAA-4A0E-ABAF-A97CCF9A0872}" srcOrd="1" destOrd="0" parTransId="{05BC6915-E6D7-4A1C-8D57-803EA9C14AB5}" sibTransId="{451DFFA5-9436-452C-A4A0-345BB4C33EA1}"/>
    <dgm:cxn modelId="{101E7C70-B54D-4BC8-B914-524FF9FE94D4}" type="presOf" srcId="{2454F45E-13E6-4DA5-9603-1C65DC205651}" destId="{C911EEB7-B9B6-4876-A440-DBDE2777B13D}" srcOrd="0" destOrd="0" presId="urn:microsoft.com/office/officeart/2005/8/layout/vList2"/>
    <dgm:cxn modelId="{6570310F-207B-445F-A0E8-2EC62CE0C793}" srcId="{A1A8C391-76CE-4A7F-9091-238D5390ECAF}" destId="{A9133499-3170-47EB-AC4F-29E3EEDD9473}" srcOrd="1" destOrd="0" parTransId="{D12EA03E-31B5-42D6-B3C8-EE2B5B6C9BE0}" sibTransId="{EA8136C1-FB9E-44C5-B56F-372E30E85EBD}"/>
    <dgm:cxn modelId="{8DF6D1A2-9A74-4873-82CE-7DA7F9490C4C}" srcId="{12A59DF7-4D2B-4153-8A35-BEEC46FD2F85}" destId="{B360AB95-0190-4368-B3B9-FFE97F476D46}" srcOrd="2" destOrd="0" parTransId="{A4566DE7-950D-4B20-83F0-A867E613E771}" sibTransId="{7313B21B-3C6D-4404-9894-A8189B2D794A}"/>
    <dgm:cxn modelId="{3142F229-6726-4C0B-B0C9-701D784785B1}" type="presOf" srcId="{5E663482-12E5-47A5-8AAB-8D6CC4753D6A}" destId="{E2BAF1C1-BF28-4DCD-B37B-3F29BE2450E2}" srcOrd="0" destOrd="1" presId="urn:microsoft.com/office/officeart/2005/8/layout/vList2"/>
    <dgm:cxn modelId="{418408D5-660C-4BB3-B24A-86543907B147}" srcId="{12A59DF7-4D2B-4153-8A35-BEEC46FD2F85}" destId="{2454F45E-13E6-4DA5-9603-1C65DC205651}" srcOrd="0" destOrd="0" parTransId="{97255426-4D94-4C96-A0E9-3452890080E7}" sibTransId="{A7C9599C-7420-4A4B-9B4F-113DD2F08F16}"/>
    <dgm:cxn modelId="{E272736F-E6C5-430B-86FA-0CCC2240DAD1}" type="presOf" srcId="{7C683C40-4829-4224-99D2-329CB92E8572}" destId="{B9A88620-3B9A-4A2C-87CA-5D725D970474}" srcOrd="0" destOrd="2" presId="urn:microsoft.com/office/officeart/2005/8/layout/vList2"/>
    <dgm:cxn modelId="{F8516128-D661-4C53-895A-068677ABFE17}" srcId="{A9133499-3170-47EB-AC4F-29E3EEDD9473}" destId="{2F4F4515-CCC5-4194-8626-193342885772}" srcOrd="0" destOrd="0" parTransId="{162F32EC-FD14-403C-BD71-BE8F2B5F21A1}" sibTransId="{4023D48E-9151-47CC-8C9B-49C83CDA7CCA}"/>
    <dgm:cxn modelId="{537A3899-E857-41A2-91D1-CFF49F7D1CB3}" srcId="{8581CA0E-4BBB-4752-BD5B-66C24A480EDE}" destId="{5E663482-12E5-47A5-8AAB-8D6CC4753D6A}" srcOrd="1" destOrd="0" parTransId="{3BD33C41-C9A7-4208-A407-464E1D65D5C4}" sibTransId="{C84BBEDB-5BCC-4D78-98E3-F0C1C59B2E22}"/>
    <dgm:cxn modelId="{1115E520-A211-4BCF-9989-B3C2BC706798}" type="presOf" srcId="{A9133499-3170-47EB-AC4F-29E3EEDD9473}" destId="{60132C70-FC46-498E-A8BA-B130550A0747}" srcOrd="0" destOrd="0" presId="urn:microsoft.com/office/officeart/2005/8/layout/vList2"/>
    <dgm:cxn modelId="{DE7E4F89-9E0E-4197-8052-70433E7B70D2}" type="presOf" srcId="{0628896D-D5CE-4654-BEA6-939764A661B1}" destId="{E2BAF1C1-BF28-4DCD-B37B-3F29BE2450E2}" srcOrd="0" destOrd="2" presId="urn:microsoft.com/office/officeart/2005/8/layout/vList2"/>
    <dgm:cxn modelId="{AE62056A-2193-4892-9AFD-824A9DF1C289}" srcId="{8581CA0E-4BBB-4752-BD5B-66C24A480EDE}" destId="{0628896D-D5CE-4654-BEA6-939764A661B1}" srcOrd="2" destOrd="0" parTransId="{D05C3F49-BCCB-4A4A-A767-3A676D0A7DC5}" sibTransId="{A8B60B51-AA10-4846-936A-DD6B1C7BCD0E}"/>
    <dgm:cxn modelId="{4A6AE23C-867F-4E5D-AC24-0DD099FA03C0}" type="presOf" srcId="{A1A8C391-76CE-4A7F-9091-238D5390ECAF}" destId="{6EA02FF6-5959-4996-A011-8E54230F3BFD}" srcOrd="0" destOrd="0" presId="urn:microsoft.com/office/officeart/2005/8/layout/vList2"/>
    <dgm:cxn modelId="{0716F396-DD0B-46DB-B281-F5A46283BD62}" type="presParOf" srcId="{6EA02FF6-5959-4996-A011-8E54230F3BFD}" destId="{1A724D2C-A7D3-4A69-9C44-9F8250AB9FDB}" srcOrd="0" destOrd="0" presId="urn:microsoft.com/office/officeart/2005/8/layout/vList2"/>
    <dgm:cxn modelId="{B15CEE3B-2756-4CFF-AE9B-64C1C0AE7ADD}" type="presParOf" srcId="{6EA02FF6-5959-4996-A011-8E54230F3BFD}" destId="{C911EEB7-B9B6-4876-A440-DBDE2777B13D}" srcOrd="1" destOrd="0" presId="urn:microsoft.com/office/officeart/2005/8/layout/vList2"/>
    <dgm:cxn modelId="{2A316D5D-1936-46B9-BA4B-E742BA4069F1}" type="presParOf" srcId="{6EA02FF6-5959-4996-A011-8E54230F3BFD}" destId="{60132C70-FC46-498E-A8BA-B130550A0747}" srcOrd="2" destOrd="0" presId="urn:microsoft.com/office/officeart/2005/8/layout/vList2"/>
    <dgm:cxn modelId="{0EE9E179-CD5A-432F-8B17-4D26B110FD26}" type="presParOf" srcId="{6EA02FF6-5959-4996-A011-8E54230F3BFD}" destId="{B9A88620-3B9A-4A2C-87CA-5D725D970474}" srcOrd="3" destOrd="0" presId="urn:microsoft.com/office/officeart/2005/8/layout/vList2"/>
    <dgm:cxn modelId="{295F8AB5-1FF1-40FD-8084-CE9AE8C276B4}" type="presParOf" srcId="{6EA02FF6-5959-4996-A011-8E54230F3BFD}" destId="{7F455372-9B9A-40CF-9C74-508BC23828B9}" srcOrd="4" destOrd="0" presId="urn:microsoft.com/office/officeart/2005/8/layout/vList2"/>
    <dgm:cxn modelId="{B51BC551-2F7E-4031-976D-C7CC5E738F0A}" type="presParOf" srcId="{6EA02FF6-5959-4996-A011-8E54230F3BFD}" destId="{E2BAF1C1-BF28-4DCD-B37B-3F29BE2450E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84C31-EA05-4F2A-A1BF-69DDABFD21B5}">
      <dsp:nvSpPr>
        <dsp:cNvPr id="0" name=""/>
        <dsp:cNvSpPr/>
      </dsp:nvSpPr>
      <dsp:spPr>
        <a:xfrm>
          <a:off x="0" y="3081379"/>
          <a:ext cx="6492875" cy="2021718"/>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GB" sz="3000" i="1" kern="1200"/>
            <a:t>Tracking</a:t>
          </a:r>
          <a:r>
            <a:rPr lang="en-GB" sz="3000" kern="1200"/>
            <a:t> is the process of determining how well you are sticking to the cost estimate and schedule.</a:t>
          </a:r>
          <a:r>
            <a:rPr lang="en-US" sz="3000" kern="1200"/>
            <a:t> </a:t>
          </a:r>
        </a:p>
      </dsp:txBody>
      <dsp:txXfrm>
        <a:off x="0" y="3081379"/>
        <a:ext cx="6492875" cy="2021718"/>
      </dsp:txXfrm>
    </dsp:sp>
    <dsp:sp modelId="{84AF97D6-8629-43B1-8062-A9462BCFCC63}">
      <dsp:nvSpPr>
        <dsp:cNvPr id="0" name=""/>
        <dsp:cNvSpPr/>
      </dsp:nvSpPr>
      <dsp:spPr>
        <a:xfrm rot="10800000">
          <a:off x="0" y="2302"/>
          <a:ext cx="6492875" cy="3109402"/>
        </a:xfrm>
        <a:prstGeom prst="upArrowCallou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ctr" defTabSz="1333500">
            <a:lnSpc>
              <a:spcPct val="90000"/>
            </a:lnSpc>
            <a:spcBef>
              <a:spcPct val="0"/>
            </a:spcBef>
            <a:spcAft>
              <a:spcPct val="35000"/>
            </a:spcAft>
          </a:pPr>
          <a:r>
            <a:rPr lang="en-GB" sz="3000" i="1" kern="1200"/>
            <a:t>Scheduling</a:t>
          </a:r>
          <a:r>
            <a:rPr lang="en-GB" sz="3000" kern="1200"/>
            <a:t> is the process of deciding:</a:t>
          </a:r>
          <a:endParaRPr lang="en-US" sz="3000" kern="1200"/>
        </a:p>
      </dsp:txBody>
      <dsp:txXfrm rot="-10800000">
        <a:off x="0" y="2302"/>
        <a:ext cx="6492875" cy="1091400"/>
      </dsp:txXfrm>
    </dsp:sp>
    <dsp:sp modelId="{67B963E3-5F2D-43D0-A618-2AB02EE3D61A}">
      <dsp:nvSpPr>
        <dsp:cNvPr id="0" name=""/>
        <dsp:cNvSpPr/>
      </dsp:nvSpPr>
      <dsp:spPr>
        <a:xfrm>
          <a:off x="0" y="1093702"/>
          <a:ext cx="3246437" cy="929711"/>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GB" sz="2000" kern="1200"/>
            <a:t>In what sequence a set of activities will be performed.</a:t>
          </a:r>
          <a:endParaRPr lang="en-US" sz="2000" kern="1200"/>
        </a:p>
      </dsp:txBody>
      <dsp:txXfrm>
        <a:off x="0" y="1093702"/>
        <a:ext cx="3246437" cy="929711"/>
      </dsp:txXfrm>
    </dsp:sp>
    <dsp:sp modelId="{81E81760-C2FA-4728-A8F1-5FBC2C37E007}">
      <dsp:nvSpPr>
        <dsp:cNvPr id="0" name=""/>
        <dsp:cNvSpPr/>
      </dsp:nvSpPr>
      <dsp:spPr>
        <a:xfrm>
          <a:off x="3246437" y="1093702"/>
          <a:ext cx="3246437" cy="929711"/>
        </a:xfrm>
        <a:prstGeom prst="rect">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lvl="0" algn="ctr" defTabSz="889000">
            <a:lnSpc>
              <a:spcPct val="90000"/>
            </a:lnSpc>
            <a:spcBef>
              <a:spcPct val="0"/>
            </a:spcBef>
            <a:spcAft>
              <a:spcPct val="35000"/>
            </a:spcAft>
          </a:pPr>
          <a:r>
            <a:rPr lang="en-GB" sz="2000" kern="1200"/>
            <a:t>When they should start and be completed. </a:t>
          </a:r>
          <a:endParaRPr lang="en-US" sz="2000" kern="1200"/>
        </a:p>
      </dsp:txBody>
      <dsp:txXfrm>
        <a:off x="3246437" y="1093702"/>
        <a:ext cx="3246437" cy="929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6EBD9-92A5-452D-B193-4F80301B97D9}">
      <dsp:nvSpPr>
        <dsp:cNvPr id="0" name=""/>
        <dsp:cNvSpPr/>
      </dsp:nvSpPr>
      <dsp:spPr>
        <a:xfrm>
          <a:off x="0" y="7544"/>
          <a:ext cx="6492875" cy="6762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1" kern="1200"/>
            <a:t>Deliverable:</a:t>
          </a:r>
          <a:r>
            <a:rPr lang="en-US" sz="1700" kern="1200"/>
            <a:t> some concrete thing which is to be delivered, to the client or internally to the development team; e.g.</a:t>
          </a:r>
        </a:p>
      </dsp:txBody>
      <dsp:txXfrm>
        <a:off x="33012" y="40556"/>
        <a:ext cx="6426851" cy="610236"/>
      </dsp:txXfrm>
    </dsp:sp>
    <dsp:sp modelId="{69FB615F-D214-42BA-8802-14D0EABB93ED}">
      <dsp:nvSpPr>
        <dsp:cNvPr id="0" name=""/>
        <dsp:cNvSpPr/>
      </dsp:nvSpPr>
      <dsp:spPr>
        <a:xfrm>
          <a:off x="0" y="683804"/>
          <a:ext cx="6492875"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Specifications reports</a:t>
          </a:r>
        </a:p>
        <a:p>
          <a:pPr marL="114300" lvl="1" indent="-114300" algn="l" defTabSz="577850">
            <a:lnSpc>
              <a:spcPct val="90000"/>
            </a:lnSpc>
            <a:spcBef>
              <a:spcPct val="0"/>
            </a:spcBef>
            <a:spcAft>
              <a:spcPct val="20000"/>
            </a:spcAft>
            <a:buChar char="••"/>
          </a:pPr>
          <a:r>
            <a:rPr lang="en-US" sz="1300" kern="1200"/>
            <a:t>Executable program</a:t>
          </a:r>
        </a:p>
        <a:p>
          <a:pPr marL="114300" lvl="1" indent="-114300" algn="l" defTabSz="577850">
            <a:lnSpc>
              <a:spcPct val="90000"/>
            </a:lnSpc>
            <a:spcBef>
              <a:spcPct val="0"/>
            </a:spcBef>
            <a:spcAft>
              <a:spcPct val="20000"/>
            </a:spcAft>
            <a:buChar char="••"/>
          </a:pPr>
          <a:r>
            <a:rPr lang="en-US" sz="1300" kern="1200"/>
            <a:t>Source code</a:t>
          </a:r>
        </a:p>
      </dsp:txBody>
      <dsp:txXfrm>
        <a:off x="0" y="683804"/>
        <a:ext cx="6492875" cy="668609"/>
      </dsp:txXfrm>
    </dsp:sp>
    <dsp:sp modelId="{8E9ECDEC-D6FE-4D65-BE5C-DBD519DB1BB3}">
      <dsp:nvSpPr>
        <dsp:cNvPr id="0" name=""/>
        <dsp:cNvSpPr/>
      </dsp:nvSpPr>
      <dsp:spPr>
        <a:xfrm>
          <a:off x="0" y="1352414"/>
          <a:ext cx="6492875" cy="676260"/>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i="1" kern="1200"/>
            <a:t>Task/Activity</a:t>
          </a:r>
          <a:r>
            <a:rPr lang="en-US" sz="1700" kern="1200"/>
            <a:t>: something we have to do during the project; e.g.</a:t>
          </a:r>
        </a:p>
      </dsp:txBody>
      <dsp:txXfrm>
        <a:off x="33012" y="1385426"/>
        <a:ext cx="6426851" cy="610236"/>
      </dsp:txXfrm>
    </dsp:sp>
    <dsp:sp modelId="{F825C801-08A0-40FB-AA31-98EE4D58A401}">
      <dsp:nvSpPr>
        <dsp:cNvPr id="0" name=""/>
        <dsp:cNvSpPr/>
      </dsp:nvSpPr>
      <dsp:spPr>
        <a:xfrm>
          <a:off x="0" y="2028674"/>
          <a:ext cx="6492875"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Defining user requirements</a:t>
          </a:r>
        </a:p>
        <a:p>
          <a:pPr marL="114300" lvl="1" indent="-114300" algn="l" defTabSz="577850">
            <a:lnSpc>
              <a:spcPct val="90000"/>
            </a:lnSpc>
            <a:spcBef>
              <a:spcPct val="0"/>
            </a:spcBef>
            <a:spcAft>
              <a:spcPct val="20000"/>
            </a:spcAft>
            <a:buChar char="••"/>
          </a:pPr>
          <a:r>
            <a:rPr lang="en-US" sz="1300" kern="1200"/>
            <a:t>Coding a module</a:t>
          </a:r>
        </a:p>
        <a:p>
          <a:pPr marL="114300" lvl="1" indent="-114300" algn="l" defTabSz="577850">
            <a:lnSpc>
              <a:spcPct val="90000"/>
            </a:lnSpc>
            <a:spcBef>
              <a:spcPct val="0"/>
            </a:spcBef>
            <a:spcAft>
              <a:spcPct val="20000"/>
            </a:spcAft>
            <a:buChar char="••"/>
          </a:pPr>
          <a:r>
            <a:rPr lang="en-US" sz="1300" kern="1200"/>
            <a:t>Doing system testing</a:t>
          </a:r>
        </a:p>
      </dsp:txBody>
      <dsp:txXfrm>
        <a:off x="0" y="2028674"/>
        <a:ext cx="6492875" cy="668609"/>
      </dsp:txXfrm>
    </dsp:sp>
    <dsp:sp modelId="{566180E2-F188-4F85-A3E1-9CAF059CDCD4}">
      <dsp:nvSpPr>
        <dsp:cNvPr id="0" name=""/>
        <dsp:cNvSpPr/>
      </dsp:nvSpPr>
      <dsp:spPr>
        <a:xfrm>
          <a:off x="0" y="2697285"/>
          <a:ext cx="6492875" cy="67626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a:t>Each task or activity will take some length of time</a:t>
          </a:r>
        </a:p>
      </dsp:txBody>
      <dsp:txXfrm>
        <a:off x="33012" y="2730297"/>
        <a:ext cx="6426851" cy="610236"/>
      </dsp:txXfrm>
    </dsp:sp>
    <dsp:sp modelId="{128929E2-208E-4830-A8B7-FA6E27CD2245}">
      <dsp:nvSpPr>
        <dsp:cNvPr id="0" name=""/>
        <dsp:cNvSpPr/>
      </dsp:nvSpPr>
      <dsp:spPr>
        <a:xfrm>
          <a:off x="0" y="3373545"/>
          <a:ext cx="6492875" cy="1724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Referred to as </a:t>
          </a:r>
          <a:r>
            <a:rPr lang="en-US" sz="1300" b="1" i="1" kern="1200"/>
            <a:t>duration</a:t>
          </a:r>
          <a:r>
            <a:rPr lang="en-US" sz="1300" kern="1200"/>
            <a:t> of task</a:t>
          </a:r>
        </a:p>
        <a:p>
          <a:pPr marL="114300" lvl="1" indent="-114300" algn="l" defTabSz="577850">
            <a:lnSpc>
              <a:spcPct val="90000"/>
            </a:lnSpc>
            <a:spcBef>
              <a:spcPct val="0"/>
            </a:spcBef>
            <a:spcAft>
              <a:spcPct val="20000"/>
            </a:spcAft>
            <a:buChar char="••"/>
          </a:pPr>
          <a:r>
            <a:rPr lang="en-US" sz="1300" kern="1200"/>
            <a:t>Sometimes measured in days, weeks, etc.</a:t>
          </a:r>
        </a:p>
        <a:p>
          <a:pPr marL="114300" lvl="1" indent="-114300" algn="l" defTabSz="577850">
            <a:lnSpc>
              <a:spcPct val="90000"/>
            </a:lnSpc>
            <a:spcBef>
              <a:spcPct val="0"/>
            </a:spcBef>
            <a:spcAft>
              <a:spcPct val="20000"/>
            </a:spcAft>
            <a:buChar char="••"/>
          </a:pPr>
          <a:r>
            <a:rPr lang="en-US" sz="1300" kern="1200"/>
            <a:t>Sometimes measured in person-days, person-weeks, etc.</a:t>
          </a:r>
        </a:p>
        <a:p>
          <a:pPr marL="114300" lvl="1" indent="-114300" algn="l" defTabSz="577850">
            <a:lnSpc>
              <a:spcPct val="90000"/>
            </a:lnSpc>
            <a:spcBef>
              <a:spcPct val="0"/>
            </a:spcBef>
            <a:spcAft>
              <a:spcPct val="20000"/>
            </a:spcAft>
            <a:buChar char="••"/>
          </a:pPr>
          <a:r>
            <a:rPr lang="en-US" sz="1300" b="1" i="1" kern="1200"/>
            <a:t>Person-day</a:t>
          </a:r>
          <a:r>
            <a:rPr lang="en-US" sz="1300" kern="1200"/>
            <a:t> = number of people X number of days</a:t>
          </a:r>
        </a:p>
        <a:p>
          <a:pPr marL="228600" lvl="2" indent="-114300" algn="l" defTabSz="577850">
            <a:lnSpc>
              <a:spcPct val="90000"/>
            </a:lnSpc>
            <a:spcBef>
              <a:spcPct val="0"/>
            </a:spcBef>
            <a:spcAft>
              <a:spcPct val="20000"/>
            </a:spcAft>
            <a:buChar char="••"/>
          </a:pPr>
          <a:r>
            <a:rPr lang="en-US" sz="1300" kern="1200"/>
            <a:t>Example: 12 person days for writing all code could mean 1 person 12 days or 4 people 3 days</a:t>
          </a:r>
        </a:p>
        <a:p>
          <a:pPr marL="228600" lvl="2" indent="-114300" algn="l" defTabSz="577850">
            <a:lnSpc>
              <a:spcPct val="90000"/>
            </a:lnSpc>
            <a:spcBef>
              <a:spcPct val="0"/>
            </a:spcBef>
            <a:spcAft>
              <a:spcPct val="20000"/>
            </a:spcAft>
            <a:buChar char="••"/>
          </a:pPr>
          <a:r>
            <a:rPr lang="en-US" sz="1300" b="1" kern="1200"/>
            <a:t>Note</a:t>
          </a:r>
          <a:r>
            <a:rPr lang="en-US" sz="1300" kern="1200"/>
            <a:t>: not always true that a task that takes 1 programmer 12 days would take 12 programmers 1 day</a:t>
          </a:r>
        </a:p>
      </dsp:txBody>
      <dsp:txXfrm>
        <a:off x="0" y="3373545"/>
        <a:ext cx="6492875" cy="17243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33E109-717A-45B8-93EF-89FCC14A2C83}">
      <dsp:nvSpPr>
        <dsp:cNvPr id="0" name=""/>
        <dsp:cNvSpPr/>
      </dsp:nvSpPr>
      <dsp:spPr>
        <a:xfrm>
          <a:off x="0" y="0"/>
          <a:ext cx="5399616" cy="1152757"/>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For a given task or activity, may be impossible to start it without some other task(s) or activity(ies) having been completed; e.g.</a:t>
          </a:r>
        </a:p>
        <a:p>
          <a:pPr marL="57150" lvl="1" indent="-57150" algn="l" defTabSz="400050">
            <a:lnSpc>
              <a:spcPct val="90000"/>
            </a:lnSpc>
            <a:spcBef>
              <a:spcPct val="0"/>
            </a:spcBef>
            <a:spcAft>
              <a:spcPct val="15000"/>
            </a:spcAft>
            <a:buChar char="••"/>
          </a:pPr>
          <a:r>
            <a:rPr lang="en-US" sz="900" kern="1200"/>
            <a:t>Cannot start coding without completing design</a:t>
          </a:r>
        </a:p>
        <a:p>
          <a:pPr marL="57150" lvl="1" indent="-57150" algn="l" defTabSz="400050">
            <a:lnSpc>
              <a:spcPct val="90000"/>
            </a:lnSpc>
            <a:spcBef>
              <a:spcPct val="0"/>
            </a:spcBef>
            <a:spcAft>
              <a:spcPct val="15000"/>
            </a:spcAft>
            <a:buChar char="••"/>
          </a:pPr>
          <a:r>
            <a:rPr lang="en-US" sz="900" kern="1200"/>
            <a:t>Cannot start system testing without completing code integration and test plan</a:t>
          </a:r>
        </a:p>
      </dsp:txBody>
      <dsp:txXfrm>
        <a:off x="33763" y="33763"/>
        <a:ext cx="4058293" cy="1085231"/>
      </dsp:txXfrm>
    </dsp:sp>
    <dsp:sp modelId="{81A9FE78-DB66-44BB-9341-1A423348C44E}">
      <dsp:nvSpPr>
        <dsp:cNvPr id="0" name=""/>
        <dsp:cNvSpPr/>
      </dsp:nvSpPr>
      <dsp:spPr>
        <a:xfrm>
          <a:off x="452217" y="1362350"/>
          <a:ext cx="5399616" cy="1152757"/>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If task B cannot start without A being completed, we say</a:t>
          </a:r>
        </a:p>
        <a:p>
          <a:pPr marL="57150" lvl="1" indent="-57150" algn="l" defTabSz="400050">
            <a:lnSpc>
              <a:spcPct val="90000"/>
            </a:lnSpc>
            <a:spcBef>
              <a:spcPct val="0"/>
            </a:spcBef>
            <a:spcAft>
              <a:spcPct val="15000"/>
            </a:spcAft>
            <a:buChar char="••"/>
          </a:pPr>
          <a:r>
            <a:rPr lang="en-US" sz="900" kern="1200"/>
            <a:t>B depends on A</a:t>
          </a:r>
        </a:p>
        <a:p>
          <a:pPr marL="57150" lvl="1" indent="-57150" algn="l" defTabSz="400050">
            <a:lnSpc>
              <a:spcPct val="90000"/>
            </a:lnSpc>
            <a:spcBef>
              <a:spcPct val="0"/>
            </a:spcBef>
            <a:spcAft>
              <a:spcPct val="15000"/>
            </a:spcAft>
            <a:buChar char="••"/>
          </a:pPr>
          <a:r>
            <a:rPr lang="en-US" sz="900" kern="1200"/>
            <a:t>There is a dependency between A and B</a:t>
          </a:r>
        </a:p>
      </dsp:txBody>
      <dsp:txXfrm>
        <a:off x="485980" y="1396113"/>
        <a:ext cx="4130580" cy="1085231"/>
      </dsp:txXfrm>
    </dsp:sp>
    <dsp:sp modelId="{43800CBD-07C4-4735-B440-FC94D146F8B4}">
      <dsp:nvSpPr>
        <dsp:cNvPr id="0" name=""/>
        <dsp:cNvSpPr/>
      </dsp:nvSpPr>
      <dsp:spPr>
        <a:xfrm>
          <a:off x="897686" y="2724700"/>
          <a:ext cx="5399616" cy="1152757"/>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i="1" kern="1200"/>
            <a:t>Milestone</a:t>
          </a:r>
          <a:r>
            <a:rPr lang="en-US" sz="1200" kern="1200"/>
            <a:t>: some achievement which must be made during the project; e.g.</a:t>
          </a:r>
        </a:p>
        <a:p>
          <a:pPr marL="57150" lvl="1" indent="-57150" algn="l" defTabSz="400050">
            <a:lnSpc>
              <a:spcPct val="90000"/>
            </a:lnSpc>
            <a:spcBef>
              <a:spcPct val="0"/>
            </a:spcBef>
            <a:spcAft>
              <a:spcPct val="15000"/>
            </a:spcAft>
            <a:buChar char="••"/>
          </a:pPr>
          <a:r>
            <a:rPr lang="en-US" sz="900" kern="1200"/>
            <a:t>Delivering some deliverable</a:t>
          </a:r>
        </a:p>
        <a:p>
          <a:pPr marL="57150" lvl="1" indent="-57150" algn="l" defTabSz="400050">
            <a:lnSpc>
              <a:spcPct val="90000"/>
            </a:lnSpc>
            <a:spcBef>
              <a:spcPct val="0"/>
            </a:spcBef>
            <a:spcAft>
              <a:spcPct val="15000"/>
            </a:spcAft>
            <a:buChar char="••"/>
          </a:pPr>
          <a:r>
            <a:rPr lang="en-US" sz="900" kern="1200"/>
            <a:t>Completing some task</a:t>
          </a:r>
        </a:p>
      </dsp:txBody>
      <dsp:txXfrm>
        <a:off x="931449" y="2758463"/>
        <a:ext cx="4137329" cy="1085231"/>
      </dsp:txXfrm>
    </dsp:sp>
    <dsp:sp modelId="{387D2C4E-36E1-45D4-A493-C0F41E2FC207}">
      <dsp:nvSpPr>
        <dsp:cNvPr id="0" name=""/>
        <dsp:cNvSpPr/>
      </dsp:nvSpPr>
      <dsp:spPr>
        <a:xfrm>
          <a:off x="1349904" y="4087050"/>
          <a:ext cx="5399616" cy="1152757"/>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a:t>Note, delivering a deliverable may be a milestone, but not all milestones are associated with deliverables </a:t>
          </a:r>
        </a:p>
      </dsp:txBody>
      <dsp:txXfrm>
        <a:off x="1383667" y="4120813"/>
        <a:ext cx="4130580" cy="1085231"/>
      </dsp:txXfrm>
    </dsp:sp>
    <dsp:sp modelId="{646F8764-46C4-4ADC-888B-6AB25E4566F6}">
      <dsp:nvSpPr>
        <dsp:cNvPr id="0" name=""/>
        <dsp:cNvSpPr/>
      </dsp:nvSpPr>
      <dsp:spPr>
        <a:xfrm>
          <a:off x="4650324" y="882907"/>
          <a:ext cx="749292" cy="749292"/>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4818915" y="882907"/>
        <a:ext cx="412110" cy="563842"/>
      </dsp:txXfrm>
    </dsp:sp>
    <dsp:sp modelId="{BAABBFEE-12AF-47AB-BD4D-C030901C0034}">
      <dsp:nvSpPr>
        <dsp:cNvPr id="0" name=""/>
        <dsp:cNvSpPr/>
      </dsp:nvSpPr>
      <dsp:spPr>
        <a:xfrm>
          <a:off x="5102542" y="2245257"/>
          <a:ext cx="749292" cy="749292"/>
        </a:xfrm>
        <a:prstGeom prst="downArrow">
          <a:avLst>
            <a:gd name="adj1" fmla="val 55000"/>
            <a:gd name="adj2" fmla="val 45000"/>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5271133" y="2245257"/>
        <a:ext cx="412110" cy="563842"/>
      </dsp:txXfrm>
    </dsp:sp>
    <dsp:sp modelId="{06B8F7D4-8D78-4887-8B40-7DF1FF7C6251}">
      <dsp:nvSpPr>
        <dsp:cNvPr id="0" name=""/>
        <dsp:cNvSpPr/>
      </dsp:nvSpPr>
      <dsp:spPr>
        <a:xfrm>
          <a:off x="5548010" y="3607607"/>
          <a:ext cx="749292" cy="749292"/>
        </a:xfrm>
        <a:prstGeom prst="downArrow">
          <a:avLst>
            <a:gd name="adj1" fmla="val 55000"/>
            <a:gd name="adj2" fmla="val 45000"/>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endParaRPr lang="en-US" sz="3400" kern="1200"/>
        </a:p>
      </dsp:txBody>
      <dsp:txXfrm>
        <a:off x="5716601" y="3607607"/>
        <a:ext cx="412110" cy="5638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AEB12-AC84-41E9-84BD-4957B3321B3B}">
      <dsp:nvSpPr>
        <dsp:cNvPr id="0" name=""/>
        <dsp:cNvSpPr/>
      </dsp:nvSpPr>
      <dsp:spPr>
        <a:xfrm>
          <a:off x="0" y="6648"/>
          <a:ext cx="6749521" cy="8710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1B582-6123-4FE1-BD4D-645C999FECA3}">
      <dsp:nvSpPr>
        <dsp:cNvPr id="0" name=""/>
        <dsp:cNvSpPr/>
      </dsp:nvSpPr>
      <dsp:spPr>
        <a:xfrm>
          <a:off x="263503" y="202642"/>
          <a:ext cx="479096" cy="479096"/>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845382-E10A-4F58-A0B0-5692BAA9F7BD}">
      <dsp:nvSpPr>
        <dsp:cNvPr id="0" name=""/>
        <dsp:cNvSpPr/>
      </dsp:nvSpPr>
      <dsp:spPr>
        <a:xfrm>
          <a:off x="1006103" y="6648"/>
          <a:ext cx="3037284"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711200">
            <a:lnSpc>
              <a:spcPct val="90000"/>
            </a:lnSpc>
            <a:spcBef>
              <a:spcPct val="0"/>
            </a:spcBef>
            <a:spcAft>
              <a:spcPct val="35000"/>
            </a:spcAft>
          </a:pPr>
          <a:r>
            <a:rPr lang="en-US" sz="1600" i="1" kern="1200"/>
            <a:t>Deadline</a:t>
          </a:r>
          <a:r>
            <a:rPr lang="en-US" sz="1600" kern="1200"/>
            <a:t> time by which milestone has to be met</a:t>
          </a:r>
        </a:p>
      </dsp:txBody>
      <dsp:txXfrm>
        <a:off x="1006103" y="6648"/>
        <a:ext cx="3037284" cy="871085"/>
      </dsp:txXfrm>
    </dsp:sp>
    <dsp:sp modelId="{F4BE729C-D338-47E1-B24C-B1E335967FC3}">
      <dsp:nvSpPr>
        <dsp:cNvPr id="0" name=""/>
        <dsp:cNvSpPr/>
      </dsp:nvSpPr>
      <dsp:spPr>
        <a:xfrm>
          <a:off x="4043387" y="6648"/>
          <a:ext cx="2705149"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488950">
            <a:lnSpc>
              <a:spcPct val="90000"/>
            </a:lnSpc>
            <a:spcBef>
              <a:spcPct val="0"/>
            </a:spcBef>
            <a:spcAft>
              <a:spcPct val="35000"/>
            </a:spcAft>
          </a:pPr>
          <a:r>
            <a:rPr lang="en-US" sz="1100" kern="1200"/>
            <a:t>Some deadlines are set by the client</a:t>
          </a:r>
        </a:p>
        <a:p>
          <a:pPr lvl="0" algn="l" defTabSz="488950">
            <a:lnSpc>
              <a:spcPct val="90000"/>
            </a:lnSpc>
            <a:spcBef>
              <a:spcPct val="0"/>
            </a:spcBef>
            <a:spcAft>
              <a:spcPct val="35000"/>
            </a:spcAft>
          </a:pPr>
          <a:r>
            <a:rPr lang="en-US" sz="1100" kern="1200"/>
            <a:t>Others are set by us on project to make sure project stays on track</a:t>
          </a:r>
        </a:p>
      </dsp:txBody>
      <dsp:txXfrm>
        <a:off x="4043387" y="6648"/>
        <a:ext cx="2705149" cy="871085"/>
      </dsp:txXfrm>
    </dsp:sp>
    <dsp:sp modelId="{35896C2D-3A1D-458F-B189-184E2628B1D9}">
      <dsp:nvSpPr>
        <dsp:cNvPr id="0" name=""/>
        <dsp:cNvSpPr/>
      </dsp:nvSpPr>
      <dsp:spPr>
        <a:xfrm>
          <a:off x="0" y="1095504"/>
          <a:ext cx="6749521" cy="8710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79609-97C3-4AD0-8871-732616007EE6}">
      <dsp:nvSpPr>
        <dsp:cNvPr id="0" name=""/>
        <dsp:cNvSpPr/>
      </dsp:nvSpPr>
      <dsp:spPr>
        <a:xfrm>
          <a:off x="263503" y="1291498"/>
          <a:ext cx="479096" cy="479096"/>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287940-8D58-463A-9906-31C5029669F3}">
      <dsp:nvSpPr>
        <dsp:cNvPr id="0" name=""/>
        <dsp:cNvSpPr/>
      </dsp:nvSpPr>
      <dsp:spPr>
        <a:xfrm>
          <a:off x="1006103" y="1095504"/>
          <a:ext cx="3037284"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711200">
            <a:lnSpc>
              <a:spcPct val="90000"/>
            </a:lnSpc>
            <a:spcBef>
              <a:spcPct val="0"/>
            </a:spcBef>
            <a:spcAft>
              <a:spcPct val="35000"/>
            </a:spcAft>
          </a:pPr>
          <a:r>
            <a:rPr lang="en-US" sz="1600" kern="1200"/>
            <a:t>To set a deadline for completing task T, we must consider how long it will take to:</a:t>
          </a:r>
        </a:p>
      </dsp:txBody>
      <dsp:txXfrm>
        <a:off x="1006103" y="1095504"/>
        <a:ext cx="3037284" cy="871085"/>
      </dsp:txXfrm>
    </dsp:sp>
    <dsp:sp modelId="{62E1A013-1031-4BF8-9D41-5B48E418931E}">
      <dsp:nvSpPr>
        <dsp:cNvPr id="0" name=""/>
        <dsp:cNvSpPr/>
      </dsp:nvSpPr>
      <dsp:spPr>
        <a:xfrm>
          <a:off x="4043387" y="1095504"/>
          <a:ext cx="2705149"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488950">
            <a:lnSpc>
              <a:spcPct val="90000"/>
            </a:lnSpc>
            <a:spcBef>
              <a:spcPct val="0"/>
            </a:spcBef>
            <a:spcAft>
              <a:spcPct val="35000"/>
            </a:spcAft>
          </a:pPr>
          <a:r>
            <a:rPr lang="en-US" sz="1100" kern="1200"/>
            <a:t>Complete the tasks that task T depends on</a:t>
          </a:r>
        </a:p>
        <a:p>
          <a:pPr lvl="0" algn="l" defTabSz="488950">
            <a:lnSpc>
              <a:spcPct val="90000"/>
            </a:lnSpc>
            <a:spcBef>
              <a:spcPct val="0"/>
            </a:spcBef>
            <a:spcAft>
              <a:spcPct val="35000"/>
            </a:spcAft>
          </a:pPr>
          <a:r>
            <a:rPr lang="en-US" sz="1100" kern="1200"/>
            <a:t>Complete task T itself</a:t>
          </a:r>
        </a:p>
      </dsp:txBody>
      <dsp:txXfrm>
        <a:off x="4043387" y="1095504"/>
        <a:ext cx="2705149" cy="871085"/>
      </dsp:txXfrm>
    </dsp:sp>
    <dsp:sp modelId="{439795EE-1F09-4A15-8BFB-A05834F8AC70}">
      <dsp:nvSpPr>
        <dsp:cNvPr id="0" name=""/>
        <dsp:cNvSpPr/>
      </dsp:nvSpPr>
      <dsp:spPr>
        <a:xfrm>
          <a:off x="0" y="2184361"/>
          <a:ext cx="6749521" cy="8710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C95559-ACAF-4B4D-8852-DAD7612F3EA7}">
      <dsp:nvSpPr>
        <dsp:cNvPr id="0" name=""/>
        <dsp:cNvSpPr/>
      </dsp:nvSpPr>
      <dsp:spPr>
        <a:xfrm>
          <a:off x="263503" y="2380355"/>
          <a:ext cx="479096" cy="479096"/>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2D7BD-8499-4E88-858B-5F9F87B7E6B2}">
      <dsp:nvSpPr>
        <dsp:cNvPr id="0" name=""/>
        <dsp:cNvSpPr/>
      </dsp:nvSpPr>
      <dsp:spPr>
        <a:xfrm>
          <a:off x="1006103" y="2184361"/>
          <a:ext cx="3037284"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711200">
            <a:lnSpc>
              <a:spcPct val="90000"/>
            </a:lnSpc>
            <a:spcBef>
              <a:spcPct val="0"/>
            </a:spcBef>
            <a:spcAft>
              <a:spcPct val="35000"/>
            </a:spcAft>
          </a:pPr>
          <a:r>
            <a:rPr lang="en-US" sz="1600" kern="1200"/>
            <a:t>If we miss a deadline, we say (euphemistically) “the deadline has slipped”</a:t>
          </a:r>
        </a:p>
      </dsp:txBody>
      <dsp:txXfrm>
        <a:off x="1006103" y="2184361"/>
        <a:ext cx="3037284" cy="871085"/>
      </dsp:txXfrm>
    </dsp:sp>
    <dsp:sp modelId="{E39B8D37-CA9B-4C64-8E0D-C3CF1B42AF16}">
      <dsp:nvSpPr>
        <dsp:cNvPr id="0" name=""/>
        <dsp:cNvSpPr/>
      </dsp:nvSpPr>
      <dsp:spPr>
        <a:xfrm>
          <a:off x="4043387" y="2184361"/>
          <a:ext cx="2705149"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488950">
            <a:lnSpc>
              <a:spcPct val="90000"/>
            </a:lnSpc>
            <a:spcBef>
              <a:spcPct val="0"/>
            </a:spcBef>
            <a:spcAft>
              <a:spcPct val="35000"/>
            </a:spcAft>
          </a:pPr>
          <a:r>
            <a:rPr lang="en-US" sz="1100" kern="1200"/>
            <a:t>This is virtually inevitable</a:t>
          </a:r>
        </a:p>
      </dsp:txBody>
      <dsp:txXfrm>
        <a:off x="4043387" y="2184361"/>
        <a:ext cx="2705149" cy="871085"/>
      </dsp:txXfrm>
    </dsp:sp>
    <dsp:sp modelId="{4DF6D173-3BEB-4E05-9535-AACA371A8D14}">
      <dsp:nvSpPr>
        <dsp:cNvPr id="0" name=""/>
        <dsp:cNvSpPr/>
      </dsp:nvSpPr>
      <dsp:spPr>
        <a:xfrm>
          <a:off x="0" y="3273217"/>
          <a:ext cx="6749521" cy="8710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7BB39-DB85-421F-86A9-3B5A84D0D5A5}">
      <dsp:nvSpPr>
        <dsp:cNvPr id="0" name=""/>
        <dsp:cNvSpPr/>
      </dsp:nvSpPr>
      <dsp:spPr>
        <a:xfrm>
          <a:off x="263503" y="3469212"/>
          <a:ext cx="479096" cy="479096"/>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74E82E-2BBA-493F-94DB-CCF90C85EDCE}">
      <dsp:nvSpPr>
        <dsp:cNvPr id="0" name=""/>
        <dsp:cNvSpPr/>
      </dsp:nvSpPr>
      <dsp:spPr>
        <a:xfrm>
          <a:off x="1006103" y="3273217"/>
          <a:ext cx="3037284"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711200">
            <a:lnSpc>
              <a:spcPct val="90000"/>
            </a:lnSpc>
            <a:spcBef>
              <a:spcPct val="0"/>
            </a:spcBef>
            <a:spcAft>
              <a:spcPct val="35000"/>
            </a:spcAft>
          </a:pPr>
          <a:r>
            <a:rPr lang="en-US" sz="1600" kern="1200"/>
            <a:t>Important tasks for project managers</a:t>
          </a:r>
        </a:p>
      </dsp:txBody>
      <dsp:txXfrm>
        <a:off x="1006103" y="3273217"/>
        <a:ext cx="3037284" cy="871085"/>
      </dsp:txXfrm>
    </dsp:sp>
    <dsp:sp modelId="{96D0CB99-7E51-4F82-AF66-31AB94590765}">
      <dsp:nvSpPr>
        <dsp:cNvPr id="0" name=""/>
        <dsp:cNvSpPr/>
      </dsp:nvSpPr>
      <dsp:spPr>
        <a:xfrm>
          <a:off x="4043387" y="3273217"/>
          <a:ext cx="2705149"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488950">
            <a:lnSpc>
              <a:spcPct val="90000"/>
            </a:lnSpc>
            <a:spcBef>
              <a:spcPct val="0"/>
            </a:spcBef>
            <a:spcAft>
              <a:spcPct val="35000"/>
            </a:spcAft>
          </a:pPr>
          <a:r>
            <a:rPr lang="en-US" sz="1100" kern="1200"/>
            <a:t>Monitor whether past deadlines have slipped</a:t>
          </a:r>
        </a:p>
        <a:p>
          <a:pPr lvl="0" algn="l" defTabSz="488950">
            <a:lnSpc>
              <a:spcPct val="90000"/>
            </a:lnSpc>
            <a:spcBef>
              <a:spcPct val="0"/>
            </a:spcBef>
            <a:spcAft>
              <a:spcPct val="35000"/>
            </a:spcAft>
          </a:pPr>
          <a:r>
            <a:rPr lang="en-US" sz="1100" kern="1200"/>
            <a:t>Monitor whether future deadlines are going to slip</a:t>
          </a:r>
        </a:p>
        <a:p>
          <a:pPr lvl="0" algn="l" defTabSz="488950">
            <a:lnSpc>
              <a:spcPct val="90000"/>
            </a:lnSpc>
            <a:spcBef>
              <a:spcPct val="0"/>
            </a:spcBef>
            <a:spcAft>
              <a:spcPct val="35000"/>
            </a:spcAft>
          </a:pPr>
          <a:r>
            <a:rPr lang="en-US" sz="1100" kern="1200"/>
            <a:t>Allocate or reallocate resources to help make deadlines</a:t>
          </a:r>
        </a:p>
      </dsp:txBody>
      <dsp:txXfrm>
        <a:off x="4043387" y="3273217"/>
        <a:ext cx="2705149" cy="871085"/>
      </dsp:txXfrm>
    </dsp:sp>
    <dsp:sp modelId="{DAF3EE27-052B-4AE7-86C7-D1B954C0FF3F}">
      <dsp:nvSpPr>
        <dsp:cNvPr id="0" name=""/>
        <dsp:cNvSpPr/>
      </dsp:nvSpPr>
      <dsp:spPr>
        <a:xfrm>
          <a:off x="0" y="4362074"/>
          <a:ext cx="6749521" cy="8710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69E699-CDB2-4278-99BB-F4BFD7F4F453}">
      <dsp:nvSpPr>
        <dsp:cNvPr id="0" name=""/>
        <dsp:cNvSpPr/>
      </dsp:nvSpPr>
      <dsp:spPr>
        <a:xfrm>
          <a:off x="263503" y="4558068"/>
          <a:ext cx="479096" cy="479096"/>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909F8B-F195-4923-9BF5-8FCE6F5BD3EB}">
      <dsp:nvSpPr>
        <dsp:cNvPr id="0" name=""/>
        <dsp:cNvSpPr/>
      </dsp:nvSpPr>
      <dsp:spPr>
        <a:xfrm>
          <a:off x="1006103" y="4362074"/>
          <a:ext cx="5742433" cy="871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190" tIns="92190" rIns="92190" bIns="92190" numCol="1" spcCol="1270" anchor="ctr" anchorCtr="0">
          <a:noAutofit/>
        </a:bodyPr>
        <a:lstStyle/>
        <a:p>
          <a:pPr lvl="0" algn="l" defTabSz="711200">
            <a:lnSpc>
              <a:spcPct val="90000"/>
            </a:lnSpc>
            <a:spcBef>
              <a:spcPct val="0"/>
            </a:spcBef>
            <a:spcAft>
              <a:spcPct val="35000"/>
            </a:spcAft>
          </a:pPr>
          <a:r>
            <a:rPr lang="en-US" sz="1600" kern="1200"/>
            <a:t>PERT chart and Gantt charts help project managers do these things (among others)</a:t>
          </a:r>
        </a:p>
      </dsp:txBody>
      <dsp:txXfrm>
        <a:off x="1006103" y="4362074"/>
        <a:ext cx="5742433" cy="8710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12084-5890-4AB1-99DF-64D6A1EAEF48}">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71842B-3C6D-47FC-A81A-513F624C81FD}">
      <dsp:nvSpPr>
        <dsp:cNvPr id="0" name=""/>
        <dsp:cNvSpPr/>
      </dsp:nvSpPr>
      <dsp:spPr>
        <a:xfrm>
          <a:off x="0" y="623"/>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1.Planning </a:t>
          </a:r>
          <a:r>
            <a:rPr lang="en-US" sz="1600" kern="1200" dirty="0"/>
            <a:t>&amp;  Analysis</a:t>
          </a:r>
        </a:p>
      </dsp:txBody>
      <dsp:txXfrm>
        <a:off x="0" y="623"/>
        <a:ext cx="6492875" cy="364582"/>
      </dsp:txXfrm>
    </dsp:sp>
    <dsp:sp modelId="{0B909D0D-1D25-40C5-A5D7-19D0C01041C2}">
      <dsp:nvSpPr>
        <dsp:cNvPr id="0" name=""/>
        <dsp:cNvSpPr/>
      </dsp:nvSpPr>
      <dsp:spPr>
        <a:xfrm>
          <a:off x="0" y="365205"/>
          <a:ext cx="6492875" cy="0"/>
        </a:xfrm>
        <a:prstGeom prst="line">
          <a:avLst/>
        </a:prstGeom>
        <a:solidFill>
          <a:schemeClr val="accent2">
            <a:hueOff val="-276459"/>
            <a:satOff val="1902"/>
            <a:lumOff val="211"/>
            <a:alphaOff val="0"/>
          </a:schemeClr>
        </a:solidFill>
        <a:ln w="15875" cap="rnd" cmpd="sng" algn="ctr">
          <a:solidFill>
            <a:schemeClr val="accent2">
              <a:hueOff val="-276459"/>
              <a:satOff val="1902"/>
              <a:lumOff val="2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AC9054-AA1E-42F2-92B0-9DEA8FC0EFA3}">
      <dsp:nvSpPr>
        <dsp:cNvPr id="0" name=""/>
        <dsp:cNvSpPr/>
      </dsp:nvSpPr>
      <dsp:spPr>
        <a:xfrm>
          <a:off x="0" y="365205"/>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1.1 Requirement Gathering</a:t>
          </a:r>
        </a:p>
      </dsp:txBody>
      <dsp:txXfrm>
        <a:off x="0" y="365205"/>
        <a:ext cx="6492875" cy="364582"/>
      </dsp:txXfrm>
    </dsp:sp>
    <dsp:sp modelId="{73147C3E-FECD-4D65-9A90-DE6525F50B74}">
      <dsp:nvSpPr>
        <dsp:cNvPr id="0" name=""/>
        <dsp:cNvSpPr/>
      </dsp:nvSpPr>
      <dsp:spPr>
        <a:xfrm>
          <a:off x="0" y="729788"/>
          <a:ext cx="6492875" cy="0"/>
        </a:xfrm>
        <a:prstGeom prst="line">
          <a:avLst/>
        </a:prstGeom>
        <a:solidFill>
          <a:schemeClr val="accent2">
            <a:hueOff val="-552917"/>
            <a:satOff val="3803"/>
            <a:lumOff val="422"/>
            <a:alphaOff val="0"/>
          </a:schemeClr>
        </a:solidFill>
        <a:ln w="15875" cap="rnd" cmpd="sng" algn="ctr">
          <a:solidFill>
            <a:schemeClr val="accent2">
              <a:hueOff val="-552917"/>
              <a:satOff val="3803"/>
              <a:lumOff val="4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E5917A-D2E0-4578-9298-6F517A99A0DA}">
      <dsp:nvSpPr>
        <dsp:cNvPr id="0" name=""/>
        <dsp:cNvSpPr/>
      </dsp:nvSpPr>
      <dsp:spPr>
        <a:xfrm>
          <a:off x="0" y="729788"/>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1.1.1 Creating Questionnaire</a:t>
          </a:r>
        </a:p>
      </dsp:txBody>
      <dsp:txXfrm>
        <a:off x="0" y="729788"/>
        <a:ext cx="6492875" cy="364582"/>
      </dsp:txXfrm>
    </dsp:sp>
    <dsp:sp modelId="{EB6A74A5-A3E2-4F1B-BC59-68D88EF95995}">
      <dsp:nvSpPr>
        <dsp:cNvPr id="0" name=""/>
        <dsp:cNvSpPr/>
      </dsp:nvSpPr>
      <dsp:spPr>
        <a:xfrm>
          <a:off x="0" y="1094370"/>
          <a:ext cx="6492875" cy="0"/>
        </a:xfrm>
        <a:prstGeom prst="line">
          <a:avLst/>
        </a:prstGeom>
        <a:solidFill>
          <a:schemeClr val="accent2">
            <a:hueOff val="-829376"/>
            <a:satOff val="5705"/>
            <a:lumOff val="633"/>
            <a:alphaOff val="0"/>
          </a:schemeClr>
        </a:solidFill>
        <a:ln w="15875" cap="rnd" cmpd="sng" algn="ctr">
          <a:solidFill>
            <a:schemeClr val="accent2">
              <a:hueOff val="-829376"/>
              <a:satOff val="5705"/>
              <a:lumOff val="6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D9859-417A-4A6D-82A9-FE37FBCB2637}">
      <dsp:nvSpPr>
        <dsp:cNvPr id="0" name=""/>
        <dsp:cNvSpPr/>
      </dsp:nvSpPr>
      <dsp:spPr>
        <a:xfrm>
          <a:off x="0" y="1094370"/>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1.1.2  Observation method</a:t>
          </a:r>
        </a:p>
      </dsp:txBody>
      <dsp:txXfrm>
        <a:off x="0" y="1094370"/>
        <a:ext cx="6492875" cy="364582"/>
      </dsp:txXfrm>
    </dsp:sp>
    <dsp:sp modelId="{3FD617F2-2B87-4623-889A-39067EA55FC2}">
      <dsp:nvSpPr>
        <dsp:cNvPr id="0" name=""/>
        <dsp:cNvSpPr/>
      </dsp:nvSpPr>
      <dsp:spPr>
        <a:xfrm>
          <a:off x="0" y="1458952"/>
          <a:ext cx="6492875" cy="0"/>
        </a:xfrm>
        <a:prstGeom prst="line">
          <a:avLst/>
        </a:prstGeom>
        <a:solidFill>
          <a:schemeClr val="accent2">
            <a:hueOff val="-1105834"/>
            <a:satOff val="7607"/>
            <a:lumOff val="844"/>
            <a:alphaOff val="0"/>
          </a:schemeClr>
        </a:solidFill>
        <a:ln w="15875" cap="rnd" cmpd="sng" algn="ctr">
          <a:solidFill>
            <a:schemeClr val="accent2">
              <a:hueOff val="-1105834"/>
              <a:satOff val="7607"/>
              <a:lumOff val="8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452AD7-58EB-41FF-99A1-F1CB5F29AEA8}">
      <dsp:nvSpPr>
        <dsp:cNvPr id="0" name=""/>
        <dsp:cNvSpPr/>
      </dsp:nvSpPr>
      <dsp:spPr>
        <a:xfrm>
          <a:off x="0" y="1458952"/>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2. Designing</a:t>
          </a:r>
        </a:p>
      </dsp:txBody>
      <dsp:txXfrm>
        <a:off x="0" y="1458952"/>
        <a:ext cx="6492875" cy="364582"/>
      </dsp:txXfrm>
    </dsp:sp>
    <dsp:sp modelId="{59449187-EBC4-4178-BA70-2EB9D5259B6D}">
      <dsp:nvSpPr>
        <dsp:cNvPr id="0" name=""/>
        <dsp:cNvSpPr/>
      </dsp:nvSpPr>
      <dsp:spPr>
        <a:xfrm>
          <a:off x="0" y="1823535"/>
          <a:ext cx="6492875" cy="0"/>
        </a:xfrm>
        <a:prstGeom prst="line">
          <a:avLst/>
        </a:prstGeom>
        <a:solidFill>
          <a:schemeClr val="accent2">
            <a:hueOff val="-1382293"/>
            <a:satOff val="9508"/>
            <a:lumOff val="1055"/>
            <a:alphaOff val="0"/>
          </a:schemeClr>
        </a:solidFill>
        <a:ln w="15875" cap="rnd" cmpd="sng" algn="ctr">
          <a:solidFill>
            <a:schemeClr val="accent2">
              <a:hueOff val="-1382293"/>
              <a:satOff val="9508"/>
              <a:lumOff val="10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DA69B-D976-49F9-BD42-1CC4ADC2E106}">
      <dsp:nvSpPr>
        <dsp:cNvPr id="0" name=""/>
        <dsp:cNvSpPr/>
      </dsp:nvSpPr>
      <dsp:spPr>
        <a:xfrm>
          <a:off x="0" y="1823535"/>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2.1 GUI forms</a:t>
          </a:r>
        </a:p>
      </dsp:txBody>
      <dsp:txXfrm>
        <a:off x="0" y="1823535"/>
        <a:ext cx="6492875" cy="364582"/>
      </dsp:txXfrm>
    </dsp:sp>
    <dsp:sp modelId="{791C0E27-8803-4F22-B97E-ABEE179FA878}">
      <dsp:nvSpPr>
        <dsp:cNvPr id="0" name=""/>
        <dsp:cNvSpPr/>
      </dsp:nvSpPr>
      <dsp:spPr>
        <a:xfrm>
          <a:off x="0" y="2188117"/>
          <a:ext cx="6492875" cy="0"/>
        </a:xfrm>
        <a:prstGeom prst="line">
          <a:avLst/>
        </a:prstGeom>
        <a:solidFill>
          <a:schemeClr val="accent2">
            <a:hueOff val="-1658751"/>
            <a:satOff val="11410"/>
            <a:lumOff val="1266"/>
            <a:alphaOff val="0"/>
          </a:schemeClr>
        </a:solidFill>
        <a:ln w="15875" cap="rnd" cmpd="sng" algn="ctr">
          <a:solidFill>
            <a:schemeClr val="accent2">
              <a:hueOff val="-1658751"/>
              <a:satOff val="11410"/>
              <a:lumOff val="126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70CF0F-7860-4724-A6F0-6214505C6DBD}">
      <dsp:nvSpPr>
        <dsp:cNvPr id="0" name=""/>
        <dsp:cNvSpPr/>
      </dsp:nvSpPr>
      <dsp:spPr>
        <a:xfrm>
          <a:off x="0" y="2188117"/>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2.2  Database design</a:t>
          </a:r>
        </a:p>
      </dsp:txBody>
      <dsp:txXfrm>
        <a:off x="0" y="2188117"/>
        <a:ext cx="6492875" cy="364582"/>
      </dsp:txXfrm>
    </dsp:sp>
    <dsp:sp modelId="{E8D8BAC3-0908-4B24-905D-6FC8B5A749BB}">
      <dsp:nvSpPr>
        <dsp:cNvPr id="0" name=""/>
        <dsp:cNvSpPr/>
      </dsp:nvSpPr>
      <dsp:spPr>
        <a:xfrm>
          <a:off x="0" y="2552700"/>
          <a:ext cx="6492875" cy="0"/>
        </a:xfrm>
        <a:prstGeom prst="line">
          <a:avLst/>
        </a:prstGeom>
        <a:solidFill>
          <a:schemeClr val="accent2">
            <a:hueOff val="-1935210"/>
            <a:satOff val="13312"/>
            <a:lumOff val="1478"/>
            <a:alphaOff val="0"/>
          </a:schemeClr>
        </a:solidFill>
        <a:ln w="15875" cap="rnd" cmpd="sng" algn="ctr">
          <a:solidFill>
            <a:schemeClr val="accent2">
              <a:hueOff val="-1935210"/>
              <a:satOff val="13312"/>
              <a:lumOff val="14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4E7B43-95F6-4BCE-8A9B-081AF0C2C525}">
      <dsp:nvSpPr>
        <dsp:cNvPr id="0" name=""/>
        <dsp:cNvSpPr/>
      </dsp:nvSpPr>
      <dsp:spPr>
        <a:xfrm>
          <a:off x="0" y="2552700"/>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3. Development </a:t>
          </a:r>
        </a:p>
      </dsp:txBody>
      <dsp:txXfrm>
        <a:off x="0" y="2552700"/>
        <a:ext cx="6492875" cy="364582"/>
      </dsp:txXfrm>
    </dsp:sp>
    <dsp:sp modelId="{C9D18722-F663-4D34-8874-545B54D24C51}">
      <dsp:nvSpPr>
        <dsp:cNvPr id="0" name=""/>
        <dsp:cNvSpPr/>
      </dsp:nvSpPr>
      <dsp:spPr>
        <a:xfrm>
          <a:off x="0" y="2917282"/>
          <a:ext cx="6492875" cy="0"/>
        </a:xfrm>
        <a:prstGeom prst="line">
          <a:avLst/>
        </a:prstGeom>
        <a:solidFill>
          <a:schemeClr val="accent2">
            <a:hueOff val="-2211668"/>
            <a:satOff val="15214"/>
            <a:lumOff val="1689"/>
            <a:alphaOff val="0"/>
          </a:schemeClr>
        </a:solidFill>
        <a:ln w="15875" cap="rnd" cmpd="sng" algn="ctr">
          <a:solidFill>
            <a:schemeClr val="accent2">
              <a:hueOff val="-2211668"/>
              <a:satOff val="15214"/>
              <a:lumOff val="16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57E761-7D65-4E30-9561-96B73B729AB1}">
      <dsp:nvSpPr>
        <dsp:cNvPr id="0" name=""/>
        <dsp:cNvSpPr/>
      </dsp:nvSpPr>
      <dsp:spPr>
        <a:xfrm>
          <a:off x="0" y="2917282"/>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3.1 Coding module 1</a:t>
          </a:r>
        </a:p>
      </dsp:txBody>
      <dsp:txXfrm>
        <a:off x="0" y="2917282"/>
        <a:ext cx="6492875" cy="364582"/>
      </dsp:txXfrm>
    </dsp:sp>
    <dsp:sp modelId="{CC17E469-9C23-4FCD-B05D-918BC58C0B78}">
      <dsp:nvSpPr>
        <dsp:cNvPr id="0" name=""/>
        <dsp:cNvSpPr/>
      </dsp:nvSpPr>
      <dsp:spPr>
        <a:xfrm>
          <a:off x="0" y="3281864"/>
          <a:ext cx="6492875" cy="0"/>
        </a:xfrm>
        <a:prstGeom prst="line">
          <a:avLst/>
        </a:prstGeom>
        <a:solidFill>
          <a:schemeClr val="accent2">
            <a:hueOff val="-2488127"/>
            <a:satOff val="17115"/>
            <a:lumOff val="1900"/>
            <a:alphaOff val="0"/>
          </a:schemeClr>
        </a:solidFill>
        <a:ln w="15875" cap="rnd" cmpd="sng" algn="ctr">
          <a:solidFill>
            <a:schemeClr val="accent2">
              <a:hueOff val="-2488127"/>
              <a:satOff val="17115"/>
              <a:lumOff val="19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CE367-110F-4767-B5E8-3C3029DD348F}">
      <dsp:nvSpPr>
        <dsp:cNvPr id="0" name=""/>
        <dsp:cNvSpPr/>
      </dsp:nvSpPr>
      <dsp:spPr>
        <a:xfrm>
          <a:off x="0" y="3281864"/>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3.2 Coding module 2 </a:t>
          </a:r>
        </a:p>
      </dsp:txBody>
      <dsp:txXfrm>
        <a:off x="0" y="3281864"/>
        <a:ext cx="6492875" cy="364582"/>
      </dsp:txXfrm>
    </dsp:sp>
    <dsp:sp modelId="{F3742E5B-7FAC-4757-8F97-655B436DEC4E}">
      <dsp:nvSpPr>
        <dsp:cNvPr id="0" name=""/>
        <dsp:cNvSpPr/>
      </dsp:nvSpPr>
      <dsp:spPr>
        <a:xfrm>
          <a:off x="0" y="3646447"/>
          <a:ext cx="6492875" cy="0"/>
        </a:xfrm>
        <a:prstGeom prst="line">
          <a:avLst/>
        </a:prstGeom>
        <a:solidFill>
          <a:schemeClr val="accent2">
            <a:hueOff val="-2764586"/>
            <a:satOff val="19017"/>
            <a:lumOff val="2111"/>
            <a:alphaOff val="0"/>
          </a:schemeClr>
        </a:solidFill>
        <a:ln w="15875" cap="rnd" cmpd="sng" algn="ctr">
          <a:solidFill>
            <a:schemeClr val="accent2">
              <a:hueOff val="-2764586"/>
              <a:satOff val="19017"/>
              <a:lumOff val="21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906F87-85EB-4E4B-B274-CD16327580D3}">
      <dsp:nvSpPr>
        <dsp:cNvPr id="0" name=""/>
        <dsp:cNvSpPr/>
      </dsp:nvSpPr>
      <dsp:spPr>
        <a:xfrm>
          <a:off x="0" y="3646447"/>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4. Testing </a:t>
          </a:r>
        </a:p>
      </dsp:txBody>
      <dsp:txXfrm>
        <a:off x="0" y="3646447"/>
        <a:ext cx="6492875" cy="364582"/>
      </dsp:txXfrm>
    </dsp:sp>
    <dsp:sp modelId="{C7187937-17E6-4487-8351-5D17D5C539A8}">
      <dsp:nvSpPr>
        <dsp:cNvPr id="0" name=""/>
        <dsp:cNvSpPr/>
      </dsp:nvSpPr>
      <dsp:spPr>
        <a:xfrm>
          <a:off x="0" y="4011029"/>
          <a:ext cx="6492875" cy="0"/>
        </a:xfrm>
        <a:prstGeom prst="line">
          <a:avLst/>
        </a:prstGeom>
        <a:solidFill>
          <a:schemeClr val="accent2">
            <a:hueOff val="-3041044"/>
            <a:satOff val="20919"/>
            <a:lumOff val="2322"/>
            <a:alphaOff val="0"/>
          </a:schemeClr>
        </a:solidFill>
        <a:ln w="15875" cap="rnd" cmpd="sng" algn="ctr">
          <a:solidFill>
            <a:schemeClr val="accent2">
              <a:hueOff val="-3041044"/>
              <a:satOff val="20919"/>
              <a:lumOff val="23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EA2FBF-3D20-41D9-AE4D-50F3B99997A4}">
      <dsp:nvSpPr>
        <dsp:cNvPr id="0" name=""/>
        <dsp:cNvSpPr/>
      </dsp:nvSpPr>
      <dsp:spPr>
        <a:xfrm>
          <a:off x="0" y="4011029"/>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4.1 Unit Testing</a:t>
          </a:r>
        </a:p>
      </dsp:txBody>
      <dsp:txXfrm>
        <a:off x="0" y="4011029"/>
        <a:ext cx="6492875" cy="364582"/>
      </dsp:txXfrm>
    </dsp:sp>
    <dsp:sp modelId="{ED39665B-3469-4E76-A436-959E1B463231}">
      <dsp:nvSpPr>
        <dsp:cNvPr id="0" name=""/>
        <dsp:cNvSpPr/>
      </dsp:nvSpPr>
      <dsp:spPr>
        <a:xfrm>
          <a:off x="0" y="4375611"/>
          <a:ext cx="6492875" cy="0"/>
        </a:xfrm>
        <a:prstGeom prst="line">
          <a:avLst/>
        </a:prstGeom>
        <a:solidFill>
          <a:schemeClr val="accent2">
            <a:hueOff val="-3317503"/>
            <a:satOff val="22820"/>
            <a:lumOff val="2533"/>
            <a:alphaOff val="0"/>
          </a:schemeClr>
        </a:solidFill>
        <a:ln w="15875" cap="rnd" cmpd="sng" algn="ctr">
          <a:solidFill>
            <a:schemeClr val="accent2">
              <a:hueOff val="-3317503"/>
              <a:satOff val="22820"/>
              <a:lumOff val="253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B32CC-9EDD-4C17-AFD1-B2793DCE4E11}">
      <dsp:nvSpPr>
        <dsp:cNvPr id="0" name=""/>
        <dsp:cNvSpPr/>
      </dsp:nvSpPr>
      <dsp:spPr>
        <a:xfrm>
          <a:off x="0" y="4375611"/>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4.2  Integration Testing</a:t>
          </a:r>
        </a:p>
      </dsp:txBody>
      <dsp:txXfrm>
        <a:off x="0" y="4375611"/>
        <a:ext cx="6492875" cy="364582"/>
      </dsp:txXfrm>
    </dsp:sp>
    <dsp:sp modelId="{E6D1E795-AF33-4158-A7B8-FE7BB821CAFA}">
      <dsp:nvSpPr>
        <dsp:cNvPr id="0" name=""/>
        <dsp:cNvSpPr/>
      </dsp:nvSpPr>
      <dsp:spPr>
        <a:xfrm>
          <a:off x="0" y="4740194"/>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72D2D-AFDB-4ACA-B878-0B92B5598A09}">
      <dsp:nvSpPr>
        <dsp:cNvPr id="0" name=""/>
        <dsp:cNvSpPr/>
      </dsp:nvSpPr>
      <dsp:spPr>
        <a:xfrm>
          <a:off x="0" y="4740194"/>
          <a:ext cx="6492875" cy="364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5. Deployment &amp; Maintenance</a:t>
          </a:r>
        </a:p>
      </dsp:txBody>
      <dsp:txXfrm>
        <a:off x="0" y="4740194"/>
        <a:ext cx="6492875" cy="3645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2FB83-E3B3-4FDB-AE8F-D4E50A09BC24}">
      <dsp:nvSpPr>
        <dsp:cNvPr id="0" name=""/>
        <dsp:cNvSpPr/>
      </dsp:nvSpPr>
      <dsp:spPr>
        <a:xfrm>
          <a:off x="32" y="174863"/>
          <a:ext cx="3153950" cy="585921"/>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a:t>Steps for building a Gantt Chart</a:t>
          </a:r>
        </a:p>
      </dsp:txBody>
      <dsp:txXfrm>
        <a:off x="32" y="174863"/>
        <a:ext cx="3153950" cy="585921"/>
      </dsp:txXfrm>
    </dsp:sp>
    <dsp:sp modelId="{E9EF843D-10C4-4553-AF61-728C7855798C}">
      <dsp:nvSpPr>
        <dsp:cNvPr id="0" name=""/>
        <dsp:cNvSpPr/>
      </dsp:nvSpPr>
      <dsp:spPr>
        <a:xfrm>
          <a:off x="32" y="760784"/>
          <a:ext cx="3153950" cy="4304160"/>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Identify the tasks to be scheduled</a:t>
          </a:r>
        </a:p>
        <a:p>
          <a:pPr marL="171450" lvl="1" indent="-171450" algn="l" defTabSz="711200">
            <a:lnSpc>
              <a:spcPct val="90000"/>
            </a:lnSpc>
            <a:spcBef>
              <a:spcPct val="0"/>
            </a:spcBef>
            <a:spcAft>
              <a:spcPct val="15000"/>
            </a:spcAft>
            <a:buChar char="••"/>
          </a:pPr>
          <a:r>
            <a:rPr lang="en-US" sz="1600" kern="1200"/>
            <a:t>Determine the durations of each task</a:t>
          </a:r>
        </a:p>
        <a:p>
          <a:pPr marL="171450" lvl="1" indent="-171450" algn="l" defTabSz="711200">
            <a:lnSpc>
              <a:spcPct val="90000"/>
            </a:lnSpc>
            <a:spcBef>
              <a:spcPct val="0"/>
            </a:spcBef>
            <a:spcAft>
              <a:spcPct val="15000"/>
            </a:spcAft>
            <a:buChar char="••"/>
          </a:pPr>
          <a:r>
            <a:rPr lang="en-US" sz="1600" kern="1200"/>
            <a:t>List each task down the vertical axis of chart</a:t>
          </a:r>
        </a:p>
        <a:p>
          <a:pPr marL="342900" lvl="2" indent="-171450" algn="l" defTabSz="711200">
            <a:lnSpc>
              <a:spcPct val="90000"/>
            </a:lnSpc>
            <a:spcBef>
              <a:spcPct val="0"/>
            </a:spcBef>
            <a:spcAft>
              <a:spcPct val="15000"/>
            </a:spcAft>
            <a:buChar char="••"/>
          </a:pPr>
          <a:r>
            <a:rPr lang="en-US" sz="1600" kern="1200"/>
            <a:t>In general, list tasks to be performed first at the top and then move downward as the tasks will happen</a:t>
          </a:r>
        </a:p>
        <a:p>
          <a:pPr marL="171450" lvl="1" indent="-171450" algn="l" defTabSz="711200">
            <a:lnSpc>
              <a:spcPct val="90000"/>
            </a:lnSpc>
            <a:spcBef>
              <a:spcPct val="0"/>
            </a:spcBef>
            <a:spcAft>
              <a:spcPct val="15000"/>
            </a:spcAft>
            <a:buChar char="••"/>
          </a:pPr>
          <a:r>
            <a:rPr lang="en-US" sz="1600" kern="1200"/>
            <a:t>Use horizontal axis for the dates</a:t>
          </a:r>
        </a:p>
        <a:p>
          <a:pPr marL="171450" lvl="1" indent="-171450" algn="l" defTabSz="711200">
            <a:lnSpc>
              <a:spcPct val="90000"/>
            </a:lnSpc>
            <a:spcBef>
              <a:spcPct val="0"/>
            </a:spcBef>
            <a:spcAft>
              <a:spcPct val="15000"/>
            </a:spcAft>
            <a:buChar char="••"/>
          </a:pPr>
          <a:r>
            <a:rPr lang="en-US" sz="1600" kern="1200"/>
            <a:t>Determine start and finish dates for activities</a:t>
          </a:r>
        </a:p>
        <a:p>
          <a:pPr marL="342900" lvl="2" indent="-171450" algn="l" defTabSz="711200">
            <a:lnSpc>
              <a:spcPct val="90000"/>
            </a:lnSpc>
            <a:spcBef>
              <a:spcPct val="0"/>
            </a:spcBef>
            <a:spcAft>
              <a:spcPct val="15000"/>
            </a:spcAft>
            <a:buChar char="••"/>
          </a:pPr>
          <a:r>
            <a:rPr lang="en-US" sz="1600" kern="1200"/>
            <a:t>Consider which tasks must be completed or partially completed before the next task</a:t>
          </a:r>
        </a:p>
      </dsp:txBody>
      <dsp:txXfrm>
        <a:off x="32" y="760784"/>
        <a:ext cx="3153950" cy="4304160"/>
      </dsp:txXfrm>
    </dsp:sp>
    <dsp:sp modelId="{5C65FF9E-F83B-4267-B753-257BC93FE3FE}">
      <dsp:nvSpPr>
        <dsp:cNvPr id="0" name=""/>
        <dsp:cNvSpPr/>
      </dsp:nvSpPr>
      <dsp:spPr>
        <a:xfrm>
          <a:off x="3595537" y="174863"/>
          <a:ext cx="3153950" cy="585921"/>
        </a:xfrm>
        <a:prstGeom prst="rect">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a:t>To use the Gantt chart to report progress:</a:t>
          </a:r>
        </a:p>
      </dsp:txBody>
      <dsp:txXfrm>
        <a:off x="3595537" y="174863"/>
        <a:ext cx="3153950" cy="585921"/>
      </dsp:txXfrm>
    </dsp:sp>
    <dsp:sp modelId="{43C083B1-F359-4B07-889B-DCFE259CD8C8}">
      <dsp:nvSpPr>
        <dsp:cNvPr id="0" name=""/>
        <dsp:cNvSpPr/>
      </dsp:nvSpPr>
      <dsp:spPr>
        <a:xfrm>
          <a:off x="3595537" y="760784"/>
          <a:ext cx="3153950" cy="4304160"/>
        </a:xfrm>
        <a:prstGeom prst="rect">
          <a:avLst/>
        </a:prstGeom>
        <a:solidFill>
          <a:schemeClr val="accent2">
            <a:tint val="40000"/>
            <a:alpha val="90000"/>
            <a:hueOff val="-4524440"/>
            <a:satOff val="25974"/>
            <a:lumOff val="1714"/>
            <a:alphaOff val="0"/>
          </a:schemeClr>
        </a:solidFill>
        <a:ln w="15875" cap="rnd" cmpd="sng" algn="ctr">
          <a:solidFill>
            <a:schemeClr val="accent2">
              <a:tint val="40000"/>
              <a:alpha val="90000"/>
              <a:hueOff val="-4524440"/>
              <a:satOff val="25974"/>
              <a:lumOff val="17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a:t>If the task has been completed, completely shade in the bar corresponding to the task</a:t>
          </a:r>
        </a:p>
        <a:p>
          <a:pPr marL="171450" lvl="1" indent="-171450" algn="l" defTabSz="711200">
            <a:lnSpc>
              <a:spcPct val="90000"/>
            </a:lnSpc>
            <a:spcBef>
              <a:spcPct val="0"/>
            </a:spcBef>
            <a:spcAft>
              <a:spcPct val="15000"/>
            </a:spcAft>
            <a:buChar char="••"/>
          </a:pPr>
          <a:r>
            <a:rPr lang="en-US" sz="1600" kern="1200"/>
            <a:t>If the task has been partially completed, shade in the percentage of the bar that represents the percentage of the task that has been completed</a:t>
          </a:r>
        </a:p>
        <a:p>
          <a:pPr marL="171450" lvl="1" indent="-171450" algn="l" defTabSz="711200">
            <a:lnSpc>
              <a:spcPct val="90000"/>
            </a:lnSpc>
            <a:spcBef>
              <a:spcPct val="0"/>
            </a:spcBef>
            <a:spcAft>
              <a:spcPct val="15000"/>
            </a:spcAft>
            <a:buChar char="••"/>
          </a:pPr>
          <a:r>
            <a:rPr lang="en-US" sz="1600" kern="1200"/>
            <a:t>Unshaded bars represents tasks that have not been started.</a:t>
          </a:r>
        </a:p>
      </dsp:txBody>
      <dsp:txXfrm>
        <a:off x="3595537" y="760784"/>
        <a:ext cx="3153950" cy="43041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24D2C-A7D3-4A69-9C44-9F8250AB9FDB}">
      <dsp:nvSpPr>
        <dsp:cNvPr id="0" name=""/>
        <dsp:cNvSpPr/>
      </dsp:nvSpPr>
      <dsp:spPr>
        <a:xfrm>
          <a:off x="0" y="74639"/>
          <a:ext cx="6492875" cy="57563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PERT chart</a:t>
          </a:r>
        </a:p>
      </dsp:txBody>
      <dsp:txXfrm>
        <a:off x="28100" y="102739"/>
        <a:ext cx="6436675" cy="519439"/>
      </dsp:txXfrm>
    </dsp:sp>
    <dsp:sp modelId="{C911EEB7-B9B6-4876-A440-DBDE2777B13D}">
      <dsp:nvSpPr>
        <dsp:cNvPr id="0" name=""/>
        <dsp:cNvSpPr/>
      </dsp:nvSpPr>
      <dsp:spPr>
        <a:xfrm>
          <a:off x="0" y="650279"/>
          <a:ext cx="649287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All us to show dependencies explicitly</a:t>
          </a:r>
        </a:p>
        <a:p>
          <a:pPr marL="171450" lvl="1" indent="-171450" algn="l" defTabSz="844550">
            <a:lnSpc>
              <a:spcPct val="90000"/>
            </a:lnSpc>
            <a:spcBef>
              <a:spcPct val="0"/>
            </a:spcBef>
            <a:spcAft>
              <a:spcPct val="20000"/>
            </a:spcAft>
            <a:buChar char="••"/>
          </a:pPr>
          <a:r>
            <a:rPr lang="en-US" sz="1900" kern="1200"/>
            <a:t>Allow us to calculate critical path</a:t>
          </a:r>
        </a:p>
        <a:p>
          <a:pPr marL="171450" lvl="1" indent="-171450" algn="l" defTabSz="844550">
            <a:lnSpc>
              <a:spcPct val="90000"/>
            </a:lnSpc>
            <a:spcBef>
              <a:spcPct val="0"/>
            </a:spcBef>
            <a:spcAft>
              <a:spcPct val="20000"/>
            </a:spcAft>
            <a:buChar char="••"/>
          </a:pPr>
          <a:r>
            <a:rPr lang="en-US" sz="1900" kern="1200"/>
            <a:t>Can tell us how one task falling behind affects other tasks</a:t>
          </a:r>
        </a:p>
      </dsp:txBody>
      <dsp:txXfrm>
        <a:off x="0" y="650279"/>
        <a:ext cx="6492875" cy="993600"/>
      </dsp:txXfrm>
    </dsp:sp>
    <dsp:sp modelId="{60132C70-FC46-498E-A8BA-B130550A0747}">
      <dsp:nvSpPr>
        <dsp:cNvPr id="0" name=""/>
        <dsp:cNvSpPr/>
      </dsp:nvSpPr>
      <dsp:spPr>
        <a:xfrm>
          <a:off x="0" y="1643879"/>
          <a:ext cx="6492875" cy="575639"/>
        </a:xfrm>
        <a:prstGeom prst="round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Gantt charts</a:t>
          </a:r>
        </a:p>
      </dsp:txBody>
      <dsp:txXfrm>
        <a:off x="28100" y="1671979"/>
        <a:ext cx="6436675" cy="519439"/>
      </dsp:txXfrm>
    </dsp:sp>
    <dsp:sp modelId="{B9A88620-3B9A-4A2C-87CA-5D725D970474}">
      <dsp:nvSpPr>
        <dsp:cNvPr id="0" name=""/>
        <dsp:cNvSpPr/>
      </dsp:nvSpPr>
      <dsp:spPr>
        <a:xfrm>
          <a:off x="0" y="2219519"/>
          <a:ext cx="6492875"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Allow us to record progress of project</a:t>
          </a:r>
        </a:p>
        <a:p>
          <a:pPr marL="171450" lvl="1" indent="-171450" algn="l" defTabSz="844550">
            <a:lnSpc>
              <a:spcPct val="90000"/>
            </a:lnSpc>
            <a:spcBef>
              <a:spcPct val="0"/>
            </a:spcBef>
            <a:spcAft>
              <a:spcPct val="20000"/>
            </a:spcAft>
            <a:buChar char="••"/>
          </a:pPr>
          <a:r>
            <a:rPr lang="en-US" sz="1900" kern="1200"/>
            <a:t>Allow us to see what tasks are falling behind </a:t>
          </a:r>
        </a:p>
        <a:p>
          <a:pPr marL="171450" lvl="1" indent="-171450" algn="l" defTabSz="844550">
            <a:lnSpc>
              <a:spcPct val="90000"/>
            </a:lnSpc>
            <a:spcBef>
              <a:spcPct val="0"/>
            </a:spcBef>
            <a:spcAft>
              <a:spcPct val="20000"/>
            </a:spcAft>
            <a:buChar char="••"/>
          </a:pPr>
          <a:r>
            <a:rPr lang="en-US" sz="1900" kern="1200"/>
            <a:t>Allow us to represent overlapping tasks</a:t>
          </a:r>
        </a:p>
      </dsp:txBody>
      <dsp:txXfrm>
        <a:off x="0" y="2219519"/>
        <a:ext cx="6492875" cy="993600"/>
      </dsp:txXfrm>
    </dsp:sp>
    <dsp:sp modelId="{7F455372-9B9A-40CF-9C74-508BC23828B9}">
      <dsp:nvSpPr>
        <dsp:cNvPr id="0" name=""/>
        <dsp:cNvSpPr/>
      </dsp:nvSpPr>
      <dsp:spPr>
        <a:xfrm>
          <a:off x="0" y="3213120"/>
          <a:ext cx="6492875" cy="57563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Project Management Tools, e.g. MS Project</a:t>
          </a:r>
        </a:p>
      </dsp:txBody>
      <dsp:txXfrm>
        <a:off x="28100" y="3241220"/>
        <a:ext cx="6436675" cy="519439"/>
      </dsp:txXfrm>
    </dsp:sp>
    <dsp:sp modelId="{E2BAF1C1-BF28-4DCD-B37B-3F29BE2450E2}">
      <dsp:nvSpPr>
        <dsp:cNvPr id="0" name=""/>
        <dsp:cNvSpPr/>
      </dsp:nvSpPr>
      <dsp:spPr>
        <a:xfrm>
          <a:off x="0" y="3788760"/>
          <a:ext cx="6492875"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Allow us to specify tasks, dependencies, etc</a:t>
          </a:r>
        </a:p>
        <a:p>
          <a:pPr marL="171450" lvl="1" indent="-171450" algn="l" defTabSz="844550">
            <a:lnSpc>
              <a:spcPct val="90000"/>
            </a:lnSpc>
            <a:spcBef>
              <a:spcPct val="0"/>
            </a:spcBef>
            <a:spcAft>
              <a:spcPct val="20000"/>
            </a:spcAft>
            <a:buChar char="••"/>
          </a:pPr>
          <a:r>
            <a:rPr lang="en-US" sz="1900" kern="1200"/>
            <a:t>Allow us to specify progress on tasks, etc</a:t>
          </a:r>
        </a:p>
        <a:p>
          <a:pPr marL="171450" lvl="1" indent="-171450" algn="l" defTabSz="844550">
            <a:lnSpc>
              <a:spcPct val="90000"/>
            </a:lnSpc>
            <a:spcBef>
              <a:spcPct val="0"/>
            </a:spcBef>
            <a:spcAft>
              <a:spcPct val="20000"/>
            </a:spcAft>
            <a:buChar char="••"/>
          </a:pPr>
          <a:r>
            <a:rPr lang="en-US" sz="1900" kern="1200"/>
            <a:t>Can generate either PERT or Gantt charts (whichever we want) from data entered</a:t>
          </a:r>
        </a:p>
      </dsp:txBody>
      <dsp:txXfrm>
        <a:off x="0" y="3788760"/>
        <a:ext cx="6492875" cy="1242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E55B91-0A5B-4B70-988B-5C3FF58499F5}"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11B199-7D77-4BFC-B756-29541C684662}" type="slidenum">
              <a:rPr lang="en-US" smtClean="0"/>
              <a:t>‹#›</a:t>
            </a:fld>
            <a:endParaRPr lang="en-US"/>
          </a:p>
        </p:txBody>
      </p:sp>
    </p:spTree>
    <p:extLst>
      <p:ext uri="{BB962C8B-B14F-4D97-AF65-F5344CB8AC3E}">
        <p14:creationId xmlns:p14="http://schemas.microsoft.com/office/powerpoint/2010/main" val="47008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Reference: software engineering</a:t>
            </a:r>
            <a:r>
              <a:rPr lang="en-US" baseline="0" dirty="0"/>
              <a:t> by </a:t>
            </a:r>
            <a:r>
              <a:rPr lang="en-US" baseline="0" dirty="0" err="1"/>
              <a:t>Rajib</a:t>
            </a:r>
            <a:r>
              <a:rPr lang="en-US" baseline="0" dirty="0"/>
              <a:t> Mall</a:t>
            </a:r>
            <a:endParaRPr lang="en-US" dirty="0"/>
          </a:p>
          <a:p>
            <a:endParaRPr lang="en-US" dirty="0"/>
          </a:p>
        </p:txBody>
      </p:sp>
      <p:sp>
        <p:nvSpPr>
          <p:cNvPr id="4" name="Slide Number Placeholder 3"/>
          <p:cNvSpPr>
            <a:spLocks noGrp="1"/>
          </p:cNvSpPr>
          <p:nvPr>
            <p:ph type="sldNum" sz="quarter" idx="10"/>
          </p:nvPr>
        </p:nvSpPr>
        <p:spPr/>
        <p:txBody>
          <a:bodyPr/>
          <a:lstStyle/>
          <a:p>
            <a:fld id="{D62F9D1C-CAF9-4859-99B2-5A169FF640D3}" type="slidenum">
              <a:rPr lang="en-US" smtClean="0"/>
              <a:pPr/>
              <a:t>13</a:t>
            </a:fld>
            <a:endParaRPr lang="en-US"/>
          </a:p>
        </p:txBody>
      </p:sp>
    </p:spTree>
    <p:extLst>
      <p:ext uri="{BB962C8B-B14F-4D97-AF65-F5344CB8AC3E}">
        <p14:creationId xmlns:p14="http://schemas.microsoft.com/office/powerpoint/2010/main" val="362487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xmlns="" id="{BA7DF194-9F76-40DC-9FC8-B80BE50C26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A21AD49-80DB-464F-BB89-D4230CA39681}" type="slidenum">
              <a:rPr lang="en-US" altLang="en-US" sz="1200">
                <a:latin typeface="Times" panose="02020603050405020304" pitchFamily="18" charset="0"/>
              </a:rPr>
              <a:pPr/>
              <a:t>33</a:t>
            </a:fld>
            <a:endParaRPr lang="en-US" altLang="en-US" sz="1200">
              <a:latin typeface="Times" panose="02020603050405020304" pitchFamily="18" charset="0"/>
            </a:endParaRPr>
          </a:p>
        </p:txBody>
      </p:sp>
      <p:sp>
        <p:nvSpPr>
          <p:cNvPr id="76803" name="Rectangle 2">
            <a:extLst>
              <a:ext uri="{FF2B5EF4-FFF2-40B4-BE49-F238E27FC236}">
                <a16:creationId xmlns:a16="http://schemas.microsoft.com/office/drawing/2014/main" xmlns="" id="{D21DE733-9FEE-41E8-862E-EEFE0D18ED29}"/>
              </a:ext>
            </a:extLst>
          </p:cNvPr>
          <p:cNvSpPr>
            <a:spLocks noGrp="1" noRot="1" noChangeAspect="1" noChangeArrowheads="1" noTextEdit="1"/>
          </p:cNvSpPr>
          <p:nvPr>
            <p:ph type="sldImg"/>
          </p:nvPr>
        </p:nvSpPr>
        <p:spPr>
          <a:solidFill>
            <a:srgbClr val="FFFFFF"/>
          </a:solidFill>
          <a:ln/>
        </p:spPr>
      </p:sp>
      <p:sp>
        <p:nvSpPr>
          <p:cNvPr id="76804" name="Rectangle 3">
            <a:extLst>
              <a:ext uri="{FF2B5EF4-FFF2-40B4-BE49-F238E27FC236}">
                <a16:creationId xmlns:a16="http://schemas.microsoft.com/office/drawing/2014/main" xmlns="" id="{4E1F8BDC-9991-4D4F-8D97-532DCA9152B4}"/>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a:t>Dummy tasks always have 0  duration.</a:t>
            </a:r>
          </a:p>
          <a:p>
            <a:pPr eaLnBrk="1" hangingPunct="1"/>
            <a:endParaRPr lang="en-US" altLang="en-US"/>
          </a:p>
          <a:p>
            <a:pPr eaLnBrk="1" hangingPunct="1"/>
            <a:r>
              <a:rPr lang="en-US" altLang="en-US"/>
              <a:t>From this, we can calculate ECTs and LCTs</a:t>
            </a:r>
            <a:endParaRPr lang="en-CA" altLang="en-US"/>
          </a:p>
        </p:txBody>
      </p:sp>
    </p:spTree>
    <p:extLst>
      <p:ext uri="{BB962C8B-B14F-4D97-AF65-F5344CB8AC3E}">
        <p14:creationId xmlns:p14="http://schemas.microsoft.com/office/powerpoint/2010/main" val="1734502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2918814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8F813-F3AC-4CCE-BC51-1BAD205A3036}"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68812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3558585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2854301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3959824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828739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165949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4038379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3791042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914400"/>
          </a:xfrm>
        </p:spPr>
        <p:txBody>
          <a:bodyPr/>
          <a:lstStyle/>
          <a:p>
            <a:r>
              <a:rPr lang="en-US"/>
              <a:t>Click to edit Master title style</a:t>
            </a:r>
            <a:endParaRPr lang="en-CA"/>
          </a:p>
        </p:txBody>
      </p:sp>
      <p:sp>
        <p:nvSpPr>
          <p:cNvPr id="3" name="Table Placeholder 2"/>
          <p:cNvSpPr>
            <a:spLocks noGrp="1"/>
          </p:cNvSpPr>
          <p:nvPr>
            <p:ph type="tbl" idx="1"/>
          </p:nvPr>
        </p:nvSpPr>
        <p:spPr>
          <a:xfrm>
            <a:off x="1422400" y="1371600"/>
            <a:ext cx="10058400" cy="4800600"/>
          </a:xfrm>
        </p:spPr>
        <p:txBody>
          <a:bodyPr/>
          <a:lstStyle/>
          <a:p>
            <a:pPr lvl="0"/>
            <a:endParaRPr lang="en-CA" noProof="0"/>
          </a:p>
        </p:txBody>
      </p:sp>
      <p:sp>
        <p:nvSpPr>
          <p:cNvPr id="4" name="Rectangle 5">
            <a:extLst>
              <a:ext uri="{FF2B5EF4-FFF2-40B4-BE49-F238E27FC236}">
                <a16:creationId xmlns:a16="http://schemas.microsoft.com/office/drawing/2014/main" xmlns="" id="{6C7E22C4-D654-434D-B149-31886F202C73}"/>
              </a:ext>
            </a:extLst>
          </p:cNvPr>
          <p:cNvSpPr>
            <a:spLocks noGrp="1" noChangeArrowheads="1"/>
          </p:cNvSpPr>
          <p:nvPr>
            <p:ph type="dt" sz="half" idx="10"/>
          </p:nvPr>
        </p:nvSpPr>
        <p:spPr>
          <a:ln/>
        </p:spPr>
        <p:txBody>
          <a:bodyPr/>
          <a:lstStyle>
            <a:lvl1pPr>
              <a:defRPr/>
            </a:lvl1pPr>
          </a:lstStyle>
          <a:p>
            <a:pPr>
              <a:defRPr/>
            </a:pPr>
            <a:r>
              <a:rPr lang="en-US"/>
              <a:t>© Lethbridge/Laganière 2005</a:t>
            </a:r>
          </a:p>
        </p:txBody>
      </p:sp>
      <p:sp>
        <p:nvSpPr>
          <p:cNvPr id="5" name="Rectangle 6">
            <a:extLst>
              <a:ext uri="{FF2B5EF4-FFF2-40B4-BE49-F238E27FC236}">
                <a16:creationId xmlns:a16="http://schemas.microsoft.com/office/drawing/2014/main" xmlns="" id="{8054A126-C152-4769-9828-0993C4FE0AE7}"/>
              </a:ext>
            </a:extLst>
          </p:cNvPr>
          <p:cNvSpPr>
            <a:spLocks noGrp="1" noChangeArrowheads="1"/>
          </p:cNvSpPr>
          <p:nvPr>
            <p:ph type="ftr" sz="quarter" idx="11"/>
          </p:nvPr>
        </p:nvSpPr>
        <p:spPr>
          <a:ln/>
        </p:spPr>
        <p:txBody>
          <a:bodyPr/>
          <a:lstStyle>
            <a:lvl1pPr>
              <a:defRPr/>
            </a:lvl1pPr>
          </a:lstStyle>
          <a:p>
            <a:pPr>
              <a:defRPr/>
            </a:pPr>
            <a:r>
              <a:rPr lang="en-US"/>
              <a:t>Chapter 11: Managing the Software Process</a:t>
            </a:r>
          </a:p>
        </p:txBody>
      </p:sp>
      <p:sp>
        <p:nvSpPr>
          <p:cNvPr id="6" name="Rectangle 7">
            <a:extLst>
              <a:ext uri="{FF2B5EF4-FFF2-40B4-BE49-F238E27FC236}">
                <a16:creationId xmlns:a16="http://schemas.microsoft.com/office/drawing/2014/main" xmlns="" id="{851FA347-E584-463D-9A9B-097C24D8952A}"/>
              </a:ext>
            </a:extLst>
          </p:cNvPr>
          <p:cNvSpPr>
            <a:spLocks noGrp="1" noChangeArrowheads="1"/>
          </p:cNvSpPr>
          <p:nvPr>
            <p:ph type="sldNum" sz="quarter" idx="12"/>
          </p:nvPr>
        </p:nvSpPr>
        <p:spPr>
          <a:ln/>
        </p:spPr>
        <p:txBody>
          <a:bodyPr/>
          <a:lstStyle>
            <a:lvl1pPr>
              <a:defRPr/>
            </a:lvl1pPr>
          </a:lstStyle>
          <a:p>
            <a:fld id="{CBF03880-B5C9-4047-8F22-8E4CF28E3076}" type="slidenum">
              <a:rPr lang="en-US" altLang="en-US"/>
              <a:pPr/>
              <a:t>‹#›</a:t>
            </a:fld>
            <a:endParaRPr lang="en-US" altLang="en-US"/>
          </a:p>
        </p:txBody>
      </p:sp>
    </p:spTree>
    <p:extLst>
      <p:ext uri="{BB962C8B-B14F-4D97-AF65-F5344CB8AC3E}">
        <p14:creationId xmlns:p14="http://schemas.microsoft.com/office/powerpoint/2010/main" val="2526709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0972800" cy="914400"/>
          </a:xfrm>
        </p:spPr>
        <p:txBody>
          <a:bodyPr/>
          <a:lstStyle/>
          <a:p>
            <a:r>
              <a:rPr lang="en-US"/>
              <a:t>Click to edit Master title style</a:t>
            </a:r>
            <a:endParaRPr lang="en-CA"/>
          </a:p>
        </p:txBody>
      </p:sp>
      <p:sp>
        <p:nvSpPr>
          <p:cNvPr id="3" name="Chart Placeholder 2"/>
          <p:cNvSpPr>
            <a:spLocks noGrp="1"/>
          </p:cNvSpPr>
          <p:nvPr>
            <p:ph type="chart" idx="1"/>
          </p:nvPr>
        </p:nvSpPr>
        <p:spPr>
          <a:xfrm>
            <a:off x="1422400" y="1371600"/>
            <a:ext cx="10058400" cy="4800600"/>
          </a:xfrm>
        </p:spPr>
        <p:txBody>
          <a:bodyPr/>
          <a:lstStyle/>
          <a:p>
            <a:pPr lvl="0"/>
            <a:endParaRPr lang="en-CA" noProof="0"/>
          </a:p>
        </p:txBody>
      </p:sp>
      <p:sp>
        <p:nvSpPr>
          <p:cNvPr id="4" name="Rectangle 5">
            <a:extLst>
              <a:ext uri="{FF2B5EF4-FFF2-40B4-BE49-F238E27FC236}">
                <a16:creationId xmlns:a16="http://schemas.microsoft.com/office/drawing/2014/main" xmlns="" id="{4C8D851A-4DDB-477C-A7F4-BF5D26424053}"/>
              </a:ext>
            </a:extLst>
          </p:cNvPr>
          <p:cNvSpPr>
            <a:spLocks noGrp="1" noChangeArrowheads="1"/>
          </p:cNvSpPr>
          <p:nvPr>
            <p:ph type="dt" sz="half" idx="10"/>
          </p:nvPr>
        </p:nvSpPr>
        <p:spPr>
          <a:ln/>
        </p:spPr>
        <p:txBody>
          <a:bodyPr/>
          <a:lstStyle>
            <a:lvl1pPr>
              <a:defRPr/>
            </a:lvl1pPr>
          </a:lstStyle>
          <a:p>
            <a:pPr>
              <a:defRPr/>
            </a:pPr>
            <a:r>
              <a:rPr lang="en-US"/>
              <a:t>© Lethbridge/Laganière 2005</a:t>
            </a:r>
          </a:p>
        </p:txBody>
      </p:sp>
      <p:sp>
        <p:nvSpPr>
          <p:cNvPr id="5" name="Rectangle 6">
            <a:extLst>
              <a:ext uri="{FF2B5EF4-FFF2-40B4-BE49-F238E27FC236}">
                <a16:creationId xmlns:a16="http://schemas.microsoft.com/office/drawing/2014/main" xmlns="" id="{601676DA-80C9-4AF0-993E-D44FED7BE61A}"/>
              </a:ext>
            </a:extLst>
          </p:cNvPr>
          <p:cNvSpPr>
            <a:spLocks noGrp="1" noChangeArrowheads="1"/>
          </p:cNvSpPr>
          <p:nvPr>
            <p:ph type="ftr" sz="quarter" idx="11"/>
          </p:nvPr>
        </p:nvSpPr>
        <p:spPr>
          <a:ln/>
        </p:spPr>
        <p:txBody>
          <a:bodyPr/>
          <a:lstStyle>
            <a:lvl1pPr>
              <a:defRPr/>
            </a:lvl1pPr>
          </a:lstStyle>
          <a:p>
            <a:pPr>
              <a:defRPr/>
            </a:pPr>
            <a:r>
              <a:rPr lang="en-US"/>
              <a:t>Chapter 11: Managing the Software Process</a:t>
            </a:r>
          </a:p>
        </p:txBody>
      </p:sp>
      <p:sp>
        <p:nvSpPr>
          <p:cNvPr id="6" name="Rectangle 7">
            <a:extLst>
              <a:ext uri="{FF2B5EF4-FFF2-40B4-BE49-F238E27FC236}">
                <a16:creationId xmlns:a16="http://schemas.microsoft.com/office/drawing/2014/main" xmlns="" id="{B9E9D9E2-1B44-45A4-87A4-390F8E0EE201}"/>
              </a:ext>
            </a:extLst>
          </p:cNvPr>
          <p:cNvSpPr>
            <a:spLocks noGrp="1" noChangeArrowheads="1"/>
          </p:cNvSpPr>
          <p:nvPr>
            <p:ph type="sldNum" sz="quarter" idx="12"/>
          </p:nvPr>
        </p:nvSpPr>
        <p:spPr>
          <a:ln/>
        </p:spPr>
        <p:txBody>
          <a:bodyPr/>
          <a:lstStyle>
            <a:lvl1pPr>
              <a:defRPr/>
            </a:lvl1pPr>
          </a:lstStyle>
          <a:p>
            <a:fld id="{3B44884C-C319-4459-A50B-C4F70704A721}" type="slidenum">
              <a:rPr lang="en-US" altLang="en-US"/>
              <a:pPr/>
              <a:t>‹#›</a:t>
            </a:fld>
            <a:endParaRPr lang="en-US" altLang="en-US"/>
          </a:p>
        </p:txBody>
      </p:sp>
    </p:spTree>
    <p:extLst>
      <p:ext uri="{BB962C8B-B14F-4D97-AF65-F5344CB8AC3E}">
        <p14:creationId xmlns:p14="http://schemas.microsoft.com/office/powerpoint/2010/main" val="29458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330448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8F813-F3AC-4CCE-BC51-1BAD205A3036}"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241151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8F813-F3AC-4CCE-BC51-1BAD205A3036}"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128528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8F813-F3AC-4CCE-BC51-1BAD205A3036}"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687600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8F813-F3AC-4CCE-BC51-1BAD205A3036}"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139772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8F813-F3AC-4CCE-BC51-1BAD205A3036}"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3601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8F813-F3AC-4CCE-BC51-1BAD205A3036}"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261731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8F813-F3AC-4CCE-BC51-1BAD205A3036}"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F1365C-5A2A-4A97-96E7-781A186C5580}" type="slidenum">
              <a:rPr lang="en-US" smtClean="0"/>
              <a:t>‹#›</a:t>
            </a:fld>
            <a:endParaRPr lang="en-US"/>
          </a:p>
        </p:txBody>
      </p:sp>
    </p:spTree>
    <p:extLst>
      <p:ext uri="{BB962C8B-B14F-4D97-AF65-F5344CB8AC3E}">
        <p14:creationId xmlns:p14="http://schemas.microsoft.com/office/powerpoint/2010/main" val="273122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28F813-F3AC-4CCE-BC51-1BAD205A3036}" type="datetimeFigureOut">
              <a:rPr lang="en-US" smtClean="0"/>
              <a:t>11/5/2024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0F1365C-5A2A-4A97-96E7-781A186C5580}" type="slidenum">
              <a:rPr lang="en-US" smtClean="0"/>
              <a:t>‹#›</a:t>
            </a:fld>
            <a:endParaRPr lang="en-US"/>
          </a:p>
        </p:txBody>
      </p:sp>
    </p:spTree>
    <p:extLst>
      <p:ext uri="{BB962C8B-B14F-4D97-AF65-F5344CB8AC3E}">
        <p14:creationId xmlns:p14="http://schemas.microsoft.com/office/powerpoint/2010/main" val="367877248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47445-7576-401C-8AAC-5A9ADF62FC60}"/>
              </a:ext>
            </a:extLst>
          </p:cNvPr>
          <p:cNvSpPr>
            <a:spLocks noGrp="1"/>
          </p:cNvSpPr>
          <p:nvPr>
            <p:ph type="title"/>
          </p:nvPr>
        </p:nvSpPr>
        <p:spPr>
          <a:xfrm>
            <a:off x="684212" y="1294544"/>
            <a:ext cx="8534400" cy="4699855"/>
          </a:xfrm>
        </p:spPr>
        <p:txBody>
          <a:bodyPr>
            <a:normAutofit/>
          </a:bodyPr>
          <a:lstStyle/>
          <a:p>
            <a:pPr algn="ctr"/>
            <a:r>
              <a:rPr lang="en-US" sz="4800" dirty="0"/>
              <a:t>CHAPTER 4</a:t>
            </a:r>
            <a:br>
              <a:rPr lang="en-US" sz="4800" dirty="0"/>
            </a:br>
            <a:r>
              <a:rPr lang="en-US" sz="4800" dirty="0"/>
              <a:t>SOFTWARE PROJECT SCHEDULING</a:t>
            </a:r>
          </a:p>
        </p:txBody>
      </p:sp>
    </p:spTree>
    <p:extLst>
      <p:ext uri="{BB962C8B-B14F-4D97-AF65-F5344CB8AC3E}">
        <p14:creationId xmlns:p14="http://schemas.microsoft.com/office/powerpoint/2010/main" val="9815915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a:xfrm>
            <a:off x="684211" y="150126"/>
            <a:ext cx="10684373" cy="840474"/>
          </a:xfrm>
        </p:spPr>
        <p:txBody>
          <a:bodyPr/>
          <a:lstStyle/>
          <a:p>
            <a:r>
              <a:rPr lang="en-US" dirty="0"/>
              <a:t>WBS Structure</a:t>
            </a:r>
          </a:p>
        </p:txBody>
      </p:sp>
      <p:sp>
        <p:nvSpPr>
          <p:cNvPr id="20" name="Date Placeholder 3"/>
          <p:cNvSpPr>
            <a:spLocks noGrp="1"/>
          </p:cNvSpPr>
          <p:nvPr>
            <p:ph type="dt" sz="half" idx="10"/>
          </p:nvPr>
        </p:nvSpPr>
        <p:spPr/>
        <p:txBody>
          <a:bodyPr/>
          <a:lstStyle/>
          <a:p>
            <a:fld id="{690EBC9A-358A-4EE1-8EB7-A0BCE74A1B5D}" type="datetime1">
              <a:rPr lang="en-US"/>
              <a:pPr/>
              <a:t>11/5/2024</a:t>
            </a:fld>
            <a:endParaRPr lang="en-US"/>
          </a:p>
        </p:txBody>
      </p:sp>
      <p:sp>
        <p:nvSpPr>
          <p:cNvPr id="22" name="Slide Number Placeholder 5"/>
          <p:cNvSpPr>
            <a:spLocks noGrp="1"/>
          </p:cNvSpPr>
          <p:nvPr>
            <p:ph type="sldNum" sz="quarter" idx="12"/>
          </p:nvPr>
        </p:nvSpPr>
        <p:spPr/>
        <p:txBody>
          <a:bodyPr/>
          <a:lstStyle/>
          <a:p>
            <a:fld id="{23C55FD3-A4A4-41F8-B045-9694594A1016}" type="slidenum">
              <a:rPr lang="en-US"/>
              <a:pPr/>
              <a:t>10</a:t>
            </a:fld>
            <a:endParaRPr lang="en-US"/>
          </a:p>
        </p:txBody>
      </p:sp>
      <p:sp>
        <p:nvSpPr>
          <p:cNvPr id="18436" name="Rectangle 4"/>
          <p:cNvSpPr>
            <a:spLocks noChangeArrowheads="1"/>
          </p:cNvSpPr>
          <p:nvPr/>
        </p:nvSpPr>
        <p:spPr bwMode="auto">
          <a:xfrm>
            <a:off x="5105400" y="24384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WBS</a:t>
            </a:r>
          </a:p>
        </p:txBody>
      </p:sp>
      <p:sp>
        <p:nvSpPr>
          <p:cNvPr id="18437" name="Rectangle 5"/>
          <p:cNvSpPr>
            <a:spLocks noChangeArrowheads="1"/>
          </p:cNvSpPr>
          <p:nvPr/>
        </p:nvSpPr>
        <p:spPr bwMode="auto">
          <a:xfrm>
            <a:off x="7924800" y="36576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Task 3</a:t>
            </a:r>
          </a:p>
        </p:txBody>
      </p:sp>
      <p:sp>
        <p:nvSpPr>
          <p:cNvPr id="18438" name="Rectangle 6"/>
          <p:cNvSpPr>
            <a:spLocks noChangeArrowheads="1"/>
          </p:cNvSpPr>
          <p:nvPr/>
        </p:nvSpPr>
        <p:spPr bwMode="auto">
          <a:xfrm>
            <a:off x="5410200" y="35814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dirty="0">
                <a:solidFill>
                  <a:srgbClr val="990000"/>
                </a:solidFill>
              </a:rPr>
              <a:t>Task 2</a:t>
            </a:r>
          </a:p>
        </p:txBody>
      </p:sp>
      <p:sp>
        <p:nvSpPr>
          <p:cNvPr id="18439" name="Rectangle 7"/>
          <p:cNvSpPr>
            <a:spLocks noChangeArrowheads="1"/>
          </p:cNvSpPr>
          <p:nvPr/>
        </p:nvSpPr>
        <p:spPr bwMode="auto">
          <a:xfrm>
            <a:off x="2971800" y="36576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Task 1</a:t>
            </a:r>
          </a:p>
        </p:txBody>
      </p:sp>
      <p:sp>
        <p:nvSpPr>
          <p:cNvPr id="18440" name="Rectangle 8"/>
          <p:cNvSpPr>
            <a:spLocks noChangeArrowheads="1"/>
          </p:cNvSpPr>
          <p:nvPr/>
        </p:nvSpPr>
        <p:spPr bwMode="auto">
          <a:xfrm>
            <a:off x="6477000" y="46482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Activity - 2</a:t>
            </a:r>
          </a:p>
        </p:txBody>
      </p:sp>
      <p:sp>
        <p:nvSpPr>
          <p:cNvPr id="18441" name="Rectangle 9"/>
          <p:cNvSpPr>
            <a:spLocks noChangeArrowheads="1"/>
          </p:cNvSpPr>
          <p:nvPr/>
        </p:nvSpPr>
        <p:spPr bwMode="auto">
          <a:xfrm>
            <a:off x="4572000" y="46482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Activity - 1</a:t>
            </a:r>
          </a:p>
        </p:txBody>
      </p:sp>
      <p:sp>
        <p:nvSpPr>
          <p:cNvPr id="18442" name="Rectangle 10"/>
          <p:cNvSpPr>
            <a:spLocks noChangeArrowheads="1"/>
          </p:cNvSpPr>
          <p:nvPr/>
        </p:nvSpPr>
        <p:spPr bwMode="auto">
          <a:xfrm>
            <a:off x="3581400" y="58674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Process - 1</a:t>
            </a:r>
          </a:p>
        </p:txBody>
      </p:sp>
      <p:sp>
        <p:nvSpPr>
          <p:cNvPr id="18443" name="Rectangle 11"/>
          <p:cNvSpPr>
            <a:spLocks noChangeArrowheads="1"/>
          </p:cNvSpPr>
          <p:nvPr/>
        </p:nvSpPr>
        <p:spPr bwMode="auto">
          <a:xfrm>
            <a:off x="6172200" y="58674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Process - 2</a:t>
            </a:r>
          </a:p>
        </p:txBody>
      </p:sp>
      <p:sp>
        <p:nvSpPr>
          <p:cNvPr id="18444" name="Rectangle 12"/>
          <p:cNvSpPr>
            <a:spLocks noChangeArrowheads="1"/>
          </p:cNvSpPr>
          <p:nvPr/>
        </p:nvSpPr>
        <p:spPr bwMode="auto">
          <a:xfrm>
            <a:off x="8686800" y="5791200"/>
            <a:ext cx="11430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Process - 3</a:t>
            </a:r>
          </a:p>
        </p:txBody>
      </p:sp>
      <p:sp>
        <p:nvSpPr>
          <p:cNvPr id="18456" name="Line 24"/>
          <p:cNvSpPr>
            <a:spLocks noChangeShapeType="1"/>
          </p:cNvSpPr>
          <p:nvPr/>
        </p:nvSpPr>
        <p:spPr bwMode="auto">
          <a:xfrm flipH="1">
            <a:off x="3505200" y="2819400"/>
            <a:ext cx="2057400" cy="838200"/>
          </a:xfrm>
          <a:prstGeom prst="line">
            <a:avLst/>
          </a:prstGeom>
          <a:noFill/>
          <a:ln w="9525">
            <a:solidFill>
              <a:schemeClr val="tx1"/>
            </a:solidFill>
            <a:round/>
            <a:headEnd/>
            <a:tailEnd type="triangle" w="med" len="med"/>
          </a:ln>
          <a:effectLst/>
        </p:spPr>
        <p:txBody>
          <a:bodyPr/>
          <a:lstStyle/>
          <a:p>
            <a:endParaRPr lang="en-US"/>
          </a:p>
        </p:txBody>
      </p:sp>
      <p:sp>
        <p:nvSpPr>
          <p:cNvPr id="18457" name="Line 25"/>
          <p:cNvSpPr>
            <a:spLocks noChangeShapeType="1"/>
          </p:cNvSpPr>
          <p:nvPr/>
        </p:nvSpPr>
        <p:spPr bwMode="auto">
          <a:xfrm>
            <a:off x="5562600" y="2819400"/>
            <a:ext cx="152400" cy="762000"/>
          </a:xfrm>
          <a:prstGeom prst="line">
            <a:avLst/>
          </a:prstGeom>
          <a:noFill/>
          <a:ln w="9525">
            <a:solidFill>
              <a:schemeClr val="tx1"/>
            </a:solidFill>
            <a:round/>
            <a:headEnd/>
            <a:tailEnd type="triangle" w="med" len="med"/>
          </a:ln>
          <a:effectLst/>
        </p:spPr>
        <p:txBody>
          <a:bodyPr/>
          <a:lstStyle/>
          <a:p>
            <a:endParaRPr lang="en-US"/>
          </a:p>
        </p:txBody>
      </p:sp>
      <p:sp>
        <p:nvSpPr>
          <p:cNvPr id="18458" name="Line 26"/>
          <p:cNvSpPr>
            <a:spLocks noChangeShapeType="1"/>
          </p:cNvSpPr>
          <p:nvPr/>
        </p:nvSpPr>
        <p:spPr bwMode="auto">
          <a:xfrm>
            <a:off x="5562600" y="2819400"/>
            <a:ext cx="2895600" cy="838200"/>
          </a:xfrm>
          <a:prstGeom prst="line">
            <a:avLst/>
          </a:prstGeom>
          <a:noFill/>
          <a:ln w="9525">
            <a:solidFill>
              <a:schemeClr val="tx1"/>
            </a:solidFill>
            <a:round/>
            <a:headEnd/>
            <a:tailEnd type="triangle" w="med" len="med"/>
          </a:ln>
          <a:effectLst/>
        </p:spPr>
        <p:txBody>
          <a:bodyPr/>
          <a:lstStyle/>
          <a:p>
            <a:endParaRPr lang="en-US"/>
          </a:p>
        </p:txBody>
      </p:sp>
      <p:sp>
        <p:nvSpPr>
          <p:cNvPr id="18459" name="Line 27"/>
          <p:cNvSpPr>
            <a:spLocks noChangeShapeType="1"/>
          </p:cNvSpPr>
          <p:nvPr/>
        </p:nvSpPr>
        <p:spPr bwMode="auto">
          <a:xfrm flipH="1">
            <a:off x="5181600" y="3962400"/>
            <a:ext cx="685800" cy="685800"/>
          </a:xfrm>
          <a:prstGeom prst="line">
            <a:avLst/>
          </a:prstGeom>
          <a:noFill/>
          <a:ln w="9525">
            <a:solidFill>
              <a:schemeClr val="tx1"/>
            </a:solidFill>
            <a:round/>
            <a:headEnd/>
            <a:tailEnd type="triangle" w="med" len="med"/>
          </a:ln>
          <a:effectLst/>
        </p:spPr>
        <p:txBody>
          <a:bodyPr/>
          <a:lstStyle/>
          <a:p>
            <a:endParaRPr lang="en-US"/>
          </a:p>
        </p:txBody>
      </p:sp>
      <p:sp>
        <p:nvSpPr>
          <p:cNvPr id="18460" name="Line 28"/>
          <p:cNvSpPr>
            <a:spLocks noChangeShapeType="1"/>
          </p:cNvSpPr>
          <p:nvPr/>
        </p:nvSpPr>
        <p:spPr bwMode="auto">
          <a:xfrm>
            <a:off x="5867400" y="3962400"/>
            <a:ext cx="1143000" cy="685800"/>
          </a:xfrm>
          <a:prstGeom prst="line">
            <a:avLst/>
          </a:prstGeom>
          <a:noFill/>
          <a:ln w="9525">
            <a:solidFill>
              <a:schemeClr val="tx1"/>
            </a:solidFill>
            <a:round/>
            <a:headEnd/>
            <a:tailEnd type="triangle" w="med" len="med"/>
          </a:ln>
          <a:effectLst/>
        </p:spPr>
        <p:txBody>
          <a:bodyPr/>
          <a:lstStyle/>
          <a:p>
            <a:endParaRPr lang="en-US"/>
          </a:p>
        </p:txBody>
      </p:sp>
      <p:sp>
        <p:nvSpPr>
          <p:cNvPr id="18461" name="Line 29"/>
          <p:cNvSpPr>
            <a:spLocks noChangeShapeType="1"/>
          </p:cNvSpPr>
          <p:nvPr/>
        </p:nvSpPr>
        <p:spPr bwMode="auto">
          <a:xfrm flipH="1">
            <a:off x="4419600" y="5029200"/>
            <a:ext cx="2438400" cy="838200"/>
          </a:xfrm>
          <a:prstGeom prst="line">
            <a:avLst/>
          </a:prstGeom>
          <a:noFill/>
          <a:ln w="9525">
            <a:solidFill>
              <a:schemeClr val="tx1"/>
            </a:solidFill>
            <a:round/>
            <a:headEnd/>
            <a:tailEnd type="triangle" w="med" len="med"/>
          </a:ln>
          <a:effectLst/>
        </p:spPr>
        <p:txBody>
          <a:bodyPr/>
          <a:lstStyle/>
          <a:p>
            <a:endParaRPr lang="en-US"/>
          </a:p>
        </p:txBody>
      </p:sp>
      <p:sp>
        <p:nvSpPr>
          <p:cNvPr id="18462" name="Line 30"/>
          <p:cNvSpPr>
            <a:spLocks noChangeShapeType="1"/>
          </p:cNvSpPr>
          <p:nvPr/>
        </p:nvSpPr>
        <p:spPr bwMode="auto">
          <a:xfrm flipH="1">
            <a:off x="6705600" y="5029200"/>
            <a:ext cx="152400" cy="762000"/>
          </a:xfrm>
          <a:prstGeom prst="line">
            <a:avLst/>
          </a:prstGeom>
          <a:noFill/>
          <a:ln w="9525">
            <a:solidFill>
              <a:schemeClr val="tx1"/>
            </a:solidFill>
            <a:round/>
            <a:headEnd/>
            <a:tailEnd type="triangle" w="med" len="med"/>
          </a:ln>
          <a:effectLst/>
        </p:spPr>
        <p:txBody>
          <a:bodyPr/>
          <a:lstStyle/>
          <a:p>
            <a:endParaRPr lang="en-US"/>
          </a:p>
        </p:txBody>
      </p:sp>
      <p:sp>
        <p:nvSpPr>
          <p:cNvPr id="18463" name="Line 31"/>
          <p:cNvSpPr>
            <a:spLocks noChangeShapeType="1"/>
          </p:cNvSpPr>
          <p:nvPr/>
        </p:nvSpPr>
        <p:spPr bwMode="auto">
          <a:xfrm>
            <a:off x="6934200" y="5029200"/>
            <a:ext cx="2362200" cy="7620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and Benefits of a WBS</a:t>
            </a:r>
          </a:p>
        </p:txBody>
      </p:sp>
      <p:sp>
        <p:nvSpPr>
          <p:cNvPr id="3" name="Content Placeholder 2"/>
          <p:cNvSpPr>
            <a:spLocks noGrp="1"/>
          </p:cNvSpPr>
          <p:nvPr>
            <p:ph idx="1"/>
          </p:nvPr>
        </p:nvSpPr>
        <p:spPr/>
        <p:txBody>
          <a:bodyPr>
            <a:normAutofit/>
          </a:bodyPr>
          <a:lstStyle/>
          <a:p>
            <a:r>
              <a:rPr lang="en-US" dirty="0"/>
              <a:t>It subdivides the program scope into smaller, manageable work efforts </a:t>
            </a:r>
          </a:p>
          <a:p>
            <a:r>
              <a:rPr lang="en-US" dirty="0"/>
              <a:t>An 'Owner' is established for each deliverable</a:t>
            </a:r>
          </a:p>
          <a:p>
            <a:r>
              <a:rPr lang="en-US" dirty="0"/>
              <a:t>Responsibility for each task can be established </a:t>
            </a:r>
          </a:p>
          <a:p>
            <a:r>
              <a:rPr lang="en-US" dirty="0"/>
              <a:t>Estimated costs/budgets can be established for each element </a:t>
            </a:r>
          </a:p>
          <a:p>
            <a:r>
              <a:rPr lang="en-US" dirty="0"/>
              <a:t>It provides a framework to identify programs separately from organizations, funding sources, accounting systems, etc.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58" name="AutoShape 30"/>
          <p:cNvSpPr>
            <a:spLocks noGrp="1" noChangeArrowheads="1"/>
          </p:cNvSpPr>
          <p:nvPr>
            <p:ph type="title"/>
          </p:nvPr>
        </p:nvSpPr>
        <p:spPr>
          <a:xfrm rot="10800000" flipV="1">
            <a:off x="684212" y="544531"/>
            <a:ext cx="8534400" cy="955496"/>
          </a:xfrm>
        </p:spPr>
        <p:txBody>
          <a:bodyPr/>
          <a:lstStyle/>
          <a:p>
            <a:r>
              <a:rPr lang="en-US" dirty="0"/>
              <a:t>WBS for MIS s/w</a:t>
            </a:r>
          </a:p>
        </p:txBody>
      </p:sp>
      <p:sp>
        <p:nvSpPr>
          <p:cNvPr id="22" name="Date Placeholder 3"/>
          <p:cNvSpPr>
            <a:spLocks noGrp="1"/>
          </p:cNvSpPr>
          <p:nvPr>
            <p:ph type="dt" sz="half" idx="10"/>
          </p:nvPr>
        </p:nvSpPr>
        <p:spPr/>
        <p:txBody>
          <a:bodyPr/>
          <a:lstStyle/>
          <a:p>
            <a:fld id="{5A9F4497-A6FA-45D5-90B9-0A97035273A3}" type="datetime1">
              <a:rPr lang="en-US"/>
              <a:pPr/>
              <a:t>11/5/2024</a:t>
            </a:fld>
            <a:endParaRPr lang="en-US"/>
          </a:p>
        </p:txBody>
      </p:sp>
      <p:sp>
        <p:nvSpPr>
          <p:cNvPr id="24" name="Slide Number Placeholder 5"/>
          <p:cNvSpPr>
            <a:spLocks noGrp="1"/>
          </p:cNvSpPr>
          <p:nvPr>
            <p:ph type="sldNum" sz="quarter" idx="12"/>
          </p:nvPr>
        </p:nvSpPr>
        <p:spPr/>
        <p:txBody>
          <a:bodyPr/>
          <a:lstStyle/>
          <a:p>
            <a:fld id="{25B64B35-1C63-40D1-9950-92AAD1A11E05}" type="slidenum">
              <a:rPr lang="en-US"/>
              <a:pPr/>
              <a:t>12</a:t>
            </a:fld>
            <a:endParaRPr lang="en-US"/>
          </a:p>
        </p:txBody>
      </p:sp>
      <p:sp>
        <p:nvSpPr>
          <p:cNvPr id="22537" name="Rectangle 9"/>
          <p:cNvSpPr>
            <a:spLocks noChangeArrowheads="1"/>
          </p:cNvSpPr>
          <p:nvPr/>
        </p:nvSpPr>
        <p:spPr bwMode="auto">
          <a:xfrm>
            <a:off x="5029200" y="2438400"/>
            <a:ext cx="2133600" cy="3810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MIS Application</a:t>
            </a:r>
          </a:p>
        </p:txBody>
      </p:sp>
      <p:sp>
        <p:nvSpPr>
          <p:cNvPr id="22538" name="Rectangle 10"/>
          <p:cNvSpPr>
            <a:spLocks noChangeArrowheads="1"/>
          </p:cNvSpPr>
          <p:nvPr/>
        </p:nvSpPr>
        <p:spPr bwMode="auto">
          <a:xfrm>
            <a:off x="2133600" y="3581400"/>
            <a:ext cx="1600200" cy="6858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Requirement</a:t>
            </a:r>
          </a:p>
          <a:p>
            <a:pPr algn="ctr"/>
            <a:r>
              <a:rPr lang="en-US" sz="1600">
                <a:solidFill>
                  <a:srgbClr val="990000"/>
                </a:solidFill>
              </a:rPr>
              <a:t>Specification</a:t>
            </a:r>
          </a:p>
        </p:txBody>
      </p:sp>
      <p:sp>
        <p:nvSpPr>
          <p:cNvPr id="22539" name="Rectangle 11"/>
          <p:cNvSpPr>
            <a:spLocks noChangeArrowheads="1"/>
          </p:cNvSpPr>
          <p:nvPr/>
        </p:nvSpPr>
        <p:spPr bwMode="auto">
          <a:xfrm>
            <a:off x="3962400" y="3581400"/>
            <a:ext cx="1143000" cy="6096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Design</a:t>
            </a:r>
          </a:p>
        </p:txBody>
      </p:sp>
      <p:sp>
        <p:nvSpPr>
          <p:cNvPr id="22540" name="Rectangle 12"/>
          <p:cNvSpPr>
            <a:spLocks noChangeArrowheads="1"/>
          </p:cNvSpPr>
          <p:nvPr/>
        </p:nvSpPr>
        <p:spPr bwMode="auto">
          <a:xfrm>
            <a:off x="5562600" y="3581400"/>
            <a:ext cx="1143000" cy="5334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Code</a:t>
            </a:r>
          </a:p>
        </p:txBody>
      </p:sp>
      <p:sp>
        <p:nvSpPr>
          <p:cNvPr id="22541" name="Rectangle 13"/>
          <p:cNvSpPr>
            <a:spLocks noChangeArrowheads="1"/>
          </p:cNvSpPr>
          <p:nvPr/>
        </p:nvSpPr>
        <p:spPr bwMode="auto">
          <a:xfrm>
            <a:off x="7391400" y="3581400"/>
            <a:ext cx="1143000" cy="5334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Test</a:t>
            </a:r>
          </a:p>
        </p:txBody>
      </p:sp>
      <p:sp>
        <p:nvSpPr>
          <p:cNvPr id="22542" name="Rectangle 14"/>
          <p:cNvSpPr>
            <a:spLocks noChangeArrowheads="1"/>
          </p:cNvSpPr>
          <p:nvPr/>
        </p:nvSpPr>
        <p:spPr bwMode="auto">
          <a:xfrm>
            <a:off x="8915400" y="3581400"/>
            <a:ext cx="1295400" cy="609600"/>
          </a:xfrm>
          <a:prstGeom prst="rect">
            <a:avLst/>
          </a:prstGeom>
          <a:solidFill>
            <a:srgbClr val="FFCC99"/>
          </a:solidFill>
          <a:ln w="9525">
            <a:solidFill>
              <a:schemeClr val="tx1"/>
            </a:solidFill>
            <a:miter lim="800000"/>
            <a:headEnd/>
            <a:tailEnd/>
          </a:ln>
          <a:effectLst/>
        </p:spPr>
        <p:txBody>
          <a:bodyPr wrap="none" anchor="ctr"/>
          <a:lstStyle/>
          <a:p>
            <a:pPr algn="ctr"/>
            <a:r>
              <a:rPr lang="en-US">
                <a:solidFill>
                  <a:srgbClr val="990000"/>
                </a:solidFill>
              </a:rPr>
              <a:t>Document</a:t>
            </a:r>
          </a:p>
        </p:txBody>
      </p:sp>
      <p:sp>
        <p:nvSpPr>
          <p:cNvPr id="22543" name="Rectangle 15"/>
          <p:cNvSpPr>
            <a:spLocks noChangeArrowheads="1"/>
          </p:cNvSpPr>
          <p:nvPr/>
        </p:nvSpPr>
        <p:spPr bwMode="auto">
          <a:xfrm>
            <a:off x="4267200" y="4800600"/>
            <a:ext cx="1371600" cy="7620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GUI </a:t>
            </a:r>
          </a:p>
          <a:p>
            <a:pPr algn="ctr"/>
            <a:r>
              <a:rPr lang="en-US" sz="1600">
                <a:solidFill>
                  <a:srgbClr val="990000"/>
                </a:solidFill>
              </a:rPr>
              <a:t>Part</a:t>
            </a:r>
          </a:p>
        </p:txBody>
      </p:sp>
      <p:sp>
        <p:nvSpPr>
          <p:cNvPr id="22544" name="Rectangle 16"/>
          <p:cNvSpPr>
            <a:spLocks noChangeArrowheads="1"/>
          </p:cNvSpPr>
          <p:nvPr/>
        </p:nvSpPr>
        <p:spPr bwMode="auto">
          <a:xfrm>
            <a:off x="6019800" y="4800600"/>
            <a:ext cx="1295400" cy="7620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Database</a:t>
            </a:r>
          </a:p>
          <a:p>
            <a:pPr algn="ctr"/>
            <a:r>
              <a:rPr lang="en-US" sz="1600">
                <a:solidFill>
                  <a:srgbClr val="990000"/>
                </a:solidFill>
              </a:rPr>
              <a:t>Part</a:t>
            </a:r>
          </a:p>
        </p:txBody>
      </p:sp>
      <p:sp>
        <p:nvSpPr>
          <p:cNvPr id="22545" name="Rectangle 17"/>
          <p:cNvSpPr>
            <a:spLocks noChangeArrowheads="1"/>
          </p:cNvSpPr>
          <p:nvPr/>
        </p:nvSpPr>
        <p:spPr bwMode="auto">
          <a:xfrm>
            <a:off x="7848600" y="4800600"/>
            <a:ext cx="1066800" cy="7620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GUI Part</a:t>
            </a:r>
          </a:p>
        </p:txBody>
      </p:sp>
      <p:sp>
        <p:nvSpPr>
          <p:cNvPr id="22546" name="Rectangle 18"/>
          <p:cNvSpPr>
            <a:spLocks noChangeArrowheads="1"/>
          </p:cNvSpPr>
          <p:nvPr/>
        </p:nvSpPr>
        <p:spPr bwMode="auto">
          <a:xfrm>
            <a:off x="2514600" y="4800600"/>
            <a:ext cx="1371600" cy="762000"/>
          </a:xfrm>
          <a:prstGeom prst="rect">
            <a:avLst/>
          </a:prstGeom>
          <a:solidFill>
            <a:srgbClr val="FFCC99"/>
          </a:solidFill>
          <a:ln w="9525">
            <a:solidFill>
              <a:schemeClr val="tx1"/>
            </a:solidFill>
            <a:miter lim="800000"/>
            <a:headEnd/>
            <a:tailEnd/>
          </a:ln>
          <a:effectLst/>
        </p:spPr>
        <p:txBody>
          <a:bodyPr wrap="none" anchor="ctr"/>
          <a:lstStyle/>
          <a:p>
            <a:pPr algn="ctr"/>
            <a:r>
              <a:rPr lang="en-US" sz="1600">
                <a:solidFill>
                  <a:srgbClr val="990000"/>
                </a:solidFill>
              </a:rPr>
              <a:t>Database</a:t>
            </a:r>
          </a:p>
          <a:p>
            <a:pPr algn="ctr"/>
            <a:r>
              <a:rPr lang="en-US" sz="1600">
                <a:solidFill>
                  <a:srgbClr val="990000"/>
                </a:solidFill>
              </a:rPr>
              <a:t>Part</a:t>
            </a:r>
          </a:p>
        </p:txBody>
      </p:sp>
      <p:sp>
        <p:nvSpPr>
          <p:cNvPr id="22547" name="Line 19"/>
          <p:cNvSpPr>
            <a:spLocks noChangeShapeType="1"/>
          </p:cNvSpPr>
          <p:nvPr/>
        </p:nvSpPr>
        <p:spPr bwMode="auto">
          <a:xfrm flipH="1">
            <a:off x="2895600" y="2819400"/>
            <a:ext cx="3124200" cy="762000"/>
          </a:xfrm>
          <a:prstGeom prst="line">
            <a:avLst/>
          </a:prstGeom>
          <a:noFill/>
          <a:ln w="9525">
            <a:solidFill>
              <a:schemeClr val="tx1"/>
            </a:solidFill>
            <a:round/>
            <a:headEnd/>
            <a:tailEnd type="triangle" w="med" len="med"/>
          </a:ln>
          <a:effectLst/>
        </p:spPr>
        <p:txBody>
          <a:bodyPr/>
          <a:lstStyle/>
          <a:p>
            <a:endParaRPr lang="en-US"/>
          </a:p>
        </p:txBody>
      </p:sp>
      <p:sp>
        <p:nvSpPr>
          <p:cNvPr id="22548" name="Line 20"/>
          <p:cNvSpPr>
            <a:spLocks noChangeShapeType="1"/>
          </p:cNvSpPr>
          <p:nvPr/>
        </p:nvSpPr>
        <p:spPr bwMode="auto">
          <a:xfrm flipH="1">
            <a:off x="4419600" y="2819400"/>
            <a:ext cx="1600200" cy="762000"/>
          </a:xfrm>
          <a:prstGeom prst="line">
            <a:avLst/>
          </a:prstGeom>
          <a:noFill/>
          <a:ln w="9525">
            <a:solidFill>
              <a:schemeClr val="tx1"/>
            </a:solidFill>
            <a:round/>
            <a:headEnd/>
            <a:tailEnd type="triangle" w="med" len="med"/>
          </a:ln>
          <a:effectLst/>
        </p:spPr>
        <p:txBody>
          <a:bodyPr/>
          <a:lstStyle/>
          <a:p>
            <a:endParaRPr lang="en-US"/>
          </a:p>
        </p:txBody>
      </p:sp>
      <p:sp>
        <p:nvSpPr>
          <p:cNvPr id="22549" name="Line 21"/>
          <p:cNvSpPr>
            <a:spLocks noChangeShapeType="1"/>
          </p:cNvSpPr>
          <p:nvPr/>
        </p:nvSpPr>
        <p:spPr bwMode="auto">
          <a:xfrm>
            <a:off x="6019800" y="2819400"/>
            <a:ext cx="0" cy="762000"/>
          </a:xfrm>
          <a:prstGeom prst="line">
            <a:avLst/>
          </a:prstGeom>
          <a:noFill/>
          <a:ln w="9525">
            <a:solidFill>
              <a:schemeClr val="tx1"/>
            </a:solidFill>
            <a:round/>
            <a:headEnd/>
            <a:tailEnd type="triangle" w="med" len="med"/>
          </a:ln>
          <a:effectLst/>
        </p:spPr>
        <p:txBody>
          <a:bodyPr/>
          <a:lstStyle/>
          <a:p>
            <a:endParaRPr lang="en-US"/>
          </a:p>
        </p:txBody>
      </p:sp>
      <p:sp>
        <p:nvSpPr>
          <p:cNvPr id="22550" name="Line 22"/>
          <p:cNvSpPr>
            <a:spLocks noChangeShapeType="1"/>
          </p:cNvSpPr>
          <p:nvPr/>
        </p:nvSpPr>
        <p:spPr bwMode="auto">
          <a:xfrm>
            <a:off x="6019800" y="2819400"/>
            <a:ext cx="1828800" cy="762000"/>
          </a:xfrm>
          <a:prstGeom prst="line">
            <a:avLst/>
          </a:prstGeom>
          <a:noFill/>
          <a:ln w="9525">
            <a:solidFill>
              <a:schemeClr val="tx1"/>
            </a:solidFill>
            <a:round/>
            <a:headEnd/>
            <a:tailEnd type="triangle" w="med" len="med"/>
          </a:ln>
          <a:effectLst/>
        </p:spPr>
        <p:txBody>
          <a:bodyPr/>
          <a:lstStyle/>
          <a:p>
            <a:endParaRPr lang="en-US"/>
          </a:p>
        </p:txBody>
      </p:sp>
      <p:sp>
        <p:nvSpPr>
          <p:cNvPr id="22551" name="Line 23"/>
          <p:cNvSpPr>
            <a:spLocks noChangeShapeType="1"/>
          </p:cNvSpPr>
          <p:nvPr/>
        </p:nvSpPr>
        <p:spPr bwMode="auto">
          <a:xfrm>
            <a:off x="6019800" y="2819400"/>
            <a:ext cx="3505200" cy="762000"/>
          </a:xfrm>
          <a:prstGeom prst="line">
            <a:avLst/>
          </a:prstGeom>
          <a:noFill/>
          <a:ln w="9525">
            <a:solidFill>
              <a:schemeClr val="tx1"/>
            </a:solidFill>
            <a:round/>
            <a:headEnd/>
            <a:tailEnd type="triangle" w="med" len="med"/>
          </a:ln>
          <a:effectLst/>
        </p:spPr>
        <p:txBody>
          <a:bodyPr/>
          <a:lstStyle/>
          <a:p>
            <a:endParaRPr lang="en-US"/>
          </a:p>
        </p:txBody>
      </p:sp>
      <p:sp>
        <p:nvSpPr>
          <p:cNvPr id="22552" name="Line 24"/>
          <p:cNvSpPr>
            <a:spLocks noChangeShapeType="1"/>
          </p:cNvSpPr>
          <p:nvPr/>
        </p:nvSpPr>
        <p:spPr bwMode="auto">
          <a:xfrm flipH="1">
            <a:off x="2971800" y="4191000"/>
            <a:ext cx="1447800" cy="609600"/>
          </a:xfrm>
          <a:prstGeom prst="line">
            <a:avLst/>
          </a:prstGeom>
          <a:noFill/>
          <a:ln w="9525">
            <a:solidFill>
              <a:schemeClr val="tx1"/>
            </a:solidFill>
            <a:round/>
            <a:headEnd/>
            <a:tailEnd type="triangle" w="med" len="med"/>
          </a:ln>
          <a:effectLst/>
        </p:spPr>
        <p:txBody>
          <a:bodyPr/>
          <a:lstStyle/>
          <a:p>
            <a:endParaRPr lang="en-US"/>
          </a:p>
        </p:txBody>
      </p:sp>
      <p:sp>
        <p:nvSpPr>
          <p:cNvPr id="22553" name="Line 25"/>
          <p:cNvSpPr>
            <a:spLocks noChangeShapeType="1"/>
          </p:cNvSpPr>
          <p:nvPr/>
        </p:nvSpPr>
        <p:spPr bwMode="auto">
          <a:xfrm>
            <a:off x="4419600" y="4191000"/>
            <a:ext cx="533400" cy="609600"/>
          </a:xfrm>
          <a:prstGeom prst="line">
            <a:avLst/>
          </a:prstGeom>
          <a:noFill/>
          <a:ln w="9525">
            <a:solidFill>
              <a:schemeClr val="tx1"/>
            </a:solidFill>
            <a:round/>
            <a:headEnd/>
            <a:tailEnd type="triangle" w="med" len="med"/>
          </a:ln>
          <a:effectLst/>
        </p:spPr>
        <p:txBody>
          <a:bodyPr/>
          <a:lstStyle/>
          <a:p>
            <a:endParaRPr lang="en-US"/>
          </a:p>
        </p:txBody>
      </p:sp>
      <p:sp>
        <p:nvSpPr>
          <p:cNvPr id="22554" name="Line 26"/>
          <p:cNvSpPr>
            <a:spLocks noChangeShapeType="1"/>
          </p:cNvSpPr>
          <p:nvPr/>
        </p:nvSpPr>
        <p:spPr bwMode="auto">
          <a:xfrm>
            <a:off x="6248400" y="4114800"/>
            <a:ext cx="0" cy="685800"/>
          </a:xfrm>
          <a:prstGeom prst="line">
            <a:avLst/>
          </a:prstGeom>
          <a:noFill/>
          <a:ln w="9525">
            <a:solidFill>
              <a:schemeClr val="tx1"/>
            </a:solidFill>
            <a:round/>
            <a:headEnd/>
            <a:tailEnd type="triangle" w="med" len="med"/>
          </a:ln>
          <a:effectLst/>
        </p:spPr>
        <p:txBody>
          <a:bodyPr/>
          <a:lstStyle/>
          <a:p>
            <a:endParaRPr lang="en-US"/>
          </a:p>
        </p:txBody>
      </p:sp>
      <p:sp>
        <p:nvSpPr>
          <p:cNvPr id="22555" name="Line 27"/>
          <p:cNvSpPr>
            <a:spLocks noChangeShapeType="1"/>
          </p:cNvSpPr>
          <p:nvPr/>
        </p:nvSpPr>
        <p:spPr bwMode="auto">
          <a:xfrm>
            <a:off x="6248400" y="4114800"/>
            <a:ext cx="2133600" cy="685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535021" y="685800"/>
            <a:ext cx="2639962" cy="5105400"/>
          </a:xfrm>
        </p:spPr>
        <p:txBody>
          <a:bodyPr>
            <a:normAutofit/>
          </a:bodyPr>
          <a:lstStyle/>
          <a:p>
            <a:r>
              <a:rPr lang="en-US">
                <a:solidFill>
                  <a:srgbClr val="FFFFFF"/>
                </a:solidFill>
              </a:rPr>
              <a:t>Scheduling -WBS</a:t>
            </a:r>
          </a:p>
        </p:txBody>
      </p:sp>
      <p:grpSp>
        <p:nvGrpSpPr>
          <p:cNvPr id="13" name="Group 12">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6"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7"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xmlns="" id="{CEC8D95D-4D2B-4538-8B68-298F6192D965}"/>
              </a:ext>
            </a:extLst>
          </p:cNvPr>
          <p:cNvGraphicFramePr>
            <a:graphicFrameLocks noGrp="1"/>
          </p:cNvGraphicFramePr>
          <p:nvPr>
            <p:ph idx="1"/>
            <p:extLst>
              <p:ext uri="{D42A27DB-BD31-4B8C-83A1-F6EECF244321}">
                <p14:modId xmlns:p14="http://schemas.microsoft.com/office/powerpoint/2010/main" val="256863775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2892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870359E7-3207-4B37-BED4-4B833213D665}"/>
              </a:ext>
            </a:extLst>
          </p:cNvPr>
          <p:cNvGraphicFramePr>
            <a:graphicFrameLocks noGrp="1"/>
          </p:cNvGraphicFramePr>
          <p:nvPr>
            <p:extLst>
              <p:ext uri="{D42A27DB-BD31-4B8C-83A1-F6EECF244321}">
                <p14:modId xmlns:p14="http://schemas.microsoft.com/office/powerpoint/2010/main" val="2714110105"/>
              </p:ext>
            </p:extLst>
          </p:nvPr>
        </p:nvGraphicFramePr>
        <p:xfrm>
          <a:off x="924674" y="643467"/>
          <a:ext cx="10736496" cy="5194623"/>
        </p:xfrm>
        <a:graphic>
          <a:graphicData uri="http://schemas.openxmlformats.org/drawingml/2006/table">
            <a:tbl>
              <a:tblPr firstRow="1" firstCol="1" bandRow="1">
                <a:tableStyleId>{5C22544A-7EE6-4342-B048-85BDC9FD1C3A}</a:tableStyleId>
              </a:tblPr>
              <a:tblGrid>
                <a:gridCol w="1119239">
                  <a:extLst>
                    <a:ext uri="{9D8B030D-6E8A-4147-A177-3AD203B41FA5}">
                      <a16:colId xmlns:a16="http://schemas.microsoft.com/office/drawing/2014/main" xmlns="" val="513202048"/>
                    </a:ext>
                  </a:extLst>
                </a:gridCol>
                <a:gridCol w="1272493">
                  <a:extLst>
                    <a:ext uri="{9D8B030D-6E8A-4147-A177-3AD203B41FA5}">
                      <a16:colId xmlns:a16="http://schemas.microsoft.com/office/drawing/2014/main" xmlns="" val="55952504"/>
                    </a:ext>
                  </a:extLst>
                </a:gridCol>
                <a:gridCol w="494408">
                  <a:extLst>
                    <a:ext uri="{9D8B030D-6E8A-4147-A177-3AD203B41FA5}">
                      <a16:colId xmlns:a16="http://schemas.microsoft.com/office/drawing/2014/main" xmlns="" val="672975125"/>
                    </a:ext>
                  </a:extLst>
                </a:gridCol>
                <a:gridCol w="3496387">
                  <a:extLst>
                    <a:ext uri="{9D8B030D-6E8A-4147-A177-3AD203B41FA5}">
                      <a16:colId xmlns:a16="http://schemas.microsoft.com/office/drawing/2014/main" xmlns="" val="2963477409"/>
                    </a:ext>
                  </a:extLst>
                </a:gridCol>
                <a:gridCol w="1781213">
                  <a:extLst>
                    <a:ext uri="{9D8B030D-6E8A-4147-A177-3AD203B41FA5}">
                      <a16:colId xmlns:a16="http://schemas.microsoft.com/office/drawing/2014/main" xmlns="" val="661030734"/>
                    </a:ext>
                  </a:extLst>
                </a:gridCol>
                <a:gridCol w="2270240">
                  <a:extLst>
                    <a:ext uri="{9D8B030D-6E8A-4147-A177-3AD203B41FA5}">
                      <a16:colId xmlns:a16="http://schemas.microsoft.com/office/drawing/2014/main" xmlns="" val="4145107691"/>
                    </a:ext>
                  </a:extLst>
                </a:gridCol>
                <a:gridCol w="302516">
                  <a:extLst>
                    <a:ext uri="{9D8B030D-6E8A-4147-A177-3AD203B41FA5}">
                      <a16:colId xmlns:a16="http://schemas.microsoft.com/office/drawing/2014/main" xmlns="" val="1949785721"/>
                    </a:ext>
                  </a:extLst>
                </a:gridCol>
              </a:tblGrid>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Notation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dirty="0">
                          <a:effectLst/>
                        </a:rPr>
                        <a:t>Activity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Duration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Immediate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487887792"/>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gridSpan="2">
                  <a:txBody>
                    <a:bodyPr/>
                    <a:lstStyle/>
                    <a:p>
                      <a:pPr>
                        <a:lnSpc>
                          <a:spcPct val="115000"/>
                        </a:lnSpc>
                      </a:pPr>
                      <a:endParaRPr lang="en-US" sz="1800" dirty="0">
                        <a:effectLst/>
                        <a:latin typeface="Calibri" panose="020F0502020204030204" pitchFamily="34" charset="0"/>
                        <a:cs typeface="Times New Roman" panose="02020603050405020304" pitchFamily="18" charset="0"/>
                      </a:endParaRPr>
                    </a:p>
                  </a:txBody>
                  <a:tcPr marL="116438" marR="116438" marT="0" marB="0"/>
                </a:tc>
                <a:tc hMerge="1">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Predecessor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825181333"/>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Obtain Requirements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Obtain Requirements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18843379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Analyze operations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Analyze operations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4227464400"/>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Define subsystems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Define subsystems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300852267"/>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Develop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Develop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17481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Make decision analysis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Make decision analysis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369199925"/>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Identify constraints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Identify constraints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107948224"/>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848447586"/>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943033053"/>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10325460"/>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Write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Write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5055370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Integration and 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Integration and 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7,8,9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470143465"/>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dirty="0">
                          <a:effectLst/>
                        </a:rPr>
                        <a:t>Implementation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278917074"/>
                  </a:ext>
                </a:extLst>
              </a:tr>
              <a:tr h="325277">
                <a:tc gridSpan="7">
                  <a:txBody>
                    <a:bodyPr/>
                    <a:lstStyle/>
                    <a:p>
                      <a:pPr marL="50800" marR="0">
                        <a:lnSpc>
                          <a:spcPct val="115000"/>
                        </a:lnSpc>
                        <a:spcBef>
                          <a:spcPts val="0"/>
                        </a:spcBef>
                        <a:spcAft>
                          <a:spcPts val="0"/>
                        </a:spcAft>
                      </a:pPr>
                      <a:r>
                        <a:rPr lang="en-US" sz="1800" dirty="0">
                          <a:effectLst/>
                        </a:rPr>
                        <a:t>Show the Gantt Chart , PERT chart , Critical Path with the help of Tool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27199898"/>
                  </a:ext>
                </a:extLst>
              </a:tr>
              <a:tr h="230906">
                <a:tc gridSpan="3">
                  <a:txBody>
                    <a:bodyPr/>
                    <a:lstStyle/>
                    <a:p>
                      <a:pPr marL="5080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endParaRPr lang="en-US"/>
                    </a:p>
                  </a:txBody>
                  <a:tcPr/>
                </a:tc>
                <a:tc hMerge="1">
                  <a:txBody>
                    <a:bodyPr/>
                    <a:lstStyle/>
                    <a:p>
                      <a:pPr marL="5080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dirty="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097756667"/>
                  </a:ext>
                </a:extLst>
              </a:tr>
            </a:tbl>
          </a:graphicData>
        </a:graphic>
      </p:graphicFrame>
    </p:spTree>
    <p:extLst>
      <p:ext uri="{BB962C8B-B14F-4D97-AF65-F5344CB8AC3E}">
        <p14:creationId xmlns:p14="http://schemas.microsoft.com/office/powerpoint/2010/main" val="4186553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endParaRPr lang="en-US" dirty="0" smtClean="0"/>
          </a:p>
        </p:txBody>
      </p:sp>
      <p:pic>
        <p:nvPicPr>
          <p:cNvPr id="409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1" y="699448"/>
            <a:ext cx="10116286" cy="5105400"/>
          </a:xfrm>
        </p:spPr>
      </p:pic>
    </p:spTree>
    <p:extLst>
      <p:ext uri="{BB962C8B-B14F-4D97-AF65-F5344CB8AC3E}">
        <p14:creationId xmlns:p14="http://schemas.microsoft.com/office/powerpoint/2010/main" val="4578247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endParaRPr lang="en-US" smtClean="0"/>
          </a:p>
        </p:txBody>
      </p:sp>
      <p:pic>
        <p:nvPicPr>
          <p:cNvPr id="512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1" y="699449"/>
            <a:ext cx="10170877" cy="4786314"/>
          </a:xfrm>
        </p:spPr>
      </p:pic>
    </p:spTree>
    <p:extLst>
      <p:ext uri="{BB962C8B-B14F-4D97-AF65-F5344CB8AC3E}">
        <p14:creationId xmlns:p14="http://schemas.microsoft.com/office/powerpoint/2010/main" val="33936249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pic>
        <p:nvPicPr>
          <p:cNvPr id="614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23833" y="685800"/>
            <a:ext cx="10179191" cy="5181600"/>
          </a:xfrm>
        </p:spPr>
      </p:pic>
    </p:spTree>
    <p:extLst>
      <p:ext uri="{BB962C8B-B14F-4D97-AF65-F5344CB8AC3E}">
        <p14:creationId xmlns:p14="http://schemas.microsoft.com/office/powerpoint/2010/main" val="3008884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endParaRPr lang="en-US" smtClean="0"/>
          </a:p>
        </p:txBody>
      </p:sp>
      <p:pic>
        <p:nvPicPr>
          <p:cNvPr id="81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309" y="685800"/>
            <a:ext cx="10018713"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7205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dirty="0" smtClean="0"/>
          </a:p>
        </p:txBody>
      </p:sp>
      <p:pic>
        <p:nvPicPr>
          <p:cNvPr id="92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1" y="685800"/>
            <a:ext cx="10129934" cy="4738688"/>
          </a:xfrm>
        </p:spPr>
      </p:pic>
    </p:spTree>
    <p:extLst>
      <p:ext uri="{BB962C8B-B14F-4D97-AF65-F5344CB8AC3E}">
        <p14:creationId xmlns:p14="http://schemas.microsoft.com/office/powerpoint/2010/main" val="3966191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3F1527C3-06F4-4F4D-B364-8E97266450C5}"/>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xmlns="" id="{BF1C23D2-D74F-4456-AD7B-904A6E287C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xmlns="" id="{578577AD-563A-4936-9ACB-FDCF298412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xmlns="" id="{1C9F3743-BFAB-4636-81C7-ACD99C694B6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xmlns="" id="{FC58029E-BC15-45E4-AA28-CC80C96A3F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xmlns="" id="{41CBB721-7EDD-4FEA-9D6B-A3656D9F45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xmlns="" id="{4C945CDA-4F14-4FA0-B272-B1E25B4FA16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xmlns="" id="{C8643778-7F6C-4E8D-84D1-D5CDB99281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1D22F88D-6907-48AF-B024-346E855E0D9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xmlns="" id="{31F4B7EC-6FA5-443E-9736-7C1FD9169D40}"/>
              </a:ext>
            </a:extLst>
          </p:cNvPr>
          <p:cNvSpPr>
            <a:spLocks noGrp="1"/>
          </p:cNvSpPr>
          <p:nvPr>
            <p:ph type="ctrTitle"/>
          </p:nvPr>
        </p:nvSpPr>
        <p:spPr>
          <a:xfrm>
            <a:off x="496112" y="685801"/>
            <a:ext cx="2743200" cy="5105400"/>
          </a:xfrm>
        </p:spPr>
        <p:txBody>
          <a:bodyPr vert="horz" lIns="91440" tIns="45720" rIns="91440" bIns="45720" rtlCol="0" anchor="ctr">
            <a:normAutofit/>
          </a:bodyPr>
          <a:lstStyle/>
          <a:p>
            <a:pPr algn="l"/>
            <a:r>
              <a:rPr lang="en-US" sz="3200">
                <a:solidFill>
                  <a:srgbClr val="FFFFFF"/>
                </a:solidFill>
              </a:rPr>
              <a:t/>
            </a:r>
            <a:br>
              <a:rPr lang="en-US" sz="3200">
                <a:solidFill>
                  <a:srgbClr val="FFFFFF"/>
                </a:solidFill>
              </a:rPr>
            </a:br>
            <a:r>
              <a:rPr lang="en-US" sz="3200">
                <a:solidFill>
                  <a:srgbClr val="FFFFFF"/>
                </a:solidFill>
              </a:rPr>
              <a:t> CHAPTER 4  SOFTWARE PROJECT SCHEDULING</a:t>
            </a:r>
          </a:p>
        </p:txBody>
      </p:sp>
      <p:grpSp>
        <p:nvGrpSpPr>
          <p:cNvPr id="20" name="Group 19">
            <a:extLst>
              <a:ext uri="{FF2B5EF4-FFF2-40B4-BE49-F238E27FC236}">
                <a16:creationId xmlns:a16="http://schemas.microsoft.com/office/drawing/2014/main" xmlns="" id="{F3842748-48B5-4DD0-A06A-A31C74024A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21" name="Freeform 6">
              <a:extLst>
                <a:ext uri="{FF2B5EF4-FFF2-40B4-BE49-F238E27FC236}">
                  <a16:creationId xmlns:a16="http://schemas.microsoft.com/office/drawing/2014/main" xmlns="" id="{548E99BE-1071-4690-9B9C-07926CEE55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xmlns="" id="{9301F039-B467-413A-B25C-770E51069D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xmlns="" id="{9F06AEC1-5558-49E8-8CAC-FEBD00DF0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xmlns="" id="{D10B76B9-BA68-471E-B58C-ED91198A9F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xmlns="" id="{FEB3913B-54A3-490E-BA4B-5D0330990FC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xmlns="" id="{F75DC961-08A4-46F8-8A80-2E1FB977E1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Subtitle 2">
            <a:extLst>
              <a:ext uri="{FF2B5EF4-FFF2-40B4-BE49-F238E27FC236}">
                <a16:creationId xmlns:a16="http://schemas.microsoft.com/office/drawing/2014/main" xmlns="" id="{B537D8C7-DABD-459B-B995-08007559C3D3}"/>
              </a:ext>
            </a:extLst>
          </p:cNvPr>
          <p:cNvSpPr>
            <a:spLocks noGrp="1"/>
          </p:cNvSpPr>
          <p:nvPr>
            <p:ph type="subTitle" idx="1"/>
          </p:nvPr>
        </p:nvSpPr>
        <p:spPr>
          <a:xfrm>
            <a:off x="5117106" y="685801"/>
            <a:ext cx="6385918" cy="5105400"/>
          </a:xfrm>
        </p:spPr>
        <p:txBody>
          <a:bodyPr vert="horz" lIns="91440" tIns="45720" rIns="91440" bIns="45720" rtlCol="0" anchor="ctr">
            <a:normAutofit/>
          </a:bodyPr>
          <a:lstStyle/>
          <a:p>
            <a:pPr algn="l">
              <a:buFont typeface="Arial"/>
              <a:buChar char="•"/>
            </a:pPr>
            <a:r>
              <a:rPr lang="en-US" sz="2000" dirty="0"/>
              <a:t>Work Breakdown Structure, </a:t>
            </a:r>
            <a:r>
              <a:rPr lang="en-US" sz="2000" dirty="0" smtClean="0"/>
              <a:t>Organizational Chart, </a:t>
            </a:r>
            <a:r>
              <a:rPr lang="en-US" sz="2000" dirty="0" err="1" smtClean="0"/>
              <a:t>R.A.M,Histogram</a:t>
            </a:r>
            <a:r>
              <a:rPr lang="en-US" sz="2000" dirty="0" smtClean="0"/>
              <a:t>.</a:t>
            </a:r>
            <a:endParaRPr lang="en-US" sz="2000" dirty="0"/>
          </a:p>
          <a:p>
            <a:pPr algn="l">
              <a:buFont typeface="Arial"/>
              <a:buChar char="•"/>
            </a:pPr>
            <a:r>
              <a:rPr lang="en-US" sz="2000" dirty="0"/>
              <a:t>Critical Path Method </a:t>
            </a:r>
          </a:p>
          <a:p>
            <a:pPr algn="l">
              <a:buFont typeface="Arial"/>
              <a:buChar char="•"/>
            </a:pPr>
            <a:r>
              <a:rPr lang="en-US" sz="2000" dirty="0"/>
              <a:t>Project  Evaluation and Review Technology, Gantt Chart</a:t>
            </a:r>
          </a:p>
          <a:p>
            <a:pPr algn="l">
              <a:buFont typeface="Arial"/>
              <a:buChar char="•"/>
            </a:pPr>
            <a:r>
              <a:rPr lang="en-US" sz="2000" dirty="0"/>
              <a:t> Agile Estimation Techniques </a:t>
            </a:r>
            <a:endParaRPr lang="en-US" sz="2000" dirty="0" smtClean="0"/>
          </a:p>
          <a:p>
            <a:pPr algn="l">
              <a:buFont typeface="Arial"/>
              <a:buChar char="•"/>
            </a:pPr>
            <a:r>
              <a:rPr lang="en-US" sz="2000" dirty="0"/>
              <a:t>Agile Maturity Model</a:t>
            </a:r>
          </a:p>
          <a:p>
            <a:pPr algn="l">
              <a:buFont typeface="Arial"/>
              <a:buChar char="•"/>
            </a:pPr>
            <a:endParaRPr lang="en-US" sz="2000" dirty="0" smtClean="0"/>
          </a:p>
          <a:p>
            <a:pPr algn="l">
              <a:buFont typeface="Arial"/>
              <a:buChar char="•"/>
            </a:pPr>
            <a:endParaRPr lang="en-US" sz="2000" dirty="0" smtClean="0"/>
          </a:p>
          <a:p>
            <a:pPr algn="l">
              <a:buFont typeface="Arial"/>
              <a:buChar char="•"/>
            </a:pPr>
            <a:endParaRPr lang="en-US" sz="2000" dirty="0"/>
          </a:p>
        </p:txBody>
      </p:sp>
    </p:spTree>
    <p:extLst>
      <p:ext uri="{BB962C8B-B14F-4D97-AF65-F5344CB8AC3E}">
        <p14:creationId xmlns:p14="http://schemas.microsoft.com/office/powerpoint/2010/main" val="5852692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endParaRPr lang="en-US" dirty="0" smtClean="0"/>
          </a:p>
        </p:txBody>
      </p:sp>
      <p:pic>
        <p:nvPicPr>
          <p:cNvPr id="112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1" y="685801"/>
            <a:ext cx="10018713" cy="4882486"/>
          </a:xfrm>
        </p:spPr>
      </p:pic>
    </p:spTree>
    <p:extLst>
      <p:ext uri="{BB962C8B-B14F-4D97-AF65-F5344CB8AC3E}">
        <p14:creationId xmlns:p14="http://schemas.microsoft.com/office/powerpoint/2010/main" val="20667689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41946" y="685800"/>
            <a:ext cx="10261078" cy="5486400"/>
          </a:xfrm>
        </p:spPr>
      </p:pic>
    </p:spTree>
    <p:extLst>
      <p:ext uri="{BB962C8B-B14F-4D97-AF65-F5344CB8AC3E}">
        <p14:creationId xmlns:p14="http://schemas.microsoft.com/office/powerpoint/2010/main" val="1921737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smtClean="0"/>
          </a:p>
        </p:txBody>
      </p:sp>
      <p:pic>
        <p:nvPicPr>
          <p:cNvPr id="133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84311" y="685800"/>
            <a:ext cx="10018713" cy="5181600"/>
          </a:xfrm>
        </p:spPr>
      </p:pic>
    </p:spTree>
    <p:extLst>
      <p:ext uri="{BB962C8B-B14F-4D97-AF65-F5344CB8AC3E}">
        <p14:creationId xmlns:p14="http://schemas.microsoft.com/office/powerpoint/2010/main" val="36050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36993C3A-0E30-417B-B76B-0B62A3462F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Diagram&#10;&#10;Description automatically generated">
            <a:extLst>
              <a:ext uri="{FF2B5EF4-FFF2-40B4-BE49-F238E27FC236}">
                <a16:creationId xmlns:a16="http://schemas.microsoft.com/office/drawing/2014/main" xmlns="" id="{D9F6281D-2364-416B-A67E-B5E70B169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7" y="866310"/>
            <a:ext cx="10905066" cy="512538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42648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a:extLst>
              <a:ext uri="{FF2B5EF4-FFF2-40B4-BE49-F238E27FC236}">
                <a16:creationId xmlns:a16="http://schemas.microsoft.com/office/drawing/2014/main" xmlns="" id="{9AB45E16-9BE1-42A6-B90A-A4CC4EDA4FF6}"/>
              </a:ext>
            </a:extLst>
          </p:cNvPr>
          <p:cNvSpPr>
            <a:spLocks noGrp="1" noChangeArrowheads="1"/>
          </p:cNvSpPr>
          <p:nvPr>
            <p:ph type="title"/>
          </p:nvPr>
        </p:nvSpPr>
        <p:spPr>
          <a:xfrm>
            <a:off x="1752600" y="-152400"/>
            <a:ext cx="8229600" cy="914400"/>
          </a:xfrm>
        </p:spPr>
        <p:txBody>
          <a:bodyPr/>
          <a:lstStyle/>
          <a:p>
            <a:r>
              <a:rPr lang="en-US" altLang="en-US"/>
              <a:t>PERT Charts</a:t>
            </a:r>
          </a:p>
        </p:txBody>
      </p:sp>
      <p:sp>
        <p:nvSpPr>
          <p:cNvPr id="37894" name="Rectangle 3">
            <a:extLst>
              <a:ext uri="{FF2B5EF4-FFF2-40B4-BE49-F238E27FC236}">
                <a16:creationId xmlns:a16="http://schemas.microsoft.com/office/drawing/2014/main" xmlns="" id="{64D852F6-E05F-4E35-B5F4-EE300DFE073B}"/>
              </a:ext>
            </a:extLst>
          </p:cNvPr>
          <p:cNvSpPr>
            <a:spLocks noGrp="1" noChangeArrowheads="1"/>
          </p:cNvSpPr>
          <p:nvPr>
            <p:ph idx="1"/>
          </p:nvPr>
        </p:nvSpPr>
        <p:spPr>
          <a:xfrm>
            <a:off x="2438400" y="838200"/>
            <a:ext cx="7924800" cy="4800600"/>
          </a:xfrm>
        </p:spPr>
        <p:txBody>
          <a:bodyPr>
            <a:normAutofit fontScale="70000" lnSpcReduction="20000"/>
          </a:bodyPr>
          <a:lstStyle/>
          <a:p>
            <a:pPr marL="0" indent="0">
              <a:lnSpc>
                <a:spcPct val="90000"/>
              </a:lnSpc>
              <a:buFontTx/>
              <a:buChar char="•"/>
            </a:pPr>
            <a:r>
              <a:rPr lang="en-US" altLang="en-US"/>
              <a:t>PERT = Project Evaluation and Review Technique</a:t>
            </a:r>
          </a:p>
          <a:p>
            <a:pPr marL="0" indent="0">
              <a:lnSpc>
                <a:spcPct val="90000"/>
              </a:lnSpc>
              <a:buFontTx/>
              <a:buChar char="•"/>
            </a:pPr>
            <a:r>
              <a:rPr lang="en-US" altLang="en-US"/>
              <a:t>PERT chart =  graphical representation of the scheduling of events in a project</a:t>
            </a:r>
          </a:p>
          <a:p>
            <a:pPr marL="0" indent="0">
              <a:lnSpc>
                <a:spcPct val="90000"/>
              </a:lnSpc>
              <a:buFontTx/>
              <a:buChar char="•"/>
            </a:pPr>
            <a:r>
              <a:rPr lang="en-US" altLang="en-US"/>
              <a:t>Sample PERT Chart:</a:t>
            </a:r>
          </a:p>
          <a:p>
            <a:pPr marL="0" indent="0">
              <a:lnSpc>
                <a:spcPct val="90000"/>
              </a:lnSpc>
              <a:buFontTx/>
              <a:buChar char="•"/>
            </a:pPr>
            <a:endParaRPr lang="en-US" altLang="en-US"/>
          </a:p>
          <a:p>
            <a:pPr marL="0" indent="0">
              <a:lnSpc>
                <a:spcPct val="90000"/>
              </a:lnSpc>
              <a:buFontTx/>
              <a:buChar char="•"/>
            </a:pPr>
            <a:endParaRPr lang="en-US" altLang="en-US"/>
          </a:p>
          <a:p>
            <a:pPr marL="0" indent="0">
              <a:lnSpc>
                <a:spcPct val="90000"/>
              </a:lnSpc>
            </a:pPr>
            <a:endParaRPr lang="en-US" altLang="en-US"/>
          </a:p>
          <a:p>
            <a:pPr marL="0" indent="0">
              <a:lnSpc>
                <a:spcPct val="90000"/>
              </a:lnSpc>
              <a:buFontTx/>
              <a:buChar char="•"/>
            </a:pPr>
            <a:endParaRPr lang="en-US" altLang="en-US"/>
          </a:p>
          <a:p>
            <a:pPr marL="0" indent="0">
              <a:lnSpc>
                <a:spcPct val="90000"/>
              </a:lnSpc>
              <a:buFontTx/>
              <a:buChar char="•"/>
            </a:pPr>
            <a:r>
              <a:rPr lang="en-US" altLang="en-US"/>
              <a:t>A PERT chart is a graph</a:t>
            </a:r>
          </a:p>
          <a:p>
            <a:pPr lvl="1">
              <a:lnSpc>
                <a:spcPct val="90000"/>
              </a:lnSpc>
            </a:pPr>
            <a:r>
              <a:rPr lang="en-US" altLang="en-US" sz="2000"/>
              <a:t>Edges are tasks/activities that need to be done</a:t>
            </a:r>
          </a:p>
          <a:p>
            <a:pPr lvl="1">
              <a:lnSpc>
                <a:spcPct val="90000"/>
              </a:lnSpc>
            </a:pPr>
            <a:r>
              <a:rPr lang="en-US" altLang="en-US" sz="2000"/>
              <a:t>Nodes are the events or milestones</a:t>
            </a:r>
          </a:p>
          <a:p>
            <a:pPr marL="0" indent="0">
              <a:lnSpc>
                <a:spcPct val="90000"/>
              </a:lnSpc>
              <a:buFontTx/>
              <a:buChar char="•"/>
            </a:pPr>
            <a:r>
              <a:rPr lang="en-US" altLang="en-US"/>
              <a:t>Task edge T from event node E1 to event node E2 signifies:</a:t>
            </a:r>
          </a:p>
          <a:p>
            <a:pPr lvl="1">
              <a:lnSpc>
                <a:spcPct val="90000"/>
              </a:lnSpc>
            </a:pPr>
            <a:r>
              <a:rPr lang="en-US" altLang="en-US" sz="2000"/>
              <a:t>Until event E1 happens, task T cannot be started</a:t>
            </a:r>
          </a:p>
          <a:p>
            <a:pPr lvl="1">
              <a:lnSpc>
                <a:spcPct val="90000"/>
              </a:lnSpc>
            </a:pPr>
            <a:r>
              <a:rPr lang="en-US" altLang="en-US" sz="2000"/>
              <a:t>Until task T finishes, event E2 cannot happen</a:t>
            </a:r>
          </a:p>
          <a:p>
            <a:pPr marL="0" indent="0">
              <a:lnSpc>
                <a:spcPct val="90000"/>
              </a:lnSpc>
              <a:buFontTx/>
              <a:buChar char="•"/>
            </a:pPr>
            <a:r>
              <a:rPr lang="en-US" altLang="en-US"/>
              <a:t>Events often simply represent completion of tasks associated with arrows entering it</a:t>
            </a:r>
          </a:p>
        </p:txBody>
      </p:sp>
      <p:sp>
        <p:nvSpPr>
          <p:cNvPr id="66" name="Date Placeholder 3">
            <a:extLst>
              <a:ext uri="{FF2B5EF4-FFF2-40B4-BE49-F238E27FC236}">
                <a16:creationId xmlns:a16="http://schemas.microsoft.com/office/drawing/2014/main" xmlns="" id="{28554FF2-8EE6-4DC1-8D73-2067207CD8A5}"/>
              </a:ext>
            </a:extLst>
          </p:cNvPr>
          <p:cNvSpPr>
            <a:spLocks noGrp="1"/>
          </p:cNvSpPr>
          <p:nvPr>
            <p:ph type="dt" sz="half" idx="10"/>
          </p:nvPr>
        </p:nvSpPr>
        <p:spPr/>
        <p:txBody>
          <a:bodyPr/>
          <a:lstStyle/>
          <a:p>
            <a:pPr>
              <a:defRPr/>
            </a:pPr>
            <a:endParaRPr lang="en-US" dirty="0"/>
          </a:p>
        </p:txBody>
      </p:sp>
      <p:sp>
        <p:nvSpPr>
          <p:cNvPr id="67" name="Footer Placeholder 4">
            <a:extLst>
              <a:ext uri="{FF2B5EF4-FFF2-40B4-BE49-F238E27FC236}">
                <a16:creationId xmlns:a16="http://schemas.microsoft.com/office/drawing/2014/main" xmlns="" id="{A74AAFEB-D8F7-4EB0-80AA-7F1313906424}"/>
              </a:ext>
            </a:extLst>
          </p:cNvPr>
          <p:cNvSpPr>
            <a:spLocks noGrp="1"/>
          </p:cNvSpPr>
          <p:nvPr>
            <p:ph type="ftr" sz="quarter" idx="11"/>
          </p:nvPr>
        </p:nvSpPr>
        <p:spPr/>
        <p:txBody>
          <a:bodyPr/>
          <a:lstStyle/>
          <a:p>
            <a:pPr>
              <a:defRPr/>
            </a:pPr>
            <a:endParaRPr lang="en-US" dirty="0"/>
          </a:p>
        </p:txBody>
      </p:sp>
      <p:sp>
        <p:nvSpPr>
          <p:cNvPr id="68" name="Slide Number Placeholder 5">
            <a:extLst>
              <a:ext uri="{FF2B5EF4-FFF2-40B4-BE49-F238E27FC236}">
                <a16:creationId xmlns:a16="http://schemas.microsoft.com/office/drawing/2014/main" xmlns="" id="{431F732F-65E0-43F2-BFD4-11A410EBEB39}"/>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grpSp>
        <p:nvGrpSpPr>
          <p:cNvPr id="37895" name="Group 4">
            <a:extLst>
              <a:ext uri="{FF2B5EF4-FFF2-40B4-BE49-F238E27FC236}">
                <a16:creationId xmlns:a16="http://schemas.microsoft.com/office/drawing/2014/main" xmlns="" id="{176451FB-7F5D-4CF9-8310-6A98F32EFBA8}"/>
              </a:ext>
            </a:extLst>
          </p:cNvPr>
          <p:cNvGrpSpPr>
            <a:grpSpLocks/>
          </p:cNvGrpSpPr>
          <p:nvPr/>
        </p:nvGrpSpPr>
        <p:grpSpPr bwMode="auto">
          <a:xfrm>
            <a:off x="2286000" y="1600200"/>
            <a:ext cx="8001000" cy="2211388"/>
            <a:chOff x="480" y="1055"/>
            <a:chExt cx="5040" cy="1393"/>
          </a:xfrm>
        </p:grpSpPr>
        <p:grpSp>
          <p:nvGrpSpPr>
            <p:cNvPr id="37896" name="Group 5">
              <a:extLst>
                <a:ext uri="{FF2B5EF4-FFF2-40B4-BE49-F238E27FC236}">
                  <a16:creationId xmlns:a16="http://schemas.microsoft.com/office/drawing/2014/main" xmlns="" id="{75F6EC85-25D4-4C81-B677-78ED29F5922B}"/>
                </a:ext>
              </a:extLst>
            </p:cNvPr>
            <p:cNvGrpSpPr>
              <a:grpSpLocks/>
            </p:cNvGrpSpPr>
            <p:nvPr/>
          </p:nvGrpSpPr>
          <p:grpSpPr bwMode="auto">
            <a:xfrm>
              <a:off x="480" y="1613"/>
              <a:ext cx="663" cy="522"/>
              <a:chOff x="240" y="1344"/>
              <a:chExt cx="720" cy="720"/>
            </a:xfrm>
          </p:grpSpPr>
          <p:sp>
            <p:nvSpPr>
              <p:cNvPr id="37954" name="Oval 6">
                <a:extLst>
                  <a:ext uri="{FF2B5EF4-FFF2-40B4-BE49-F238E27FC236}">
                    <a16:creationId xmlns:a16="http://schemas.microsoft.com/office/drawing/2014/main" xmlns="" id="{7BB34138-CED7-440D-920E-C4E93A6BCE87}"/>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55" name="Line 7">
                <a:extLst>
                  <a:ext uri="{FF2B5EF4-FFF2-40B4-BE49-F238E27FC236}">
                    <a16:creationId xmlns:a16="http://schemas.microsoft.com/office/drawing/2014/main" xmlns="" id="{645B9696-C026-47D8-82A1-652069A49F32}"/>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6" name="Line 8">
                <a:extLst>
                  <a:ext uri="{FF2B5EF4-FFF2-40B4-BE49-F238E27FC236}">
                    <a16:creationId xmlns:a16="http://schemas.microsoft.com/office/drawing/2014/main" xmlns="" id="{CA2EC006-6DB5-487B-928C-F2F074578F47}"/>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897" name="Text Box 9">
              <a:extLst>
                <a:ext uri="{FF2B5EF4-FFF2-40B4-BE49-F238E27FC236}">
                  <a16:creationId xmlns:a16="http://schemas.microsoft.com/office/drawing/2014/main" xmlns="" id="{6AF8180B-3C64-4869-BCD4-F2784BF92CF5}"/>
                </a:ext>
              </a:extLst>
            </p:cNvPr>
            <p:cNvSpPr txBox="1">
              <a:spLocks noChangeArrowheads="1"/>
            </p:cNvSpPr>
            <p:nvPr/>
          </p:nvSpPr>
          <p:spPr bwMode="auto">
            <a:xfrm>
              <a:off x="524" y="1752"/>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37898" name="Text Box 10">
              <a:extLst>
                <a:ext uri="{FF2B5EF4-FFF2-40B4-BE49-F238E27FC236}">
                  <a16:creationId xmlns:a16="http://schemas.microsoft.com/office/drawing/2014/main" xmlns="" id="{3FDCC395-9F95-4AD7-A27B-A2ED13B9DFB0}"/>
                </a:ext>
              </a:extLst>
            </p:cNvPr>
            <p:cNvSpPr txBox="1">
              <a:spLocks noChangeArrowheads="1"/>
            </p:cNvSpPr>
            <p:nvPr/>
          </p:nvSpPr>
          <p:spPr bwMode="auto">
            <a:xfrm>
              <a:off x="834" y="1864"/>
              <a:ext cx="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0</a:t>
              </a:r>
              <a:endParaRPr lang="en-CA" altLang="en-US"/>
            </a:p>
          </p:txBody>
        </p:sp>
        <p:sp>
          <p:nvSpPr>
            <p:cNvPr id="37899" name="Text Box 11">
              <a:extLst>
                <a:ext uri="{FF2B5EF4-FFF2-40B4-BE49-F238E27FC236}">
                  <a16:creationId xmlns:a16="http://schemas.microsoft.com/office/drawing/2014/main" xmlns="" id="{1588D834-276B-45F2-A0F7-D27C9E22BDD9}"/>
                </a:ext>
              </a:extLst>
            </p:cNvPr>
            <p:cNvSpPr txBox="1">
              <a:spLocks noChangeArrowheads="1"/>
            </p:cNvSpPr>
            <p:nvPr/>
          </p:nvSpPr>
          <p:spPr bwMode="auto">
            <a:xfrm>
              <a:off x="834" y="1612"/>
              <a:ext cx="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0</a:t>
              </a:r>
              <a:endParaRPr lang="en-CA" altLang="en-US"/>
            </a:p>
          </p:txBody>
        </p:sp>
        <p:grpSp>
          <p:nvGrpSpPr>
            <p:cNvPr id="37900" name="Group 12">
              <a:extLst>
                <a:ext uri="{FF2B5EF4-FFF2-40B4-BE49-F238E27FC236}">
                  <a16:creationId xmlns:a16="http://schemas.microsoft.com/office/drawing/2014/main" xmlns="" id="{4000C01C-1ADE-43AE-8509-6CED006B12E5}"/>
                </a:ext>
              </a:extLst>
            </p:cNvPr>
            <p:cNvGrpSpPr>
              <a:grpSpLocks/>
            </p:cNvGrpSpPr>
            <p:nvPr/>
          </p:nvGrpSpPr>
          <p:grpSpPr bwMode="auto">
            <a:xfrm>
              <a:off x="1585" y="1613"/>
              <a:ext cx="663" cy="522"/>
              <a:chOff x="240" y="1344"/>
              <a:chExt cx="720" cy="720"/>
            </a:xfrm>
          </p:grpSpPr>
          <p:sp>
            <p:nvSpPr>
              <p:cNvPr id="37951" name="Oval 13">
                <a:extLst>
                  <a:ext uri="{FF2B5EF4-FFF2-40B4-BE49-F238E27FC236}">
                    <a16:creationId xmlns:a16="http://schemas.microsoft.com/office/drawing/2014/main" xmlns="" id="{25091C98-111F-4019-B498-9119786BC9B5}"/>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52" name="Line 14">
                <a:extLst>
                  <a:ext uri="{FF2B5EF4-FFF2-40B4-BE49-F238E27FC236}">
                    <a16:creationId xmlns:a16="http://schemas.microsoft.com/office/drawing/2014/main" xmlns="" id="{483883CE-F95A-4680-8E32-DF64B45C8EE5}"/>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3" name="Line 15">
                <a:extLst>
                  <a:ext uri="{FF2B5EF4-FFF2-40B4-BE49-F238E27FC236}">
                    <a16:creationId xmlns:a16="http://schemas.microsoft.com/office/drawing/2014/main" xmlns="" id="{D50FCBCA-9987-4334-819D-6D095B3BA044}"/>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01" name="Text Box 16">
              <a:extLst>
                <a:ext uri="{FF2B5EF4-FFF2-40B4-BE49-F238E27FC236}">
                  <a16:creationId xmlns:a16="http://schemas.microsoft.com/office/drawing/2014/main" xmlns="" id="{BC02CCFB-C218-4724-B70B-4ADED71C0F48}"/>
                </a:ext>
              </a:extLst>
            </p:cNvPr>
            <p:cNvSpPr txBox="1">
              <a:spLocks noChangeArrowheads="1"/>
            </p:cNvSpPr>
            <p:nvPr/>
          </p:nvSpPr>
          <p:spPr bwMode="auto">
            <a:xfrm>
              <a:off x="1630" y="1752"/>
              <a:ext cx="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37902" name="Text Box 17">
              <a:extLst>
                <a:ext uri="{FF2B5EF4-FFF2-40B4-BE49-F238E27FC236}">
                  <a16:creationId xmlns:a16="http://schemas.microsoft.com/office/drawing/2014/main" xmlns="" id="{7E591569-4614-468A-ABCA-3197327BAC67}"/>
                </a:ext>
              </a:extLst>
            </p:cNvPr>
            <p:cNvSpPr txBox="1">
              <a:spLocks noChangeArrowheads="1"/>
            </p:cNvSpPr>
            <p:nvPr/>
          </p:nvSpPr>
          <p:spPr bwMode="auto">
            <a:xfrm>
              <a:off x="1939" y="1846"/>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37903" name="Text Box 18">
              <a:extLst>
                <a:ext uri="{FF2B5EF4-FFF2-40B4-BE49-F238E27FC236}">
                  <a16:creationId xmlns:a16="http://schemas.microsoft.com/office/drawing/2014/main" xmlns="" id="{96E0A5D9-8E79-4BEA-867E-DB18A4CA7EBC}"/>
                </a:ext>
              </a:extLst>
            </p:cNvPr>
            <p:cNvSpPr txBox="1">
              <a:spLocks noChangeArrowheads="1"/>
            </p:cNvSpPr>
            <p:nvPr/>
          </p:nvSpPr>
          <p:spPr bwMode="auto">
            <a:xfrm>
              <a:off x="1939" y="1612"/>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grpSp>
          <p:nvGrpSpPr>
            <p:cNvPr id="37904" name="Group 19">
              <a:extLst>
                <a:ext uri="{FF2B5EF4-FFF2-40B4-BE49-F238E27FC236}">
                  <a16:creationId xmlns:a16="http://schemas.microsoft.com/office/drawing/2014/main" xmlns="" id="{E6A5D2A3-30E7-4B29-B514-7182018269A5}"/>
                </a:ext>
              </a:extLst>
            </p:cNvPr>
            <p:cNvGrpSpPr>
              <a:grpSpLocks/>
            </p:cNvGrpSpPr>
            <p:nvPr/>
          </p:nvGrpSpPr>
          <p:grpSpPr bwMode="auto">
            <a:xfrm>
              <a:off x="2735" y="1056"/>
              <a:ext cx="663" cy="522"/>
              <a:chOff x="240" y="1344"/>
              <a:chExt cx="720" cy="720"/>
            </a:xfrm>
          </p:grpSpPr>
          <p:sp>
            <p:nvSpPr>
              <p:cNvPr id="37948" name="Oval 20">
                <a:extLst>
                  <a:ext uri="{FF2B5EF4-FFF2-40B4-BE49-F238E27FC236}">
                    <a16:creationId xmlns:a16="http://schemas.microsoft.com/office/drawing/2014/main" xmlns="" id="{9546BE21-E106-4DE5-B327-616299352473}"/>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49" name="Line 21">
                <a:extLst>
                  <a:ext uri="{FF2B5EF4-FFF2-40B4-BE49-F238E27FC236}">
                    <a16:creationId xmlns:a16="http://schemas.microsoft.com/office/drawing/2014/main" xmlns="" id="{4D22D80E-A89F-4035-BD87-128B0425FA1A}"/>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50" name="Line 22">
                <a:extLst>
                  <a:ext uri="{FF2B5EF4-FFF2-40B4-BE49-F238E27FC236}">
                    <a16:creationId xmlns:a16="http://schemas.microsoft.com/office/drawing/2014/main" xmlns="" id="{A9486F97-E69E-4069-859A-136FFCA55AFA}"/>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05" name="Text Box 23">
              <a:extLst>
                <a:ext uri="{FF2B5EF4-FFF2-40B4-BE49-F238E27FC236}">
                  <a16:creationId xmlns:a16="http://schemas.microsoft.com/office/drawing/2014/main" xmlns="" id="{A48E636A-262E-4D55-BED4-2A24DC4112E6}"/>
                </a:ext>
              </a:extLst>
            </p:cNvPr>
            <p:cNvSpPr txBox="1">
              <a:spLocks noChangeArrowheads="1"/>
            </p:cNvSpPr>
            <p:nvPr/>
          </p:nvSpPr>
          <p:spPr bwMode="auto">
            <a:xfrm>
              <a:off x="2779" y="1195"/>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37906" name="Text Box 24">
              <a:extLst>
                <a:ext uri="{FF2B5EF4-FFF2-40B4-BE49-F238E27FC236}">
                  <a16:creationId xmlns:a16="http://schemas.microsoft.com/office/drawing/2014/main" xmlns="" id="{CC2695F4-749C-4C71-AB04-E19D0557D444}"/>
                </a:ext>
              </a:extLst>
            </p:cNvPr>
            <p:cNvSpPr txBox="1">
              <a:spLocks noChangeArrowheads="1"/>
            </p:cNvSpPr>
            <p:nvPr/>
          </p:nvSpPr>
          <p:spPr bwMode="auto">
            <a:xfrm>
              <a:off x="3043" y="1280"/>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10</a:t>
              </a:r>
              <a:endParaRPr lang="en-CA" altLang="en-US"/>
            </a:p>
          </p:txBody>
        </p:sp>
        <p:sp>
          <p:nvSpPr>
            <p:cNvPr id="37907" name="Text Box 25">
              <a:extLst>
                <a:ext uri="{FF2B5EF4-FFF2-40B4-BE49-F238E27FC236}">
                  <a16:creationId xmlns:a16="http://schemas.microsoft.com/office/drawing/2014/main" xmlns="" id="{E8575A95-EC0E-4628-AC73-6423E77E3A96}"/>
                </a:ext>
              </a:extLst>
            </p:cNvPr>
            <p:cNvSpPr txBox="1">
              <a:spLocks noChangeArrowheads="1"/>
            </p:cNvSpPr>
            <p:nvPr/>
          </p:nvSpPr>
          <p:spPr bwMode="auto">
            <a:xfrm>
              <a:off x="3061" y="1055"/>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6</a:t>
              </a:r>
              <a:endParaRPr lang="en-CA" altLang="en-US"/>
            </a:p>
          </p:txBody>
        </p:sp>
        <p:grpSp>
          <p:nvGrpSpPr>
            <p:cNvPr id="37908" name="Group 26">
              <a:extLst>
                <a:ext uri="{FF2B5EF4-FFF2-40B4-BE49-F238E27FC236}">
                  <a16:creationId xmlns:a16="http://schemas.microsoft.com/office/drawing/2014/main" xmlns="" id="{4C5693B4-9AEE-42CB-A126-A4FB92599D7C}"/>
                </a:ext>
              </a:extLst>
            </p:cNvPr>
            <p:cNvGrpSpPr>
              <a:grpSpLocks/>
            </p:cNvGrpSpPr>
            <p:nvPr/>
          </p:nvGrpSpPr>
          <p:grpSpPr bwMode="auto">
            <a:xfrm>
              <a:off x="2779" y="1926"/>
              <a:ext cx="663" cy="522"/>
              <a:chOff x="240" y="1344"/>
              <a:chExt cx="720" cy="720"/>
            </a:xfrm>
          </p:grpSpPr>
          <p:sp>
            <p:nvSpPr>
              <p:cNvPr id="37945" name="Oval 27">
                <a:extLst>
                  <a:ext uri="{FF2B5EF4-FFF2-40B4-BE49-F238E27FC236}">
                    <a16:creationId xmlns:a16="http://schemas.microsoft.com/office/drawing/2014/main" xmlns="" id="{2D5E54BC-1A51-4E94-BA96-002A3546FE99}"/>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46" name="Line 28">
                <a:extLst>
                  <a:ext uri="{FF2B5EF4-FFF2-40B4-BE49-F238E27FC236}">
                    <a16:creationId xmlns:a16="http://schemas.microsoft.com/office/drawing/2014/main" xmlns="" id="{01B3284B-6DBE-4DA3-A676-62BCB292054D}"/>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7" name="Line 29">
                <a:extLst>
                  <a:ext uri="{FF2B5EF4-FFF2-40B4-BE49-F238E27FC236}">
                    <a16:creationId xmlns:a16="http://schemas.microsoft.com/office/drawing/2014/main" xmlns="" id="{566ABD87-A922-4710-ADED-8E54EE5182D8}"/>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09" name="Text Box 30">
              <a:extLst>
                <a:ext uri="{FF2B5EF4-FFF2-40B4-BE49-F238E27FC236}">
                  <a16:creationId xmlns:a16="http://schemas.microsoft.com/office/drawing/2014/main" xmlns="" id="{2EECBEA1-2F01-4FC1-BACC-CE4D23DB7D2D}"/>
                </a:ext>
              </a:extLst>
            </p:cNvPr>
            <p:cNvSpPr txBox="1">
              <a:spLocks noChangeArrowheads="1"/>
            </p:cNvSpPr>
            <p:nvPr/>
          </p:nvSpPr>
          <p:spPr bwMode="auto">
            <a:xfrm>
              <a:off x="2824" y="2065"/>
              <a:ext cx="1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37910" name="Text Box 31">
              <a:extLst>
                <a:ext uri="{FF2B5EF4-FFF2-40B4-BE49-F238E27FC236}">
                  <a16:creationId xmlns:a16="http://schemas.microsoft.com/office/drawing/2014/main" xmlns="" id="{53A13096-29BE-46D9-85A0-8E96A65C9CB4}"/>
                </a:ext>
              </a:extLst>
            </p:cNvPr>
            <p:cNvSpPr txBox="1">
              <a:spLocks noChangeArrowheads="1"/>
            </p:cNvSpPr>
            <p:nvPr/>
          </p:nvSpPr>
          <p:spPr bwMode="auto">
            <a:xfrm>
              <a:off x="3133" y="2158"/>
              <a:ext cx="177"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7</a:t>
              </a:r>
              <a:endParaRPr lang="en-CA" altLang="en-US"/>
            </a:p>
          </p:txBody>
        </p:sp>
        <p:sp>
          <p:nvSpPr>
            <p:cNvPr id="37911" name="Text Box 32">
              <a:extLst>
                <a:ext uri="{FF2B5EF4-FFF2-40B4-BE49-F238E27FC236}">
                  <a16:creationId xmlns:a16="http://schemas.microsoft.com/office/drawing/2014/main" xmlns="" id="{336B968C-7480-4245-8657-23D3186FFB91}"/>
                </a:ext>
              </a:extLst>
            </p:cNvPr>
            <p:cNvSpPr txBox="1">
              <a:spLocks noChangeArrowheads="1"/>
            </p:cNvSpPr>
            <p:nvPr/>
          </p:nvSpPr>
          <p:spPr bwMode="auto">
            <a:xfrm>
              <a:off x="3133" y="1916"/>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7</a:t>
              </a:r>
              <a:endParaRPr lang="en-CA" altLang="en-US"/>
            </a:p>
          </p:txBody>
        </p:sp>
        <p:sp>
          <p:nvSpPr>
            <p:cNvPr id="37912" name="Line 33">
              <a:extLst>
                <a:ext uri="{FF2B5EF4-FFF2-40B4-BE49-F238E27FC236}">
                  <a16:creationId xmlns:a16="http://schemas.microsoft.com/office/drawing/2014/main" xmlns="" id="{A93BDE60-7600-4AC1-8E11-106E3F6B1441}"/>
                </a:ext>
              </a:extLst>
            </p:cNvPr>
            <p:cNvSpPr>
              <a:spLocks noChangeShapeType="1"/>
            </p:cNvSpPr>
            <p:nvPr/>
          </p:nvSpPr>
          <p:spPr bwMode="auto">
            <a:xfrm>
              <a:off x="1143" y="1856"/>
              <a:ext cx="44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3" name="Text Box 34">
              <a:extLst>
                <a:ext uri="{FF2B5EF4-FFF2-40B4-BE49-F238E27FC236}">
                  <a16:creationId xmlns:a16="http://schemas.microsoft.com/office/drawing/2014/main" xmlns="" id="{8AA86F2B-CC02-4B1B-827A-BDA01AED535A}"/>
                </a:ext>
              </a:extLst>
            </p:cNvPr>
            <p:cNvSpPr txBox="1">
              <a:spLocks noChangeArrowheads="1"/>
            </p:cNvSpPr>
            <p:nvPr/>
          </p:nvSpPr>
          <p:spPr bwMode="auto">
            <a:xfrm>
              <a:off x="1232" y="1628"/>
              <a:ext cx="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A</a:t>
              </a:r>
              <a:endParaRPr lang="en-CA" altLang="en-US"/>
            </a:p>
          </p:txBody>
        </p:sp>
        <p:sp>
          <p:nvSpPr>
            <p:cNvPr id="37914" name="Text Box 35">
              <a:extLst>
                <a:ext uri="{FF2B5EF4-FFF2-40B4-BE49-F238E27FC236}">
                  <a16:creationId xmlns:a16="http://schemas.microsoft.com/office/drawing/2014/main" xmlns="" id="{EB2D9B81-46AE-4A23-8194-37BB034E61AD}"/>
                </a:ext>
              </a:extLst>
            </p:cNvPr>
            <p:cNvSpPr txBox="1">
              <a:spLocks noChangeArrowheads="1"/>
            </p:cNvSpPr>
            <p:nvPr/>
          </p:nvSpPr>
          <p:spPr bwMode="auto">
            <a:xfrm>
              <a:off x="1187" y="1801"/>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37915" name="Line 36">
              <a:extLst>
                <a:ext uri="{FF2B5EF4-FFF2-40B4-BE49-F238E27FC236}">
                  <a16:creationId xmlns:a16="http://schemas.microsoft.com/office/drawing/2014/main" xmlns="" id="{ADD622F2-6930-494F-B3A8-4DB716DD7501}"/>
                </a:ext>
              </a:extLst>
            </p:cNvPr>
            <p:cNvSpPr>
              <a:spLocks noChangeShapeType="1"/>
            </p:cNvSpPr>
            <p:nvPr/>
          </p:nvSpPr>
          <p:spPr bwMode="auto">
            <a:xfrm flipV="1">
              <a:off x="2204" y="1474"/>
              <a:ext cx="575"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6" name="Text Box 37">
              <a:extLst>
                <a:ext uri="{FF2B5EF4-FFF2-40B4-BE49-F238E27FC236}">
                  <a16:creationId xmlns:a16="http://schemas.microsoft.com/office/drawing/2014/main" xmlns="" id="{D2D34DBF-BADB-4A14-A64A-7B1E0A1248B8}"/>
                </a:ext>
              </a:extLst>
            </p:cNvPr>
            <p:cNvSpPr txBox="1">
              <a:spLocks noChangeArrowheads="1"/>
            </p:cNvSpPr>
            <p:nvPr/>
          </p:nvSpPr>
          <p:spPr bwMode="auto">
            <a:xfrm>
              <a:off x="2293" y="1404"/>
              <a:ext cx="3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B</a:t>
              </a:r>
              <a:endParaRPr lang="en-CA" altLang="en-US"/>
            </a:p>
          </p:txBody>
        </p:sp>
        <p:sp>
          <p:nvSpPr>
            <p:cNvPr id="37917" name="Text Box 38">
              <a:extLst>
                <a:ext uri="{FF2B5EF4-FFF2-40B4-BE49-F238E27FC236}">
                  <a16:creationId xmlns:a16="http://schemas.microsoft.com/office/drawing/2014/main" xmlns="" id="{3C33CDF4-3D59-49ED-93CF-67C0BCD395B8}"/>
                </a:ext>
              </a:extLst>
            </p:cNvPr>
            <p:cNvSpPr txBox="1">
              <a:spLocks noChangeArrowheads="1"/>
            </p:cNvSpPr>
            <p:nvPr/>
          </p:nvSpPr>
          <p:spPr bwMode="auto">
            <a:xfrm>
              <a:off x="2425" y="1532"/>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37918" name="Line 39">
              <a:extLst>
                <a:ext uri="{FF2B5EF4-FFF2-40B4-BE49-F238E27FC236}">
                  <a16:creationId xmlns:a16="http://schemas.microsoft.com/office/drawing/2014/main" xmlns="" id="{D4C2CAC9-9F16-491B-AC70-B8A3DA2E99C9}"/>
                </a:ext>
              </a:extLst>
            </p:cNvPr>
            <p:cNvSpPr>
              <a:spLocks noChangeShapeType="1"/>
            </p:cNvSpPr>
            <p:nvPr/>
          </p:nvSpPr>
          <p:spPr bwMode="auto">
            <a:xfrm>
              <a:off x="2248" y="1961"/>
              <a:ext cx="531"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19" name="Text Box 40">
              <a:extLst>
                <a:ext uri="{FF2B5EF4-FFF2-40B4-BE49-F238E27FC236}">
                  <a16:creationId xmlns:a16="http://schemas.microsoft.com/office/drawing/2014/main" xmlns="" id="{664BC04F-4FC1-4382-9762-608BFFFC9654}"/>
                </a:ext>
              </a:extLst>
            </p:cNvPr>
            <p:cNvSpPr txBox="1">
              <a:spLocks noChangeArrowheads="1"/>
            </p:cNvSpPr>
            <p:nvPr/>
          </p:nvSpPr>
          <p:spPr bwMode="auto">
            <a:xfrm>
              <a:off x="2407" y="1845"/>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C</a:t>
              </a:r>
              <a:endParaRPr lang="en-CA" altLang="en-US"/>
            </a:p>
          </p:txBody>
        </p:sp>
        <p:sp>
          <p:nvSpPr>
            <p:cNvPr id="37920" name="Text Box 41">
              <a:extLst>
                <a:ext uri="{FF2B5EF4-FFF2-40B4-BE49-F238E27FC236}">
                  <a16:creationId xmlns:a16="http://schemas.microsoft.com/office/drawing/2014/main" xmlns="" id="{27E0E762-58C9-4C41-A1D7-24BEE4216657}"/>
                </a:ext>
              </a:extLst>
            </p:cNvPr>
            <p:cNvSpPr txBox="1">
              <a:spLocks noChangeArrowheads="1"/>
            </p:cNvSpPr>
            <p:nvPr/>
          </p:nvSpPr>
          <p:spPr bwMode="auto">
            <a:xfrm>
              <a:off x="2425" y="2028"/>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grpSp>
          <p:nvGrpSpPr>
            <p:cNvPr id="37921" name="Group 42">
              <a:extLst>
                <a:ext uri="{FF2B5EF4-FFF2-40B4-BE49-F238E27FC236}">
                  <a16:creationId xmlns:a16="http://schemas.microsoft.com/office/drawing/2014/main" xmlns="" id="{85130BCC-22C9-45D1-8B05-E03100AD0CED}"/>
                </a:ext>
              </a:extLst>
            </p:cNvPr>
            <p:cNvGrpSpPr>
              <a:grpSpLocks/>
            </p:cNvGrpSpPr>
            <p:nvPr/>
          </p:nvGrpSpPr>
          <p:grpSpPr bwMode="auto">
            <a:xfrm>
              <a:off x="3884" y="1926"/>
              <a:ext cx="663" cy="522"/>
              <a:chOff x="240" y="1344"/>
              <a:chExt cx="720" cy="720"/>
            </a:xfrm>
          </p:grpSpPr>
          <p:sp>
            <p:nvSpPr>
              <p:cNvPr id="37942" name="Oval 43">
                <a:extLst>
                  <a:ext uri="{FF2B5EF4-FFF2-40B4-BE49-F238E27FC236}">
                    <a16:creationId xmlns:a16="http://schemas.microsoft.com/office/drawing/2014/main" xmlns="" id="{3500EF8E-2DA7-4F66-9D60-ABDBAF2C6422}"/>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43" name="Line 44">
                <a:extLst>
                  <a:ext uri="{FF2B5EF4-FFF2-40B4-BE49-F238E27FC236}">
                    <a16:creationId xmlns:a16="http://schemas.microsoft.com/office/drawing/2014/main" xmlns="" id="{ABF3351A-2AFF-4091-9E41-DE5FCEE40FCD}"/>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4" name="Line 45">
                <a:extLst>
                  <a:ext uri="{FF2B5EF4-FFF2-40B4-BE49-F238E27FC236}">
                    <a16:creationId xmlns:a16="http://schemas.microsoft.com/office/drawing/2014/main" xmlns="" id="{7F05FEF0-157D-4A8C-BC5F-BCB8EAB117EC}"/>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22" name="Text Box 46">
              <a:extLst>
                <a:ext uri="{FF2B5EF4-FFF2-40B4-BE49-F238E27FC236}">
                  <a16:creationId xmlns:a16="http://schemas.microsoft.com/office/drawing/2014/main" xmlns="" id="{CE8EC58D-0A56-415A-8137-8ED2DC8EBDF5}"/>
                </a:ext>
              </a:extLst>
            </p:cNvPr>
            <p:cNvSpPr txBox="1">
              <a:spLocks noChangeArrowheads="1"/>
            </p:cNvSpPr>
            <p:nvPr/>
          </p:nvSpPr>
          <p:spPr bwMode="auto">
            <a:xfrm>
              <a:off x="3928" y="2065"/>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37923" name="Text Box 47">
              <a:extLst>
                <a:ext uri="{FF2B5EF4-FFF2-40B4-BE49-F238E27FC236}">
                  <a16:creationId xmlns:a16="http://schemas.microsoft.com/office/drawing/2014/main" xmlns="" id="{B3E23004-E3FA-4272-AF36-C6308A9CF537}"/>
                </a:ext>
              </a:extLst>
            </p:cNvPr>
            <p:cNvSpPr txBox="1">
              <a:spLocks noChangeArrowheads="1"/>
            </p:cNvSpPr>
            <p:nvPr/>
          </p:nvSpPr>
          <p:spPr bwMode="auto">
            <a:xfrm>
              <a:off x="4202" y="2149"/>
              <a:ext cx="30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10</a:t>
              </a:r>
              <a:endParaRPr lang="en-CA" altLang="en-US"/>
            </a:p>
          </p:txBody>
        </p:sp>
        <p:sp>
          <p:nvSpPr>
            <p:cNvPr id="37924" name="Text Box 48">
              <a:extLst>
                <a:ext uri="{FF2B5EF4-FFF2-40B4-BE49-F238E27FC236}">
                  <a16:creationId xmlns:a16="http://schemas.microsoft.com/office/drawing/2014/main" xmlns="" id="{9F46C282-5676-4D58-8633-B0331537A448}"/>
                </a:ext>
              </a:extLst>
            </p:cNvPr>
            <p:cNvSpPr txBox="1">
              <a:spLocks noChangeArrowheads="1"/>
            </p:cNvSpPr>
            <p:nvPr/>
          </p:nvSpPr>
          <p:spPr bwMode="auto">
            <a:xfrm>
              <a:off x="4175" y="1916"/>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10</a:t>
              </a:r>
              <a:endParaRPr lang="en-CA" altLang="en-US"/>
            </a:p>
          </p:txBody>
        </p:sp>
        <p:sp>
          <p:nvSpPr>
            <p:cNvPr id="37925" name="Line 49">
              <a:extLst>
                <a:ext uri="{FF2B5EF4-FFF2-40B4-BE49-F238E27FC236}">
                  <a16:creationId xmlns:a16="http://schemas.microsoft.com/office/drawing/2014/main" xmlns="" id="{4D00C595-ACE1-4302-B3DE-AF5A86071CFC}"/>
                </a:ext>
              </a:extLst>
            </p:cNvPr>
            <p:cNvSpPr>
              <a:spLocks noChangeShapeType="1"/>
            </p:cNvSpPr>
            <p:nvPr/>
          </p:nvSpPr>
          <p:spPr bwMode="auto">
            <a:xfrm>
              <a:off x="3398" y="2169"/>
              <a:ext cx="48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26" name="Text Box 50">
              <a:extLst>
                <a:ext uri="{FF2B5EF4-FFF2-40B4-BE49-F238E27FC236}">
                  <a16:creationId xmlns:a16="http://schemas.microsoft.com/office/drawing/2014/main" xmlns="" id="{0217838C-8021-4FCF-9DAC-5AF94386A2D7}"/>
                </a:ext>
              </a:extLst>
            </p:cNvPr>
            <p:cNvSpPr txBox="1">
              <a:spLocks noChangeArrowheads="1"/>
            </p:cNvSpPr>
            <p:nvPr/>
          </p:nvSpPr>
          <p:spPr bwMode="auto">
            <a:xfrm>
              <a:off x="3619" y="1961"/>
              <a:ext cx="1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CA" altLang="en-US"/>
            </a:p>
          </p:txBody>
        </p:sp>
        <p:sp>
          <p:nvSpPr>
            <p:cNvPr id="37927" name="Text Box 51">
              <a:extLst>
                <a:ext uri="{FF2B5EF4-FFF2-40B4-BE49-F238E27FC236}">
                  <a16:creationId xmlns:a16="http://schemas.microsoft.com/office/drawing/2014/main" xmlns="" id="{C5E0EDDC-F585-498C-89EB-03937CC217D7}"/>
                </a:ext>
              </a:extLst>
            </p:cNvPr>
            <p:cNvSpPr txBox="1">
              <a:spLocks noChangeArrowheads="1"/>
            </p:cNvSpPr>
            <p:nvPr/>
          </p:nvSpPr>
          <p:spPr bwMode="auto">
            <a:xfrm>
              <a:off x="3530" y="1926"/>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D</a:t>
              </a:r>
              <a:endParaRPr lang="en-CA" altLang="en-US"/>
            </a:p>
          </p:txBody>
        </p:sp>
        <p:sp>
          <p:nvSpPr>
            <p:cNvPr id="37928" name="Text Box 52">
              <a:extLst>
                <a:ext uri="{FF2B5EF4-FFF2-40B4-BE49-F238E27FC236}">
                  <a16:creationId xmlns:a16="http://schemas.microsoft.com/office/drawing/2014/main" xmlns="" id="{DF617CF8-721C-4C59-BA81-E3AD86CB25F8}"/>
                </a:ext>
              </a:extLst>
            </p:cNvPr>
            <p:cNvSpPr txBox="1">
              <a:spLocks noChangeArrowheads="1"/>
            </p:cNvSpPr>
            <p:nvPr/>
          </p:nvSpPr>
          <p:spPr bwMode="auto">
            <a:xfrm>
              <a:off x="3530" y="2107"/>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grpSp>
          <p:nvGrpSpPr>
            <p:cNvPr id="37929" name="Group 53">
              <a:extLst>
                <a:ext uri="{FF2B5EF4-FFF2-40B4-BE49-F238E27FC236}">
                  <a16:creationId xmlns:a16="http://schemas.microsoft.com/office/drawing/2014/main" xmlns="" id="{439B3AE0-755F-4A18-8E46-A8BAF855122A}"/>
                </a:ext>
              </a:extLst>
            </p:cNvPr>
            <p:cNvGrpSpPr>
              <a:grpSpLocks/>
            </p:cNvGrpSpPr>
            <p:nvPr/>
          </p:nvGrpSpPr>
          <p:grpSpPr bwMode="auto">
            <a:xfrm>
              <a:off x="4857" y="1439"/>
              <a:ext cx="663" cy="522"/>
              <a:chOff x="240" y="1344"/>
              <a:chExt cx="720" cy="720"/>
            </a:xfrm>
          </p:grpSpPr>
          <p:sp>
            <p:nvSpPr>
              <p:cNvPr id="37939" name="Oval 54">
                <a:extLst>
                  <a:ext uri="{FF2B5EF4-FFF2-40B4-BE49-F238E27FC236}">
                    <a16:creationId xmlns:a16="http://schemas.microsoft.com/office/drawing/2014/main" xmlns="" id="{EE2E5B89-1F1F-4A49-90A4-09F292992E0C}"/>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7940" name="Line 55">
                <a:extLst>
                  <a:ext uri="{FF2B5EF4-FFF2-40B4-BE49-F238E27FC236}">
                    <a16:creationId xmlns:a16="http://schemas.microsoft.com/office/drawing/2014/main" xmlns="" id="{60B4B864-E7F8-4859-BEE7-17FB471A29AB}"/>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941" name="Line 56">
                <a:extLst>
                  <a:ext uri="{FF2B5EF4-FFF2-40B4-BE49-F238E27FC236}">
                    <a16:creationId xmlns:a16="http://schemas.microsoft.com/office/drawing/2014/main" xmlns="" id="{DE2B217C-FDB1-4135-9EC9-FB3528B2DDF3}"/>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7930" name="Text Box 57">
              <a:extLst>
                <a:ext uri="{FF2B5EF4-FFF2-40B4-BE49-F238E27FC236}">
                  <a16:creationId xmlns:a16="http://schemas.microsoft.com/office/drawing/2014/main" xmlns="" id="{53860A48-C7FE-43EC-B7B8-F108CD53E2CE}"/>
                </a:ext>
              </a:extLst>
            </p:cNvPr>
            <p:cNvSpPr txBox="1">
              <a:spLocks noChangeArrowheads="1"/>
            </p:cNvSpPr>
            <p:nvPr/>
          </p:nvSpPr>
          <p:spPr bwMode="auto">
            <a:xfrm>
              <a:off x="4901" y="1578"/>
              <a:ext cx="1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6</a:t>
              </a:r>
              <a:endParaRPr lang="en-CA" altLang="en-US"/>
            </a:p>
          </p:txBody>
        </p:sp>
        <p:sp>
          <p:nvSpPr>
            <p:cNvPr id="37931" name="Text Box 58">
              <a:extLst>
                <a:ext uri="{FF2B5EF4-FFF2-40B4-BE49-F238E27FC236}">
                  <a16:creationId xmlns:a16="http://schemas.microsoft.com/office/drawing/2014/main" xmlns="" id="{8F4BC99D-93F2-4F6C-B237-1CF6FC46921C}"/>
                </a:ext>
              </a:extLst>
            </p:cNvPr>
            <p:cNvSpPr txBox="1">
              <a:spLocks noChangeArrowheads="1"/>
            </p:cNvSpPr>
            <p:nvPr/>
          </p:nvSpPr>
          <p:spPr bwMode="auto">
            <a:xfrm>
              <a:off x="5174" y="1672"/>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13</a:t>
              </a:r>
              <a:endParaRPr lang="en-CA" altLang="en-US"/>
            </a:p>
          </p:txBody>
        </p:sp>
        <p:sp>
          <p:nvSpPr>
            <p:cNvPr id="37932" name="Text Box 59">
              <a:extLst>
                <a:ext uri="{FF2B5EF4-FFF2-40B4-BE49-F238E27FC236}">
                  <a16:creationId xmlns:a16="http://schemas.microsoft.com/office/drawing/2014/main" xmlns="" id="{22808F65-52FB-4478-BC27-5C0A558DB60B}"/>
                </a:ext>
              </a:extLst>
            </p:cNvPr>
            <p:cNvSpPr txBox="1">
              <a:spLocks noChangeArrowheads="1"/>
            </p:cNvSpPr>
            <p:nvPr/>
          </p:nvSpPr>
          <p:spPr bwMode="auto">
            <a:xfrm>
              <a:off x="5183" y="1429"/>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13</a:t>
              </a:r>
              <a:endParaRPr lang="en-CA" altLang="en-US"/>
            </a:p>
          </p:txBody>
        </p:sp>
        <p:sp>
          <p:nvSpPr>
            <p:cNvPr id="37933" name="Line 60">
              <a:extLst>
                <a:ext uri="{FF2B5EF4-FFF2-40B4-BE49-F238E27FC236}">
                  <a16:creationId xmlns:a16="http://schemas.microsoft.com/office/drawing/2014/main" xmlns="" id="{9829A540-A3CE-4601-9113-BF931ADA3B1F}"/>
                </a:ext>
              </a:extLst>
            </p:cNvPr>
            <p:cNvSpPr>
              <a:spLocks noChangeShapeType="1"/>
            </p:cNvSpPr>
            <p:nvPr/>
          </p:nvSpPr>
          <p:spPr bwMode="auto">
            <a:xfrm>
              <a:off x="3398" y="1334"/>
              <a:ext cx="1459" cy="3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4" name="Text Box 61">
              <a:extLst>
                <a:ext uri="{FF2B5EF4-FFF2-40B4-BE49-F238E27FC236}">
                  <a16:creationId xmlns:a16="http://schemas.microsoft.com/office/drawing/2014/main" xmlns="" id="{A05ABEA8-9C3E-421F-BCA2-93CC7C7DB267}"/>
                </a:ext>
              </a:extLst>
            </p:cNvPr>
            <p:cNvSpPr txBox="1">
              <a:spLocks noChangeArrowheads="1"/>
            </p:cNvSpPr>
            <p:nvPr/>
          </p:nvSpPr>
          <p:spPr bwMode="auto">
            <a:xfrm>
              <a:off x="3884" y="1264"/>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E</a:t>
              </a:r>
              <a:endParaRPr lang="en-CA" altLang="en-US"/>
            </a:p>
          </p:txBody>
        </p:sp>
        <p:sp>
          <p:nvSpPr>
            <p:cNvPr id="37935" name="Text Box 62">
              <a:extLst>
                <a:ext uri="{FF2B5EF4-FFF2-40B4-BE49-F238E27FC236}">
                  <a16:creationId xmlns:a16="http://schemas.microsoft.com/office/drawing/2014/main" xmlns="" id="{4BE5AAA6-0878-4B31-B065-ED3862E40A04}"/>
                </a:ext>
              </a:extLst>
            </p:cNvPr>
            <p:cNvSpPr txBox="1">
              <a:spLocks noChangeArrowheads="1"/>
            </p:cNvSpPr>
            <p:nvPr/>
          </p:nvSpPr>
          <p:spPr bwMode="auto">
            <a:xfrm>
              <a:off x="3973" y="1463"/>
              <a:ext cx="3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37936" name="Line 63">
              <a:extLst>
                <a:ext uri="{FF2B5EF4-FFF2-40B4-BE49-F238E27FC236}">
                  <a16:creationId xmlns:a16="http://schemas.microsoft.com/office/drawing/2014/main" xmlns="" id="{10F5812F-D6EC-4348-8D69-CCC3FCABCD1A}"/>
                </a:ext>
              </a:extLst>
            </p:cNvPr>
            <p:cNvSpPr>
              <a:spLocks noChangeShapeType="1"/>
            </p:cNvSpPr>
            <p:nvPr/>
          </p:nvSpPr>
          <p:spPr bwMode="auto">
            <a:xfrm flipV="1">
              <a:off x="4503" y="1891"/>
              <a:ext cx="486" cy="2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37" name="Text Box 64">
              <a:extLst>
                <a:ext uri="{FF2B5EF4-FFF2-40B4-BE49-F238E27FC236}">
                  <a16:creationId xmlns:a16="http://schemas.microsoft.com/office/drawing/2014/main" xmlns="" id="{A5F7244E-0DC6-4FF5-8A2F-E5ADA9C0277B}"/>
                </a:ext>
              </a:extLst>
            </p:cNvPr>
            <p:cNvSpPr txBox="1">
              <a:spLocks noChangeArrowheads="1"/>
            </p:cNvSpPr>
            <p:nvPr/>
          </p:nvSpPr>
          <p:spPr bwMode="auto">
            <a:xfrm>
              <a:off x="4601" y="1806"/>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F</a:t>
              </a:r>
              <a:endParaRPr lang="en-CA" altLang="en-US"/>
            </a:p>
          </p:txBody>
        </p:sp>
        <p:sp>
          <p:nvSpPr>
            <p:cNvPr id="37938" name="Text Box 65">
              <a:extLst>
                <a:ext uri="{FF2B5EF4-FFF2-40B4-BE49-F238E27FC236}">
                  <a16:creationId xmlns:a16="http://schemas.microsoft.com/office/drawing/2014/main" xmlns="" id="{F523AB69-2D5D-48F9-813D-C9B05903F11D}"/>
                </a:ext>
              </a:extLst>
            </p:cNvPr>
            <p:cNvSpPr txBox="1">
              <a:spLocks noChangeArrowheads="1"/>
            </p:cNvSpPr>
            <p:nvPr/>
          </p:nvSpPr>
          <p:spPr bwMode="auto">
            <a:xfrm>
              <a:off x="4706" y="1925"/>
              <a:ext cx="2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a:extLst>
              <a:ext uri="{FF2B5EF4-FFF2-40B4-BE49-F238E27FC236}">
                <a16:creationId xmlns:a16="http://schemas.microsoft.com/office/drawing/2014/main" xmlns="" id="{206B94E6-CDEF-4A51-BED7-E62C1CD0A879}"/>
              </a:ext>
            </a:extLst>
          </p:cNvPr>
          <p:cNvSpPr>
            <a:spLocks noGrp="1" noChangeArrowheads="1"/>
          </p:cNvSpPr>
          <p:nvPr>
            <p:ph type="title"/>
          </p:nvPr>
        </p:nvSpPr>
        <p:spPr/>
        <p:txBody>
          <a:bodyPr/>
          <a:lstStyle/>
          <a:p>
            <a:r>
              <a:rPr lang="en-US" altLang="en-US"/>
              <a:t>PERT Chart Task Edges</a:t>
            </a:r>
          </a:p>
        </p:txBody>
      </p:sp>
      <p:sp>
        <p:nvSpPr>
          <p:cNvPr id="38918" name="Rectangle 3">
            <a:extLst>
              <a:ext uri="{FF2B5EF4-FFF2-40B4-BE49-F238E27FC236}">
                <a16:creationId xmlns:a16="http://schemas.microsoft.com/office/drawing/2014/main" xmlns="" id="{ECE5DE70-D87A-4A51-BC0D-F642856353A3}"/>
              </a:ext>
            </a:extLst>
          </p:cNvPr>
          <p:cNvSpPr>
            <a:spLocks noGrp="1" noChangeArrowheads="1"/>
          </p:cNvSpPr>
          <p:nvPr>
            <p:ph idx="1"/>
          </p:nvPr>
        </p:nvSpPr>
        <p:spPr>
          <a:xfrm>
            <a:off x="2438400" y="1295400"/>
            <a:ext cx="7924800" cy="4953000"/>
          </a:xfrm>
        </p:spPr>
        <p:txBody>
          <a:bodyPr>
            <a:normAutofit lnSpcReduction="10000"/>
          </a:bodyPr>
          <a:lstStyle/>
          <a:p>
            <a:pPr marL="0" indent="0">
              <a:buFontTx/>
              <a:buChar char="•"/>
            </a:pPr>
            <a:r>
              <a:rPr lang="en-US" altLang="en-US" dirty="0"/>
              <a:t>Parts of a task/activity edge</a:t>
            </a:r>
          </a:p>
          <a:p>
            <a:pPr marL="0" indent="0">
              <a:buFontTx/>
              <a:buChar char="•"/>
            </a:pPr>
            <a:endParaRPr lang="en-US" altLang="en-US" dirty="0"/>
          </a:p>
          <a:p>
            <a:pPr marL="0" indent="0">
              <a:buFontTx/>
              <a:buChar char="•"/>
            </a:pPr>
            <a:endParaRPr lang="en-US" altLang="en-US" dirty="0"/>
          </a:p>
          <a:p>
            <a:pPr marL="0" indent="0">
              <a:buFontTx/>
              <a:buChar char="•"/>
            </a:pPr>
            <a:endParaRPr lang="en-US" altLang="en-US" dirty="0"/>
          </a:p>
          <a:p>
            <a:pPr marL="0" indent="0">
              <a:buFontTx/>
              <a:buChar char="•"/>
            </a:pPr>
            <a:endParaRPr lang="en-US" altLang="en-US" dirty="0"/>
          </a:p>
          <a:p>
            <a:pPr marL="0" indent="0">
              <a:buFontTx/>
              <a:buChar char="•"/>
            </a:pPr>
            <a:endParaRPr lang="en-US" altLang="en-US" dirty="0"/>
          </a:p>
          <a:p>
            <a:pPr marL="0" indent="0">
              <a:buFontTx/>
              <a:buChar char="•"/>
            </a:pPr>
            <a:endParaRPr lang="en-US" altLang="en-US" dirty="0"/>
          </a:p>
          <a:p>
            <a:pPr marL="0" indent="0">
              <a:buFontTx/>
              <a:buChar char="•"/>
            </a:pPr>
            <a:r>
              <a:rPr lang="en-US" altLang="en-US" dirty="0"/>
              <a:t>Task letter:</a:t>
            </a:r>
          </a:p>
          <a:p>
            <a:pPr lvl="1"/>
            <a:r>
              <a:rPr lang="en-US" altLang="en-US" dirty="0"/>
              <a:t>Often keyed to a legend to tell which task it represents</a:t>
            </a:r>
          </a:p>
          <a:p>
            <a:pPr marL="0" indent="0">
              <a:buFontTx/>
              <a:buChar char="•"/>
            </a:pPr>
            <a:r>
              <a:rPr lang="en-US" altLang="en-US" dirty="0"/>
              <a:t>Task duration = how long (e.g. days, hours) task will take</a:t>
            </a:r>
          </a:p>
          <a:p>
            <a:pPr marL="0" indent="0"/>
            <a:endParaRPr lang="en-US" altLang="en-US" dirty="0"/>
          </a:p>
        </p:txBody>
      </p:sp>
      <p:sp>
        <p:nvSpPr>
          <p:cNvPr id="20" name="Date Placeholder 3">
            <a:extLst>
              <a:ext uri="{FF2B5EF4-FFF2-40B4-BE49-F238E27FC236}">
                <a16:creationId xmlns:a16="http://schemas.microsoft.com/office/drawing/2014/main" xmlns="" id="{96023516-82F5-4DD5-8090-A9F6D9602F47}"/>
              </a:ext>
            </a:extLst>
          </p:cNvPr>
          <p:cNvSpPr>
            <a:spLocks noGrp="1"/>
          </p:cNvSpPr>
          <p:nvPr>
            <p:ph type="dt" sz="half" idx="10"/>
          </p:nvPr>
        </p:nvSpPr>
        <p:spPr/>
        <p:txBody>
          <a:bodyPr/>
          <a:lstStyle/>
          <a:p>
            <a:pPr>
              <a:defRPr/>
            </a:pPr>
            <a:endParaRPr lang="en-US" dirty="0"/>
          </a:p>
        </p:txBody>
      </p:sp>
      <p:sp>
        <p:nvSpPr>
          <p:cNvPr id="21" name="Footer Placeholder 4">
            <a:extLst>
              <a:ext uri="{FF2B5EF4-FFF2-40B4-BE49-F238E27FC236}">
                <a16:creationId xmlns:a16="http://schemas.microsoft.com/office/drawing/2014/main" xmlns="" id="{4EE087DF-93BC-4E22-B17E-F65162B36C94}"/>
              </a:ext>
            </a:extLst>
          </p:cNvPr>
          <p:cNvSpPr>
            <a:spLocks noGrp="1"/>
          </p:cNvSpPr>
          <p:nvPr>
            <p:ph type="ftr" sz="quarter" idx="11"/>
          </p:nvPr>
        </p:nvSpPr>
        <p:spPr>
          <a:xfrm>
            <a:off x="5486400" y="6400800"/>
            <a:ext cx="4114800" cy="457200"/>
          </a:xfrm>
        </p:spPr>
        <p:txBody>
          <a:bodyPr/>
          <a:lstStyle/>
          <a:p>
            <a:pPr>
              <a:defRPr/>
            </a:pPr>
            <a:endParaRPr lang="en-US" dirty="0"/>
          </a:p>
        </p:txBody>
      </p:sp>
      <p:sp>
        <p:nvSpPr>
          <p:cNvPr id="22" name="Slide Number Placeholder 5">
            <a:extLst>
              <a:ext uri="{FF2B5EF4-FFF2-40B4-BE49-F238E27FC236}">
                <a16:creationId xmlns:a16="http://schemas.microsoft.com/office/drawing/2014/main" xmlns="" id="{F1DA4C9D-1EBC-480D-A571-62C1917746A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grpSp>
        <p:nvGrpSpPr>
          <p:cNvPr id="38919" name="Group 4">
            <a:extLst>
              <a:ext uri="{FF2B5EF4-FFF2-40B4-BE49-F238E27FC236}">
                <a16:creationId xmlns:a16="http://schemas.microsoft.com/office/drawing/2014/main" xmlns="" id="{CD1F42B7-FE19-465A-86B0-033D7DAAA912}"/>
              </a:ext>
            </a:extLst>
          </p:cNvPr>
          <p:cNvGrpSpPr>
            <a:grpSpLocks/>
          </p:cNvGrpSpPr>
          <p:nvPr/>
        </p:nvGrpSpPr>
        <p:grpSpPr bwMode="auto">
          <a:xfrm>
            <a:off x="3886200" y="1752600"/>
            <a:ext cx="5562600" cy="2590800"/>
            <a:chOff x="1392" y="1680"/>
            <a:chExt cx="3504" cy="1632"/>
          </a:xfrm>
        </p:grpSpPr>
        <p:grpSp>
          <p:nvGrpSpPr>
            <p:cNvPr id="38920" name="Group 5">
              <a:extLst>
                <a:ext uri="{FF2B5EF4-FFF2-40B4-BE49-F238E27FC236}">
                  <a16:creationId xmlns:a16="http://schemas.microsoft.com/office/drawing/2014/main" xmlns="" id="{FE61C1E9-94F1-4330-81C4-84C53455BDE4}"/>
                </a:ext>
              </a:extLst>
            </p:cNvPr>
            <p:cNvGrpSpPr>
              <a:grpSpLocks/>
            </p:cNvGrpSpPr>
            <p:nvPr/>
          </p:nvGrpSpPr>
          <p:grpSpPr bwMode="auto">
            <a:xfrm>
              <a:off x="1392" y="1680"/>
              <a:ext cx="720" cy="720"/>
              <a:chOff x="240" y="1344"/>
              <a:chExt cx="720" cy="720"/>
            </a:xfrm>
          </p:grpSpPr>
          <p:sp>
            <p:nvSpPr>
              <p:cNvPr id="38932" name="Oval 6">
                <a:extLst>
                  <a:ext uri="{FF2B5EF4-FFF2-40B4-BE49-F238E27FC236}">
                    <a16:creationId xmlns:a16="http://schemas.microsoft.com/office/drawing/2014/main" xmlns="" id="{63C65BAE-B3EA-47F3-9443-6509AA9EDD52}"/>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8933" name="Line 7">
                <a:extLst>
                  <a:ext uri="{FF2B5EF4-FFF2-40B4-BE49-F238E27FC236}">
                    <a16:creationId xmlns:a16="http://schemas.microsoft.com/office/drawing/2014/main" xmlns="" id="{5AB0AFFF-CED3-434C-9BA3-78B33AAE81F5}"/>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4" name="Line 8">
                <a:extLst>
                  <a:ext uri="{FF2B5EF4-FFF2-40B4-BE49-F238E27FC236}">
                    <a16:creationId xmlns:a16="http://schemas.microsoft.com/office/drawing/2014/main" xmlns="" id="{21747CA3-00D5-42A7-BAB5-794BED52E60A}"/>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8921" name="Group 9">
              <a:extLst>
                <a:ext uri="{FF2B5EF4-FFF2-40B4-BE49-F238E27FC236}">
                  <a16:creationId xmlns:a16="http://schemas.microsoft.com/office/drawing/2014/main" xmlns="" id="{F471696A-ADF8-4B3C-B11B-18559908C99C}"/>
                </a:ext>
              </a:extLst>
            </p:cNvPr>
            <p:cNvGrpSpPr>
              <a:grpSpLocks/>
            </p:cNvGrpSpPr>
            <p:nvPr/>
          </p:nvGrpSpPr>
          <p:grpSpPr bwMode="auto">
            <a:xfrm>
              <a:off x="3984" y="2400"/>
              <a:ext cx="720" cy="720"/>
              <a:chOff x="240" y="1344"/>
              <a:chExt cx="720" cy="720"/>
            </a:xfrm>
          </p:grpSpPr>
          <p:sp>
            <p:nvSpPr>
              <p:cNvPr id="38929" name="Oval 10">
                <a:extLst>
                  <a:ext uri="{FF2B5EF4-FFF2-40B4-BE49-F238E27FC236}">
                    <a16:creationId xmlns:a16="http://schemas.microsoft.com/office/drawing/2014/main" xmlns="" id="{011F869B-3FAD-45C2-9B20-242DEC48081B}"/>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8930" name="Line 11">
                <a:extLst>
                  <a:ext uri="{FF2B5EF4-FFF2-40B4-BE49-F238E27FC236}">
                    <a16:creationId xmlns:a16="http://schemas.microsoft.com/office/drawing/2014/main" xmlns="" id="{978EA2BE-A9E8-4A6E-8B1E-169B8B93EFA3}"/>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931" name="Line 12">
                <a:extLst>
                  <a:ext uri="{FF2B5EF4-FFF2-40B4-BE49-F238E27FC236}">
                    <a16:creationId xmlns:a16="http://schemas.microsoft.com/office/drawing/2014/main" xmlns="" id="{023D84B3-05DB-488C-A590-0996DD35F54A}"/>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8922" name="Line 13">
              <a:extLst>
                <a:ext uri="{FF2B5EF4-FFF2-40B4-BE49-F238E27FC236}">
                  <a16:creationId xmlns:a16="http://schemas.microsoft.com/office/drawing/2014/main" xmlns="" id="{03D0B57A-555F-4719-AC1F-D2FF6605CE5F}"/>
                </a:ext>
              </a:extLst>
            </p:cNvPr>
            <p:cNvSpPr>
              <a:spLocks noChangeShapeType="1"/>
            </p:cNvSpPr>
            <p:nvPr/>
          </p:nvSpPr>
          <p:spPr bwMode="auto">
            <a:xfrm>
              <a:off x="2112" y="2016"/>
              <a:ext cx="192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3" name="Text Box 14">
              <a:extLst>
                <a:ext uri="{FF2B5EF4-FFF2-40B4-BE49-F238E27FC236}">
                  <a16:creationId xmlns:a16="http://schemas.microsoft.com/office/drawing/2014/main" xmlns="" id="{669BA2FA-500C-4DED-B899-C00B43121518}"/>
                </a:ext>
              </a:extLst>
            </p:cNvPr>
            <p:cNvSpPr txBox="1">
              <a:spLocks noChangeArrowheads="1"/>
            </p:cNvSpPr>
            <p:nvPr/>
          </p:nvSpPr>
          <p:spPr bwMode="auto">
            <a:xfrm>
              <a:off x="2640" y="196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D</a:t>
              </a:r>
              <a:endParaRPr lang="en-CA" altLang="en-US"/>
            </a:p>
          </p:txBody>
        </p:sp>
        <p:sp>
          <p:nvSpPr>
            <p:cNvPr id="38924" name="Text Box 15">
              <a:extLst>
                <a:ext uri="{FF2B5EF4-FFF2-40B4-BE49-F238E27FC236}">
                  <a16:creationId xmlns:a16="http://schemas.microsoft.com/office/drawing/2014/main" xmlns="" id="{CC33344E-442F-48BA-AF76-BBE6974BD0D9}"/>
                </a:ext>
              </a:extLst>
            </p:cNvPr>
            <p:cNvSpPr txBox="1">
              <a:spLocks noChangeArrowheads="1"/>
            </p:cNvSpPr>
            <p:nvPr/>
          </p:nvSpPr>
          <p:spPr bwMode="auto">
            <a:xfrm>
              <a:off x="2832" y="23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38925" name="Text Box 16">
              <a:extLst>
                <a:ext uri="{FF2B5EF4-FFF2-40B4-BE49-F238E27FC236}">
                  <a16:creationId xmlns:a16="http://schemas.microsoft.com/office/drawing/2014/main" xmlns="" id="{DD097369-D8F8-4774-8FFC-B8943C5FAE09}"/>
                </a:ext>
              </a:extLst>
            </p:cNvPr>
            <p:cNvSpPr txBox="1">
              <a:spLocks noChangeArrowheads="1"/>
            </p:cNvSpPr>
            <p:nvPr/>
          </p:nvSpPr>
          <p:spPr bwMode="auto">
            <a:xfrm>
              <a:off x="1776" y="3024"/>
              <a:ext cx="14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Task duration</a:t>
              </a:r>
              <a:endParaRPr lang="en-CA" altLang="en-US"/>
            </a:p>
          </p:txBody>
        </p:sp>
        <p:cxnSp>
          <p:nvCxnSpPr>
            <p:cNvPr id="38926" name="AutoShape 17">
              <a:extLst>
                <a:ext uri="{FF2B5EF4-FFF2-40B4-BE49-F238E27FC236}">
                  <a16:creationId xmlns:a16="http://schemas.microsoft.com/office/drawing/2014/main" xmlns="" id="{E1B695DC-54DF-42CB-8AD3-9E11C05E37F8}"/>
                </a:ext>
              </a:extLst>
            </p:cNvPr>
            <p:cNvCxnSpPr>
              <a:cxnSpLocks noChangeShapeType="1"/>
              <a:stCxn id="38925" idx="0"/>
              <a:endCxn id="38924" idx="2"/>
            </p:cNvCxnSpPr>
            <p:nvPr/>
          </p:nvCxnSpPr>
          <p:spPr bwMode="auto">
            <a:xfrm rot="-5400000">
              <a:off x="2580" y="2556"/>
              <a:ext cx="384" cy="552"/>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8927" name="Text Box 18">
              <a:extLst>
                <a:ext uri="{FF2B5EF4-FFF2-40B4-BE49-F238E27FC236}">
                  <a16:creationId xmlns:a16="http://schemas.microsoft.com/office/drawing/2014/main" xmlns="" id="{D80009EB-FC5D-4929-AAB0-9C7137312DC0}"/>
                </a:ext>
              </a:extLst>
            </p:cNvPr>
            <p:cNvSpPr txBox="1">
              <a:spLocks noChangeArrowheads="1"/>
            </p:cNvSpPr>
            <p:nvPr/>
          </p:nvSpPr>
          <p:spPr bwMode="auto">
            <a:xfrm>
              <a:off x="3360" y="1680"/>
              <a:ext cx="1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Task letter</a:t>
              </a:r>
              <a:endParaRPr lang="en-CA" altLang="en-US"/>
            </a:p>
          </p:txBody>
        </p:sp>
        <p:cxnSp>
          <p:nvCxnSpPr>
            <p:cNvPr id="38928" name="AutoShape 19">
              <a:extLst>
                <a:ext uri="{FF2B5EF4-FFF2-40B4-BE49-F238E27FC236}">
                  <a16:creationId xmlns:a16="http://schemas.microsoft.com/office/drawing/2014/main" xmlns="" id="{6066DEB8-1F84-4E4A-ACC0-1795696F6530}"/>
                </a:ext>
              </a:extLst>
            </p:cNvPr>
            <p:cNvCxnSpPr>
              <a:cxnSpLocks noChangeShapeType="1"/>
              <a:stCxn id="38927" idx="2"/>
              <a:endCxn id="38923" idx="0"/>
            </p:cNvCxnSpPr>
            <p:nvPr/>
          </p:nvCxnSpPr>
          <p:spPr bwMode="auto">
            <a:xfrm rot="5400000">
              <a:off x="3551" y="1393"/>
              <a:ext cx="1" cy="1152"/>
            </a:xfrm>
            <a:prstGeom prst="curvedConnector5">
              <a:avLst>
                <a:gd name="adj1" fmla="val 14400005"/>
                <a:gd name="adj2" fmla="val 68750"/>
                <a:gd name="adj3" fmla="val -14400005"/>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a:extLst>
              <a:ext uri="{FF2B5EF4-FFF2-40B4-BE49-F238E27FC236}">
                <a16:creationId xmlns:a16="http://schemas.microsoft.com/office/drawing/2014/main" xmlns="" id="{E18C2742-6F08-449E-A24B-C40BDAFA4599}"/>
              </a:ext>
            </a:extLst>
          </p:cNvPr>
          <p:cNvSpPr>
            <a:spLocks noGrp="1" noChangeArrowheads="1"/>
          </p:cNvSpPr>
          <p:nvPr>
            <p:ph type="title"/>
          </p:nvPr>
        </p:nvSpPr>
        <p:spPr/>
        <p:txBody>
          <a:bodyPr/>
          <a:lstStyle/>
          <a:p>
            <a:r>
              <a:rPr lang="en-US" altLang="en-US"/>
              <a:t>PERT Chart Event Nodes</a:t>
            </a:r>
            <a:endParaRPr lang="en-CA" altLang="en-US"/>
          </a:p>
        </p:txBody>
      </p:sp>
      <p:sp>
        <p:nvSpPr>
          <p:cNvPr id="17" name="Footer Placeholder 4">
            <a:extLst>
              <a:ext uri="{FF2B5EF4-FFF2-40B4-BE49-F238E27FC236}">
                <a16:creationId xmlns:a16="http://schemas.microsoft.com/office/drawing/2014/main" xmlns="" id="{3B1D66A5-7C88-4D07-A805-59BB5B53658A}"/>
              </a:ext>
            </a:extLst>
          </p:cNvPr>
          <p:cNvSpPr>
            <a:spLocks noGrp="1"/>
          </p:cNvSpPr>
          <p:nvPr>
            <p:ph type="ftr" sz="quarter" idx="11"/>
          </p:nvPr>
        </p:nvSpPr>
        <p:spPr/>
        <p:txBody>
          <a:bodyPr/>
          <a:lstStyle/>
          <a:p>
            <a:pPr>
              <a:defRPr/>
            </a:pPr>
            <a:endParaRPr lang="en-US" dirty="0"/>
          </a:p>
        </p:txBody>
      </p:sp>
      <p:sp>
        <p:nvSpPr>
          <p:cNvPr id="18" name="Slide Number Placeholder 5">
            <a:extLst>
              <a:ext uri="{FF2B5EF4-FFF2-40B4-BE49-F238E27FC236}">
                <a16:creationId xmlns:a16="http://schemas.microsoft.com/office/drawing/2014/main" xmlns="" id="{D52AAD49-CC1B-4666-A6D7-FE8C2A0CC3DD}"/>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grpSp>
        <p:nvGrpSpPr>
          <p:cNvPr id="39942" name="Group 3">
            <a:extLst>
              <a:ext uri="{FF2B5EF4-FFF2-40B4-BE49-F238E27FC236}">
                <a16:creationId xmlns:a16="http://schemas.microsoft.com/office/drawing/2014/main" xmlns="" id="{8780C98F-A5B1-42D3-98BC-45E36DF18EBB}"/>
              </a:ext>
            </a:extLst>
          </p:cNvPr>
          <p:cNvGrpSpPr>
            <a:grpSpLocks/>
          </p:cNvGrpSpPr>
          <p:nvPr/>
        </p:nvGrpSpPr>
        <p:grpSpPr bwMode="auto">
          <a:xfrm>
            <a:off x="5181600" y="2819400"/>
            <a:ext cx="1143000" cy="1143000"/>
            <a:chOff x="240" y="1344"/>
            <a:chExt cx="720" cy="720"/>
          </a:xfrm>
        </p:grpSpPr>
        <p:sp>
          <p:nvSpPr>
            <p:cNvPr id="39952" name="Oval 4">
              <a:extLst>
                <a:ext uri="{FF2B5EF4-FFF2-40B4-BE49-F238E27FC236}">
                  <a16:creationId xmlns:a16="http://schemas.microsoft.com/office/drawing/2014/main" xmlns="" id="{E5F28415-D69C-4ABF-8533-296D5EC67AD1}"/>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39953" name="Line 5">
              <a:extLst>
                <a:ext uri="{FF2B5EF4-FFF2-40B4-BE49-F238E27FC236}">
                  <a16:creationId xmlns:a16="http://schemas.microsoft.com/office/drawing/2014/main" xmlns="" id="{9789DD69-D0E4-4DFE-8E96-3AD4775F01C9}"/>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954" name="Line 6">
              <a:extLst>
                <a:ext uri="{FF2B5EF4-FFF2-40B4-BE49-F238E27FC236}">
                  <a16:creationId xmlns:a16="http://schemas.microsoft.com/office/drawing/2014/main" xmlns="" id="{C4FEDED6-9BD4-4202-9F3E-55C51C71C038}"/>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9943" name="Text Box 7">
            <a:extLst>
              <a:ext uri="{FF2B5EF4-FFF2-40B4-BE49-F238E27FC236}">
                <a16:creationId xmlns:a16="http://schemas.microsoft.com/office/drawing/2014/main" xmlns="" id="{86C655C4-C6E6-484A-ADB0-BD641B70B971}"/>
              </a:ext>
            </a:extLst>
          </p:cNvPr>
          <p:cNvSpPr txBox="1">
            <a:spLocks noChangeArrowheads="1"/>
          </p:cNvSpPr>
          <p:nvPr/>
        </p:nvSpPr>
        <p:spPr bwMode="auto">
          <a:xfrm>
            <a:off x="5181600" y="3124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39944" name="Text Box 8">
            <a:extLst>
              <a:ext uri="{FF2B5EF4-FFF2-40B4-BE49-F238E27FC236}">
                <a16:creationId xmlns:a16="http://schemas.microsoft.com/office/drawing/2014/main" xmlns="" id="{2A8C2D25-D79B-4B73-840E-293AF84A1C13}"/>
              </a:ext>
            </a:extLst>
          </p:cNvPr>
          <p:cNvSpPr txBox="1">
            <a:spLocks noChangeArrowheads="1"/>
          </p:cNvSpPr>
          <p:nvPr/>
        </p:nvSpPr>
        <p:spPr bwMode="auto">
          <a:xfrm>
            <a:off x="5791200" y="28956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39945" name="Text Box 9">
            <a:extLst>
              <a:ext uri="{FF2B5EF4-FFF2-40B4-BE49-F238E27FC236}">
                <a16:creationId xmlns:a16="http://schemas.microsoft.com/office/drawing/2014/main" xmlns="" id="{83691158-0BC2-4C17-A454-0E1432A2A22E}"/>
              </a:ext>
            </a:extLst>
          </p:cNvPr>
          <p:cNvSpPr txBox="1">
            <a:spLocks noChangeArrowheads="1"/>
          </p:cNvSpPr>
          <p:nvPr/>
        </p:nvSpPr>
        <p:spPr bwMode="auto">
          <a:xfrm>
            <a:off x="5638800" y="3352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19</a:t>
            </a:r>
            <a:endParaRPr lang="en-CA" altLang="en-US"/>
          </a:p>
        </p:txBody>
      </p:sp>
      <p:cxnSp>
        <p:nvCxnSpPr>
          <p:cNvPr id="39946" name="AutoShape 10">
            <a:extLst>
              <a:ext uri="{FF2B5EF4-FFF2-40B4-BE49-F238E27FC236}">
                <a16:creationId xmlns:a16="http://schemas.microsoft.com/office/drawing/2014/main" xmlns="" id="{5CF1A614-22A7-43DB-A39D-F0E86F7B82B9}"/>
              </a:ext>
            </a:extLst>
          </p:cNvPr>
          <p:cNvCxnSpPr>
            <a:cxnSpLocks noChangeShapeType="1"/>
            <a:endCxn id="39952" idx="2"/>
          </p:cNvCxnSpPr>
          <p:nvPr/>
        </p:nvCxnSpPr>
        <p:spPr bwMode="auto">
          <a:xfrm>
            <a:off x="3886200" y="3124200"/>
            <a:ext cx="1295400" cy="266700"/>
          </a:xfrm>
          <a:prstGeom prst="curvedConnector3">
            <a:avLst>
              <a:gd name="adj1" fmla="val 5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47" name="Text Box 11">
            <a:extLst>
              <a:ext uri="{FF2B5EF4-FFF2-40B4-BE49-F238E27FC236}">
                <a16:creationId xmlns:a16="http://schemas.microsoft.com/office/drawing/2014/main" xmlns="" id="{1EC237FD-7175-4322-BE84-66FD517E701E}"/>
              </a:ext>
            </a:extLst>
          </p:cNvPr>
          <p:cNvSpPr txBox="1">
            <a:spLocks noChangeArrowheads="1"/>
          </p:cNvSpPr>
          <p:nvPr/>
        </p:nvSpPr>
        <p:spPr bwMode="auto">
          <a:xfrm>
            <a:off x="2590800" y="1905000"/>
            <a:ext cx="2743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Event Number:</a:t>
            </a:r>
          </a:p>
          <a:p>
            <a:pPr eaLnBrk="1" hangingPunct="1">
              <a:spcBef>
                <a:spcPct val="50000"/>
              </a:spcBef>
            </a:pPr>
            <a:r>
              <a:rPr lang="en-US" altLang="en-US" i="1"/>
              <a:t>Sequence number assigned</a:t>
            </a:r>
          </a:p>
          <a:p>
            <a:pPr eaLnBrk="1" hangingPunct="1">
              <a:spcBef>
                <a:spcPct val="50000"/>
              </a:spcBef>
            </a:pPr>
            <a:r>
              <a:rPr lang="en-US" altLang="en-US" i="1"/>
              <a:t>Only task edges indicate dependencies</a:t>
            </a:r>
            <a:endParaRPr lang="en-CA" altLang="en-US" i="1"/>
          </a:p>
        </p:txBody>
      </p:sp>
      <p:cxnSp>
        <p:nvCxnSpPr>
          <p:cNvPr id="39948" name="AutoShape 12">
            <a:extLst>
              <a:ext uri="{FF2B5EF4-FFF2-40B4-BE49-F238E27FC236}">
                <a16:creationId xmlns:a16="http://schemas.microsoft.com/office/drawing/2014/main" xmlns="" id="{0A2D830A-BC86-47DB-BC43-8BAD24B5D2C7}"/>
              </a:ext>
            </a:extLst>
          </p:cNvPr>
          <p:cNvCxnSpPr>
            <a:cxnSpLocks noChangeShapeType="1"/>
            <a:endCxn id="39952" idx="7"/>
          </p:cNvCxnSpPr>
          <p:nvPr/>
        </p:nvCxnSpPr>
        <p:spPr bwMode="auto">
          <a:xfrm rot="10800000" flipV="1">
            <a:off x="6157914" y="2514600"/>
            <a:ext cx="1081087" cy="471488"/>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49" name="Text Box 13">
            <a:extLst>
              <a:ext uri="{FF2B5EF4-FFF2-40B4-BE49-F238E27FC236}">
                <a16:creationId xmlns:a16="http://schemas.microsoft.com/office/drawing/2014/main" xmlns="" id="{9A201D02-3E8D-4F3E-B377-AC168B9B7D46}"/>
              </a:ext>
            </a:extLst>
          </p:cNvPr>
          <p:cNvSpPr txBox="1">
            <a:spLocks noChangeArrowheads="1"/>
          </p:cNvSpPr>
          <p:nvPr/>
        </p:nvSpPr>
        <p:spPr bwMode="auto">
          <a:xfrm>
            <a:off x="7315200" y="2209800"/>
            <a:ext cx="31242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Earliest Completion Time (ECT):</a:t>
            </a:r>
          </a:p>
          <a:p>
            <a:pPr algn="ctr" eaLnBrk="1" hangingPunct="1">
              <a:spcBef>
                <a:spcPct val="50000"/>
              </a:spcBef>
            </a:pPr>
            <a:r>
              <a:rPr lang="en-US" altLang="en-US" i="1"/>
              <a:t>Earliest time this event can be achieved, given durations and dependencies</a:t>
            </a:r>
            <a:endParaRPr lang="en-CA" altLang="en-US" i="1"/>
          </a:p>
        </p:txBody>
      </p:sp>
      <p:cxnSp>
        <p:nvCxnSpPr>
          <p:cNvPr id="39950" name="AutoShape 14">
            <a:extLst>
              <a:ext uri="{FF2B5EF4-FFF2-40B4-BE49-F238E27FC236}">
                <a16:creationId xmlns:a16="http://schemas.microsoft.com/office/drawing/2014/main" xmlns="" id="{DD6AFCC4-85AC-4BBC-A47B-04DA79359858}"/>
              </a:ext>
            </a:extLst>
          </p:cNvPr>
          <p:cNvCxnSpPr>
            <a:cxnSpLocks noChangeShapeType="1"/>
            <a:endCxn id="39952" idx="5"/>
          </p:cNvCxnSpPr>
          <p:nvPr/>
        </p:nvCxnSpPr>
        <p:spPr bwMode="auto">
          <a:xfrm rot="16200000">
            <a:off x="5091114" y="3886201"/>
            <a:ext cx="1157287" cy="976313"/>
          </a:xfrm>
          <a:prstGeom prst="curvedConnector3">
            <a:avLst>
              <a:gd name="adj1" fmla="val 42796"/>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9951" name="Text Box 15">
            <a:extLst>
              <a:ext uri="{FF2B5EF4-FFF2-40B4-BE49-F238E27FC236}">
                <a16:creationId xmlns:a16="http://schemas.microsoft.com/office/drawing/2014/main" xmlns="" id="{05CFEF61-BB3E-4647-9242-CFC1AAF7502A}"/>
              </a:ext>
            </a:extLst>
          </p:cNvPr>
          <p:cNvSpPr txBox="1">
            <a:spLocks noChangeArrowheads="1"/>
          </p:cNvSpPr>
          <p:nvPr/>
        </p:nvSpPr>
        <p:spPr bwMode="auto">
          <a:xfrm>
            <a:off x="2514600" y="4953001"/>
            <a:ext cx="7162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dirty="0"/>
              <a:t>Latest Completion Time (LCT):</a:t>
            </a:r>
          </a:p>
          <a:p>
            <a:pPr algn="ctr" eaLnBrk="1" hangingPunct="1">
              <a:spcBef>
                <a:spcPct val="50000"/>
              </a:spcBef>
            </a:pPr>
            <a:r>
              <a:rPr lang="en-US" altLang="en-US" i="1" dirty="0"/>
              <a:t>Latest time that this event could be safely achieved</a:t>
            </a:r>
            <a:endParaRPr lang="en-CA" altLang="en-US" i="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a:extLst>
              <a:ext uri="{FF2B5EF4-FFF2-40B4-BE49-F238E27FC236}">
                <a16:creationId xmlns:a16="http://schemas.microsoft.com/office/drawing/2014/main" xmlns="" id="{073047D4-9BC4-4932-A8EA-7EB0F789426D}"/>
              </a:ext>
            </a:extLst>
          </p:cNvPr>
          <p:cNvSpPr>
            <a:spLocks noGrp="1" noChangeArrowheads="1"/>
          </p:cNvSpPr>
          <p:nvPr>
            <p:ph type="title"/>
          </p:nvPr>
        </p:nvSpPr>
        <p:spPr>
          <a:xfrm>
            <a:off x="2209800" y="228600"/>
            <a:ext cx="7772400" cy="914400"/>
          </a:xfrm>
        </p:spPr>
        <p:txBody>
          <a:bodyPr/>
          <a:lstStyle/>
          <a:p>
            <a:r>
              <a:rPr lang="en-US" altLang="en-US"/>
              <a:t>Building a PERT Chart</a:t>
            </a:r>
            <a:endParaRPr lang="en-CA" altLang="en-US"/>
          </a:p>
        </p:txBody>
      </p:sp>
      <p:sp>
        <p:nvSpPr>
          <p:cNvPr id="40966" name="Rectangle 3">
            <a:extLst>
              <a:ext uri="{FF2B5EF4-FFF2-40B4-BE49-F238E27FC236}">
                <a16:creationId xmlns:a16="http://schemas.microsoft.com/office/drawing/2014/main" xmlns="" id="{C1839301-31E3-466C-831F-CF8426991F31}"/>
              </a:ext>
            </a:extLst>
          </p:cNvPr>
          <p:cNvSpPr>
            <a:spLocks noGrp="1" noChangeArrowheads="1"/>
          </p:cNvSpPr>
          <p:nvPr>
            <p:ph idx="1"/>
          </p:nvPr>
        </p:nvSpPr>
        <p:spPr>
          <a:xfrm>
            <a:off x="2895600" y="2057400"/>
            <a:ext cx="6781800" cy="2743200"/>
          </a:xfrm>
        </p:spPr>
        <p:txBody>
          <a:bodyPr/>
          <a:lstStyle/>
          <a:p>
            <a:pPr marL="609600" indent="-609600">
              <a:buFont typeface="Wingdings" panose="05000000000000000000" pitchFamily="2" charset="2"/>
              <a:buAutoNum type="arabicPeriod"/>
            </a:pPr>
            <a:r>
              <a:rPr lang="en-US" altLang="en-US" sz="1800"/>
              <a:t>Make a list of all project tasks (and events if possible).</a:t>
            </a:r>
          </a:p>
          <a:p>
            <a:pPr marL="609600" indent="-609600">
              <a:buFont typeface="Wingdings" panose="05000000000000000000" pitchFamily="2" charset="2"/>
              <a:buAutoNum type="arabicPeriod"/>
            </a:pPr>
            <a:r>
              <a:rPr lang="en-US" altLang="en-US" sz="1800"/>
              <a:t>Find interrelated task dependencies (what task has to be completed before other tasks)</a:t>
            </a:r>
          </a:p>
          <a:p>
            <a:pPr marL="609600" indent="-609600">
              <a:buFont typeface="Wingdings" panose="05000000000000000000" pitchFamily="2" charset="2"/>
              <a:buAutoNum type="arabicPeriod"/>
            </a:pPr>
            <a:r>
              <a:rPr lang="en-US" altLang="en-US" sz="1800"/>
              <a:t>Draw initial PERT without durations, ECTs or LCTs</a:t>
            </a:r>
          </a:p>
          <a:p>
            <a:pPr marL="609600" indent="-609600">
              <a:buFont typeface="Wingdings" panose="05000000000000000000" pitchFamily="2" charset="2"/>
              <a:buAutoNum type="arabicPeriod"/>
            </a:pPr>
            <a:r>
              <a:rPr lang="en-US" altLang="en-US" sz="1800"/>
              <a:t>Estimate duration of each task</a:t>
            </a:r>
          </a:p>
          <a:p>
            <a:pPr marL="609600" indent="-609600">
              <a:buFont typeface="Wingdings" panose="05000000000000000000" pitchFamily="2" charset="2"/>
              <a:buAutoNum type="arabicPeriod"/>
            </a:pPr>
            <a:r>
              <a:rPr lang="en-US" altLang="en-US" sz="1800"/>
              <a:t>Fill in durations</a:t>
            </a:r>
          </a:p>
          <a:p>
            <a:pPr marL="609600" indent="-609600">
              <a:buFont typeface="Wingdings" panose="05000000000000000000" pitchFamily="2" charset="2"/>
              <a:buAutoNum type="arabicPeriod"/>
            </a:pPr>
            <a:r>
              <a:rPr lang="en-US" altLang="en-US" sz="1800"/>
              <a:t>Calculate ECTs and LCTs</a:t>
            </a:r>
            <a:endParaRPr lang="en-CA" altLang="en-US" sz="1800"/>
          </a:p>
        </p:txBody>
      </p:sp>
      <p:sp>
        <p:nvSpPr>
          <p:cNvPr id="6" name="Date Placeholder 3">
            <a:extLst>
              <a:ext uri="{FF2B5EF4-FFF2-40B4-BE49-F238E27FC236}">
                <a16:creationId xmlns:a16="http://schemas.microsoft.com/office/drawing/2014/main" xmlns="" id="{2BE0B736-85F1-4259-A583-EE0615AB09FF}"/>
              </a:ext>
            </a:extLst>
          </p:cNvPr>
          <p:cNvSpPr>
            <a:spLocks noGrp="1"/>
          </p:cNvSpPr>
          <p:nvPr>
            <p:ph type="dt" sz="half" idx="10"/>
          </p:nvPr>
        </p:nvSpPr>
        <p:spPr/>
        <p:txBody>
          <a:bodyPr/>
          <a:lstStyle/>
          <a:p>
            <a:pPr>
              <a:defRPr/>
            </a:pPr>
            <a:endParaRPr lang="en-US" dirty="0"/>
          </a:p>
        </p:txBody>
      </p:sp>
      <p:sp>
        <p:nvSpPr>
          <p:cNvPr id="40967" name="Text Box 4">
            <a:extLst>
              <a:ext uri="{FF2B5EF4-FFF2-40B4-BE49-F238E27FC236}">
                <a16:creationId xmlns:a16="http://schemas.microsoft.com/office/drawing/2014/main" xmlns="" id="{9D507E07-35C1-4749-AD0F-F6D7F04B8F1B}"/>
              </a:ext>
            </a:extLst>
          </p:cNvPr>
          <p:cNvSpPr txBox="1">
            <a:spLocks noChangeArrowheads="1"/>
          </p:cNvSpPr>
          <p:nvPr/>
        </p:nvSpPr>
        <p:spPr bwMode="auto">
          <a:xfrm>
            <a:off x="2971800" y="5029201"/>
            <a:ext cx="7086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We will do this for an example system:</a:t>
            </a:r>
          </a:p>
          <a:p>
            <a:pPr lvl="1" eaLnBrk="1" hangingPunct="1">
              <a:spcBef>
                <a:spcPct val="50000"/>
              </a:spcBef>
            </a:pPr>
            <a:r>
              <a:rPr lang="en-US" altLang="en-US" sz="2000">
                <a:sym typeface="Wingdings" panose="05000000000000000000" pitchFamily="2" charset="2"/>
              </a:rPr>
              <a:t> </a:t>
            </a:r>
            <a:r>
              <a:rPr lang="en-US" altLang="en-US" sz="2000"/>
              <a:t>Generic software system with 3 modules</a:t>
            </a:r>
          </a:p>
        </p:txBody>
      </p:sp>
      <p:sp>
        <p:nvSpPr>
          <p:cNvPr id="40968" name="Text Box 5">
            <a:extLst>
              <a:ext uri="{FF2B5EF4-FFF2-40B4-BE49-F238E27FC236}">
                <a16:creationId xmlns:a16="http://schemas.microsoft.com/office/drawing/2014/main" xmlns="" id="{18B15D46-F37A-45CE-B14F-2E8B582AA852}"/>
              </a:ext>
            </a:extLst>
          </p:cNvPr>
          <p:cNvSpPr txBox="1">
            <a:spLocks noChangeArrowheads="1"/>
          </p:cNvSpPr>
          <p:nvPr/>
        </p:nvSpPr>
        <p:spPr bwMode="auto">
          <a:xfrm>
            <a:off x="2743200" y="15240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a:t>Steps: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a:extLst>
              <a:ext uri="{FF2B5EF4-FFF2-40B4-BE49-F238E27FC236}">
                <a16:creationId xmlns:a16="http://schemas.microsoft.com/office/drawing/2014/main" xmlns="" id="{B47D42E2-9D6E-407A-9082-6F7AF9F9DB1D}"/>
              </a:ext>
            </a:extLst>
          </p:cNvPr>
          <p:cNvSpPr>
            <a:spLocks noGrp="1" noChangeArrowheads="1"/>
          </p:cNvSpPr>
          <p:nvPr>
            <p:ph type="title"/>
          </p:nvPr>
        </p:nvSpPr>
        <p:spPr>
          <a:xfrm>
            <a:off x="1676400" y="304800"/>
            <a:ext cx="8991600" cy="762000"/>
          </a:xfrm>
        </p:spPr>
        <p:txBody>
          <a:bodyPr/>
          <a:lstStyle/>
          <a:p>
            <a:r>
              <a:rPr lang="en-US" altLang="en-US" sz="2800"/>
              <a:t>Example:  Generic Software Project</a:t>
            </a:r>
            <a:endParaRPr lang="en-CA" altLang="en-US" sz="2800"/>
          </a:p>
        </p:txBody>
      </p:sp>
      <p:sp>
        <p:nvSpPr>
          <p:cNvPr id="6" name="Date Placeholder 3">
            <a:extLst>
              <a:ext uri="{FF2B5EF4-FFF2-40B4-BE49-F238E27FC236}">
                <a16:creationId xmlns:a16="http://schemas.microsoft.com/office/drawing/2014/main" xmlns="" id="{A9A3CE92-BCDB-441F-B19E-1C35C3AF06D5}"/>
              </a:ext>
            </a:extLst>
          </p:cNvPr>
          <p:cNvSpPr>
            <a:spLocks noGrp="1"/>
          </p:cNvSpPr>
          <p:nvPr>
            <p:ph type="dt" sz="half" idx="10"/>
          </p:nvPr>
        </p:nvSpPr>
        <p:spPr/>
        <p:txBody>
          <a:bodyPr/>
          <a:lstStyle/>
          <a:p>
            <a:pPr>
              <a:defRPr/>
            </a:pPr>
            <a:endParaRPr lang="en-US" dirty="0"/>
          </a:p>
        </p:txBody>
      </p:sp>
      <p:sp>
        <p:nvSpPr>
          <p:cNvPr id="7" name="Footer Placeholder 4">
            <a:extLst>
              <a:ext uri="{FF2B5EF4-FFF2-40B4-BE49-F238E27FC236}">
                <a16:creationId xmlns:a16="http://schemas.microsoft.com/office/drawing/2014/main" xmlns="" id="{08C0A64D-7AEB-4C5A-A2CE-FDDBB5F19195}"/>
              </a:ext>
            </a:extLst>
          </p:cNvPr>
          <p:cNvSpPr>
            <a:spLocks noGrp="1"/>
          </p:cNvSpPr>
          <p:nvPr>
            <p:ph type="ftr" sz="quarter" idx="11"/>
          </p:nvPr>
        </p:nvSpPr>
        <p:spPr/>
        <p:txBody>
          <a:bodyPr/>
          <a:lstStyle/>
          <a:p>
            <a:pPr>
              <a:defRPr/>
            </a:pPr>
            <a:endParaRPr lang="en-US" dirty="0"/>
          </a:p>
        </p:txBody>
      </p:sp>
      <p:sp>
        <p:nvSpPr>
          <p:cNvPr id="8" name="Slide Number Placeholder 5">
            <a:extLst>
              <a:ext uri="{FF2B5EF4-FFF2-40B4-BE49-F238E27FC236}">
                <a16:creationId xmlns:a16="http://schemas.microsoft.com/office/drawing/2014/main" xmlns="" id="{C7E47E05-BFE7-4049-B98E-43BB79B57CE5}"/>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
        <p:nvSpPr>
          <p:cNvPr id="41990" name="Text Box 3">
            <a:extLst>
              <a:ext uri="{FF2B5EF4-FFF2-40B4-BE49-F238E27FC236}">
                <a16:creationId xmlns:a16="http://schemas.microsoft.com/office/drawing/2014/main" xmlns="" id="{C5B50803-4166-4AD4-9436-F21C84E4F13F}"/>
              </a:ext>
            </a:extLst>
          </p:cNvPr>
          <p:cNvSpPr txBox="1">
            <a:spLocks noChangeArrowheads="1"/>
          </p:cNvSpPr>
          <p:nvPr/>
        </p:nvSpPr>
        <p:spPr bwMode="auto">
          <a:xfrm>
            <a:off x="2667000" y="1447801"/>
            <a:ext cx="693420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55000"/>
              </a:lnSpc>
              <a:spcBef>
                <a:spcPct val="50000"/>
              </a:spcBef>
            </a:pPr>
            <a:r>
              <a:rPr lang="en-US" altLang="en-US" b="1" dirty="0"/>
              <a:t>TASK ID                   Task Description</a:t>
            </a:r>
          </a:p>
          <a:p>
            <a:pPr eaLnBrk="1" hangingPunct="1">
              <a:lnSpc>
                <a:spcPct val="55000"/>
              </a:lnSpc>
              <a:spcBef>
                <a:spcPct val="50000"/>
              </a:spcBef>
            </a:pPr>
            <a:r>
              <a:rPr lang="en-US" altLang="en-US" dirty="0"/>
              <a:t>       A                          Specification</a:t>
            </a:r>
          </a:p>
          <a:p>
            <a:pPr eaLnBrk="1" hangingPunct="1">
              <a:lnSpc>
                <a:spcPct val="55000"/>
              </a:lnSpc>
              <a:spcBef>
                <a:spcPct val="50000"/>
              </a:spcBef>
            </a:pPr>
            <a:r>
              <a:rPr lang="en-US" altLang="en-US" dirty="0"/>
              <a:t>       B                          High Level Design</a:t>
            </a:r>
          </a:p>
          <a:p>
            <a:pPr eaLnBrk="1" hangingPunct="1">
              <a:lnSpc>
                <a:spcPct val="55000"/>
              </a:lnSpc>
              <a:spcBef>
                <a:spcPct val="50000"/>
              </a:spcBef>
            </a:pPr>
            <a:r>
              <a:rPr lang="en-US" altLang="en-US" dirty="0"/>
              <a:t>       C                          Detailed Design</a:t>
            </a:r>
          </a:p>
          <a:p>
            <a:pPr eaLnBrk="1" hangingPunct="1">
              <a:lnSpc>
                <a:spcPct val="55000"/>
              </a:lnSpc>
              <a:spcBef>
                <a:spcPct val="50000"/>
              </a:spcBef>
            </a:pPr>
            <a:r>
              <a:rPr lang="en-US" altLang="en-US" dirty="0"/>
              <a:t>       D                         Code/Test Main module</a:t>
            </a:r>
          </a:p>
          <a:p>
            <a:pPr eaLnBrk="1" hangingPunct="1">
              <a:lnSpc>
                <a:spcPct val="55000"/>
              </a:lnSpc>
              <a:spcBef>
                <a:spcPct val="50000"/>
              </a:spcBef>
            </a:pPr>
            <a:r>
              <a:rPr lang="en-US" altLang="en-US" dirty="0"/>
              <a:t>       E                          Code/Test DB module</a:t>
            </a:r>
          </a:p>
          <a:p>
            <a:pPr eaLnBrk="1" hangingPunct="1">
              <a:lnSpc>
                <a:spcPct val="55000"/>
              </a:lnSpc>
              <a:spcBef>
                <a:spcPct val="50000"/>
              </a:spcBef>
            </a:pPr>
            <a:r>
              <a:rPr lang="en-US" altLang="en-US" dirty="0"/>
              <a:t>       F                          Code/Test UI module</a:t>
            </a:r>
          </a:p>
          <a:p>
            <a:pPr eaLnBrk="1" hangingPunct="1">
              <a:lnSpc>
                <a:spcPct val="55000"/>
              </a:lnSpc>
              <a:spcBef>
                <a:spcPct val="50000"/>
              </a:spcBef>
            </a:pPr>
            <a:r>
              <a:rPr lang="en-US" altLang="en-US" dirty="0"/>
              <a:t>       G                         Write test plan</a:t>
            </a:r>
          </a:p>
          <a:p>
            <a:pPr eaLnBrk="1" hangingPunct="1">
              <a:lnSpc>
                <a:spcPct val="55000"/>
              </a:lnSpc>
              <a:spcBef>
                <a:spcPct val="50000"/>
              </a:spcBef>
            </a:pPr>
            <a:r>
              <a:rPr lang="en-US" altLang="en-US" dirty="0"/>
              <a:t>       H                         Integrate/System Test</a:t>
            </a:r>
          </a:p>
          <a:p>
            <a:pPr eaLnBrk="1" hangingPunct="1">
              <a:lnSpc>
                <a:spcPct val="55000"/>
              </a:lnSpc>
              <a:spcBef>
                <a:spcPct val="50000"/>
              </a:spcBef>
            </a:pPr>
            <a:r>
              <a:rPr lang="en-US" altLang="en-US" dirty="0"/>
              <a:t>       I                           Write User Manual</a:t>
            </a:r>
          </a:p>
          <a:p>
            <a:pPr eaLnBrk="1" hangingPunct="1">
              <a:lnSpc>
                <a:spcPct val="55000"/>
              </a:lnSpc>
              <a:spcBef>
                <a:spcPct val="50000"/>
              </a:spcBef>
            </a:pPr>
            <a:r>
              <a:rPr lang="en-US" altLang="en-US" dirty="0"/>
              <a:t>       J                           Typeset User Manual                                              </a:t>
            </a:r>
            <a:endParaRPr lang="en-CA" altLang="en-US" dirty="0"/>
          </a:p>
        </p:txBody>
      </p:sp>
      <p:sp>
        <p:nvSpPr>
          <p:cNvPr id="41991" name="Line 4">
            <a:extLst>
              <a:ext uri="{FF2B5EF4-FFF2-40B4-BE49-F238E27FC236}">
                <a16:creationId xmlns:a16="http://schemas.microsoft.com/office/drawing/2014/main" xmlns="" id="{C06E2D6D-31B1-4A64-9CD7-452B35C2B3C5}"/>
              </a:ext>
            </a:extLst>
          </p:cNvPr>
          <p:cNvSpPr>
            <a:spLocks noChangeShapeType="1"/>
          </p:cNvSpPr>
          <p:nvPr/>
        </p:nvSpPr>
        <p:spPr bwMode="auto">
          <a:xfrm>
            <a:off x="2819400" y="1752600"/>
            <a:ext cx="556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2" name="Text Box 5">
            <a:extLst>
              <a:ext uri="{FF2B5EF4-FFF2-40B4-BE49-F238E27FC236}">
                <a16:creationId xmlns:a16="http://schemas.microsoft.com/office/drawing/2014/main" xmlns="" id="{DCB5F151-2A88-4407-9E0E-4369D7E582A4}"/>
              </a:ext>
            </a:extLst>
          </p:cNvPr>
          <p:cNvSpPr txBox="1">
            <a:spLocks noChangeArrowheads="1"/>
          </p:cNvSpPr>
          <p:nvPr/>
        </p:nvSpPr>
        <p:spPr bwMode="auto">
          <a:xfrm>
            <a:off x="2590800" y="5562601"/>
            <a:ext cx="784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 To start PERT chart: identify dependencies between tasks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a:extLst>
              <a:ext uri="{FF2B5EF4-FFF2-40B4-BE49-F238E27FC236}">
                <a16:creationId xmlns:a16="http://schemas.microsoft.com/office/drawing/2014/main" xmlns="" id="{B25C2BC0-044C-4F30-8A05-2A6F9245597E}"/>
              </a:ext>
            </a:extLst>
          </p:cNvPr>
          <p:cNvSpPr>
            <a:spLocks noGrp="1" noChangeArrowheads="1"/>
          </p:cNvSpPr>
          <p:nvPr>
            <p:ph type="title"/>
          </p:nvPr>
        </p:nvSpPr>
        <p:spPr>
          <a:xfrm>
            <a:off x="2133600" y="152400"/>
            <a:ext cx="7772400" cy="609600"/>
          </a:xfrm>
        </p:spPr>
        <p:txBody>
          <a:bodyPr>
            <a:normAutofit fontScale="90000"/>
          </a:bodyPr>
          <a:lstStyle/>
          <a:p>
            <a:r>
              <a:rPr lang="en-US" altLang="en-US"/>
              <a:t>Dummy Tasks</a:t>
            </a:r>
            <a:endParaRPr lang="en-CA" altLang="en-US"/>
          </a:p>
        </p:txBody>
      </p:sp>
      <p:sp>
        <p:nvSpPr>
          <p:cNvPr id="43014" name="Rectangle 3">
            <a:extLst>
              <a:ext uri="{FF2B5EF4-FFF2-40B4-BE49-F238E27FC236}">
                <a16:creationId xmlns:a16="http://schemas.microsoft.com/office/drawing/2014/main" xmlns="" id="{EFCCFD4D-78B3-4920-8D5A-A4D7254BE2B5}"/>
              </a:ext>
            </a:extLst>
          </p:cNvPr>
          <p:cNvSpPr>
            <a:spLocks noGrp="1" noChangeArrowheads="1"/>
          </p:cNvSpPr>
          <p:nvPr>
            <p:ph idx="1"/>
          </p:nvPr>
        </p:nvSpPr>
        <p:spPr>
          <a:xfrm>
            <a:off x="2590800" y="914400"/>
            <a:ext cx="7772400" cy="2743200"/>
          </a:xfrm>
        </p:spPr>
        <p:txBody>
          <a:bodyPr>
            <a:normAutofit lnSpcReduction="10000"/>
          </a:bodyPr>
          <a:lstStyle/>
          <a:p>
            <a:r>
              <a:rPr lang="en-US" altLang="en-US" sz="1800"/>
              <a:t>Sometimes it is necessary to use </a:t>
            </a:r>
            <a:r>
              <a:rPr lang="en-US" altLang="en-US" sz="1800" i="1"/>
              <a:t>dummy tasks</a:t>
            </a:r>
            <a:r>
              <a:rPr lang="en-US" altLang="en-US" sz="1800"/>
              <a:t>:</a:t>
            </a:r>
          </a:p>
          <a:p>
            <a:pPr lvl="1"/>
            <a:r>
              <a:rPr lang="en-US" altLang="en-US" sz="2000"/>
              <a:t>Shows the dependency between 2 events where no activity is performed</a:t>
            </a:r>
          </a:p>
          <a:p>
            <a:r>
              <a:rPr lang="en-US" altLang="en-US" sz="1800"/>
              <a:t>Example:  </a:t>
            </a:r>
          </a:p>
          <a:p>
            <a:pPr lvl="1"/>
            <a:r>
              <a:rPr lang="en-US" altLang="en-US" sz="2000"/>
              <a:t>Events 3, 4 signify the compilation of separate modules.</a:t>
            </a:r>
          </a:p>
          <a:p>
            <a:pPr lvl="1"/>
            <a:r>
              <a:rPr lang="en-US" altLang="en-US" sz="2000"/>
              <a:t>Create an event 5 to signify “all modules compiled together”. </a:t>
            </a:r>
          </a:p>
          <a:p>
            <a:r>
              <a:rPr lang="en-US" altLang="en-US" sz="1800"/>
              <a:t>Denote dummy tasks using dash lines</a:t>
            </a:r>
            <a:endParaRPr lang="en-CA" altLang="en-US" sz="1800"/>
          </a:p>
        </p:txBody>
      </p:sp>
      <p:sp>
        <p:nvSpPr>
          <p:cNvPr id="31" name="Date Placeholder 3">
            <a:extLst>
              <a:ext uri="{FF2B5EF4-FFF2-40B4-BE49-F238E27FC236}">
                <a16:creationId xmlns:a16="http://schemas.microsoft.com/office/drawing/2014/main" xmlns="" id="{CBC4364F-46CD-4A93-ADB2-BFA247C566C3}"/>
              </a:ext>
            </a:extLst>
          </p:cNvPr>
          <p:cNvSpPr>
            <a:spLocks noGrp="1"/>
          </p:cNvSpPr>
          <p:nvPr>
            <p:ph type="dt" sz="half" idx="10"/>
          </p:nvPr>
        </p:nvSpPr>
        <p:spPr/>
        <p:txBody>
          <a:bodyPr/>
          <a:lstStyle/>
          <a:p>
            <a:pPr>
              <a:defRPr/>
            </a:pPr>
            <a:endParaRPr lang="en-US" dirty="0"/>
          </a:p>
        </p:txBody>
      </p:sp>
      <p:sp>
        <p:nvSpPr>
          <p:cNvPr id="32" name="Footer Placeholder 4">
            <a:extLst>
              <a:ext uri="{FF2B5EF4-FFF2-40B4-BE49-F238E27FC236}">
                <a16:creationId xmlns:a16="http://schemas.microsoft.com/office/drawing/2014/main" xmlns="" id="{C411DBB5-BB7C-42EE-9E8B-C164F4D5D214}"/>
              </a:ext>
            </a:extLst>
          </p:cNvPr>
          <p:cNvSpPr>
            <a:spLocks noGrp="1"/>
          </p:cNvSpPr>
          <p:nvPr>
            <p:ph type="ftr" sz="quarter" idx="11"/>
          </p:nvPr>
        </p:nvSpPr>
        <p:spPr/>
        <p:txBody>
          <a:bodyPr/>
          <a:lstStyle/>
          <a:p>
            <a:pPr>
              <a:defRPr/>
            </a:pPr>
            <a:endParaRPr lang="en-US" dirty="0"/>
          </a:p>
        </p:txBody>
      </p:sp>
      <p:grpSp>
        <p:nvGrpSpPr>
          <p:cNvPr id="43015" name="Group 4">
            <a:extLst>
              <a:ext uri="{FF2B5EF4-FFF2-40B4-BE49-F238E27FC236}">
                <a16:creationId xmlns:a16="http://schemas.microsoft.com/office/drawing/2014/main" xmlns="" id="{3CFC5170-5A8D-4847-B68C-DD1C8EA4BEC3}"/>
              </a:ext>
            </a:extLst>
          </p:cNvPr>
          <p:cNvGrpSpPr>
            <a:grpSpLocks/>
          </p:cNvGrpSpPr>
          <p:nvPr/>
        </p:nvGrpSpPr>
        <p:grpSpPr bwMode="auto">
          <a:xfrm>
            <a:off x="3200400" y="3581400"/>
            <a:ext cx="4343400" cy="2743200"/>
            <a:chOff x="768" y="2112"/>
            <a:chExt cx="2736" cy="1728"/>
          </a:xfrm>
        </p:grpSpPr>
        <p:grpSp>
          <p:nvGrpSpPr>
            <p:cNvPr id="43016" name="Group 5">
              <a:extLst>
                <a:ext uri="{FF2B5EF4-FFF2-40B4-BE49-F238E27FC236}">
                  <a16:creationId xmlns:a16="http://schemas.microsoft.com/office/drawing/2014/main" xmlns="" id="{ED73EF52-7324-433E-9DE3-E2CEB4BADBBE}"/>
                </a:ext>
              </a:extLst>
            </p:cNvPr>
            <p:cNvGrpSpPr>
              <a:grpSpLocks/>
            </p:cNvGrpSpPr>
            <p:nvPr/>
          </p:nvGrpSpPr>
          <p:grpSpPr bwMode="auto">
            <a:xfrm>
              <a:off x="768" y="2112"/>
              <a:ext cx="720" cy="720"/>
              <a:chOff x="240" y="1344"/>
              <a:chExt cx="720" cy="720"/>
            </a:xfrm>
          </p:grpSpPr>
          <p:sp>
            <p:nvSpPr>
              <p:cNvPr id="43039" name="Oval 6">
                <a:extLst>
                  <a:ext uri="{FF2B5EF4-FFF2-40B4-BE49-F238E27FC236}">
                    <a16:creationId xmlns:a16="http://schemas.microsoft.com/office/drawing/2014/main" xmlns="" id="{501C1770-75A7-40F8-9AFA-90097E242A1A}"/>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3040" name="Line 7">
                <a:extLst>
                  <a:ext uri="{FF2B5EF4-FFF2-40B4-BE49-F238E27FC236}">
                    <a16:creationId xmlns:a16="http://schemas.microsoft.com/office/drawing/2014/main" xmlns="" id="{69BF3EB8-4DB0-4529-9D0F-90CAA96260A1}"/>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41" name="Line 8">
                <a:extLst>
                  <a:ext uri="{FF2B5EF4-FFF2-40B4-BE49-F238E27FC236}">
                    <a16:creationId xmlns:a16="http://schemas.microsoft.com/office/drawing/2014/main" xmlns="" id="{01272DC1-5CFE-4DDC-9E22-29BD1B0ACBC4}"/>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17" name="Text Box 9">
              <a:extLst>
                <a:ext uri="{FF2B5EF4-FFF2-40B4-BE49-F238E27FC236}">
                  <a16:creationId xmlns:a16="http://schemas.microsoft.com/office/drawing/2014/main" xmlns="" id="{A94459F2-DFFD-4582-86CA-75DD90363FF3}"/>
                </a:ext>
              </a:extLst>
            </p:cNvPr>
            <p:cNvSpPr txBox="1">
              <a:spLocks noChangeArrowheads="1"/>
            </p:cNvSpPr>
            <p:nvPr/>
          </p:nvSpPr>
          <p:spPr bwMode="auto">
            <a:xfrm>
              <a:off x="768" y="230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43018" name="Text Box 10">
              <a:extLst>
                <a:ext uri="{FF2B5EF4-FFF2-40B4-BE49-F238E27FC236}">
                  <a16:creationId xmlns:a16="http://schemas.microsoft.com/office/drawing/2014/main" xmlns="" id="{7D902A9F-FA3A-421D-917E-15876F67F1B2}"/>
                </a:ext>
              </a:extLst>
            </p:cNvPr>
            <p:cNvSpPr txBox="1">
              <a:spLocks noChangeArrowheads="1"/>
            </p:cNvSpPr>
            <p:nvPr/>
          </p:nvSpPr>
          <p:spPr bwMode="auto">
            <a:xfrm>
              <a:off x="1152" y="21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43019" name="Text Box 11">
              <a:extLst>
                <a:ext uri="{FF2B5EF4-FFF2-40B4-BE49-F238E27FC236}">
                  <a16:creationId xmlns:a16="http://schemas.microsoft.com/office/drawing/2014/main" xmlns="" id="{3B7B83E6-D9CD-42FE-B9C8-3FA00C860C4E}"/>
                </a:ext>
              </a:extLst>
            </p:cNvPr>
            <p:cNvSpPr txBox="1">
              <a:spLocks noChangeArrowheads="1"/>
            </p:cNvSpPr>
            <p:nvPr/>
          </p:nvSpPr>
          <p:spPr bwMode="auto">
            <a:xfrm>
              <a:off x="1056" y="244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10</a:t>
              </a:r>
              <a:endParaRPr lang="en-CA" altLang="en-US"/>
            </a:p>
          </p:txBody>
        </p:sp>
        <p:grpSp>
          <p:nvGrpSpPr>
            <p:cNvPr id="43020" name="Group 12">
              <a:extLst>
                <a:ext uri="{FF2B5EF4-FFF2-40B4-BE49-F238E27FC236}">
                  <a16:creationId xmlns:a16="http://schemas.microsoft.com/office/drawing/2014/main" xmlns="" id="{317DA579-9FA4-4612-B85E-8BC844464A93}"/>
                </a:ext>
              </a:extLst>
            </p:cNvPr>
            <p:cNvGrpSpPr>
              <a:grpSpLocks/>
            </p:cNvGrpSpPr>
            <p:nvPr/>
          </p:nvGrpSpPr>
          <p:grpSpPr bwMode="auto">
            <a:xfrm>
              <a:off x="768" y="3120"/>
              <a:ext cx="720" cy="720"/>
              <a:chOff x="240" y="1344"/>
              <a:chExt cx="720" cy="720"/>
            </a:xfrm>
          </p:grpSpPr>
          <p:sp>
            <p:nvSpPr>
              <p:cNvPr id="43036" name="Oval 13">
                <a:extLst>
                  <a:ext uri="{FF2B5EF4-FFF2-40B4-BE49-F238E27FC236}">
                    <a16:creationId xmlns:a16="http://schemas.microsoft.com/office/drawing/2014/main" xmlns="" id="{030C897E-B3FF-4891-B5F3-801E7B601876}"/>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3037" name="Line 14">
                <a:extLst>
                  <a:ext uri="{FF2B5EF4-FFF2-40B4-BE49-F238E27FC236}">
                    <a16:creationId xmlns:a16="http://schemas.microsoft.com/office/drawing/2014/main" xmlns="" id="{DD4F9154-218F-4CC6-A3A7-61797CE84FCE}"/>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8" name="Line 15">
                <a:extLst>
                  <a:ext uri="{FF2B5EF4-FFF2-40B4-BE49-F238E27FC236}">
                    <a16:creationId xmlns:a16="http://schemas.microsoft.com/office/drawing/2014/main" xmlns="" id="{F1F8E632-FC64-4832-B3C3-D968135616A2}"/>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1" name="Text Box 16">
              <a:extLst>
                <a:ext uri="{FF2B5EF4-FFF2-40B4-BE49-F238E27FC236}">
                  <a16:creationId xmlns:a16="http://schemas.microsoft.com/office/drawing/2014/main" xmlns="" id="{04C77985-E8E6-4518-ABDD-4FC4B4CE6F21}"/>
                </a:ext>
              </a:extLst>
            </p:cNvPr>
            <p:cNvSpPr txBox="1">
              <a:spLocks noChangeArrowheads="1"/>
            </p:cNvSpPr>
            <p:nvPr/>
          </p:nvSpPr>
          <p:spPr bwMode="auto">
            <a:xfrm>
              <a:off x="768" y="331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43022" name="Text Box 17">
              <a:extLst>
                <a:ext uri="{FF2B5EF4-FFF2-40B4-BE49-F238E27FC236}">
                  <a16:creationId xmlns:a16="http://schemas.microsoft.com/office/drawing/2014/main" xmlns="" id="{C86E5C0B-485D-4CCD-9C56-8234DF1319A6}"/>
                </a:ext>
              </a:extLst>
            </p:cNvPr>
            <p:cNvSpPr txBox="1">
              <a:spLocks noChangeArrowheads="1"/>
            </p:cNvSpPr>
            <p:nvPr/>
          </p:nvSpPr>
          <p:spPr bwMode="auto">
            <a:xfrm>
              <a:off x="1152" y="316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43023" name="Text Box 18">
              <a:extLst>
                <a:ext uri="{FF2B5EF4-FFF2-40B4-BE49-F238E27FC236}">
                  <a16:creationId xmlns:a16="http://schemas.microsoft.com/office/drawing/2014/main" xmlns="" id="{B3946EF3-62E4-4651-A32C-14AFD92F8D3A}"/>
                </a:ext>
              </a:extLst>
            </p:cNvPr>
            <p:cNvSpPr txBox="1">
              <a:spLocks noChangeArrowheads="1"/>
            </p:cNvSpPr>
            <p:nvPr/>
          </p:nvSpPr>
          <p:spPr bwMode="auto">
            <a:xfrm>
              <a:off x="1056" y="34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12</a:t>
              </a:r>
              <a:endParaRPr lang="en-CA" altLang="en-US"/>
            </a:p>
          </p:txBody>
        </p:sp>
        <p:grpSp>
          <p:nvGrpSpPr>
            <p:cNvPr id="43024" name="Group 19">
              <a:extLst>
                <a:ext uri="{FF2B5EF4-FFF2-40B4-BE49-F238E27FC236}">
                  <a16:creationId xmlns:a16="http://schemas.microsoft.com/office/drawing/2014/main" xmlns="" id="{9A370EAE-2215-46A3-82BF-084007F1A672}"/>
                </a:ext>
              </a:extLst>
            </p:cNvPr>
            <p:cNvGrpSpPr>
              <a:grpSpLocks/>
            </p:cNvGrpSpPr>
            <p:nvPr/>
          </p:nvGrpSpPr>
          <p:grpSpPr bwMode="auto">
            <a:xfrm>
              <a:off x="2256" y="2592"/>
              <a:ext cx="720" cy="720"/>
              <a:chOff x="240" y="1344"/>
              <a:chExt cx="720" cy="720"/>
            </a:xfrm>
          </p:grpSpPr>
          <p:sp>
            <p:nvSpPr>
              <p:cNvPr id="43033" name="Oval 20">
                <a:extLst>
                  <a:ext uri="{FF2B5EF4-FFF2-40B4-BE49-F238E27FC236}">
                    <a16:creationId xmlns:a16="http://schemas.microsoft.com/office/drawing/2014/main" xmlns="" id="{B2E90E65-DE07-4B3D-9046-F15D61B04EB2}"/>
                  </a:ext>
                </a:extLst>
              </p:cNvPr>
              <p:cNvSpPr>
                <a:spLocks noChangeArrowheads="1"/>
              </p:cNvSpPr>
              <p:nvPr/>
            </p:nvSpPr>
            <p:spPr bwMode="auto">
              <a:xfrm>
                <a:off x="240" y="1344"/>
                <a:ext cx="720" cy="72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3034" name="Line 21">
                <a:extLst>
                  <a:ext uri="{FF2B5EF4-FFF2-40B4-BE49-F238E27FC236}">
                    <a16:creationId xmlns:a16="http://schemas.microsoft.com/office/drawing/2014/main" xmlns="" id="{854FB584-3048-47E2-8653-2647509C7E50}"/>
                  </a:ext>
                </a:extLst>
              </p:cNvPr>
              <p:cNvSpPr>
                <a:spLocks noChangeShapeType="1"/>
              </p:cNvSpPr>
              <p:nvPr/>
            </p:nvSpPr>
            <p:spPr bwMode="auto">
              <a:xfrm>
                <a:off x="576" y="1344"/>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5" name="Line 22">
                <a:extLst>
                  <a:ext uri="{FF2B5EF4-FFF2-40B4-BE49-F238E27FC236}">
                    <a16:creationId xmlns:a16="http://schemas.microsoft.com/office/drawing/2014/main" xmlns="" id="{28F9A969-CEAB-4E61-A796-102BBCE07843}"/>
                  </a:ext>
                </a:extLst>
              </p:cNvPr>
              <p:cNvSpPr>
                <a:spLocks noChangeShapeType="1"/>
              </p:cNvSpPr>
              <p:nvPr/>
            </p:nvSpPr>
            <p:spPr bwMode="auto">
              <a:xfrm>
                <a:off x="576" y="1680"/>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3025" name="Text Box 23">
              <a:extLst>
                <a:ext uri="{FF2B5EF4-FFF2-40B4-BE49-F238E27FC236}">
                  <a16:creationId xmlns:a16="http://schemas.microsoft.com/office/drawing/2014/main" xmlns="" id="{082EC5F1-B8ED-4B14-BC17-589AAAF06357}"/>
                </a:ext>
              </a:extLst>
            </p:cNvPr>
            <p:cNvSpPr txBox="1">
              <a:spLocks noChangeArrowheads="1"/>
            </p:cNvSpPr>
            <p:nvPr/>
          </p:nvSpPr>
          <p:spPr bwMode="auto">
            <a:xfrm>
              <a:off x="2256" y="278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43026" name="Text Box 24">
              <a:extLst>
                <a:ext uri="{FF2B5EF4-FFF2-40B4-BE49-F238E27FC236}">
                  <a16:creationId xmlns:a16="http://schemas.microsoft.com/office/drawing/2014/main" xmlns="" id="{81CBF66D-7A06-4503-816A-58E9FAE0E694}"/>
                </a:ext>
              </a:extLst>
            </p:cNvPr>
            <p:cNvSpPr txBox="1">
              <a:spLocks noChangeArrowheads="1"/>
            </p:cNvSpPr>
            <p:nvPr/>
          </p:nvSpPr>
          <p:spPr bwMode="auto">
            <a:xfrm>
              <a:off x="2640" y="264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43027" name="Text Box 25">
              <a:extLst>
                <a:ext uri="{FF2B5EF4-FFF2-40B4-BE49-F238E27FC236}">
                  <a16:creationId xmlns:a16="http://schemas.microsoft.com/office/drawing/2014/main" xmlns="" id="{10040A96-80EC-40C2-A920-D21C0B2B858F}"/>
                </a:ext>
              </a:extLst>
            </p:cNvPr>
            <p:cNvSpPr txBox="1">
              <a:spLocks noChangeArrowheads="1"/>
            </p:cNvSpPr>
            <p:nvPr/>
          </p:nvSpPr>
          <p:spPr bwMode="auto">
            <a:xfrm>
              <a:off x="2544" y="292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12</a:t>
              </a:r>
              <a:endParaRPr lang="en-CA" altLang="en-US"/>
            </a:p>
          </p:txBody>
        </p:sp>
        <p:sp>
          <p:nvSpPr>
            <p:cNvPr id="43028" name="Line 26">
              <a:extLst>
                <a:ext uri="{FF2B5EF4-FFF2-40B4-BE49-F238E27FC236}">
                  <a16:creationId xmlns:a16="http://schemas.microsoft.com/office/drawing/2014/main" xmlns="" id="{88AB84AC-6CD1-42F8-9F28-47B4977A3A77}"/>
                </a:ext>
              </a:extLst>
            </p:cNvPr>
            <p:cNvSpPr>
              <a:spLocks noChangeShapeType="1"/>
            </p:cNvSpPr>
            <p:nvPr/>
          </p:nvSpPr>
          <p:spPr bwMode="auto">
            <a:xfrm flipV="1">
              <a:off x="1488" y="3168"/>
              <a:ext cx="816" cy="288"/>
            </a:xfrm>
            <a:prstGeom prst="line">
              <a:avLst/>
            </a:prstGeom>
            <a:noFill/>
            <a:ln w="381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7">
              <a:extLst>
                <a:ext uri="{FF2B5EF4-FFF2-40B4-BE49-F238E27FC236}">
                  <a16:creationId xmlns:a16="http://schemas.microsoft.com/office/drawing/2014/main" xmlns="" id="{E908EFF7-AE93-4A92-95C9-10CE0F050F6C}"/>
                </a:ext>
              </a:extLst>
            </p:cNvPr>
            <p:cNvSpPr>
              <a:spLocks noChangeShapeType="1"/>
            </p:cNvSpPr>
            <p:nvPr/>
          </p:nvSpPr>
          <p:spPr bwMode="auto">
            <a:xfrm>
              <a:off x="1488" y="2448"/>
              <a:ext cx="768" cy="384"/>
            </a:xfrm>
            <a:prstGeom prst="line">
              <a:avLst/>
            </a:prstGeom>
            <a:noFill/>
            <a:ln w="38100">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8">
              <a:extLst>
                <a:ext uri="{FF2B5EF4-FFF2-40B4-BE49-F238E27FC236}">
                  <a16:creationId xmlns:a16="http://schemas.microsoft.com/office/drawing/2014/main" xmlns="" id="{A966501A-37DA-4E4B-90BA-E66755BE7A07}"/>
                </a:ext>
              </a:extLst>
            </p:cNvPr>
            <p:cNvSpPr>
              <a:spLocks noChangeShapeType="1"/>
            </p:cNvSpPr>
            <p:nvPr/>
          </p:nvSpPr>
          <p:spPr bwMode="auto">
            <a:xfrm>
              <a:off x="2976" y="2928"/>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31" name="Text Box 29">
              <a:extLst>
                <a:ext uri="{FF2B5EF4-FFF2-40B4-BE49-F238E27FC236}">
                  <a16:creationId xmlns:a16="http://schemas.microsoft.com/office/drawing/2014/main" xmlns="" id="{477FCEE7-B156-4742-BC3E-EE7979AB60D2}"/>
                </a:ext>
              </a:extLst>
            </p:cNvPr>
            <p:cNvSpPr txBox="1">
              <a:spLocks noChangeArrowheads="1"/>
            </p:cNvSpPr>
            <p:nvPr/>
          </p:nvSpPr>
          <p:spPr bwMode="auto">
            <a:xfrm>
              <a:off x="3072" y="254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T</a:t>
              </a:r>
              <a:endParaRPr lang="en-CA" altLang="en-US"/>
            </a:p>
          </p:txBody>
        </p:sp>
        <p:sp>
          <p:nvSpPr>
            <p:cNvPr id="43032" name="Text Box 30">
              <a:extLst>
                <a:ext uri="{FF2B5EF4-FFF2-40B4-BE49-F238E27FC236}">
                  <a16:creationId xmlns:a16="http://schemas.microsoft.com/office/drawing/2014/main" xmlns="" id="{9317A363-9E82-4877-BB47-F1E5A26F4281}"/>
                </a:ext>
              </a:extLst>
            </p:cNvPr>
            <p:cNvSpPr txBox="1">
              <a:spLocks noChangeArrowheads="1"/>
            </p:cNvSpPr>
            <p:nvPr/>
          </p:nvSpPr>
          <p:spPr bwMode="auto">
            <a:xfrm>
              <a:off x="3120" y="302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a:extLst>
              <a:ext uri="{FF2B5EF4-FFF2-40B4-BE49-F238E27FC236}">
                <a16:creationId xmlns:a16="http://schemas.microsoft.com/office/drawing/2014/main" xmlns="" id="{566CE814-FE61-4152-9481-D3A46E8AFC1D}"/>
              </a:ext>
            </a:extLst>
          </p:cNvPr>
          <p:cNvSpPr>
            <a:spLocks noGrp="1" noChangeArrowheads="1"/>
          </p:cNvSpPr>
          <p:nvPr>
            <p:ph type="title"/>
          </p:nvPr>
        </p:nvSpPr>
        <p:spPr>
          <a:xfrm>
            <a:off x="535021" y="685800"/>
            <a:ext cx="2639962" cy="5105400"/>
          </a:xfrm>
        </p:spPr>
        <p:txBody>
          <a:bodyPr>
            <a:normAutofit/>
          </a:bodyPr>
          <a:lstStyle/>
          <a:p>
            <a:r>
              <a:rPr lang="en-GB" altLang="en-US" dirty="0">
                <a:solidFill>
                  <a:srgbClr val="FFFFFF"/>
                </a:solidFill>
                <a:cs typeface="Times" panose="02020603050405020304" pitchFamily="18" charset="0"/>
              </a:rPr>
              <a:t>Project Scheduling</a:t>
            </a:r>
            <a:endParaRPr lang="en-US" altLang="en-US" dirty="0">
              <a:solidFill>
                <a:srgbClr val="FFFFFF"/>
              </a:solidFill>
              <a:cs typeface="Times" panose="02020603050405020304" pitchFamily="18" charset="0"/>
            </a:endParaRPr>
          </a:p>
        </p:txBody>
      </p:sp>
      <p:sp>
        <p:nvSpPr>
          <p:cNvPr id="5" name="Footer Placeholder 4">
            <a:extLst>
              <a:ext uri="{FF2B5EF4-FFF2-40B4-BE49-F238E27FC236}">
                <a16:creationId xmlns:a16="http://schemas.microsoft.com/office/drawing/2014/main" xmlns="" id="{424EA1AB-BF29-4A7F-AAF7-D72BE8254CA0}"/>
              </a:ext>
            </a:extLst>
          </p:cNvPr>
          <p:cNvSpPr>
            <a:spLocks noGrp="1"/>
          </p:cNvSpPr>
          <p:nvPr>
            <p:ph type="ftr" sz="quarter" idx="11"/>
          </p:nvPr>
        </p:nvSpPr>
        <p:spPr>
          <a:xfrm>
            <a:off x="5193305" y="5883275"/>
            <a:ext cx="4463151" cy="365125"/>
          </a:xfrm>
        </p:spPr>
        <p:txBody>
          <a:bodyPr>
            <a:normAutofit/>
          </a:bodyPr>
          <a:lstStyle/>
          <a:p>
            <a:pPr>
              <a:spcAft>
                <a:spcPts val="600"/>
              </a:spcAft>
              <a:defRPr/>
            </a:pPr>
            <a:endParaRPr lang="en-US" dirty="0"/>
          </a:p>
        </p:txBody>
      </p:sp>
      <p:sp>
        <p:nvSpPr>
          <p:cNvPr id="4" name="Date Placeholder 3">
            <a:extLst>
              <a:ext uri="{FF2B5EF4-FFF2-40B4-BE49-F238E27FC236}">
                <a16:creationId xmlns:a16="http://schemas.microsoft.com/office/drawing/2014/main" xmlns="" id="{9BE53828-8E8A-41DA-87F7-5CF79362865A}"/>
              </a:ext>
            </a:extLst>
          </p:cNvPr>
          <p:cNvSpPr>
            <a:spLocks noGrp="1"/>
          </p:cNvSpPr>
          <p:nvPr>
            <p:ph type="dt" sz="half" idx="10"/>
          </p:nvPr>
        </p:nvSpPr>
        <p:spPr>
          <a:xfrm>
            <a:off x="9732656" y="5883275"/>
            <a:ext cx="1143000" cy="365125"/>
          </a:xfrm>
        </p:spPr>
        <p:txBody>
          <a:bodyPr>
            <a:normAutofit/>
          </a:bodyPr>
          <a:lstStyle/>
          <a:p>
            <a:pPr>
              <a:lnSpc>
                <a:spcPct val="90000"/>
              </a:lnSpc>
              <a:spcAft>
                <a:spcPts val="600"/>
              </a:spcAft>
              <a:defRPr/>
            </a:pPr>
            <a:endParaRPr lang="en-US" sz="700" dirty="0"/>
          </a:p>
        </p:txBody>
      </p:sp>
      <p:sp>
        <p:nvSpPr>
          <p:cNvPr id="6" name="Slide Number Placeholder 5">
            <a:extLst>
              <a:ext uri="{FF2B5EF4-FFF2-40B4-BE49-F238E27FC236}">
                <a16:creationId xmlns:a16="http://schemas.microsoft.com/office/drawing/2014/main" xmlns="" id="{0FD36B64-3FAB-4CAD-B8E1-B1BBE9D3B82C}"/>
              </a:ext>
            </a:extLst>
          </p:cNvPr>
          <p:cNvSpPr>
            <a:spLocks noGrp="1"/>
          </p:cNvSpPr>
          <p:nvPr>
            <p:ph type="sldNum" sz="quarter" idx="12"/>
          </p:nvPr>
        </p:nvSpPr>
        <p:spPr>
          <a:xfrm>
            <a:off x="10951856" y="5867131"/>
            <a:ext cx="551167" cy="365125"/>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endParaRPr lang="en-US" altLang="en-US" sz="1900" dirty="0">
              <a:latin typeface="Times" panose="02020603050405020304" pitchFamily="18" charset="0"/>
            </a:endParaRPr>
          </a:p>
        </p:txBody>
      </p:sp>
      <p:graphicFrame>
        <p:nvGraphicFramePr>
          <p:cNvPr id="33800" name="Rectangle 3">
            <a:extLst>
              <a:ext uri="{FF2B5EF4-FFF2-40B4-BE49-F238E27FC236}">
                <a16:creationId xmlns:a16="http://schemas.microsoft.com/office/drawing/2014/main" xmlns="" id="{13D0BF5C-793F-4073-9423-6B8D3FE9DA4C}"/>
              </a:ext>
            </a:extLst>
          </p:cNvPr>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2286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xmlns="" id="{5C5A23D2-2B4B-4775-9713-07E857079BBD}"/>
              </a:ext>
            </a:extLst>
          </p:cNvPr>
          <p:cNvSpPr>
            <a:spLocks noGrp="1" noChangeArrowheads="1"/>
          </p:cNvSpPr>
          <p:nvPr>
            <p:ph type="title"/>
          </p:nvPr>
        </p:nvSpPr>
        <p:spPr>
          <a:xfrm>
            <a:off x="1752600" y="0"/>
            <a:ext cx="8534400" cy="762000"/>
          </a:xfrm>
        </p:spPr>
        <p:txBody>
          <a:bodyPr/>
          <a:lstStyle/>
          <a:p>
            <a:r>
              <a:rPr lang="en-US" altLang="en-US" sz="2800"/>
              <a:t>Example:  Tasks with Dependencies</a:t>
            </a:r>
            <a:endParaRPr lang="en-CA" altLang="en-US" sz="2800"/>
          </a:p>
        </p:txBody>
      </p:sp>
      <p:sp>
        <p:nvSpPr>
          <p:cNvPr id="44038" name="Rectangle 3">
            <a:extLst>
              <a:ext uri="{FF2B5EF4-FFF2-40B4-BE49-F238E27FC236}">
                <a16:creationId xmlns:a16="http://schemas.microsoft.com/office/drawing/2014/main" xmlns="" id="{C20E5CD8-E75B-48FB-B21A-03ADE4979FE4}"/>
              </a:ext>
            </a:extLst>
          </p:cNvPr>
          <p:cNvSpPr>
            <a:spLocks noGrp="1" noChangeArrowheads="1"/>
          </p:cNvSpPr>
          <p:nvPr>
            <p:ph idx="1"/>
          </p:nvPr>
        </p:nvSpPr>
        <p:spPr>
          <a:xfrm>
            <a:off x="1905000" y="914400"/>
            <a:ext cx="8458200" cy="838200"/>
          </a:xfrm>
        </p:spPr>
        <p:txBody>
          <a:bodyPr/>
          <a:lstStyle/>
          <a:p>
            <a:pPr marL="0" indent="0">
              <a:lnSpc>
                <a:spcPct val="80000"/>
              </a:lnSpc>
            </a:pPr>
            <a:r>
              <a:rPr lang="en-US" altLang="en-US"/>
              <a:t>To start the PERT, identify the dependencies amongst tasks</a:t>
            </a:r>
            <a:endParaRPr lang="en-CA" altLang="en-US"/>
          </a:p>
        </p:txBody>
      </p:sp>
      <p:sp>
        <p:nvSpPr>
          <p:cNvPr id="5" name="Date Placeholder 3">
            <a:extLst>
              <a:ext uri="{FF2B5EF4-FFF2-40B4-BE49-F238E27FC236}">
                <a16:creationId xmlns:a16="http://schemas.microsoft.com/office/drawing/2014/main" xmlns="" id="{4D68819E-FBA1-4DEA-9031-92020FDD1AAE}"/>
              </a:ext>
            </a:extLst>
          </p:cNvPr>
          <p:cNvSpPr>
            <a:spLocks noGrp="1"/>
          </p:cNvSpPr>
          <p:nvPr>
            <p:ph type="dt" sz="half" idx="10"/>
          </p:nvPr>
        </p:nvSpPr>
        <p:spPr/>
        <p:txBody>
          <a:bodyPr/>
          <a:lstStyle/>
          <a:p>
            <a:pPr>
              <a:defRPr/>
            </a:pPr>
            <a:endParaRPr lang="en-US" dirty="0"/>
          </a:p>
        </p:txBody>
      </p:sp>
      <p:sp>
        <p:nvSpPr>
          <p:cNvPr id="7" name="Slide Number Placeholder 5">
            <a:extLst>
              <a:ext uri="{FF2B5EF4-FFF2-40B4-BE49-F238E27FC236}">
                <a16:creationId xmlns:a16="http://schemas.microsoft.com/office/drawing/2014/main" xmlns="" id="{9E51326B-FB51-4A62-87CF-A1A7E12E7594}"/>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
        <p:nvSpPr>
          <p:cNvPr id="44039" name="Text Box 4">
            <a:extLst>
              <a:ext uri="{FF2B5EF4-FFF2-40B4-BE49-F238E27FC236}">
                <a16:creationId xmlns:a16="http://schemas.microsoft.com/office/drawing/2014/main" xmlns="" id="{4D3CC9FB-188F-4048-9DF6-A9393032468B}"/>
              </a:ext>
            </a:extLst>
          </p:cNvPr>
          <p:cNvSpPr txBox="1">
            <a:spLocks noChangeArrowheads="1"/>
          </p:cNvSpPr>
          <p:nvPr/>
        </p:nvSpPr>
        <p:spPr bwMode="auto">
          <a:xfrm>
            <a:off x="2895600" y="1447801"/>
            <a:ext cx="6629400" cy="46910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lnSpc>
                <a:spcPct val="55000"/>
              </a:lnSpc>
              <a:spcBef>
                <a:spcPct val="50000"/>
              </a:spcBef>
            </a:pPr>
            <a:endParaRPr lang="en-US" altLang="en-US" sz="1800"/>
          </a:p>
          <a:p>
            <a:pPr eaLnBrk="1" hangingPunct="1">
              <a:lnSpc>
                <a:spcPct val="55000"/>
              </a:lnSpc>
              <a:spcBef>
                <a:spcPct val="50000"/>
              </a:spcBef>
            </a:pPr>
            <a:r>
              <a:rPr lang="en-US" altLang="en-US" sz="1800" b="1"/>
              <a:t>TASK ID        Task Description           Preceed  ID      Succ. ID    </a:t>
            </a:r>
          </a:p>
          <a:p>
            <a:pPr eaLnBrk="1" hangingPunct="1">
              <a:lnSpc>
                <a:spcPct val="55000"/>
              </a:lnSpc>
              <a:spcBef>
                <a:spcPct val="50000"/>
              </a:spcBef>
            </a:pPr>
            <a:endParaRPr lang="en-US" altLang="en-US" sz="1800" b="1"/>
          </a:p>
          <a:p>
            <a:pPr eaLnBrk="1" hangingPunct="1">
              <a:lnSpc>
                <a:spcPct val="55000"/>
              </a:lnSpc>
              <a:spcBef>
                <a:spcPct val="50000"/>
              </a:spcBef>
            </a:pPr>
            <a:r>
              <a:rPr lang="en-US" altLang="en-US" sz="1800"/>
              <a:t>       A              Specification                       1                       2</a:t>
            </a:r>
          </a:p>
          <a:p>
            <a:pPr eaLnBrk="1" hangingPunct="1">
              <a:lnSpc>
                <a:spcPct val="55000"/>
              </a:lnSpc>
              <a:spcBef>
                <a:spcPct val="50000"/>
              </a:spcBef>
            </a:pPr>
            <a:r>
              <a:rPr lang="en-US" altLang="en-US" sz="1800"/>
              <a:t>       B              High Level Design              2                       3</a:t>
            </a:r>
          </a:p>
          <a:p>
            <a:pPr eaLnBrk="1" hangingPunct="1">
              <a:lnSpc>
                <a:spcPct val="55000"/>
              </a:lnSpc>
              <a:spcBef>
                <a:spcPct val="50000"/>
              </a:spcBef>
            </a:pPr>
            <a:r>
              <a:rPr lang="en-US" altLang="en-US" sz="1800"/>
              <a:t>       C              Detailed Design                  3                       4</a:t>
            </a:r>
          </a:p>
          <a:p>
            <a:pPr eaLnBrk="1" hangingPunct="1">
              <a:lnSpc>
                <a:spcPct val="55000"/>
              </a:lnSpc>
              <a:spcBef>
                <a:spcPct val="50000"/>
              </a:spcBef>
            </a:pPr>
            <a:r>
              <a:rPr lang="en-US" altLang="en-US" sz="1800"/>
              <a:t>       D              Code/Test Main                  4                       5</a:t>
            </a:r>
          </a:p>
          <a:p>
            <a:pPr eaLnBrk="1" hangingPunct="1">
              <a:lnSpc>
                <a:spcPct val="55000"/>
              </a:lnSpc>
              <a:spcBef>
                <a:spcPct val="50000"/>
              </a:spcBef>
            </a:pPr>
            <a:r>
              <a:rPr lang="en-US" altLang="en-US" sz="1800"/>
              <a:t>       E               Code/Test DB                    4                       6</a:t>
            </a:r>
          </a:p>
          <a:p>
            <a:pPr eaLnBrk="1" hangingPunct="1">
              <a:lnSpc>
                <a:spcPct val="55000"/>
              </a:lnSpc>
              <a:spcBef>
                <a:spcPct val="50000"/>
              </a:spcBef>
            </a:pPr>
            <a:r>
              <a:rPr lang="en-US" altLang="en-US" sz="1800"/>
              <a:t>       F               Code/Test UI                      4                       7</a:t>
            </a:r>
          </a:p>
          <a:p>
            <a:pPr eaLnBrk="1" hangingPunct="1">
              <a:lnSpc>
                <a:spcPct val="55000"/>
              </a:lnSpc>
              <a:spcBef>
                <a:spcPct val="50000"/>
              </a:spcBef>
            </a:pPr>
            <a:r>
              <a:rPr lang="en-US" altLang="en-US" sz="1800"/>
              <a:t>       G               Write test plan                   4                       8</a:t>
            </a:r>
          </a:p>
          <a:p>
            <a:pPr eaLnBrk="1" hangingPunct="1">
              <a:lnSpc>
                <a:spcPct val="55000"/>
              </a:lnSpc>
              <a:spcBef>
                <a:spcPct val="50000"/>
              </a:spcBef>
            </a:pPr>
            <a:r>
              <a:rPr lang="en-US" altLang="en-US" sz="1800"/>
              <a:t>                          Dummy Task                   5                        8</a:t>
            </a:r>
          </a:p>
          <a:p>
            <a:pPr eaLnBrk="1" hangingPunct="1">
              <a:lnSpc>
                <a:spcPct val="55000"/>
              </a:lnSpc>
              <a:spcBef>
                <a:spcPct val="50000"/>
              </a:spcBef>
            </a:pPr>
            <a:r>
              <a:rPr lang="en-US" altLang="en-US" sz="1800"/>
              <a:t>                          Dummy Task                   6                        8</a:t>
            </a:r>
          </a:p>
          <a:p>
            <a:pPr eaLnBrk="1" hangingPunct="1">
              <a:lnSpc>
                <a:spcPct val="55000"/>
              </a:lnSpc>
              <a:spcBef>
                <a:spcPct val="50000"/>
              </a:spcBef>
            </a:pPr>
            <a:r>
              <a:rPr lang="en-US" altLang="en-US" sz="1800"/>
              <a:t>                          Dummy Task                   7                        8</a:t>
            </a:r>
          </a:p>
          <a:p>
            <a:pPr eaLnBrk="1" hangingPunct="1">
              <a:lnSpc>
                <a:spcPct val="55000"/>
              </a:lnSpc>
              <a:spcBef>
                <a:spcPct val="50000"/>
              </a:spcBef>
            </a:pPr>
            <a:r>
              <a:rPr lang="en-US" altLang="en-US" sz="1800"/>
              <a:t>       H                Integrate/System Test      8                        9</a:t>
            </a:r>
          </a:p>
          <a:p>
            <a:pPr eaLnBrk="1" hangingPunct="1">
              <a:lnSpc>
                <a:spcPct val="55000"/>
              </a:lnSpc>
              <a:spcBef>
                <a:spcPct val="50000"/>
              </a:spcBef>
            </a:pPr>
            <a:r>
              <a:rPr lang="en-US" altLang="en-US" sz="1800"/>
              <a:t>       I                 Write User Manual           8                       10</a:t>
            </a:r>
          </a:p>
          <a:p>
            <a:pPr eaLnBrk="1" hangingPunct="1">
              <a:lnSpc>
                <a:spcPct val="55000"/>
              </a:lnSpc>
              <a:spcBef>
                <a:spcPct val="50000"/>
              </a:spcBef>
            </a:pPr>
            <a:r>
              <a:rPr lang="en-US" altLang="en-US" sz="1800"/>
              <a:t>       J                 Typeset User Manual     10                         9  </a:t>
            </a:r>
            <a:r>
              <a:rPr lang="en-US" altLang="en-US"/>
              <a:t>                                 </a:t>
            </a:r>
            <a:endParaRPr lang="en-CA"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a:extLst>
              <a:ext uri="{FF2B5EF4-FFF2-40B4-BE49-F238E27FC236}">
                <a16:creationId xmlns:a16="http://schemas.microsoft.com/office/drawing/2014/main" xmlns="" id="{75D2E09C-4EEB-4942-A787-28C4641E9683}"/>
              </a:ext>
            </a:extLst>
          </p:cNvPr>
          <p:cNvSpPr>
            <a:spLocks noGrp="1" noChangeArrowheads="1"/>
          </p:cNvSpPr>
          <p:nvPr>
            <p:ph type="title"/>
          </p:nvPr>
        </p:nvSpPr>
        <p:spPr>
          <a:xfrm>
            <a:off x="2209800" y="381000"/>
            <a:ext cx="7772400" cy="1143000"/>
          </a:xfrm>
        </p:spPr>
        <p:txBody>
          <a:bodyPr/>
          <a:lstStyle/>
          <a:p>
            <a:r>
              <a:rPr lang="en-US" altLang="en-US" sz="2800"/>
              <a:t>Software Example:  Skeleton PERT Chart</a:t>
            </a:r>
            <a:endParaRPr lang="en-CA" altLang="en-US" sz="2800"/>
          </a:p>
        </p:txBody>
      </p:sp>
      <p:sp>
        <p:nvSpPr>
          <p:cNvPr id="77" name="Date Placeholder 3">
            <a:extLst>
              <a:ext uri="{FF2B5EF4-FFF2-40B4-BE49-F238E27FC236}">
                <a16:creationId xmlns:a16="http://schemas.microsoft.com/office/drawing/2014/main" xmlns="" id="{F8D1CC8A-25CA-4003-BFA2-DBD85B3FFB9E}"/>
              </a:ext>
            </a:extLst>
          </p:cNvPr>
          <p:cNvSpPr>
            <a:spLocks noGrp="1"/>
          </p:cNvSpPr>
          <p:nvPr>
            <p:ph type="dt" sz="half" idx="10"/>
          </p:nvPr>
        </p:nvSpPr>
        <p:spPr/>
        <p:txBody>
          <a:bodyPr/>
          <a:lstStyle/>
          <a:p>
            <a:pPr>
              <a:defRPr/>
            </a:pPr>
            <a:endParaRPr lang="en-US" dirty="0"/>
          </a:p>
        </p:txBody>
      </p:sp>
      <p:sp>
        <p:nvSpPr>
          <p:cNvPr id="78" name="Footer Placeholder 4">
            <a:extLst>
              <a:ext uri="{FF2B5EF4-FFF2-40B4-BE49-F238E27FC236}">
                <a16:creationId xmlns:a16="http://schemas.microsoft.com/office/drawing/2014/main" xmlns="" id="{91525B6C-CA13-4AA9-8A4B-D242F0293985}"/>
              </a:ext>
            </a:extLst>
          </p:cNvPr>
          <p:cNvSpPr>
            <a:spLocks noGrp="1"/>
          </p:cNvSpPr>
          <p:nvPr>
            <p:ph type="ftr" sz="quarter" idx="11"/>
          </p:nvPr>
        </p:nvSpPr>
        <p:spPr/>
        <p:txBody>
          <a:bodyPr/>
          <a:lstStyle/>
          <a:p>
            <a:pPr>
              <a:defRPr/>
            </a:pPr>
            <a:endParaRPr lang="en-US" dirty="0"/>
          </a:p>
        </p:txBody>
      </p:sp>
      <p:sp>
        <p:nvSpPr>
          <p:cNvPr id="79" name="Slide Number Placeholder 5">
            <a:extLst>
              <a:ext uri="{FF2B5EF4-FFF2-40B4-BE49-F238E27FC236}">
                <a16:creationId xmlns:a16="http://schemas.microsoft.com/office/drawing/2014/main" xmlns="" id="{EB221FBD-B1F0-4CB5-B6ED-7BE6866338A5}"/>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
        <p:nvSpPr>
          <p:cNvPr id="45062" name="Text Box 3">
            <a:extLst>
              <a:ext uri="{FF2B5EF4-FFF2-40B4-BE49-F238E27FC236}">
                <a16:creationId xmlns:a16="http://schemas.microsoft.com/office/drawing/2014/main" xmlns="" id="{28F21261-DC18-4FEC-9BFE-F868A2595334}"/>
              </a:ext>
            </a:extLst>
          </p:cNvPr>
          <p:cNvSpPr txBox="1">
            <a:spLocks noChangeArrowheads="1"/>
          </p:cNvSpPr>
          <p:nvPr/>
        </p:nvSpPr>
        <p:spPr bwMode="auto">
          <a:xfrm>
            <a:off x="10210800" y="3505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CA" altLang="en-US"/>
          </a:p>
        </p:txBody>
      </p:sp>
      <p:grpSp>
        <p:nvGrpSpPr>
          <p:cNvPr id="45063" name="Group 4">
            <a:extLst>
              <a:ext uri="{FF2B5EF4-FFF2-40B4-BE49-F238E27FC236}">
                <a16:creationId xmlns:a16="http://schemas.microsoft.com/office/drawing/2014/main" xmlns="" id="{9DD92248-9574-469C-A75E-0444A1D0AF36}"/>
              </a:ext>
            </a:extLst>
          </p:cNvPr>
          <p:cNvGrpSpPr>
            <a:grpSpLocks/>
          </p:cNvGrpSpPr>
          <p:nvPr/>
        </p:nvGrpSpPr>
        <p:grpSpPr bwMode="auto">
          <a:xfrm>
            <a:off x="1905000" y="1295400"/>
            <a:ext cx="8382000" cy="3657600"/>
            <a:chOff x="144" y="1536"/>
            <a:chExt cx="5280" cy="2304"/>
          </a:xfrm>
        </p:grpSpPr>
        <p:sp>
          <p:nvSpPr>
            <p:cNvPr id="45065" name="Line 5">
              <a:extLst>
                <a:ext uri="{FF2B5EF4-FFF2-40B4-BE49-F238E27FC236}">
                  <a16:creationId xmlns:a16="http://schemas.microsoft.com/office/drawing/2014/main" xmlns="" id="{13AB96A4-96DC-47DB-B91A-8C36A94E6AE5}"/>
                </a:ext>
              </a:extLst>
            </p:cNvPr>
            <p:cNvSpPr>
              <a:spLocks noChangeShapeType="1"/>
            </p:cNvSpPr>
            <p:nvPr/>
          </p:nvSpPr>
          <p:spPr bwMode="auto">
            <a:xfrm>
              <a:off x="3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66" name="Group 6">
              <a:extLst>
                <a:ext uri="{FF2B5EF4-FFF2-40B4-BE49-F238E27FC236}">
                  <a16:creationId xmlns:a16="http://schemas.microsoft.com/office/drawing/2014/main" xmlns="" id="{C7088F11-9A36-47C0-94D8-89D51DF5DFC5}"/>
                </a:ext>
              </a:extLst>
            </p:cNvPr>
            <p:cNvGrpSpPr>
              <a:grpSpLocks/>
            </p:cNvGrpSpPr>
            <p:nvPr/>
          </p:nvGrpSpPr>
          <p:grpSpPr bwMode="auto">
            <a:xfrm>
              <a:off x="144" y="2208"/>
              <a:ext cx="768" cy="528"/>
              <a:chOff x="144" y="2208"/>
              <a:chExt cx="768" cy="528"/>
            </a:xfrm>
          </p:grpSpPr>
          <p:sp>
            <p:nvSpPr>
              <p:cNvPr id="45131" name="Oval 7">
                <a:extLst>
                  <a:ext uri="{FF2B5EF4-FFF2-40B4-BE49-F238E27FC236}">
                    <a16:creationId xmlns:a16="http://schemas.microsoft.com/office/drawing/2014/main" xmlns="" id="{B93B5946-833B-4481-8680-98AF10F44FEF}"/>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132" name="Line 8">
                <a:extLst>
                  <a:ext uri="{FF2B5EF4-FFF2-40B4-BE49-F238E27FC236}">
                    <a16:creationId xmlns:a16="http://schemas.microsoft.com/office/drawing/2014/main" xmlns="" id="{0F9D7150-E0A6-46AC-AD27-6F0CE8707AFF}"/>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33" name="Text Box 9">
                <a:extLst>
                  <a:ext uri="{FF2B5EF4-FFF2-40B4-BE49-F238E27FC236}">
                    <a16:creationId xmlns:a16="http://schemas.microsoft.com/office/drawing/2014/main" xmlns="" id="{B588B1CE-D08C-4C2B-8640-3698CF6E87C2}"/>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45134" name="Line 10">
                <a:extLst>
                  <a:ext uri="{FF2B5EF4-FFF2-40B4-BE49-F238E27FC236}">
                    <a16:creationId xmlns:a16="http://schemas.microsoft.com/office/drawing/2014/main" xmlns="" id="{21500A4C-88EE-451B-915C-1972CBA356FE}"/>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35" name="Text Box 11">
                <a:extLst>
                  <a:ext uri="{FF2B5EF4-FFF2-40B4-BE49-F238E27FC236}">
                    <a16:creationId xmlns:a16="http://schemas.microsoft.com/office/drawing/2014/main" xmlns="" id="{9C882B71-4B27-4E4D-8C0C-62287C301112}"/>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A</a:t>
                </a:r>
                <a:endParaRPr lang="en-CA" altLang="en-US"/>
              </a:p>
            </p:txBody>
          </p:sp>
        </p:grpSp>
        <p:grpSp>
          <p:nvGrpSpPr>
            <p:cNvPr id="45067" name="Group 12">
              <a:extLst>
                <a:ext uri="{FF2B5EF4-FFF2-40B4-BE49-F238E27FC236}">
                  <a16:creationId xmlns:a16="http://schemas.microsoft.com/office/drawing/2014/main" xmlns="" id="{A945155A-696F-4DDE-8C5D-F62FC8DC0A56}"/>
                </a:ext>
              </a:extLst>
            </p:cNvPr>
            <p:cNvGrpSpPr>
              <a:grpSpLocks/>
            </p:cNvGrpSpPr>
            <p:nvPr/>
          </p:nvGrpSpPr>
          <p:grpSpPr bwMode="auto">
            <a:xfrm>
              <a:off x="912" y="2208"/>
              <a:ext cx="768" cy="528"/>
              <a:chOff x="144" y="2208"/>
              <a:chExt cx="768" cy="528"/>
            </a:xfrm>
          </p:grpSpPr>
          <p:sp>
            <p:nvSpPr>
              <p:cNvPr id="45126" name="Oval 13">
                <a:extLst>
                  <a:ext uri="{FF2B5EF4-FFF2-40B4-BE49-F238E27FC236}">
                    <a16:creationId xmlns:a16="http://schemas.microsoft.com/office/drawing/2014/main" xmlns="" id="{94A0BB8B-4AD4-4FF7-8073-96429137EF05}"/>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127" name="Line 14">
                <a:extLst>
                  <a:ext uri="{FF2B5EF4-FFF2-40B4-BE49-F238E27FC236}">
                    <a16:creationId xmlns:a16="http://schemas.microsoft.com/office/drawing/2014/main" xmlns="" id="{16B8E59A-2DC7-4353-972B-6C3DBCA7FB96}"/>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8" name="Text Box 15">
                <a:extLst>
                  <a:ext uri="{FF2B5EF4-FFF2-40B4-BE49-F238E27FC236}">
                    <a16:creationId xmlns:a16="http://schemas.microsoft.com/office/drawing/2014/main" xmlns="" id="{B5EC5A08-9947-482A-BD1B-B50FF2C94ECA}"/>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5129" name="Line 16">
                <a:extLst>
                  <a:ext uri="{FF2B5EF4-FFF2-40B4-BE49-F238E27FC236}">
                    <a16:creationId xmlns:a16="http://schemas.microsoft.com/office/drawing/2014/main" xmlns="" id="{C9ABC22B-D11A-4FD8-9598-6D227074F5A1}"/>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30" name="Text Box 17">
                <a:extLst>
                  <a:ext uri="{FF2B5EF4-FFF2-40B4-BE49-F238E27FC236}">
                    <a16:creationId xmlns:a16="http://schemas.microsoft.com/office/drawing/2014/main" xmlns="" id="{81087FF1-6D2F-4F4A-BB0A-53A4A434CF8D}"/>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B</a:t>
                </a:r>
                <a:endParaRPr lang="en-CA" altLang="en-US"/>
              </a:p>
            </p:txBody>
          </p:sp>
        </p:grpSp>
        <p:grpSp>
          <p:nvGrpSpPr>
            <p:cNvPr id="45068" name="Group 18">
              <a:extLst>
                <a:ext uri="{FF2B5EF4-FFF2-40B4-BE49-F238E27FC236}">
                  <a16:creationId xmlns:a16="http://schemas.microsoft.com/office/drawing/2014/main" xmlns="" id="{92B2241E-B216-4152-940F-A619CC66FD6B}"/>
                </a:ext>
              </a:extLst>
            </p:cNvPr>
            <p:cNvGrpSpPr>
              <a:grpSpLocks/>
            </p:cNvGrpSpPr>
            <p:nvPr/>
          </p:nvGrpSpPr>
          <p:grpSpPr bwMode="auto">
            <a:xfrm>
              <a:off x="1680" y="2208"/>
              <a:ext cx="768" cy="528"/>
              <a:chOff x="144" y="2208"/>
              <a:chExt cx="768" cy="528"/>
            </a:xfrm>
          </p:grpSpPr>
          <p:sp>
            <p:nvSpPr>
              <p:cNvPr id="45121" name="Oval 19">
                <a:extLst>
                  <a:ext uri="{FF2B5EF4-FFF2-40B4-BE49-F238E27FC236}">
                    <a16:creationId xmlns:a16="http://schemas.microsoft.com/office/drawing/2014/main" xmlns="" id="{93CE18B4-DAE4-4EAD-8E91-650D6E09D24B}"/>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122" name="Line 20">
                <a:extLst>
                  <a:ext uri="{FF2B5EF4-FFF2-40B4-BE49-F238E27FC236}">
                    <a16:creationId xmlns:a16="http://schemas.microsoft.com/office/drawing/2014/main" xmlns="" id="{9470A888-D7D3-4AAD-957F-5AF1CE8C083D}"/>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23" name="Text Box 21">
                <a:extLst>
                  <a:ext uri="{FF2B5EF4-FFF2-40B4-BE49-F238E27FC236}">
                    <a16:creationId xmlns:a16="http://schemas.microsoft.com/office/drawing/2014/main" xmlns="" id="{D06B42F8-2C29-4718-B10C-42A985749576}"/>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45124" name="Line 22">
                <a:extLst>
                  <a:ext uri="{FF2B5EF4-FFF2-40B4-BE49-F238E27FC236}">
                    <a16:creationId xmlns:a16="http://schemas.microsoft.com/office/drawing/2014/main" xmlns="" id="{1CACCDFB-0AC2-4139-A32C-DD9E3EB506CF}"/>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25" name="Text Box 23">
                <a:extLst>
                  <a:ext uri="{FF2B5EF4-FFF2-40B4-BE49-F238E27FC236}">
                    <a16:creationId xmlns:a16="http://schemas.microsoft.com/office/drawing/2014/main" xmlns="" id="{5F2A049A-C7E3-43E4-8710-5DD2F33DC958}"/>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C</a:t>
                </a:r>
                <a:endParaRPr lang="en-CA" altLang="en-US"/>
              </a:p>
            </p:txBody>
          </p:sp>
        </p:grpSp>
        <p:grpSp>
          <p:nvGrpSpPr>
            <p:cNvPr id="45069" name="Group 24">
              <a:extLst>
                <a:ext uri="{FF2B5EF4-FFF2-40B4-BE49-F238E27FC236}">
                  <a16:creationId xmlns:a16="http://schemas.microsoft.com/office/drawing/2014/main" xmlns="" id="{256819F6-45BA-4524-B72A-FA78031C8DEB}"/>
                </a:ext>
              </a:extLst>
            </p:cNvPr>
            <p:cNvGrpSpPr>
              <a:grpSpLocks/>
            </p:cNvGrpSpPr>
            <p:nvPr/>
          </p:nvGrpSpPr>
          <p:grpSpPr bwMode="auto">
            <a:xfrm>
              <a:off x="2448" y="2208"/>
              <a:ext cx="768" cy="528"/>
              <a:chOff x="144" y="2208"/>
              <a:chExt cx="768" cy="528"/>
            </a:xfrm>
          </p:grpSpPr>
          <p:sp>
            <p:nvSpPr>
              <p:cNvPr id="45116" name="Oval 25">
                <a:extLst>
                  <a:ext uri="{FF2B5EF4-FFF2-40B4-BE49-F238E27FC236}">
                    <a16:creationId xmlns:a16="http://schemas.microsoft.com/office/drawing/2014/main" xmlns="" id="{85274012-9CB4-49E4-94E7-9EA2A0C14B5E}"/>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117" name="Line 26">
                <a:extLst>
                  <a:ext uri="{FF2B5EF4-FFF2-40B4-BE49-F238E27FC236}">
                    <a16:creationId xmlns:a16="http://schemas.microsoft.com/office/drawing/2014/main" xmlns="" id="{6682BC6C-2470-4E42-B1A1-2BFE9ABB6A35}"/>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8" name="Text Box 27">
                <a:extLst>
                  <a:ext uri="{FF2B5EF4-FFF2-40B4-BE49-F238E27FC236}">
                    <a16:creationId xmlns:a16="http://schemas.microsoft.com/office/drawing/2014/main" xmlns="" id="{612622E7-AEF7-4630-B2A4-573FA942B73D}"/>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45119" name="Line 28">
                <a:extLst>
                  <a:ext uri="{FF2B5EF4-FFF2-40B4-BE49-F238E27FC236}">
                    <a16:creationId xmlns:a16="http://schemas.microsoft.com/office/drawing/2014/main" xmlns="" id="{CE4D0BB1-7F79-4DC6-BCDE-F745A3C46C06}"/>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20" name="Text Box 29">
                <a:extLst>
                  <a:ext uri="{FF2B5EF4-FFF2-40B4-BE49-F238E27FC236}">
                    <a16:creationId xmlns:a16="http://schemas.microsoft.com/office/drawing/2014/main" xmlns="" id="{50CB95F4-1481-4A24-B984-0CD5965F9B0B}"/>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E</a:t>
                </a:r>
                <a:endParaRPr lang="en-CA" altLang="en-US"/>
              </a:p>
            </p:txBody>
          </p:sp>
        </p:grpSp>
        <p:sp>
          <p:nvSpPr>
            <p:cNvPr id="45070" name="Line 30">
              <a:extLst>
                <a:ext uri="{FF2B5EF4-FFF2-40B4-BE49-F238E27FC236}">
                  <a16:creationId xmlns:a16="http://schemas.microsoft.com/office/drawing/2014/main" xmlns="" id="{8EA9A807-61F3-4602-A732-EAD0C2A916AB}"/>
                </a:ext>
              </a:extLst>
            </p:cNvPr>
            <p:cNvSpPr>
              <a:spLocks noChangeShapeType="1"/>
            </p:cNvSpPr>
            <p:nvPr/>
          </p:nvSpPr>
          <p:spPr bwMode="auto">
            <a:xfrm flipV="1">
              <a:off x="2688" y="1824"/>
              <a:ext cx="72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1" name="Oval 31">
              <a:extLst>
                <a:ext uri="{FF2B5EF4-FFF2-40B4-BE49-F238E27FC236}">
                  <a16:creationId xmlns:a16="http://schemas.microsoft.com/office/drawing/2014/main" xmlns="" id="{FAD1EEBD-BFDB-4C69-82E7-C272A38F4C36}"/>
                </a:ext>
              </a:extLst>
            </p:cNvPr>
            <p:cNvSpPr>
              <a:spLocks noChangeArrowheads="1"/>
            </p:cNvSpPr>
            <p:nvPr/>
          </p:nvSpPr>
          <p:spPr bwMode="auto">
            <a:xfrm>
              <a:off x="3408" y="1584"/>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72" name="Line 32">
              <a:extLst>
                <a:ext uri="{FF2B5EF4-FFF2-40B4-BE49-F238E27FC236}">
                  <a16:creationId xmlns:a16="http://schemas.microsoft.com/office/drawing/2014/main" xmlns="" id="{F7A09F5B-A324-4E8F-8F83-AD8D35AC3012}"/>
                </a:ext>
              </a:extLst>
            </p:cNvPr>
            <p:cNvSpPr>
              <a:spLocks noChangeShapeType="1"/>
            </p:cNvSpPr>
            <p:nvPr/>
          </p:nvSpPr>
          <p:spPr bwMode="auto">
            <a:xfrm>
              <a:off x="3648" y="15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3" name="Text Box 33">
              <a:extLst>
                <a:ext uri="{FF2B5EF4-FFF2-40B4-BE49-F238E27FC236}">
                  <a16:creationId xmlns:a16="http://schemas.microsoft.com/office/drawing/2014/main" xmlns="" id="{ADD76F09-DB51-497E-8855-4DB8A9AE3BB7}"/>
                </a:ext>
              </a:extLst>
            </p:cNvPr>
            <p:cNvSpPr txBox="1">
              <a:spLocks noChangeArrowheads="1"/>
            </p:cNvSpPr>
            <p:nvPr/>
          </p:nvSpPr>
          <p:spPr bwMode="auto">
            <a:xfrm>
              <a:off x="3456" y="16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45074" name="Text Box 34">
              <a:extLst>
                <a:ext uri="{FF2B5EF4-FFF2-40B4-BE49-F238E27FC236}">
                  <a16:creationId xmlns:a16="http://schemas.microsoft.com/office/drawing/2014/main" xmlns="" id="{1C8A88CB-1D80-412A-B607-6130C4CBA68D}"/>
                </a:ext>
              </a:extLst>
            </p:cNvPr>
            <p:cNvSpPr txBox="1">
              <a:spLocks noChangeArrowheads="1"/>
            </p:cNvSpPr>
            <p:nvPr/>
          </p:nvSpPr>
          <p:spPr bwMode="auto">
            <a:xfrm>
              <a:off x="3936" y="15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CA" altLang="en-US"/>
            </a:p>
          </p:txBody>
        </p:sp>
        <p:sp>
          <p:nvSpPr>
            <p:cNvPr id="45075" name="Oval 35">
              <a:extLst>
                <a:ext uri="{FF2B5EF4-FFF2-40B4-BE49-F238E27FC236}">
                  <a16:creationId xmlns:a16="http://schemas.microsoft.com/office/drawing/2014/main" xmlns="" id="{C989AF1E-78D8-48DB-9C3D-804F0C7D45EF}"/>
                </a:ext>
              </a:extLst>
            </p:cNvPr>
            <p:cNvSpPr>
              <a:spLocks noChangeArrowheads="1"/>
            </p:cNvSpPr>
            <p:nvPr/>
          </p:nvSpPr>
          <p:spPr bwMode="auto">
            <a:xfrm>
              <a:off x="3216"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76" name="Line 36">
              <a:extLst>
                <a:ext uri="{FF2B5EF4-FFF2-40B4-BE49-F238E27FC236}">
                  <a16:creationId xmlns:a16="http://schemas.microsoft.com/office/drawing/2014/main" xmlns="" id="{FCF6B9FF-76EC-4A3E-81AD-1B44E6582119}"/>
                </a:ext>
              </a:extLst>
            </p:cNvPr>
            <p:cNvSpPr>
              <a:spLocks noChangeShapeType="1"/>
            </p:cNvSpPr>
            <p:nvPr/>
          </p:nvSpPr>
          <p:spPr bwMode="auto">
            <a:xfrm>
              <a:off x="3456"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7" name="Text Box 37">
              <a:extLst>
                <a:ext uri="{FF2B5EF4-FFF2-40B4-BE49-F238E27FC236}">
                  <a16:creationId xmlns:a16="http://schemas.microsoft.com/office/drawing/2014/main" xmlns="" id="{D30956A2-8FB4-4888-B633-1A739817B196}"/>
                </a:ext>
              </a:extLst>
            </p:cNvPr>
            <p:cNvSpPr txBox="1">
              <a:spLocks noChangeArrowheads="1"/>
            </p:cNvSpPr>
            <p:nvPr/>
          </p:nvSpPr>
          <p:spPr bwMode="auto">
            <a:xfrm>
              <a:off x="3264"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6</a:t>
              </a:r>
              <a:endParaRPr lang="en-CA" altLang="en-US"/>
            </a:p>
          </p:txBody>
        </p:sp>
        <p:sp>
          <p:nvSpPr>
            <p:cNvPr id="45078" name="Line 38">
              <a:extLst>
                <a:ext uri="{FF2B5EF4-FFF2-40B4-BE49-F238E27FC236}">
                  <a16:creationId xmlns:a16="http://schemas.microsoft.com/office/drawing/2014/main" xmlns="" id="{788C6A44-A40F-4D7B-8FD1-516025102946}"/>
                </a:ext>
              </a:extLst>
            </p:cNvPr>
            <p:cNvSpPr>
              <a:spLocks noChangeShapeType="1"/>
            </p:cNvSpPr>
            <p:nvPr/>
          </p:nvSpPr>
          <p:spPr bwMode="auto">
            <a:xfrm>
              <a:off x="2736" y="2736"/>
              <a:ext cx="72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Oval 39">
              <a:extLst>
                <a:ext uri="{FF2B5EF4-FFF2-40B4-BE49-F238E27FC236}">
                  <a16:creationId xmlns:a16="http://schemas.microsoft.com/office/drawing/2014/main" xmlns="" id="{168EAA16-5A95-4EB3-AACC-37A7A353DD41}"/>
                </a:ext>
              </a:extLst>
            </p:cNvPr>
            <p:cNvSpPr>
              <a:spLocks noChangeArrowheads="1"/>
            </p:cNvSpPr>
            <p:nvPr/>
          </p:nvSpPr>
          <p:spPr bwMode="auto">
            <a:xfrm>
              <a:off x="3408" y="3168"/>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80" name="Line 40">
              <a:extLst>
                <a:ext uri="{FF2B5EF4-FFF2-40B4-BE49-F238E27FC236}">
                  <a16:creationId xmlns:a16="http://schemas.microsoft.com/office/drawing/2014/main" xmlns="" id="{911AF1E5-F5F2-4E55-B068-23E97B04CCF4}"/>
                </a:ext>
              </a:extLst>
            </p:cNvPr>
            <p:cNvSpPr>
              <a:spLocks noChangeShapeType="1"/>
            </p:cNvSpPr>
            <p:nvPr/>
          </p:nvSpPr>
          <p:spPr bwMode="auto">
            <a:xfrm>
              <a:off x="3648" y="316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1" name="Text Box 41">
              <a:extLst>
                <a:ext uri="{FF2B5EF4-FFF2-40B4-BE49-F238E27FC236}">
                  <a16:creationId xmlns:a16="http://schemas.microsoft.com/office/drawing/2014/main" xmlns="" id="{6E195B3A-B6CB-4545-842E-FE814A4E5BF1}"/>
                </a:ext>
              </a:extLst>
            </p:cNvPr>
            <p:cNvSpPr txBox="1">
              <a:spLocks noChangeArrowheads="1"/>
            </p:cNvSpPr>
            <p:nvPr/>
          </p:nvSpPr>
          <p:spPr bwMode="auto">
            <a:xfrm>
              <a:off x="3456" y="3264"/>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7</a:t>
              </a:r>
              <a:endParaRPr lang="en-CA" altLang="en-US"/>
            </a:p>
          </p:txBody>
        </p:sp>
        <p:sp>
          <p:nvSpPr>
            <p:cNvPr id="45082" name="Line 42">
              <a:extLst>
                <a:ext uri="{FF2B5EF4-FFF2-40B4-BE49-F238E27FC236}">
                  <a16:creationId xmlns:a16="http://schemas.microsoft.com/office/drawing/2014/main" xmlns="" id="{5564C572-B1DB-4D7B-BD52-EE794FC2719F}"/>
                </a:ext>
              </a:extLst>
            </p:cNvPr>
            <p:cNvSpPr>
              <a:spLocks noChangeShapeType="1"/>
            </p:cNvSpPr>
            <p:nvPr/>
          </p:nvSpPr>
          <p:spPr bwMode="auto">
            <a:xfrm>
              <a:off x="3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3" name="Line 43">
              <a:extLst>
                <a:ext uri="{FF2B5EF4-FFF2-40B4-BE49-F238E27FC236}">
                  <a16:creationId xmlns:a16="http://schemas.microsoft.com/office/drawing/2014/main" xmlns="" id="{A4C81E70-CB72-4FC1-9A67-7D1912B5D8C4}"/>
                </a:ext>
              </a:extLst>
            </p:cNvPr>
            <p:cNvSpPr>
              <a:spLocks noChangeShapeType="1"/>
            </p:cNvSpPr>
            <p:nvPr/>
          </p:nvSpPr>
          <p:spPr bwMode="auto">
            <a:xfrm>
              <a:off x="1152"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4" name="Line 44">
              <a:extLst>
                <a:ext uri="{FF2B5EF4-FFF2-40B4-BE49-F238E27FC236}">
                  <a16:creationId xmlns:a16="http://schemas.microsoft.com/office/drawing/2014/main" xmlns="" id="{569348A9-0D76-4299-800F-C4F84655595C}"/>
                </a:ext>
              </a:extLst>
            </p:cNvPr>
            <p:cNvSpPr>
              <a:spLocks noChangeShapeType="1"/>
            </p:cNvSpPr>
            <p:nvPr/>
          </p:nvSpPr>
          <p:spPr bwMode="auto">
            <a:xfrm>
              <a:off x="1920"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5" name="Line 45">
              <a:extLst>
                <a:ext uri="{FF2B5EF4-FFF2-40B4-BE49-F238E27FC236}">
                  <a16:creationId xmlns:a16="http://schemas.microsoft.com/office/drawing/2014/main" xmlns="" id="{F026B8B7-C025-4E00-B712-6DF04A8F1CE2}"/>
                </a:ext>
              </a:extLst>
            </p:cNvPr>
            <p:cNvSpPr>
              <a:spLocks noChangeShapeType="1"/>
            </p:cNvSpPr>
            <p:nvPr/>
          </p:nvSpPr>
          <p:spPr bwMode="auto">
            <a:xfrm>
              <a:off x="2688"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6" name="Line 46">
              <a:extLst>
                <a:ext uri="{FF2B5EF4-FFF2-40B4-BE49-F238E27FC236}">
                  <a16:creationId xmlns:a16="http://schemas.microsoft.com/office/drawing/2014/main" xmlns="" id="{2EA192FD-9165-40CE-A467-4BC76C2094E9}"/>
                </a:ext>
              </a:extLst>
            </p:cNvPr>
            <p:cNvSpPr>
              <a:spLocks noChangeShapeType="1"/>
            </p:cNvSpPr>
            <p:nvPr/>
          </p:nvSpPr>
          <p:spPr bwMode="auto">
            <a:xfrm>
              <a:off x="3648" y="182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7" name="Line 47">
              <a:extLst>
                <a:ext uri="{FF2B5EF4-FFF2-40B4-BE49-F238E27FC236}">
                  <a16:creationId xmlns:a16="http://schemas.microsoft.com/office/drawing/2014/main" xmlns="" id="{0AA9B891-FF4A-4E62-8029-A5EB464FE783}"/>
                </a:ext>
              </a:extLst>
            </p:cNvPr>
            <p:cNvSpPr>
              <a:spLocks noChangeShapeType="1"/>
            </p:cNvSpPr>
            <p:nvPr/>
          </p:nvSpPr>
          <p:spPr bwMode="auto">
            <a:xfrm>
              <a:off x="345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8" name="Line 48">
              <a:extLst>
                <a:ext uri="{FF2B5EF4-FFF2-40B4-BE49-F238E27FC236}">
                  <a16:creationId xmlns:a16="http://schemas.microsoft.com/office/drawing/2014/main" xmlns="" id="{881367F4-5446-4462-A365-BBC252F76360}"/>
                </a:ext>
              </a:extLst>
            </p:cNvPr>
            <p:cNvSpPr>
              <a:spLocks noChangeShapeType="1"/>
            </p:cNvSpPr>
            <p:nvPr/>
          </p:nvSpPr>
          <p:spPr bwMode="auto">
            <a:xfrm>
              <a:off x="3648" y="34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89" name="Oval 49">
              <a:extLst>
                <a:ext uri="{FF2B5EF4-FFF2-40B4-BE49-F238E27FC236}">
                  <a16:creationId xmlns:a16="http://schemas.microsoft.com/office/drawing/2014/main" xmlns="" id="{59B975EA-D41E-4796-8E42-DD0D57A1B438}"/>
                </a:ext>
              </a:extLst>
            </p:cNvPr>
            <p:cNvSpPr>
              <a:spLocks noChangeArrowheads="1"/>
            </p:cNvSpPr>
            <p:nvPr/>
          </p:nvSpPr>
          <p:spPr bwMode="auto">
            <a:xfrm>
              <a:off x="4176"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90" name="Line 50">
              <a:extLst>
                <a:ext uri="{FF2B5EF4-FFF2-40B4-BE49-F238E27FC236}">
                  <a16:creationId xmlns:a16="http://schemas.microsoft.com/office/drawing/2014/main" xmlns="" id="{52EC8D87-BEB2-4595-831E-AA8FB70FF0EF}"/>
                </a:ext>
              </a:extLst>
            </p:cNvPr>
            <p:cNvSpPr>
              <a:spLocks noChangeShapeType="1"/>
            </p:cNvSpPr>
            <p:nvPr/>
          </p:nvSpPr>
          <p:spPr bwMode="auto">
            <a:xfrm>
              <a:off x="4416"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1" name="Text Box 51">
              <a:extLst>
                <a:ext uri="{FF2B5EF4-FFF2-40B4-BE49-F238E27FC236}">
                  <a16:creationId xmlns:a16="http://schemas.microsoft.com/office/drawing/2014/main" xmlns="" id="{C5E3A3A9-7C87-4A1A-AFB7-7FF2A4828512}"/>
                </a:ext>
              </a:extLst>
            </p:cNvPr>
            <p:cNvSpPr txBox="1">
              <a:spLocks noChangeArrowheads="1"/>
            </p:cNvSpPr>
            <p:nvPr/>
          </p:nvSpPr>
          <p:spPr bwMode="auto">
            <a:xfrm>
              <a:off x="4224"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8</a:t>
              </a:r>
              <a:endParaRPr lang="en-CA" altLang="en-US"/>
            </a:p>
          </p:txBody>
        </p:sp>
        <p:sp>
          <p:nvSpPr>
            <p:cNvPr id="45092" name="Line 52">
              <a:extLst>
                <a:ext uri="{FF2B5EF4-FFF2-40B4-BE49-F238E27FC236}">
                  <a16:creationId xmlns:a16="http://schemas.microsoft.com/office/drawing/2014/main" xmlns="" id="{B1CDD437-2622-4BC5-9E96-6ED0181FE1E6}"/>
                </a:ext>
              </a:extLst>
            </p:cNvPr>
            <p:cNvSpPr>
              <a:spLocks noChangeShapeType="1"/>
            </p:cNvSpPr>
            <p:nvPr/>
          </p:nvSpPr>
          <p:spPr bwMode="auto">
            <a:xfrm>
              <a:off x="4656"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Text Box 53">
              <a:extLst>
                <a:ext uri="{FF2B5EF4-FFF2-40B4-BE49-F238E27FC236}">
                  <a16:creationId xmlns:a16="http://schemas.microsoft.com/office/drawing/2014/main" xmlns="" id="{B38358E4-8984-4EE6-A1E4-FC84AB2781E5}"/>
                </a:ext>
              </a:extLst>
            </p:cNvPr>
            <p:cNvSpPr txBox="1">
              <a:spLocks noChangeArrowheads="1"/>
            </p:cNvSpPr>
            <p:nvPr/>
          </p:nvSpPr>
          <p:spPr bwMode="auto">
            <a:xfrm>
              <a:off x="4704"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H</a:t>
              </a:r>
              <a:endParaRPr lang="en-CA" altLang="en-US"/>
            </a:p>
          </p:txBody>
        </p:sp>
        <p:sp>
          <p:nvSpPr>
            <p:cNvPr id="45094" name="Oval 54">
              <a:extLst>
                <a:ext uri="{FF2B5EF4-FFF2-40B4-BE49-F238E27FC236}">
                  <a16:creationId xmlns:a16="http://schemas.microsoft.com/office/drawing/2014/main" xmlns="" id="{5A0476E7-63D0-4A8A-8AFD-02A5F7E99C55}"/>
                </a:ext>
              </a:extLst>
            </p:cNvPr>
            <p:cNvSpPr>
              <a:spLocks noChangeArrowheads="1"/>
            </p:cNvSpPr>
            <p:nvPr/>
          </p:nvSpPr>
          <p:spPr bwMode="auto">
            <a:xfrm>
              <a:off x="49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95" name="Line 55">
              <a:extLst>
                <a:ext uri="{FF2B5EF4-FFF2-40B4-BE49-F238E27FC236}">
                  <a16:creationId xmlns:a16="http://schemas.microsoft.com/office/drawing/2014/main" xmlns="" id="{A7B5DC05-0758-42EF-9902-11E109905D27}"/>
                </a:ext>
              </a:extLst>
            </p:cNvPr>
            <p:cNvSpPr>
              <a:spLocks noChangeShapeType="1"/>
            </p:cNvSpPr>
            <p:nvPr/>
          </p:nvSpPr>
          <p:spPr bwMode="auto">
            <a:xfrm>
              <a:off x="51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6" name="Text Box 56">
              <a:extLst>
                <a:ext uri="{FF2B5EF4-FFF2-40B4-BE49-F238E27FC236}">
                  <a16:creationId xmlns:a16="http://schemas.microsoft.com/office/drawing/2014/main" xmlns="" id="{93B5C986-F91A-45F2-805D-2D6BF8E5FB1B}"/>
                </a:ext>
              </a:extLst>
            </p:cNvPr>
            <p:cNvSpPr txBox="1">
              <a:spLocks noChangeArrowheads="1"/>
            </p:cNvSpPr>
            <p:nvPr/>
          </p:nvSpPr>
          <p:spPr bwMode="auto">
            <a:xfrm>
              <a:off x="49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45097" name="Oval 57">
              <a:extLst>
                <a:ext uri="{FF2B5EF4-FFF2-40B4-BE49-F238E27FC236}">
                  <a16:creationId xmlns:a16="http://schemas.microsoft.com/office/drawing/2014/main" xmlns="" id="{99105C35-44B7-459E-A927-E159EC221911}"/>
                </a:ext>
              </a:extLst>
            </p:cNvPr>
            <p:cNvSpPr>
              <a:spLocks noChangeArrowheads="1"/>
            </p:cNvSpPr>
            <p:nvPr/>
          </p:nvSpPr>
          <p:spPr bwMode="auto">
            <a:xfrm>
              <a:off x="4608" y="3120"/>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5098" name="Line 58">
              <a:extLst>
                <a:ext uri="{FF2B5EF4-FFF2-40B4-BE49-F238E27FC236}">
                  <a16:creationId xmlns:a16="http://schemas.microsoft.com/office/drawing/2014/main" xmlns="" id="{5C58560C-A66D-488D-A1F7-124CF71C366B}"/>
                </a:ext>
              </a:extLst>
            </p:cNvPr>
            <p:cNvSpPr>
              <a:spLocks noChangeShapeType="1"/>
            </p:cNvSpPr>
            <p:nvPr/>
          </p:nvSpPr>
          <p:spPr bwMode="auto">
            <a:xfrm>
              <a:off x="4848" y="312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99" name="Text Box 59">
              <a:extLst>
                <a:ext uri="{FF2B5EF4-FFF2-40B4-BE49-F238E27FC236}">
                  <a16:creationId xmlns:a16="http://schemas.microsoft.com/office/drawing/2014/main" xmlns="" id="{DD083860-4ECA-413A-8F6D-2EF92B8B9557}"/>
                </a:ext>
              </a:extLst>
            </p:cNvPr>
            <p:cNvSpPr txBox="1">
              <a:spLocks noChangeArrowheads="1"/>
            </p:cNvSpPr>
            <p:nvPr/>
          </p:nvSpPr>
          <p:spPr bwMode="auto">
            <a:xfrm>
              <a:off x="4656" y="321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45100" name="Text Box 60">
              <a:extLst>
                <a:ext uri="{FF2B5EF4-FFF2-40B4-BE49-F238E27FC236}">
                  <a16:creationId xmlns:a16="http://schemas.microsoft.com/office/drawing/2014/main" xmlns="" id="{13D0D8A4-CA48-454E-98D0-9AFF8B024AC5}"/>
                </a:ext>
              </a:extLst>
            </p:cNvPr>
            <p:cNvSpPr txBox="1">
              <a:spLocks noChangeArrowheads="1"/>
            </p:cNvSpPr>
            <p:nvPr/>
          </p:nvSpPr>
          <p:spPr bwMode="auto">
            <a:xfrm>
              <a:off x="5184" y="288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J</a:t>
              </a:r>
              <a:endParaRPr lang="en-CA" altLang="en-US"/>
            </a:p>
          </p:txBody>
        </p:sp>
        <p:sp>
          <p:nvSpPr>
            <p:cNvPr id="45101" name="Text Box 61">
              <a:extLst>
                <a:ext uri="{FF2B5EF4-FFF2-40B4-BE49-F238E27FC236}">
                  <a16:creationId xmlns:a16="http://schemas.microsoft.com/office/drawing/2014/main" xmlns="" id="{3249E56E-8567-43F9-8B79-B4D467658FF3}"/>
                </a:ext>
              </a:extLst>
            </p:cNvPr>
            <p:cNvSpPr txBox="1">
              <a:spLocks noChangeArrowheads="1"/>
            </p:cNvSpPr>
            <p:nvPr/>
          </p:nvSpPr>
          <p:spPr bwMode="auto">
            <a:xfrm>
              <a:off x="2832" y="292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F</a:t>
              </a:r>
              <a:endParaRPr lang="en-CA" altLang="en-US"/>
            </a:p>
          </p:txBody>
        </p:sp>
        <p:sp>
          <p:nvSpPr>
            <p:cNvPr id="45102" name="Text Box 62">
              <a:extLst>
                <a:ext uri="{FF2B5EF4-FFF2-40B4-BE49-F238E27FC236}">
                  <a16:creationId xmlns:a16="http://schemas.microsoft.com/office/drawing/2014/main" xmlns="" id="{EDD64F56-109B-40F9-9AA3-7345ADCD533C}"/>
                </a:ext>
              </a:extLst>
            </p:cNvPr>
            <p:cNvSpPr txBox="1">
              <a:spLocks noChangeArrowheads="1"/>
            </p:cNvSpPr>
            <p:nvPr/>
          </p:nvSpPr>
          <p:spPr bwMode="auto">
            <a:xfrm>
              <a:off x="2880" y="17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D</a:t>
              </a:r>
              <a:endParaRPr lang="en-CA" altLang="en-US"/>
            </a:p>
          </p:txBody>
        </p:sp>
        <p:sp>
          <p:nvSpPr>
            <p:cNvPr id="45103" name="Line 63">
              <a:extLst>
                <a:ext uri="{FF2B5EF4-FFF2-40B4-BE49-F238E27FC236}">
                  <a16:creationId xmlns:a16="http://schemas.microsoft.com/office/drawing/2014/main" xmlns="" id="{5B91F0D7-2C71-456D-8181-F90415F8333D}"/>
                </a:ext>
              </a:extLst>
            </p:cNvPr>
            <p:cNvSpPr>
              <a:spLocks noChangeShapeType="1"/>
            </p:cNvSpPr>
            <p:nvPr/>
          </p:nvSpPr>
          <p:spPr bwMode="auto">
            <a:xfrm>
              <a:off x="3744" y="2496"/>
              <a:ext cx="432"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4" name="Line 64">
              <a:extLst>
                <a:ext uri="{FF2B5EF4-FFF2-40B4-BE49-F238E27FC236}">
                  <a16:creationId xmlns:a16="http://schemas.microsoft.com/office/drawing/2014/main" xmlns="" id="{527985A3-FF7B-4F62-A837-8A7C3F2FF5A5}"/>
                </a:ext>
              </a:extLst>
            </p:cNvPr>
            <p:cNvSpPr>
              <a:spLocks noChangeShapeType="1"/>
            </p:cNvSpPr>
            <p:nvPr/>
          </p:nvSpPr>
          <p:spPr bwMode="auto">
            <a:xfrm>
              <a:off x="3936" y="1824"/>
              <a:ext cx="288" cy="48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5" name="Line 65">
              <a:extLst>
                <a:ext uri="{FF2B5EF4-FFF2-40B4-BE49-F238E27FC236}">
                  <a16:creationId xmlns:a16="http://schemas.microsoft.com/office/drawing/2014/main" xmlns="" id="{D9D62496-1831-4F2E-B7CE-79B567684A76}"/>
                </a:ext>
              </a:extLst>
            </p:cNvPr>
            <p:cNvSpPr>
              <a:spLocks noChangeShapeType="1"/>
            </p:cNvSpPr>
            <p:nvPr/>
          </p:nvSpPr>
          <p:spPr bwMode="auto">
            <a:xfrm flipV="1">
              <a:off x="3936" y="2688"/>
              <a:ext cx="480" cy="72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6" name="Line 66">
              <a:extLst>
                <a:ext uri="{FF2B5EF4-FFF2-40B4-BE49-F238E27FC236}">
                  <a16:creationId xmlns:a16="http://schemas.microsoft.com/office/drawing/2014/main" xmlns="" id="{49390278-022F-4255-B271-9ED926B14509}"/>
                </a:ext>
              </a:extLst>
            </p:cNvPr>
            <p:cNvSpPr>
              <a:spLocks noChangeShapeType="1"/>
            </p:cNvSpPr>
            <p:nvPr/>
          </p:nvSpPr>
          <p:spPr bwMode="auto">
            <a:xfrm>
              <a:off x="4464" y="2736"/>
              <a:ext cx="33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7" name="Text Box 67">
              <a:extLst>
                <a:ext uri="{FF2B5EF4-FFF2-40B4-BE49-F238E27FC236}">
                  <a16:creationId xmlns:a16="http://schemas.microsoft.com/office/drawing/2014/main" xmlns="" id="{D3EE2467-0F06-4A3E-8017-63337DE85E57}"/>
                </a:ext>
              </a:extLst>
            </p:cNvPr>
            <p:cNvSpPr txBox="1">
              <a:spLocks noChangeArrowheads="1"/>
            </p:cNvSpPr>
            <p:nvPr/>
          </p:nvSpPr>
          <p:spPr bwMode="auto">
            <a:xfrm>
              <a:off x="4656" y="278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I</a:t>
              </a:r>
              <a:endParaRPr lang="en-CA" altLang="en-US"/>
            </a:p>
          </p:txBody>
        </p:sp>
        <p:sp>
          <p:nvSpPr>
            <p:cNvPr id="45108" name="Line 68">
              <a:extLst>
                <a:ext uri="{FF2B5EF4-FFF2-40B4-BE49-F238E27FC236}">
                  <a16:creationId xmlns:a16="http://schemas.microsoft.com/office/drawing/2014/main" xmlns="" id="{43B5494C-6C10-47B7-8B4F-7F91C53B5E31}"/>
                </a:ext>
              </a:extLst>
            </p:cNvPr>
            <p:cNvSpPr>
              <a:spLocks noChangeShapeType="1"/>
            </p:cNvSpPr>
            <p:nvPr/>
          </p:nvSpPr>
          <p:spPr bwMode="auto">
            <a:xfrm flipV="1">
              <a:off x="4896" y="2736"/>
              <a:ext cx="28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9" name="Line 69">
              <a:extLst>
                <a:ext uri="{FF2B5EF4-FFF2-40B4-BE49-F238E27FC236}">
                  <a16:creationId xmlns:a16="http://schemas.microsoft.com/office/drawing/2014/main" xmlns="" id="{2ECBFDA7-D535-4EC3-87B5-33ED709F08AC}"/>
                </a:ext>
              </a:extLst>
            </p:cNvPr>
            <p:cNvSpPr>
              <a:spLocks noChangeShapeType="1"/>
            </p:cNvSpPr>
            <p:nvPr/>
          </p:nvSpPr>
          <p:spPr bwMode="auto">
            <a:xfrm>
              <a:off x="2688" y="273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0" name="Line 70">
              <a:extLst>
                <a:ext uri="{FF2B5EF4-FFF2-40B4-BE49-F238E27FC236}">
                  <a16:creationId xmlns:a16="http://schemas.microsoft.com/office/drawing/2014/main" xmlns="" id="{E3FC9CFD-97F2-4F2F-B016-8EAD80B9B1E3}"/>
                </a:ext>
              </a:extLst>
            </p:cNvPr>
            <p:cNvSpPr>
              <a:spLocks noChangeShapeType="1"/>
            </p:cNvSpPr>
            <p:nvPr/>
          </p:nvSpPr>
          <p:spPr bwMode="auto">
            <a:xfrm>
              <a:off x="2688" y="384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1" name="Line 71">
              <a:extLst>
                <a:ext uri="{FF2B5EF4-FFF2-40B4-BE49-F238E27FC236}">
                  <a16:creationId xmlns:a16="http://schemas.microsoft.com/office/drawing/2014/main" xmlns="" id="{3E7B35D0-FEA3-4385-9849-22BC4E74E400}"/>
                </a:ext>
              </a:extLst>
            </p:cNvPr>
            <p:cNvSpPr>
              <a:spLocks noChangeShapeType="1"/>
            </p:cNvSpPr>
            <p:nvPr/>
          </p:nvSpPr>
          <p:spPr bwMode="auto">
            <a:xfrm flipV="1">
              <a:off x="4272" y="2736"/>
              <a:ext cx="144"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12" name="Text Box 72">
              <a:extLst>
                <a:ext uri="{FF2B5EF4-FFF2-40B4-BE49-F238E27FC236}">
                  <a16:creationId xmlns:a16="http://schemas.microsoft.com/office/drawing/2014/main" xmlns="" id="{B233A88C-E944-44E8-B670-5C9FCFB0DB2A}"/>
                </a:ext>
              </a:extLst>
            </p:cNvPr>
            <p:cNvSpPr txBox="1">
              <a:spLocks noChangeArrowheads="1"/>
            </p:cNvSpPr>
            <p:nvPr/>
          </p:nvSpPr>
          <p:spPr bwMode="auto">
            <a:xfrm>
              <a:off x="2880" y="350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G</a:t>
              </a:r>
              <a:endParaRPr lang="en-CA" altLang="en-US"/>
            </a:p>
          </p:txBody>
        </p:sp>
        <p:sp>
          <p:nvSpPr>
            <p:cNvPr id="45113" name="Line 73">
              <a:extLst>
                <a:ext uri="{FF2B5EF4-FFF2-40B4-BE49-F238E27FC236}">
                  <a16:creationId xmlns:a16="http://schemas.microsoft.com/office/drawing/2014/main" xmlns="" id="{D6C584F3-2591-4C5A-B237-08B73266C65D}"/>
                </a:ext>
              </a:extLst>
            </p:cNvPr>
            <p:cNvSpPr>
              <a:spLocks noChangeShapeType="1"/>
            </p:cNvSpPr>
            <p:nvPr/>
          </p:nvSpPr>
          <p:spPr bwMode="auto">
            <a:xfrm>
              <a:off x="441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4" name="Line 74">
              <a:extLst>
                <a:ext uri="{FF2B5EF4-FFF2-40B4-BE49-F238E27FC236}">
                  <a16:creationId xmlns:a16="http://schemas.microsoft.com/office/drawing/2014/main" xmlns="" id="{10F8E820-1541-431A-ABE7-7E14C467706F}"/>
                </a:ext>
              </a:extLst>
            </p:cNvPr>
            <p:cNvSpPr>
              <a:spLocks noChangeShapeType="1"/>
            </p:cNvSpPr>
            <p:nvPr/>
          </p:nvSpPr>
          <p:spPr bwMode="auto">
            <a:xfrm>
              <a:off x="4848" y="33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115" name="Line 75">
              <a:extLst>
                <a:ext uri="{FF2B5EF4-FFF2-40B4-BE49-F238E27FC236}">
                  <a16:creationId xmlns:a16="http://schemas.microsoft.com/office/drawing/2014/main" xmlns="" id="{498D4FB6-47CA-4CE2-9856-D9B5C90EBAA3}"/>
                </a:ext>
              </a:extLst>
            </p:cNvPr>
            <p:cNvSpPr>
              <a:spLocks noChangeShapeType="1"/>
            </p:cNvSpPr>
            <p:nvPr/>
          </p:nvSpPr>
          <p:spPr bwMode="auto">
            <a:xfrm>
              <a:off x="51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45064" name="Text Box 76">
            <a:extLst>
              <a:ext uri="{FF2B5EF4-FFF2-40B4-BE49-F238E27FC236}">
                <a16:creationId xmlns:a16="http://schemas.microsoft.com/office/drawing/2014/main" xmlns="" id="{3C12CBFF-FC10-4D04-87F3-F3FFFE285F97}"/>
              </a:ext>
            </a:extLst>
          </p:cNvPr>
          <p:cNvSpPr txBox="1">
            <a:spLocks noChangeArrowheads="1"/>
          </p:cNvSpPr>
          <p:nvPr/>
        </p:nvSpPr>
        <p:spPr bwMode="auto">
          <a:xfrm>
            <a:off x="2819400" y="5638801"/>
            <a:ext cx="556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Note: dummy tasks connecting events 5, 6 and 7 to 8</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a:extLst>
              <a:ext uri="{FF2B5EF4-FFF2-40B4-BE49-F238E27FC236}">
                <a16:creationId xmlns:a16="http://schemas.microsoft.com/office/drawing/2014/main" xmlns="" id="{902FCEA0-DA67-4FB2-8152-883B1F3C310D}"/>
              </a:ext>
            </a:extLst>
          </p:cNvPr>
          <p:cNvSpPr>
            <a:spLocks noGrp="1" noChangeArrowheads="1"/>
          </p:cNvSpPr>
          <p:nvPr>
            <p:ph type="title"/>
          </p:nvPr>
        </p:nvSpPr>
        <p:spPr>
          <a:xfrm>
            <a:off x="1905000" y="228601"/>
            <a:ext cx="8229600" cy="549275"/>
          </a:xfrm>
        </p:spPr>
        <p:txBody>
          <a:bodyPr>
            <a:normAutofit fontScale="90000"/>
          </a:bodyPr>
          <a:lstStyle/>
          <a:p>
            <a:r>
              <a:rPr lang="en-US" altLang="en-US"/>
              <a:t>Estimating Durations</a:t>
            </a:r>
            <a:endParaRPr lang="en-CA" altLang="en-US"/>
          </a:p>
        </p:txBody>
      </p:sp>
      <p:sp>
        <p:nvSpPr>
          <p:cNvPr id="46086" name="Rectangle 3">
            <a:extLst>
              <a:ext uri="{FF2B5EF4-FFF2-40B4-BE49-F238E27FC236}">
                <a16:creationId xmlns:a16="http://schemas.microsoft.com/office/drawing/2014/main" xmlns="" id="{C6ACE8BE-2F8C-46E5-A5A6-322CAFC663AD}"/>
              </a:ext>
            </a:extLst>
          </p:cNvPr>
          <p:cNvSpPr>
            <a:spLocks noGrp="1" noChangeArrowheads="1"/>
          </p:cNvSpPr>
          <p:nvPr>
            <p:ph idx="1"/>
          </p:nvPr>
        </p:nvSpPr>
        <p:spPr>
          <a:xfrm>
            <a:off x="2514600" y="1066800"/>
            <a:ext cx="7848600" cy="4800600"/>
          </a:xfrm>
        </p:spPr>
        <p:txBody>
          <a:bodyPr>
            <a:normAutofit fontScale="85000" lnSpcReduction="10000"/>
          </a:bodyPr>
          <a:lstStyle/>
          <a:p>
            <a:r>
              <a:rPr lang="en-US" altLang="en-US" sz="1600"/>
              <a:t>Suggestions for estimating durations of tasks:</a:t>
            </a:r>
          </a:p>
          <a:p>
            <a:pPr lvl="1"/>
            <a:r>
              <a:rPr lang="en-US" altLang="en-US"/>
              <a:t>Don’t just make up a number</a:t>
            </a:r>
          </a:p>
          <a:p>
            <a:pPr lvl="1"/>
            <a:r>
              <a:rPr lang="en-US" altLang="en-US"/>
              <a:t>Look at previous similar tasks from other projects and use those as guidelines</a:t>
            </a:r>
          </a:p>
          <a:p>
            <a:pPr lvl="1"/>
            <a:r>
              <a:rPr lang="en-US" altLang="en-US"/>
              <a:t>Try to identify factors such as difficulty, skill level</a:t>
            </a:r>
          </a:p>
          <a:p>
            <a:pPr marL="1143000" lvl="2"/>
            <a:r>
              <a:rPr lang="en-US" altLang="en-US" sz="2000"/>
              <a:t>Each weighting factor will help you make a better estimate</a:t>
            </a:r>
          </a:p>
          <a:p>
            <a:pPr marL="1143000" lvl="2">
              <a:buNone/>
            </a:pPr>
            <a:endParaRPr lang="en-US" altLang="en-US" sz="2000"/>
          </a:p>
          <a:p>
            <a:r>
              <a:rPr lang="en-US" altLang="en-US" sz="1600"/>
              <a:t>Factors to consider:</a:t>
            </a:r>
          </a:p>
          <a:p>
            <a:pPr lvl="1"/>
            <a:r>
              <a:rPr lang="en-US" altLang="en-US"/>
              <a:t>Difficulty of task</a:t>
            </a:r>
          </a:p>
          <a:p>
            <a:pPr lvl="1"/>
            <a:r>
              <a:rPr lang="en-US" altLang="en-US"/>
              <a:t>Size of team</a:t>
            </a:r>
          </a:p>
          <a:p>
            <a:pPr lvl="1"/>
            <a:r>
              <a:rPr lang="en-US" altLang="en-US"/>
              <a:t>Experience of team</a:t>
            </a:r>
          </a:p>
          <a:p>
            <a:pPr lvl="1"/>
            <a:r>
              <a:rPr lang="en-US" altLang="en-US"/>
              <a:t>Number, attitude and availability of end users</a:t>
            </a:r>
          </a:p>
          <a:p>
            <a:pPr lvl="1"/>
            <a:r>
              <a:rPr lang="en-US" altLang="en-US"/>
              <a:t>Management commitment</a:t>
            </a:r>
          </a:p>
          <a:p>
            <a:pPr lvl="1"/>
            <a:r>
              <a:rPr lang="en-US" altLang="en-US"/>
              <a:t>Other projects in progress</a:t>
            </a:r>
            <a:endParaRPr lang="en-CA" altLang="en-US"/>
          </a:p>
        </p:txBody>
      </p:sp>
      <p:sp>
        <p:nvSpPr>
          <p:cNvPr id="4" name="Date Placeholder 3">
            <a:extLst>
              <a:ext uri="{FF2B5EF4-FFF2-40B4-BE49-F238E27FC236}">
                <a16:creationId xmlns:a16="http://schemas.microsoft.com/office/drawing/2014/main" xmlns="" id="{B582DA11-F0E8-4E08-980B-D157B6DB2F66}"/>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xmlns="" id="{C43ED23A-F467-4A41-8370-F0EDF3ABA3D1}"/>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xmlns="" id="{C310DBC2-42A2-4AD8-B795-44A441CD47D4}"/>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a:extLst>
              <a:ext uri="{FF2B5EF4-FFF2-40B4-BE49-F238E27FC236}">
                <a16:creationId xmlns:a16="http://schemas.microsoft.com/office/drawing/2014/main" xmlns="" id="{83A76805-85AF-4D49-BE73-42D739989452}"/>
              </a:ext>
            </a:extLst>
          </p:cNvPr>
          <p:cNvSpPr>
            <a:spLocks noGrp="1" noChangeArrowheads="1"/>
          </p:cNvSpPr>
          <p:nvPr>
            <p:ph type="title"/>
          </p:nvPr>
        </p:nvSpPr>
        <p:spPr>
          <a:xfrm>
            <a:off x="2209800" y="152400"/>
            <a:ext cx="7772400" cy="762000"/>
          </a:xfrm>
        </p:spPr>
        <p:txBody>
          <a:bodyPr/>
          <a:lstStyle/>
          <a:p>
            <a:r>
              <a:rPr lang="en-US" altLang="en-US"/>
              <a:t>PERT Chart With Durations</a:t>
            </a:r>
            <a:endParaRPr lang="en-CA" altLang="en-US"/>
          </a:p>
        </p:txBody>
      </p:sp>
      <p:sp>
        <p:nvSpPr>
          <p:cNvPr id="87" name="Date Placeholder 3">
            <a:extLst>
              <a:ext uri="{FF2B5EF4-FFF2-40B4-BE49-F238E27FC236}">
                <a16:creationId xmlns:a16="http://schemas.microsoft.com/office/drawing/2014/main" xmlns="" id="{08B764C0-DF3F-476F-8211-2A4F32A2B962}"/>
              </a:ext>
            </a:extLst>
          </p:cNvPr>
          <p:cNvSpPr>
            <a:spLocks noGrp="1"/>
          </p:cNvSpPr>
          <p:nvPr>
            <p:ph type="dt" sz="half" idx="10"/>
          </p:nvPr>
        </p:nvSpPr>
        <p:spPr/>
        <p:txBody>
          <a:bodyPr/>
          <a:lstStyle/>
          <a:p>
            <a:pPr>
              <a:defRPr/>
            </a:pPr>
            <a:r>
              <a:rPr lang="en-US"/>
              <a:t>UWO</a:t>
            </a:r>
          </a:p>
        </p:txBody>
      </p:sp>
      <p:sp>
        <p:nvSpPr>
          <p:cNvPr id="88" name="Footer Placeholder 4">
            <a:extLst>
              <a:ext uri="{FF2B5EF4-FFF2-40B4-BE49-F238E27FC236}">
                <a16:creationId xmlns:a16="http://schemas.microsoft.com/office/drawing/2014/main" xmlns="" id="{8ADC2B42-7036-4469-8FD9-6070FE7EB8EA}"/>
              </a:ext>
            </a:extLst>
          </p:cNvPr>
          <p:cNvSpPr>
            <a:spLocks noGrp="1"/>
          </p:cNvSpPr>
          <p:nvPr>
            <p:ph type="ftr" sz="quarter" idx="11"/>
          </p:nvPr>
        </p:nvSpPr>
        <p:spPr/>
        <p:txBody>
          <a:bodyPr/>
          <a:lstStyle/>
          <a:p>
            <a:pPr>
              <a:defRPr/>
            </a:pPr>
            <a:r>
              <a:rPr lang="en-US"/>
              <a:t>Computer Science Department</a:t>
            </a:r>
          </a:p>
        </p:txBody>
      </p:sp>
      <p:sp>
        <p:nvSpPr>
          <p:cNvPr id="89" name="Slide Number Placeholder 5">
            <a:extLst>
              <a:ext uri="{FF2B5EF4-FFF2-40B4-BE49-F238E27FC236}">
                <a16:creationId xmlns:a16="http://schemas.microsoft.com/office/drawing/2014/main" xmlns="" id="{73B1F105-78EF-4677-94B3-F432BECA78F0}"/>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B266BF-0690-43E4-96B8-297F5785D68B}" type="slidenum">
              <a:rPr lang="en-US" altLang="en-US" sz="1400">
                <a:latin typeface="Times" panose="02020603050405020304" pitchFamily="18" charset="0"/>
              </a:rPr>
              <a:pPr/>
              <a:t>33</a:t>
            </a:fld>
            <a:endParaRPr lang="en-US" altLang="en-US" sz="1400">
              <a:latin typeface="Times" panose="02020603050405020304" pitchFamily="18" charset="0"/>
            </a:endParaRPr>
          </a:p>
        </p:txBody>
      </p:sp>
      <p:grpSp>
        <p:nvGrpSpPr>
          <p:cNvPr id="47110" name="Group 3">
            <a:extLst>
              <a:ext uri="{FF2B5EF4-FFF2-40B4-BE49-F238E27FC236}">
                <a16:creationId xmlns:a16="http://schemas.microsoft.com/office/drawing/2014/main" xmlns="" id="{0E0B4269-D912-4672-A10E-C4F7DCBC5921}"/>
              </a:ext>
            </a:extLst>
          </p:cNvPr>
          <p:cNvGrpSpPr>
            <a:grpSpLocks/>
          </p:cNvGrpSpPr>
          <p:nvPr/>
        </p:nvGrpSpPr>
        <p:grpSpPr bwMode="auto">
          <a:xfrm>
            <a:off x="2133600" y="762000"/>
            <a:ext cx="8763000" cy="4033838"/>
            <a:chOff x="144" y="1536"/>
            <a:chExt cx="5520" cy="2541"/>
          </a:xfrm>
        </p:grpSpPr>
        <p:sp>
          <p:nvSpPr>
            <p:cNvPr id="47112" name="Line 4">
              <a:extLst>
                <a:ext uri="{FF2B5EF4-FFF2-40B4-BE49-F238E27FC236}">
                  <a16:creationId xmlns:a16="http://schemas.microsoft.com/office/drawing/2014/main" xmlns="" id="{F21FDC91-B0D4-4C05-9976-B2EC3EE5026D}"/>
                </a:ext>
              </a:extLst>
            </p:cNvPr>
            <p:cNvSpPr>
              <a:spLocks noChangeShapeType="1"/>
            </p:cNvSpPr>
            <p:nvPr/>
          </p:nvSpPr>
          <p:spPr bwMode="auto">
            <a:xfrm>
              <a:off x="3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7113" name="Group 5">
              <a:extLst>
                <a:ext uri="{FF2B5EF4-FFF2-40B4-BE49-F238E27FC236}">
                  <a16:creationId xmlns:a16="http://schemas.microsoft.com/office/drawing/2014/main" xmlns="" id="{FC7C03FC-230F-4552-95CF-CC9B0E79856D}"/>
                </a:ext>
              </a:extLst>
            </p:cNvPr>
            <p:cNvGrpSpPr>
              <a:grpSpLocks/>
            </p:cNvGrpSpPr>
            <p:nvPr/>
          </p:nvGrpSpPr>
          <p:grpSpPr bwMode="auto">
            <a:xfrm>
              <a:off x="144" y="2208"/>
              <a:ext cx="768" cy="528"/>
              <a:chOff x="144" y="2208"/>
              <a:chExt cx="768" cy="528"/>
            </a:xfrm>
          </p:grpSpPr>
          <p:sp>
            <p:nvSpPr>
              <p:cNvPr id="47189" name="Oval 6">
                <a:extLst>
                  <a:ext uri="{FF2B5EF4-FFF2-40B4-BE49-F238E27FC236}">
                    <a16:creationId xmlns:a16="http://schemas.microsoft.com/office/drawing/2014/main" xmlns="" id="{BD6B11C0-EFDC-4A59-B598-7ADAF82F7152}"/>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90" name="Line 7">
                <a:extLst>
                  <a:ext uri="{FF2B5EF4-FFF2-40B4-BE49-F238E27FC236}">
                    <a16:creationId xmlns:a16="http://schemas.microsoft.com/office/drawing/2014/main" xmlns="" id="{9FF0A182-30A5-4688-89BE-3639C608F6B6}"/>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91" name="Text Box 8">
                <a:extLst>
                  <a:ext uri="{FF2B5EF4-FFF2-40B4-BE49-F238E27FC236}">
                    <a16:creationId xmlns:a16="http://schemas.microsoft.com/office/drawing/2014/main" xmlns="" id="{F986B2A5-8F0C-4858-884D-CE248E867165}"/>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47192" name="Line 9">
                <a:extLst>
                  <a:ext uri="{FF2B5EF4-FFF2-40B4-BE49-F238E27FC236}">
                    <a16:creationId xmlns:a16="http://schemas.microsoft.com/office/drawing/2014/main" xmlns="" id="{3317A5CD-275B-4936-94AA-E07766708D9A}"/>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93" name="Text Box 10">
                <a:extLst>
                  <a:ext uri="{FF2B5EF4-FFF2-40B4-BE49-F238E27FC236}">
                    <a16:creationId xmlns:a16="http://schemas.microsoft.com/office/drawing/2014/main" xmlns="" id="{317D49BC-2731-44E2-84D6-9A30E7AF2378}"/>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A</a:t>
                </a:r>
                <a:endParaRPr lang="en-CA" altLang="en-US"/>
              </a:p>
            </p:txBody>
          </p:sp>
        </p:grpSp>
        <p:grpSp>
          <p:nvGrpSpPr>
            <p:cNvPr id="47114" name="Group 11">
              <a:extLst>
                <a:ext uri="{FF2B5EF4-FFF2-40B4-BE49-F238E27FC236}">
                  <a16:creationId xmlns:a16="http://schemas.microsoft.com/office/drawing/2014/main" xmlns="" id="{9C8D0271-42C8-428C-A7AA-8CACD5F577F8}"/>
                </a:ext>
              </a:extLst>
            </p:cNvPr>
            <p:cNvGrpSpPr>
              <a:grpSpLocks/>
            </p:cNvGrpSpPr>
            <p:nvPr/>
          </p:nvGrpSpPr>
          <p:grpSpPr bwMode="auto">
            <a:xfrm>
              <a:off x="912" y="2208"/>
              <a:ext cx="768" cy="528"/>
              <a:chOff x="144" y="2208"/>
              <a:chExt cx="768" cy="528"/>
            </a:xfrm>
          </p:grpSpPr>
          <p:sp>
            <p:nvSpPr>
              <p:cNvPr id="47184" name="Oval 12">
                <a:extLst>
                  <a:ext uri="{FF2B5EF4-FFF2-40B4-BE49-F238E27FC236}">
                    <a16:creationId xmlns:a16="http://schemas.microsoft.com/office/drawing/2014/main" xmlns="" id="{1B67CCB3-0693-48D4-8E5D-CD8BED0E4DF7}"/>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85" name="Line 13">
                <a:extLst>
                  <a:ext uri="{FF2B5EF4-FFF2-40B4-BE49-F238E27FC236}">
                    <a16:creationId xmlns:a16="http://schemas.microsoft.com/office/drawing/2014/main" xmlns="" id="{6F562B9C-8A9C-4165-9242-05990A04A426}"/>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6" name="Text Box 14">
                <a:extLst>
                  <a:ext uri="{FF2B5EF4-FFF2-40B4-BE49-F238E27FC236}">
                    <a16:creationId xmlns:a16="http://schemas.microsoft.com/office/drawing/2014/main" xmlns="" id="{1BC8A49A-D3AE-429E-ACED-AA60EA8D9B1A}"/>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7187" name="Line 15">
                <a:extLst>
                  <a:ext uri="{FF2B5EF4-FFF2-40B4-BE49-F238E27FC236}">
                    <a16:creationId xmlns:a16="http://schemas.microsoft.com/office/drawing/2014/main" xmlns="" id="{552E23BD-80EB-49D6-A940-BDAF47B71AC1}"/>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88" name="Text Box 16">
                <a:extLst>
                  <a:ext uri="{FF2B5EF4-FFF2-40B4-BE49-F238E27FC236}">
                    <a16:creationId xmlns:a16="http://schemas.microsoft.com/office/drawing/2014/main" xmlns="" id="{BEB416FF-BF91-40BA-9EC2-530B45436F9E}"/>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B</a:t>
                </a:r>
                <a:endParaRPr lang="en-CA" altLang="en-US"/>
              </a:p>
            </p:txBody>
          </p:sp>
        </p:grpSp>
        <p:grpSp>
          <p:nvGrpSpPr>
            <p:cNvPr id="47115" name="Group 17">
              <a:extLst>
                <a:ext uri="{FF2B5EF4-FFF2-40B4-BE49-F238E27FC236}">
                  <a16:creationId xmlns:a16="http://schemas.microsoft.com/office/drawing/2014/main" xmlns="" id="{547CE6E4-88D2-48F4-B44C-D0A4AD3A0922}"/>
                </a:ext>
              </a:extLst>
            </p:cNvPr>
            <p:cNvGrpSpPr>
              <a:grpSpLocks/>
            </p:cNvGrpSpPr>
            <p:nvPr/>
          </p:nvGrpSpPr>
          <p:grpSpPr bwMode="auto">
            <a:xfrm>
              <a:off x="1680" y="2208"/>
              <a:ext cx="768" cy="528"/>
              <a:chOff x="144" y="2208"/>
              <a:chExt cx="768" cy="528"/>
            </a:xfrm>
          </p:grpSpPr>
          <p:sp>
            <p:nvSpPr>
              <p:cNvPr id="47179" name="Oval 18">
                <a:extLst>
                  <a:ext uri="{FF2B5EF4-FFF2-40B4-BE49-F238E27FC236}">
                    <a16:creationId xmlns:a16="http://schemas.microsoft.com/office/drawing/2014/main" xmlns="" id="{6B08745A-032C-4965-A3B6-B423BBC78252}"/>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80" name="Line 19">
                <a:extLst>
                  <a:ext uri="{FF2B5EF4-FFF2-40B4-BE49-F238E27FC236}">
                    <a16:creationId xmlns:a16="http://schemas.microsoft.com/office/drawing/2014/main" xmlns="" id="{A4348AA7-2AED-412E-B4D0-3F8133895B0A}"/>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81" name="Text Box 20">
                <a:extLst>
                  <a:ext uri="{FF2B5EF4-FFF2-40B4-BE49-F238E27FC236}">
                    <a16:creationId xmlns:a16="http://schemas.microsoft.com/office/drawing/2014/main" xmlns="" id="{CC14C997-2BB4-414F-BF18-B798D4884946}"/>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47182" name="Line 21">
                <a:extLst>
                  <a:ext uri="{FF2B5EF4-FFF2-40B4-BE49-F238E27FC236}">
                    <a16:creationId xmlns:a16="http://schemas.microsoft.com/office/drawing/2014/main" xmlns="" id="{39DDC5A1-677F-4728-831B-900E0E045AD5}"/>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83" name="Text Box 22">
                <a:extLst>
                  <a:ext uri="{FF2B5EF4-FFF2-40B4-BE49-F238E27FC236}">
                    <a16:creationId xmlns:a16="http://schemas.microsoft.com/office/drawing/2014/main" xmlns="" id="{AF73E282-8C6C-4990-98FA-953B869CB7AA}"/>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C</a:t>
                </a:r>
                <a:endParaRPr lang="en-CA" altLang="en-US"/>
              </a:p>
            </p:txBody>
          </p:sp>
        </p:grpSp>
        <p:grpSp>
          <p:nvGrpSpPr>
            <p:cNvPr id="47116" name="Group 23">
              <a:extLst>
                <a:ext uri="{FF2B5EF4-FFF2-40B4-BE49-F238E27FC236}">
                  <a16:creationId xmlns:a16="http://schemas.microsoft.com/office/drawing/2014/main" xmlns="" id="{BEACEE21-74CC-4857-BB84-9C7D634D96CA}"/>
                </a:ext>
              </a:extLst>
            </p:cNvPr>
            <p:cNvGrpSpPr>
              <a:grpSpLocks/>
            </p:cNvGrpSpPr>
            <p:nvPr/>
          </p:nvGrpSpPr>
          <p:grpSpPr bwMode="auto">
            <a:xfrm>
              <a:off x="2448" y="2208"/>
              <a:ext cx="768" cy="528"/>
              <a:chOff x="144" y="2208"/>
              <a:chExt cx="768" cy="528"/>
            </a:xfrm>
          </p:grpSpPr>
          <p:sp>
            <p:nvSpPr>
              <p:cNvPr id="47174" name="Oval 24">
                <a:extLst>
                  <a:ext uri="{FF2B5EF4-FFF2-40B4-BE49-F238E27FC236}">
                    <a16:creationId xmlns:a16="http://schemas.microsoft.com/office/drawing/2014/main" xmlns="" id="{34266ACB-008A-4AA6-A284-70F0E2D9CE4E}"/>
                  </a:ext>
                </a:extLst>
              </p:cNvPr>
              <p:cNvSpPr>
                <a:spLocks noChangeArrowheads="1"/>
              </p:cNvSpPr>
              <p:nvPr/>
            </p:nvSpPr>
            <p:spPr bwMode="auto">
              <a:xfrm>
                <a:off x="1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75" name="Line 25">
                <a:extLst>
                  <a:ext uri="{FF2B5EF4-FFF2-40B4-BE49-F238E27FC236}">
                    <a16:creationId xmlns:a16="http://schemas.microsoft.com/office/drawing/2014/main" xmlns="" id="{21F40305-A77F-4AD4-A9F0-8EE83F1F8BA6}"/>
                  </a:ext>
                </a:extLst>
              </p:cNvPr>
              <p:cNvSpPr>
                <a:spLocks noChangeShapeType="1"/>
              </p:cNvSpPr>
              <p:nvPr/>
            </p:nvSpPr>
            <p:spPr bwMode="auto">
              <a:xfrm>
                <a:off x="3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76" name="Text Box 26">
                <a:extLst>
                  <a:ext uri="{FF2B5EF4-FFF2-40B4-BE49-F238E27FC236}">
                    <a16:creationId xmlns:a16="http://schemas.microsoft.com/office/drawing/2014/main" xmlns="" id="{FBCD1606-82B2-42C6-AF69-6B527E3C13BC}"/>
                  </a:ext>
                </a:extLst>
              </p:cNvPr>
              <p:cNvSpPr txBox="1">
                <a:spLocks noChangeArrowheads="1"/>
              </p:cNvSpPr>
              <p:nvPr/>
            </p:nvSpPr>
            <p:spPr bwMode="auto">
              <a:xfrm>
                <a:off x="1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4</a:t>
                </a:r>
                <a:endParaRPr lang="en-CA" altLang="en-US"/>
              </a:p>
            </p:txBody>
          </p:sp>
          <p:sp>
            <p:nvSpPr>
              <p:cNvPr id="47177" name="Line 27">
                <a:extLst>
                  <a:ext uri="{FF2B5EF4-FFF2-40B4-BE49-F238E27FC236}">
                    <a16:creationId xmlns:a16="http://schemas.microsoft.com/office/drawing/2014/main" xmlns="" id="{10C80E33-D059-4707-A805-5AC98DF2C0D1}"/>
                  </a:ext>
                </a:extLst>
              </p:cNvPr>
              <p:cNvSpPr>
                <a:spLocks noChangeShapeType="1"/>
              </p:cNvSpPr>
              <p:nvPr/>
            </p:nvSpPr>
            <p:spPr bwMode="auto">
              <a:xfrm>
                <a:off x="624"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78" name="Text Box 28">
                <a:extLst>
                  <a:ext uri="{FF2B5EF4-FFF2-40B4-BE49-F238E27FC236}">
                    <a16:creationId xmlns:a16="http://schemas.microsoft.com/office/drawing/2014/main" xmlns="" id="{6A3AA414-C902-4FDD-9B00-96BBDD029453}"/>
                  </a:ext>
                </a:extLst>
              </p:cNvPr>
              <p:cNvSpPr txBox="1">
                <a:spLocks noChangeArrowheads="1"/>
              </p:cNvSpPr>
              <p:nvPr/>
            </p:nvSpPr>
            <p:spPr bwMode="auto">
              <a:xfrm>
                <a:off x="6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E</a:t>
                </a:r>
                <a:endParaRPr lang="en-CA" altLang="en-US"/>
              </a:p>
            </p:txBody>
          </p:sp>
        </p:grpSp>
        <p:sp>
          <p:nvSpPr>
            <p:cNvPr id="47117" name="Line 29">
              <a:extLst>
                <a:ext uri="{FF2B5EF4-FFF2-40B4-BE49-F238E27FC236}">
                  <a16:creationId xmlns:a16="http://schemas.microsoft.com/office/drawing/2014/main" xmlns="" id="{5EBF2522-F4AC-40CC-A520-0537EA715BE7}"/>
                </a:ext>
              </a:extLst>
            </p:cNvPr>
            <p:cNvSpPr>
              <a:spLocks noChangeShapeType="1"/>
            </p:cNvSpPr>
            <p:nvPr/>
          </p:nvSpPr>
          <p:spPr bwMode="auto">
            <a:xfrm flipV="1">
              <a:off x="2688" y="1824"/>
              <a:ext cx="72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18" name="Oval 30">
              <a:extLst>
                <a:ext uri="{FF2B5EF4-FFF2-40B4-BE49-F238E27FC236}">
                  <a16:creationId xmlns:a16="http://schemas.microsoft.com/office/drawing/2014/main" xmlns="" id="{A5200B10-7FB2-4F67-8F06-F475D2EBB57C}"/>
                </a:ext>
              </a:extLst>
            </p:cNvPr>
            <p:cNvSpPr>
              <a:spLocks noChangeArrowheads="1"/>
            </p:cNvSpPr>
            <p:nvPr/>
          </p:nvSpPr>
          <p:spPr bwMode="auto">
            <a:xfrm>
              <a:off x="3408" y="1584"/>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19" name="Line 31">
              <a:extLst>
                <a:ext uri="{FF2B5EF4-FFF2-40B4-BE49-F238E27FC236}">
                  <a16:creationId xmlns:a16="http://schemas.microsoft.com/office/drawing/2014/main" xmlns="" id="{C7D659A7-CB3A-43CC-A741-F8C0EB5CDC2F}"/>
                </a:ext>
              </a:extLst>
            </p:cNvPr>
            <p:cNvSpPr>
              <a:spLocks noChangeShapeType="1"/>
            </p:cNvSpPr>
            <p:nvPr/>
          </p:nvSpPr>
          <p:spPr bwMode="auto">
            <a:xfrm>
              <a:off x="3648" y="15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0" name="Text Box 32">
              <a:extLst>
                <a:ext uri="{FF2B5EF4-FFF2-40B4-BE49-F238E27FC236}">
                  <a16:creationId xmlns:a16="http://schemas.microsoft.com/office/drawing/2014/main" xmlns="" id="{755B414B-6E85-4D67-A715-1500B26B379F}"/>
                </a:ext>
              </a:extLst>
            </p:cNvPr>
            <p:cNvSpPr txBox="1">
              <a:spLocks noChangeArrowheads="1"/>
            </p:cNvSpPr>
            <p:nvPr/>
          </p:nvSpPr>
          <p:spPr bwMode="auto">
            <a:xfrm>
              <a:off x="3456" y="1680"/>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sp>
          <p:nvSpPr>
            <p:cNvPr id="47121" name="Text Box 33">
              <a:extLst>
                <a:ext uri="{FF2B5EF4-FFF2-40B4-BE49-F238E27FC236}">
                  <a16:creationId xmlns:a16="http://schemas.microsoft.com/office/drawing/2014/main" xmlns="" id="{EADE4BE4-1D21-4E44-B1D4-485206576176}"/>
                </a:ext>
              </a:extLst>
            </p:cNvPr>
            <p:cNvSpPr txBox="1">
              <a:spLocks noChangeArrowheads="1"/>
            </p:cNvSpPr>
            <p:nvPr/>
          </p:nvSpPr>
          <p:spPr bwMode="auto">
            <a:xfrm>
              <a:off x="3936" y="15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CA" altLang="en-US"/>
            </a:p>
          </p:txBody>
        </p:sp>
        <p:sp>
          <p:nvSpPr>
            <p:cNvPr id="47122" name="Oval 34">
              <a:extLst>
                <a:ext uri="{FF2B5EF4-FFF2-40B4-BE49-F238E27FC236}">
                  <a16:creationId xmlns:a16="http://schemas.microsoft.com/office/drawing/2014/main" xmlns="" id="{34A027CA-1CE2-48EA-BE36-78A745D50449}"/>
                </a:ext>
              </a:extLst>
            </p:cNvPr>
            <p:cNvSpPr>
              <a:spLocks noChangeArrowheads="1"/>
            </p:cNvSpPr>
            <p:nvPr/>
          </p:nvSpPr>
          <p:spPr bwMode="auto">
            <a:xfrm>
              <a:off x="3216"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23" name="Line 35">
              <a:extLst>
                <a:ext uri="{FF2B5EF4-FFF2-40B4-BE49-F238E27FC236}">
                  <a16:creationId xmlns:a16="http://schemas.microsoft.com/office/drawing/2014/main" xmlns="" id="{CF1E5DBC-048D-4635-9125-0B922E8D295F}"/>
                </a:ext>
              </a:extLst>
            </p:cNvPr>
            <p:cNvSpPr>
              <a:spLocks noChangeShapeType="1"/>
            </p:cNvSpPr>
            <p:nvPr/>
          </p:nvSpPr>
          <p:spPr bwMode="auto">
            <a:xfrm>
              <a:off x="3456"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4" name="Text Box 36">
              <a:extLst>
                <a:ext uri="{FF2B5EF4-FFF2-40B4-BE49-F238E27FC236}">
                  <a16:creationId xmlns:a16="http://schemas.microsoft.com/office/drawing/2014/main" xmlns="" id="{B531C4EA-5679-4A47-970E-A0D7A7438730}"/>
                </a:ext>
              </a:extLst>
            </p:cNvPr>
            <p:cNvSpPr txBox="1">
              <a:spLocks noChangeArrowheads="1"/>
            </p:cNvSpPr>
            <p:nvPr/>
          </p:nvSpPr>
          <p:spPr bwMode="auto">
            <a:xfrm>
              <a:off x="3264"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6</a:t>
              </a:r>
              <a:endParaRPr lang="en-CA" altLang="en-US"/>
            </a:p>
          </p:txBody>
        </p:sp>
        <p:sp>
          <p:nvSpPr>
            <p:cNvPr id="47125" name="Line 37">
              <a:extLst>
                <a:ext uri="{FF2B5EF4-FFF2-40B4-BE49-F238E27FC236}">
                  <a16:creationId xmlns:a16="http://schemas.microsoft.com/office/drawing/2014/main" xmlns="" id="{8D886051-B39F-4156-9F95-70523070CBE1}"/>
                </a:ext>
              </a:extLst>
            </p:cNvPr>
            <p:cNvSpPr>
              <a:spLocks noChangeShapeType="1"/>
            </p:cNvSpPr>
            <p:nvPr/>
          </p:nvSpPr>
          <p:spPr bwMode="auto">
            <a:xfrm>
              <a:off x="2736" y="2736"/>
              <a:ext cx="72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6" name="Oval 38">
              <a:extLst>
                <a:ext uri="{FF2B5EF4-FFF2-40B4-BE49-F238E27FC236}">
                  <a16:creationId xmlns:a16="http://schemas.microsoft.com/office/drawing/2014/main" xmlns="" id="{1F1A9E14-F28B-4E8E-B30C-991CF4CAF7FF}"/>
                </a:ext>
              </a:extLst>
            </p:cNvPr>
            <p:cNvSpPr>
              <a:spLocks noChangeArrowheads="1"/>
            </p:cNvSpPr>
            <p:nvPr/>
          </p:nvSpPr>
          <p:spPr bwMode="auto">
            <a:xfrm>
              <a:off x="3408" y="3168"/>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27" name="Line 39">
              <a:extLst>
                <a:ext uri="{FF2B5EF4-FFF2-40B4-BE49-F238E27FC236}">
                  <a16:creationId xmlns:a16="http://schemas.microsoft.com/office/drawing/2014/main" xmlns="" id="{DCAD6EC7-F00F-46DD-B610-3DC9CB471F73}"/>
                </a:ext>
              </a:extLst>
            </p:cNvPr>
            <p:cNvSpPr>
              <a:spLocks noChangeShapeType="1"/>
            </p:cNvSpPr>
            <p:nvPr/>
          </p:nvSpPr>
          <p:spPr bwMode="auto">
            <a:xfrm>
              <a:off x="3648" y="316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8" name="Text Box 40">
              <a:extLst>
                <a:ext uri="{FF2B5EF4-FFF2-40B4-BE49-F238E27FC236}">
                  <a16:creationId xmlns:a16="http://schemas.microsoft.com/office/drawing/2014/main" xmlns="" id="{FC5B1843-18B1-4F0E-8E73-9BEF726B8C7B}"/>
                </a:ext>
              </a:extLst>
            </p:cNvPr>
            <p:cNvSpPr txBox="1">
              <a:spLocks noChangeArrowheads="1"/>
            </p:cNvSpPr>
            <p:nvPr/>
          </p:nvSpPr>
          <p:spPr bwMode="auto">
            <a:xfrm>
              <a:off x="3456" y="3264"/>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7</a:t>
              </a:r>
              <a:endParaRPr lang="en-CA" altLang="en-US"/>
            </a:p>
          </p:txBody>
        </p:sp>
        <p:sp>
          <p:nvSpPr>
            <p:cNvPr id="47129" name="Line 41">
              <a:extLst>
                <a:ext uri="{FF2B5EF4-FFF2-40B4-BE49-F238E27FC236}">
                  <a16:creationId xmlns:a16="http://schemas.microsoft.com/office/drawing/2014/main" xmlns="" id="{8DB93BC8-1901-4339-8039-DF5EFED9BA45}"/>
                </a:ext>
              </a:extLst>
            </p:cNvPr>
            <p:cNvSpPr>
              <a:spLocks noChangeShapeType="1"/>
            </p:cNvSpPr>
            <p:nvPr/>
          </p:nvSpPr>
          <p:spPr bwMode="auto">
            <a:xfrm>
              <a:off x="3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0" name="Line 42">
              <a:extLst>
                <a:ext uri="{FF2B5EF4-FFF2-40B4-BE49-F238E27FC236}">
                  <a16:creationId xmlns:a16="http://schemas.microsoft.com/office/drawing/2014/main" xmlns="" id="{C39E0354-7140-4D8E-87A1-4CFD4F2F3366}"/>
                </a:ext>
              </a:extLst>
            </p:cNvPr>
            <p:cNvSpPr>
              <a:spLocks noChangeShapeType="1"/>
            </p:cNvSpPr>
            <p:nvPr/>
          </p:nvSpPr>
          <p:spPr bwMode="auto">
            <a:xfrm>
              <a:off x="1152"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1" name="Line 43">
              <a:extLst>
                <a:ext uri="{FF2B5EF4-FFF2-40B4-BE49-F238E27FC236}">
                  <a16:creationId xmlns:a16="http://schemas.microsoft.com/office/drawing/2014/main" xmlns="" id="{69CF46A7-337A-4798-B361-E18D21A0D4A6}"/>
                </a:ext>
              </a:extLst>
            </p:cNvPr>
            <p:cNvSpPr>
              <a:spLocks noChangeShapeType="1"/>
            </p:cNvSpPr>
            <p:nvPr/>
          </p:nvSpPr>
          <p:spPr bwMode="auto">
            <a:xfrm>
              <a:off x="1920"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2" name="Line 44">
              <a:extLst>
                <a:ext uri="{FF2B5EF4-FFF2-40B4-BE49-F238E27FC236}">
                  <a16:creationId xmlns:a16="http://schemas.microsoft.com/office/drawing/2014/main" xmlns="" id="{01E6E2B0-6BDA-49FA-BAC8-117DFE38A98D}"/>
                </a:ext>
              </a:extLst>
            </p:cNvPr>
            <p:cNvSpPr>
              <a:spLocks noChangeShapeType="1"/>
            </p:cNvSpPr>
            <p:nvPr/>
          </p:nvSpPr>
          <p:spPr bwMode="auto">
            <a:xfrm>
              <a:off x="2688"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3" name="Line 45">
              <a:extLst>
                <a:ext uri="{FF2B5EF4-FFF2-40B4-BE49-F238E27FC236}">
                  <a16:creationId xmlns:a16="http://schemas.microsoft.com/office/drawing/2014/main" xmlns="" id="{AD37C84C-6DEA-4B24-BCD3-8001E82C618E}"/>
                </a:ext>
              </a:extLst>
            </p:cNvPr>
            <p:cNvSpPr>
              <a:spLocks noChangeShapeType="1"/>
            </p:cNvSpPr>
            <p:nvPr/>
          </p:nvSpPr>
          <p:spPr bwMode="auto">
            <a:xfrm>
              <a:off x="3648" y="1824"/>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4" name="Line 46">
              <a:extLst>
                <a:ext uri="{FF2B5EF4-FFF2-40B4-BE49-F238E27FC236}">
                  <a16:creationId xmlns:a16="http://schemas.microsoft.com/office/drawing/2014/main" xmlns="" id="{A24CAA58-3EE0-4675-812E-D0D1C1C15ED9}"/>
                </a:ext>
              </a:extLst>
            </p:cNvPr>
            <p:cNvSpPr>
              <a:spLocks noChangeShapeType="1"/>
            </p:cNvSpPr>
            <p:nvPr/>
          </p:nvSpPr>
          <p:spPr bwMode="auto">
            <a:xfrm>
              <a:off x="345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5" name="Line 47">
              <a:extLst>
                <a:ext uri="{FF2B5EF4-FFF2-40B4-BE49-F238E27FC236}">
                  <a16:creationId xmlns:a16="http://schemas.microsoft.com/office/drawing/2014/main" xmlns="" id="{599EDA8D-F989-4932-8BE1-6E1D3EB6012E}"/>
                </a:ext>
              </a:extLst>
            </p:cNvPr>
            <p:cNvSpPr>
              <a:spLocks noChangeShapeType="1"/>
            </p:cNvSpPr>
            <p:nvPr/>
          </p:nvSpPr>
          <p:spPr bwMode="auto">
            <a:xfrm>
              <a:off x="3648" y="34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6" name="Oval 48">
              <a:extLst>
                <a:ext uri="{FF2B5EF4-FFF2-40B4-BE49-F238E27FC236}">
                  <a16:creationId xmlns:a16="http://schemas.microsoft.com/office/drawing/2014/main" xmlns="" id="{5F992210-53B3-492E-9ACD-20AE115A2375}"/>
                </a:ext>
              </a:extLst>
            </p:cNvPr>
            <p:cNvSpPr>
              <a:spLocks noChangeArrowheads="1"/>
            </p:cNvSpPr>
            <p:nvPr/>
          </p:nvSpPr>
          <p:spPr bwMode="auto">
            <a:xfrm>
              <a:off x="4176"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37" name="Line 49">
              <a:extLst>
                <a:ext uri="{FF2B5EF4-FFF2-40B4-BE49-F238E27FC236}">
                  <a16:creationId xmlns:a16="http://schemas.microsoft.com/office/drawing/2014/main" xmlns="" id="{7DBB940B-54CE-4785-A83D-26E2ADCAE789}"/>
                </a:ext>
              </a:extLst>
            </p:cNvPr>
            <p:cNvSpPr>
              <a:spLocks noChangeShapeType="1"/>
            </p:cNvSpPr>
            <p:nvPr/>
          </p:nvSpPr>
          <p:spPr bwMode="auto">
            <a:xfrm>
              <a:off x="4416"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38" name="Text Box 50">
              <a:extLst>
                <a:ext uri="{FF2B5EF4-FFF2-40B4-BE49-F238E27FC236}">
                  <a16:creationId xmlns:a16="http://schemas.microsoft.com/office/drawing/2014/main" xmlns="" id="{6DBC9388-84AB-4470-A7A3-48A92C5667AD}"/>
                </a:ext>
              </a:extLst>
            </p:cNvPr>
            <p:cNvSpPr txBox="1">
              <a:spLocks noChangeArrowheads="1"/>
            </p:cNvSpPr>
            <p:nvPr/>
          </p:nvSpPr>
          <p:spPr bwMode="auto">
            <a:xfrm>
              <a:off x="4224"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8</a:t>
              </a:r>
              <a:endParaRPr lang="en-CA" altLang="en-US"/>
            </a:p>
          </p:txBody>
        </p:sp>
        <p:sp>
          <p:nvSpPr>
            <p:cNvPr id="47139" name="Line 51">
              <a:extLst>
                <a:ext uri="{FF2B5EF4-FFF2-40B4-BE49-F238E27FC236}">
                  <a16:creationId xmlns:a16="http://schemas.microsoft.com/office/drawing/2014/main" xmlns="" id="{53ECAED3-5C6D-42C7-AC42-2B569CA79AFC}"/>
                </a:ext>
              </a:extLst>
            </p:cNvPr>
            <p:cNvSpPr>
              <a:spLocks noChangeShapeType="1"/>
            </p:cNvSpPr>
            <p:nvPr/>
          </p:nvSpPr>
          <p:spPr bwMode="auto">
            <a:xfrm>
              <a:off x="4656" y="2496"/>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0" name="Text Box 52">
              <a:extLst>
                <a:ext uri="{FF2B5EF4-FFF2-40B4-BE49-F238E27FC236}">
                  <a16:creationId xmlns:a16="http://schemas.microsoft.com/office/drawing/2014/main" xmlns="" id="{2ED3A7FE-576F-4E7E-8852-69C070E2C3A6}"/>
                </a:ext>
              </a:extLst>
            </p:cNvPr>
            <p:cNvSpPr txBox="1">
              <a:spLocks noChangeArrowheads="1"/>
            </p:cNvSpPr>
            <p:nvPr/>
          </p:nvSpPr>
          <p:spPr bwMode="auto">
            <a:xfrm>
              <a:off x="4686" y="225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H</a:t>
              </a:r>
              <a:endParaRPr lang="en-CA" altLang="en-US"/>
            </a:p>
          </p:txBody>
        </p:sp>
        <p:sp>
          <p:nvSpPr>
            <p:cNvPr id="47141" name="Oval 53">
              <a:extLst>
                <a:ext uri="{FF2B5EF4-FFF2-40B4-BE49-F238E27FC236}">
                  <a16:creationId xmlns:a16="http://schemas.microsoft.com/office/drawing/2014/main" xmlns="" id="{C4BD5F12-6685-4269-9183-80BF0EAA0675}"/>
                </a:ext>
              </a:extLst>
            </p:cNvPr>
            <p:cNvSpPr>
              <a:spLocks noChangeArrowheads="1"/>
            </p:cNvSpPr>
            <p:nvPr/>
          </p:nvSpPr>
          <p:spPr bwMode="auto">
            <a:xfrm>
              <a:off x="4944" y="2256"/>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42" name="Line 54">
              <a:extLst>
                <a:ext uri="{FF2B5EF4-FFF2-40B4-BE49-F238E27FC236}">
                  <a16:creationId xmlns:a16="http://schemas.microsoft.com/office/drawing/2014/main" xmlns="" id="{7B27F250-5F2E-4146-A8CD-9E436F6A52C7}"/>
                </a:ext>
              </a:extLst>
            </p:cNvPr>
            <p:cNvSpPr>
              <a:spLocks noChangeShapeType="1"/>
            </p:cNvSpPr>
            <p:nvPr/>
          </p:nvSpPr>
          <p:spPr bwMode="auto">
            <a:xfrm>
              <a:off x="5184" y="2256"/>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3" name="Text Box 55">
              <a:extLst>
                <a:ext uri="{FF2B5EF4-FFF2-40B4-BE49-F238E27FC236}">
                  <a16:creationId xmlns:a16="http://schemas.microsoft.com/office/drawing/2014/main" xmlns="" id="{231D430B-6E27-42A5-92B0-952E6C90F321}"/>
                </a:ext>
              </a:extLst>
            </p:cNvPr>
            <p:cNvSpPr txBox="1">
              <a:spLocks noChangeArrowheads="1"/>
            </p:cNvSpPr>
            <p:nvPr/>
          </p:nvSpPr>
          <p:spPr bwMode="auto">
            <a:xfrm>
              <a:off x="4992" y="2352"/>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9</a:t>
              </a:r>
              <a:endParaRPr lang="en-CA" altLang="en-US"/>
            </a:p>
          </p:txBody>
        </p:sp>
        <p:sp>
          <p:nvSpPr>
            <p:cNvPr id="47144" name="Text Box 56">
              <a:extLst>
                <a:ext uri="{FF2B5EF4-FFF2-40B4-BE49-F238E27FC236}">
                  <a16:creationId xmlns:a16="http://schemas.microsoft.com/office/drawing/2014/main" xmlns="" id="{16283795-89A9-4D85-94AC-3EA5EF3789C5}"/>
                </a:ext>
              </a:extLst>
            </p:cNvPr>
            <p:cNvSpPr txBox="1">
              <a:spLocks noChangeArrowheads="1"/>
            </p:cNvSpPr>
            <p:nvPr/>
          </p:nvSpPr>
          <p:spPr bwMode="auto">
            <a:xfrm>
              <a:off x="5472" y="22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endParaRPr lang="en-CA" altLang="en-US"/>
            </a:p>
          </p:txBody>
        </p:sp>
        <p:sp>
          <p:nvSpPr>
            <p:cNvPr id="47145" name="Oval 57">
              <a:extLst>
                <a:ext uri="{FF2B5EF4-FFF2-40B4-BE49-F238E27FC236}">
                  <a16:creationId xmlns:a16="http://schemas.microsoft.com/office/drawing/2014/main" xmlns="" id="{4C265B6F-0F95-44C4-B404-5EE9915CBF68}"/>
                </a:ext>
              </a:extLst>
            </p:cNvPr>
            <p:cNvSpPr>
              <a:spLocks noChangeArrowheads="1"/>
            </p:cNvSpPr>
            <p:nvPr/>
          </p:nvSpPr>
          <p:spPr bwMode="auto">
            <a:xfrm>
              <a:off x="4608" y="3120"/>
              <a:ext cx="480" cy="48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47146" name="Line 58">
              <a:extLst>
                <a:ext uri="{FF2B5EF4-FFF2-40B4-BE49-F238E27FC236}">
                  <a16:creationId xmlns:a16="http://schemas.microsoft.com/office/drawing/2014/main" xmlns="" id="{3F28BF28-12BD-4678-90CE-3D9F523A73BF}"/>
                </a:ext>
              </a:extLst>
            </p:cNvPr>
            <p:cNvSpPr>
              <a:spLocks noChangeShapeType="1"/>
            </p:cNvSpPr>
            <p:nvPr/>
          </p:nvSpPr>
          <p:spPr bwMode="auto">
            <a:xfrm>
              <a:off x="4848" y="312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7" name="Text Box 59">
              <a:extLst>
                <a:ext uri="{FF2B5EF4-FFF2-40B4-BE49-F238E27FC236}">
                  <a16:creationId xmlns:a16="http://schemas.microsoft.com/office/drawing/2014/main" xmlns="" id="{194F46FA-52FF-4F1D-B1D1-20835D02668C}"/>
                </a:ext>
              </a:extLst>
            </p:cNvPr>
            <p:cNvSpPr txBox="1">
              <a:spLocks noChangeArrowheads="1"/>
            </p:cNvSpPr>
            <p:nvPr/>
          </p:nvSpPr>
          <p:spPr bwMode="auto">
            <a:xfrm>
              <a:off x="4656" y="3216"/>
              <a:ext cx="1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47148" name="Text Box 60">
              <a:extLst>
                <a:ext uri="{FF2B5EF4-FFF2-40B4-BE49-F238E27FC236}">
                  <a16:creationId xmlns:a16="http://schemas.microsoft.com/office/drawing/2014/main" xmlns="" id="{BE8FA616-4D82-40BB-A647-EDBEE7B5F37F}"/>
                </a:ext>
              </a:extLst>
            </p:cNvPr>
            <p:cNvSpPr txBox="1">
              <a:spLocks noChangeArrowheads="1"/>
            </p:cNvSpPr>
            <p:nvPr/>
          </p:nvSpPr>
          <p:spPr bwMode="auto">
            <a:xfrm>
              <a:off x="4896" y="273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J</a:t>
              </a:r>
              <a:endParaRPr lang="en-CA" altLang="en-US"/>
            </a:p>
          </p:txBody>
        </p:sp>
        <p:sp>
          <p:nvSpPr>
            <p:cNvPr id="47149" name="Text Box 61">
              <a:extLst>
                <a:ext uri="{FF2B5EF4-FFF2-40B4-BE49-F238E27FC236}">
                  <a16:creationId xmlns:a16="http://schemas.microsoft.com/office/drawing/2014/main" xmlns="" id="{435BDC30-046D-401C-963A-6A07B9D38C03}"/>
                </a:ext>
              </a:extLst>
            </p:cNvPr>
            <p:cNvSpPr txBox="1">
              <a:spLocks noChangeArrowheads="1"/>
            </p:cNvSpPr>
            <p:nvPr/>
          </p:nvSpPr>
          <p:spPr bwMode="auto">
            <a:xfrm>
              <a:off x="3021" y="275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F</a:t>
              </a:r>
              <a:endParaRPr lang="en-CA" altLang="en-US"/>
            </a:p>
          </p:txBody>
        </p:sp>
        <p:sp>
          <p:nvSpPr>
            <p:cNvPr id="47150" name="Text Box 62">
              <a:extLst>
                <a:ext uri="{FF2B5EF4-FFF2-40B4-BE49-F238E27FC236}">
                  <a16:creationId xmlns:a16="http://schemas.microsoft.com/office/drawing/2014/main" xmlns="" id="{8BCF9A26-C4F6-47F8-92BF-CDBADBDC7E5E}"/>
                </a:ext>
              </a:extLst>
            </p:cNvPr>
            <p:cNvSpPr txBox="1">
              <a:spLocks noChangeArrowheads="1"/>
            </p:cNvSpPr>
            <p:nvPr/>
          </p:nvSpPr>
          <p:spPr bwMode="auto">
            <a:xfrm>
              <a:off x="2916" y="177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D</a:t>
              </a:r>
              <a:endParaRPr lang="en-CA" altLang="en-US"/>
            </a:p>
          </p:txBody>
        </p:sp>
        <p:sp>
          <p:nvSpPr>
            <p:cNvPr id="47151" name="Line 63">
              <a:extLst>
                <a:ext uri="{FF2B5EF4-FFF2-40B4-BE49-F238E27FC236}">
                  <a16:creationId xmlns:a16="http://schemas.microsoft.com/office/drawing/2014/main" xmlns="" id="{E8F13F77-97F2-466C-9419-D130C5D947CA}"/>
                </a:ext>
              </a:extLst>
            </p:cNvPr>
            <p:cNvSpPr>
              <a:spLocks noChangeShapeType="1"/>
            </p:cNvSpPr>
            <p:nvPr/>
          </p:nvSpPr>
          <p:spPr bwMode="auto">
            <a:xfrm>
              <a:off x="3744" y="2496"/>
              <a:ext cx="432" cy="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52" name="Line 64">
              <a:extLst>
                <a:ext uri="{FF2B5EF4-FFF2-40B4-BE49-F238E27FC236}">
                  <a16:creationId xmlns:a16="http://schemas.microsoft.com/office/drawing/2014/main" xmlns="" id="{F6861A84-FB13-46AB-85BE-9953E7B9E488}"/>
                </a:ext>
              </a:extLst>
            </p:cNvPr>
            <p:cNvSpPr>
              <a:spLocks noChangeShapeType="1"/>
            </p:cNvSpPr>
            <p:nvPr/>
          </p:nvSpPr>
          <p:spPr bwMode="auto">
            <a:xfrm>
              <a:off x="3936" y="1824"/>
              <a:ext cx="288" cy="48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53" name="Line 65">
              <a:extLst>
                <a:ext uri="{FF2B5EF4-FFF2-40B4-BE49-F238E27FC236}">
                  <a16:creationId xmlns:a16="http://schemas.microsoft.com/office/drawing/2014/main" xmlns="" id="{1550F1DF-9531-4954-97C2-B1321FE61A36}"/>
                </a:ext>
              </a:extLst>
            </p:cNvPr>
            <p:cNvSpPr>
              <a:spLocks noChangeShapeType="1"/>
            </p:cNvSpPr>
            <p:nvPr/>
          </p:nvSpPr>
          <p:spPr bwMode="auto">
            <a:xfrm flipV="1">
              <a:off x="3936" y="2688"/>
              <a:ext cx="480" cy="72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54" name="Line 66">
              <a:extLst>
                <a:ext uri="{FF2B5EF4-FFF2-40B4-BE49-F238E27FC236}">
                  <a16:creationId xmlns:a16="http://schemas.microsoft.com/office/drawing/2014/main" xmlns="" id="{78E32DA9-08A8-4432-9DA1-CC7B13EFFD6B}"/>
                </a:ext>
              </a:extLst>
            </p:cNvPr>
            <p:cNvSpPr>
              <a:spLocks noChangeShapeType="1"/>
            </p:cNvSpPr>
            <p:nvPr/>
          </p:nvSpPr>
          <p:spPr bwMode="auto">
            <a:xfrm>
              <a:off x="4464" y="2736"/>
              <a:ext cx="33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55" name="Text Box 67">
              <a:extLst>
                <a:ext uri="{FF2B5EF4-FFF2-40B4-BE49-F238E27FC236}">
                  <a16:creationId xmlns:a16="http://schemas.microsoft.com/office/drawing/2014/main" xmlns="" id="{3582F02C-F064-4D9A-A057-E087D4650F08}"/>
                </a:ext>
              </a:extLst>
            </p:cNvPr>
            <p:cNvSpPr txBox="1">
              <a:spLocks noChangeArrowheads="1"/>
            </p:cNvSpPr>
            <p:nvPr/>
          </p:nvSpPr>
          <p:spPr bwMode="auto">
            <a:xfrm>
              <a:off x="4620" y="276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I</a:t>
              </a:r>
              <a:endParaRPr lang="en-CA" altLang="en-US"/>
            </a:p>
          </p:txBody>
        </p:sp>
        <p:sp>
          <p:nvSpPr>
            <p:cNvPr id="47156" name="Line 68">
              <a:extLst>
                <a:ext uri="{FF2B5EF4-FFF2-40B4-BE49-F238E27FC236}">
                  <a16:creationId xmlns:a16="http://schemas.microsoft.com/office/drawing/2014/main" xmlns="" id="{A25397E4-9CA6-4016-9659-D388E0B2DA85}"/>
                </a:ext>
              </a:extLst>
            </p:cNvPr>
            <p:cNvSpPr>
              <a:spLocks noChangeShapeType="1"/>
            </p:cNvSpPr>
            <p:nvPr/>
          </p:nvSpPr>
          <p:spPr bwMode="auto">
            <a:xfrm flipV="1">
              <a:off x="4896" y="2736"/>
              <a:ext cx="28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57" name="Line 69">
              <a:extLst>
                <a:ext uri="{FF2B5EF4-FFF2-40B4-BE49-F238E27FC236}">
                  <a16:creationId xmlns:a16="http://schemas.microsoft.com/office/drawing/2014/main" xmlns="" id="{1255DC02-2FFB-4CFE-8D41-C791C29E1BC9}"/>
                </a:ext>
              </a:extLst>
            </p:cNvPr>
            <p:cNvSpPr>
              <a:spLocks noChangeShapeType="1"/>
            </p:cNvSpPr>
            <p:nvPr/>
          </p:nvSpPr>
          <p:spPr bwMode="auto">
            <a:xfrm>
              <a:off x="2688" y="273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8" name="Line 70">
              <a:extLst>
                <a:ext uri="{FF2B5EF4-FFF2-40B4-BE49-F238E27FC236}">
                  <a16:creationId xmlns:a16="http://schemas.microsoft.com/office/drawing/2014/main" xmlns="" id="{C4E38DBA-36F4-4BEF-A499-0D9824194657}"/>
                </a:ext>
              </a:extLst>
            </p:cNvPr>
            <p:cNvSpPr>
              <a:spLocks noChangeShapeType="1"/>
            </p:cNvSpPr>
            <p:nvPr/>
          </p:nvSpPr>
          <p:spPr bwMode="auto">
            <a:xfrm>
              <a:off x="2688" y="384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59" name="Line 71">
              <a:extLst>
                <a:ext uri="{FF2B5EF4-FFF2-40B4-BE49-F238E27FC236}">
                  <a16:creationId xmlns:a16="http://schemas.microsoft.com/office/drawing/2014/main" xmlns="" id="{A50992F3-EAD6-40E3-AB96-FC03E10BEFF6}"/>
                </a:ext>
              </a:extLst>
            </p:cNvPr>
            <p:cNvSpPr>
              <a:spLocks noChangeShapeType="1"/>
            </p:cNvSpPr>
            <p:nvPr/>
          </p:nvSpPr>
          <p:spPr bwMode="auto">
            <a:xfrm flipV="1">
              <a:off x="4260" y="2736"/>
              <a:ext cx="192"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60" name="Text Box 72">
              <a:extLst>
                <a:ext uri="{FF2B5EF4-FFF2-40B4-BE49-F238E27FC236}">
                  <a16:creationId xmlns:a16="http://schemas.microsoft.com/office/drawing/2014/main" xmlns="" id="{46F3913C-8E01-4310-AED3-D8B7F4C84DF8}"/>
                </a:ext>
              </a:extLst>
            </p:cNvPr>
            <p:cNvSpPr txBox="1">
              <a:spLocks noChangeArrowheads="1"/>
            </p:cNvSpPr>
            <p:nvPr/>
          </p:nvSpPr>
          <p:spPr bwMode="auto">
            <a:xfrm>
              <a:off x="2880" y="358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G</a:t>
              </a:r>
              <a:endParaRPr lang="en-CA" altLang="en-US"/>
            </a:p>
          </p:txBody>
        </p:sp>
        <p:sp>
          <p:nvSpPr>
            <p:cNvPr id="47161" name="Line 73">
              <a:extLst>
                <a:ext uri="{FF2B5EF4-FFF2-40B4-BE49-F238E27FC236}">
                  <a16:creationId xmlns:a16="http://schemas.microsoft.com/office/drawing/2014/main" xmlns="" id="{FBD321AC-1295-4E0F-80F1-24D02A04159B}"/>
                </a:ext>
              </a:extLst>
            </p:cNvPr>
            <p:cNvSpPr>
              <a:spLocks noChangeShapeType="1"/>
            </p:cNvSpPr>
            <p:nvPr/>
          </p:nvSpPr>
          <p:spPr bwMode="auto">
            <a:xfrm>
              <a:off x="4416"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2" name="Line 74">
              <a:extLst>
                <a:ext uri="{FF2B5EF4-FFF2-40B4-BE49-F238E27FC236}">
                  <a16:creationId xmlns:a16="http://schemas.microsoft.com/office/drawing/2014/main" xmlns="" id="{3826CDAD-B3CD-4C22-8550-0B312CFF9411}"/>
                </a:ext>
              </a:extLst>
            </p:cNvPr>
            <p:cNvSpPr>
              <a:spLocks noChangeShapeType="1"/>
            </p:cNvSpPr>
            <p:nvPr/>
          </p:nvSpPr>
          <p:spPr bwMode="auto">
            <a:xfrm>
              <a:off x="4848" y="33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3" name="Line 75">
              <a:extLst>
                <a:ext uri="{FF2B5EF4-FFF2-40B4-BE49-F238E27FC236}">
                  <a16:creationId xmlns:a16="http://schemas.microsoft.com/office/drawing/2014/main" xmlns="" id="{0AC58935-81B4-47B1-AAB1-07F3CEB8ABC8}"/>
                </a:ext>
              </a:extLst>
            </p:cNvPr>
            <p:cNvSpPr>
              <a:spLocks noChangeShapeType="1"/>
            </p:cNvSpPr>
            <p:nvPr/>
          </p:nvSpPr>
          <p:spPr bwMode="auto">
            <a:xfrm>
              <a:off x="5184" y="2496"/>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64" name="Text Box 76">
              <a:extLst>
                <a:ext uri="{FF2B5EF4-FFF2-40B4-BE49-F238E27FC236}">
                  <a16:creationId xmlns:a16="http://schemas.microsoft.com/office/drawing/2014/main" xmlns="" id="{63C634E1-6667-4D62-BA45-147EA43D6554}"/>
                </a:ext>
              </a:extLst>
            </p:cNvPr>
            <p:cNvSpPr txBox="1">
              <a:spLocks noChangeArrowheads="1"/>
            </p:cNvSpPr>
            <p:nvPr/>
          </p:nvSpPr>
          <p:spPr bwMode="auto">
            <a:xfrm>
              <a:off x="672" y="2487"/>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47165" name="Text Box 77">
              <a:extLst>
                <a:ext uri="{FF2B5EF4-FFF2-40B4-BE49-F238E27FC236}">
                  <a16:creationId xmlns:a16="http://schemas.microsoft.com/office/drawing/2014/main" xmlns="" id="{A91BC4F2-D9A5-4EF8-ACD4-953C675ED25C}"/>
                </a:ext>
              </a:extLst>
            </p:cNvPr>
            <p:cNvSpPr txBox="1">
              <a:spLocks noChangeArrowheads="1"/>
            </p:cNvSpPr>
            <p:nvPr/>
          </p:nvSpPr>
          <p:spPr bwMode="auto">
            <a:xfrm>
              <a:off x="1440" y="250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7166" name="Text Box 78">
              <a:extLst>
                <a:ext uri="{FF2B5EF4-FFF2-40B4-BE49-F238E27FC236}">
                  <a16:creationId xmlns:a16="http://schemas.microsoft.com/office/drawing/2014/main" xmlns="" id="{A55FB956-39F5-432B-A588-AB7EC128B9DD}"/>
                </a:ext>
              </a:extLst>
            </p:cNvPr>
            <p:cNvSpPr txBox="1">
              <a:spLocks noChangeArrowheads="1"/>
            </p:cNvSpPr>
            <p:nvPr/>
          </p:nvSpPr>
          <p:spPr bwMode="auto">
            <a:xfrm>
              <a:off x="2208" y="24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7167" name="Text Box 79">
              <a:extLst>
                <a:ext uri="{FF2B5EF4-FFF2-40B4-BE49-F238E27FC236}">
                  <a16:creationId xmlns:a16="http://schemas.microsoft.com/office/drawing/2014/main" xmlns="" id="{18D21988-E4AC-4B35-85F5-7C72D0E27164}"/>
                </a:ext>
              </a:extLst>
            </p:cNvPr>
            <p:cNvSpPr txBox="1">
              <a:spLocks noChangeArrowheads="1"/>
            </p:cNvSpPr>
            <p:nvPr/>
          </p:nvSpPr>
          <p:spPr bwMode="auto">
            <a:xfrm>
              <a:off x="3066" y="192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7</a:t>
              </a:r>
              <a:endParaRPr lang="en-CA" altLang="en-US"/>
            </a:p>
          </p:txBody>
        </p:sp>
        <p:sp>
          <p:nvSpPr>
            <p:cNvPr id="47168" name="Text Box 80">
              <a:extLst>
                <a:ext uri="{FF2B5EF4-FFF2-40B4-BE49-F238E27FC236}">
                  <a16:creationId xmlns:a16="http://schemas.microsoft.com/office/drawing/2014/main" xmlns="" id="{735FDEA5-7B31-4CE4-9D89-A4E731A8DF13}"/>
                </a:ext>
              </a:extLst>
            </p:cNvPr>
            <p:cNvSpPr txBox="1">
              <a:spLocks noChangeArrowheads="1"/>
            </p:cNvSpPr>
            <p:nvPr/>
          </p:nvSpPr>
          <p:spPr bwMode="auto">
            <a:xfrm>
              <a:off x="2928" y="378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7169" name="Text Box 81">
              <a:extLst>
                <a:ext uri="{FF2B5EF4-FFF2-40B4-BE49-F238E27FC236}">
                  <a16:creationId xmlns:a16="http://schemas.microsoft.com/office/drawing/2014/main" xmlns="" id="{9A335C3E-6526-4C39-B229-A748AE353054}"/>
                </a:ext>
              </a:extLst>
            </p:cNvPr>
            <p:cNvSpPr txBox="1">
              <a:spLocks noChangeArrowheads="1"/>
            </p:cNvSpPr>
            <p:nvPr/>
          </p:nvSpPr>
          <p:spPr bwMode="auto">
            <a:xfrm>
              <a:off x="2958" y="2949"/>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3</a:t>
              </a:r>
              <a:endParaRPr lang="en-CA" altLang="en-US"/>
            </a:p>
          </p:txBody>
        </p:sp>
        <p:sp>
          <p:nvSpPr>
            <p:cNvPr id="47170" name="Text Box 82">
              <a:extLst>
                <a:ext uri="{FF2B5EF4-FFF2-40B4-BE49-F238E27FC236}">
                  <a16:creationId xmlns:a16="http://schemas.microsoft.com/office/drawing/2014/main" xmlns="" id="{482893D9-78A8-48FA-A338-E1C6BE05259A}"/>
                </a:ext>
              </a:extLst>
            </p:cNvPr>
            <p:cNvSpPr txBox="1">
              <a:spLocks noChangeArrowheads="1"/>
            </p:cNvSpPr>
            <p:nvPr/>
          </p:nvSpPr>
          <p:spPr bwMode="auto">
            <a:xfrm>
              <a:off x="2961" y="244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6</a:t>
              </a:r>
              <a:endParaRPr lang="en-CA" altLang="en-US"/>
            </a:p>
          </p:txBody>
        </p:sp>
        <p:sp>
          <p:nvSpPr>
            <p:cNvPr id="47171" name="Text Box 83">
              <a:extLst>
                <a:ext uri="{FF2B5EF4-FFF2-40B4-BE49-F238E27FC236}">
                  <a16:creationId xmlns:a16="http://schemas.microsoft.com/office/drawing/2014/main" xmlns="" id="{308C8472-FA81-4635-B5C0-06F245FC1331}"/>
                </a:ext>
              </a:extLst>
            </p:cNvPr>
            <p:cNvSpPr txBox="1">
              <a:spLocks noChangeArrowheads="1"/>
            </p:cNvSpPr>
            <p:nvPr/>
          </p:nvSpPr>
          <p:spPr bwMode="auto">
            <a:xfrm>
              <a:off x="4509" y="285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2</a:t>
              </a:r>
              <a:endParaRPr lang="en-CA" altLang="en-US"/>
            </a:p>
          </p:txBody>
        </p:sp>
        <p:sp>
          <p:nvSpPr>
            <p:cNvPr id="47172" name="Text Box 84">
              <a:extLst>
                <a:ext uri="{FF2B5EF4-FFF2-40B4-BE49-F238E27FC236}">
                  <a16:creationId xmlns:a16="http://schemas.microsoft.com/office/drawing/2014/main" xmlns="" id="{DFF47A22-954A-4DC0-91A8-75D57CBC905F}"/>
                </a:ext>
              </a:extLst>
            </p:cNvPr>
            <p:cNvSpPr txBox="1">
              <a:spLocks noChangeArrowheads="1"/>
            </p:cNvSpPr>
            <p:nvPr/>
          </p:nvSpPr>
          <p:spPr bwMode="auto">
            <a:xfrm>
              <a:off x="4992" y="286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1</a:t>
              </a:r>
              <a:endParaRPr lang="en-CA" altLang="en-US"/>
            </a:p>
          </p:txBody>
        </p:sp>
        <p:sp>
          <p:nvSpPr>
            <p:cNvPr id="47173" name="Text Box 85">
              <a:extLst>
                <a:ext uri="{FF2B5EF4-FFF2-40B4-BE49-F238E27FC236}">
                  <a16:creationId xmlns:a16="http://schemas.microsoft.com/office/drawing/2014/main" xmlns="" id="{34BCD828-7ED2-4E9A-982A-53B235EE516D}"/>
                </a:ext>
              </a:extLst>
            </p:cNvPr>
            <p:cNvSpPr txBox="1">
              <a:spLocks noChangeArrowheads="1"/>
            </p:cNvSpPr>
            <p:nvPr/>
          </p:nvSpPr>
          <p:spPr bwMode="auto">
            <a:xfrm>
              <a:off x="4704" y="243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altLang="en-US"/>
                <a:t>5</a:t>
              </a:r>
              <a:endParaRPr lang="en-CA" altLang="en-US"/>
            </a:p>
          </p:txBody>
        </p:sp>
      </p:grpSp>
      <p:sp>
        <p:nvSpPr>
          <p:cNvPr id="47111" name="Text Box 86">
            <a:extLst>
              <a:ext uri="{FF2B5EF4-FFF2-40B4-BE49-F238E27FC236}">
                <a16:creationId xmlns:a16="http://schemas.microsoft.com/office/drawing/2014/main" xmlns="" id="{8A178346-C87A-436F-9E2E-45D0224C2A9C}"/>
              </a:ext>
            </a:extLst>
          </p:cNvPr>
          <p:cNvSpPr txBox="1">
            <a:spLocks noChangeArrowheads="1"/>
          </p:cNvSpPr>
          <p:nvPr/>
        </p:nvSpPr>
        <p:spPr bwMode="auto">
          <a:xfrm>
            <a:off x="2895600" y="4648201"/>
            <a:ext cx="76200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buFontTx/>
              <a:buChar char="•"/>
            </a:pPr>
            <a:r>
              <a:rPr lang="en-US" altLang="en-US" sz="2000"/>
              <a:t>Say we have estimated durations of all tasks (in days)</a:t>
            </a:r>
          </a:p>
          <a:p>
            <a:pPr eaLnBrk="1" hangingPunct="1">
              <a:spcBef>
                <a:spcPct val="50000"/>
              </a:spcBef>
              <a:buFontTx/>
              <a:buChar char="•"/>
            </a:pPr>
            <a:r>
              <a:rPr lang="en-US" altLang="en-US" sz="2000"/>
              <a:t>New PERT chart, with durations filled in:</a:t>
            </a:r>
          </a:p>
          <a:p>
            <a:pPr eaLnBrk="1" hangingPunct="1">
              <a:spcBef>
                <a:spcPct val="50000"/>
              </a:spcBef>
              <a:buFontTx/>
              <a:buChar char="•"/>
            </a:pPr>
            <a:r>
              <a:rPr lang="en-US" altLang="en-US" sz="2000"/>
              <a:t>Note, dummy tasks (dashed lines) always have a duration of zero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2">
            <a:extLst>
              <a:ext uri="{FF2B5EF4-FFF2-40B4-BE49-F238E27FC236}">
                <a16:creationId xmlns:a16="http://schemas.microsoft.com/office/drawing/2014/main" xmlns="" id="{0D3C9D49-4945-481A-8CFF-E8C5E8B47FDE}"/>
              </a:ext>
            </a:extLst>
          </p:cNvPr>
          <p:cNvSpPr>
            <a:spLocks noGrp="1" noChangeArrowheads="1"/>
          </p:cNvSpPr>
          <p:nvPr>
            <p:ph type="title"/>
          </p:nvPr>
        </p:nvSpPr>
        <p:spPr>
          <a:xfrm>
            <a:off x="2209800" y="0"/>
            <a:ext cx="7772400" cy="533400"/>
          </a:xfrm>
        </p:spPr>
        <p:txBody>
          <a:bodyPr>
            <a:normAutofit fontScale="90000"/>
          </a:bodyPr>
          <a:lstStyle/>
          <a:p>
            <a:r>
              <a:rPr lang="en-US" altLang="en-US"/>
              <a:t>Calculating ECTs</a:t>
            </a:r>
            <a:endParaRPr lang="en-CA" altLang="en-US"/>
          </a:p>
        </p:txBody>
      </p:sp>
      <p:sp>
        <p:nvSpPr>
          <p:cNvPr id="48134" name="Rectangle 3">
            <a:extLst>
              <a:ext uri="{FF2B5EF4-FFF2-40B4-BE49-F238E27FC236}">
                <a16:creationId xmlns:a16="http://schemas.microsoft.com/office/drawing/2014/main" xmlns="" id="{4AFE821C-0FE5-4D94-BA86-F75EA2CF74B7}"/>
              </a:ext>
            </a:extLst>
          </p:cNvPr>
          <p:cNvSpPr>
            <a:spLocks noGrp="1" noChangeArrowheads="1"/>
          </p:cNvSpPr>
          <p:nvPr>
            <p:ph idx="1"/>
          </p:nvPr>
        </p:nvSpPr>
        <p:spPr>
          <a:xfrm>
            <a:off x="2362200" y="381000"/>
            <a:ext cx="7772400" cy="3352800"/>
          </a:xfrm>
        </p:spPr>
        <p:txBody>
          <a:bodyPr>
            <a:normAutofit fontScale="85000" lnSpcReduction="10000"/>
          </a:bodyPr>
          <a:lstStyle/>
          <a:p>
            <a:r>
              <a:rPr lang="en-US" altLang="en-US" sz="1800"/>
              <a:t>ECT = earliest time event can be completed</a:t>
            </a:r>
          </a:p>
          <a:p>
            <a:r>
              <a:rPr lang="en-US" altLang="en-US" sz="1800"/>
              <a:t>To calculate:</a:t>
            </a:r>
          </a:p>
          <a:p>
            <a:pPr lvl="1"/>
            <a:r>
              <a:rPr lang="en-US" altLang="en-US"/>
              <a:t>For an event not depending on others:  ECT = 0</a:t>
            </a:r>
          </a:p>
          <a:p>
            <a:pPr marL="1143000" lvl="2"/>
            <a:r>
              <a:rPr lang="en-US" altLang="en-US" sz="1800"/>
              <a:t>Usually this is the first event</a:t>
            </a:r>
          </a:p>
          <a:p>
            <a:pPr lvl="1"/>
            <a:r>
              <a:rPr lang="en-US" altLang="en-US"/>
              <a:t>For an event E depending on one or more others:</a:t>
            </a:r>
          </a:p>
          <a:p>
            <a:pPr marL="1143000" lvl="2"/>
            <a:r>
              <a:rPr lang="en-US" altLang="en-US" sz="1800"/>
              <a:t>Calculate ECTs of event(s) that E depends on</a:t>
            </a:r>
          </a:p>
          <a:p>
            <a:pPr marL="1143000" lvl="2"/>
            <a:r>
              <a:rPr lang="en-US" altLang="en-US" sz="1800"/>
              <a:t>Add duration(s) of task(s) leading to E</a:t>
            </a:r>
          </a:p>
          <a:p>
            <a:pPr marL="1143000" lvl="2"/>
            <a:r>
              <a:rPr lang="en-US" altLang="en-US" sz="1800"/>
              <a:t>If E depends on more than one event, take MAX</a:t>
            </a:r>
          </a:p>
          <a:p>
            <a:r>
              <a:rPr lang="en-US" altLang="en-US" sz="1800"/>
              <a:t>Proceed left to right ( </a:t>
            </a:r>
            <a:r>
              <a:rPr lang="en-US" altLang="en-US" sz="1800">
                <a:sym typeface="Wingdings" panose="05000000000000000000" pitchFamily="2" charset="2"/>
              </a:rPr>
              <a:t> )</a:t>
            </a:r>
            <a:r>
              <a:rPr lang="en-US" altLang="en-US" sz="1800"/>
              <a:t> through the chart</a:t>
            </a:r>
          </a:p>
          <a:p>
            <a:r>
              <a:rPr lang="en-US" altLang="en-US" sz="1800"/>
              <a:t>Exercise:  calculate the ECT for our example.	</a:t>
            </a:r>
            <a:endParaRPr lang="en-CA" altLang="en-US" sz="1800"/>
          </a:p>
        </p:txBody>
      </p:sp>
      <p:sp>
        <p:nvSpPr>
          <p:cNvPr id="5" name="Date Placeholder 3">
            <a:extLst>
              <a:ext uri="{FF2B5EF4-FFF2-40B4-BE49-F238E27FC236}">
                <a16:creationId xmlns:a16="http://schemas.microsoft.com/office/drawing/2014/main" xmlns="" id="{5739FCAA-B1FB-49F0-9BC7-70AC156E27D2}"/>
              </a:ext>
            </a:extLst>
          </p:cNvPr>
          <p:cNvSpPr>
            <a:spLocks noGrp="1"/>
          </p:cNvSpPr>
          <p:nvPr>
            <p:ph type="dt" sz="half" idx="10"/>
          </p:nvPr>
        </p:nvSpPr>
        <p:spPr/>
        <p:txBody>
          <a:bodyPr/>
          <a:lstStyle/>
          <a:p>
            <a:pPr>
              <a:defRPr/>
            </a:pPr>
            <a:r>
              <a:rPr lang="en-US"/>
              <a:t>UWO</a:t>
            </a:r>
          </a:p>
        </p:txBody>
      </p:sp>
      <p:sp>
        <p:nvSpPr>
          <p:cNvPr id="6" name="Footer Placeholder 4">
            <a:extLst>
              <a:ext uri="{FF2B5EF4-FFF2-40B4-BE49-F238E27FC236}">
                <a16:creationId xmlns:a16="http://schemas.microsoft.com/office/drawing/2014/main" xmlns="" id="{A5E3E9A5-F236-4C59-8B72-C3C70BE1A66A}"/>
              </a:ext>
            </a:extLst>
          </p:cNvPr>
          <p:cNvSpPr>
            <a:spLocks noGrp="1"/>
          </p:cNvSpPr>
          <p:nvPr>
            <p:ph type="ftr" sz="quarter" idx="11"/>
          </p:nvPr>
        </p:nvSpPr>
        <p:spPr/>
        <p:txBody>
          <a:bodyPr/>
          <a:lstStyle/>
          <a:p>
            <a:pPr>
              <a:defRPr/>
            </a:pPr>
            <a:r>
              <a:rPr lang="en-US"/>
              <a:t>Computer Science Department</a:t>
            </a:r>
          </a:p>
        </p:txBody>
      </p:sp>
      <p:sp>
        <p:nvSpPr>
          <p:cNvPr id="7" name="Slide Number Placeholder 5">
            <a:extLst>
              <a:ext uri="{FF2B5EF4-FFF2-40B4-BE49-F238E27FC236}">
                <a16:creationId xmlns:a16="http://schemas.microsoft.com/office/drawing/2014/main" xmlns="" id="{EBC3D82A-F2CD-455A-A61B-EF692A101253}"/>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0A5019-E9FE-4F04-96A5-8A8348B089D7}" type="slidenum">
              <a:rPr lang="en-US" altLang="en-US" sz="1400">
                <a:latin typeface="Times" panose="02020603050405020304" pitchFamily="18" charset="0"/>
              </a:rPr>
              <a:pPr/>
              <a:t>34</a:t>
            </a:fld>
            <a:endParaRPr lang="en-US" altLang="en-US" sz="1400">
              <a:latin typeface="Times" panose="02020603050405020304" pitchFamily="18" charset="0"/>
            </a:endParaRPr>
          </a:p>
        </p:txBody>
      </p:sp>
      <p:pic>
        <p:nvPicPr>
          <p:cNvPr id="48135" name="Picture 87">
            <a:extLst>
              <a:ext uri="{FF2B5EF4-FFF2-40B4-BE49-F238E27FC236}">
                <a16:creationId xmlns:a16="http://schemas.microsoft.com/office/drawing/2014/main" xmlns="" id="{3047EDF0-4792-43B1-BD6D-8FCCF07BF64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00" y="3581401"/>
            <a:ext cx="5867400"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a:extLst>
              <a:ext uri="{FF2B5EF4-FFF2-40B4-BE49-F238E27FC236}">
                <a16:creationId xmlns:a16="http://schemas.microsoft.com/office/drawing/2014/main" xmlns="" id="{E2BCAEB6-FD4E-40AB-91B0-508ACE84AE80}"/>
              </a:ext>
            </a:extLst>
          </p:cNvPr>
          <p:cNvSpPr>
            <a:spLocks noGrp="1" noChangeArrowheads="1"/>
          </p:cNvSpPr>
          <p:nvPr>
            <p:ph type="title"/>
          </p:nvPr>
        </p:nvSpPr>
        <p:spPr>
          <a:xfrm>
            <a:off x="2209800" y="0"/>
            <a:ext cx="7772400" cy="533400"/>
          </a:xfrm>
        </p:spPr>
        <p:txBody>
          <a:bodyPr>
            <a:normAutofit fontScale="90000"/>
          </a:bodyPr>
          <a:lstStyle/>
          <a:p>
            <a:r>
              <a:rPr lang="en-US" altLang="en-US"/>
              <a:t>Calculating LCT</a:t>
            </a:r>
            <a:endParaRPr lang="en-CA" altLang="en-US"/>
          </a:p>
        </p:txBody>
      </p:sp>
      <p:sp>
        <p:nvSpPr>
          <p:cNvPr id="49158" name="Rectangle 3">
            <a:extLst>
              <a:ext uri="{FF2B5EF4-FFF2-40B4-BE49-F238E27FC236}">
                <a16:creationId xmlns:a16="http://schemas.microsoft.com/office/drawing/2014/main" xmlns="" id="{B4722BE9-7412-484D-B075-299CC0A527BB}"/>
              </a:ext>
            </a:extLst>
          </p:cNvPr>
          <p:cNvSpPr>
            <a:spLocks noGrp="1" noChangeArrowheads="1"/>
          </p:cNvSpPr>
          <p:nvPr>
            <p:ph idx="1"/>
          </p:nvPr>
        </p:nvSpPr>
        <p:spPr>
          <a:xfrm>
            <a:off x="2438400" y="457200"/>
            <a:ext cx="8229600" cy="3733800"/>
          </a:xfrm>
        </p:spPr>
        <p:txBody>
          <a:bodyPr>
            <a:normAutofit fontScale="92500" lnSpcReduction="10000"/>
          </a:bodyPr>
          <a:lstStyle/>
          <a:p>
            <a:r>
              <a:rPr lang="en-US" altLang="en-US" sz="1800"/>
              <a:t>LCT = latest time event can be completed, while still finishing last ask at indicated time</a:t>
            </a:r>
          </a:p>
          <a:p>
            <a:r>
              <a:rPr lang="en-US" altLang="en-US" sz="1800"/>
              <a:t>To calculate:</a:t>
            </a:r>
          </a:p>
          <a:p>
            <a:pPr lvl="1"/>
            <a:r>
              <a:rPr lang="en-US" altLang="en-US"/>
              <a:t>For an event which no other events depend on:  LCT = ECT</a:t>
            </a:r>
          </a:p>
          <a:p>
            <a:pPr marL="1143000" lvl="2"/>
            <a:r>
              <a:rPr lang="en-US" altLang="en-US" sz="1800"/>
              <a:t>Generally there will only be one such event</a:t>
            </a:r>
          </a:p>
          <a:p>
            <a:pPr lvl="1"/>
            <a:r>
              <a:rPr lang="en-US" altLang="en-US"/>
              <a:t>For an event E which one or more others depend on:</a:t>
            </a:r>
          </a:p>
          <a:p>
            <a:pPr marL="1143000" lvl="2"/>
            <a:r>
              <a:rPr lang="en-US" altLang="en-US" sz="1800"/>
              <a:t>Calculate LCTs of event(s) that depend on E</a:t>
            </a:r>
          </a:p>
          <a:p>
            <a:pPr marL="1143000" lvl="2"/>
            <a:r>
              <a:rPr lang="en-US" altLang="en-US" sz="1800"/>
              <a:t>Subtract duration(s) of task(s) leading from E</a:t>
            </a:r>
          </a:p>
          <a:p>
            <a:pPr marL="1143000" lvl="2"/>
            <a:r>
              <a:rPr lang="en-US" altLang="en-US" sz="1800"/>
              <a:t>If more than one event depends on E, take MINIMUM</a:t>
            </a:r>
          </a:p>
          <a:p>
            <a:r>
              <a:rPr lang="en-US" altLang="en-US" sz="1800"/>
              <a:t>Proceed right to left ( </a:t>
            </a:r>
            <a:r>
              <a:rPr lang="en-US" altLang="en-US" sz="1800">
                <a:sym typeface="Wingdings" panose="05000000000000000000" pitchFamily="2" charset="2"/>
              </a:rPr>
              <a:t> )</a:t>
            </a:r>
            <a:r>
              <a:rPr lang="en-US" altLang="en-US" sz="1800"/>
              <a:t> through PERT chart</a:t>
            </a:r>
          </a:p>
          <a:p>
            <a:r>
              <a:rPr lang="en-US" altLang="en-US" sz="1800"/>
              <a:t>Exercise:  calculate LCT for our example</a:t>
            </a:r>
            <a:endParaRPr lang="en-CA" altLang="en-US" sz="1800"/>
          </a:p>
        </p:txBody>
      </p:sp>
      <p:sp>
        <p:nvSpPr>
          <p:cNvPr id="5" name="Date Placeholder 3">
            <a:extLst>
              <a:ext uri="{FF2B5EF4-FFF2-40B4-BE49-F238E27FC236}">
                <a16:creationId xmlns:a16="http://schemas.microsoft.com/office/drawing/2014/main" xmlns="" id="{6F5AA808-FA0E-4BD7-9061-4610FAD1C434}"/>
              </a:ext>
            </a:extLst>
          </p:cNvPr>
          <p:cNvSpPr>
            <a:spLocks noGrp="1"/>
          </p:cNvSpPr>
          <p:nvPr>
            <p:ph type="dt" sz="half" idx="10"/>
          </p:nvPr>
        </p:nvSpPr>
        <p:spPr/>
        <p:txBody>
          <a:bodyPr/>
          <a:lstStyle/>
          <a:p>
            <a:pPr>
              <a:defRPr/>
            </a:pPr>
            <a:endParaRPr lang="en-US" dirty="0"/>
          </a:p>
        </p:txBody>
      </p:sp>
      <p:sp>
        <p:nvSpPr>
          <p:cNvPr id="7" name="Slide Number Placeholder 5">
            <a:extLst>
              <a:ext uri="{FF2B5EF4-FFF2-40B4-BE49-F238E27FC236}">
                <a16:creationId xmlns:a16="http://schemas.microsoft.com/office/drawing/2014/main" xmlns="" id="{994CBA5C-5EEC-4FBC-A62C-267B93894CFC}"/>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pic>
        <p:nvPicPr>
          <p:cNvPr id="49159" name="Picture 87">
            <a:extLst>
              <a:ext uri="{FF2B5EF4-FFF2-40B4-BE49-F238E27FC236}">
                <a16:creationId xmlns:a16="http://schemas.microsoft.com/office/drawing/2014/main" xmlns="" id="{E25E5AE8-FCC8-4E9D-8219-7F2E83DB4DD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24200" y="3311526"/>
            <a:ext cx="7010400"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a:extLst>
              <a:ext uri="{FF2B5EF4-FFF2-40B4-BE49-F238E27FC236}">
                <a16:creationId xmlns:a16="http://schemas.microsoft.com/office/drawing/2014/main" xmlns="" id="{572802C4-C31D-496B-A479-FF0538A9645A}"/>
              </a:ext>
            </a:extLst>
          </p:cNvPr>
          <p:cNvSpPr>
            <a:spLocks noGrp="1" noChangeArrowheads="1"/>
          </p:cNvSpPr>
          <p:nvPr>
            <p:ph type="title"/>
          </p:nvPr>
        </p:nvSpPr>
        <p:spPr>
          <a:xfrm>
            <a:off x="1905000" y="228600"/>
            <a:ext cx="8229600" cy="609600"/>
          </a:xfrm>
        </p:spPr>
        <p:txBody>
          <a:bodyPr>
            <a:normAutofit fontScale="90000"/>
          </a:bodyPr>
          <a:lstStyle/>
          <a:p>
            <a:r>
              <a:rPr lang="en-US" altLang="en-US"/>
              <a:t>Critical Path</a:t>
            </a:r>
          </a:p>
        </p:txBody>
      </p:sp>
      <p:sp>
        <p:nvSpPr>
          <p:cNvPr id="7" name="Date Placeholder 2">
            <a:extLst>
              <a:ext uri="{FF2B5EF4-FFF2-40B4-BE49-F238E27FC236}">
                <a16:creationId xmlns:a16="http://schemas.microsoft.com/office/drawing/2014/main" xmlns="" id="{BC28636E-5102-4060-B08F-681C6A7D3E0A}"/>
              </a:ext>
            </a:extLst>
          </p:cNvPr>
          <p:cNvSpPr>
            <a:spLocks noGrp="1"/>
          </p:cNvSpPr>
          <p:nvPr>
            <p:ph type="dt" sz="half" idx="10"/>
          </p:nvPr>
        </p:nvSpPr>
        <p:spPr/>
        <p:txBody>
          <a:bodyPr/>
          <a:lstStyle/>
          <a:p>
            <a:pPr>
              <a:defRPr/>
            </a:pPr>
            <a:endParaRPr lang="en-US" dirty="0"/>
          </a:p>
        </p:txBody>
      </p:sp>
      <p:sp>
        <p:nvSpPr>
          <p:cNvPr id="8" name="Footer Placeholder 3">
            <a:extLst>
              <a:ext uri="{FF2B5EF4-FFF2-40B4-BE49-F238E27FC236}">
                <a16:creationId xmlns:a16="http://schemas.microsoft.com/office/drawing/2014/main" xmlns="" id="{FB76D7C8-38B0-475B-B702-6FAA38B7D592}"/>
              </a:ext>
            </a:extLst>
          </p:cNvPr>
          <p:cNvSpPr>
            <a:spLocks noGrp="1"/>
          </p:cNvSpPr>
          <p:nvPr>
            <p:ph type="ftr" sz="quarter" idx="11"/>
          </p:nvPr>
        </p:nvSpPr>
        <p:spPr/>
        <p:txBody>
          <a:bodyPr/>
          <a:lstStyle/>
          <a:p>
            <a:pPr>
              <a:defRPr/>
            </a:pPr>
            <a:endParaRPr lang="en-US" dirty="0"/>
          </a:p>
        </p:txBody>
      </p:sp>
      <p:sp>
        <p:nvSpPr>
          <p:cNvPr id="9" name="Slide Number Placeholder 4">
            <a:extLst>
              <a:ext uri="{FF2B5EF4-FFF2-40B4-BE49-F238E27FC236}">
                <a16:creationId xmlns:a16="http://schemas.microsoft.com/office/drawing/2014/main" xmlns="" id="{95D5ABA0-1855-493E-BC42-B91EF9186DD6}"/>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
        <p:nvSpPr>
          <p:cNvPr id="50182" name="Text Box 86">
            <a:extLst>
              <a:ext uri="{FF2B5EF4-FFF2-40B4-BE49-F238E27FC236}">
                <a16:creationId xmlns:a16="http://schemas.microsoft.com/office/drawing/2014/main" xmlns="" id="{181DEB35-057A-4E19-B069-AC5A80360D72}"/>
              </a:ext>
            </a:extLst>
          </p:cNvPr>
          <p:cNvSpPr txBox="1">
            <a:spLocks noChangeArrowheads="1"/>
          </p:cNvSpPr>
          <p:nvPr/>
        </p:nvSpPr>
        <p:spPr bwMode="auto">
          <a:xfrm>
            <a:off x="2667000" y="4267201"/>
            <a:ext cx="457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Red line is the critical path</a:t>
            </a:r>
          </a:p>
          <a:p>
            <a:pPr eaLnBrk="1" hangingPunct="1">
              <a:spcBef>
                <a:spcPct val="50000"/>
              </a:spcBef>
            </a:pPr>
            <a:r>
              <a:rPr lang="en-US" altLang="en-US" sz="2000"/>
              <a:t>What does it represent?</a:t>
            </a:r>
          </a:p>
        </p:txBody>
      </p:sp>
      <p:sp>
        <p:nvSpPr>
          <p:cNvPr id="50183" name="Freeform 87">
            <a:extLst>
              <a:ext uri="{FF2B5EF4-FFF2-40B4-BE49-F238E27FC236}">
                <a16:creationId xmlns:a16="http://schemas.microsoft.com/office/drawing/2014/main" xmlns="" id="{0CDAD3E5-5919-4A4B-9864-EDF955A08BFD}"/>
              </a:ext>
            </a:extLst>
          </p:cNvPr>
          <p:cNvSpPr>
            <a:spLocks/>
          </p:cNvSpPr>
          <p:nvPr/>
        </p:nvSpPr>
        <p:spPr bwMode="auto">
          <a:xfrm>
            <a:off x="2438400" y="2209800"/>
            <a:ext cx="4121150" cy="831850"/>
          </a:xfrm>
          <a:custGeom>
            <a:avLst/>
            <a:gdLst>
              <a:gd name="T0" fmla="*/ 0 w 2596"/>
              <a:gd name="T1" fmla="*/ 2147483647 h 524"/>
              <a:gd name="T2" fmla="*/ 2147483647 w 2596"/>
              <a:gd name="T3" fmla="*/ 2147483647 h 524"/>
              <a:gd name="T4" fmla="*/ 2147483647 w 2596"/>
              <a:gd name="T5" fmla="*/ 2147483647 h 524"/>
              <a:gd name="T6" fmla="*/ 2147483647 w 2596"/>
              <a:gd name="T7" fmla="*/ 2147483647 h 524"/>
              <a:gd name="T8" fmla="*/ 2147483647 w 2596"/>
              <a:gd name="T9" fmla="*/ 2147483647 h 524"/>
              <a:gd name="T10" fmla="*/ 2147483647 w 2596"/>
              <a:gd name="T11" fmla="*/ 2147483647 h 524"/>
              <a:gd name="T12" fmla="*/ 2147483647 w 2596"/>
              <a:gd name="T13" fmla="*/ 2147483647 h 524"/>
              <a:gd name="T14" fmla="*/ 2147483647 w 2596"/>
              <a:gd name="T15" fmla="*/ 2147483647 h 524"/>
              <a:gd name="T16" fmla="*/ 2147483647 w 2596"/>
              <a:gd name="T17" fmla="*/ 2147483647 h 524"/>
              <a:gd name="T18" fmla="*/ 2147483647 w 2596"/>
              <a:gd name="T19" fmla="*/ 2147483647 h 524"/>
              <a:gd name="T20" fmla="*/ 2147483647 w 2596"/>
              <a:gd name="T21" fmla="*/ 2147483647 h 524"/>
              <a:gd name="T22" fmla="*/ 2147483647 w 2596"/>
              <a:gd name="T23" fmla="*/ 2147483647 h 524"/>
              <a:gd name="T24" fmla="*/ 2147483647 w 2596"/>
              <a:gd name="T25" fmla="*/ 2147483647 h 524"/>
              <a:gd name="T26" fmla="*/ 2147483647 w 2596"/>
              <a:gd name="T27" fmla="*/ 2147483647 h 524"/>
              <a:gd name="T28" fmla="*/ 2147483647 w 2596"/>
              <a:gd name="T29" fmla="*/ 2147483647 h 524"/>
              <a:gd name="T30" fmla="*/ 2147483647 w 2596"/>
              <a:gd name="T31" fmla="*/ 0 h 52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596"/>
              <a:gd name="T49" fmla="*/ 0 h 524"/>
              <a:gd name="T50" fmla="*/ 2596 w 2596"/>
              <a:gd name="T51" fmla="*/ 524 h 52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596" h="524">
                <a:moveTo>
                  <a:pt x="0" y="498"/>
                </a:moveTo>
                <a:cubicBezTo>
                  <a:pt x="70" y="476"/>
                  <a:pt x="144" y="491"/>
                  <a:pt x="215" y="472"/>
                </a:cubicBezTo>
                <a:cubicBezTo>
                  <a:pt x="297" y="480"/>
                  <a:pt x="362" y="497"/>
                  <a:pt x="438" y="524"/>
                </a:cubicBezTo>
                <a:cubicBezTo>
                  <a:pt x="702" y="507"/>
                  <a:pt x="957" y="516"/>
                  <a:pt x="1221" y="524"/>
                </a:cubicBezTo>
                <a:cubicBezTo>
                  <a:pt x="1476" y="516"/>
                  <a:pt x="1732" y="518"/>
                  <a:pt x="1986" y="498"/>
                </a:cubicBezTo>
                <a:cubicBezTo>
                  <a:pt x="2026" y="490"/>
                  <a:pt x="2062" y="484"/>
                  <a:pt x="2098" y="464"/>
                </a:cubicBezTo>
                <a:cubicBezTo>
                  <a:pt x="2125" y="449"/>
                  <a:pt x="2136" y="431"/>
                  <a:pt x="2166" y="421"/>
                </a:cubicBezTo>
                <a:cubicBezTo>
                  <a:pt x="2214" y="373"/>
                  <a:pt x="2264" y="330"/>
                  <a:pt x="2313" y="283"/>
                </a:cubicBezTo>
                <a:cubicBezTo>
                  <a:pt x="2328" y="269"/>
                  <a:pt x="2340" y="251"/>
                  <a:pt x="2347" y="232"/>
                </a:cubicBezTo>
                <a:cubicBezTo>
                  <a:pt x="2350" y="223"/>
                  <a:pt x="2350" y="213"/>
                  <a:pt x="2356" y="206"/>
                </a:cubicBezTo>
                <a:cubicBezTo>
                  <a:pt x="2367" y="192"/>
                  <a:pt x="2386" y="184"/>
                  <a:pt x="2399" y="171"/>
                </a:cubicBezTo>
                <a:cubicBezTo>
                  <a:pt x="2415" y="120"/>
                  <a:pt x="2436" y="134"/>
                  <a:pt x="2476" y="94"/>
                </a:cubicBezTo>
                <a:cubicBezTo>
                  <a:pt x="2485" y="85"/>
                  <a:pt x="2492" y="76"/>
                  <a:pt x="2502" y="68"/>
                </a:cubicBezTo>
                <a:cubicBezTo>
                  <a:pt x="2518" y="55"/>
                  <a:pt x="2538" y="48"/>
                  <a:pt x="2553" y="34"/>
                </a:cubicBezTo>
                <a:cubicBezTo>
                  <a:pt x="2559" y="28"/>
                  <a:pt x="2565" y="22"/>
                  <a:pt x="2571" y="17"/>
                </a:cubicBezTo>
                <a:cubicBezTo>
                  <a:pt x="2579" y="11"/>
                  <a:pt x="2596" y="0"/>
                  <a:pt x="2596" y="0"/>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50184" name="Freeform 88">
            <a:extLst>
              <a:ext uri="{FF2B5EF4-FFF2-40B4-BE49-F238E27FC236}">
                <a16:creationId xmlns:a16="http://schemas.microsoft.com/office/drawing/2014/main" xmlns="" id="{A87C506F-35F3-4750-9D39-83C62AE0E292}"/>
              </a:ext>
            </a:extLst>
          </p:cNvPr>
          <p:cNvSpPr>
            <a:spLocks/>
          </p:cNvSpPr>
          <p:nvPr/>
        </p:nvSpPr>
        <p:spPr bwMode="auto">
          <a:xfrm>
            <a:off x="6573838" y="1951039"/>
            <a:ext cx="2755900" cy="928687"/>
          </a:xfrm>
          <a:custGeom>
            <a:avLst/>
            <a:gdLst>
              <a:gd name="T0" fmla="*/ 0 w 1736"/>
              <a:gd name="T1" fmla="*/ 2147483647 h 585"/>
              <a:gd name="T2" fmla="*/ 2147483647 w 1736"/>
              <a:gd name="T3" fmla="*/ 2147483647 h 585"/>
              <a:gd name="T4" fmla="*/ 2147483647 w 1736"/>
              <a:gd name="T5" fmla="*/ 2147483647 h 585"/>
              <a:gd name="T6" fmla="*/ 2147483647 w 1736"/>
              <a:gd name="T7" fmla="*/ 2147483647 h 585"/>
              <a:gd name="T8" fmla="*/ 2147483647 w 1736"/>
              <a:gd name="T9" fmla="*/ 0 h 585"/>
              <a:gd name="T10" fmla="*/ 2147483647 w 1736"/>
              <a:gd name="T11" fmla="*/ 2147483647 h 585"/>
              <a:gd name="T12" fmla="*/ 2147483647 w 1736"/>
              <a:gd name="T13" fmla="*/ 2147483647 h 585"/>
              <a:gd name="T14" fmla="*/ 2147483647 w 1736"/>
              <a:gd name="T15" fmla="*/ 2147483647 h 585"/>
              <a:gd name="T16" fmla="*/ 2147483647 w 1736"/>
              <a:gd name="T17" fmla="*/ 2147483647 h 585"/>
              <a:gd name="T18" fmla="*/ 2147483647 w 1736"/>
              <a:gd name="T19" fmla="*/ 2147483647 h 585"/>
              <a:gd name="T20" fmla="*/ 2147483647 w 1736"/>
              <a:gd name="T21" fmla="*/ 2147483647 h 585"/>
              <a:gd name="T22" fmla="*/ 2147483647 w 1736"/>
              <a:gd name="T23" fmla="*/ 2147483647 h 585"/>
              <a:gd name="T24" fmla="*/ 2147483647 w 1736"/>
              <a:gd name="T25" fmla="*/ 2147483647 h 585"/>
              <a:gd name="T26" fmla="*/ 2147483647 w 1736"/>
              <a:gd name="T27" fmla="*/ 2147483647 h 5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36"/>
              <a:gd name="T43" fmla="*/ 0 h 585"/>
              <a:gd name="T44" fmla="*/ 1736 w 1736"/>
              <a:gd name="T45" fmla="*/ 585 h 5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36" h="585">
                <a:moveTo>
                  <a:pt x="0" y="155"/>
                </a:moveTo>
                <a:cubicBezTo>
                  <a:pt x="23" y="140"/>
                  <a:pt x="46" y="125"/>
                  <a:pt x="69" y="112"/>
                </a:cubicBezTo>
                <a:cubicBezTo>
                  <a:pt x="77" y="107"/>
                  <a:pt x="124" y="97"/>
                  <a:pt x="129" y="95"/>
                </a:cubicBezTo>
                <a:cubicBezTo>
                  <a:pt x="226" y="58"/>
                  <a:pt x="109" y="97"/>
                  <a:pt x="189" y="61"/>
                </a:cubicBezTo>
                <a:cubicBezTo>
                  <a:pt x="256" y="31"/>
                  <a:pt x="333" y="15"/>
                  <a:pt x="404" y="0"/>
                </a:cubicBezTo>
                <a:cubicBezTo>
                  <a:pt x="485" y="6"/>
                  <a:pt x="525" y="5"/>
                  <a:pt x="593" y="26"/>
                </a:cubicBezTo>
                <a:cubicBezTo>
                  <a:pt x="635" y="54"/>
                  <a:pt x="653" y="94"/>
                  <a:pt x="688" y="129"/>
                </a:cubicBezTo>
                <a:cubicBezTo>
                  <a:pt x="707" y="148"/>
                  <a:pt x="734" y="166"/>
                  <a:pt x="756" y="181"/>
                </a:cubicBezTo>
                <a:cubicBezTo>
                  <a:pt x="773" y="206"/>
                  <a:pt x="800" y="224"/>
                  <a:pt x="817" y="250"/>
                </a:cubicBezTo>
                <a:cubicBezTo>
                  <a:pt x="857" y="310"/>
                  <a:pt x="840" y="284"/>
                  <a:pt x="868" y="327"/>
                </a:cubicBezTo>
                <a:cubicBezTo>
                  <a:pt x="888" y="358"/>
                  <a:pt x="894" y="394"/>
                  <a:pt x="920" y="422"/>
                </a:cubicBezTo>
                <a:cubicBezTo>
                  <a:pt x="939" y="480"/>
                  <a:pt x="947" y="500"/>
                  <a:pt x="980" y="551"/>
                </a:cubicBezTo>
                <a:cubicBezTo>
                  <a:pt x="991" y="568"/>
                  <a:pt x="1032" y="585"/>
                  <a:pt x="1032" y="585"/>
                </a:cubicBezTo>
                <a:cubicBezTo>
                  <a:pt x="1266" y="572"/>
                  <a:pt x="1501" y="585"/>
                  <a:pt x="1736" y="585"/>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pic>
        <p:nvPicPr>
          <p:cNvPr id="50185" name="Picture 89">
            <a:extLst>
              <a:ext uri="{FF2B5EF4-FFF2-40B4-BE49-F238E27FC236}">
                <a16:creationId xmlns:a16="http://schemas.microsoft.com/office/drawing/2014/main" xmlns="" id="{150838DD-6761-456C-A239-36F0215F266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09801" y="1143001"/>
            <a:ext cx="810577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2">
            <a:extLst>
              <a:ext uri="{FF2B5EF4-FFF2-40B4-BE49-F238E27FC236}">
                <a16:creationId xmlns:a16="http://schemas.microsoft.com/office/drawing/2014/main" xmlns="" id="{1E7F0A13-D90E-4B4B-B219-C8D00E1E12A2}"/>
              </a:ext>
            </a:extLst>
          </p:cNvPr>
          <p:cNvSpPr>
            <a:spLocks noGrp="1" noChangeArrowheads="1"/>
          </p:cNvSpPr>
          <p:nvPr>
            <p:ph type="title"/>
          </p:nvPr>
        </p:nvSpPr>
        <p:spPr>
          <a:xfrm>
            <a:off x="1981200" y="0"/>
            <a:ext cx="7772400" cy="381000"/>
          </a:xfrm>
        </p:spPr>
        <p:txBody>
          <a:bodyPr>
            <a:normAutofit fontScale="90000"/>
          </a:bodyPr>
          <a:lstStyle/>
          <a:p>
            <a:r>
              <a:rPr lang="en-US" altLang="en-US"/>
              <a:t>Uses of PERT Charts</a:t>
            </a:r>
            <a:endParaRPr lang="en-CA" altLang="en-US"/>
          </a:p>
        </p:txBody>
      </p:sp>
      <p:sp>
        <p:nvSpPr>
          <p:cNvPr id="51206" name="Rectangle 3">
            <a:extLst>
              <a:ext uri="{FF2B5EF4-FFF2-40B4-BE49-F238E27FC236}">
                <a16:creationId xmlns:a16="http://schemas.microsoft.com/office/drawing/2014/main" xmlns="" id="{2BE934E5-77E5-48DA-B3E2-C52E6E93F6ED}"/>
              </a:ext>
            </a:extLst>
          </p:cNvPr>
          <p:cNvSpPr>
            <a:spLocks noGrp="1" noChangeArrowheads="1"/>
          </p:cNvSpPr>
          <p:nvPr>
            <p:ph idx="1"/>
          </p:nvPr>
        </p:nvSpPr>
        <p:spPr>
          <a:xfrm>
            <a:off x="2333625" y="333375"/>
            <a:ext cx="8458200" cy="6477000"/>
          </a:xfrm>
        </p:spPr>
        <p:txBody>
          <a:bodyPr>
            <a:normAutofit fontScale="92500" lnSpcReduction="10000"/>
          </a:bodyPr>
          <a:lstStyle/>
          <a:p>
            <a:r>
              <a:rPr lang="en-US" altLang="en-US" sz="1800"/>
              <a:t>We can use PERT charts for:</a:t>
            </a:r>
          </a:p>
          <a:p>
            <a:pPr lvl="1"/>
            <a:r>
              <a:rPr lang="en-US" altLang="en-US"/>
              <a:t>Determining the estimated time to complete a project</a:t>
            </a:r>
          </a:p>
          <a:p>
            <a:pPr lvl="1"/>
            <a:r>
              <a:rPr lang="en-US" altLang="en-US"/>
              <a:t>Deriving actual project dates</a:t>
            </a:r>
          </a:p>
          <a:p>
            <a:pPr lvl="1"/>
            <a:r>
              <a:rPr lang="en-US" altLang="en-US"/>
              <a:t>Allocating resources</a:t>
            </a:r>
          </a:p>
          <a:p>
            <a:pPr lvl="1"/>
            <a:r>
              <a:rPr lang="en-US" altLang="en-US"/>
              <a:t>Identifying potential and current problems (is one task behind schedule?, can we shuffle people?)</a:t>
            </a:r>
          </a:p>
          <a:p>
            <a:r>
              <a:rPr lang="en-US" altLang="en-US" sz="1800" i="1"/>
              <a:t>Critical Path: </a:t>
            </a:r>
            <a:r>
              <a:rPr lang="en-US" altLang="en-US" sz="1800"/>
              <a:t>Path through chart such that if any deadline slips, the final deadline slips (where all events have ECT = LCT (usually there is only one)</a:t>
            </a:r>
          </a:p>
          <a:p>
            <a:r>
              <a:rPr lang="en-US" altLang="en-US" sz="1800"/>
              <a:t>In software example:</a:t>
            </a:r>
          </a:p>
          <a:p>
            <a:pPr lvl="1"/>
            <a:r>
              <a:rPr lang="en-US" altLang="en-US"/>
              <a:t>Task I is not on the critical path: even if we don’t finish it until time 18, we’re still okay</a:t>
            </a:r>
          </a:p>
          <a:p>
            <a:pPr lvl="1"/>
            <a:r>
              <a:rPr lang="en-US" altLang="en-US"/>
              <a:t>Task D is on the critical path: if we don’t finish it until for example, time 16, then:</a:t>
            </a:r>
          </a:p>
          <a:p>
            <a:pPr marL="1143000" lvl="2"/>
            <a:r>
              <a:rPr lang="en-US" altLang="en-US" sz="1800"/>
              <a:t>We can’t start task H (duration 3) until time 16</a:t>
            </a:r>
          </a:p>
          <a:p>
            <a:pPr marL="1143000" lvl="2"/>
            <a:r>
              <a:rPr lang="en-US" altLang="en-US" sz="1800"/>
              <a:t>So we can’t complete task H until time 21</a:t>
            </a:r>
          </a:p>
          <a:p>
            <a:r>
              <a:rPr lang="en-US" altLang="en-US" sz="1800"/>
              <a:t>We can use PERT charts for </a:t>
            </a:r>
          </a:p>
          <a:p>
            <a:pPr lvl="1"/>
            <a:r>
              <a:rPr lang="en-US" altLang="en-US"/>
              <a:t>Identifying the critical path</a:t>
            </a:r>
          </a:p>
          <a:p>
            <a:pPr lvl="1"/>
            <a:r>
              <a:rPr lang="en-US" altLang="en-US"/>
              <a:t>Reallocating resources, e.g. from non-critical to critical tasks.</a:t>
            </a:r>
          </a:p>
        </p:txBody>
      </p:sp>
      <p:sp>
        <p:nvSpPr>
          <p:cNvPr id="4" name="Date Placeholder 3">
            <a:extLst>
              <a:ext uri="{FF2B5EF4-FFF2-40B4-BE49-F238E27FC236}">
                <a16:creationId xmlns:a16="http://schemas.microsoft.com/office/drawing/2014/main" xmlns="" id="{B1FA491B-33B2-48E9-ADCB-C5E2272A27FB}"/>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xmlns="" id="{11CC2CC2-131B-4EF6-8010-38A52AF8F7B5}"/>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xmlns="" id="{62B4CC67-2EE7-446D-A56A-FDFED09AA5E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2">
            <a:extLst>
              <a:ext uri="{FF2B5EF4-FFF2-40B4-BE49-F238E27FC236}">
                <a16:creationId xmlns:a16="http://schemas.microsoft.com/office/drawing/2014/main" xmlns="" id="{87F61ACB-CB0D-4BFB-94EB-80941FA420D3}"/>
              </a:ext>
            </a:extLst>
          </p:cNvPr>
          <p:cNvSpPr>
            <a:spLocks noGrp="1" noChangeArrowheads="1"/>
          </p:cNvSpPr>
          <p:nvPr>
            <p:ph type="title"/>
          </p:nvPr>
        </p:nvSpPr>
        <p:spPr/>
        <p:txBody>
          <a:bodyPr/>
          <a:lstStyle/>
          <a:p>
            <a:r>
              <a:rPr lang="en-US" altLang="en-US"/>
              <a:t>Gantt Charts</a:t>
            </a:r>
          </a:p>
        </p:txBody>
      </p:sp>
      <p:sp>
        <p:nvSpPr>
          <p:cNvPr id="54278" name="Rectangle 3">
            <a:extLst>
              <a:ext uri="{FF2B5EF4-FFF2-40B4-BE49-F238E27FC236}">
                <a16:creationId xmlns:a16="http://schemas.microsoft.com/office/drawing/2014/main" xmlns="" id="{395C6DE6-9253-42ED-B732-BD750A7350A9}"/>
              </a:ext>
            </a:extLst>
          </p:cNvPr>
          <p:cNvSpPr>
            <a:spLocks noGrp="1" noChangeArrowheads="1"/>
          </p:cNvSpPr>
          <p:nvPr>
            <p:ph idx="1"/>
          </p:nvPr>
        </p:nvSpPr>
        <p:spPr/>
        <p:txBody>
          <a:bodyPr/>
          <a:lstStyle/>
          <a:p>
            <a:pPr marL="0" indent="0">
              <a:buFontTx/>
              <a:buChar char="•"/>
            </a:pPr>
            <a:r>
              <a:rPr lang="en-US" altLang="en-US" b="0"/>
              <a:t>Graphical Representation of a schedule</a:t>
            </a:r>
          </a:p>
          <a:p>
            <a:pPr marL="0" indent="0">
              <a:buFontTx/>
              <a:buChar char="•"/>
            </a:pPr>
            <a:r>
              <a:rPr lang="en-US" altLang="en-US" b="0"/>
              <a:t>Helps to plan, coordinate and track specific tasks in a project</a:t>
            </a:r>
          </a:p>
          <a:p>
            <a:pPr marL="0" indent="0">
              <a:buFontTx/>
              <a:buChar char="•"/>
            </a:pPr>
            <a:r>
              <a:rPr lang="en-US" altLang="en-US" b="0"/>
              <a:t>Named after Henry Gantt who invented them in 1917</a:t>
            </a:r>
          </a:p>
          <a:p>
            <a:pPr marL="0" indent="0">
              <a:buFontTx/>
              <a:buChar char="•"/>
            </a:pPr>
            <a:r>
              <a:rPr lang="en-US" altLang="en-US" b="0"/>
              <a:t>Depicts some of the same information as on a PERT chart</a:t>
            </a:r>
          </a:p>
          <a:p>
            <a:pPr marL="0" indent="0">
              <a:buFontTx/>
              <a:buChar char="•"/>
            </a:pPr>
            <a:r>
              <a:rPr lang="en-US" altLang="en-US" b="0"/>
              <a:t>Also depicts new information</a:t>
            </a:r>
          </a:p>
          <a:p>
            <a:pPr marL="0" indent="0"/>
            <a:endParaRPr lang="en-US" altLang="en-US" b="0"/>
          </a:p>
        </p:txBody>
      </p:sp>
      <p:sp>
        <p:nvSpPr>
          <p:cNvPr id="4" name="Date Placeholder 3">
            <a:extLst>
              <a:ext uri="{FF2B5EF4-FFF2-40B4-BE49-F238E27FC236}">
                <a16:creationId xmlns:a16="http://schemas.microsoft.com/office/drawing/2014/main" xmlns="" id="{B510F6D6-5874-42CC-8867-F8D9DC4A9C73}"/>
              </a:ext>
            </a:extLst>
          </p:cNvPr>
          <p:cNvSpPr>
            <a:spLocks noGrp="1"/>
          </p:cNvSpPr>
          <p:nvPr>
            <p:ph type="dt" sz="half" idx="10"/>
          </p:nvPr>
        </p:nvSpPr>
        <p:spPr/>
        <p:txBody>
          <a:bodyPr/>
          <a:lstStyle/>
          <a:p>
            <a:pPr>
              <a:defRPr/>
            </a:pPr>
            <a:endParaRPr lang="en-US" dirty="0"/>
          </a:p>
        </p:txBody>
      </p:sp>
      <p:sp>
        <p:nvSpPr>
          <p:cNvPr id="5" name="Footer Placeholder 4">
            <a:extLst>
              <a:ext uri="{FF2B5EF4-FFF2-40B4-BE49-F238E27FC236}">
                <a16:creationId xmlns:a16="http://schemas.microsoft.com/office/drawing/2014/main" xmlns="" id="{AD8DE97D-3C01-4C01-8942-6893798297ED}"/>
              </a:ext>
            </a:extLst>
          </p:cNvPr>
          <p:cNvSpPr>
            <a:spLocks noGrp="1"/>
          </p:cNvSpPr>
          <p:nvPr>
            <p:ph type="ftr" sz="quarter" idx="11"/>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xmlns="" id="{726E589E-0559-42ED-B21F-A0DB49D841DA}"/>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2">
            <a:extLst>
              <a:ext uri="{FF2B5EF4-FFF2-40B4-BE49-F238E27FC236}">
                <a16:creationId xmlns:a16="http://schemas.microsoft.com/office/drawing/2014/main" xmlns="" id="{B29F4837-C3CC-48E5-A54B-D3C9D98F5779}"/>
              </a:ext>
            </a:extLst>
          </p:cNvPr>
          <p:cNvSpPr>
            <a:spLocks noGrp="1" noChangeArrowheads="1"/>
          </p:cNvSpPr>
          <p:nvPr>
            <p:ph type="title"/>
          </p:nvPr>
        </p:nvSpPr>
        <p:spPr>
          <a:xfrm>
            <a:off x="2209800" y="228600"/>
            <a:ext cx="7772400" cy="762000"/>
          </a:xfrm>
        </p:spPr>
        <p:txBody>
          <a:bodyPr/>
          <a:lstStyle/>
          <a:p>
            <a:r>
              <a:rPr lang="en-US" altLang="en-US"/>
              <a:t>Example Gantt Chart</a:t>
            </a:r>
            <a:endParaRPr lang="en-CA" altLang="en-US"/>
          </a:p>
        </p:txBody>
      </p:sp>
      <p:sp>
        <p:nvSpPr>
          <p:cNvPr id="19" name="Date Placeholder 3">
            <a:extLst>
              <a:ext uri="{FF2B5EF4-FFF2-40B4-BE49-F238E27FC236}">
                <a16:creationId xmlns:a16="http://schemas.microsoft.com/office/drawing/2014/main" xmlns="" id="{2EDCF160-EC42-4CB4-9ADF-C5C0F380E4C0}"/>
              </a:ext>
            </a:extLst>
          </p:cNvPr>
          <p:cNvSpPr>
            <a:spLocks noGrp="1"/>
          </p:cNvSpPr>
          <p:nvPr>
            <p:ph type="dt" sz="half" idx="10"/>
          </p:nvPr>
        </p:nvSpPr>
        <p:spPr/>
        <p:txBody>
          <a:bodyPr/>
          <a:lstStyle/>
          <a:p>
            <a:pPr>
              <a:defRPr/>
            </a:pPr>
            <a:endParaRPr lang="en-US" dirty="0"/>
          </a:p>
        </p:txBody>
      </p:sp>
      <p:sp>
        <p:nvSpPr>
          <p:cNvPr id="20" name="Footer Placeholder 4">
            <a:extLst>
              <a:ext uri="{FF2B5EF4-FFF2-40B4-BE49-F238E27FC236}">
                <a16:creationId xmlns:a16="http://schemas.microsoft.com/office/drawing/2014/main" xmlns="" id="{142CB915-9CB9-4CF5-89C4-22C36558CC33}"/>
              </a:ext>
            </a:extLst>
          </p:cNvPr>
          <p:cNvSpPr>
            <a:spLocks noGrp="1"/>
          </p:cNvSpPr>
          <p:nvPr>
            <p:ph type="ftr" sz="quarter" idx="11"/>
          </p:nvPr>
        </p:nvSpPr>
        <p:spPr/>
        <p:txBody>
          <a:bodyPr/>
          <a:lstStyle/>
          <a:p>
            <a:pPr>
              <a:defRPr/>
            </a:pPr>
            <a:endParaRPr lang="en-US" dirty="0"/>
          </a:p>
        </p:txBody>
      </p:sp>
      <p:sp>
        <p:nvSpPr>
          <p:cNvPr id="21" name="Slide Number Placeholder 5">
            <a:extLst>
              <a:ext uri="{FF2B5EF4-FFF2-40B4-BE49-F238E27FC236}">
                <a16:creationId xmlns:a16="http://schemas.microsoft.com/office/drawing/2014/main" xmlns="" id="{6BEEF337-DC15-4EAB-A35E-F12D4321B858}"/>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sz="1400" dirty="0">
              <a:latin typeface="Times" panose="02020603050405020304" pitchFamily="18" charset="0"/>
            </a:endParaRPr>
          </a:p>
        </p:txBody>
      </p:sp>
      <p:sp>
        <p:nvSpPr>
          <p:cNvPr id="55302" name="Text Box 3">
            <a:extLst>
              <a:ext uri="{FF2B5EF4-FFF2-40B4-BE49-F238E27FC236}">
                <a16:creationId xmlns:a16="http://schemas.microsoft.com/office/drawing/2014/main" xmlns="" id="{3F298FDB-CFBA-4690-A984-3162F143F064}"/>
              </a:ext>
            </a:extLst>
          </p:cNvPr>
          <p:cNvSpPr txBox="1">
            <a:spLocks noChangeArrowheads="1"/>
          </p:cNvSpPr>
          <p:nvPr/>
        </p:nvSpPr>
        <p:spPr bwMode="auto">
          <a:xfrm>
            <a:off x="2590800" y="838201"/>
            <a:ext cx="4114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eaLnBrk="1" hangingPunct="1"/>
            <a:r>
              <a:rPr lang="en-CA" altLang="en-US" sz="1600" b="1"/>
              <a:t>TASKS</a:t>
            </a:r>
          </a:p>
          <a:p>
            <a:pPr algn="r" eaLnBrk="1" hangingPunct="1">
              <a:buFont typeface="Times New Roman" panose="02020603050405020304" pitchFamily="18" charset="0"/>
              <a:buNone/>
            </a:pPr>
            <a:r>
              <a:rPr lang="en-CA" altLang="en-US" sz="1600"/>
              <a:t>A        </a:t>
            </a:r>
            <a:r>
              <a:rPr lang="en-CA" altLang="en-US" sz="1600">
                <a:latin typeface="Courier New" panose="02070309020205020404" pitchFamily="49" charset="0"/>
              </a:rPr>
              <a:t>Study current email system</a:t>
            </a:r>
          </a:p>
          <a:p>
            <a:pPr algn="r" eaLnBrk="1" hangingPunct="1">
              <a:buFont typeface="Times New Roman" panose="02020603050405020304" pitchFamily="18" charset="0"/>
              <a:buNone/>
            </a:pPr>
            <a:r>
              <a:rPr lang="en-CA" altLang="en-US" sz="1600">
                <a:latin typeface="Courier New" panose="02070309020205020404" pitchFamily="49" charset="0"/>
              </a:rPr>
              <a:t>B  Define end-user requirements</a:t>
            </a:r>
          </a:p>
          <a:p>
            <a:pPr algn="r" eaLnBrk="1" hangingPunct="1">
              <a:buFont typeface="Times New Roman" panose="02020603050405020304" pitchFamily="18" charset="0"/>
              <a:buNone/>
            </a:pPr>
            <a:r>
              <a:rPr lang="en-CA" altLang="en-US" sz="1600">
                <a:latin typeface="Courier New" panose="02070309020205020404" pitchFamily="49" charset="0"/>
              </a:rPr>
              <a:t>C          Design Class diagram</a:t>
            </a:r>
          </a:p>
          <a:p>
            <a:pPr algn="r" eaLnBrk="1" hangingPunct="1">
              <a:buFont typeface="Times New Roman" panose="02020603050405020304" pitchFamily="18" charset="0"/>
              <a:buNone/>
            </a:pPr>
            <a:r>
              <a:rPr lang="en-CA" altLang="en-US" sz="1600">
                <a:latin typeface="Courier New" panose="02070309020205020404" pitchFamily="49" charset="0"/>
              </a:rPr>
              <a:t>D   Acquire computer technology</a:t>
            </a:r>
          </a:p>
          <a:p>
            <a:pPr algn="r" eaLnBrk="1" hangingPunct="1">
              <a:buFont typeface="Times New Roman" panose="02020603050405020304" pitchFamily="18" charset="0"/>
              <a:buNone/>
            </a:pPr>
            <a:r>
              <a:rPr lang="en-CA" altLang="en-US" sz="1600">
                <a:latin typeface="Courier New" panose="02070309020205020404" pitchFamily="49" charset="0"/>
              </a:rPr>
              <a:t>E     Plan &amp; code email modules</a:t>
            </a:r>
          </a:p>
          <a:p>
            <a:pPr algn="r" eaLnBrk="1" hangingPunct="1">
              <a:buFont typeface="Times New Roman" panose="02020603050405020304" pitchFamily="18" charset="0"/>
              <a:buNone/>
            </a:pPr>
            <a:r>
              <a:rPr lang="en-CA" altLang="en-US" sz="1600">
                <a:latin typeface="Courier New" panose="02070309020205020404" pitchFamily="49" charset="0"/>
              </a:rPr>
              <a:t>F    Acceptance test new system</a:t>
            </a:r>
          </a:p>
          <a:p>
            <a:pPr algn="r" eaLnBrk="1" hangingPunct="1">
              <a:buFont typeface="Times New Roman" panose="02020603050405020304" pitchFamily="18" charset="0"/>
              <a:buNone/>
            </a:pPr>
            <a:r>
              <a:rPr lang="en-CA" altLang="en-US" sz="1600">
                <a:latin typeface="Courier New" panose="02070309020205020404" pitchFamily="49" charset="0"/>
              </a:rPr>
              <a:t>G            Deliver new system</a:t>
            </a:r>
          </a:p>
        </p:txBody>
      </p:sp>
      <p:grpSp>
        <p:nvGrpSpPr>
          <p:cNvPr id="55303" name="Group 4">
            <a:extLst>
              <a:ext uri="{FF2B5EF4-FFF2-40B4-BE49-F238E27FC236}">
                <a16:creationId xmlns:a16="http://schemas.microsoft.com/office/drawing/2014/main" xmlns="" id="{12B78BDE-979A-4706-A473-93E77D3FB44B}"/>
              </a:ext>
            </a:extLst>
          </p:cNvPr>
          <p:cNvGrpSpPr>
            <a:grpSpLocks/>
          </p:cNvGrpSpPr>
          <p:nvPr/>
        </p:nvGrpSpPr>
        <p:grpSpPr bwMode="auto">
          <a:xfrm>
            <a:off x="6677025" y="685800"/>
            <a:ext cx="3886200" cy="2978150"/>
            <a:chOff x="2448" y="528"/>
            <a:chExt cx="2448" cy="1876"/>
          </a:xfrm>
        </p:grpSpPr>
        <p:sp>
          <p:nvSpPr>
            <p:cNvPr id="55305" name="Line 5">
              <a:extLst>
                <a:ext uri="{FF2B5EF4-FFF2-40B4-BE49-F238E27FC236}">
                  <a16:creationId xmlns:a16="http://schemas.microsoft.com/office/drawing/2014/main" xmlns="" id="{BDF277B2-87CD-4E44-97EA-F1F2470CBB80}"/>
                </a:ext>
              </a:extLst>
            </p:cNvPr>
            <p:cNvSpPr>
              <a:spLocks noChangeShapeType="1"/>
            </p:cNvSpPr>
            <p:nvPr/>
          </p:nvSpPr>
          <p:spPr bwMode="auto">
            <a:xfrm>
              <a:off x="2460" y="529"/>
              <a:ext cx="0" cy="141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Line 6">
              <a:extLst>
                <a:ext uri="{FF2B5EF4-FFF2-40B4-BE49-F238E27FC236}">
                  <a16:creationId xmlns:a16="http://schemas.microsoft.com/office/drawing/2014/main" xmlns="" id="{E29AFE2B-D58D-4F80-AEB4-F2CD2BF0C0B6}"/>
                </a:ext>
              </a:extLst>
            </p:cNvPr>
            <p:cNvSpPr>
              <a:spLocks noChangeShapeType="1"/>
            </p:cNvSpPr>
            <p:nvPr/>
          </p:nvSpPr>
          <p:spPr bwMode="auto">
            <a:xfrm>
              <a:off x="2460" y="1943"/>
              <a:ext cx="24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Text Box 7">
              <a:extLst>
                <a:ext uri="{FF2B5EF4-FFF2-40B4-BE49-F238E27FC236}">
                  <a16:creationId xmlns:a16="http://schemas.microsoft.com/office/drawing/2014/main" xmlns="" id="{C626E805-414C-4969-A8F1-8D36A83033E3}"/>
                </a:ext>
              </a:extLst>
            </p:cNvPr>
            <p:cNvSpPr txBox="1">
              <a:spLocks noChangeArrowheads="1"/>
            </p:cNvSpPr>
            <p:nvPr/>
          </p:nvSpPr>
          <p:spPr bwMode="auto">
            <a:xfrm>
              <a:off x="2460" y="1984"/>
              <a:ext cx="2436"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CA" altLang="en-US" sz="1200"/>
                <a:t>1    2    3    4    5    6    7    8    9    10    11    12</a:t>
              </a:r>
            </a:p>
            <a:p>
              <a:pPr eaLnBrk="1" hangingPunct="1"/>
              <a:r>
                <a:rPr lang="en-CA" altLang="en-US" sz="1200"/>
                <a:t>               </a:t>
              </a:r>
              <a:r>
                <a:rPr lang="en-CA" altLang="en-US" sz="1200" b="1"/>
                <a:t>Today</a:t>
              </a:r>
              <a:endParaRPr lang="en-CA" altLang="en-US" b="1"/>
            </a:p>
          </p:txBody>
        </p:sp>
        <p:sp>
          <p:nvSpPr>
            <p:cNvPr id="55308" name="Rectangle 8">
              <a:extLst>
                <a:ext uri="{FF2B5EF4-FFF2-40B4-BE49-F238E27FC236}">
                  <a16:creationId xmlns:a16="http://schemas.microsoft.com/office/drawing/2014/main" xmlns="" id="{9B939A01-0C05-427C-A9BF-713727D03D58}"/>
                </a:ext>
              </a:extLst>
            </p:cNvPr>
            <p:cNvSpPr>
              <a:spLocks noChangeArrowheads="1"/>
            </p:cNvSpPr>
            <p:nvPr/>
          </p:nvSpPr>
          <p:spPr bwMode="auto">
            <a:xfrm>
              <a:off x="2448" y="846"/>
              <a:ext cx="336" cy="96"/>
            </a:xfrm>
            <a:prstGeom prst="rect">
              <a:avLst/>
            </a:prstGeom>
            <a:solidFill>
              <a:schemeClr val="tx1"/>
            </a:solidFill>
            <a:ln w="9525">
              <a:solidFill>
                <a:schemeClr val="tx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09" name="Line 9">
              <a:extLst>
                <a:ext uri="{FF2B5EF4-FFF2-40B4-BE49-F238E27FC236}">
                  <a16:creationId xmlns:a16="http://schemas.microsoft.com/office/drawing/2014/main" xmlns="" id="{C85A308C-ECF6-40B1-B202-27DF9024E4EC}"/>
                </a:ext>
              </a:extLst>
            </p:cNvPr>
            <p:cNvSpPr>
              <a:spLocks noChangeShapeType="1"/>
            </p:cNvSpPr>
            <p:nvPr/>
          </p:nvSpPr>
          <p:spPr bwMode="auto">
            <a:xfrm>
              <a:off x="2976" y="528"/>
              <a:ext cx="0" cy="17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10" name="Rectangle 10">
              <a:extLst>
                <a:ext uri="{FF2B5EF4-FFF2-40B4-BE49-F238E27FC236}">
                  <a16:creationId xmlns:a16="http://schemas.microsoft.com/office/drawing/2014/main" xmlns="" id="{CB65A979-E580-4104-A1CA-58D33A46C904}"/>
                </a:ext>
              </a:extLst>
            </p:cNvPr>
            <p:cNvSpPr>
              <a:spLocks noChangeArrowheads="1"/>
            </p:cNvSpPr>
            <p:nvPr/>
          </p:nvSpPr>
          <p:spPr bwMode="auto">
            <a:xfrm>
              <a:off x="2784" y="990"/>
              <a:ext cx="144" cy="96"/>
            </a:xfrm>
            <a:prstGeom prst="rect">
              <a:avLst/>
            </a:prstGeom>
            <a:solidFill>
              <a:schemeClr val="tx1"/>
            </a:solidFill>
            <a:ln w="9525">
              <a:solidFill>
                <a:schemeClr val="tx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1" name="Rectangle 11">
              <a:extLst>
                <a:ext uri="{FF2B5EF4-FFF2-40B4-BE49-F238E27FC236}">
                  <a16:creationId xmlns:a16="http://schemas.microsoft.com/office/drawing/2014/main" xmlns="" id="{9CD3F076-3C6B-4F3C-A0C3-874949837C59}"/>
                </a:ext>
              </a:extLst>
            </p:cNvPr>
            <p:cNvSpPr>
              <a:spLocks noChangeArrowheads="1"/>
            </p:cNvSpPr>
            <p:nvPr/>
          </p:nvSpPr>
          <p:spPr bwMode="auto">
            <a:xfrm>
              <a:off x="2784" y="1122"/>
              <a:ext cx="192"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2" name="Rectangle 12">
              <a:extLst>
                <a:ext uri="{FF2B5EF4-FFF2-40B4-BE49-F238E27FC236}">
                  <a16:creationId xmlns:a16="http://schemas.microsoft.com/office/drawing/2014/main" xmlns="" id="{041153E5-5DCA-41C1-8AE3-E5959252D0A8}"/>
                </a:ext>
              </a:extLst>
            </p:cNvPr>
            <p:cNvSpPr>
              <a:spLocks noChangeArrowheads="1"/>
            </p:cNvSpPr>
            <p:nvPr/>
          </p:nvSpPr>
          <p:spPr bwMode="auto">
            <a:xfrm>
              <a:off x="2784" y="1293"/>
              <a:ext cx="480" cy="96"/>
            </a:xfrm>
            <a:prstGeom prst="rect">
              <a:avLst/>
            </a:prstGeom>
            <a:solidFill>
              <a:schemeClr val="tx1"/>
            </a:solidFill>
            <a:ln w="9525">
              <a:solidFill>
                <a:schemeClr val="tx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3" name="Rectangle 13">
              <a:extLst>
                <a:ext uri="{FF2B5EF4-FFF2-40B4-BE49-F238E27FC236}">
                  <a16:creationId xmlns:a16="http://schemas.microsoft.com/office/drawing/2014/main" xmlns="" id="{E05BD6BB-DFF9-4B4D-8E77-7D7E36E710C8}"/>
                </a:ext>
              </a:extLst>
            </p:cNvPr>
            <p:cNvSpPr>
              <a:spLocks noChangeArrowheads="1"/>
            </p:cNvSpPr>
            <p:nvPr/>
          </p:nvSpPr>
          <p:spPr bwMode="auto">
            <a:xfrm>
              <a:off x="3264" y="1296"/>
              <a:ext cx="240"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4" name="Rectangle 14">
              <a:extLst>
                <a:ext uri="{FF2B5EF4-FFF2-40B4-BE49-F238E27FC236}">
                  <a16:creationId xmlns:a16="http://schemas.microsoft.com/office/drawing/2014/main" xmlns="" id="{8BAE76C8-1DCB-46F7-82D8-810A09045E59}"/>
                </a:ext>
              </a:extLst>
            </p:cNvPr>
            <p:cNvSpPr>
              <a:spLocks noChangeArrowheads="1"/>
            </p:cNvSpPr>
            <p:nvPr/>
          </p:nvSpPr>
          <p:spPr bwMode="auto">
            <a:xfrm>
              <a:off x="2784" y="1488"/>
              <a:ext cx="192" cy="96"/>
            </a:xfrm>
            <a:prstGeom prst="rect">
              <a:avLst/>
            </a:prstGeom>
            <a:solidFill>
              <a:schemeClr val="tx1"/>
            </a:solidFill>
            <a:ln w="9525">
              <a:solidFill>
                <a:schemeClr val="tx1"/>
              </a:solidFill>
              <a:miter lim="800000"/>
              <a:headEnd/>
              <a:tailEnd/>
            </a:ln>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5" name="Rectangle 15">
              <a:extLst>
                <a:ext uri="{FF2B5EF4-FFF2-40B4-BE49-F238E27FC236}">
                  <a16:creationId xmlns:a16="http://schemas.microsoft.com/office/drawing/2014/main" xmlns="" id="{A7E4A33B-25F3-4638-B1C3-AEF2A1D115EA}"/>
                </a:ext>
              </a:extLst>
            </p:cNvPr>
            <p:cNvSpPr>
              <a:spLocks noChangeArrowheads="1"/>
            </p:cNvSpPr>
            <p:nvPr/>
          </p:nvSpPr>
          <p:spPr bwMode="auto">
            <a:xfrm>
              <a:off x="2976" y="1488"/>
              <a:ext cx="841"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6" name="Rectangle 16">
              <a:extLst>
                <a:ext uri="{FF2B5EF4-FFF2-40B4-BE49-F238E27FC236}">
                  <a16:creationId xmlns:a16="http://schemas.microsoft.com/office/drawing/2014/main" xmlns="" id="{FEAFA046-B796-4140-BB6A-0B0C0D6EBC2C}"/>
                </a:ext>
              </a:extLst>
            </p:cNvPr>
            <p:cNvSpPr>
              <a:spLocks noChangeArrowheads="1"/>
            </p:cNvSpPr>
            <p:nvPr/>
          </p:nvSpPr>
          <p:spPr bwMode="auto">
            <a:xfrm>
              <a:off x="4176" y="1776"/>
              <a:ext cx="336"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sp>
          <p:nvSpPr>
            <p:cNvPr id="55317" name="Rectangle 17">
              <a:extLst>
                <a:ext uri="{FF2B5EF4-FFF2-40B4-BE49-F238E27FC236}">
                  <a16:creationId xmlns:a16="http://schemas.microsoft.com/office/drawing/2014/main" xmlns="" id="{188920CA-AE44-4286-8D9B-A7A36D54AE51}"/>
                </a:ext>
              </a:extLst>
            </p:cNvPr>
            <p:cNvSpPr>
              <a:spLocks noChangeArrowheads="1"/>
            </p:cNvSpPr>
            <p:nvPr/>
          </p:nvSpPr>
          <p:spPr bwMode="auto">
            <a:xfrm>
              <a:off x="3552" y="1632"/>
              <a:ext cx="602" cy="9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CA" altLang="en-US"/>
            </a:p>
          </p:txBody>
        </p:sp>
      </p:grpSp>
      <p:sp>
        <p:nvSpPr>
          <p:cNvPr id="55304" name="Text Box 18">
            <a:extLst>
              <a:ext uri="{FF2B5EF4-FFF2-40B4-BE49-F238E27FC236}">
                <a16:creationId xmlns:a16="http://schemas.microsoft.com/office/drawing/2014/main" xmlns="" id="{D302038F-3996-480A-8FDE-646BD4D26992}"/>
              </a:ext>
            </a:extLst>
          </p:cNvPr>
          <p:cNvSpPr txBox="1">
            <a:spLocks noChangeArrowheads="1"/>
          </p:cNvSpPr>
          <p:nvPr/>
        </p:nvSpPr>
        <p:spPr bwMode="auto">
          <a:xfrm>
            <a:off x="2286000" y="3048001"/>
            <a:ext cx="81534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sz="2000"/>
              <a:t>Questions: From the above, can you guess:</a:t>
            </a:r>
          </a:p>
          <a:p>
            <a:pPr lvl="1" eaLnBrk="1" hangingPunct="1">
              <a:spcBef>
                <a:spcPct val="50000"/>
              </a:spcBef>
              <a:buFontTx/>
              <a:buChar char="•"/>
            </a:pPr>
            <a:r>
              <a:rPr lang="en-US" altLang="en-US" sz="2000"/>
              <a:t>Which, if any, tasks should have been completed by today and aren’t even started? ______</a:t>
            </a:r>
          </a:p>
          <a:p>
            <a:pPr lvl="1" eaLnBrk="1" hangingPunct="1">
              <a:spcBef>
                <a:spcPct val="50000"/>
              </a:spcBef>
              <a:buFontTx/>
              <a:buChar char="•"/>
            </a:pPr>
            <a:r>
              <a:rPr lang="en-US" altLang="en-US" sz="2000"/>
              <a:t>Which, if any, tasks have been completed? ______</a:t>
            </a:r>
          </a:p>
          <a:p>
            <a:pPr lvl="1" eaLnBrk="1" hangingPunct="1">
              <a:spcBef>
                <a:spcPct val="50000"/>
              </a:spcBef>
              <a:buFontTx/>
              <a:buChar char="•"/>
            </a:pPr>
            <a:r>
              <a:rPr lang="en-US" altLang="en-US" sz="2000"/>
              <a:t>Which, if any, tasks have been completed ahead of schedule:? ______</a:t>
            </a:r>
          </a:p>
          <a:p>
            <a:pPr lvl="1" eaLnBrk="1" hangingPunct="1">
              <a:spcBef>
                <a:spcPct val="50000"/>
              </a:spcBef>
              <a:buFontTx/>
              <a:buChar char="•"/>
            </a:pPr>
            <a:r>
              <a:rPr lang="en-US" altLang="en-US" sz="2000"/>
              <a:t>Which, if any, tasks are on or ahead of schedule? _________</a:t>
            </a:r>
          </a:p>
          <a:p>
            <a:pPr lvl="1" eaLnBrk="1" hangingPunct="1">
              <a:spcBef>
                <a:spcPct val="50000"/>
              </a:spcBef>
              <a:buFontTx/>
              <a:buChar char="•"/>
            </a:pPr>
            <a:r>
              <a:rPr lang="en-US" altLang="en-US" sz="2000"/>
              <a:t>Which, if any, tasks are behind schedule? ________</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a:extLst>
              <a:ext uri="{FF2B5EF4-FFF2-40B4-BE49-F238E27FC236}">
                <a16:creationId xmlns:a16="http://schemas.microsoft.com/office/drawing/2014/main" xmlns="" id="{492AA751-2084-4482-85CD-983EB5EAD476}"/>
              </a:ext>
            </a:extLst>
          </p:cNvPr>
          <p:cNvSpPr>
            <a:spLocks noGrp="1" noChangeArrowheads="1"/>
          </p:cNvSpPr>
          <p:nvPr>
            <p:ph type="title"/>
          </p:nvPr>
        </p:nvSpPr>
        <p:spPr>
          <a:xfrm>
            <a:off x="535021" y="685800"/>
            <a:ext cx="2639962" cy="5105400"/>
          </a:xfrm>
        </p:spPr>
        <p:txBody>
          <a:bodyPr>
            <a:normAutofit/>
          </a:bodyPr>
          <a:lstStyle/>
          <a:p>
            <a:r>
              <a:rPr lang="en-US" altLang="en-US" sz="3400">
                <a:solidFill>
                  <a:srgbClr val="FFFFFF"/>
                </a:solidFill>
              </a:rPr>
              <a:t>Some Basic Project Management Terminology</a:t>
            </a:r>
          </a:p>
        </p:txBody>
      </p:sp>
      <p:sp>
        <p:nvSpPr>
          <p:cNvPr id="4" name="Date Placeholder 3">
            <a:extLst>
              <a:ext uri="{FF2B5EF4-FFF2-40B4-BE49-F238E27FC236}">
                <a16:creationId xmlns:a16="http://schemas.microsoft.com/office/drawing/2014/main" xmlns="" id="{CFC6FE3C-3531-4897-AD8F-743135077129}"/>
              </a:ext>
            </a:extLst>
          </p:cNvPr>
          <p:cNvSpPr>
            <a:spLocks noGrp="1"/>
          </p:cNvSpPr>
          <p:nvPr>
            <p:ph type="dt" sz="half" idx="10"/>
          </p:nvPr>
        </p:nvSpPr>
        <p:spPr>
          <a:xfrm>
            <a:off x="9732656" y="5883275"/>
            <a:ext cx="1143000" cy="365125"/>
          </a:xfrm>
        </p:spPr>
        <p:txBody>
          <a:bodyPr>
            <a:normAutofit/>
          </a:bodyPr>
          <a:lstStyle/>
          <a:p>
            <a:pPr>
              <a:spcAft>
                <a:spcPts val="600"/>
              </a:spcAft>
              <a:defRPr/>
            </a:pPr>
            <a:endParaRPr lang="en-US" dirty="0"/>
          </a:p>
        </p:txBody>
      </p:sp>
      <p:graphicFrame>
        <p:nvGraphicFramePr>
          <p:cNvPr id="34824" name="Rectangle 3">
            <a:extLst>
              <a:ext uri="{FF2B5EF4-FFF2-40B4-BE49-F238E27FC236}">
                <a16:creationId xmlns:a16="http://schemas.microsoft.com/office/drawing/2014/main" xmlns="" id="{111637CE-CEDF-4FD5-AF62-AAC83F91FA6F}"/>
              </a:ext>
            </a:extLst>
          </p:cNvPr>
          <p:cNvGraphicFramePr>
            <a:graphicFrameLocks noGrp="1"/>
          </p:cNvGraphicFramePr>
          <p:nvPr>
            <p:ph idx="1"/>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0657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xmlns="" id="{63336871-0118-4F6E-8DBD-20AEFC62A9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36306" y="1"/>
            <a:ext cx="4455694"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56325" name="Rectangle 2">
            <a:extLst>
              <a:ext uri="{FF2B5EF4-FFF2-40B4-BE49-F238E27FC236}">
                <a16:creationId xmlns:a16="http://schemas.microsoft.com/office/drawing/2014/main" xmlns="" id="{CA5D1A1B-DD8D-4A14-B056-3035B028DDD5}"/>
              </a:ext>
            </a:extLst>
          </p:cNvPr>
          <p:cNvSpPr>
            <a:spLocks noGrp="1" noChangeArrowheads="1"/>
          </p:cNvSpPr>
          <p:nvPr>
            <p:ph type="title"/>
          </p:nvPr>
        </p:nvSpPr>
        <p:spPr>
          <a:xfrm>
            <a:off x="9171392" y="1074392"/>
            <a:ext cx="2443433" cy="4377961"/>
          </a:xfrm>
        </p:spPr>
        <p:txBody>
          <a:bodyPr>
            <a:normAutofit/>
          </a:bodyPr>
          <a:lstStyle/>
          <a:p>
            <a:r>
              <a:rPr lang="en-US" altLang="en-US">
                <a:solidFill>
                  <a:srgbClr val="000000"/>
                </a:solidFill>
              </a:rPr>
              <a:t>Building and Using a Gantt Chart</a:t>
            </a:r>
            <a:endParaRPr lang="en-CA" altLang="en-US">
              <a:solidFill>
                <a:srgbClr val="000000"/>
              </a:solidFill>
            </a:endParaRPr>
          </a:p>
        </p:txBody>
      </p:sp>
      <p:sp useBgFill="1">
        <p:nvSpPr>
          <p:cNvPr id="78" name="Freeform: Shape 77">
            <a:extLst>
              <a:ext uri="{FF2B5EF4-FFF2-40B4-BE49-F238E27FC236}">
                <a16:creationId xmlns:a16="http://schemas.microsoft.com/office/drawing/2014/main" xmlns="" id="{F03CC8D0-33AF-417F-8454-1FDB6C22DD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9032100" cy="6858000"/>
          </a:xfrm>
          <a:custGeom>
            <a:avLst/>
            <a:gdLst>
              <a:gd name="connsiteX0" fmla="*/ 7891921 w 9032100"/>
              <a:gd name="connsiteY0" fmla="*/ 1602751 h 6858000"/>
              <a:gd name="connsiteX1" fmla="*/ 9032100 w 9032100"/>
              <a:gd name="connsiteY1" fmla="*/ 0 h 6858000"/>
              <a:gd name="connsiteX2" fmla="*/ 7880182 w 9032100"/>
              <a:gd name="connsiteY2" fmla="*/ 0 h 6858000"/>
              <a:gd name="connsiteX3" fmla="*/ 7880182 w 9032100"/>
              <a:gd name="connsiteY3" fmla="*/ 1528762 h 6858000"/>
              <a:gd name="connsiteX4" fmla="*/ 7880182 w 9032100"/>
              <a:gd name="connsiteY4" fmla="*/ 6858000 h 6858000"/>
              <a:gd name="connsiteX5" fmla="*/ 8725712 w 9032100"/>
              <a:gd name="connsiteY5" fmla="*/ 6858000 h 6858000"/>
              <a:gd name="connsiteX6" fmla="*/ 7891921 w 9032100"/>
              <a:gd name="connsiteY6" fmla="*/ 1602751 h 6858000"/>
              <a:gd name="connsiteX7" fmla="*/ 7880182 w 9032100"/>
              <a:gd name="connsiteY7" fmla="*/ 1619252 h 6858000"/>
              <a:gd name="connsiteX8" fmla="*/ 0 w 9032100"/>
              <a:gd name="connsiteY8" fmla="*/ 6858000 h 6858000"/>
              <a:gd name="connsiteX9" fmla="*/ 7880181 w 9032100"/>
              <a:gd name="connsiteY9" fmla="*/ 6858000 h 6858000"/>
              <a:gd name="connsiteX10" fmla="*/ 7880181 w 9032100"/>
              <a:gd name="connsiteY10" fmla="*/ 0 h 6858000"/>
              <a:gd name="connsiteX11" fmla="*/ 0 w 9032100"/>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2100" h="6858000">
                <a:moveTo>
                  <a:pt x="7891921" y="1602751"/>
                </a:moveTo>
                <a:lnTo>
                  <a:pt x="9032100" y="0"/>
                </a:lnTo>
                <a:lnTo>
                  <a:pt x="7880182" y="0"/>
                </a:lnTo>
                <a:lnTo>
                  <a:pt x="7880182" y="1528762"/>
                </a:lnTo>
                <a:close/>
                <a:moveTo>
                  <a:pt x="7880182" y="6858000"/>
                </a:moveTo>
                <a:lnTo>
                  <a:pt x="8725712" y="6858000"/>
                </a:lnTo>
                <a:lnTo>
                  <a:pt x="7891921" y="1602751"/>
                </a:lnTo>
                <a:lnTo>
                  <a:pt x="7880182" y="1619252"/>
                </a:lnTo>
                <a:close/>
                <a:moveTo>
                  <a:pt x="0" y="6858000"/>
                </a:moveTo>
                <a:lnTo>
                  <a:pt x="7880181" y="6858000"/>
                </a:lnTo>
                <a:lnTo>
                  <a:pt x="7880181" y="0"/>
                </a:lnTo>
                <a:lnTo>
                  <a:pt x="0" y="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80" name="Group 79">
            <a:extLst>
              <a:ext uri="{FF2B5EF4-FFF2-40B4-BE49-F238E27FC236}">
                <a16:creationId xmlns:a16="http://schemas.microsoft.com/office/drawing/2014/main" xmlns="" id="{B5A08A69-9EE1-4A9E-96B6-D769D87C2F9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42667" y="0"/>
            <a:ext cx="2436813" cy="6858001"/>
            <a:chOff x="1320800" y="0"/>
            <a:chExt cx="2436813" cy="6858001"/>
          </a:xfrm>
        </p:grpSpPr>
        <p:sp>
          <p:nvSpPr>
            <p:cNvPr id="81" name="Freeform 6">
              <a:extLst>
                <a:ext uri="{FF2B5EF4-FFF2-40B4-BE49-F238E27FC236}">
                  <a16:creationId xmlns:a16="http://schemas.microsoft.com/office/drawing/2014/main" xmlns="" id="{4E4F433A-15D2-423F-8739-13AEA4E47C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2" name="Freeform 7">
              <a:extLst>
                <a:ext uri="{FF2B5EF4-FFF2-40B4-BE49-F238E27FC236}">
                  <a16:creationId xmlns:a16="http://schemas.microsoft.com/office/drawing/2014/main" xmlns="" id="{4021F900-DEF3-4537-92E5-C37ECB7AE9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3" name="Freeform 8">
              <a:extLst>
                <a:ext uri="{FF2B5EF4-FFF2-40B4-BE49-F238E27FC236}">
                  <a16:creationId xmlns:a16="http://schemas.microsoft.com/office/drawing/2014/main" xmlns="" id="{653620E7-B03C-48E2-8561-FCA918F8D0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4" name="Freeform 9">
              <a:extLst>
                <a:ext uri="{FF2B5EF4-FFF2-40B4-BE49-F238E27FC236}">
                  <a16:creationId xmlns:a16="http://schemas.microsoft.com/office/drawing/2014/main" xmlns="" id="{108701B4-8FEE-43D1-9954-9C064D75C4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5" name="Freeform 10">
              <a:extLst>
                <a:ext uri="{FF2B5EF4-FFF2-40B4-BE49-F238E27FC236}">
                  <a16:creationId xmlns:a16="http://schemas.microsoft.com/office/drawing/2014/main" xmlns="" id="{99E0FE54-1668-4AD5-9242-892A6323B9D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6" name="Freeform 11">
              <a:extLst>
                <a:ext uri="{FF2B5EF4-FFF2-40B4-BE49-F238E27FC236}">
                  <a16:creationId xmlns:a16="http://schemas.microsoft.com/office/drawing/2014/main" xmlns="" id="{75498FE5-B57D-4FD9-81E0-4E1CB65C0E1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5" name="Footer Placeholder 4">
            <a:extLst>
              <a:ext uri="{FF2B5EF4-FFF2-40B4-BE49-F238E27FC236}">
                <a16:creationId xmlns:a16="http://schemas.microsoft.com/office/drawing/2014/main" xmlns="" id="{AB03EBA9-83BA-4B11-9085-3937FBC05008}"/>
              </a:ext>
            </a:extLst>
          </p:cNvPr>
          <p:cNvSpPr>
            <a:spLocks noGrp="1"/>
          </p:cNvSpPr>
          <p:nvPr>
            <p:ph type="ftr" sz="quarter" idx="11"/>
          </p:nvPr>
        </p:nvSpPr>
        <p:spPr>
          <a:xfrm>
            <a:off x="1274011" y="6019465"/>
            <a:ext cx="7084177" cy="365125"/>
          </a:xfrm>
        </p:spPr>
        <p:txBody>
          <a:bodyPr>
            <a:normAutofit/>
          </a:bodyPr>
          <a:lstStyle/>
          <a:p>
            <a:pPr>
              <a:defRPr/>
            </a:pPr>
            <a:endParaRPr lang="en-US" dirty="0"/>
          </a:p>
        </p:txBody>
      </p:sp>
      <p:sp>
        <p:nvSpPr>
          <p:cNvPr id="4" name="Date Placeholder 3">
            <a:extLst>
              <a:ext uri="{FF2B5EF4-FFF2-40B4-BE49-F238E27FC236}">
                <a16:creationId xmlns:a16="http://schemas.microsoft.com/office/drawing/2014/main" xmlns="" id="{FEFB785D-E08F-4792-A3D2-76EB037110CB}"/>
              </a:ext>
            </a:extLst>
          </p:cNvPr>
          <p:cNvSpPr>
            <a:spLocks noGrp="1"/>
          </p:cNvSpPr>
          <p:nvPr>
            <p:ph type="dt" sz="half" idx="10"/>
          </p:nvPr>
        </p:nvSpPr>
        <p:spPr>
          <a:xfrm>
            <a:off x="9732656" y="6019465"/>
            <a:ext cx="1143000" cy="365125"/>
          </a:xfrm>
        </p:spPr>
        <p:txBody>
          <a:bodyPr>
            <a:normAutofit/>
          </a:bodyPr>
          <a:lstStyle/>
          <a:p>
            <a:pPr>
              <a:defRPr/>
            </a:pPr>
            <a:endParaRPr lang="en-US">
              <a:solidFill>
                <a:srgbClr val="000000"/>
              </a:solidFill>
            </a:endParaRPr>
          </a:p>
        </p:txBody>
      </p:sp>
      <p:graphicFrame>
        <p:nvGraphicFramePr>
          <p:cNvPr id="56328" name="Rectangle 3">
            <a:extLst>
              <a:ext uri="{FF2B5EF4-FFF2-40B4-BE49-F238E27FC236}">
                <a16:creationId xmlns:a16="http://schemas.microsoft.com/office/drawing/2014/main" xmlns="" id="{2C8B90D0-9290-4090-983E-BD6DA1716EBD}"/>
              </a:ext>
            </a:extLst>
          </p:cNvPr>
          <p:cNvGraphicFramePr>
            <a:graphicFrameLocks noGrp="1"/>
          </p:cNvGraphicFramePr>
          <p:nvPr>
            <p:ph idx="1"/>
            <p:extLst>
              <p:ext uri="{D42A27DB-BD31-4B8C-83A1-F6EECF244321}">
                <p14:modId xmlns:p14="http://schemas.microsoft.com/office/powerpoint/2010/main" val="3198839790"/>
              </p:ext>
            </p:extLst>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xmlns="" id="{94C52C56-BEF2-4E22-8C8E-A7AC96B03A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Shape 147">
            <a:extLst>
              <a:ext uri="{FF2B5EF4-FFF2-40B4-BE49-F238E27FC236}">
                <a16:creationId xmlns:a16="http://schemas.microsoft.com/office/drawing/2014/main" xmlns=""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421" name="Rectangle 2">
            <a:extLst>
              <a:ext uri="{FF2B5EF4-FFF2-40B4-BE49-F238E27FC236}">
                <a16:creationId xmlns:a16="http://schemas.microsoft.com/office/drawing/2014/main" xmlns="" id="{C6C18BB9-C66F-4ED2-94DB-45B38165109B}"/>
              </a:ext>
            </a:extLst>
          </p:cNvPr>
          <p:cNvSpPr>
            <a:spLocks noGrp="1" noChangeArrowheads="1"/>
          </p:cNvSpPr>
          <p:nvPr>
            <p:ph type="title"/>
          </p:nvPr>
        </p:nvSpPr>
        <p:spPr>
          <a:xfrm>
            <a:off x="535021" y="685800"/>
            <a:ext cx="2639962" cy="5105400"/>
          </a:xfrm>
        </p:spPr>
        <p:txBody>
          <a:bodyPr>
            <a:normAutofit/>
          </a:bodyPr>
          <a:lstStyle/>
          <a:p>
            <a:r>
              <a:rPr lang="en-US" altLang="en-US">
                <a:solidFill>
                  <a:srgbClr val="FFFFFF"/>
                </a:solidFill>
              </a:rPr>
              <a:t>PERT vs. Gantt</a:t>
            </a:r>
            <a:endParaRPr lang="en-CA" altLang="en-US">
              <a:solidFill>
                <a:srgbClr val="FFFFFF"/>
              </a:solidFill>
            </a:endParaRPr>
          </a:p>
        </p:txBody>
      </p:sp>
      <p:grpSp>
        <p:nvGrpSpPr>
          <p:cNvPr id="150" name="Group 149">
            <a:extLst>
              <a:ext uri="{FF2B5EF4-FFF2-40B4-BE49-F238E27FC236}">
                <a16:creationId xmlns:a16="http://schemas.microsoft.com/office/drawing/2014/main" xmlns=""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315292" y="0"/>
            <a:ext cx="2436813" cy="6858001"/>
            <a:chOff x="1320800" y="0"/>
            <a:chExt cx="2436813" cy="6858001"/>
          </a:xfrm>
        </p:grpSpPr>
        <p:sp>
          <p:nvSpPr>
            <p:cNvPr id="151" name="Freeform 6">
              <a:extLst>
                <a:ext uri="{FF2B5EF4-FFF2-40B4-BE49-F238E27FC236}">
                  <a16:creationId xmlns:a16="http://schemas.microsoft.com/office/drawing/2014/main" xmlns=""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2" name="Freeform 7">
              <a:extLst>
                <a:ext uri="{FF2B5EF4-FFF2-40B4-BE49-F238E27FC236}">
                  <a16:creationId xmlns:a16="http://schemas.microsoft.com/office/drawing/2014/main" xmlns=""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3" name="Freeform 8">
              <a:extLst>
                <a:ext uri="{FF2B5EF4-FFF2-40B4-BE49-F238E27FC236}">
                  <a16:creationId xmlns:a16="http://schemas.microsoft.com/office/drawing/2014/main" xmlns=""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4" name="Freeform 9">
              <a:extLst>
                <a:ext uri="{FF2B5EF4-FFF2-40B4-BE49-F238E27FC236}">
                  <a16:creationId xmlns:a16="http://schemas.microsoft.com/office/drawing/2014/main" xmlns=""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5" name="Freeform 10">
              <a:extLst>
                <a:ext uri="{FF2B5EF4-FFF2-40B4-BE49-F238E27FC236}">
                  <a16:creationId xmlns:a16="http://schemas.microsoft.com/office/drawing/2014/main" xmlns=""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6" name="Freeform 11">
              <a:extLst>
                <a:ext uri="{FF2B5EF4-FFF2-40B4-BE49-F238E27FC236}">
                  <a16:creationId xmlns:a16="http://schemas.microsoft.com/office/drawing/2014/main" xmlns=""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6" name="Slide Number Placeholder 5">
            <a:extLst>
              <a:ext uri="{FF2B5EF4-FFF2-40B4-BE49-F238E27FC236}">
                <a16:creationId xmlns:a16="http://schemas.microsoft.com/office/drawing/2014/main" xmlns="" id="{5C4B7749-30C5-4597-B507-464DBAA6F80A}"/>
              </a:ext>
            </a:extLst>
          </p:cNvPr>
          <p:cNvSpPr>
            <a:spLocks noGrp="1"/>
          </p:cNvSpPr>
          <p:nvPr>
            <p:ph type="sldNum" sz="quarter" idx="12"/>
          </p:nvPr>
        </p:nvSpPr>
        <p:spPr>
          <a:xfrm>
            <a:off x="10951856" y="5867131"/>
            <a:ext cx="551167" cy="365125"/>
          </a:xfrm>
        </p:spPr>
        <p:txBody>
          <a:bodyPr>
            <a:normAutofit fontScale="92500" lnSpcReduction="20000"/>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latin typeface="Times" panose="02020603050405020304" pitchFamily="18" charset="0"/>
            </a:endParaRPr>
          </a:p>
        </p:txBody>
      </p:sp>
      <p:graphicFrame>
        <p:nvGraphicFramePr>
          <p:cNvPr id="60429" name="Rectangle 3">
            <a:extLst>
              <a:ext uri="{FF2B5EF4-FFF2-40B4-BE49-F238E27FC236}">
                <a16:creationId xmlns:a16="http://schemas.microsoft.com/office/drawing/2014/main" xmlns="" id="{1A6DBC58-5E62-4A28-BC45-F73B79FD725C}"/>
              </a:ext>
            </a:extLst>
          </p:cNvPr>
          <p:cNvGraphicFramePr>
            <a:graphicFrameLocks noGrp="1"/>
          </p:cNvGraphicFramePr>
          <p:nvPr>
            <p:ph idx="1"/>
            <p:extLst>
              <p:ext uri="{D42A27DB-BD31-4B8C-83A1-F6EECF244321}">
                <p14:modId xmlns:p14="http://schemas.microsoft.com/office/powerpoint/2010/main" val="2075593240"/>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870359E7-3207-4B37-BED4-4B833213D665}"/>
              </a:ext>
            </a:extLst>
          </p:cNvPr>
          <p:cNvGraphicFramePr>
            <a:graphicFrameLocks noGrp="1"/>
          </p:cNvGraphicFramePr>
          <p:nvPr/>
        </p:nvGraphicFramePr>
        <p:xfrm>
          <a:off x="924674" y="643467"/>
          <a:ext cx="10736496" cy="5194623"/>
        </p:xfrm>
        <a:graphic>
          <a:graphicData uri="http://schemas.openxmlformats.org/drawingml/2006/table">
            <a:tbl>
              <a:tblPr firstRow="1" firstCol="1" bandRow="1">
                <a:tableStyleId>{5C22544A-7EE6-4342-B048-85BDC9FD1C3A}</a:tableStyleId>
              </a:tblPr>
              <a:tblGrid>
                <a:gridCol w="1119239">
                  <a:extLst>
                    <a:ext uri="{9D8B030D-6E8A-4147-A177-3AD203B41FA5}">
                      <a16:colId xmlns:a16="http://schemas.microsoft.com/office/drawing/2014/main" xmlns="" val="513202048"/>
                    </a:ext>
                  </a:extLst>
                </a:gridCol>
                <a:gridCol w="1272493">
                  <a:extLst>
                    <a:ext uri="{9D8B030D-6E8A-4147-A177-3AD203B41FA5}">
                      <a16:colId xmlns:a16="http://schemas.microsoft.com/office/drawing/2014/main" xmlns="" val="55952504"/>
                    </a:ext>
                  </a:extLst>
                </a:gridCol>
                <a:gridCol w="494408">
                  <a:extLst>
                    <a:ext uri="{9D8B030D-6E8A-4147-A177-3AD203B41FA5}">
                      <a16:colId xmlns:a16="http://schemas.microsoft.com/office/drawing/2014/main" xmlns="" val="672975125"/>
                    </a:ext>
                  </a:extLst>
                </a:gridCol>
                <a:gridCol w="3496387">
                  <a:extLst>
                    <a:ext uri="{9D8B030D-6E8A-4147-A177-3AD203B41FA5}">
                      <a16:colId xmlns:a16="http://schemas.microsoft.com/office/drawing/2014/main" xmlns="" val="2963477409"/>
                    </a:ext>
                  </a:extLst>
                </a:gridCol>
                <a:gridCol w="1781213">
                  <a:extLst>
                    <a:ext uri="{9D8B030D-6E8A-4147-A177-3AD203B41FA5}">
                      <a16:colId xmlns:a16="http://schemas.microsoft.com/office/drawing/2014/main" xmlns="" val="661030734"/>
                    </a:ext>
                  </a:extLst>
                </a:gridCol>
                <a:gridCol w="2270240">
                  <a:extLst>
                    <a:ext uri="{9D8B030D-6E8A-4147-A177-3AD203B41FA5}">
                      <a16:colId xmlns:a16="http://schemas.microsoft.com/office/drawing/2014/main" xmlns="" val="4145107691"/>
                    </a:ext>
                  </a:extLst>
                </a:gridCol>
                <a:gridCol w="302516">
                  <a:extLst>
                    <a:ext uri="{9D8B030D-6E8A-4147-A177-3AD203B41FA5}">
                      <a16:colId xmlns:a16="http://schemas.microsoft.com/office/drawing/2014/main" xmlns="" val="1949785721"/>
                    </a:ext>
                  </a:extLst>
                </a:gridCol>
              </a:tblGrid>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Notation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dirty="0">
                          <a:effectLst/>
                        </a:rPr>
                        <a:t>Activity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Activity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Duration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Immediate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487887792"/>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gridSpan="2">
                  <a:txBody>
                    <a:bodyPr/>
                    <a:lstStyle/>
                    <a:p>
                      <a:pPr>
                        <a:lnSpc>
                          <a:spcPct val="115000"/>
                        </a:lnSpc>
                      </a:pPr>
                      <a:endParaRPr lang="en-US" sz="1800" dirty="0">
                        <a:effectLst/>
                        <a:latin typeface="Calibri" panose="020F0502020204030204" pitchFamily="34" charset="0"/>
                        <a:cs typeface="Times New Roman" panose="02020603050405020304" pitchFamily="18" charset="0"/>
                      </a:endParaRPr>
                    </a:p>
                  </a:txBody>
                  <a:tcPr marL="116438" marR="116438" marT="0" marB="0"/>
                </a:tc>
                <a:tc hMerge="1">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(days)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Predecessor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825181333"/>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Obtain Requirements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Obtain Requirements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18843379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Analyze operations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Analyze operations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4227464400"/>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Define subsystems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Define subsystems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300852267"/>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Develop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Develop Database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17481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Make decision analysis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Make decision analysis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369199925"/>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Identify constraints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Identify constraints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107948224"/>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848447586"/>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943033053"/>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Build module3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Build module3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3,4,6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10325460"/>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Write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Write report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250553709"/>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a:effectLst/>
                        </a:rPr>
                        <a:t>Integration and 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Integration and 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7,8,9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3470143465"/>
                  </a:ext>
                </a:extLst>
              </a:tr>
              <a:tr h="325277">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gridSpan="2">
                  <a:txBody>
                    <a:bodyPr/>
                    <a:lstStyle/>
                    <a:p>
                      <a:pPr marL="63500" marR="0">
                        <a:lnSpc>
                          <a:spcPct val="115000"/>
                        </a:lnSpc>
                        <a:spcBef>
                          <a:spcPts val="0"/>
                        </a:spcBef>
                        <a:spcAft>
                          <a:spcPts val="0"/>
                        </a:spcAft>
                      </a:pPr>
                      <a:r>
                        <a:rPr lang="en-US" sz="1800" dirty="0">
                          <a:effectLst/>
                        </a:rPr>
                        <a:t>Implementation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pPr marL="50800" marR="0">
                        <a:lnSpc>
                          <a:spcPct val="115000"/>
                        </a:lnSpc>
                        <a:spcBef>
                          <a:spcPts val="0"/>
                        </a:spcBef>
                        <a:spcAft>
                          <a:spcPts val="0"/>
                        </a:spcAft>
                      </a:pPr>
                      <a:r>
                        <a:rPr lang="en-US" sz="1800">
                          <a:effectLst/>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marL="63500" marR="0">
                        <a:lnSpc>
                          <a:spcPct val="115000"/>
                        </a:lnSpc>
                        <a:spcBef>
                          <a:spcPts val="0"/>
                        </a:spcBef>
                        <a:spcAft>
                          <a:spcPts val="0"/>
                        </a:spcAft>
                      </a:pPr>
                      <a:r>
                        <a:rPr lang="en-US" sz="1800">
                          <a:effectLst/>
                        </a:rPr>
                        <a:t>10,11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2278917074"/>
                  </a:ext>
                </a:extLst>
              </a:tr>
              <a:tr h="325277">
                <a:tc gridSpan="7">
                  <a:txBody>
                    <a:bodyPr/>
                    <a:lstStyle/>
                    <a:p>
                      <a:pPr marL="50800" marR="0">
                        <a:lnSpc>
                          <a:spcPct val="115000"/>
                        </a:lnSpc>
                        <a:spcBef>
                          <a:spcPts val="0"/>
                        </a:spcBef>
                        <a:spcAft>
                          <a:spcPts val="0"/>
                        </a:spcAft>
                      </a:pPr>
                      <a:r>
                        <a:rPr lang="en-US" sz="1800" dirty="0">
                          <a:effectLst/>
                        </a:rPr>
                        <a:t>Show the Gantt Chart , PERT chart , Critical Path with the help of Tool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27199898"/>
                  </a:ext>
                </a:extLst>
              </a:tr>
              <a:tr h="230906">
                <a:tc gridSpan="3">
                  <a:txBody>
                    <a:bodyPr/>
                    <a:lstStyle/>
                    <a:p>
                      <a:pPr marL="5080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hMerge="1">
                  <a:txBody>
                    <a:bodyPr/>
                    <a:lstStyle/>
                    <a:p>
                      <a:endParaRPr lang="en-US"/>
                    </a:p>
                  </a:txBody>
                  <a:tcPr/>
                </a:tc>
                <a:tc hMerge="1">
                  <a:txBody>
                    <a:bodyPr/>
                    <a:lstStyle/>
                    <a:p>
                      <a:pPr marL="50800" marR="0">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a:effectLst/>
                        <a:latin typeface="Calibri" panose="020F0502020204030204" pitchFamily="34" charset="0"/>
                        <a:cs typeface="Times New Roman" panose="02020603050405020304" pitchFamily="18" charset="0"/>
                      </a:endParaRPr>
                    </a:p>
                  </a:txBody>
                  <a:tcPr marL="116438" marR="116438" marT="0" marB="0"/>
                </a:tc>
                <a:tc>
                  <a:txBody>
                    <a:bodyPr/>
                    <a:lstStyle/>
                    <a:p>
                      <a:pPr>
                        <a:lnSpc>
                          <a:spcPct val="115000"/>
                        </a:lnSpc>
                      </a:pPr>
                      <a:endParaRPr lang="en-US" sz="1800" dirty="0">
                        <a:effectLst/>
                        <a:latin typeface="Calibri" panose="020F0502020204030204" pitchFamily="34" charset="0"/>
                        <a:cs typeface="Times New Roman" panose="02020603050405020304" pitchFamily="18" charset="0"/>
                      </a:endParaRPr>
                    </a:p>
                  </a:txBody>
                  <a:tcPr marL="116438" marR="116438" marT="0" marB="0"/>
                </a:tc>
                <a:extLst>
                  <a:ext uri="{0D108BD9-81ED-4DB2-BD59-A6C34878D82A}">
                    <a16:rowId xmlns:a16="http://schemas.microsoft.com/office/drawing/2014/main" xmlns="" val="1097756667"/>
                  </a:ext>
                </a:extLst>
              </a:tr>
            </a:tbl>
          </a:graphicData>
        </a:graphic>
      </p:graphicFrame>
    </p:spTree>
    <p:extLst>
      <p:ext uri="{BB962C8B-B14F-4D97-AF65-F5344CB8AC3E}">
        <p14:creationId xmlns:p14="http://schemas.microsoft.com/office/powerpoint/2010/main" val="4027917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183943"/>
          </a:xfrm>
        </p:spPr>
        <p:txBody>
          <a:bodyPr>
            <a:normAutofit/>
          </a:bodyPr>
          <a:lstStyle/>
          <a:p>
            <a:r>
              <a:rPr lang="en-US" sz="3200" dirty="0" smtClean="0"/>
              <a:t>With the WBS information Calculate Critical Path ?</a:t>
            </a:r>
            <a:endParaRPr lang="en-US" sz="3200" dirty="0"/>
          </a:p>
        </p:txBody>
      </p:sp>
      <p:sp>
        <p:nvSpPr>
          <p:cNvPr id="3" name="Rectangle 2"/>
          <p:cNvSpPr/>
          <p:nvPr/>
        </p:nvSpPr>
        <p:spPr>
          <a:xfrm>
            <a:off x="1484310" y="2136339"/>
            <a:ext cx="9720501" cy="4031873"/>
          </a:xfrm>
          <a:prstGeom prst="rect">
            <a:avLst/>
          </a:prstGeom>
        </p:spPr>
        <p:txBody>
          <a:bodyPr wrap="square">
            <a:spAutoFit/>
          </a:bodyPr>
          <a:lstStyle/>
          <a:p>
            <a:pPr fontAlgn="base"/>
            <a:r>
              <a:rPr lang="en-US" sz="3200" dirty="0">
                <a:solidFill>
                  <a:srgbClr val="273239"/>
                </a:solidFill>
                <a:latin typeface="Times" panose="02020603050405020304" pitchFamily="18" charset="0"/>
                <a:cs typeface="Times" panose="02020603050405020304" pitchFamily="18" charset="0"/>
              </a:rPr>
              <a:t>How to find the critical path in a project:</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1: Identify all tasks required to complete the project</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2: Determine the sequence of tasks</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3: Estimate the duration of each task</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4: Draw a network diagram</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5: Identify the critical path</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6: Calculate the float</a:t>
            </a:r>
          </a:p>
          <a:p>
            <a:pPr fontAlgn="base">
              <a:buFont typeface="Arial" panose="020B0604020202020204" pitchFamily="34" charset="0"/>
              <a:buChar char="•"/>
            </a:pPr>
            <a:r>
              <a:rPr lang="en-US" sz="3200" dirty="0">
                <a:solidFill>
                  <a:srgbClr val="273239"/>
                </a:solidFill>
                <a:latin typeface="Times" panose="02020603050405020304" pitchFamily="18" charset="0"/>
                <a:cs typeface="Times" panose="02020603050405020304" pitchFamily="18" charset="0"/>
              </a:rPr>
              <a:t>Step 7: Monitor the critical path</a:t>
            </a:r>
          </a:p>
        </p:txBody>
      </p:sp>
    </p:spTree>
    <p:extLst>
      <p:ext uri="{BB962C8B-B14F-4D97-AF65-F5344CB8AC3E}">
        <p14:creationId xmlns:p14="http://schemas.microsoft.com/office/powerpoint/2010/main" val="27938028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20190509202011/nod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4047" y="4440957"/>
            <a:ext cx="4029075" cy="11811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42197" y="1720840"/>
            <a:ext cx="9935570" cy="2031325"/>
          </a:xfrm>
          <a:prstGeom prst="rect">
            <a:avLst/>
          </a:prstGeom>
        </p:spPr>
        <p:txBody>
          <a:bodyPr wrap="square">
            <a:spAutoFit/>
          </a:bodyPr>
          <a:lstStyle/>
          <a:p>
            <a:pPr fontAlgn="base">
              <a:buFont typeface="Arial" panose="020B0604020202020204" pitchFamily="34" charset="0"/>
              <a:buChar char="•"/>
            </a:pPr>
            <a:r>
              <a:rPr lang="en-US" b="1" dirty="0">
                <a:solidFill>
                  <a:srgbClr val="273239"/>
                </a:solidFill>
                <a:latin typeface="Nunito"/>
              </a:rPr>
              <a:t>Activity label</a:t>
            </a:r>
            <a:r>
              <a:rPr lang="en-US" dirty="0">
                <a:solidFill>
                  <a:srgbClr val="273239"/>
                </a:solidFill>
                <a:latin typeface="Nunito"/>
              </a:rPr>
              <a:t> is the name of the activity represented by that node.</a:t>
            </a:r>
          </a:p>
          <a:p>
            <a:pPr fontAlgn="base">
              <a:buFont typeface="Arial" panose="020B0604020202020204" pitchFamily="34" charset="0"/>
              <a:buChar char="•"/>
            </a:pPr>
            <a:r>
              <a:rPr lang="en-US" b="1" dirty="0">
                <a:solidFill>
                  <a:srgbClr val="273239"/>
                </a:solidFill>
                <a:latin typeface="Nunito"/>
              </a:rPr>
              <a:t>Earliest Start</a:t>
            </a:r>
            <a:r>
              <a:rPr lang="en-US" dirty="0">
                <a:solidFill>
                  <a:srgbClr val="273239"/>
                </a:solidFill>
                <a:latin typeface="Nunito"/>
              </a:rPr>
              <a:t> is the date or time at which the activity can be started at the earliest.</a:t>
            </a:r>
          </a:p>
          <a:p>
            <a:pPr fontAlgn="base">
              <a:buFont typeface="Arial" panose="020B0604020202020204" pitchFamily="34" charset="0"/>
              <a:buChar char="•"/>
            </a:pPr>
            <a:r>
              <a:rPr lang="en-US" b="1" dirty="0">
                <a:solidFill>
                  <a:srgbClr val="273239"/>
                </a:solidFill>
                <a:latin typeface="Nunito"/>
              </a:rPr>
              <a:t>Earliest Finish</a:t>
            </a:r>
            <a:r>
              <a:rPr lang="en-US" dirty="0">
                <a:solidFill>
                  <a:srgbClr val="273239"/>
                </a:solidFill>
                <a:latin typeface="Nunito"/>
              </a:rPr>
              <a:t> is the date or time at which the activity can be completed at the earliest.</a:t>
            </a:r>
          </a:p>
          <a:p>
            <a:pPr fontAlgn="base">
              <a:buFont typeface="Arial" panose="020B0604020202020204" pitchFamily="34" charset="0"/>
              <a:buChar char="•"/>
            </a:pPr>
            <a:r>
              <a:rPr lang="en-US" b="1" dirty="0">
                <a:solidFill>
                  <a:srgbClr val="273239"/>
                </a:solidFill>
                <a:latin typeface="Nunito"/>
              </a:rPr>
              <a:t>Latest Start</a:t>
            </a:r>
            <a:r>
              <a:rPr lang="en-US" dirty="0">
                <a:solidFill>
                  <a:srgbClr val="273239"/>
                </a:solidFill>
                <a:latin typeface="Nunito"/>
              </a:rPr>
              <a:t> is the date or time at which the activity can be started at the latest.</a:t>
            </a:r>
          </a:p>
          <a:p>
            <a:pPr fontAlgn="base">
              <a:buFont typeface="Arial" panose="020B0604020202020204" pitchFamily="34" charset="0"/>
              <a:buChar char="•"/>
            </a:pPr>
            <a:r>
              <a:rPr lang="en-US" b="1" dirty="0">
                <a:solidFill>
                  <a:srgbClr val="273239"/>
                </a:solidFill>
                <a:latin typeface="Nunito"/>
              </a:rPr>
              <a:t>The latest Finish</a:t>
            </a:r>
            <a:r>
              <a:rPr lang="en-US" dirty="0">
                <a:solidFill>
                  <a:srgbClr val="273239"/>
                </a:solidFill>
                <a:latin typeface="Nunito"/>
              </a:rPr>
              <a:t> is the date or time at which the activity can be finished at the latest.</a:t>
            </a:r>
          </a:p>
          <a:p>
            <a:pPr fontAlgn="base">
              <a:buFont typeface="Arial" panose="020B0604020202020204" pitchFamily="34" charset="0"/>
              <a:buChar char="•"/>
            </a:pPr>
            <a:r>
              <a:rPr lang="en-US" b="1" dirty="0">
                <a:solidFill>
                  <a:srgbClr val="273239"/>
                </a:solidFill>
                <a:latin typeface="Nunito"/>
              </a:rPr>
              <a:t>Float</a:t>
            </a:r>
            <a:r>
              <a:rPr lang="en-US" dirty="0">
                <a:solidFill>
                  <a:srgbClr val="273239"/>
                </a:solidFill>
                <a:latin typeface="Nunito"/>
              </a:rPr>
              <a:t> is equal to the difference between the earliest start and latest start or earliest finish and latest finish.</a:t>
            </a:r>
            <a:endParaRPr lang="en-US" b="0" i="0" dirty="0">
              <a:solidFill>
                <a:srgbClr val="273239"/>
              </a:solidFill>
              <a:effectLst/>
              <a:latin typeface="Nunito"/>
            </a:endParaRPr>
          </a:p>
        </p:txBody>
      </p:sp>
    </p:spTree>
    <p:extLst>
      <p:ext uri="{BB962C8B-B14F-4D97-AF65-F5344CB8AC3E}">
        <p14:creationId xmlns:p14="http://schemas.microsoft.com/office/powerpoint/2010/main" val="8762406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28202269"/>
              </p:ext>
            </p:extLst>
          </p:nvPr>
        </p:nvGraphicFramePr>
        <p:xfrm>
          <a:off x="2032000" y="719666"/>
          <a:ext cx="8695140" cy="5608320"/>
        </p:xfrm>
        <a:graphic>
          <a:graphicData uri="http://schemas.openxmlformats.org/drawingml/2006/table">
            <a:tbl>
              <a:tblPr firstRow="1" bandRow="1">
                <a:tableStyleId>{5C22544A-7EE6-4342-B048-85BDC9FD1C3A}</a:tableStyleId>
              </a:tblPr>
              <a:tblGrid>
                <a:gridCol w="2898380"/>
                <a:gridCol w="2898380"/>
                <a:gridCol w="2898380"/>
              </a:tblGrid>
              <a:tr h="370840">
                <a:tc>
                  <a:txBody>
                    <a:bodyPr/>
                    <a:lstStyle/>
                    <a:p>
                      <a:pPr algn="ctr"/>
                      <a:r>
                        <a:rPr lang="en-US" sz="3200" dirty="0" smtClean="0"/>
                        <a:t>Activity</a:t>
                      </a:r>
                      <a:endParaRPr lang="en-US" sz="3200" dirty="0"/>
                    </a:p>
                  </a:txBody>
                  <a:tcPr/>
                </a:tc>
                <a:tc>
                  <a:txBody>
                    <a:bodyPr/>
                    <a:lstStyle/>
                    <a:p>
                      <a:pPr algn="ctr"/>
                      <a:r>
                        <a:rPr lang="en-US" sz="3200" dirty="0" smtClean="0"/>
                        <a:t>Duration (In weeks)</a:t>
                      </a:r>
                      <a:endParaRPr lang="en-US" sz="3200" dirty="0"/>
                    </a:p>
                  </a:txBody>
                  <a:tcPr/>
                </a:tc>
                <a:tc>
                  <a:txBody>
                    <a:bodyPr/>
                    <a:lstStyle/>
                    <a:p>
                      <a:pPr algn="ctr"/>
                      <a:r>
                        <a:rPr lang="en-US" sz="3200" dirty="0" smtClean="0"/>
                        <a:t>Predecessor</a:t>
                      </a:r>
                      <a:endParaRPr lang="en-US" sz="3200" dirty="0"/>
                    </a:p>
                  </a:txBody>
                  <a:tcPr/>
                </a:tc>
              </a:tr>
              <a:tr h="370840">
                <a:tc>
                  <a:txBody>
                    <a:bodyPr/>
                    <a:lstStyle/>
                    <a:p>
                      <a:pPr algn="ctr"/>
                      <a:r>
                        <a:rPr lang="en-US" sz="3200" dirty="0" smtClean="0"/>
                        <a:t>A</a:t>
                      </a:r>
                      <a:endParaRPr lang="en-US" sz="3200" dirty="0"/>
                    </a:p>
                  </a:txBody>
                  <a:tcPr/>
                </a:tc>
                <a:tc>
                  <a:txBody>
                    <a:bodyPr/>
                    <a:lstStyle/>
                    <a:p>
                      <a:pPr algn="ctr"/>
                      <a:r>
                        <a:rPr lang="en-US" sz="3200" dirty="0" smtClean="0"/>
                        <a:t>6</a:t>
                      </a:r>
                      <a:endParaRPr lang="en-US" sz="3200" dirty="0"/>
                    </a:p>
                  </a:txBody>
                  <a:tcPr/>
                </a:tc>
                <a:tc>
                  <a:txBody>
                    <a:bodyPr/>
                    <a:lstStyle/>
                    <a:p>
                      <a:pPr algn="ctr"/>
                      <a:r>
                        <a:rPr lang="en-US" sz="3200" dirty="0" smtClean="0"/>
                        <a:t>-</a:t>
                      </a:r>
                      <a:endParaRPr lang="en-US" sz="3200" dirty="0"/>
                    </a:p>
                  </a:txBody>
                  <a:tcPr/>
                </a:tc>
              </a:tr>
              <a:tr h="370840">
                <a:tc>
                  <a:txBody>
                    <a:bodyPr/>
                    <a:lstStyle/>
                    <a:p>
                      <a:pPr algn="ctr"/>
                      <a:r>
                        <a:rPr lang="en-US" sz="3200" dirty="0" smtClean="0"/>
                        <a:t>B</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a:t>
                      </a:r>
                      <a:endParaRPr lang="en-US" sz="3200" dirty="0"/>
                    </a:p>
                  </a:txBody>
                  <a:tcPr/>
                </a:tc>
              </a:tr>
              <a:tr h="370840">
                <a:tc>
                  <a:txBody>
                    <a:bodyPr/>
                    <a:lstStyle/>
                    <a:p>
                      <a:pPr algn="ctr"/>
                      <a:r>
                        <a:rPr lang="en-US" sz="3200" dirty="0" smtClean="0"/>
                        <a:t>C</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A</a:t>
                      </a:r>
                      <a:endParaRPr lang="en-US" sz="3200" dirty="0"/>
                    </a:p>
                  </a:txBody>
                  <a:tcPr/>
                </a:tc>
              </a:tr>
              <a:tr h="370840">
                <a:tc>
                  <a:txBody>
                    <a:bodyPr/>
                    <a:lstStyle/>
                    <a:p>
                      <a:pPr algn="ctr"/>
                      <a:r>
                        <a:rPr lang="en-US" sz="3200" dirty="0" smtClean="0"/>
                        <a:t>D</a:t>
                      </a:r>
                      <a:endParaRPr lang="en-US" sz="3200" dirty="0"/>
                    </a:p>
                  </a:txBody>
                  <a:tcPr/>
                </a:tc>
                <a:tc>
                  <a:txBody>
                    <a:bodyPr/>
                    <a:lstStyle/>
                    <a:p>
                      <a:pPr algn="ctr"/>
                      <a:r>
                        <a:rPr lang="en-US" sz="3200" dirty="0" smtClean="0"/>
                        <a:t>4</a:t>
                      </a:r>
                      <a:endParaRPr lang="en-US" sz="3200" dirty="0"/>
                    </a:p>
                  </a:txBody>
                  <a:tcPr/>
                </a:tc>
                <a:tc>
                  <a:txBody>
                    <a:bodyPr/>
                    <a:lstStyle/>
                    <a:p>
                      <a:pPr algn="ctr"/>
                      <a:r>
                        <a:rPr lang="en-US" sz="3200" dirty="0" smtClean="0"/>
                        <a:t>B</a:t>
                      </a:r>
                      <a:endParaRPr lang="en-US" sz="3200" dirty="0"/>
                    </a:p>
                  </a:txBody>
                  <a:tcPr/>
                </a:tc>
              </a:tr>
              <a:tr h="370840">
                <a:tc>
                  <a:txBody>
                    <a:bodyPr/>
                    <a:lstStyle/>
                    <a:p>
                      <a:pPr algn="ctr"/>
                      <a:r>
                        <a:rPr lang="en-US" sz="3200" dirty="0" smtClean="0"/>
                        <a:t>E</a:t>
                      </a:r>
                      <a:endParaRPr lang="en-US" sz="3200" dirty="0"/>
                    </a:p>
                  </a:txBody>
                  <a:tcPr/>
                </a:tc>
                <a:tc>
                  <a:txBody>
                    <a:bodyPr/>
                    <a:lstStyle/>
                    <a:p>
                      <a:pPr algn="ctr"/>
                      <a:r>
                        <a:rPr lang="en-US" sz="3200" dirty="0" smtClean="0"/>
                        <a:t>3</a:t>
                      </a:r>
                      <a:endParaRPr lang="en-US" sz="3200" dirty="0"/>
                    </a:p>
                  </a:txBody>
                  <a:tcPr/>
                </a:tc>
                <a:tc>
                  <a:txBody>
                    <a:bodyPr/>
                    <a:lstStyle/>
                    <a:p>
                      <a:pPr algn="ctr"/>
                      <a:r>
                        <a:rPr lang="en-US" sz="3200" dirty="0" smtClean="0"/>
                        <a:t>B</a:t>
                      </a:r>
                      <a:endParaRPr lang="en-US" sz="3200" dirty="0"/>
                    </a:p>
                  </a:txBody>
                  <a:tcPr/>
                </a:tc>
              </a:tr>
              <a:tr h="370840">
                <a:tc>
                  <a:txBody>
                    <a:bodyPr/>
                    <a:lstStyle/>
                    <a:p>
                      <a:pPr algn="ctr"/>
                      <a:r>
                        <a:rPr lang="en-US" sz="3200" dirty="0" smtClean="0"/>
                        <a:t>F</a:t>
                      </a:r>
                      <a:endParaRPr lang="en-US" sz="3200" dirty="0"/>
                    </a:p>
                  </a:txBody>
                  <a:tcPr/>
                </a:tc>
                <a:tc>
                  <a:txBody>
                    <a:bodyPr/>
                    <a:lstStyle/>
                    <a:p>
                      <a:pPr algn="ctr"/>
                      <a:r>
                        <a:rPr lang="en-US" sz="3200" dirty="0" smtClean="0"/>
                        <a:t>10</a:t>
                      </a:r>
                      <a:endParaRPr lang="en-US" sz="3200" dirty="0"/>
                    </a:p>
                  </a:txBody>
                  <a:tcPr/>
                </a:tc>
                <a:tc>
                  <a:txBody>
                    <a:bodyPr/>
                    <a:lstStyle/>
                    <a:p>
                      <a:pPr algn="ctr"/>
                      <a:r>
                        <a:rPr lang="en-US" sz="3200" dirty="0" smtClean="0"/>
                        <a:t>-</a:t>
                      </a:r>
                      <a:endParaRPr lang="en-US" sz="3200" dirty="0"/>
                    </a:p>
                  </a:txBody>
                  <a:tcPr/>
                </a:tc>
              </a:tr>
              <a:tr h="370840">
                <a:tc>
                  <a:txBody>
                    <a:bodyPr/>
                    <a:lstStyle/>
                    <a:p>
                      <a:pPr algn="ctr"/>
                      <a:r>
                        <a:rPr lang="en-US" sz="3200" dirty="0" smtClean="0"/>
                        <a:t>G</a:t>
                      </a:r>
                    </a:p>
                    <a:p>
                      <a:pPr algn="ctr"/>
                      <a:r>
                        <a:rPr lang="en-US" sz="3200" dirty="0" smtClean="0"/>
                        <a:t>H</a:t>
                      </a:r>
                    </a:p>
                  </a:txBody>
                  <a:tcPr/>
                </a:tc>
                <a:tc>
                  <a:txBody>
                    <a:bodyPr/>
                    <a:lstStyle/>
                    <a:p>
                      <a:pPr algn="ctr"/>
                      <a:r>
                        <a:rPr lang="en-US" sz="3200" dirty="0" smtClean="0"/>
                        <a:t>3</a:t>
                      </a:r>
                    </a:p>
                    <a:p>
                      <a:pPr algn="ctr"/>
                      <a:r>
                        <a:rPr lang="en-US" sz="3200" dirty="0" smtClean="0"/>
                        <a:t>2</a:t>
                      </a:r>
                      <a:endParaRPr lang="en-US" sz="3200" dirty="0"/>
                    </a:p>
                  </a:txBody>
                  <a:tcPr/>
                </a:tc>
                <a:tc>
                  <a:txBody>
                    <a:bodyPr/>
                    <a:lstStyle/>
                    <a:p>
                      <a:pPr algn="ctr"/>
                      <a:r>
                        <a:rPr lang="en-US" sz="3200" dirty="0" smtClean="0"/>
                        <a:t>E,F</a:t>
                      </a:r>
                    </a:p>
                    <a:p>
                      <a:pPr algn="ctr"/>
                      <a:r>
                        <a:rPr lang="en-US" sz="3200" dirty="0" smtClean="0"/>
                        <a:t>C,D</a:t>
                      </a:r>
                      <a:endParaRPr lang="en-US" sz="3200" dirty="0"/>
                    </a:p>
                  </a:txBody>
                  <a:tcPr/>
                </a:tc>
              </a:tr>
            </a:tbl>
          </a:graphicData>
        </a:graphic>
      </p:graphicFrame>
    </p:spTree>
    <p:extLst>
      <p:ext uri="{BB962C8B-B14F-4D97-AF65-F5344CB8AC3E}">
        <p14:creationId xmlns:p14="http://schemas.microsoft.com/office/powerpoint/2010/main" val="3325535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811" y="2286465"/>
            <a:ext cx="9062114" cy="646331"/>
          </a:xfrm>
          <a:prstGeom prst="rect">
            <a:avLst/>
          </a:prstGeom>
        </p:spPr>
        <p:txBody>
          <a:bodyPr wrap="square">
            <a:spAutoFit/>
          </a:bodyPr>
          <a:lstStyle/>
          <a:p>
            <a:pPr fontAlgn="base"/>
            <a:endParaRPr lang="en-US" b="1" i="0" dirty="0">
              <a:solidFill>
                <a:srgbClr val="273239"/>
              </a:solidFill>
              <a:effectLst/>
              <a:latin typeface="Nunito"/>
            </a:endParaRPr>
          </a:p>
          <a:p>
            <a:pPr fontAlgn="base">
              <a:buFont typeface="Arial" panose="020B0604020202020204" pitchFamily="34" charset="0"/>
              <a:buChar char="•"/>
            </a:pPr>
            <a:endParaRPr lang="en-US" b="0" i="0" dirty="0">
              <a:solidFill>
                <a:srgbClr val="273239"/>
              </a:solidFill>
              <a:effectLst/>
              <a:latin typeface="Nunito"/>
            </a:endParaRPr>
          </a:p>
        </p:txBody>
      </p:sp>
      <p:pic>
        <p:nvPicPr>
          <p:cNvPr id="1028" name="Picture 4" descr="https://media.geeksforgeeks.org/wp-content/uploads/20190510141129/AON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476" y="1583140"/>
            <a:ext cx="9739052" cy="49541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media.geeksforgeeks.org/wp-content/uploads/20190509202011/no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857" y="50376"/>
            <a:ext cx="4029075"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0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379" y="873457"/>
            <a:ext cx="9962866" cy="5755422"/>
          </a:xfrm>
          <a:prstGeom prst="rect">
            <a:avLst/>
          </a:prstGeom>
        </p:spPr>
        <p:txBody>
          <a:bodyPr wrap="square">
            <a:spAutoFit/>
          </a:bodyPr>
          <a:lstStyle/>
          <a:p>
            <a:pPr fontAlgn="base">
              <a:buFont typeface="+mj-lt"/>
              <a:buAutoNum type="arabicPeriod"/>
            </a:pPr>
            <a:r>
              <a:rPr lang="en-US" sz="1600" dirty="0">
                <a:solidFill>
                  <a:srgbClr val="273239"/>
                </a:solidFill>
                <a:latin typeface="Times" panose="02020603050405020304" pitchFamily="18" charset="0"/>
                <a:cs typeface="Times" panose="02020603050405020304" pitchFamily="18" charset="0"/>
              </a:rPr>
              <a:t>Activity A may start immediately. Hence, the earliest date for its start is zero i.e. ES(A) = 0. It takes 6 weeks to complete its execution. Hence, earliest it can finish is week 6 i.e. EF(A) = 6.</a:t>
            </a:r>
          </a:p>
          <a:p>
            <a:pPr fontAlgn="base">
              <a:buFont typeface="+mj-lt"/>
              <a:buAutoNum type="arabicPeriod" startAt="2"/>
            </a:pPr>
            <a:r>
              <a:rPr lang="en-US" sz="1600" dirty="0">
                <a:solidFill>
                  <a:srgbClr val="273239"/>
                </a:solidFill>
                <a:latin typeface="Times" panose="02020603050405020304" pitchFamily="18" charset="0"/>
                <a:cs typeface="Times" panose="02020603050405020304" pitchFamily="18" charset="0"/>
              </a:rPr>
              <a:t>Activity B may start immediately. Hence, the earliest date for its start is zero i.e. ES(B) = 0. It takes 4 weeks to complete its execution. Hence, the earliest it can finish is week 4 i.e. EF(B) = 4.</a:t>
            </a:r>
          </a:p>
          <a:p>
            <a:pPr fontAlgn="base">
              <a:buFont typeface="+mj-lt"/>
              <a:buAutoNum type="arabicPeriod" startAt="3"/>
            </a:pPr>
            <a:r>
              <a:rPr lang="en-US" sz="1600" dirty="0">
                <a:solidFill>
                  <a:srgbClr val="273239"/>
                </a:solidFill>
                <a:latin typeface="Times" panose="02020603050405020304" pitchFamily="18" charset="0"/>
                <a:cs typeface="Times" panose="02020603050405020304" pitchFamily="18" charset="0"/>
              </a:rPr>
              <a:t>Activity F may start immediately. Hence, the earliest date for its start is zero i.e. ES(F) = 0. It takes 10 weeks to complete its execution. Hence, the earliest it can finish is week 10 i.e. EF(F) = 10.</a:t>
            </a:r>
          </a:p>
          <a:p>
            <a:pPr fontAlgn="base">
              <a:buFont typeface="+mj-lt"/>
              <a:buAutoNum type="arabicPeriod" startAt="4"/>
            </a:pPr>
            <a:r>
              <a:rPr lang="en-US" sz="1600" dirty="0">
                <a:solidFill>
                  <a:srgbClr val="273239"/>
                </a:solidFill>
                <a:latin typeface="Times" panose="02020603050405020304" pitchFamily="18" charset="0"/>
                <a:cs typeface="Times" panose="02020603050405020304" pitchFamily="18" charset="0"/>
              </a:rPr>
              <a:t>Activity C starts as soon as Activity A completes its execution. Hence, the earliest week it can start its execution is week 6 i.e. ES(C) = 6. It takes 3 weeks to complete its execution. Hence, the earliest it can finish is week 9 i.e. EF(C) = 9.</a:t>
            </a:r>
          </a:p>
          <a:p>
            <a:pPr fontAlgn="base">
              <a:buFont typeface="+mj-lt"/>
              <a:buAutoNum type="arabicPeriod" startAt="5"/>
            </a:pPr>
            <a:r>
              <a:rPr lang="en-US" sz="1600" dirty="0">
                <a:solidFill>
                  <a:srgbClr val="273239"/>
                </a:solidFill>
                <a:latin typeface="Times" panose="02020603050405020304" pitchFamily="18" charset="0"/>
                <a:cs typeface="Times" panose="02020603050405020304" pitchFamily="18" charset="0"/>
              </a:rPr>
              <a:t>Activity D starts as soon as Activity B completes its execution. Hence, the earliest week it can start its execution is week 4 i.e. ES(D) = 4. It takes 4 weeks to complete its execution. Hence, the earliest it can finish is week 8 i.e. EF(D) = 8.</a:t>
            </a:r>
          </a:p>
          <a:p>
            <a:pPr fontAlgn="base">
              <a:buFont typeface="+mj-lt"/>
              <a:buAutoNum type="arabicPeriod" startAt="6"/>
            </a:pPr>
            <a:r>
              <a:rPr lang="en-US" sz="1600" dirty="0">
                <a:solidFill>
                  <a:srgbClr val="273239"/>
                </a:solidFill>
                <a:latin typeface="Times" panose="02020603050405020304" pitchFamily="18" charset="0"/>
                <a:cs typeface="Times" panose="02020603050405020304" pitchFamily="18" charset="0"/>
              </a:rPr>
              <a:t>Activity E starts as soon as Activity B completes its execution. Hence, the earliest week it can start its execution is week 4 i.e. ES(E) = 4. It takes 3 weeks to complete its execution. Hence, the earliest it can finish is week 7 i.e. EF(E) = 7.</a:t>
            </a:r>
          </a:p>
          <a:p>
            <a:pPr fontAlgn="base">
              <a:buFont typeface="+mj-lt"/>
              <a:buAutoNum type="arabicPeriod" startAt="7"/>
            </a:pPr>
            <a:r>
              <a:rPr lang="en-US" sz="1600" dirty="0">
                <a:solidFill>
                  <a:srgbClr val="273239"/>
                </a:solidFill>
                <a:latin typeface="Times" panose="02020603050405020304" pitchFamily="18" charset="0"/>
                <a:cs typeface="Times" panose="02020603050405020304" pitchFamily="18" charset="0"/>
              </a:rPr>
              <a:t>Activity G starts as soon as activity E and activity F completes their execution. Since the activity requires the completion of both for starting its execution, we would consider the MAX(ES(E), ES(F)). Hence, the earliest week it can start its execution is week 10 i.e. ES(G) = 10. It takes 3 weeks to complete its execution. Hence, the earliest it can finish is week 13 i.e. EF(G) = 13.</a:t>
            </a:r>
          </a:p>
          <a:p>
            <a:pPr fontAlgn="base">
              <a:buFont typeface="+mj-lt"/>
              <a:buAutoNum type="arabicPeriod" startAt="8"/>
            </a:pPr>
            <a:r>
              <a:rPr lang="en-US" sz="1600" dirty="0">
                <a:solidFill>
                  <a:srgbClr val="273239"/>
                </a:solidFill>
                <a:latin typeface="Times" panose="02020603050405020304" pitchFamily="18" charset="0"/>
                <a:cs typeface="Times" panose="02020603050405020304" pitchFamily="18" charset="0"/>
              </a:rPr>
              <a:t>Activity H starts as soon as activity C and activity D completes their execution. Since the activity requires the completion of both for starting its execution, we would consider the MAX(ES(C), ES(D)). Hence, the earliest week it can start its execution is week 9 i.e. ES(H) = 9. It takes 2 weeks to complete its execution. Hence, the earliest it can finish is week 11 i.e. EF(H) = </a:t>
            </a:r>
            <a:r>
              <a:rPr lang="en-US" sz="1400" dirty="0">
                <a:solidFill>
                  <a:srgbClr val="273239"/>
                </a:solidFill>
                <a:latin typeface="Times" panose="02020603050405020304" pitchFamily="18" charset="0"/>
                <a:cs typeface="Times" panose="02020603050405020304" pitchFamily="18" charset="0"/>
              </a:rPr>
              <a:t>11.</a:t>
            </a:r>
            <a:endParaRPr lang="en-US" sz="1400" b="0" i="0" dirty="0">
              <a:solidFill>
                <a:srgbClr val="273239"/>
              </a:solidFill>
              <a:effectLst/>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7069614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20190510143231/aon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476" y="518615"/>
            <a:ext cx="10148485" cy="5773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533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561" y="573206"/>
            <a:ext cx="9717206" cy="5016758"/>
          </a:xfrm>
          <a:prstGeom prst="rect">
            <a:avLst/>
          </a:prstGeom>
        </p:spPr>
        <p:txBody>
          <a:bodyPr wrap="square">
            <a:spAutoFit/>
          </a:bodyPr>
          <a:lstStyle/>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Activity G’s latest finish date is equal to the earliest finish date of the precedent activity of finish according to the assumption i.e. LF(G) = 13. It takes 3 weeks to complete its execution. Hence, the latest it can start is week 10 i.e. LS(G) = 10.</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Activity H’s latest finish date is equal to the earliest finish date of the precedent activity of finish according to the assumption i.e. LF(H) = 13. It takes 2 weeks to complete its execution. Hence, the latest it can start is week 11 i.e. LS(H) = 11.</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C would be the latest start date of H i.e. LF(C) = 11. It takes 3 weeks to complete its execution. Hence, the latest it can start is week 8 i.e. LS(C) = 8.</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D would be the latest start date of H i.e. LF(D) = 11. It takes 4 weeks to complete its execution. Hence, the latest it can start is week 7 i.e. LS(D) = 7.</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E would be the latest start date of G i.e. LF(G) = 10. It takes 3 weeks to complete its execution. Hence, the latest it can start is week 7 i.e. LS(E) = 7.</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F would be the latest start date of G i.e. LF(G) = 10. It takes 10 weeks to complete its execution. Hence, the latest it can start is week 0 i.e. LS(F) = 0.</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A would be the latest start date of C i.e. LF(A) = 8. It takes 6 weeks to complete its execution. Hence, the latest it can start is week 2 i.e. LS(A) = 2.</a:t>
            </a:r>
          </a:p>
          <a:p>
            <a:pPr fontAlgn="base">
              <a:buFont typeface="Arial" panose="020B0604020202020204" pitchFamily="34" charset="0"/>
              <a:buChar char="•"/>
            </a:pPr>
            <a:r>
              <a:rPr lang="en-US" sz="1600" dirty="0">
                <a:solidFill>
                  <a:srgbClr val="273239"/>
                </a:solidFill>
                <a:latin typeface="Times" panose="02020603050405020304" pitchFamily="18" charset="0"/>
                <a:cs typeface="Times" panose="02020603050405020304" pitchFamily="18" charset="0"/>
              </a:rPr>
              <a:t>The latest end date for activity B would be the earliest of the latest start date of D and E i.e. LF(B) = 7. It takes 4 weeks to complete its execution. Hence, the latest it can start is week 3 i.e. LS(B) = 3.</a:t>
            </a:r>
          </a:p>
          <a:p>
            <a:r>
              <a:rPr lang="en-US" sz="1600" dirty="0">
                <a:latin typeface="Times" panose="02020603050405020304" pitchFamily="18" charset="0"/>
                <a:cs typeface="Times" panose="02020603050405020304" pitchFamily="18" charset="0"/>
              </a:rPr>
              <a:t/>
            </a:r>
            <a:br>
              <a:rPr lang="en-US" sz="1600" dirty="0">
                <a:latin typeface="Times" panose="02020603050405020304" pitchFamily="18" charset="0"/>
                <a:cs typeface="Times" panose="02020603050405020304" pitchFamily="18" charset="0"/>
              </a:rPr>
            </a:br>
            <a:endParaRPr lang="en-US" sz="16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081094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a:extLst>
              <a:ext uri="{FF2B5EF4-FFF2-40B4-BE49-F238E27FC236}">
                <a16:creationId xmlns:a16="http://schemas.microsoft.com/office/drawing/2014/main" xmlns="" id="{BF1F3373-820E-429C-A732-199B31582542}"/>
              </a:ext>
            </a:extLst>
          </p:cNvPr>
          <p:cNvSpPr>
            <a:spLocks noGrp="1" noChangeArrowheads="1"/>
          </p:cNvSpPr>
          <p:nvPr>
            <p:ph type="title"/>
          </p:nvPr>
        </p:nvSpPr>
        <p:spPr>
          <a:xfrm>
            <a:off x="9171392" y="1074392"/>
            <a:ext cx="2443433" cy="4377961"/>
          </a:xfrm>
        </p:spPr>
        <p:txBody>
          <a:bodyPr>
            <a:normAutofit/>
          </a:bodyPr>
          <a:lstStyle/>
          <a:p>
            <a:r>
              <a:rPr lang="en-US" altLang="en-US" sz="2800">
                <a:solidFill>
                  <a:srgbClr val="000000"/>
                </a:solidFill>
              </a:rPr>
              <a:t>Dependencies and Milestones</a:t>
            </a:r>
          </a:p>
        </p:txBody>
      </p:sp>
      <p:sp>
        <p:nvSpPr>
          <p:cNvPr id="5" name="Footer Placeholder 4">
            <a:extLst>
              <a:ext uri="{FF2B5EF4-FFF2-40B4-BE49-F238E27FC236}">
                <a16:creationId xmlns:a16="http://schemas.microsoft.com/office/drawing/2014/main" xmlns="" id="{B19E633D-75BC-46D8-98BA-144EFEF893D6}"/>
              </a:ext>
            </a:extLst>
          </p:cNvPr>
          <p:cNvSpPr>
            <a:spLocks noGrp="1"/>
          </p:cNvSpPr>
          <p:nvPr>
            <p:ph type="ftr" sz="quarter" idx="11"/>
          </p:nvPr>
        </p:nvSpPr>
        <p:spPr>
          <a:xfrm>
            <a:off x="1274011" y="6019465"/>
            <a:ext cx="7084177" cy="365125"/>
          </a:xfrm>
        </p:spPr>
        <p:txBody>
          <a:bodyPr>
            <a:normAutofit/>
          </a:bodyPr>
          <a:lstStyle/>
          <a:p>
            <a:pPr>
              <a:spcAft>
                <a:spcPts val="600"/>
              </a:spcAft>
              <a:defRPr/>
            </a:pPr>
            <a:endParaRPr lang="en-US" dirty="0"/>
          </a:p>
        </p:txBody>
      </p:sp>
      <p:sp>
        <p:nvSpPr>
          <p:cNvPr id="4" name="Date Placeholder 3">
            <a:extLst>
              <a:ext uri="{FF2B5EF4-FFF2-40B4-BE49-F238E27FC236}">
                <a16:creationId xmlns:a16="http://schemas.microsoft.com/office/drawing/2014/main" xmlns="" id="{9A22AFF9-F90F-4F82-BFF5-D6EDD47EFAAD}"/>
              </a:ext>
            </a:extLst>
          </p:cNvPr>
          <p:cNvSpPr>
            <a:spLocks noGrp="1"/>
          </p:cNvSpPr>
          <p:nvPr>
            <p:ph type="dt" sz="half" idx="10"/>
          </p:nvPr>
        </p:nvSpPr>
        <p:spPr>
          <a:xfrm>
            <a:off x="9732656" y="6019465"/>
            <a:ext cx="1143000" cy="365125"/>
          </a:xfrm>
        </p:spPr>
        <p:txBody>
          <a:bodyPr>
            <a:normAutofit/>
          </a:bodyPr>
          <a:lstStyle/>
          <a:p>
            <a:pPr>
              <a:spcAft>
                <a:spcPts val="600"/>
              </a:spcAft>
              <a:defRPr/>
            </a:pPr>
            <a:endParaRPr lang="en-US" dirty="0">
              <a:solidFill>
                <a:srgbClr val="000000"/>
              </a:solidFill>
            </a:endParaRPr>
          </a:p>
        </p:txBody>
      </p:sp>
      <p:graphicFrame>
        <p:nvGraphicFramePr>
          <p:cNvPr id="35848" name="Rectangle 3">
            <a:extLst>
              <a:ext uri="{FF2B5EF4-FFF2-40B4-BE49-F238E27FC236}">
                <a16:creationId xmlns:a16="http://schemas.microsoft.com/office/drawing/2014/main" xmlns="" id="{4D95CB69-0C5D-4BFD-9C0D-2569DF04860A}"/>
              </a:ext>
            </a:extLst>
          </p:cNvPr>
          <p:cNvGraphicFramePr>
            <a:graphicFrameLocks noGrp="1"/>
          </p:cNvGraphicFramePr>
          <p:nvPr>
            <p:ph idx="1"/>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88448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edia.geeksforgeeks.org/wp-content/uploads/20190510202317/ao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265" y="204716"/>
            <a:ext cx="9758149" cy="63052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media.geeksforgeeks.org/wp-content/uploads/20190509202011/no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2914" y="204716"/>
            <a:ext cx="3538290" cy="996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1755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geeksforgeeks.org/wp-content/uploads/20190510203214/aon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430" y="547000"/>
            <a:ext cx="9848235" cy="600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727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a:extLst>
              <a:ext uri="{FF2B5EF4-FFF2-40B4-BE49-F238E27FC236}">
                <a16:creationId xmlns:a16="http://schemas.microsoft.com/office/drawing/2014/main" xmlns="" id="{3E08C034-878E-45E8-8E27-2E783E4782B6}"/>
              </a:ext>
            </a:extLst>
          </p:cNvPr>
          <p:cNvSpPr>
            <a:spLocks noGrp="1" noChangeArrowheads="1"/>
          </p:cNvSpPr>
          <p:nvPr>
            <p:ph type="title"/>
          </p:nvPr>
        </p:nvSpPr>
        <p:spPr>
          <a:xfrm>
            <a:off x="9171392" y="1074392"/>
            <a:ext cx="2443433" cy="4377961"/>
          </a:xfrm>
        </p:spPr>
        <p:txBody>
          <a:bodyPr>
            <a:normAutofit/>
          </a:bodyPr>
          <a:lstStyle/>
          <a:p>
            <a:r>
              <a:rPr lang="en-US" altLang="en-US">
                <a:solidFill>
                  <a:srgbClr val="000000"/>
                </a:solidFill>
              </a:rPr>
              <a:t>Setting and Making Deadlines</a:t>
            </a:r>
          </a:p>
        </p:txBody>
      </p:sp>
      <p:sp>
        <p:nvSpPr>
          <p:cNvPr id="5" name="Footer Placeholder 4">
            <a:extLst>
              <a:ext uri="{FF2B5EF4-FFF2-40B4-BE49-F238E27FC236}">
                <a16:creationId xmlns:a16="http://schemas.microsoft.com/office/drawing/2014/main" xmlns="" id="{96169789-68D3-4164-996D-BFC55B331820}"/>
              </a:ext>
            </a:extLst>
          </p:cNvPr>
          <p:cNvSpPr>
            <a:spLocks noGrp="1"/>
          </p:cNvSpPr>
          <p:nvPr>
            <p:ph type="ftr" sz="quarter" idx="11"/>
          </p:nvPr>
        </p:nvSpPr>
        <p:spPr>
          <a:xfrm>
            <a:off x="1274011" y="6019465"/>
            <a:ext cx="7084177" cy="365125"/>
          </a:xfrm>
        </p:spPr>
        <p:txBody>
          <a:bodyPr>
            <a:normAutofit/>
          </a:bodyPr>
          <a:lstStyle/>
          <a:p>
            <a:pPr>
              <a:spcAft>
                <a:spcPts val="600"/>
              </a:spcAft>
              <a:defRPr/>
            </a:pPr>
            <a:endParaRPr lang="en-US" dirty="0"/>
          </a:p>
        </p:txBody>
      </p:sp>
      <p:sp>
        <p:nvSpPr>
          <p:cNvPr id="4" name="Date Placeholder 3">
            <a:extLst>
              <a:ext uri="{FF2B5EF4-FFF2-40B4-BE49-F238E27FC236}">
                <a16:creationId xmlns:a16="http://schemas.microsoft.com/office/drawing/2014/main" xmlns="" id="{1909ADFD-8E56-48C1-A8B6-CCDDC744C81B}"/>
              </a:ext>
            </a:extLst>
          </p:cNvPr>
          <p:cNvSpPr>
            <a:spLocks noGrp="1"/>
          </p:cNvSpPr>
          <p:nvPr>
            <p:ph type="dt" sz="half" idx="10"/>
          </p:nvPr>
        </p:nvSpPr>
        <p:spPr>
          <a:xfrm>
            <a:off x="9732656" y="6019465"/>
            <a:ext cx="1143000" cy="365125"/>
          </a:xfrm>
        </p:spPr>
        <p:txBody>
          <a:bodyPr>
            <a:normAutofit/>
          </a:bodyPr>
          <a:lstStyle/>
          <a:p>
            <a:pPr>
              <a:spcAft>
                <a:spcPts val="600"/>
              </a:spcAft>
              <a:defRPr/>
            </a:pPr>
            <a:endParaRPr lang="en-US" dirty="0">
              <a:solidFill>
                <a:srgbClr val="000000"/>
              </a:solidFill>
            </a:endParaRPr>
          </a:p>
        </p:txBody>
      </p:sp>
      <p:sp>
        <p:nvSpPr>
          <p:cNvPr id="6" name="Slide Number Placeholder 5">
            <a:extLst>
              <a:ext uri="{FF2B5EF4-FFF2-40B4-BE49-F238E27FC236}">
                <a16:creationId xmlns:a16="http://schemas.microsoft.com/office/drawing/2014/main" xmlns="" id="{0336737B-0D29-460F-B0C5-76272B9A07C6}"/>
              </a:ext>
            </a:extLst>
          </p:cNvPr>
          <p:cNvSpPr>
            <a:spLocks noGrp="1"/>
          </p:cNvSpPr>
          <p:nvPr>
            <p:ph type="sldNum" sz="quarter" idx="12"/>
          </p:nvPr>
        </p:nvSpPr>
        <p:spPr>
          <a:xfrm>
            <a:off x="10951856" y="6003321"/>
            <a:ext cx="551167" cy="365125"/>
          </a:xfrm>
        </p:spPr>
        <p:txBody>
          <a:bodyPr>
            <a:norm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Aft>
                <a:spcPts val="600"/>
              </a:spcAft>
            </a:pPr>
            <a:endParaRPr lang="en-US" altLang="en-US" sz="1900" dirty="0">
              <a:solidFill>
                <a:srgbClr val="000000"/>
              </a:solidFill>
              <a:latin typeface="Times" panose="02020603050405020304" pitchFamily="18" charset="0"/>
            </a:endParaRPr>
          </a:p>
        </p:txBody>
      </p:sp>
      <p:graphicFrame>
        <p:nvGraphicFramePr>
          <p:cNvPr id="36872" name="Rectangle 3">
            <a:extLst>
              <a:ext uri="{FF2B5EF4-FFF2-40B4-BE49-F238E27FC236}">
                <a16:creationId xmlns:a16="http://schemas.microsoft.com/office/drawing/2014/main" xmlns="" id="{1CFDA31C-698F-4718-9E5D-F08ABEFDF9F2}"/>
              </a:ext>
            </a:extLst>
          </p:cNvPr>
          <p:cNvGraphicFramePr>
            <a:graphicFrameLocks noGrp="1"/>
          </p:cNvGraphicFramePr>
          <p:nvPr>
            <p:ph idx="1"/>
          </p:nvPr>
        </p:nvGraphicFramePr>
        <p:xfrm>
          <a:off x="643467" y="643468"/>
          <a:ext cx="6749521" cy="5239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9362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purpose of a WBS is to identify terminal elements</a:t>
            </a:r>
          </a:p>
          <a:p>
            <a:r>
              <a:rPr lang="en-US" dirty="0"/>
              <a:t>WBS serves as the basis for much of project planning.</a:t>
            </a:r>
          </a:p>
          <a:p>
            <a:r>
              <a:rPr lang="en-US" dirty="0"/>
              <a:t>If  task is broken down into large number of activities, it should be distributed to large number of engineers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Work Breakdown Structure (WBS)</a:t>
            </a:r>
            <a:endParaRPr lang="en-US" dirty="0"/>
          </a:p>
        </p:txBody>
      </p:sp>
      <p:sp>
        <p:nvSpPr>
          <p:cNvPr id="3" name="Content Placeholder 2"/>
          <p:cNvSpPr>
            <a:spLocks noGrp="1"/>
          </p:cNvSpPr>
          <p:nvPr>
            <p:ph idx="1"/>
          </p:nvPr>
        </p:nvSpPr>
        <p:spPr/>
        <p:txBody>
          <a:bodyPr/>
          <a:lstStyle/>
          <a:p>
            <a:r>
              <a:rPr lang="en-US" dirty="0"/>
              <a:t>It is used to decompose a given task set into small activities</a:t>
            </a:r>
          </a:p>
          <a:p>
            <a:r>
              <a:rPr lang="en-US" dirty="0"/>
              <a:t>Root of the tree is labeled by the problem name</a:t>
            </a:r>
          </a:p>
          <a:p>
            <a:r>
              <a:rPr lang="en-US" dirty="0"/>
              <a:t>Each node is broken down into smaller activities</a:t>
            </a:r>
          </a:p>
          <a:p>
            <a:r>
              <a:rPr lang="en-US" dirty="0"/>
              <a:t>Again it is decomposed I into smaller activities until at the leaf level</a:t>
            </a:r>
          </a:p>
        </p:txBody>
      </p:sp>
    </p:spTree>
    <p:extLst>
      <p:ext uri="{BB962C8B-B14F-4D97-AF65-F5344CB8AC3E}">
        <p14:creationId xmlns:p14="http://schemas.microsoft.com/office/powerpoint/2010/main" val="3821514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parameters to build WBS are</a:t>
            </a:r>
          </a:p>
          <a:p>
            <a:endParaRPr lang="en-US" dirty="0"/>
          </a:p>
          <a:p>
            <a:pPr marL="633222" lvl="1" indent="-514350">
              <a:spcBef>
                <a:spcPts val="0"/>
              </a:spcBef>
              <a:buClr>
                <a:schemeClr val="accent1"/>
              </a:buClr>
              <a:buFont typeface="+mj-lt"/>
              <a:buAutoNum type="arabicPeriod"/>
            </a:pPr>
            <a:r>
              <a:rPr lang="en-US" dirty="0"/>
              <a:t>System Structure</a:t>
            </a:r>
          </a:p>
          <a:p>
            <a:pPr marL="633222" lvl="1" indent="-514350">
              <a:spcBef>
                <a:spcPts val="0"/>
              </a:spcBef>
              <a:buClr>
                <a:schemeClr val="accent1"/>
              </a:buClr>
              <a:buFont typeface="+mj-lt"/>
              <a:buAutoNum type="arabicPeriod"/>
            </a:pPr>
            <a:r>
              <a:rPr lang="en-US" dirty="0"/>
              <a:t>Functions</a:t>
            </a:r>
          </a:p>
          <a:p>
            <a:pPr marL="633222" lvl="1" indent="-514350">
              <a:spcBef>
                <a:spcPts val="0"/>
              </a:spcBef>
              <a:buClr>
                <a:schemeClr val="accent1"/>
              </a:buClr>
              <a:buFont typeface="+mj-lt"/>
              <a:buAutoNum type="arabicPeriod"/>
            </a:pPr>
            <a:r>
              <a:rPr lang="en-US" dirty="0"/>
              <a:t>Organizational Units</a:t>
            </a:r>
          </a:p>
          <a:p>
            <a:pPr marL="633222" lvl="1" indent="-514350">
              <a:spcBef>
                <a:spcPts val="0"/>
              </a:spcBef>
              <a:buClr>
                <a:schemeClr val="accent1"/>
              </a:buClr>
              <a:buFont typeface="+mj-lt"/>
              <a:buAutoNum type="arabicPeriod"/>
            </a:pPr>
            <a:r>
              <a:rPr lang="en-US" dirty="0"/>
              <a:t>Life Cycle Phase</a:t>
            </a:r>
          </a:p>
          <a:p>
            <a:pPr marL="633222" indent="-514350">
              <a:buFont typeface="+mj-lt"/>
              <a:buAutoNum type="arabicPeriod"/>
            </a:pP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725</TotalTime>
  <Words>3380</Words>
  <Application>Microsoft Office PowerPoint</Application>
  <PresentationFormat>Widescreen</PresentationFormat>
  <Paragraphs>588</Paragraphs>
  <Slides>51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Corbel</vt:lpstr>
      <vt:lpstr>Courier New</vt:lpstr>
      <vt:lpstr>Nunito</vt:lpstr>
      <vt:lpstr>Times</vt:lpstr>
      <vt:lpstr>Times New Roman</vt:lpstr>
      <vt:lpstr>Wingdings</vt:lpstr>
      <vt:lpstr>Parallax</vt:lpstr>
      <vt:lpstr>CHAPTER 4 SOFTWARE PROJECT SCHEDULING</vt:lpstr>
      <vt:lpstr>  CHAPTER 4  SOFTWARE PROJECT SCHEDULING</vt:lpstr>
      <vt:lpstr>Project Scheduling</vt:lpstr>
      <vt:lpstr>Some Basic Project Management Terminology</vt:lpstr>
      <vt:lpstr>Dependencies and Milestones</vt:lpstr>
      <vt:lpstr>Setting and Making Deadlines</vt:lpstr>
      <vt:lpstr>PowerPoint Presentation</vt:lpstr>
      <vt:lpstr>Work Breakdown Structure (WBS)</vt:lpstr>
      <vt:lpstr>PowerPoint Presentation</vt:lpstr>
      <vt:lpstr>WBS Structure</vt:lpstr>
      <vt:lpstr>Purpose and Benefits of a WBS</vt:lpstr>
      <vt:lpstr>WBS for MIS s/w</vt:lpstr>
      <vt:lpstr>Scheduling -WBS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PERT Charts</vt:lpstr>
      <vt:lpstr>PERT Chart Task Edges</vt:lpstr>
      <vt:lpstr>PERT Chart Event Nodes</vt:lpstr>
      <vt:lpstr>Building a PERT Chart</vt:lpstr>
      <vt:lpstr>Example:  Generic Software Project</vt:lpstr>
      <vt:lpstr>Dummy Tasks</vt:lpstr>
      <vt:lpstr>Example:  Tasks with Dependencies</vt:lpstr>
      <vt:lpstr>Software Example:  Skeleton PERT Chart</vt:lpstr>
      <vt:lpstr>Estimating Durations</vt:lpstr>
      <vt:lpstr>PERT Chart With Durations</vt:lpstr>
      <vt:lpstr>Calculating ECTs</vt:lpstr>
      <vt:lpstr>Calculating LCT</vt:lpstr>
      <vt:lpstr>Critical Path</vt:lpstr>
      <vt:lpstr>Uses of PERT Charts</vt:lpstr>
      <vt:lpstr>Gantt Charts</vt:lpstr>
      <vt:lpstr>Example Gantt Chart</vt:lpstr>
      <vt:lpstr>Building and Using a Gantt Chart</vt:lpstr>
      <vt:lpstr>PERT vs. Gantt</vt:lpstr>
      <vt:lpstr>PowerPoint Presentation</vt:lpstr>
      <vt:lpstr>With the WBS information Calculate Critical Path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SOFTWARE PROJECT SCHEDULING</dc:title>
  <dc:creator>Mangaonkar, Omkar</dc:creator>
  <cp:lastModifiedBy>mca_dept</cp:lastModifiedBy>
  <cp:revision>36</cp:revision>
  <dcterms:created xsi:type="dcterms:W3CDTF">2021-07-12T10:56:39Z</dcterms:created>
  <dcterms:modified xsi:type="dcterms:W3CDTF">2024-11-05T06:47:07Z</dcterms:modified>
</cp:coreProperties>
</file>