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Know your User or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4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Knowledge/Experience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3" t="7540" r="29722" b="61309"/>
          <a:stretch/>
        </p:blipFill>
        <p:spPr bwMode="auto">
          <a:xfrm>
            <a:off x="381000" y="1524000"/>
            <a:ext cx="8305800" cy="41910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158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Job/Task/Need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7" t="37982" r="29721" b="34517"/>
          <a:stretch/>
        </p:blipFill>
        <p:spPr bwMode="auto">
          <a:xfrm>
            <a:off x="152400" y="1600200"/>
            <a:ext cx="8534400" cy="44958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383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Psychological 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3" t="64767" r="29722" b="18710"/>
          <a:stretch/>
        </p:blipFill>
        <p:spPr bwMode="auto">
          <a:xfrm>
            <a:off x="762000" y="2133600"/>
            <a:ext cx="7696199" cy="342900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866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characteristics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9" t="80702" r="29721" b="7387"/>
          <a:stretch/>
        </p:blipFill>
        <p:spPr bwMode="auto">
          <a:xfrm>
            <a:off x="1143000" y="1752600"/>
            <a:ext cx="7391400" cy="2895599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322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Interaction Speeds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t="11742" r="27714" b="25199"/>
          <a:stretch/>
        </p:blipFill>
        <p:spPr bwMode="auto">
          <a:xfrm>
            <a:off x="1143000" y="1524000"/>
            <a:ext cx="6560457" cy="4612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73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Designer must always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Understand how people interact with computers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Understand the human characteristics important in design. 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the user’s level of knowledge and experience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Identify the characteristics of the user’s needs, tasks, and jobs. 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the user’s psychological characteristics. </a:t>
            </a:r>
            <a:endParaRPr lang="en-US" dirty="0" smtClean="0"/>
          </a:p>
          <a:p>
            <a:r>
              <a:rPr lang="en-US" dirty="0" smtClean="0"/>
              <a:t>Identify </a:t>
            </a:r>
            <a:r>
              <a:rPr lang="en-US" dirty="0"/>
              <a:t>the user’s physical characteristics. </a:t>
            </a:r>
            <a:endParaRPr lang="en-US" dirty="0" smtClean="0"/>
          </a:p>
          <a:p>
            <a:r>
              <a:rPr lang="en-US" dirty="0" smtClean="0"/>
              <a:t>Employ </a:t>
            </a:r>
            <a:r>
              <a:rPr lang="en-US" dirty="0"/>
              <a:t>recommended methods for gaining understanding of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1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to Poor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Psychological</a:t>
            </a:r>
          </a:p>
          <a:p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32275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Psychological responses to poor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</a:t>
            </a:r>
          </a:p>
          <a:p>
            <a:r>
              <a:rPr lang="en-US" dirty="0" smtClean="0"/>
              <a:t>Annoyance</a:t>
            </a:r>
          </a:p>
          <a:p>
            <a:r>
              <a:rPr lang="en-US" dirty="0" smtClean="0"/>
              <a:t>Frustration</a:t>
            </a:r>
          </a:p>
          <a:p>
            <a:r>
              <a:rPr lang="en-US" dirty="0"/>
              <a:t>Panic or </a:t>
            </a:r>
            <a:r>
              <a:rPr lang="en-US" dirty="0" smtClean="0"/>
              <a:t>stress</a:t>
            </a:r>
            <a:endParaRPr lang="en-US" dirty="0"/>
          </a:p>
          <a:p>
            <a:r>
              <a:rPr lang="en-US" dirty="0"/>
              <a:t>Boredom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9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Responses to poor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Abandonment of the </a:t>
            </a:r>
            <a:r>
              <a:rPr lang="en-US" dirty="0" smtClean="0"/>
              <a:t>system</a:t>
            </a:r>
          </a:p>
          <a:p>
            <a:r>
              <a:rPr lang="en-US" dirty="0"/>
              <a:t>Partial use of the </a:t>
            </a:r>
            <a:r>
              <a:rPr lang="en-US" dirty="0" smtClean="0"/>
              <a:t>system</a:t>
            </a:r>
          </a:p>
          <a:p>
            <a:r>
              <a:rPr lang="en-US" dirty="0"/>
              <a:t>Indirect use of the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Modification </a:t>
            </a:r>
            <a:r>
              <a:rPr lang="en-US" dirty="0"/>
              <a:t>of the </a:t>
            </a:r>
            <a:r>
              <a:rPr lang="en-US" dirty="0" smtClean="0"/>
              <a:t>task</a:t>
            </a:r>
          </a:p>
          <a:p>
            <a:r>
              <a:rPr lang="en-US" dirty="0"/>
              <a:t>Compensatory </a:t>
            </a:r>
            <a:r>
              <a:rPr lang="en-US" dirty="0" smtClean="0"/>
              <a:t>activity</a:t>
            </a:r>
          </a:p>
          <a:p>
            <a:r>
              <a:rPr lang="en-US" dirty="0"/>
              <a:t>Misuse of the </a:t>
            </a:r>
            <a:r>
              <a:rPr lang="en-US" dirty="0" smtClean="0"/>
              <a:t>system</a:t>
            </a:r>
          </a:p>
          <a:p>
            <a:r>
              <a:rPr lang="en-US" dirty="0"/>
              <a:t>Direct programming</a:t>
            </a:r>
          </a:p>
        </p:txBody>
      </p:sp>
    </p:spTree>
    <p:extLst>
      <p:ext uri="{BB962C8B-B14F-4D97-AF65-F5344CB8AC3E}">
        <p14:creationId xmlns:p14="http://schemas.microsoft.com/office/powerpoint/2010/main" val="65205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Characteristics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600" b="1" dirty="0" smtClean="0"/>
              <a:t>Perception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Proximity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Similarity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Matching Pattern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Succinctness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Closure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Unity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Continuity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Balance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Expectancies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Context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Signals </a:t>
            </a:r>
            <a:r>
              <a:rPr lang="en-US" dirty="0" err="1" smtClean="0"/>
              <a:t>vs</a:t>
            </a:r>
            <a:r>
              <a:rPr lang="en-US" dirty="0" smtClean="0"/>
              <a:t> Noise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9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Characteristics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600" b="1" dirty="0" smtClean="0"/>
              <a:t>Memory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i="1" dirty="0" smtClean="0"/>
              <a:t>Short-term or working memory </a:t>
            </a:r>
            <a:r>
              <a:rPr lang="en-US" sz="2400" dirty="0"/>
              <a:t>receives information from either the senses or long- term memory, but usually cannot receive both at once, the senses being processed </a:t>
            </a:r>
            <a:r>
              <a:rPr lang="en-US" sz="2400" dirty="0" smtClean="0"/>
              <a:t>separately</a:t>
            </a:r>
            <a:r>
              <a:rPr lang="en-US" sz="2400" dirty="0"/>
              <a:t>. Within short-term memory a limited amount of information processing takes place.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b="1" i="1" dirty="0"/>
              <a:t>Long-term memory </a:t>
            </a:r>
            <a:r>
              <a:rPr lang="en-US" sz="2400" dirty="0"/>
              <a:t>contains the knowledge we possess. Information received in short-term memory is transferred to it and encoded within it, a process we call learn- </a:t>
            </a:r>
            <a:r>
              <a:rPr lang="en-US" sz="2400" dirty="0" err="1"/>
              <a:t>ing</a:t>
            </a:r>
            <a:r>
              <a:rPr lang="en-US" sz="2400" dirty="0"/>
              <a:t>. It is a complex process requiring some effort on our part.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74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Characteristics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Sensory Storage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Sensory storage is the buffer where the automatic processing of information collected from our senses takes place. </a:t>
            </a: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It is an unconscious process, large, attentive to the </a:t>
            </a:r>
            <a:r>
              <a:rPr lang="en-US" sz="2400" dirty="0" smtClean="0"/>
              <a:t>environment</a:t>
            </a:r>
            <a:r>
              <a:rPr lang="en-US" sz="2400" dirty="0"/>
              <a:t>, quick to detect changes, and constantly being replaced by newly gathered stimuli.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cocktail </a:t>
            </a:r>
            <a:r>
              <a:rPr lang="en-US" sz="2400" dirty="0"/>
              <a:t>party </a:t>
            </a:r>
            <a:r>
              <a:rPr lang="en-US" sz="2400" dirty="0" smtClean="0"/>
              <a:t>affect.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63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Characteristics in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Visual Acuity</a:t>
            </a:r>
          </a:p>
          <a:p>
            <a:r>
              <a:rPr lang="en-US" sz="2400" dirty="0"/>
              <a:t>The capacity of the eye to resolve details is called visual acuity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1" t="59722" r="43666" b="7936"/>
          <a:stretch/>
        </p:blipFill>
        <p:spPr bwMode="auto">
          <a:xfrm>
            <a:off x="2057400" y="3048000"/>
            <a:ext cx="4702628" cy="2365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106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308</Words>
  <Application>Microsoft Office PowerPoint</Application>
  <PresentationFormat>On-screen Show (4:3)</PresentationFormat>
  <Paragraphs>56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Know your User or Client</vt:lpstr>
      <vt:lpstr>Designer must always do</vt:lpstr>
      <vt:lpstr>Responses to Poor Design </vt:lpstr>
      <vt:lpstr>Psychological responses to poor design </vt:lpstr>
      <vt:lpstr>Physical Responses to poor design </vt:lpstr>
      <vt:lpstr>Human Characteristics in Design</vt:lpstr>
      <vt:lpstr>Human Characteristics in Design</vt:lpstr>
      <vt:lpstr>Human Characteristics in Design</vt:lpstr>
      <vt:lpstr>Human Characteristics in Design</vt:lpstr>
      <vt:lpstr>Knowledge/Experience</vt:lpstr>
      <vt:lpstr>Job/Task/Need</vt:lpstr>
      <vt:lpstr>Psychological Characteristics</vt:lpstr>
      <vt:lpstr>Physical characteristics</vt:lpstr>
      <vt:lpstr>Human Interaction Speeds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 your User or Client</dc:title>
  <dc:creator>mca</dc:creator>
  <cp:lastModifiedBy>mca</cp:lastModifiedBy>
  <cp:revision>9</cp:revision>
  <dcterms:created xsi:type="dcterms:W3CDTF">2006-08-16T00:00:00Z</dcterms:created>
  <dcterms:modified xsi:type="dcterms:W3CDTF">2016-01-29T17:57:26Z</dcterms:modified>
</cp:coreProperties>
</file>