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57" r:id="rId4"/>
    <p:sldId id="271" r:id="rId5"/>
    <p:sldId id="272" r:id="rId6"/>
    <p:sldId id="275" r:id="rId7"/>
    <p:sldId id="273" r:id="rId8"/>
    <p:sldId id="276" r:id="rId9"/>
    <p:sldId id="277" r:id="rId10"/>
    <p:sldId id="282" r:id="rId11"/>
    <p:sldId id="278" r:id="rId12"/>
    <p:sldId id="279" r:id="rId13"/>
    <p:sldId id="258" r:id="rId14"/>
    <p:sldId id="281" r:id="rId15"/>
    <p:sldId id="259" r:id="rId16"/>
    <p:sldId id="260" r:id="rId17"/>
    <p:sldId id="261" r:id="rId18"/>
    <p:sldId id="280" r:id="rId19"/>
    <p:sldId id="283" r:id="rId20"/>
    <p:sldId id="262" r:id="rId21"/>
    <p:sldId id="2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0"/>
  </p:normalViewPr>
  <p:slideViewPr>
    <p:cSldViewPr>
      <p:cViewPr varScale="1">
        <p:scale>
          <a:sx n="99" d="100"/>
          <a:sy n="99" d="100"/>
        </p:scale>
        <p:origin x="17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42E785-4EA0-48A3-8846-CD38A4B8635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40D24D-A02E-4183-82D9-EC844F25D1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Substitutes words and text , such as pull-down and pop-up menus , for symbols and substitutes typing for pointing.</a:t>
          </a:r>
        </a:p>
      </dgm:t>
    </dgm:pt>
    <dgm:pt modelId="{AD67B7B0-8F98-48B2-81B4-2BC5BB009568}" type="parTrans" cxnId="{75357F46-40EB-4071-AC66-952B221D3B18}">
      <dgm:prSet/>
      <dgm:spPr/>
      <dgm:t>
        <a:bodyPr/>
        <a:lstStyle/>
        <a:p>
          <a:endParaRPr lang="en-US"/>
        </a:p>
      </dgm:t>
    </dgm:pt>
    <dgm:pt modelId="{E7E76586-0370-4C8C-BD33-6943B6324818}" type="sibTrans" cxnId="{75357F46-40EB-4071-AC66-952B221D3B18}">
      <dgm:prSet/>
      <dgm:spPr/>
      <dgm:t>
        <a:bodyPr/>
        <a:lstStyle/>
        <a:p>
          <a:endParaRPr lang="en-US"/>
        </a:p>
      </dgm:t>
    </dgm:pt>
    <dgm:pt modelId="{8B7FB310-D81E-4C78-90E4-B797E46FC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Combination of direct and indirect: Menus are textual list of operations (indirect) which can be accessed by pointing and then selecting it(direct).</a:t>
          </a:r>
        </a:p>
      </dgm:t>
    </dgm:pt>
    <dgm:pt modelId="{33738C52-A76B-4F23-8508-5A9EB9F2CFE0}" type="parTrans" cxnId="{E2CE00C7-8C24-447C-B09D-7BE0DADE5FC6}">
      <dgm:prSet/>
      <dgm:spPr/>
      <dgm:t>
        <a:bodyPr/>
        <a:lstStyle/>
        <a:p>
          <a:endParaRPr lang="en-US"/>
        </a:p>
      </dgm:t>
    </dgm:pt>
    <dgm:pt modelId="{72A3F71A-FC89-4703-8625-1242C0F0FBDB}" type="sibTrans" cxnId="{E2CE00C7-8C24-447C-B09D-7BE0DADE5FC6}">
      <dgm:prSet/>
      <dgm:spPr/>
      <dgm:t>
        <a:bodyPr/>
        <a:lstStyle/>
        <a:p>
          <a:endParaRPr lang="en-US"/>
        </a:p>
      </dgm:t>
    </dgm:pt>
    <dgm:pt modelId="{67641630-5464-4E53-B42A-A820D9F3F121}" type="pres">
      <dgm:prSet presAssocID="{6F42E785-4EA0-48A3-8846-CD38A4B86358}" presName="root" presStyleCnt="0">
        <dgm:presLayoutVars>
          <dgm:dir/>
          <dgm:resizeHandles val="exact"/>
        </dgm:presLayoutVars>
      </dgm:prSet>
      <dgm:spPr/>
    </dgm:pt>
    <dgm:pt modelId="{C4D9EB87-E768-4C44-8BFF-7EE4A8361C8E}" type="pres">
      <dgm:prSet presAssocID="{E240D24D-A02E-4183-82D9-EC844F25D114}" presName="compNode" presStyleCnt="0"/>
      <dgm:spPr/>
    </dgm:pt>
    <dgm:pt modelId="{4C2A1348-FAF6-4684-B1C9-EA6F4CEAE52C}" type="pres">
      <dgm:prSet presAssocID="{E240D24D-A02E-4183-82D9-EC844F25D114}" presName="bgRect" presStyleLbl="bgShp" presStyleIdx="0" presStyleCnt="2"/>
      <dgm:spPr/>
    </dgm:pt>
    <dgm:pt modelId="{F8FA9300-B955-406A-9C74-7BED555C897F}" type="pres">
      <dgm:prSet presAssocID="{E240D24D-A02E-4183-82D9-EC844F25D1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s"/>
        </a:ext>
      </dgm:extLst>
    </dgm:pt>
    <dgm:pt modelId="{E7E6E69C-15F2-4B31-ADCF-01A23B1E48E3}" type="pres">
      <dgm:prSet presAssocID="{E240D24D-A02E-4183-82D9-EC844F25D114}" presName="spaceRect" presStyleCnt="0"/>
      <dgm:spPr/>
    </dgm:pt>
    <dgm:pt modelId="{C42A71EB-9503-4787-AC77-347A8513041B}" type="pres">
      <dgm:prSet presAssocID="{E240D24D-A02E-4183-82D9-EC844F25D114}" presName="parTx" presStyleLbl="revTx" presStyleIdx="0" presStyleCnt="2">
        <dgm:presLayoutVars>
          <dgm:chMax val="0"/>
          <dgm:chPref val="0"/>
        </dgm:presLayoutVars>
      </dgm:prSet>
      <dgm:spPr/>
    </dgm:pt>
    <dgm:pt modelId="{545DF079-DC75-4AA8-B2FF-9AC56B4D5A11}" type="pres">
      <dgm:prSet presAssocID="{E7E76586-0370-4C8C-BD33-6943B6324818}" presName="sibTrans" presStyleCnt="0"/>
      <dgm:spPr/>
    </dgm:pt>
    <dgm:pt modelId="{0AF85F48-FBF8-4B37-AEC8-62C826FCAB23}" type="pres">
      <dgm:prSet presAssocID="{8B7FB310-D81E-4C78-90E4-B797E46FC0D6}" presName="compNode" presStyleCnt="0"/>
      <dgm:spPr/>
    </dgm:pt>
    <dgm:pt modelId="{8977FC06-DA3A-4316-8D9B-41D17E922CE6}" type="pres">
      <dgm:prSet presAssocID="{8B7FB310-D81E-4C78-90E4-B797E46FC0D6}" presName="bgRect" presStyleLbl="bgShp" presStyleIdx="1" presStyleCnt="2"/>
      <dgm:spPr/>
    </dgm:pt>
    <dgm:pt modelId="{950ACF5C-CD90-492D-A41D-934A600316C4}" type="pres">
      <dgm:prSet presAssocID="{8B7FB310-D81E-4C78-90E4-B797E46FC0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01B1ED0-7752-4766-A888-A2D14AB20958}" type="pres">
      <dgm:prSet presAssocID="{8B7FB310-D81E-4C78-90E4-B797E46FC0D6}" presName="spaceRect" presStyleCnt="0"/>
      <dgm:spPr/>
    </dgm:pt>
    <dgm:pt modelId="{3E11AFF6-D530-4A85-8407-FA0B4AEA524C}" type="pres">
      <dgm:prSet presAssocID="{8B7FB310-D81E-4C78-90E4-B797E46FC0D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357F46-40EB-4071-AC66-952B221D3B18}" srcId="{6F42E785-4EA0-48A3-8846-CD38A4B86358}" destId="{E240D24D-A02E-4183-82D9-EC844F25D114}" srcOrd="0" destOrd="0" parTransId="{AD67B7B0-8F98-48B2-81B4-2BC5BB009568}" sibTransId="{E7E76586-0370-4C8C-BD33-6943B6324818}"/>
    <dgm:cxn modelId="{AF7BAC4F-F7DC-4122-9775-4F6A76BA41C9}" type="presOf" srcId="{8B7FB310-D81E-4C78-90E4-B797E46FC0D6}" destId="{3E11AFF6-D530-4A85-8407-FA0B4AEA524C}" srcOrd="0" destOrd="0" presId="urn:microsoft.com/office/officeart/2018/2/layout/IconVerticalSolidList"/>
    <dgm:cxn modelId="{0E8DD055-A204-401B-AC82-F51186956D5E}" type="presOf" srcId="{E240D24D-A02E-4183-82D9-EC844F25D114}" destId="{C42A71EB-9503-4787-AC77-347A8513041B}" srcOrd="0" destOrd="0" presId="urn:microsoft.com/office/officeart/2018/2/layout/IconVerticalSolidList"/>
    <dgm:cxn modelId="{E2CE00C7-8C24-447C-B09D-7BE0DADE5FC6}" srcId="{6F42E785-4EA0-48A3-8846-CD38A4B86358}" destId="{8B7FB310-D81E-4C78-90E4-B797E46FC0D6}" srcOrd="1" destOrd="0" parTransId="{33738C52-A76B-4F23-8508-5A9EB9F2CFE0}" sibTransId="{72A3F71A-FC89-4703-8625-1242C0F0FBDB}"/>
    <dgm:cxn modelId="{2CEB1FCB-BBBD-41DC-BCEC-1B84C16A987F}" type="presOf" srcId="{6F42E785-4EA0-48A3-8846-CD38A4B86358}" destId="{67641630-5464-4E53-B42A-A820D9F3F121}" srcOrd="0" destOrd="0" presId="urn:microsoft.com/office/officeart/2018/2/layout/IconVerticalSolidList"/>
    <dgm:cxn modelId="{C9F7205E-B52B-4388-B059-0D36D7A2BCEB}" type="presParOf" srcId="{67641630-5464-4E53-B42A-A820D9F3F121}" destId="{C4D9EB87-E768-4C44-8BFF-7EE4A8361C8E}" srcOrd="0" destOrd="0" presId="urn:microsoft.com/office/officeart/2018/2/layout/IconVerticalSolidList"/>
    <dgm:cxn modelId="{68DB2F05-7A86-407B-988A-11C9B26F189E}" type="presParOf" srcId="{C4D9EB87-E768-4C44-8BFF-7EE4A8361C8E}" destId="{4C2A1348-FAF6-4684-B1C9-EA6F4CEAE52C}" srcOrd="0" destOrd="0" presId="urn:microsoft.com/office/officeart/2018/2/layout/IconVerticalSolidList"/>
    <dgm:cxn modelId="{71E44AB9-102B-490A-B486-7FC06A31B518}" type="presParOf" srcId="{C4D9EB87-E768-4C44-8BFF-7EE4A8361C8E}" destId="{F8FA9300-B955-406A-9C74-7BED555C897F}" srcOrd="1" destOrd="0" presId="urn:microsoft.com/office/officeart/2018/2/layout/IconVerticalSolidList"/>
    <dgm:cxn modelId="{E9C97661-3358-4A91-9BC0-F4E8CE036638}" type="presParOf" srcId="{C4D9EB87-E768-4C44-8BFF-7EE4A8361C8E}" destId="{E7E6E69C-15F2-4B31-ADCF-01A23B1E48E3}" srcOrd="2" destOrd="0" presId="urn:microsoft.com/office/officeart/2018/2/layout/IconVerticalSolidList"/>
    <dgm:cxn modelId="{2E815ADA-933B-4636-BEE6-CEC387FE36BB}" type="presParOf" srcId="{C4D9EB87-E768-4C44-8BFF-7EE4A8361C8E}" destId="{C42A71EB-9503-4787-AC77-347A8513041B}" srcOrd="3" destOrd="0" presId="urn:microsoft.com/office/officeart/2018/2/layout/IconVerticalSolidList"/>
    <dgm:cxn modelId="{ADA541EA-71B9-485B-9A64-7A37D8E30A60}" type="presParOf" srcId="{67641630-5464-4E53-B42A-A820D9F3F121}" destId="{545DF079-DC75-4AA8-B2FF-9AC56B4D5A11}" srcOrd="1" destOrd="0" presId="urn:microsoft.com/office/officeart/2018/2/layout/IconVerticalSolidList"/>
    <dgm:cxn modelId="{E3048AB2-1CF9-481C-8043-115DF56E9064}" type="presParOf" srcId="{67641630-5464-4E53-B42A-A820D9F3F121}" destId="{0AF85F48-FBF8-4B37-AEC8-62C826FCAB23}" srcOrd="2" destOrd="0" presId="urn:microsoft.com/office/officeart/2018/2/layout/IconVerticalSolidList"/>
    <dgm:cxn modelId="{3F89DA70-301E-4AEC-B615-C0A2B5B04299}" type="presParOf" srcId="{0AF85F48-FBF8-4B37-AEC8-62C826FCAB23}" destId="{8977FC06-DA3A-4316-8D9B-41D17E922CE6}" srcOrd="0" destOrd="0" presId="urn:microsoft.com/office/officeart/2018/2/layout/IconVerticalSolidList"/>
    <dgm:cxn modelId="{CB2FACB2-8BAD-494F-9048-913FC6C75AD0}" type="presParOf" srcId="{0AF85F48-FBF8-4B37-AEC8-62C826FCAB23}" destId="{950ACF5C-CD90-492D-A41D-934A600316C4}" srcOrd="1" destOrd="0" presId="urn:microsoft.com/office/officeart/2018/2/layout/IconVerticalSolidList"/>
    <dgm:cxn modelId="{3B4595D9-8072-4D4D-B17E-1A2F98A04A75}" type="presParOf" srcId="{0AF85F48-FBF8-4B37-AEC8-62C826FCAB23}" destId="{601B1ED0-7752-4766-A888-A2D14AB20958}" srcOrd="2" destOrd="0" presId="urn:microsoft.com/office/officeart/2018/2/layout/IconVerticalSolidList"/>
    <dgm:cxn modelId="{AC87A8EA-56C4-496B-8949-462B9F0FCF74}" type="presParOf" srcId="{0AF85F48-FBF8-4B37-AEC8-62C826FCAB23}" destId="{3E11AFF6-D530-4A85-8407-FA0B4AEA52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46AF01-DEE5-48FB-8ECD-6FF5CC354BD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F619A9-C911-4E69-8E65-FA01205895B4}">
      <dgm:prSet/>
      <dgm:spPr/>
      <dgm:t>
        <a:bodyPr/>
        <a:lstStyle/>
        <a:p>
          <a:r>
            <a:rPr lang="en-US"/>
            <a:t>Symbol recognized faster than text.</a:t>
          </a:r>
        </a:p>
      </dgm:t>
    </dgm:pt>
    <dgm:pt modelId="{F4933910-8B65-48E0-AC34-C2DD3AC48966}" type="parTrans" cxnId="{0D3A9020-8E95-4047-BE63-010AC5BA871E}">
      <dgm:prSet/>
      <dgm:spPr/>
      <dgm:t>
        <a:bodyPr/>
        <a:lstStyle/>
        <a:p>
          <a:endParaRPr lang="en-US"/>
        </a:p>
      </dgm:t>
    </dgm:pt>
    <dgm:pt modelId="{A003BC26-EA01-429B-BEBC-8443B92FD0A9}" type="sibTrans" cxnId="{0D3A9020-8E95-4047-BE63-010AC5BA871E}">
      <dgm:prSet/>
      <dgm:spPr/>
      <dgm:t>
        <a:bodyPr/>
        <a:lstStyle/>
        <a:p>
          <a:endParaRPr lang="en-US"/>
        </a:p>
      </dgm:t>
    </dgm:pt>
    <dgm:pt modelId="{EB14AFA1-7417-4168-BEB2-C58633765CF7}">
      <dgm:prSet/>
      <dgm:spPr/>
      <dgm:t>
        <a:bodyPr/>
        <a:lstStyle/>
        <a:p>
          <a:r>
            <a:rPr lang="en-US"/>
            <a:t>Fast learning</a:t>
          </a:r>
        </a:p>
      </dgm:t>
    </dgm:pt>
    <dgm:pt modelId="{617D585E-8454-4690-8D1C-F15580B3A897}" type="parTrans" cxnId="{740A6415-0AC0-461C-A5A7-7BDAD66E6EDF}">
      <dgm:prSet/>
      <dgm:spPr/>
      <dgm:t>
        <a:bodyPr/>
        <a:lstStyle/>
        <a:p>
          <a:endParaRPr lang="en-US"/>
        </a:p>
      </dgm:t>
    </dgm:pt>
    <dgm:pt modelId="{95F86267-DA52-46D4-8E56-890A658E31BE}" type="sibTrans" cxnId="{740A6415-0AC0-461C-A5A7-7BDAD66E6EDF}">
      <dgm:prSet/>
      <dgm:spPr/>
      <dgm:t>
        <a:bodyPr/>
        <a:lstStyle/>
        <a:p>
          <a:endParaRPr lang="en-US"/>
        </a:p>
      </dgm:t>
    </dgm:pt>
    <dgm:pt modelId="{E7446D10-191B-4534-B2C7-A3BF146989F0}">
      <dgm:prSet/>
      <dgm:spPr/>
      <dgm:t>
        <a:bodyPr/>
        <a:lstStyle/>
        <a:p>
          <a:r>
            <a:rPr lang="en-US"/>
            <a:t>Faster use and problem solving</a:t>
          </a:r>
        </a:p>
      </dgm:t>
    </dgm:pt>
    <dgm:pt modelId="{E81DFB65-3C14-422B-AFA1-642A1062D638}" type="parTrans" cxnId="{BF9EC63C-9BB1-4262-A78D-D91C29EA29C3}">
      <dgm:prSet/>
      <dgm:spPr/>
      <dgm:t>
        <a:bodyPr/>
        <a:lstStyle/>
        <a:p>
          <a:endParaRPr lang="en-US"/>
        </a:p>
      </dgm:t>
    </dgm:pt>
    <dgm:pt modelId="{0B06E21B-1683-435A-BAA6-EEBE61733355}" type="sibTrans" cxnId="{BF9EC63C-9BB1-4262-A78D-D91C29EA29C3}">
      <dgm:prSet/>
      <dgm:spPr/>
      <dgm:t>
        <a:bodyPr/>
        <a:lstStyle/>
        <a:p>
          <a:endParaRPr lang="en-US"/>
        </a:p>
      </dgm:t>
    </dgm:pt>
    <dgm:pt modelId="{754E8FE6-D462-4B94-81FF-BE64E3C803CA}">
      <dgm:prSet/>
      <dgm:spPr/>
      <dgm:t>
        <a:bodyPr/>
        <a:lstStyle/>
        <a:p>
          <a:r>
            <a:rPr lang="en-US"/>
            <a:t>Easier remembering</a:t>
          </a:r>
        </a:p>
      </dgm:t>
    </dgm:pt>
    <dgm:pt modelId="{B808B2E5-A708-4054-89A2-CEF3398C67D1}" type="parTrans" cxnId="{22E4A673-F616-4E74-91CC-2B81CB73176F}">
      <dgm:prSet/>
      <dgm:spPr/>
      <dgm:t>
        <a:bodyPr/>
        <a:lstStyle/>
        <a:p>
          <a:endParaRPr lang="en-US"/>
        </a:p>
      </dgm:t>
    </dgm:pt>
    <dgm:pt modelId="{6B983AD6-4185-4864-B1A9-E0DBB3569D1B}" type="sibTrans" cxnId="{22E4A673-F616-4E74-91CC-2B81CB73176F}">
      <dgm:prSet/>
      <dgm:spPr/>
      <dgm:t>
        <a:bodyPr/>
        <a:lstStyle/>
        <a:p>
          <a:endParaRPr lang="en-US"/>
        </a:p>
      </dgm:t>
    </dgm:pt>
    <dgm:pt modelId="{61B7159B-5E4B-4600-BDB1-96B49BC02F4C}">
      <dgm:prSet/>
      <dgm:spPr/>
      <dgm:t>
        <a:bodyPr/>
        <a:lstStyle/>
        <a:p>
          <a:r>
            <a:rPr lang="en-US"/>
            <a:t>More natural</a:t>
          </a:r>
        </a:p>
      </dgm:t>
    </dgm:pt>
    <dgm:pt modelId="{8F5DC178-3177-4BA6-BD1F-F15710677E44}" type="parTrans" cxnId="{9FDD00EC-49CC-4B12-B0B1-9A1FB4542FD9}">
      <dgm:prSet/>
      <dgm:spPr/>
      <dgm:t>
        <a:bodyPr/>
        <a:lstStyle/>
        <a:p>
          <a:endParaRPr lang="en-US"/>
        </a:p>
      </dgm:t>
    </dgm:pt>
    <dgm:pt modelId="{6381321D-2D15-43E4-A3A0-97695A2B20F7}" type="sibTrans" cxnId="{9FDD00EC-49CC-4B12-B0B1-9A1FB4542FD9}">
      <dgm:prSet/>
      <dgm:spPr/>
      <dgm:t>
        <a:bodyPr/>
        <a:lstStyle/>
        <a:p>
          <a:endParaRPr lang="en-US"/>
        </a:p>
      </dgm:t>
    </dgm:pt>
    <dgm:pt modelId="{549186B2-AC64-4A1F-A0CD-15E6EB5BA581}">
      <dgm:prSet/>
      <dgm:spPr/>
      <dgm:t>
        <a:bodyPr/>
        <a:lstStyle/>
        <a:p>
          <a:r>
            <a:rPr lang="en-US"/>
            <a:t>Fewer Errors</a:t>
          </a:r>
        </a:p>
      </dgm:t>
    </dgm:pt>
    <dgm:pt modelId="{955DDD54-466C-476F-B896-366CF6209A8E}" type="parTrans" cxnId="{EF1D5EB3-B78C-45C4-A852-B4007E4BBC1D}">
      <dgm:prSet/>
      <dgm:spPr/>
      <dgm:t>
        <a:bodyPr/>
        <a:lstStyle/>
        <a:p>
          <a:endParaRPr lang="en-US"/>
        </a:p>
      </dgm:t>
    </dgm:pt>
    <dgm:pt modelId="{BCF08AD7-15C9-4F3D-8768-09502E7E32D7}" type="sibTrans" cxnId="{EF1D5EB3-B78C-45C4-A852-B4007E4BBC1D}">
      <dgm:prSet/>
      <dgm:spPr/>
      <dgm:t>
        <a:bodyPr/>
        <a:lstStyle/>
        <a:p>
          <a:endParaRPr lang="en-US"/>
        </a:p>
      </dgm:t>
    </dgm:pt>
    <dgm:pt modelId="{8F95E4BC-1E3B-4DD4-9494-9F703357188E}">
      <dgm:prSet/>
      <dgm:spPr/>
      <dgm:t>
        <a:bodyPr/>
        <a:lstStyle/>
        <a:p>
          <a:r>
            <a:rPr lang="en-US"/>
            <a:t>May consume less space</a:t>
          </a:r>
        </a:p>
      </dgm:t>
    </dgm:pt>
    <dgm:pt modelId="{AB6B8878-9F86-42DC-8AB0-FC111DE94C5A}" type="parTrans" cxnId="{4412CEAC-8AB5-4A4C-9FAC-25038FFCCD70}">
      <dgm:prSet/>
      <dgm:spPr/>
      <dgm:t>
        <a:bodyPr/>
        <a:lstStyle/>
        <a:p>
          <a:endParaRPr lang="en-US"/>
        </a:p>
      </dgm:t>
    </dgm:pt>
    <dgm:pt modelId="{18A9AAA8-7BEB-4B63-A8CF-D3141FD3A1DC}" type="sibTrans" cxnId="{4412CEAC-8AB5-4A4C-9FAC-25038FFCCD70}">
      <dgm:prSet/>
      <dgm:spPr/>
      <dgm:t>
        <a:bodyPr/>
        <a:lstStyle/>
        <a:p>
          <a:endParaRPr lang="en-US"/>
        </a:p>
      </dgm:t>
    </dgm:pt>
    <dgm:pt modelId="{8303024C-7EA1-4A55-BA22-BA1613AF8A05}">
      <dgm:prSet/>
      <dgm:spPr/>
      <dgm:t>
        <a:bodyPr/>
        <a:lstStyle/>
        <a:p>
          <a:r>
            <a:rPr lang="en-US"/>
            <a:t>Immediate Feedback</a:t>
          </a:r>
        </a:p>
      </dgm:t>
    </dgm:pt>
    <dgm:pt modelId="{37E0FAB5-AA16-419D-8C6E-1ADB936D7051}" type="parTrans" cxnId="{AA916C94-68FD-4091-9A6E-EA8D5167DA10}">
      <dgm:prSet/>
      <dgm:spPr/>
      <dgm:t>
        <a:bodyPr/>
        <a:lstStyle/>
        <a:p>
          <a:endParaRPr lang="en-US"/>
        </a:p>
      </dgm:t>
    </dgm:pt>
    <dgm:pt modelId="{84ABAE64-1A05-4C00-8357-EFB497C68594}" type="sibTrans" cxnId="{AA916C94-68FD-4091-9A6E-EA8D5167DA10}">
      <dgm:prSet/>
      <dgm:spPr/>
      <dgm:t>
        <a:bodyPr/>
        <a:lstStyle/>
        <a:p>
          <a:endParaRPr lang="en-US"/>
        </a:p>
      </dgm:t>
    </dgm:pt>
    <dgm:pt modelId="{0DD1BFB3-E5BB-45D0-B793-0723286F2F66}">
      <dgm:prSet/>
      <dgm:spPr/>
      <dgm:t>
        <a:bodyPr/>
        <a:lstStyle/>
        <a:p>
          <a:r>
            <a:rPr lang="en-US"/>
            <a:t>Predictable system response</a:t>
          </a:r>
        </a:p>
      </dgm:t>
    </dgm:pt>
    <dgm:pt modelId="{F610763C-6545-414E-B9EA-224C4608834D}" type="parTrans" cxnId="{FE0AC3D4-2320-4752-8667-3772E66EEEFF}">
      <dgm:prSet/>
      <dgm:spPr/>
      <dgm:t>
        <a:bodyPr/>
        <a:lstStyle/>
        <a:p>
          <a:endParaRPr lang="en-US"/>
        </a:p>
      </dgm:t>
    </dgm:pt>
    <dgm:pt modelId="{D173E983-AB08-4B6A-9E43-0111FC07EDF2}" type="sibTrans" cxnId="{FE0AC3D4-2320-4752-8667-3772E66EEEFF}">
      <dgm:prSet/>
      <dgm:spPr/>
      <dgm:t>
        <a:bodyPr/>
        <a:lstStyle/>
        <a:p>
          <a:endParaRPr lang="en-US"/>
        </a:p>
      </dgm:t>
    </dgm:pt>
    <dgm:pt modelId="{FEA459AB-BA9A-4758-99B7-BC01D936438E}">
      <dgm:prSet/>
      <dgm:spPr/>
      <dgm:t>
        <a:bodyPr/>
        <a:lstStyle/>
        <a:p>
          <a:r>
            <a:rPr lang="en-US"/>
            <a:t>Low typing required</a:t>
          </a:r>
        </a:p>
      </dgm:t>
    </dgm:pt>
    <dgm:pt modelId="{2BF473B5-25C2-4C34-98AA-5D11276C5AE2}" type="parTrans" cxnId="{9D552120-E7FA-4CF1-9E0C-AEF071F95343}">
      <dgm:prSet/>
      <dgm:spPr/>
      <dgm:t>
        <a:bodyPr/>
        <a:lstStyle/>
        <a:p>
          <a:endParaRPr lang="en-US"/>
        </a:p>
      </dgm:t>
    </dgm:pt>
    <dgm:pt modelId="{C3AFFFC8-3EA6-4D22-9808-EC68466B445A}" type="sibTrans" cxnId="{9D552120-E7FA-4CF1-9E0C-AEF071F95343}">
      <dgm:prSet/>
      <dgm:spPr/>
      <dgm:t>
        <a:bodyPr/>
        <a:lstStyle/>
        <a:p>
          <a:endParaRPr lang="en-US"/>
        </a:p>
      </dgm:t>
    </dgm:pt>
    <dgm:pt modelId="{1F9A9867-A02D-B749-B2C3-0F468E083CEC}" type="pres">
      <dgm:prSet presAssocID="{9B46AF01-DEE5-48FB-8ECD-6FF5CC354BD3}" presName="diagram" presStyleCnt="0">
        <dgm:presLayoutVars>
          <dgm:dir/>
          <dgm:resizeHandles val="exact"/>
        </dgm:presLayoutVars>
      </dgm:prSet>
      <dgm:spPr/>
    </dgm:pt>
    <dgm:pt modelId="{F8A05982-51E8-7A4F-AAE0-561786058739}" type="pres">
      <dgm:prSet presAssocID="{63F619A9-C911-4E69-8E65-FA01205895B4}" presName="node" presStyleLbl="node1" presStyleIdx="0" presStyleCnt="10">
        <dgm:presLayoutVars>
          <dgm:bulletEnabled val="1"/>
        </dgm:presLayoutVars>
      </dgm:prSet>
      <dgm:spPr/>
    </dgm:pt>
    <dgm:pt modelId="{331D674F-E4CB-AA40-A4D2-964BF3583A3D}" type="pres">
      <dgm:prSet presAssocID="{A003BC26-EA01-429B-BEBC-8443B92FD0A9}" presName="sibTrans" presStyleCnt="0"/>
      <dgm:spPr/>
    </dgm:pt>
    <dgm:pt modelId="{CFE3296B-224D-F14D-A943-D31106FB2950}" type="pres">
      <dgm:prSet presAssocID="{EB14AFA1-7417-4168-BEB2-C58633765CF7}" presName="node" presStyleLbl="node1" presStyleIdx="1" presStyleCnt="10">
        <dgm:presLayoutVars>
          <dgm:bulletEnabled val="1"/>
        </dgm:presLayoutVars>
      </dgm:prSet>
      <dgm:spPr/>
    </dgm:pt>
    <dgm:pt modelId="{06DD503B-0A9D-D348-AFCF-9AE6498DE6F2}" type="pres">
      <dgm:prSet presAssocID="{95F86267-DA52-46D4-8E56-890A658E31BE}" presName="sibTrans" presStyleCnt="0"/>
      <dgm:spPr/>
    </dgm:pt>
    <dgm:pt modelId="{2B7BF48B-3EC4-2345-B123-28AEAD64F63A}" type="pres">
      <dgm:prSet presAssocID="{E7446D10-191B-4534-B2C7-A3BF146989F0}" presName="node" presStyleLbl="node1" presStyleIdx="2" presStyleCnt="10">
        <dgm:presLayoutVars>
          <dgm:bulletEnabled val="1"/>
        </dgm:presLayoutVars>
      </dgm:prSet>
      <dgm:spPr/>
    </dgm:pt>
    <dgm:pt modelId="{4A300055-8F6B-794A-995F-5F5E37EA2C17}" type="pres">
      <dgm:prSet presAssocID="{0B06E21B-1683-435A-BAA6-EEBE61733355}" presName="sibTrans" presStyleCnt="0"/>
      <dgm:spPr/>
    </dgm:pt>
    <dgm:pt modelId="{EF5FD3CB-C513-504A-B94F-85ABFB49D752}" type="pres">
      <dgm:prSet presAssocID="{754E8FE6-D462-4B94-81FF-BE64E3C803CA}" presName="node" presStyleLbl="node1" presStyleIdx="3" presStyleCnt="10">
        <dgm:presLayoutVars>
          <dgm:bulletEnabled val="1"/>
        </dgm:presLayoutVars>
      </dgm:prSet>
      <dgm:spPr/>
    </dgm:pt>
    <dgm:pt modelId="{62DB5ECE-49B2-EE4E-A11F-DED3AEBE109E}" type="pres">
      <dgm:prSet presAssocID="{6B983AD6-4185-4864-B1A9-E0DBB3569D1B}" presName="sibTrans" presStyleCnt="0"/>
      <dgm:spPr/>
    </dgm:pt>
    <dgm:pt modelId="{D12865CB-13E5-854E-9F67-A49D5D7ACF99}" type="pres">
      <dgm:prSet presAssocID="{61B7159B-5E4B-4600-BDB1-96B49BC02F4C}" presName="node" presStyleLbl="node1" presStyleIdx="4" presStyleCnt="10">
        <dgm:presLayoutVars>
          <dgm:bulletEnabled val="1"/>
        </dgm:presLayoutVars>
      </dgm:prSet>
      <dgm:spPr/>
    </dgm:pt>
    <dgm:pt modelId="{746F9114-8B03-8E48-8D72-38819295CB17}" type="pres">
      <dgm:prSet presAssocID="{6381321D-2D15-43E4-A3A0-97695A2B20F7}" presName="sibTrans" presStyleCnt="0"/>
      <dgm:spPr/>
    </dgm:pt>
    <dgm:pt modelId="{955A55A4-3437-F54E-98D7-F3229FBD211F}" type="pres">
      <dgm:prSet presAssocID="{549186B2-AC64-4A1F-A0CD-15E6EB5BA581}" presName="node" presStyleLbl="node1" presStyleIdx="5" presStyleCnt="10">
        <dgm:presLayoutVars>
          <dgm:bulletEnabled val="1"/>
        </dgm:presLayoutVars>
      </dgm:prSet>
      <dgm:spPr/>
    </dgm:pt>
    <dgm:pt modelId="{A1D1CAF0-90B0-9D4C-AD58-B4E63098B5F2}" type="pres">
      <dgm:prSet presAssocID="{BCF08AD7-15C9-4F3D-8768-09502E7E32D7}" presName="sibTrans" presStyleCnt="0"/>
      <dgm:spPr/>
    </dgm:pt>
    <dgm:pt modelId="{5E6885F8-317F-8E44-8752-B46EC6BBBE12}" type="pres">
      <dgm:prSet presAssocID="{8F95E4BC-1E3B-4DD4-9494-9F703357188E}" presName="node" presStyleLbl="node1" presStyleIdx="6" presStyleCnt="10">
        <dgm:presLayoutVars>
          <dgm:bulletEnabled val="1"/>
        </dgm:presLayoutVars>
      </dgm:prSet>
      <dgm:spPr/>
    </dgm:pt>
    <dgm:pt modelId="{380C812D-4C30-0448-BC02-BDFAA17FFA9C}" type="pres">
      <dgm:prSet presAssocID="{18A9AAA8-7BEB-4B63-A8CF-D3141FD3A1DC}" presName="sibTrans" presStyleCnt="0"/>
      <dgm:spPr/>
    </dgm:pt>
    <dgm:pt modelId="{8C54AE59-5EA3-6D43-80CE-BFBE28D66E41}" type="pres">
      <dgm:prSet presAssocID="{8303024C-7EA1-4A55-BA22-BA1613AF8A05}" presName="node" presStyleLbl="node1" presStyleIdx="7" presStyleCnt="10">
        <dgm:presLayoutVars>
          <dgm:bulletEnabled val="1"/>
        </dgm:presLayoutVars>
      </dgm:prSet>
      <dgm:spPr/>
    </dgm:pt>
    <dgm:pt modelId="{3D25554E-AEE6-AA48-8A4E-F979B53E6E47}" type="pres">
      <dgm:prSet presAssocID="{84ABAE64-1A05-4C00-8357-EFB497C68594}" presName="sibTrans" presStyleCnt="0"/>
      <dgm:spPr/>
    </dgm:pt>
    <dgm:pt modelId="{A0D4DC3F-0CDE-3B49-A8DD-AF8C3CC925DA}" type="pres">
      <dgm:prSet presAssocID="{0DD1BFB3-E5BB-45D0-B793-0723286F2F66}" presName="node" presStyleLbl="node1" presStyleIdx="8" presStyleCnt="10">
        <dgm:presLayoutVars>
          <dgm:bulletEnabled val="1"/>
        </dgm:presLayoutVars>
      </dgm:prSet>
      <dgm:spPr/>
    </dgm:pt>
    <dgm:pt modelId="{55A67463-6A07-8D45-8E04-719A7A92CACB}" type="pres">
      <dgm:prSet presAssocID="{D173E983-AB08-4B6A-9E43-0111FC07EDF2}" presName="sibTrans" presStyleCnt="0"/>
      <dgm:spPr/>
    </dgm:pt>
    <dgm:pt modelId="{54AE9E59-1181-BA4B-AA1B-9032B892C467}" type="pres">
      <dgm:prSet presAssocID="{FEA459AB-BA9A-4758-99B7-BC01D936438E}" presName="node" presStyleLbl="node1" presStyleIdx="9" presStyleCnt="10">
        <dgm:presLayoutVars>
          <dgm:bulletEnabled val="1"/>
        </dgm:presLayoutVars>
      </dgm:prSet>
      <dgm:spPr/>
    </dgm:pt>
  </dgm:ptLst>
  <dgm:cxnLst>
    <dgm:cxn modelId="{740A6415-0AC0-461C-A5A7-7BDAD66E6EDF}" srcId="{9B46AF01-DEE5-48FB-8ECD-6FF5CC354BD3}" destId="{EB14AFA1-7417-4168-BEB2-C58633765CF7}" srcOrd="1" destOrd="0" parTransId="{617D585E-8454-4690-8D1C-F15580B3A897}" sibTransId="{95F86267-DA52-46D4-8E56-890A658E31BE}"/>
    <dgm:cxn modelId="{AE2E7F1F-9442-474F-9E11-9022EADF6376}" type="presOf" srcId="{549186B2-AC64-4A1F-A0CD-15E6EB5BA581}" destId="{955A55A4-3437-F54E-98D7-F3229FBD211F}" srcOrd="0" destOrd="0" presId="urn:microsoft.com/office/officeart/2005/8/layout/default"/>
    <dgm:cxn modelId="{9D552120-E7FA-4CF1-9E0C-AEF071F95343}" srcId="{9B46AF01-DEE5-48FB-8ECD-6FF5CC354BD3}" destId="{FEA459AB-BA9A-4758-99B7-BC01D936438E}" srcOrd="9" destOrd="0" parTransId="{2BF473B5-25C2-4C34-98AA-5D11276C5AE2}" sibTransId="{C3AFFFC8-3EA6-4D22-9808-EC68466B445A}"/>
    <dgm:cxn modelId="{0D3A9020-8E95-4047-BE63-010AC5BA871E}" srcId="{9B46AF01-DEE5-48FB-8ECD-6FF5CC354BD3}" destId="{63F619A9-C911-4E69-8E65-FA01205895B4}" srcOrd="0" destOrd="0" parTransId="{F4933910-8B65-48E0-AC34-C2DD3AC48966}" sibTransId="{A003BC26-EA01-429B-BEBC-8443B92FD0A9}"/>
    <dgm:cxn modelId="{86FC5423-38AB-EB4D-B680-17E7A54CF1A6}" type="presOf" srcId="{9B46AF01-DEE5-48FB-8ECD-6FF5CC354BD3}" destId="{1F9A9867-A02D-B749-B2C3-0F468E083CEC}" srcOrd="0" destOrd="0" presId="urn:microsoft.com/office/officeart/2005/8/layout/default"/>
    <dgm:cxn modelId="{EF9C5E32-0E8C-4A40-AA10-137C105B3A4D}" type="presOf" srcId="{8F95E4BC-1E3B-4DD4-9494-9F703357188E}" destId="{5E6885F8-317F-8E44-8752-B46EC6BBBE12}" srcOrd="0" destOrd="0" presId="urn:microsoft.com/office/officeart/2005/8/layout/default"/>
    <dgm:cxn modelId="{4CE98D33-FFDC-A542-9FDD-96250BBA9A80}" type="presOf" srcId="{8303024C-7EA1-4A55-BA22-BA1613AF8A05}" destId="{8C54AE59-5EA3-6D43-80CE-BFBE28D66E41}" srcOrd="0" destOrd="0" presId="urn:microsoft.com/office/officeart/2005/8/layout/default"/>
    <dgm:cxn modelId="{66062135-8A6E-A846-9A38-C0654A0202C2}" type="presOf" srcId="{63F619A9-C911-4E69-8E65-FA01205895B4}" destId="{F8A05982-51E8-7A4F-AAE0-561786058739}" srcOrd="0" destOrd="0" presId="urn:microsoft.com/office/officeart/2005/8/layout/default"/>
    <dgm:cxn modelId="{BF9EC63C-9BB1-4262-A78D-D91C29EA29C3}" srcId="{9B46AF01-DEE5-48FB-8ECD-6FF5CC354BD3}" destId="{E7446D10-191B-4534-B2C7-A3BF146989F0}" srcOrd="2" destOrd="0" parTransId="{E81DFB65-3C14-422B-AFA1-642A1062D638}" sibTransId="{0B06E21B-1683-435A-BAA6-EEBE61733355}"/>
    <dgm:cxn modelId="{04EF4754-5467-F84E-9F9C-25D292D13DCB}" type="presOf" srcId="{EB14AFA1-7417-4168-BEB2-C58633765CF7}" destId="{CFE3296B-224D-F14D-A943-D31106FB2950}" srcOrd="0" destOrd="0" presId="urn:microsoft.com/office/officeart/2005/8/layout/default"/>
    <dgm:cxn modelId="{22E4A673-F616-4E74-91CC-2B81CB73176F}" srcId="{9B46AF01-DEE5-48FB-8ECD-6FF5CC354BD3}" destId="{754E8FE6-D462-4B94-81FF-BE64E3C803CA}" srcOrd="3" destOrd="0" parTransId="{B808B2E5-A708-4054-89A2-CEF3398C67D1}" sibTransId="{6B983AD6-4185-4864-B1A9-E0DBB3569D1B}"/>
    <dgm:cxn modelId="{AA916C94-68FD-4091-9A6E-EA8D5167DA10}" srcId="{9B46AF01-DEE5-48FB-8ECD-6FF5CC354BD3}" destId="{8303024C-7EA1-4A55-BA22-BA1613AF8A05}" srcOrd="7" destOrd="0" parTransId="{37E0FAB5-AA16-419D-8C6E-1ADB936D7051}" sibTransId="{84ABAE64-1A05-4C00-8357-EFB497C68594}"/>
    <dgm:cxn modelId="{4412CEAC-8AB5-4A4C-9FAC-25038FFCCD70}" srcId="{9B46AF01-DEE5-48FB-8ECD-6FF5CC354BD3}" destId="{8F95E4BC-1E3B-4DD4-9494-9F703357188E}" srcOrd="6" destOrd="0" parTransId="{AB6B8878-9F86-42DC-8AB0-FC111DE94C5A}" sibTransId="{18A9AAA8-7BEB-4B63-A8CF-D3141FD3A1DC}"/>
    <dgm:cxn modelId="{EF1D5EB3-B78C-45C4-A852-B4007E4BBC1D}" srcId="{9B46AF01-DEE5-48FB-8ECD-6FF5CC354BD3}" destId="{549186B2-AC64-4A1F-A0CD-15E6EB5BA581}" srcOrd="5" destOrd="0" parTransId="{955DDD54-466C-476F-B896-366CF6209A8E}" sibTransId="{BCF08AD7-15C9-4F3D-8768-09502E7E32D7}"/>
    <dgm:cxn modelId="{5C695EB9-20B3-5C4E-9CFA-2FB13FE5EAEC}" type="presOf" srcId="{61B7159B-5E4B-4600-BDB1-96B49BC02F4C}" destId="{D12865CB-13E5-854E-9F67-A49D5D7ACF99}" srcOrd="0" destOrd="0" presId="urn:microsoft.com/office/officeart/2005/8/layout/default"/>
    <dgm:cxn modelId="{F32D82C6-8AE0-E442-9C3C-21588BA6A19C}" type="presOf" srcId="{FEA459AB-BA9A-4758-99B7-BC01D936438E}" destId="{54AE9E59-1181-BA4B-AA1B-9032B892C467}" srcOrd="0" destOrd="0" presId="urn:microsoft.com/office/officeart/2005/8/layout/default"/>
    <dgm:cxn modelId="{7132EBC8-AB49-A548-996B-9D4331EC37C3}" type="presOf" srcId="{E7446D10-191B-4534-B2C7-A3BF146989F0}" destId="{2B7BF48B-3EC4-2345-B123-28AEAD64F63A}" srcOrd="0" destOrd="0" presId="urn:microsoft.com/office/officeart/2005/8/layout/default"/>
    <dgm:cxn modelId="{E3579DCE-7BAC-9242-A7A9-B393D3BBC240}" type="presOf" srcId="{0DD1BFB3-E5BB-45D0-B793-0723286F2F66}" destId="{A0D4DC3F-0CDE-3B49-A8DD-AF8C3CC925DA}" srcOrd="0" destOrd="0" presId="urn:microsoft.com/office/officeart/2005/8/layout/default"/>
    <dgm:cxn modelId="{FE0AC3D4-2320-4752-8667-3772E66EEEFF}" srcId="{9B46AF01-DEE5-48FB-8ECD-6FF5CC354BD3}" destId="{0DD1BFB3-E5BB-45D0-B793-0723286F2F66}" srcOrd="8" destOrd="0" parTransId="{F610763C-6545-414E-B9EA-224C4608834D}" sibTransId="{D173E983-AB08-4B6A-9E43-0111FC07EDF2}"/>
    <dgm:cxn modelId="{9FDD00EC-49CC-4B12-B0B1-9A1FB4542FD9}" srcId="{9B46AF01-DEE5-48FB-8ECD-6FF5CC354BD3}" destId="{61B7159B-5E4B-4600-BDB1-96B49BC02F4C}" srcOrd="4" destOrd="0" parTransId="{8F5DC178-3177-4BA6-BD1F-F15710677E44}" sibTransId="{6381321D-2D15-43E4-A3A0-97695A2B20F7}"/>
    <dgm:cxn modelId="{77196BEC-7D6E-1E4C-BFF0-82C7B880E5A1}" type="presOf" srcId="{754E8FE6-D462-4B94-81FF-BE64E3C803CA}" destId="{EF5FD3CB-C513-504A-B94F-85ABFB49D752}" srcOrd="0" destOrd="0" presId="urn:microsoft.com/office/officeart/2005/8/layout/default"/>
    <dgm:cxn modelId="{848F9CD9-5561-AE4F-AC3B-FC57AA785B24}" type="presParOf" srcId="{1F9A9867-A02D-B749-B2C3-0F468E083CEC}" destId="{F8A05982-51E8-7A4F-AAE0-561786058739}" srcOrd="0" destOrd="0" presId="urn:microsoft.com/office/officeart/2005/8/layout/default"/>
    <dgm:cxn modelId="{4B7FCF6B-A347-E246-81E9-A34217FE79E8}" type="presParOf" srcId="{1F9A9867-A02D-B749-B2C3-0F468E083CEC}" destId="{331D674F-E4CB-AA40-A4D2-964BF3583A3D}" srcOrd="1" destOrd="0" presId="urn:microsoft.com/office/officeart/2005/8/layout/default"/>
    <dgm:cxn modelId="{651EDE0A-D506-AE43-979E-D35EACBE8491}" type="presParOf" srcId="{1F9A9867-A02D-B749-B2C3-0F468E083CEC}" destId="{CFE3296B-224D-F14D-A943-D31106FB2950}" srcOrd="2" destOrd="0" presId="urn:microsoft.com/office/officeart/2005/8/layout/default"/>
    <dgm:cxn modelId="{45199424-02EE-504F-BF26-6ADF00421CA7}" type="presParOf" srcId="{1F9A9867-A02D-B749-B2C3-0F468E083CEC}" destId="{06DD503B-0A9D-D348-AFCF-9AE6498DE6F2}" srcOrd="3" destOrd="0" presId="urn:microsoft.com/office/officeart/2005/8/layout/default"/>
    <dgm:cxn modelId="{D55274CB-452E-7045-AB9B-0FCD54C4A560}" type="presParOf" srcId="{1F9A9867-A02D-B749-B2C3-0F468E083CEC}" destId="{2B7BF48B-3EC4-2345-B123-28AEAD64F63A}" srcOrd="4" destOrd="0" presId="urn:microsoft.com/office/officeart/2005/8/layout/default"/>
    <dgm:cxn modelId="{FC1C10D2-83B5-9D49-BF9C-14311534B5B6}" type="presParOf" srcId="{1F9A9867-A02D-B749-B2C3-0F468E083CEC}" destId="{4A300055-8F6B-794A-995F-5F5E37EA2C17}" srcOrd="5" destOrd="0" presId="urn:microsoft.com/office/officeart/2005/8/layout/default"/>
    <dgm:cxn modelId="{8067F589-03AA-8F46-9FBB-A6F48CAD1567}" type="presParOf" srcId="{1F9A9867-A02D-B749-B2C3-0F468E083CEC}" destId="{EF5FD3CB-C513-504A-B94F-85ABFB49D752}" srcOrd="6" destOrd="0" presId="urn:microsoft.com/office/officeart/2005/8/layout/default"/>
    <dgm:cxn modelId="{7A84D6E7-D926-8243-8DEF-16B1B6A0357D}" type="presParOf" srcId="{1F9A9867-A02D-B749-B2C3-0F468E083CEC}" destId="{62DB5ECE-49B2-EE4E-A11F-DED3AEBE109E}" srcOrd="7" destOrd="0" presId="urn:microsoft.com/office/officeart/2005/8/layout/default"/>
    <dgm:cxn modelId="{2CD95955-0788-AC4C-AFA2-A76BA648459E}" type="presParOf" srcId="{1F9A9867-A02D-B749-B2C3-0F468E083CEC}" destId="{D12865CB-13E5-854E-9F67-A49D5D7ACF99}" srcOrd="8" destOrd="0" presId="urn:microsoft.com/office/officeart/2005/8/layout/default"/>
    <dgm:cxn modelId="{C249FB9E-8B12-4043-A4EB-371E7A49A377}" type="presParOf" srcId="{1F9A9867-A02D-B749-B2C3-0F468E083CEC}" destId="{746F9114-8B03-8E48-8D72-38819295CB17}" srcOrd="9" destOrd="0" presId="urn:microsoft.com/office/officeart/2005/8/layout/default"/>
    <dgm:cxn modelId="{467342EA-74DB-A24E-A659-57672E132868}" type="presParOf" srcId="{1F9A9867-A02D-B749-B2C3-0F468E083CEC}" destId="{955A55A4-3437-F54E-98D7-F3229FBD211F}" srcOrd="10" destOrd="0" presId="urn:microsoft.com/office/officeart/2005/8/layout/default"/>
    <dgm:cxn modelId="{D86A9B93-F5F2-8C40-9DB1-748282F8D1C8}" type="presParOf" srcId="{1F9A9867-A02D-B749-B2C3-0F468E083CEC}" destId="{A1D1CAF0-90B0-9D4C-AD58-B4E63098B5F2}" srcOrd="11" destOrd="0" presId="urn:microsoft.com/office/officeart/2005/8/layout/default"/>
    <dgm:cxn modelId="{B5B2E85E-BFDF-FF49-9CD0-ADE407FEC8C4}" type="presParOf" srcId="{1F9A9867-A02D-B749-B2C3-0F468E083CEC}" destId="{5E6885F8-317F-8E44-8752-B46EC6BBBE12}" srcOrd="12" destOrd="0" presId="urn:microsoft.com/office/officeart/2005/8/layout/default"/>
    <dgm:cxn modelId="{0A704490-2FBC-A54C-87F2-6F5AD919D791}" type="presParOf" srcId="{1F9A9867-A02D-B749-B2C3-0F468E083CEC}" destId="{380C812D-4C30-0448-BC02-BDFAA17FFA9C}" srcOrd="13" destOrd="0" presId="urn:microsoft.com/office/officeart/2005/8/layout/default"/>
    <dgm:cxn modelId="{EA05261C-5E7D-454B-A2BD-171FB4EB5B86}" type="presParOf" srcId="{1F9A9867-A02D-B749-B2C3-0F468E083CEC}" destId="{8C54AE59-5EA3-6D43-80CE-BFBE28D66E41}" srcOrd="14" destOrd="0" presId="urn:microsoft.com/office/officeart/2005/8/layout/default"/>
    <dgm:cxn modelId="{60FAC9E7-A368-A440-92CA-A976EA22D61E}" type="presParOf" srcId="{1F9A9867-A02D-B749-B2C3-0F468E083CEC}" destId="{3D25554E-AEE6-AA48-8A4E-F979B53E6E47}" srcOrd="15" destOrd="0" presId="urn:microsoft.com/office/officeart/2005/8/layout/default"/>
    <dgm:cxn modelId="{7A60CEB2-8D47-FA46-A23B-6CA6FAFA8F45}" type="presParOf" srcId="{1F9A9867-A02D-B749-B2C3-0F468E083CEC}" destId="{A0D4DC3F-0CDE-3B49-A8DD-AF8C3CC925DA}" srcOrd="16" destOrd="0" presId="urn:microsoft.com/office/officeart/2005/8/layout/default"/>
    <dgm:cxn modelId="{DFFF52F6-36C9-A949-AD4A-C597EB53C062}" type="presParOf" srcId="{1F9A9867-A02D-B749-B2C3-0F468E083CEC}" destId="{55A67463-6A07-8D45-8E04-719A7A92CACB}" srcOrd="17" destOrd="0" presId="urn:microsoft.com/office/officeart/2005/8/layout/default"/>
    <dgm:cxn modelId="{6208FBEC-8800-B74F-9BFE-8266A3E73AF2}" type="presParOf" srcId="{1F9A9867-A02D-B749-B2C3-0F468E083CEC}" destId="{54AE9E59-1181-BA4B-AA1B-9032B892C46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DA5EA-AC3D-4ACD-AFFD-7884DA14720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190227-551E-4D20-A072-CE6A58319DA3}">
      <dgm:prSet/>
      <dgm:spPr/>
      <dgm:t>
        <a:bodyPr/>
        <a:lstStyle/>
        <a:p>
          <a:r>
            <a:rPr lang="en-US"/>
            <a:t>Greater Design Complexity</a:t>
          </a:r>
        </a:p>
      </dgm:t>
    </dgm:pt>
    <dgm:pt modelId="{BE20D84A-56EC-41C6-A201-5B0B1ADE45AC}" type="parTrans" cxnId="{1D2BE6E1-AD18-45A5-BFD3-5DDAC8858D85}">
      <dgm:prSet/>
      <dgm:spPr/>
      <dgm:t>
        <a:bodyPr/>
        <a:lstStyle/>
        <a:p>
          <a:endParaRPr lang="en-US"/>
        </a:p>
      </dgm:t>
    </dgm:pt>
    <dgm:pt modelId="{21EBFCBF-22EA-4016-BA58-217CDEE51268}" type="sibTrans" cxnId="{1D2BE6E1-AD18-45A5-BFD3-5DDAC8858D85}">
      <dgm:prSet/>
      <dgm:spPr/>
      <dgm:t>
        <a:bodyPr/>
        <a:lstStyle/>
        <a:p>
          <a:endParaRPr lang="en-US"/>
        </a:p>
      </dgm:t>
    </dgm:pt>
    <dgm:pt modelId="{89AD30D9-38E6-4B01-8D46-A1327BBE7204}">
      <dgm:prSet/>
      <dgm:spPr/>
      <dgm:t>
        <a:bodyPr/>
        <a:lstStyle/>
        <a:p>
          <a:r>
            <a:rPr lang="en-US"/>
            <a:t>Not always familiar</a:t>
          </a:r>
        </a:p>
      </dgm:t>
    </dgm:pt>
    <dgm:pt modelId="{31ABA8EE-28E3-494F-B706-17E98DF87C4C}" type="parTrans" cxnId="{489910CF-6C83-4D0B-B4C2-B87AE933DD8A}">
      <dgm:prSet/>
      <dgm:spPr/>
      <dgm:t>
        <a:bodyPr/>
        <a:lstStyle/>
        <a:p>
          <a:endParaRPr lang="en-US"/>
        </a:p>
      </dgm:t>
    </dgm:pt>
    <dgm:pt modelId="{9D453D78-AC7A-4D91-A556-0D6687C02021}" type="sibTrans" cxnId="{489910CF-6C83-4D0B-B4C2-B87AE933DD8A}">
      <dgm:prSet/>
      <dgm:spPr/>
      <dgm:t>
        <a:bodyPr/>
        <a:lstStyle/>
        <a:p>
          <a:endParaRPr lang="en-US"/>
        </a:p>
      </dgm:t>
    </dgm:pt>
    <dgm:pt modelId="{D1E839E9-9C0E-4755-9D61-14AB826210CE}">
      <dgm:prSet/>
      <dgm:spPr/>
      <dgm:t>
        <a:bodyPr/>
        <a:lstStyle/>
        <a:p>
          <a:r>
            <a:rPr lang="en-US"/>
            <a:t>Inconsistencies in Technique and Terminology</a:t>
          </a:r>
        </a:p>
      </dgm:t>
    </dgm:pt>
    <dgm:pt modelId="{51C18637-BD12-49D7-8A95-4778EC7FCCAA}" type="parTrans" cxnId="{EB9E8890-0578-4467-B98D-7C798823E14F}">
      <dgm:prSet/>
      <dgm:spPr/>
      <dgm:t>
        <a:bodyPr/>
        <a:lstStyle/>
        <a:p>
          <a:endParaRPr lang="en-US"/>
        </a:p>
      </dgm:t>
    </dgm:pt>
    <dgm:pt modelId="{B3EBD7CE-9F67-4905-BEF9-0C6240CC0E23}" type="sibTrans" cxnId="{EB9E8890-0578-4467-B98D-7C798823E14F}">
      <dgm:prSet/>
      <dgm:spPr/>
      <dgm:t>
        <a:bodyPr/>
        <a:lstStyle/>
        <a:p>
          <a:endParaRPr lang="en-US"/>
        </a:p>
      </dgm:t>
    </dgm:pt>
    <dgm:pt modelId="{785F67EE-5639-46D5-9B65-D343E64D6EE0}">
      <dgm:prSet/>
      <dgm:spPr/>
      <dgm:t>
        <a:bodyPr/>
        <a:lstStyle/>
        <a:p>
          <a:r>
            <a:rPr lang="en-US"/>
            <a:t>May consume more screen space.</a:t>
          </a:r>
        </a:p>
      </dgm:t>
    </dgm:pt>
    <dgm:pt modelId="{4293C068-37A0-40F7-8CED-7B7F9C33A60D}" type="parTrans" cxnId="{5EBD78EF-5438-4AD3-91FF-A4F533B1D719}">
      <dgm:prSet/>
      <dgm:spPr/>
      <dgm:t>
        <a:bodyPr/>
        <a:lstStyle/>
        <a:p>
          <a:endParaRPr lang="en-US"/>
        </a:p>
      </dgm:t>
    </dgm:pt>
    <dgm:pt modelId="{A38C965E-4479-4009-A4C4-96D7F787E928}" type="sibTrans" cxnId="{5EBD78EF-5438-4AD3-91FF-A4F533B1D719}">
      <dgm:prSet/>
      <dgm:spPr/>
      <dgm:t>
        <a:bodyPr/>
        <a:lstStyle/>
        <a:p>
          <a:endParaRPr lang="en-US"/>
        </a:p>
      </dgm:t>
    </dgm:pt>
    <dgm:pt modelId="{1037ABFB-6B9F-4CCB-B059-2FC775B0AC3B}">
      <dgm:prSet/>
      <dgm:spPr/>
      <dgm:t>
        <a:bodyPr/>
        <a:lstStyle/>
        <a:p>
          <a:r>
            <a:rPr lang="en-US"/>
            <a:t>Hardware Limitations</a:t>
          </a:r>
        </a:p>
      </dgm:t>
    </dgm:pt>
    <dgm:pt modelId="{684616C3-9347-4815-9752-71BD92149268}" type="parTrans" cxnId="{3BEFB58F-F7FE-4331-9B9F-432E9F0E5004}">
      <dgm:prSet/>
      <dgm:spPr/>
      <dgm:t>
        <a:bodyPr/>
        <a:lstStyle/>
        <a:p>
          <a:endParaRPr lang="en-US"/>
        </a:p>
      </dgm:t>
    </dgm:pt>
    <dgm:pt modelId="{C685CBD7-BAB5-4457-821F-F0F068921583}" type="sibTrans" cxnId="{3BEFB58F-F7FE-4331-9B9F-432E9F0E5004}">
      <dgm:prSet/>
      <dgm:spPr/>
      <dgm:t>
        <a:bodyPr/>
        <a:lstStyle/>
        <a:p>
          <a:endParaRPr lang="en-US"/>
        </a:p>
      </dgm:t>
    </dgm:pt>
    <dgm:pt modelId="{271B8571-2D04-48D5-978B-9A15AB62ED96}">
      <dgm:prSet/>
      <dgm:spPr/>
      <dgm:t>
        <a:bodyPr/>
        <a:lstStyle/>
        <a:p>
          <a:r>
            <a:rPr lang="en-US"/>
            <a:t>Increased chance of clutter and confusion</a:t>
          </a:r>
        </a:p>
      </dgm:t>
    </dgm:pt>
    <dgm:pt modelId="{54ACFF70-E448-4ACF-AFB4-D15C4F7050B6}" type="parTrans" cxnId="{FEA97464-7FF5-4DA8-9CF0-58848246C3AF}">
      <dgm:prSet/>
      <dgm:spPr/>
      <dgm:t>
        <a:bodyPr/>
        <a:lstStyle/>
        <a:p>
          <a:endParaRPr lang="en-US"/>
        </a:p>
      </dgm:t>
    </dgm:pt>
    <dgm:pt modelId="{86C0DBC9-95C3-427B-93BD-F691558D4BCB}" type="sibTrans" cxnId="{FEA97464-7FF5-4DA8-9CF0-58848246C3AF}">
      <dgm:prSet/>
      <dgm:spPr/>
      <dgm:t>
        <a:bodyPr/>
        <a:lstStyle/>
        <a:p>
          <a:endParaRPr lang="en-US"/>
        </a:p>
      </dgm:t>
    </dgm:pt>
    <dgm:pt modelId="{509A71BA-6AD5-4E06-BEA3-FC63EFB4225D}">
      <dgm:prSet/>
      <dgm:spPr/>
      <dgm:t>
        <a:bodyPr/>
        <a:lstStyle/>
        <a:p>
          <a:r>
            <a:rPr lang="en-US"/>
            <a:t>Learning still necessary </a:t>
          </a:r>
        </a:p>
      </dgm:t>
    </dgm:pt>
    <dgm:pt modelId="{2D81BA71-17DC-437C-9DAC-1330E566A967}" type="parTrans" cxnId="{25CBBFBD-12D9-4C9D-BBC4-B756F93285DF}">
      <dgm:prSet/>
      <dgm:spPr/>
      <dgm:t>
        <a:bodyPr/>
        <a:lstStyle/>
        <a:p>
          <a:endParaRPr lang="en-US"/>
        </a:p>
      </dgm:t>
    </dgm:pt>
    <dgm:pt modelId="{317B8BFA-F179-4DD5-B008-5C5EA3864664}" type="sibTrans" cxnId="{25CBBFBD-12D9-4C9D-BBC4-B756F93285DF}">
      <dgm:prSet/>
      <dgm:spPr/>
      <dgm:t>
        <a:bodyPr/>
        <a:lstStyle/>
        <a:p>
          <a:endParaRPr lang="en-US"/>
        </a:p>
      </dgm:t>
    </dgm:pt>
    <dgm:pt modelId="{4AEBACC2-3696-4784-B214-6DEB91B2DA70}">
      <dgm:prSet/>
      <dgm:spPr/>
      <dgm:t>
        <a:bodyPr/>
        <a:lstStyle/>
        <a:p>
          <a:r>
            <a:rPr lang="en-US"/>
            <a:t>Working Domain is the present (WYSIWYG)</a:t>
          </a:r>
        </a:p>
      </dgm:t>
    </dgm:pt>
    <dgm:pt modelId="{A80C3403-A759-40A3-84D2-07F8DFE68B5C}" type="parTrans" cxnId="{A087C167-1E75-4599-BBF0-BC11FA68B586}">
      <dgm:prSet/>
      <dgm:spPr/>
      <dgm:t>
        <a:bodyPr/>
        <a:lstStyle/>
        <a:p>
          <a:endParaRPr lang="en-US"/>
        </a:p>
      </dgm:t>
    </dgm:pt>
    <dgm:pt modelId="{E7B24EB1-FC00-4199-A81C-3B2C27C91B19}" type="sibTrans" cxnId="{A087C167-1E75-4599-BBF0-BC11FA68B586}">
      <dgm:prSet/>
      <dgm:spPr/>
      <dgm:t>
        <a:bodyPr/>
        <a:lstStyle/>
        <a:p>
          <a:endParaRPr lang="en-US"/>
        </a:p>
      </dgm:t>
    </dgm:pt>
    <dgm:pt modelId="{ABB54C5F-7825-C342-9ED5-1B49739CC162}" type="pres">
      <dgm:prSet presAssocID="{F3ADA5EA-AC3D-4ACD-AFFD-7884DA147203}" presName="diagram" presStyleCnt="0">
        <dgm:presLayoutVars>
          <dgm:dir/>
          <dgm:resizeHandles val="exact"/>
        </dgm:presLayoutVars>
      </dgm:prSet>
      <dgm:spPr/>
    </dgm:pt>
    <dgm:pt modelId="{0F7DF374-976D-7748-BEAC-453735F51860}" type="pres">
      <dgm:prSet presAssocID="{B1190227-551E-4D20-A072-CE6A58319DA3}" presName="node" presStyleLbl="node1" presStyleIdx="0" presStyleCnt="8">
        <dgm:presLayoutVars>
          <dgm:bulletEnabled val="1"/>
        </dgm:presLayoutVars>
      </dgm:prSet>
      <dgm:spPr/>
    </dgm:pt>
    <dgm:pt modelId="{728EE153-93DB-CB44-8634-A36F97711FD9}" type="pres">
      <dgm:prSet presAssocID="{21EBFCBF-22EA-4016-BA58-217CDEE51268}" presName="sibTrans" presStyleCnt="0"/>
      <dgm:spPr/>
    </dgm:pt>
    <dgm:pt modelId="{874C871E-6710-D143-AAFE-A0E97FDB20E0}" type="pres">
      <dgm:prSet presAssocID="{89AD30D9-38E6-4B01-8D46-A1327BBE7204}" presName="node" presStyleLbl="node1" presStyleIdx="1" presStyleCnt="8">
        <dgm:presLayoutVars>
          <dgm:bulletEnabled val="1"/>
        </dgm:presLayoutVars>
      </dgm:prSet>
      <dgm:spPr/>
    </dgm:pt>
    <dgm:pt modelId="{53E9D17B-4F83-C34E-871D-362F8C92399E}" type="pres">
      <dgm:prSet presAssocID="{9D453D78-AC7A-4D91-A556-0D6687C02021}" presName="sibTrans" presStyleCnt="0"/>
      <dgm:spPr/>
    </dgm:pt>
    <dgm:pt modelId="{2309D489-7BBF-5241-92AA-B829E0FEA776}" type="pres">
      <dgm:prSet presAssocID="{D1E839E9-9C0E-4755-9D61-14AB826210CE}" presName="node" presStyleLbl="node1" presStyleIdx="2" presStyleCnt="8">
        <dgm:presLayoutVars>
          <dgm:bulletEnabled val="1"/>
        </dgm:presLayoutVars>
      </dgm:prSet>
      <dgm:spPr/>
    </dgm:pt>
    <dgm:pt modelId="{08C96117-16E3-154B-A2F9-37647CBA81CA}" type="pres">
      <dgm:prSet presAssocID="{B3EBD7CE-9F67-4905-BEF9-0C6240CC0E23}" presName="sibTrans" presStyleCnt="0"/>
      <dgm:spPr/>
    </dgm:pt>
    <dgm:pt modelId="{D8677461-4AE6-B247-A0CD-783F191D3F67}" type="pres">
      <dgm:prSet presAssocID="{785F67EE-5639-46D5-9B65-D343E64D6EE0}" presName="node" presStyleLbl="node1" presStyleIdx="3" presStyleCnt="8">
        <dgm:presLayoutVars>
          <dgm:bulletEnabled val="1"/>
        </dgm:presLayoutVars>
      </dgm:prSet>
      <dgm:spPr/>
    </dgm:pt>
    <dgm:pt modelId="{649CCF14-6BB5-C741-A8A2-A68A1AFB6603}" type="pres">
      <dgm:prSet presAssocID="{A38C965E-4479-4009-A4C4-96D7F787E928}" presName="sibTrans" presStyleCnt="0"/>
      <dgm:spPr/>
    </dgm:pt>
    <dgm:pt modelId="{29A39496-455F-314C-9FC1-DEABBF042C3F}" type="pres">
      <dgm:prSet presAssocID="{1037ABFB-6B9F-4CCB-B059-2FC775B0AC3B}" presName="node" presStyleLbl="node1" presStyleIdx="4" presStyleCnt="8">
        <dgm:presLayoutVars>
          <dgm:bulletEnabled val="1"/>
        </dgm:presLayoutVars>
      </dgm:prSet>
      <dgm:spPr/>
    </dgm:pt>
    <dgm:pt modelId="{8B3C5916-923C-2B43-9A3C-466B11BB1207}" type="pres">
      <dgm:prSet presAssocID="{C685CBD7-BAB5-4457-821F-F0F068921583}" presName="sibTrans" presStyleCnt="0"/>
      <dgm:spPr/>
    </dgm:pt>
    <dgm:pt modelId="{8017C991-D2AF-D641-87F0-01741D3B4D13}" type="pres">
      <dgm:prSet presAssocID="{271B8571-2D04-48D5-978B-9A15AB62ED96}" presName="node" presStyleLbl="node1" presStyleIdx="5" presStyleCnt="8">
        <dgm:presLayoutVars>
          <dgm:bulletEnabled val="1"/>
        </dgm:presLayoutVars>
      </dgm:prSet>
      <dgm:spPr/>
    </dgm:pt>
    <dgm:pt modelId="{121F28DE-701F-154F-A806-C611F53E2556}" type="pres">
      <dgm:prSet presAssocID="{86C0DBC9-95C3-427B-93BD-F691558D4BCB}" presName="sibTrans" presStyleCnt="0"/>
      <dgm:spPr/>
    </dgm:pt>
    <dgm:pt modelId="{2322F7D3-F7BA-C647-A8B7-B07F2907465F}" type="pres">
      <dgm:prSet presAssocID="{509A71BA-6AD5-4E06-BEA3-FC63EFB4225D}" presName="node" presStyleLbl="node1" presStyleIdx="6" presStyleCnt="8">
        <dgm:presLayoutVars>
          <dgm:bulletEnabled val="1"/>
        </dgm:presLayoutVars>
      </dgm:prSet>
      <dgm:spPr/>
    </dgm:pt>
    <dgm:pt modelId="{C7BA1E35-4FDD-6F49-BED4-5F287FD717D5}" type="pres">
      <dgm:prSet presAssocID="{317B8BFA-F179-4DD5-B008-5C5EA3864664}" presName="sibTrans" presStyleCnt="0"/>
      <dgm:spPr/>
    </dgm:pt>
    <dgm:pt modelId="{115A4191-7996-2E4F-9E2B-E3BAA807E4D2}" type="pres">
      <dgm:prSet presAssocID="{4AEBACC2-3696-4784-B214-6DEB91B2DA70}" presName="node" presStyleLbl="node1" presStyleIdx="7" presStyleCnt="8">
        <dgm:presLayoutVars>
          <dgm:bulletEnabled val="1"/>
        </dgm:presLayoutVars>
      </dgm:prSet>
      <dgm:spPr/>
    </dgm:pt>
  </dgm:ptLst>
  <dgm:cxnLst>
    <dgm:cxn modelId="{FBF86014-11E0-5940-AF1E-F6E5737207D0}" type="presOf" srcId="{F3ADA5EA-AC3D-4ACD-AFFD-7884DA147203}" destId="{ABB54C5F-7825-C342-9ED5-1B49739CC162}" srcOrd="0" destOrd="0" presId="urn:microsoft.com/office/officeart/2005/8/layout/default"/>
    <dgm:cxn modelId="{E834C61A-3694-D947-A976-6E9799F0AF82}" type="presOf" srcId="{785F67EE-5639-46D5-9B65-D343E64D6EE0}" destId="{D8677461-4AE6-B247-A0CD-783F191D3F67}" srcOrd="0" destOrd="0" presId="urn:microsoft.com/office/officeart/2005/8/layout/default"/>
    <dgm:cxn modelId="{7A08604D-E00F-CC41-8DEB-292BDF2C3FC9}" type="presOf" srcId="{4AEBACC2-3696-4784-B214-6DEB91B2DA70}" destId="{115A4191-7996-2E4F-9E2B-E3BAA807E4D2}" srcOrd="0" destOrd="0" presId="urn:microsoft.com/office/officeart/2005/8/layout/default"/>
    <dgm:cxn modelId="{FEA97464-7FF5-4DA8-9CF0-58848246C3AF}" srcId="{F3ADA5EA-AC3D-4ACD-AFFD-7884DA147203}" destId="{271B8571-2D04-48D5-978B-9A15AB62ED96}" srcOrd="5" destOrd="0" parTransId="{54ACFF70-E448-4ACF-AFB4-D15C4F7050B6}" sibTransId="{86C0DBC9-95C3-427B-93BD-F691558D4BCB}"/>
    <dgm:cxn modelId="{A087C167-1E75-4599-BBF0-BC11FA68B586}" srcId="{F3ADA5EA-AC3D-4ACD-AFFD-7884DA147203}" destId="{4AEBACC2-3696-4784-B214-6DEB91B2DA70}" srcOrd="7" destOrd="0" parTransId="{A80C3403-A759-40A3-84D2-07F8DFE68B5C}" sibTransId="{E7B24EB1-FC00-4199-A81C-3B2C27C91B19}"/>
    <dgm:cxn modelId="{C5064778-0463-3E4F-9903-38B8D4A7E6F1}" type="presOf" srcId="{B1190227-551E-4D20-A072-CE6A58319DA3}" destId="{0F7DF374-976D-7748-BEAC-453735F51860}" srcOrd="0" destOrd="0" presId="urn:microsoft.com/office/officeart/2005/8/layout/default"/>
    <dgm:cxn modelId="{12602D88-8BA9-9444-AAD3-08F5368243D4}" type="presOf" srcId="{1037ABFB-6B9F-4CCB-B059-2FC775B0AC3B}" destId="{29A39496-455F-314C-9FC1-DEABBF042C3F}" srcOrd="0" destOrd="0" presId="urn:microsoft.com/office/officeart/2005/8/layout/default"/>
    <dgm:cxn modelId="{3BEFB58F-F7FE-4331-9B9F-432E9F0E5004}" srcId="{F3ADA5EA-AC3D-4ACD-AFFD-7884DA147203}" destId="{1037ABFB-6B9F-4CCB-B059-2FC775B0AC3B}" srcOrd="4" destOrd="0" parTransId="{684616C3-9347-4815-9752-71BD92149268}" sibTransId="{C685CBD7-BAB5-4457-821F-F0F068921583}"/>
    <dgm:cxn modelId="{EB9E8890-0578-4467-B98D-7C798823E14F}" srcId="{F3ADA5EA-AC3D-4ACD-AFFD-7884DA147203}" destId="{D1E839E9-9C0E-4755-9D61-14AB826210CE}" srcOrd="2" destOrd="0" parTransId="{51C18637-BD12-49D7-8A95-4778EC7FCCAA}" sibTransId="{B3EBD7CE-9F67-4905-BEF9-0C6240CC0E23}"/>
    <dgm:cxn modelId="{DFEEEAB3-A118-DC47-8E59-796434C0FB99}" type="presOf" srcId="{509A71BA-6AD5-4E06-BEA3-FC63EFB4225D}" destId="{2322F7D3-F7BA-C647-A8B7-B07F2907465F}" srcOrd="0" destOrd="0" presId="urn:microsoft.com/office/officeart/2005/8/layout/default"/>
    <dgm:cxn modelId="{25CBBFBD-12D9-4C9D-BBC4-B756F93285DF}" srcId="{F3ADA5EA-AC3D-4ACD-AFFD-7884DA147203}" destId="{509A71BA-6AD5-4E06-BEA3-FC63EFB4225D}" srcOrd="6" destOrd="0" parTransId="{2D81BA71-17DC-437C-9DAC-1330E566A967}" sibTransId="{317B8BFA-F179-4DD5-B008-5C5EA3864664}"/>
    <dgm:cxn modelId="{CF427EC1-63F0-484D-AE06-091ECD4DFCA5}" type="presOf" srcId="{D1E839E9-9C0E-4755-9D61-14AB826210CE}" destId="{2309D489-7BBF-5241-92AA-B829E0FEA776}" srcOrd="0" destOrd="0" presId="urn:microsoft.com/office/officeart/2005/8/layout/default"/>
    <dgm:cxn modelId="{8ACF8ACB-AAAE-B949-9402-F24408162221}" type="presOf" srcId="{89AD30D9-38E6-4B01-8D46-A1327BBE7204}" destId="{874C871E-6710-D143-AAFE-A0E97FDB20E0}" srcOrd="0" destOrd="0" presId="urn:microsoft.com/office/officeart/2005/8/layout/default"/>
    <dgm:cxn modelId="{489910CF-6C83-4D0B-B4C2-B87AE933DD8A}" srcId="{F3ADA5EA-AC3D-4ACD-AFFD-7884DA147203}" destId="{89AD30D9-38E6-4B01-8D46-A1327BBE7204}" srcOrd="1" destOrd="0" parTransId="{31ABA8EE-28E3-494F-B706-17E98DF87C4C}" sibTransId="{9D453D78-AC7A-4D91-A556-0D6687C02021}"/>
    <dgm:cxn modelId="{1D2BE6E1-AD18-45A5-BFD3-5DDAC8858D85}" srcId="{F3ADA5EA-AC3D-4ACD-AFFD-7884DA147203}" destId="{B1190227-551E-4D20-A072-CE6A58319DA3}" srcOrd="0" destOrd="0" parTransId="{BE20D84A-56EC-41C6-A201-5B0B1ADE45AC}" sibTransId="{21EBFCBF-22EA-4016-BA58-217CDEE51268}"/>
    <dgm:cxn modelId="{5EBD78EF-5438-4AD3-91FF-A4F533B1D719}" srcId="{F3ADA5EA-AC3D-4ACD-AFFD-7884DA147203}" destId="{785F67EE-5639-46D5-9B65-D343E64D6EE0}" srcOrd="3" destOrd="0" parTransId="{4293C068-37A0-40F7-8CED-7B7F9C33A60D}" sibTransId="{A38C965E-4479-4009-A4C4-96D7F787E928}"/>
    <dgm:cxn modelId="{05C821F4-89E5-D34B-875F-700AC34F9B5B}" type="presOf" srcId="{271B8571-2D04-48D5-978B-9A15AB62ED96}" destId="{8017C991-D2AF-D641-87F0-01741D3B4D13}" srcOrd="0" destOrd="0" presId="urn:microsoft.com/office/officeart/2005/8/layout/default"/>
    <dgm:cxn modelId="{80F69EE4-16C9-3848-AA7C-F8DC92A4E734}" type="presParOf" srcId="{ABB54C5F-7825-C342-9ED5-1B49739CC162}" destId="{0F7DF374-976D-7748-BEAC-453735F51860}" srcOrd="0" destOrd="0" presId="urn:microsoft.com/office/officeart/2005/8/layout/default"/>
    <dgm:cxn modelId="{63D5D4E8-68AF-E64B-9B63-B78596523C93}" type="presParOf" srcId="{ABB54C5F-7825-C342-9ED5-1B49739CC162}" destId="{728EE153-93DB-CB44-8634-A36F97711FD9}" srcOrd="1" destOrd="0" presId="urn:microsoft.com/office/officeart/2005/8/layout/default"/>
    <dgm:cxn modelId="{396D8F8F-2887-F949-BCAF-D1E8C031B22A}" type="presParOf" srcId="{ABB54C5F-7825-C342-9ED5-1B49739CC162}" destId="{874C871E-6710-D143-AAFE-A0E97FDB20E0}" srcOrd="2" destOrd="0" presId="urn:microsoft.com/office/officeart/2005/8/layout/default"/>
    <dgm:cxn modelId="{9ECA26BD-4E11-6544-90FF-FF73E1826F5F}" type="presParOf" srcId="{ABB54C5F-7825-C342-9ED5-1B49739CC162}" destId="{53E9D17B-4F83-C34E-871D-362F8C92399E}" srcOrd="3" destOrd="0" presId="urn:microsoft.com/office/officeart/2005/8/layout/default"/>
    <dgm:cxn modelId="{4B486429-D1DF-5B4B-BCB5-BD6D67D331C6}" type="presParOf" srcId="{ABB54C5F-7825-C342-9ED5-1B49739CC162}" destId="{2309D489-7BBF-5241-92AA-B829E0FEA776}" srcOrd="4" destOrd="0" presId="urn:microsoft.com/office/officeart/2005/8/layout/default"/>
    <dgm:cxn modelId="{D2992CCB-D262-364A-879E-5AF7721F1B86}" type="presParOf" srcId="{ABB54C5F-7825-C342-9ED5-1B49739CC162}" destId="{08C96117-16E3-154B-A2F9-37647CBA81CA}" srcOrd="5" destOrd="0" presId="urn:microsoft.com/office/officeart/2005/8/layout/default"/>
    <dgm:cxn modelId="{C85A4FFE-F783-4541-B6E4-77E541726316}" type="presParOf" srcId="{ABB54C5F-7825-C342-9ED5-1B49739CC162}" destId="{D8677461-4AE6-B247-A0CD-783F191D3F67}" srcOrd="6" destOrd="0" presId="urn:microsoft.com/office/officeart/2005/8/layout/default"/>
    <dgm:cxn modelId="{DBE0D05F-7788-1543-A8C3-47BE977072A4}" type="presParOf" srcId="{ABB54C5F-7825-C342-9ED5-1B49739CC162}" destId="{649CCF14-6BB5-C741-A8A2-A68A1AFB6603}" srcOrd="7" destOrd="0" presId="urn:microsoft.com/office/officeart/2005/8/layout/default"/>
    <dgm:cxn modelId="{E300ED7A-1CAC-8B48-8376-9969F762F1E7}" type="presParOf" srcId="{ABB54C5F-7825-C342-9ED5-1B49739CC162}" destId="{29A39496-455F-314C-9FC1-DEABBF042C3F}" srcOrd="8" destOrd="0" presId="urn:microsoft.com/office/officeart/2005/8/layout/default"/>
    <dgm:cxn modelId="{41BF60FB-6D5E-F94F-A165-35B1D425C35A}" type="presParOf" srcId="{ABB54C5F-7825-C342-9ED5-1B49739CC162}" destId="{8B3C5916-923C-2B43-9A3C-466B11BB1207}" srcOrd="9" destOrd="0" presId="urn:microsoft.com/office/officeart/2005/8/layout/default"/>
    <dgm:cxn modelId="{B8E50522-B412-D24B-9A70-D3EB9046512E}" type="presParOf" srcId="{ABB54C5F-7825-C342-9ED5-1B49739CC162}" destId="{8017C991-D2AF-D641-87F0-01741D3B4D13}" srcOrd="10" destOrd="0" presId="urn:microsoft.com/office/officeart/2005/8/layout/default"/>
    <dgm:cxn modelId="{FD654461-EE00-0C4C-99FB-870C62642EDC}" type="presParOf" srcId="{ABB54C5F-7825-C342-9ED5-1B49739CC162}" destId="{121F28DE-701F-154F-A806-C611F53E2556}" srcOrd="11" destOrd="0" presId="urn:microsoft.com/office/officeart/2005/8/layout/default"/>
    <dgm:cxn modelId="{09FB2351-B16F-5C4A-AB2F-333E1FC452A9}" type="presParOf" srcId="{ABB54C5F-7825-C342-9ED5-1B49739CC162}" destId="{2322F7D3-F7BA-C647-A8B7-B07F2907465F}" srcOrd="12" destOrd="0" presId="urn:microsoft.com/office/officeart/2005/8/layout/default"/>
    <dgm:cxn modelId="{6AB42C00-ECDB-A644-96DD-9065DF9B7F99}" type="presParOf" srcId="{ABB54C5F-7825-C342-9ED5-1B49739CC162}" destId="{C7BA1E35-4FDD-6F49-BED4-5F287FD717D5}" srcOrd="13" destOrd="0" presId="urn:microsoft.com/office/officeart/2005/8/layout/default"/>
    <dgm:cxn modelId="{661BC861-8349-F240-9D92-8AE2D25045D4}" type="presParOf" srcId="{ABB54C5F-7825-C342-9ED5-1B49739CC162}" destId="{115A4191-7996-2E4F-9E2B-E3BAA807E4D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C51F39-720D-4AEC-B57A-F5D83A8946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02949A-1F3E-47E3-8CE8-0FE07AC96834}">
      <dgm:prSet/>
      <dgm:spPr/>
      <dgm:t>
        <a:bodyPr/>
        <a:lstStyle/>
        <a:p>
          <a:pPr>
            <a:defRPr cap="all"/>
          </a:pPr>
          <a:r>
            <a:rPr lang="en-GB"/>
            <a:t>Sophisticated Visual Presentation</a:t>
          </a:r>
          <a:endParaRPr lang="en-US"/>
        </a:p>
      </dgm:t>
    </dgm:pt>
    <dgm:pt modelId="{6BC1D617-5606-4706-9A52-D0468ADEF7DD}" type="parTrans" cxnId="{E7B0F788-1715-4318-A38B-F1ED8B97E663}">
      <dgm:prSet/>
      <dgm:spPr/>
      <dgm:t>
        <a:bodyPr/>
        <a:lstStyle/>
        <a:p>
          <a:endParaRPr lang="en-US"/>
        </a:p>
      </dgm:t>
    </dgm:pt>
    <dgm:pt modelId="{B8AD6F28-D767-4035-8EC2-19E814B0334E}" type="sibTrans" cxnId="{E7B0F788-1715-4318-A38B-F1ED8B97E663}">
      <dgm:prSet/>
      <dgm:spPr/>
      <dgm:t>
        <a:bodyPr/>
        <a:lstStyle/>
        <a:p>
          <a:endParaRPr lang="en-US"/>
        </a:p>
      </dgm:t>
    </dgm:pt>
    <dgm:pt modelId="{1EFB5E53-B1B1-4935-BABC-12E0B2FA4EC2}">
      <dgm:prSet/>
      <dgm:spPr/>
      <dgm:t>
        <a:bodyPr/>
        <a:lstStyle/>
        <a:p>
          <a:pPr>
            <a:defRPr cap="all"/>
          </a:pPr>
          <a:r>
            <a:rPr lang="en-GB"/>
            <a:t>Pick-and-Click Interaction</a:t>
          </a:r>
          <a:endParaRPr lang="en-US"/>
        </a:p>
      </dgm:t>
    </dgm:pt>
    <dgm:pt modelId="{AD081E97-C8E6-42A1-8514-E0BBB9F4F43B}" type="parTrans" cxnId="{F790CB94-D7C3-4905-9D4B-8B296E7DEAB5}">
      <dgm:prSet/>
      <dgm:spPr/>
      <dgm:t>
        <a:bodyPr/>
        <a:lstStyle/>
        <a:p>
          <a:endParaRPr lang="en-US"/>
        </a:p>
      </dgm:t>
    </dgm:pt>
    <dgm:pt modelId="{CBDC4F7C-0309-4A93-8A64-8561B91DF2AB}" type="sibTrans" cxnId="{F790CB94-D7C3-4905-9D4B-8B296E7DEAB5}">
      <dgm:prSet/>
      <dgm:spPr/>
      <dgm:t>
        <a:bodyPr/>
        <a:lstStyle/>
        <a:p>
          <a:endParaRPr lang="en-US"/>
        </a:p>
      </dgm:t>
    </dgm:pt>
    <dgm:pt modelId="{3D1076A1-FC91-4F55-A833-32E8D66BAABD}">
      <dgm:prSet/>
      <dgm:spPr/>
      <dgm:t>
        <a:bodyPr/>
        <a:lstStyle/>
        <a:p>
          <a:pPr>
            <a:defRPr cap="all"/>
          </a:pPr>
          <a:r>
            <a:rPr lang="en-GB"/>
            <a:t>Restricted Set of Interface Options</a:t>
          </a:r>
          <a:endParaRPr lang="en-US"/>
        </a:p>
      </dgm:t>
    </dgm:pt>
    <dgm:pt modelId="{690112C8-AA45-488B-B2EC-DC7C6B7A4BD8}" type="parTrans" cxnId="{0E0AE4D0-4223-492B-B743-08540B9B0666}">
      <dgm:prSet/>
      <dgm:spPr/>
      <dgm:t>
        <a:bodyPr/>
        <a:lstStyle/>
        <a:p>
          <a:endParaRPr lang="en-US"/>
        </a:p>
      </dgm:t>
    </dgm:pt>
    <dgm:pt modelId="{12CB5838-A6C8-4A0F-B354-4284B58A9FCB}" type="sibTrans" cxnId="{0E0AE4D0-4223-492B-B743-08540B9B0666}">
      <dgm:prSet/>
      <dgm:spPr/>
      <dgm:t>
        <a:bodyPr/>
        <a:lstStyle/>
        <a:p>
          <a:endParaRPr lang="en-US"/>
        </a:p>
      </dgm:t>
    </dgm:pt>
    <dgm:pt modelId="{853C02F6-F182-4E8E-BC54-B79C028C1370}">
      <dgm:prSet/>
      <dgm:spPr/>
      <dgm:t>
        <a:bodyPr/>
        <a:lstStyle/>
        <a:p>
          <a:pPr>
            <a:defRPr cap="all"/>
          </a:pPr>
          <a:r>
            <a:rPr lang="en-GB"/>
            <a:t>Visualization</a:t>
          </a:r>
          <a:endParaRPr lang="en-US"/>
        </a:p>
      </dgm:t>
    </dgm:pt>
    <dgm:pt modelId="{1BE8166D-2540-4461-9B5E-010A80EEEA1D}" type="parTrans" cxnId="{BD72EA9B-077A-4DAE-BA85-3D2AAF887E9B}">
      <dgm:prSet/>
      <dgm:spPr/>
      <dgm:t>
        <a:bodyPr/>
        <a:lstStyle/>
        <a:p>
          <a:endParaRPr lang="en-US"/>
        </a:p>
      </dgm:t>
    </dgm:pt>
    <dgm:pt modelId="{CE38A0C9-6BFB-42C5-9942-260743721458}" type="sibTrans" cxnId="{BD72EA9B-077A-4DAE-BA85-3D2AAF887E9B}">
      <dgm:prSet/>
      <dgm:spPr/>
      <dgm:t>
        <a:bodyPr/>
        <a:lstStyle/>
        <a:p>
          <a:endParaRPr lang="en-US"/>
        </a:p>
      </dgm:t>
    </dgm:pt>
    <dgm:pt modelId="{F0A90A02-A5B5-4688-97D3-ACB7513D11E7}">
      <dgm:prSet/>
      <dgm:spPr/>
      <dgm:t>
        <a:bodyPr/>
        <a:lstStyle/>
        <a:p>
          <a:pPr>
            <a:defRPr cap="all"/>
          </a:pPr>
          <a:r>
            <a:rPr lang="en-GB"/>
            <a:t>Object Orientation</a:t>
          </a:r>
          <a:endParaRPr lang="en-US"/>
        </a:p>
      </dgm:t>
    </dgm:pt>
    <dgm:pt modelId="{0991CB8C-CC1F-474B-B122-E7EF86F20DE9}" type="parTrans" cxnId="{A52535CC-13D5-4BDD-A9E2-287BCB125338}">
      <dgm:prSet/>
      <dgm:spPr/>
      <dgm:t>
        <a:bodyPr/>
        <a:lstStyle/>
        <a:p>
          <a:endParaRPr lang="en-US"/>
        </a:p>
      </dgm:t>
    </dgm:pt>
    <dgm:pt modelId="{5F82F48A-39A0-4E4D-88DA-6618DE07E931}" type="sibTrans" cxnId="{A52535CC-13D5-4BDD-A9E2-287BCB125338}">
      <dgm:prSet/>
      <dgm:spPr/>
      <dgm:t>
        <a:bodyPr/>
        <a:lstStyle/>
        <a:p>
          <a:endParaRPr lang="en-US"/>
        </a:p>
      </dgm:t>
    </dgm:pt>
    <dgm:pt modelId="{710B0CD3-C11B-4C2C-9AB7-B4F37267B6EC}">
      <dgm:prSet/>
      <dgm:spPr/>
      <dgm:t>
        <a:bodyPr/>
        <a:lstStyle/>
        <a:p>
          <a:pPr>
            <a:defRPr cap="all"/>
          </a:pPr>
          <a:r>
            <a:rPr lang="en-GB"/>
            <a:t>Use of Recognition Memory</a:t>
          </a:r>
          <a:endParaRPr lang="en-US"/>
        </a:p>
      </dgm:t>
    </dgm:pt>
    <dgm:pt modelId="{6D5B3530-47D0-455F-9914-CADE28763BB6}" type="parTrans" cxnId="{36F33ED0-18DE-4352-8523-12632FEAC5B2}">
      <dgm:prSet/>
      <dgm:spPr/>
      <dgm:t>
        <a:bodyPr/>
        <a:lstStyle/>
        <a:p>
          <a:endParaRPr lang="en-US"/>
        </a:p>
      </dgm:t>
    </dgm:pt>
    <dgm:pt modelId="{35516F3F-3F3F-4B60-A0D3-1EEFE8C2B0DC}" type="sibTrans" cxnId="{36F33ED0-18DE-4352-8523-12632FEAC5B2}">
      <dgm:prSet/>
      <dgm:spPr/>
      <dgm:t>
        <a:bodyPr/>
        <a:lstStyle/>
        <a:p>
          <a:endParaRPr lang="en-US"/>
        </a:p>
      </dgm:t>
    </dgm:pt>
    <dgm:pt modelId="{1A93CD66-8744-44C7-B516-FD2B5680FEF4}">
      <dgm:prSet/>
      <dgm:spPr/>
      <dgm:t>
        <a:bodyPr/>
        <a:lstStyle/>
        <a:p>
          <a:pPr>
            <a:defRPr cap="all"/>
          </a:pPr>
          <a:r>
            <a:rPr lang="en-GB"/>
            <a:t>Concurrent Performance of Functions</a:t>
          </a:r>
          <a:endParaRPr lang="en-US"/>
        </a:p>
      </dgm:t>
    </dgm:pt>
    <dgm:pt modelId="{0CCB51FD-397A-4812-9B4F-A66BCAED2409}" type="parTrans" cxnId="{3EF29302-9581-4BBD-BD31-15032F751C43}">
      <dgm:prSet/>
      <dgm:spPr/>
      <dgm:t>
        <a:bodyPr/>
        <a:lstStyle/>
        <a:p>
          <a:endParaRPr lang="en-US"/>
        </a:p>
      </dgm:t>
    </dgm:pt>
    <dgm:pt modelId="{9FAD8F4E-100F-43CC-8E34-11874F94385E}" type="sibTrans" cxnId="{3EF29302-9581-4BBD-BD31-15032F751C43}">
      <dgm:prSet/>
      <dgm:spPr/>
      <dgm:t>
        <a:bodyPr/>
        <a:lstStyle/>
        <a:p>
          <a:endParaRPr lang="en-US"/>
        </a:p>
      </dgm:t>
    </dgm:pt>
    <dgm:pt modelId="{4B6E94C6-1640-407D-B109-24374DFAF6B5}" type="pres">
      <dgm:prSet presAssocID="{68C51F39-720D-4AEC-B57A-F5D83A8946D0}" presName="root" presStyleCnt="0">
        <dgm:presLayoutVars>
          <dgm:dir/>
          <dgm:resizeHandles val="exact"/>
        </dgm:presLayoutVars>
      </dgm:prSet>
      <dgm:spPr/>
    </dgm:pt>
    <dgm:pt modelId="{AE406966-083A-4DBA-A1A2-8FAA404321E2}" type="pres">
      <dgm:prSet presAssocID="{A702949A-1F3E-47E3-8CE8-0FE07AC96834}" presName="compNode" presStyleCnt="0"/>
      <dgm:spPr/>
    </dgm:pt>
    <dgm:pt modelId="{75F60B0C-C666-4FBE-A596-0B5B0120080F}" type="pres">
      <dgm:prSet presAssocID="{A702949A-1F3E-47E3-8CE8-0FE07AC96834}" presName="iconBgRect" presStyleLbl="bgShp" presStyleIdx="0" presStyleCnt="7"/>
      <dgm:spPr/>
    </dgm:pt>
    <dgm:pt modelId="{E8780AF5-873C-44EB-8944-1401994B55BC}" type="pres">
      <dgm:prSet presAssocID="{A702949A-1F3E-47E3-8CE8-0FE07AC9683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4BCC9D61-F28B-4F11-937C-982D886DA328}" type="pres">
      <dgm:prSet presAssocID="{A702949A-1F3E-47E3-8CE8-0FE07AC96834}" presName="spaceRect" presStyleCnt="0"/>
      <dgm:spPr/>
    </dgm:pt>
    <dgm:pt modelId="{189F152B-1C2B-4F0C-A502-5F60D58968C4}" type="pres">
      <dgm:prSet presAssocID="{A702949A-1F3E-47E3-8CE8-0FE07AC96834}" presName="textRect" presStyleLbl="revTx" presStyleIdx="0" presStyleCnt="7">
        <dgm:presLayoutVars>
          <dgm:chMax val="1"/>
          <dgm:chPref val="1"/>
        </dgm:presLayoutVars>
      </dgm:prSet>
      <dgm:spPr/>
    </dgm:pt>
    <dgm:pt modelId="{C2032F9A-C20E-4FC3-BC7C-68F62CA85DDF}" type="pres">
      <dgm:prSet presAssocID="{B8AD6F28-D767-4035-8EC2-19E814B0334E}" presName="sibTrans" presStyleCnt="0"/>
      <dgm:spPr/>
    </dgm:pt>
    <dgm:pt modelId="{C80FBCB3-F697-4C71-A8E5-000D036F868C}" type="pres">
      <dgm:prSet presAssocID="{1EFB5E53-B1B1-4935-BABC-12E0B2FA4EC2}" presName="compNode" presStyleCnt="0"/>
      <dgm:spPr/>
    </dgm:pt>
    <dgm:pt modelId="{E737E497-71AA-4B51-9593-6F66C621728A}" type="pres">
      <dgm:prSet presAssocID="{1EFB5E53-B1B1-4935-BABC-12E0B2FA4EC2}" presName="iconBgRect" presStyleLbl="bgShp" presStyleIdx="1" presStyleCnt="7"/>
      <dgm:spPr/>
    </dgm:pt>
    <dgm:pt modelId="{B4ED69DA-0388-4827-B4EF-18AA0B889CCD}" type="pres">
      <dgm:prSet presAssocID="{1EFB5E53-B1B1-4935-BABC-12E0B2FA4EC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983EA1B-BC64-4C2C-8CAC-EE257FCF28B1}" type="pres">
      <dgm:prSet presAssocID="{1EFB5E53-B1B1-4935-BABC-12E0B2FA4EC2}" presName="spaceRect" presStyleCnt="0"/>
      <dgm:spPr/>
    </dgm:pt>
    <dgm:pt modelId="{C6E8AE7F-748F-4C5C-BEEB-B92C1FA859FD}" type="pres">
      <dgm:prSet presAssocID="{1EFB5E53-B1B1-4935-BABC-12E0B2FA4EC2}" presName="textRect" presStyleLbl="revTx" presStyleIdx="1" presStyleCnt="7">
        <dgm:presLayoutVars>
          <dgm:chMax val="1"/>
          <dgm:chPref val="1"/>
        </dgm:presLayoutVars>
      </dgm:prSet>
      <dgm:spPr/>
    </dgm:pt>
    <dgm:pt modelId="{5A8983CF-FE62-4541-BE46-9A4376E96B23}" type="pres">
      <dgm:prSet presAssocID="{CBDC4F7C-0309-4A93-8A64-8561B91DF2AB}" presName="sibTrans" presStyleCnt="0"/>
      <dgm:spPr/>
    </dgm:pt>
    <dgm:pt modelId="{5B530841-AF5C-40F1-8879-8311C9A11A01}" type="pres">
      <dgm:prSet presAssocID="{3D1076A1-FC91-4F55-A833-32E8D66BAABD}" presName="compNode" presStyleCnt="0"/>
      <dgm:spPr/>
    </dgm:pt>
    <dgm:pt modelId="{C44CF73E-80DD-4144-9ADB-5DC7F75F73EE}" type="pres">
      <dgm:prSet presAssocID="{3D1076A1-FC91-4F55-A833-32E8D66BAABD}" presName="iconBgRect" presStyleLbl="bgShp" presStyleIdx="2" presStyleCnt="7"/>
      <dgm:spPr/>
    </dgm:pt>
    <dgm:pt modelId="{BBA6E006-6A8B-4FB8-AA44-F643009D660C}" type="pres">
      <dgm:prSet presAssocID="{3D1076A1-FC91-4F55-A833-32E8D66BAAB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5B4EC55-10DC-441C-8CB0-F4425DE82C73}" type="pres">
      <dgm:prSet presAssocID="{3D1076A1-FC91-4F55-A833-32E8D66BAABD}" presName="spaceRect" presStyleCnt="0"/>
      <dgm:spPr/>
    </dgm:pt>
    <dgm:pt modelId="{381A4D0B-5450-44DF-BA98-5DD626B2FE02}" type="pres">
      <dgm:prSet presAssocID="{3D1076A1-FC91-4F55-A833-32E8D66BAABD}" presName="textRect" presStyleLbl="revTx" presStyleIdx="2" presStyleCnt="7">
        <dgm:presLayoutVars>
          <dgm:chMax val="1"/>
          <dgm:chPref val="1"/>
        </dgm:presLayoutVars>
      </dgm:prSet>
      <dgm:spPr/>
    </dgm:pt>
    <dgm:pt modelId="{CA6CB95C-5941-438B-AF99-59CC14C43786}" type="pres">
      <dgm:prSet presAssocID="{12CB5838-A6C8-4A0F-B354-4284B58A9FCB}" presName="sibTrans" presStyleCnt="0"/>
      <dgm:spPr/>
    </dgm:pt>
    <dgm:pt modelId="{9C42F607-8793-48EE-BF59-5FE92EAEC15B}" type="pres">
      <dgm:prSet presAssocID="{853C02F6-F182-4E8E-BC54-B79C028C1370}" presName="compNode" presStyleCnt="0"/>
      <dgm:spPr/>
    </dgm:pt>
    <dgm:pt modelId="{31AAF78E-0A22-4B8F-B9A4-8FC683BD3873}" type="pres">
      <dgm:prSet presAssocID="{853C02F6-F182-4E8E-BC54-B79C028C1370}" presName="iconBgRect" presStyleLbl="bgShp" presStyleIdx="3" presStyleCnt="7"/>
      <dgm:spPr/>
    </dgm:pt>
    <dgm:pt modelId="{74D57566-C5BA-4C0E-A447-D699BF43F83D}" type="pres">
      <dgm:prSet presAssocID="{853C02F6-F182-4E8E-BC54-B79C028C137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C7531DB-2BA5-48BB-9183-739A8A9E1331}" type="pres">
      <dgm:prSet presAssocID="{853C02F6-F182-4E8E-BC54-B79C028C1370}" presName="spaceRect" presStyleCnt="0"/>
      <dgm:spPr/>
    </dgm:pt>
    <dgm:pt modelId="{57FFDFCD-BC04-48F1-BAAA-791F1633ACD0}" type="pres">
      <dgm:prSet presAssocID="{853C02F6-F182-4E8E-BC54-B79C028C1370}" presName="textRect" presStyleLbl="revTx" presStyleIdx="3" presStyleCnt="7">
        <dgm:presLayoutVars>
          <dgm:chMax val="1"/>
          <dgm:chPref val="1"/>
        </dgm:presLayoutVars>
      </dgm:prSet>
      <dgm:spPr/>
    </dgm:pt>
    <dgm:pt modelId="{46ABC85E-A7E5-460E-91EE-5D5DAC7E17B0}" type="pres">
      <dgm:prSet presAssocID="{CE38A0C9-6BFB-42C5-9942-260743721458}" presName="sibTrans" presStyleCnt="0"/>
      <dgm:spPr/>
    </dgm:pt>
    <dgm:pt modelId="{AC146FF2-224D-4FB5-BBC2-D7FD31B1CD7D}" type="pres">
      <dgm:prSet presAssocID="{F0A90A02-A5B5-4688-97D3-ACB7513D11E7}" presName="compNode" presStyleCnt="0"/>
      <dgm:spPr/>
    </dgm:pt>
    <dgm:pt modelId="{BFFAF528-36BC-4888-A281-24D86ED60548}" type="pres">
      <dgm:prSet presAssocID="{F0A90A02-A5B5-4688-97D3-ACB7513D11E7}" presName="iconBgRect" presStyleLbl="bgShp" presStyleIdx="4" presStyleCnt="7"/>
      <dgm:spPr/>
    </dgm:pt>
    <dgm:pt modelId="{65D139AA-4FCA-4F72-9D4E-8FEE06C8C696}" type="pres">
      <dgm:prSet presAssocID="{F0A90A02-A5B5-4688-97D3-ACB7513D11E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5749EE67-1B3D-4BF9-8475-49A9D56F6EA4}" type="pres">
      <dgm:prSet presAssocID="{F0A90A02-A5B5-4688-97D3-ACB7513D11E7}" presName="spaceRect" presStyleCnt="0"/>
      <dgm:spPr/>
    </dgm:pt>
    <dgm:pt modelId="{4FD493E6-0B57-49E1-B181-9C7C7E103648}" type="pres">
      <dgm:prSet presAssocID="{F0A90A02-A5B5-4688-97D3-ACB7513D11E7}" presName="textRect" presStyleLbl="revTx" presStyleIdx="4" presStyleCnt="7">
        <dgm:presLayoutVars>
          <dgm:chMax val="1"/>
          <dgm:chPref val="1"/>
        </dgm:presLayoutVars>
      </dgm:prSet>
      <dgm:spPr/>
    </dgm:pt>
    <dgm:pt modelId="{76578301-3F0B-46B3-9BF1-E3117E3D49D9}" type="pres">
      <dgm:prSet presAssocID="{5F82F48A-39A0-4E4D-88DA-6618DE07E931}" presName="sibTrans" presStyleCnt="0"/>
      <dgm:spPr/>
    </dgm:pt>
    <dgm:pt modelId="{F8BA5C3D-E46A-4479-9675-4E6F167D5533}" type="pres">
      <dgm:prSet presAssocID="{710B0CD3-C11B-4C2C-9AB7-B4F37267B6EC}" presName="compNode" presStyleCnt="0"/>
      <dgm:spPr/>
    </dgm:pt>
    <dgm:pt modelId="{9D9BDEF8-C0E0-4169-A668-571E920664C6}" type="pres">
      <dgm:prSet presAssocID="{710B0CD3-C11B-4C2C-9AB7-B4F37267B6EC}" presName="iconBgRect" presStyleLbl="bgShp" presStyleIdx="5" presStyleCnt="7"/>
      <dgm:spPr/>
    </dgm:pt>
    <dgm:pt modelId="{732062B9-9C0D-4578-9192-8E8E341302B6}" type="pres">
      <dgm:prSet presAssocID="{710B0CD3-C11B-4C2C-9AB7-B4F37267B6E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581CCA6-ABAC-43D3-9FBA-936D13C42842}" type="pres">
      <dgm:prSet presAssocID="{710B0CD3-C11B-4C2C-9AB7-B4F37267B6EC}" presName="spaceRect" presStyleCnt="0"/>
      <dgm:spPr/>
    </dgm:pt>
    <dgm:pt modelId="{76825A8D-3D3B-4906-8A3B-705BE4A24FCB}" type="pres">
      <dgm:prSet presAssocID="{710B0CD3-C11B-4C2C-9AB7-B4F37267B6EC}" presName="textRect" presStyleLbl="revTx" presStyleIdx="5" presStyleCnt="7">
        <dgm:presLayoutVars>
          <dgm:chMax val="1"/>
          <dgm:chPref val="1"/>
        </dgm:presLayoutVars>
      </dgm:prSet>
      <dgm:spPr/>
    </dgm:pt>
    <dgm:pt modelId="{18147243-08D6-4D76-B8D7-B043E66065A6}" type="pres">
      <dgm:prSet presAssocID="{35516F3F-3F3F-4B60-A0D3-1EEFE8C2B0DC}" presName="sibTrans" presStyleCnt="0"/>
      <dgm:spPr/>
    </dgm:pt>
    <dgm:pt modelId="{196DBFC9-4CDC-4BF0-99CA-A43D2AD094EC}" type="pres">
      <dgm:prSet presAssocID="{1A93CD66-8744-44C7-B516-FD2B5680FEF4}" presName="compNode" presStyleCnt="0"/>
      <dgm:spPr/>
    </dgm:pt>
    <dgm:pt modelId="{5459295B-3126-4147-A6C1-AD962AFF1A46}" type="pres">
      <dgm:prSet presAssocID="{1A93CD66-8744-44C7-B516-FD2B5680FEF4}" presName="iconBgRect" presStyleLbl="bgShp" presStyleIdx="6" presStyleCnt="7"/>
      <dgm:spPr/>
    </dgm:pt>
    <dgm:pt modelId="{07BF59A8-03B0-4F55-A4E3-002D8F9A6547}" type="pres">
      <dgm:prSet presAssocID="{1A93CD66-8744-44C7-B516-FD2B5680FEF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1189B1-5827-45EF-90D3-5DD11CA2B6F4}" type="pres">
      <dgm:prSet presAssocID="{1A93CD66-8744-44C7-B516-FD2B5680FEF4}" presName="spaceRect" presStyleCnt="0"/>
      <dgm:spPr/>
    </dgm:pt>
    <dgm:pt modelId="{5A462D4F-C45F-4C59-BB07-A5E2136288EC}" type="pres">
      <dgm:prSet presAssocID="{1A93CD66-8744-44C7-B516-FD2B5680FEF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EF29302-9581-4BBD-BD31-15032F751C43}" srcId="{68C51F39-720D-4AEC-B57A-F5D83A8946D0}" destId="{1A93CD66-8744-44C7-B516-FD2B5680FEF4}" srcOrd="6" destOrd="0" parTransId="{0CCB51FD-397A-4812-9B4F-A66BCAED2409}" sibTransId="{9FAD8F4E-100F-43CC-8E34-11874F94385E}"/>
    <dgm:cxn modelId="{EA22D945-CE18-45FB-8FAB-6AE5E145F4DB}" type="presOf" srcId="{710B0CD3-C11B-4C2C-9AB7-B4F37267B6EC}" destId="{76825A8D-3D3B-4906-8A3B-705BE4A24FCB}" srcOrd="0" destOrd="0" presId="urn:microsoft.com/office/officeart/2018/5/layout/IconCircleLabelList"/>
    <dgm:cxn modelId="{B6CF8551-ED4C-4B50-BEE5-ACCC7522B669}" type="presOf" srcId="{68C51F39-720D-4AEC-B57A-F5D83A8946D0}" destId="{4B6E94C6-1640-407D-B109-24374DFAF6B5}" srcOrd="0" destOrd="0" presId="urn:microsoft.com/office/officeart/2018/5/layout/IconCircleLabelList"/>
    <dgm:cxn modelId="{3353346A-3A46-4618-A77F-A174B835AE6C}" type="presOf" srcId="{A702949A-1F3E-47E3-8CE8-0FE07AC96834}" destId="{189F152B-1C2B-4F0C-A502-5F60D58968C4}" srcOrd="0" destOrd="0" presId="urn:microsoft.com/office/officeart/2018/5/layout/IconCircleLabelList"/>
    <dgm:cxn modelId="{E7B0F788-1715-4318-A38B-F1ED8B97E663}" srcId="{68C51F39-720D-4AEC-B57A-F5D83A8946D0}" destId="{A702949A-1F3E-47E3-8CE8-0FE07AC96834}" srcOrd="0" destOrd="0" parTransId="{6BC1D617-5606-4706-9A52-D0468ADEF7DD}" sibTransId="{B8AD6F28-D767-4035-8EC2-19E814B0334E}"/>
    <dgm:cxn modelId="{F790CB94-D7C3-4905-9D4B-8B296E7DEAB5}" srcId="{68C51F39-720D-4AEC-B57A-F5D83A8946D0}" destId="{1EFB5E53-B1B1-4935-BABC-12E0B2FA4EC2}" srcOrd="1" destOrd="0" parTransId="{AD081E97-C8E6-42A1-8514-E0BBB9F4F43B}" sibTransId="{CBDC4F7C-0309-4A93-8A64-8561B91DF2AB}"/>
    <dgm:cxn modelId="{BD72EA9B-077A-4DAE-BA85-3D2AAF887E9B}" srcId="{68C51F39-720D-4AEC-B57A-F5D83A8946D0}" destId="{853C02F6-F182-4E8E-BC54-B79C028C1370}" srcOrd="3" destOrd="0" parTransId="{1BE8166D-2540-4461-9B5E-010A80EEEA1D}" sibTransId="{CE38A0C9-6BFB-42C5-9942-260743721458}"/>
    <dgm:cxn modelId="{9E8700A0-119C-4021-8079-26F316EDCA0D}" type="presOf" srcId="{1EFB5E53-B1B1-4935-BABC-12E0B2FA4EC2}" destId="{C6E8AE7F-748F-4C5C-BEEB-B92C1FA859FD}" srcOrd="0" destOrd="0" presId="urn:microsoft.com/office/officeart/2018/5/layout/IconCircleLabelList"/>
    <dgm:cxn modelId="{8624ECA7-3B84-4635-A27A-52884C2E9523}" type="presOf" srcId="{853C02F6-F182-4E8E-BC54-B79C028C1370}" destId="{57FFDFCD-BC04-48F1-BAAA-791F1633ACD0}" srcOrd="0" destOrd="0" presId="urn:microsoft.com/office/officeart/2018/5/layout/IconCircleLabelList"/>
    <dgm:cxn modelId="{FF6FEEB1-C71E-4287-AC69-792904772688}" type="presOf" srcId="{3D1076A1-FC91-4F55-A833-32E8D66BAABD}" destId="{381A4D0B-5450-44DF-BA98-5DD626B2FE02}" srcOrd="0" destOrd="0" presId="urn:microsoft.com/office/officeart/2018/5/layout/IconCircleLabelList"/>
    <dgm:cxn modelId="{0E56A1B4-8689-4507-A009-B788C15367CD}" type="presOf" srcId="{1A93CD66-8744-44C7-B516-FD2B5680FEF4}" destId="{5A462D4F-C45F-4C59-BB07-A5E2136288EC}" srcOrd="0" destOrd="0" presId="urn:microsoft.com/office/officeart/2018/5/layout/IconCircleLabelList"/>
    <dgm:cxn modelId="{F441DCBA-1678-4156-A78F-5DDEB2F8509E}" type="presOf" srcId="{F0A90A02-A5B5-4688-97D3-ACB7513D11E7}" destId="{4FD493E6-0B57-49E1-B181-9C7C7E103648}" srcOrd="0" destOrd="0" presId="urn:microsoft.com/office/officeart/2018/5/layout/IconCircleLabelList"/>
    <dgm:cxn modelId="{A52535CC-13D5-4BDD-A9E2-287BCB125338}" srcId="{68C51F39-720D-4AEC-B57A-F5D83A8946D0}" destId="{F0A90A02-A5B5-4688-97D3-ACB7513D11E7}" srcOrd="4" destOrd="0" parTransId="{0991CB8C-CC1F-474B-B122-E7EF86F20DE9}" sibTransId="{5F82F48A-39A0-4E4D-88DA-6618DE07E931}"/>
    <dgm:cxn modelId="{36F33ED0-18DE-4352-8523-12632FEAC5B2}" srcId="{68C51F39-720D-4AEC-B57A-F5D83A8946D0}" destId="{710B0CD3-C11B-4C2C-9AB7-B4F37267B6EC}" srcOrd="5" destOrd="0" parTransId="{6D5B3530-47D0-455F-9914-CADE28763BB6}" sibTransId="{35516F3F-3F3F-4B60-A0D3-1EEFE8C2B0DC}"/>
    <dgm:cxn modelId="{0E0AE4D0-4223-492B-B743-08540B9B0666}" srcId="{68C51F39-720D-4AEC-B57A-F5D83A8946D0}" destId="{3D1076A1-FC91-4F55-A833-32E8D66BAABD}" srcOrd="2" destOrd="0" parTransId="{690112C8-AA45-488B-B2EC-DC7C6B7A4BD8}" sibTransId="{12CB5838-A6C8-4A0F-B354-4284B58A9FCB}"/>
    <dgm:cxn modelId="{DA926A8A-8FA4-48DD-88DA-DD80BE708C03}" type="presParOf" srcId="{4B6E94C6-1640-407D-B109-24374DFAF6B5}" destId="{AE406966-083A-4DBA-A1A2-8FAA404321E2}" srcOrd="0" destOrd="0" presId="urn:microsoft.com/office/officeart/2018/5/layout/IconCircleLabelList"/>
    <dgm:cxn modelId="{9EA42CA3-9A91-4078-8D4C-850964DEA90F}" type="presParOf" srcId="{AE406966-083A-4DBA-A1A2-8FAA404321E2}" destId="{75F60B0C-C666-4FBE-A596-0B5B0120080F}" srcOrd="0" destOrd="0" presId="urn:microsoft.com/office/officeart/2018/5/layout/IconCircleLabelList"/>
    <dgm:cxn modelId="{665BD01D-63CD-4008-8B26-42D0364D5EDA}" type="presParOf" srcId="{AE406966-083A-4DBA-A1A2-8FAA404321E2}" destId="{E8780AF5-873C-44EB-8944-1401994B55BC}" srcOrd="1" destOrd="0" presId="urn:microsoft.com/office/officeart/2018/5/layout/IconCircleLabelList"/>
    <dgm:cxn modelId="{5E6B34EC-41B1-4793-BE94-EFD813BBE2B6}" type="presParOf" srcId="{AE406966-083A-4DBA-A1A2-8FAA404321E2}" destId="{4BCC9D61-F28B-4F11-937C-982D886DA328}" srcOrd="2" destOrd="0" presId="urn:microsoft.com/office/officeart/2018/5/layout/IconCircleLabelList"/>
    <dgm:cxn modelId="{A75B4881-E624-40A0-B7C5-5DDED895D4D4}" type="presParOf" srcId="{AE406966-083A-4DBA-A1A2-8FAA404321E2}" destId="{189F152B-1C2B-4F0C-A502-5F60D58968C4}" srcOrd="3" destOrd="0" presId="urn:microsoft.com/office/officeart/2018/5/layout/IconCircleLabelList"/>
    <dgm:cxn modelId="{63FA7E13-B6D2-4805-A97C-C60C75547F85}" type="presParOf" srcId="{4B6E94C6-1640-407D-B109-24374DFAF6B5}" destId="{C2032F9A-C20E-4FC3-BC7C-68F62CA85DDF}" srcOrd="1" destOrd="0" presId="urn:microsoft.com/office/officeart/2018/5/layout/IconCircleLabelList"/>
    <dgm:cxn modelId="{2D16E2C9-3832-4244-A39B-C3B8D905762D}" type="presParOf" srcId="{4B6E94C6-1640-407D-B109-24374DFAF6B5}" destId="{C80FBCB3-F697-4C71-A8E5-000D036F868C}" srcOrd="2" destOrd="0" presId="urn:microsoft.com/office/officeart/2018/5/layout/IconCircleLabelList"/>
    <dgm:cxn modelId="{E3E4C12C-B046-4690-9EAD-DF29A8CF624E}" type="presParOf" srcId="{C80FBCB3-F697-4C71-A8E5-000D036F868C}" destId="{E737E497-71AA-4B51-9593-6F66C621728A}" srcOrd="0" destOrd="0" presId="urn:microsoft.com/office/officeart/2018/5/layout/IconCircleLabelList"/>
    <dgm:cxn modelId="{61CB3325-E567-4FFB-B80F-7A6C21E78962}" type="presParOf" srcId="{C80FBCB3-F697-4C71-A8E5-000D036F868C}" destId="{B4ED69DA-0388-4827-B4EF-18AA0B889CCD}" srcOrd="1" destOrd="0" presId="urn:microsoft.com/office/officeart/2018/5/layout/IconCircleLabelList"/>
    <dgm:cxn modelId="{DB322C77-86FF-457B-AB28-5B8FD96CE4CF}" type="presParOf" srcId="{C80FBCB3-F697-4C71-A8E5-000D036F868C}" destId="{4983EA1B-BC64-4C2C-8CAC-EE257FCF28B1}" srcOrd="2" destOrd="0" presId="urn:microsoft.com/office/officeart/2018/5/layout/IconCircleLabelList"/>
    <dgm:cxn modelId="{1565A451-4B9B-4356-8EE6-79DD2A89F133}" type="presParOf" srcId="{C80FBCB3-F697-4C71-A8E5-000D036F868C}" destId="{C6E8AE7F-748F-4C5C-BEEB-B92C1FA859FD}" srcOrd="3" destOrd="0" presId="urn:microsoft.com/office/officeart/2018/5/layout/IconCircleLabelList"/>
    <dgm:cxn modelId="{520C5196-BAF5-4101-BA34-3C59AC445EA9}" type="presParOf" srcId="{4B6E94C6-1640-407D-B109-24374DFAF6B5}" destId="{5A8983CF-FE62-4541-BE46-9A4376E96B23}" srcOrd="3" destOrd="0" presId="urn:microsoft.com/office/officeart/2018/5/layout/IconCircleLabelList"/>
    <dgm:cxn modelId="{1A09460D-5B52-4A38-B53B-EC52A30A67FA}" type="presParOf" srcId="{4B6E94C6-1640-407D-B109-24374DFAF6B5}" destId="{5B530841-AF5C-40F1-8879-8311C9A11A01}" srcOrd="4" destOrd="0" presId="urn:microsoft.com/office/officeart/2018/5/layout/IconCircleLabelList"/>
    <dgm:cxn modelId="{7F0A7625-0D37-4285-A10B-FCEDAF7628DC}" type="presParOf" srcId="{5B530841-AF5C-40F1-8879-8311C9A11A01}" destId="{C44CF73E-80DD-4144-9ADB-5DC7F75F73EE}" srcOrd="0" destOrd="0" presId="urn:microsoft.com/office/officeart/2018/5/layout/IconCircleLabelList"/>
    <dgm:cxn modelId="{A4915A2F-3F88-4C9B-A9AC-4E3EA6F6F7FE}" type="presParOf" srcId="{5B530841-AF5C-40F1-8879-8311C9A11A01}" destId="{BBA6E006-6A8B-4FB8-AA44-F643009D660C}" srcOrd="1" destOrd="0" presId="urn:microsoft.com/office/officeart/2018/5/layout/IconCircleLabelList"/>
    <dgm:cxn modelId="{57EA1AFA-CC36-4BB0-BACA-3526AB851058}" type="presParOf" srcId="{5B530841-AF5C-40F1-8879-8311C9A11A01}" destId="{95B4EC55-10DC-441C-8CB0-F4425DE82C73}" srcOrd="2" destOrd="0" presId="urn:microsoft.com/office/officeart/2018/5/layout/IconCircleLabelList"/>
    <dgm:cxn modelId="{FC93A735-1789-43CC-BBA6-1B85485DA20A}" type="presParOf" srcId="{5B530841-AF5C-40F1-8879-8311C9A11A01}" destId="{381A4D0B-5450-44DF-BA98-5DD626B2FE02}" srcOrd="3" destOrd="0" presId="urn:microsoft.com/office/officeart/2018/5/layout/IconCircleLabelList"/>
    <dgm:cxn modelId="{4F1A50F0-BD73-4AAC-BA68-ACD71C6E6872}" type="presParOf" srcId="{4B6E94C6-1640-407D-B109-24374DFAF6B5}" destId="{CA6CB95C-5941-438B-AF99-59CC14C43786}" srcOrd="5" destOrd="0" presId="urn:microsoft.com/office/officeart/2018/5/layout/IconCircleLabelList"/>
    <dgm:cxn modelId="{C59E9725-752A-4321-957D-FD2631AE4170}" type="presParOf" srcId="{4B6E94C6-1640-407D-B109-24374DFAF6B5}" destId="{9C42F607-8793-48EE-BF59-5FE92EAEC15B}" srcOrd="6" destOrd="0" presId="urn:microsoft.com/office/officeart/2018/5/layout/IconCircleLabelList"/>
    <dgm:cxn modelId="{8EC62ABB-92AE-45C6-A225-A3F78BE30701}" type="presParOf" srcId="{9C42F607-8793-48EE-BF59-5FE92EAEC15B}" destId="{31AAF78E-0A22-4B8F-B9A4-8FC683BD3873}" srcOrd="0" destOrd="0" presId="urn:microsoft.com/office/officeart/2018/5/layout/IconCircleLabelList"/>
    <dgm:cxn modelId="{DA45EF65-3170-4932-B13B-00CE85618E0E}" type="presParOf" srcId="{9C42F607-8793-48EE-BF59-5FE92EAEC15B}" destId="{74D57566-C5BA-4C0E-A447-D699BF43F83D}" srcOrd="1" destOrd="0" presId="urn:microsoft.com/office/officeart/2018/5/layout/IconCircleLabelList"/>
    <dgm:cxn modelId="{319B3448-8793-4242-A812-D8519D089A03}" type="presParOf" srcId="{9C42F607-8793-48EE-BF59-5FE92EAEC15B}" destId="{FC7531DB-2BA5-48BB-9183-739A8A9E1331}" srcOrd="2" destOrd="0" presId="urn:microsoft.com/office/officeart/2018/5/layout/IconCircleLabelList"/>
    <dgm:cxn modelId="{2EC8C3E4-97B9-4B9D-93E0-A44DA95BC82D}" type="presParOf" srcId="{9C42F607-8793-48EE-BF59-5FE92EAEC15B}" destId="{57FFDFCD-BC04-48F1-BAAA-791F1633ACD0}" srcOrd="3" destOrd="0" presId="urn:microsoft.com/office/officeart/2018/5/layout/IconCircleLabelList"/>
    <dgm:cxn modelId="{604CF160-B9A8-4225-9841-30EFBDEB916A}" type="presParOf" srcId="{4B6E94C6-1640-407D-B109-24374DFAF6B5}" destId="{46ABC85E-A7E5-460E-91EE-5D5DAC7E17B0}" srcOrd="7" destOrd="0" presId="urn:microsoft.com/office/officeart/2018/5/layout/IconCircleLabelList"/>
    <dgm:cxn modelId="{06796936-5E40-458F-92E5-486E9CDD1C1C}" type="presParOf" srcId="{4B6E94C6-1640-407D-B109-24374DFAF6B5}" destId="{AC146FF2-224D-4FB5-BBC2-D7FD31B1CD7D}" srcOrd="8" destOrd="0" presId="urn:microsoft.com/office/officeart/2018/5/layout/IconCircleLabelList"/>
    <dgm:cxn modelId="{9B39A7A2-4AB5-4BF9-A00A-2C61B522004E}" type="presParOf" srcId="{AC146FF2-224D-4FB5-BBC2-D7FD31B1CD7D}" destId="{BFFAF528-36BC-4888-A281-24D86ED60548}" srcOrd="0" destOrd="0" presId="urn:microsoft.com/office/officeart/2018/5/layout/IconCircleLabelList"/>
    <dgm:cxn modelId="{81020A9C-7F06-41AE-9F97-01E932AF4A83}" type="presParOf" srcId="{AC146FF2-224D-4FB5-BBC2-D7FD31B1CD7D}" destId="{65D139AA-4FCA-4F72-9D4E-8FEE06C8C696}" srcOrd="1" destOrd="0" presId="urn:microsoft.com/office/officeart/2018/5/layout/IconCircleLabelList"/>
    <dgm:cxn modelId="{BFDB7C74-060C-40BA-ABFB-96170618F339}" type="presParOf" srcId="{AC146FF2-224D-4FB5-BBC2-D7FD31B1CD7D}" destId="{5749EE67-1B3D-4BF9-8475-49A9D56F6EA4}" srcOrd="2" destOrd="0" presId="urn:microsoft.com/office/officeart/2018/5/layout/IconCircleLabelList"/>
    <dgm:cxn modelId="{D242F1C2-9605-48A2-87C1-295A60F8A3CB}" type="presParOf" srcId="{AC146FF2-224D-4FB5-BBC2-D7FD31B1CD7D}" destId="{4FD493E6-0B57-49E1-B181-9C7C7E103648}" srcOrd="3" destOrd="0" presId="urn:microsoft.com/office/officeart/2018/5/layout/IconCircleLabelList"/>
    <dgm:cxn modelId="{7598865B-B3F9-46B6-8F83-0517A0C73282}" type="presParOf" srcId="{4B6E94C6-1640-407D-B109-24374DFAF6B5}" destId="{76578301-3F0B-46B3-9BF1-E3117E3D49D9}" srcOrd="9" destOrd="0" presId="urn:microsoft.com/office/officeart/2018/5/layout/IconCircleLabelList"/>
    <dgm:cxn modelId="{39F9476B-8419-4CA5-88E5-80A875285653}" type="presParOf" srcId="{4B6E94C6-1640-407D-B109-24374DFAF6B5}" destId="{F8BA5C3D-E46A-4479-9675-4E6F167D5533}" srcOrd="10" destOrd="0" presId="urn:microsoft.com/office/officeart/2018/5/layout/IconCircleLabelList"/>
    <dgm:cxn modelId="{FC952D80-33D5-4E1A-8D0A-C84FA93ED021}" type="presParOf" srcId="{F8BA5C3D-E46A-4479-9675-4E6F167D5533}" destId="{9D9BDEF8-C0E0-4169-A668-571E920664C6}" srcOrd="0" destOrd="0" presId="urn:microsoft.com/office/officeart/2018/5/layout/IconCircleLabelList"/>
    <dgm:cxn modelId="{B613C1C9-6645-4F43-B394-FAF63FECB836}" type="presParOf" srcId="{F8BA5C3D-E46A-4479-9675-4E6F167D5533}" destId="{732062B9-9C0D-4578-9192-8E8E341302B6}" srcOrd="1" destOrd="0" presId="urn:microsoft.com/office/officeart/2018/5/layout/IconCircleLabelList"/>
    <dgm:cxn modelId="{2DF8AE62-DE01-4223-8459-101888B522E2}" type="presParOf" srcId="{F8BA5C3D-E46A-4479-9675-4E6F167D5533}" destId="{A581CCA6-ABAC-43D3-9FBA-936D13C42842}" srcOrd="2" destOrd="0" presId="urn:microsoft.com/office/officeart/2018/5/layout/IconCircleLabelList"/>
    <dgm:cxn modelId="{B3476AF4-D69B-47DF-B65A-EDBBE304B6A0}" type="presParOf" srcId="{F8BA5C3D-E46A-4479-9675-4E6F167D5533}" destId="{76825A8D-3D3B-4906-8A3B-705BE4A24FCB}" srcOrd="3" destOrd="0" presId="urn:microsoft.com/office/officeart/2018/5/layout/IconCircleLabelList"/>
    <dgm:cxn modelId="{C23AD4CB-730C-4E91-B517-1C4B215D3239}" type="presParOf" srcId="{4B6E94C6-1640-407D-B109-24374DFAF6B5}" destId="{18147243-08D6-4D76-B8D7-B043E66065A6}" srcOrd="11" destOrd="0" presId="urn:microsoft.com/office/officeart/2018/5/layout/IconCircleLabelList"/>
    <dgm:cxn modelId="{94EF202E-CCBC-496E-BC3B-32557B105590}" type="presParOf" srcId="{4B6E94C6-1640-407D-B109-24374DFAF6B5}" destId="{196DBFC9-4CDC-4BF0-99CA-A43D2AD094EC}" srcOrd="12" destOrd="0" presId="urn:microsoft.com/office/officeart/2018/5/layout/IconCircleLabelList"/>
    <dgm:cxn modelId="{51F6F984-CD9C-4C64-9B03-D8C290F6033A}" type="presParOf" srcId="{196DBFC9-4CDC-4BF0-99CA-A43D2AD094EC}" destId="{5459295B-3126-4147-A6C1-AD962AFF1A46}" srcOrd="0" destOrd="0" presId="urn:microsoft.com/office/officeart/2018/5/layout/IconCircleLabelList"/>
    <dgm:cxn modelId="{7BA932D1-83DE-45B3-9C96-2AE0A4552B84}" type="presParOf" srcId="{196DBFC9-4CDC-4BF0-99CA-A43D2AD094EC}" destId="{07BF59A8-03B0-4F55-A4E3-002D8F9A6547}" srcOrd="1" destOrd="0" presId="urn:microsoft.com/office/officeart/2018/5/layout/IconCircleLabelList"/>
    <dgm:cxn modelId="{933997AC-21A5-4FFE-A878-F8FF99A319B2}" type="presParOf" srcId="{196DBFC9-4CDC-4BF0-99CA-A43D2AD094EC}" destId="{5E1189B1-5827-45EF-90D3-5DD11CA2B6F4}" srcOrd="2" destOrd="0" presId="urn:microsoft.com/office/officeart/2018/5/layout/IconCircleLabelList"/>
    <dgm:cxn modelId="{06DF54B1-3771-45F6-AD5D-A9443562FE8C}" type="presParOf" srcId="{196DBFC9-4CDC-4BF0-99CA-A43D2AD094EC}" destId="{5A462D4F-C45F-4C59-BB07-A5E2136288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F93B3F-12B3-461A-A9F0-F66A6D1A157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62BC5F-5E3B-41F2-996B-1CCFB18C4A0C}">
      <dgm:prSet/>
      <dgm:spPr/>
      <dgm:t>
        <a:bodyPr/>
        <a:lstStyle/>
        <a:p>
          <a:r>
            <a:rPr lang="en-US"/>
            <a:t>Collection: Group of objects selected together.</a:t>
          </a:r>
        </a:p>
      </dgm:t>
    </dgm:pt>
    <dgm:pt modelId="{ADFB181B-C256-45FB-92E6-AE4FB380F49A}" type="parTrans" cxnId="{B038BF01-3AFC-4384-94AD-D25002E7629B}">
      <dgm:prSet/>
      <dgm:spPr/>
      <dgm:t>
        <a:bodyPr/>
        <a:lstStyle/>
        <a:p>
          <a:endParaRPr lang="en-US"/>
        </a:p>
      </dgm:t>
    </dgm:pt>
    <dgm:pt modelId="{36E8528F-6C16-4B19-B32A-AB4DFCCF3933}" type="sibTrans" cxnId="{B038BF01-3AFC-4384-94AD-D25002E7629B}">
      <dgm:prSet/>
      <dgm:spPr/>
      <dgm:t>
        <a:bodyPr/>
        <a:lstStyle/>
        <a:p>
          <a:endParaRPr lang="en-US"/>
        </a:p>
      </dgm:t>
    </dgm:pt>
    <dgm:pt modelId="{ABA3CA61-3C80-4305-80B4-3BC1CD18856D}">
      <dgm:prSet/>
      <dgm:spPr/>
      <dgm:t>
        <a:bodyPr/>
        <a:lstStyle/>
        <a:p>
          <a:r>
            <a:rPr lang="en-US"/>
            <a:t>Example: Selecting multiple files in Windows Explorer to delete at once.</a:t>
          </a:r>
        </a:p>
      </dgm:t>
    </dgm:pt>
    <dgm:pt modelId="{8A543DDA-795A-4408-AF23-6F11E91BF900}" type="parTrans" cxnId="{23EC963D-3398-4477-82ED-ACFC466963E2}">
      <dgm:prSet/>
      <dgm:spPr/>
      <dgm:t>
        <a:bodyPr/>
        <a:lstStyle/>
        <a:p>
          <a:endParaRPr lang="en-US"/>
        </a:p>
      </dgm:t>
    </dgm:pt>
    <dgm:pt modelId="{0D53CFAC-86D9-4563-A9DD-2278BF4475EA}" type="sibTrans" cxnId="{23EC963D-3398-4477-82ED-ACFC466963E2}">
      <dgm:prSet/>
      <dgm:spPr/>
      <dgm:t>
        <a:bodyPr/>
        <a:lstStyle/>
        <a:p>
          <a:endParaRPr lang="en-US"/>
        </a:p>
      </dgm:t>
    </dgm:pt>
    <dgm:pt modelId="{029FD9A8-6BCA-4926-A68B-CE7B7FE46FBE}">
      <dgm:prSet/>
      <dgm:spPr/>
      <dgm:t>
        <a:bodyPr/>
        <a:lstStyle/>
        <a:p>
          <a:r>
            <a:rPr lang="en-US"/>
            <a:t>Constraint: Changing one object affects others in the group.</a:t>
          </a:r>
        </a:p>
      </dgm:t>
    </dgm:pt>
    <dgm:pt modelId="{CC59C381-6F4B-41D9-8262-864A4AC62E8B}" type="parTrans" cxnId="{DABBE8B7-9D58-4DF3-B9C9-93377A0C3C5F}">
      <dgm:prSet/>
      <dgm:spPr/>
      <dgm:t>
        <a:bodyPr/>
        <a:lstStyle/>
        <a:p>
          <a:endParaRPr lang="en-US"/>
        </a:p>
      </dgm:t>
    </dgm:pt>
    <dgm:pt modelId="{01C413A1-BA7C-43F8-8E24-30A8E36E7230}" type="sibTrans" cxnId="{DABBE8B7-9D58-4DF3-B9C9-93377A0C3C5F}">
      <dgm:prSet/>
      <dgm:spPr/>
      <dgm:t>
        <a:bodyPr/>
        <a:lstStyle/>
        <a:p>
          <a:endParaRPr lang="en-US"/>
        </a:p>
      </dgm:t>
    </dgm:pt>
    <dgm:pt modelId="{BB43DBE7-5D49-48AB-9BB4-F1839F8DD0D8}">
      <dgm:prSet/>
      <dgm:spPr/>
      <dgm:t>
        <a:bodyPr/>
        <a:lstStyle/>
        <a:p>
          <a:r>
            <a:rPr lang="en-US"/>
            <a:t>Example: Linked Excel cells with formulas update together.</a:t>
          </a:r>
        </a:p>
      </dgm:t>
    </dgm:pt>
    <dgm:pt modelId="{2A72E0D2-0AA2-4950-A16A-EBE8AEFBC989}" type="parTrans" cxnId="{BD6B7B50-D482-4FCE-9A6A-98E5F374DDD1}">
      <dgm:prSet/>
      <dgm:spPr/>
      <dgm:t>
        <a:bodyPr/>
        <a:lstStyle/>
        <a:p>
          <a:endParaRPr lang="en-US"/>
        </a:p>
      </dgm:t>
    </dgm:pt>
    <dgm:pt modelId="{168FA3D4-55A0-4057-888C-98B361F226DC}" type="sibTrans" cxnId="{BD6B7B50-D482-4FCE-9A6A-98E5F374DDD1}">
      <dgm:prSet/>
      <dgm:spPr/>
      <dgm:t>
        <a:bodyPr/>
        <a:lstStyle/>
        <a:p>
          <a:endParaRPr lang="en-US"/>
        </a:p>
      </dgm:t>
    </dgm:pt>
    <dgm:pt modelId="{25F951A7-986D-452E-ABA1-AAD90250A780}">
      <dgm:prSet/>
      <dgm:spPr/>
      <dgm:t>
        <a:bodyPr/>
        <a:lstStyle/>
        <a:p>
          <a:r>
            <a:rPr lang="en-US"/>
            <a:t>Composite: Aggregated objects treated as one.</a:t>
          </a:r>
        </a:p>
      </dgm:t>
    </dgm:pt>
    <dgm:pt modelId="{24D351D1-F0A8-4815-9E78-8641E0E70573}" type="parTrans" cxnId="{998BBBAB-C75F-42F9-8897-032BA59FE342}">
      <dgm:prSet/>
      <dgm:spPr/>
      <dgm:t>
        <a:bodyPr/>
        <a:lstStyle/>
        <a:p>
          <a:endParaRPr lang="en-US"/>
        </a:p>
      </dgm:t>
    </dgm:pt>
    <dgm:pt modelId="{34FE9442-24E4-455E-8CA6-FE20117A575A}" type="sibTrans" cxnId="{998BBBAB-C75F-42F9-8897-032BA59FE342}">
      <dgm:prSet/>
      <dgm:spPr/>
      <dgm:t>
        <a:bodyPr/>
        <a:lstStyle/>
        <a:p>
          <a:endParaRPr lang="en-US"/>
        </a:p>
      </dgm:t>
    </dgm:pt>
    <dgm:pt modelId="{B9CF0CD4-4819-4BE9-9AB9-C8F8BAF3064A}">
      <dgm:prSet/>
      <dgm:spPr/>
      <dgm:t>
        <a:bodyPr/>
        <a:lstStyle/>
        <a:p>
          <a:r>
            <a:rPr lang="en-US"/>
            <a:t>Example: Grouped shapes in PowerPoint move/resize together.</a:t>
          </a:r>
        </a:p>
      </dgm:t>
    </dgm:pt>
    <dgm:pt modelId="{30A0E3D7-1FED-447D-B029-C3ED5F58E1FC}" type="parTrans" cxnId="{13D61EF9-E541-4473-A47D-54815C544F46}">
      <dgm:prSet/>
      <dgm:spPr/>
      <dgm:t>
        <a:bodyPr/>
        <a:lstStyle/>
        <a:p>
          <a:endParaRPr lang="en-US"/>
        </a:p>
      </dgm:t>
    </dgm:pt>
    <dgm:pt modelId="{9121EFD9-E559-485E-A1B5-6BFF8E2353CA}" type="sibTrans" cxnId="{13D61EF9-E541-4473-A47D-54815C544F46}">
      <dgm:prSet/>
      <dgm:spPr/>
      <dgm:t>
        <a:bodyPr/>
        <a:lstStyle/>
        <a:p>
          <a:endParaRPr lang="en-US"/>
        </a:p>
      </dgm:t>
    </dgm:pt>
    <dgm:pt modelId="{BEDF8820-9554-4B43-B661-62E688BD40CE}">
      <dgm:prSet/>
      <dgm:spPr/>
      <dgm:t>
        <a:bodyPr/>
        <a:lstStyle/>
        <a:p>
          <a:r>
            <a:rPr lang="en-US"/>
            <a:t>Container: Object holding other objects.</a:t>
          </a:r>
        </a:p>
      </dgm:t>
    </dgm:pt>
    <dgm:pt modelId="{B69C46F8-8752-4842-BEE9-D4424E9D7F9F}" type="parTrans" cxnId="{AFA5FE37-2D3D-4CCF-810A-73AA73781AF5}">
      <dgm:prSet/>
      <dgm:spPr/>
      <dgm:t>
        <a:bodyPr/>
        <a:lstStyle/>
        <a:p>
          <a:endParaRPr lang="en-US"/>
        </a:p>
      </dgm:t>
    </dgm:pt>
    <dgm:pt modelId="{19BEEB5C-2995-4D32-B49A-FEBDD77AE97A}" type="sibTrans" cxnId="{AFA5FE37-2D3D-4CCF-810A-73AA73781AF5}">
      <dgm:prSet/>
      <dgm:spPr/>
      <dgm:t>
        <a:bodyPr/>
        <a:lstStyle/>
        <a:p>
          <a:endParaRPr lang="en-US"/>
        </a:p>
      </dgm:t>
    </dgm:pt>
    <dgm:pt modelId="{CE1E11C0-DDF7-4986-89DC-5B8A61ECC222}">
      <dgm:prSet/>
      <dgm:spPr/>
      <dgm:t>
        <a:bodyPr/>
        <a:lstStyle/>
        <a:p>
          <a:r>
            <a:rPr lang="en-US"/>
            <a:t>Example: Folder containing files; slide containing text boxes/images.</a:t>
          </a:r>
        </a:p>
      </dgm:t>
    </dgm:pt>
    <dgm:pt modelId="{D3AAFF87-1061-40E8-A588-E98E2E9476E8}" type="parTrans" cxnId="{10E57B65-D132-4CCA-BFBE-670D3EAA7DF6}">
      <dgm:prSet/>
      <dgm:spPr/>
      <dgm:t>
        <a:bodyPr/>
        <a:lstStyle/>
        <a:p>
          <a:endParaRPr lang="en-US"/>
        </a:p>
      </dgm:t>
    </dgm:pt>
    <dgm:pt modelId="{F6636EB5-91BB-4824-9D36-EA0822E103E4}" type="sibTrans" cxnId="{10E57B65-D132-4CCA-BFBE-670D3EAA7DF6}">
      <dgm:prSet/>
      <dgm:spPr/>
      <dgm:t>
        <a:bodyPr/>
        <a:lstStyle/>
        <a:p>
          <a:endParaRPr lang="en-US"/>
        </a:p>
      </dgm:t>
    </dgm:pt>
    <dgm:pt modelId="{B3125238-B46D-8A4F-8C01-0456F449CE42}" type="pres">
      <dgm:prSet presAssocID="{54F93B3F-12B3-461A-A9F0-F66A6D1A157C}" presName="Name0" presStyleCnt="0">
        <dgm:presLayoutVars>
          <dgm:dir/>
          <dgm:animLvl val="lvl"/>
          <dgm:resizeHandles val="exact"/>
        </dgm:presLayoutVars>
      </dgm:prSet>
      <dgm:spPr/>
    </dgm:pt>
    <dgm:pt modelId="{D6EA0CC7-97EE-5743-808D-E4496BF46C87}" type="pres">
      <dgm:prSet presAssocID="{5962BC5F-5E3B-41F2-996B-1CCFB18C4A0C}" presName="linNode" presStyleCnt="0"/>
      <dgm:spPr/>
    </dgm:pt>
    <dgm:pt modelId="{6CC11213-7496-8547-BD9C-73FE78DC2BC4}" type="pres">
      <dgm:prSet presAssocID="{5962BC5F-5E3B-41F2-996B-1CCFB18C4A0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01E4986-35F0-884B-A250-1587A5345D1E}" type="pres">
      <dgm:prSet presAssocID="{5962BC5F-5E3B-41F2-996B-1CCFB18C4A0C}" presName="descendantText" presStyleLbl="alignAccFollowNode1" presStyleIdx="0" presStyleCnt="4">
        <dgm:presLayoutVars>
          <dgm:bulletEnabled val="1"/>
        </dgm:presLayoutVars>
      </dgm:prSet>
      <dgm:spPr/>
    </dgm:pt>
    <dgm:pt modelId="{3524C489-B71B-6746-A210-115D5CEFA82E}" type="pres">
      <dgm:prSet presAssocID="{36E8528F-6C16-4B19-B32A-AB4DFCCF3933}" presName="sp" presStyleCnt="0"/>
      <dgm:spPr/>
    </dgm:pt>
    <dgm:pt modelId="{1DB7E2D6-049A-7B4C-99CE-2A1B15477B01}" type="pres">
      <dgm:prSet presAssocID="{029FD9A8-6BCA-4926-A68B-CE7B7FE46FBE}" presName="linNode" presStyleCnt="0"/>
      <dgm:spPr/>
    </dgm:pt>
    <dgm:pt modelId="{BDC75DA2-3FDC-BB4D-861E-531ADAB3E04E}" type="pres">
      <dgm:prSet presAssocID="{029FD9A8-6BCA-4926-A68B-CE7B7FE46FB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B2AFE24-0787-2C49-B600-318CBDC07237}" type="pres">
      <dgm:prSet presAssocID="{029FD9A8-6BCA-4926-A68B-CE7B7FE46FBE}" presName="descendantText" presStyleLbl="alignAccFollowNode1" presStyleIdx="1" presStyleCnt="4">
        <dgm:presLayoutVars>
          <dgm:bulletEnabled val="1"/>
        </dgm:presLayoutVars>
      </dgm:prSet>
      <dgm:spPr/>
    </dgm:pt>
    <dgm:pt modelId="{055AE898-CB17-1B48-A319-4CD153AF13FC}" type="pres">
      <dgm:prSet presAssocID="{01C413A1-BA7C-43F8-8E24-30A8E36E7230}" presName="sp" presStyleCnt="0"/>
      <dgm:spPr/>
    </dgm:pt>
    <dgm:pt modelId="{335989E1-B2E2-5D4A-B7EF-043AA5C209A6}" type="pres">
      <dgm:prSet presAssocID="{25F951A7-986D-452E-ABA1-AAD90250A780}" presName="linNode" presStyleCnt="0"/>
      <dgm:spPr/>
    </dgm:pt>
    <dgm:pt modelId="{80345463-8097-BC45-9205-BADA8D9BAA91}" type="pres">
      <dgm:prSet presAssocID="{25F951A7-986D-452E-ABA1-AAD90250A78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E7B1A1F-3619-0245-A828-3DE86EC4D719}" type="pres">
      <dgm:prSet presAssocID="{25F951A7-986D-452E-ABA1-AAD90250A780}" presName="descendantText" presStyleLbl="alignAccFollowNode1" presStyleIdx="2" presStyleCnt="4">
        <dgm:presLayoutVars>
          <dgm:bulletEnabled val="1"/>
        </dgm:presLayoutVars>
      </dgm:prSet>
      <dgm:spPr/>
    </dgm:pt>
    <dgm:pt modelId="{33FB0D5C-A670-A24A-8877-277219DF7A3C}" type="pres">
      <dgm:prSet presAssocID="{34FE9442-24E4-455E-8CA6-FE20117A575A}" presName="sp" presStyleCnt="0"/>
      <dgm:spPr/>
    </dgm:pt>
    <dgm:pt modelId="{956B1762-3B8B-9B43-A94C-307CC5BD01D0}" type="pres">
      <dgm:prSet presAssocID="{BEDF8820-9554-4B43-B661-62E688BD40CE}" presName="linNode" presStyleCnt="0"/>
      <dgm:spPr/>
    </dgm:pt>
    <dgm:pt modelId="{E543F142-7D28-7F4A-BBA6-BCB107540A88}" type="pres">
      <dgm:prSet presAssocID="{BEDF8820-9554-4B43-B661-62E688BD40C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C5D42BC-01B7-FE47-A47D-F532A69C6ED6}" type="pres">
      <dgm:prSet presAssocID="{BEDF8820-9554-4B43-B661-62E688BD40C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038BF01-3AFC-4384-94AD-D25002E7629B}" srcId="{54F93B3F-12B3-461A-A9F0-F66A6D1A157C}" destId="{5962BC5F-5E3B-41F2-996B-1CCFB18C4A0C}" srcOrd="0" destOrd="0" parTransId="{ADFB181B-C256-45FB-92E6-AE4FB380F49A}" sibTransId="{36E8528F-6C16-4B19-B32A-AB4DFCCF3933}"/>
    <dgm:cxn modelId="{52264726-3699-D54B-9687-1DC5001F33C5}" type="presOf" srcId="{BB43DBE7-5D49-48AB-9BB4-F1839F8DD0D8}" destId="{4B2AFE24-0787-2C49-B600-318CBDC07237}" srcOrd="0" destOrd="0" presId="urn:microsoft.com/office/officeart/2005/8/layout/vList5"/>
    <dgm:cxn modelId="{F5855829-06FA-C649-8AD0-3FC4D3345DFA}" type="presOf" srcId="{CE1E11C0-DDF7-4986-89DC-5B8A61ECC222}" destId="{4C5D42BC-01B7-FE47-A47D-F532A69C6ED6}" srcOrd="0" destOrd="0" presId="urn:microsoft.com/office/officeart/2005/8/layout/vList5"/>
    <dgm:cxn modelId="{16BBD434-8B0F-784F-8036-CD3F566697D2}" type="presOf" srcId="{BEDF8820-9554-4B43-B661-62E688BD40CE}" destId="{E543F142-7D28-7F4A-BBA6-BCB107540A88}" srcOrd="0" destOrd="0" presId="urn:microsoft.com/office/officeart/2005/8/layout/vList5"/>
    <dgm:cxn modelId="{AFA5FE37-2D3D-4CCF-810A-73AA73781AF5}" srcId="{54F93B3F-12B3-461A-A9F0-F66A6D1A157C}" destId="{BEDF8820-9554-4B43-B661-62E688BD40CE}" srcOrd="3" destOrd="0" parTransId="{B69C46F8-8752-4842-BEE9-D4424E9D7F9F}" sibTransId="{19BEEB5C-2995-4D32-B49A-FEBDD77AE97A}"/>
    <dgm:cxn modelId="{23EC963D-3398-4477-82ED-ACFC466963E2}" srcId="{5962BC5F-5E3B-41F2-996B-1CCFB18C4A0C}" destId="{ABA3CA61-3C80-4305-80B4-3BC1CD18856D}" srcOrd="0" destOrd="0" parTransId="{8A543DDA-795A-4408-AF23-6F11E91BF900}" sibTransId="{0D53CFAC-86D9-4563-A9DD-2278BF4475EA}"/>
    <dgm:cxn modelId="{DC450649-D426-144C-BA59-DC85250944A6}" type="presOf" srcId="{54F93B3F-12B3-461A-A9F0-F66A6D1A157C}" destId="{B3125238-B46D-8A4F-8C01-0456F449CE42}" srcOrd="0" destOrd="0" presId="urn:microsoft.com/office/officeart/2005/8/layout/vList5"/>
    <dgm:cxn modelId="{BD6B7B50-D482-4FCE-9A6A-98E5F374DDD1}" srcId="{029FD9A8-6BCA-4926-A68B-CE7B7FE46FBE}" destId="{BB43DBE7-5D49-48AB-9BB4-F1839F8DD0D8}" srcOrd="0" destOrd="0" parTransId="{2A72E0D2-0AA2-4950-A16A-EBE8AEFBC989}" sibTransId="{168FA3D4-55A0-4057-888C-98B361F226DC}"/>
    <dgm:cxn modelId="{10E57B65-D132-4CCA-BFBE-670D3EAA7DF6}" srcId="{BEDF8820-9554-4B43-B661-62E688BD40CE}" destId="{CE1E11C0-DDF7-4986-89DC-5B8A61ECC222}" srcOrd="0" destOrd="0" parTransId="{D3AAFF87-1061-40E8-A588-E98E2E9476E8}" sibTransId="{F6636EB5-91BB-4824-9D36-EA0822E103E4}"/>
    <dgm:cxn modelId="{D8E1E277-8D13-1E46-9C93-0AA59D1F257B}" type="presOf" srcId="{5962BC5F-5E3B-41F2-996B-1CCFB18C4A0C}" destId="{6CC11213-7496-8547-BD9C-73FE78DC2BC4}" srcOrd="0" destOrd="0" presId="urn:microsoft.com/office/officeart/2005/8/layout/vList5"/>
    <dgm:cxn modelId="{70A53B8A-1F9A-2A42-A424-9F423737760D}" type="presOf" srcId="{25F951A7-986D-452E-ABA1-AAD90250A780}" destId="{80345463-8097-BC45-9205-BADA8D9BAA91}" srcOrd="0" destOrd="0" presId="urn:microsoft.com/office/officeart/2005/8/layout/vList5"/>
    <dgm:cxn modelId="{28D8AEA7-970C-BC44-AF77-F2AEEEB8BF1B}" type="presOf" srcId="{ABA3CA61-3C80-4305-80B4-3BC1CD18856D}" destId="{E01E4986-35F0-884B-A250-1587A5345D1E}" srcOrd="0" destOrd="0" presId="urn:microsoft.com/office/officeart/2005/8/layout/vList5"/>
    <dgm:cxn modelId="{998BBBAB-C75F-42F9-8897-032BA59FE342}" srcId="{54F93B3F-12B3-461A-A9F0-F66A6D1A157C}" destId="{25F951A7-986D-452E-ABA1-AAD90250A780}" srcOrd="2" destOrd="0" parTransId="{24D351D1-F0A8-4815-9E78-8641E0E70573}" sibTransId="{34FE9442-24E4-455E-8CA6-FE20117A575A}"/>
    <dgm:cxn modelId="{DABBE8B7-9D58-4DF3-B9C9-93377A0C3C5F}" srcId="{54F93B3F-12B3-461A-A9F0-F66A6D1A157C}" destId="{029FD9A8-6BCA-4926-A68B-CE7B7FE46FBE}" srcOrd="1" destOrd="0" parTransId="{CC59C381-6F4B-41D9-8262-864A4AC62E8B}" sibTransId="{01C413A1-BA7C-43F8-8E24-30A8E36E7230}"/>
    <dgm:cxn modelId="{F9A3FFF7-BD2E-D84C-8202-CB4B0BD95C95}" type="presOf" srcId="{029FD9A8-6BCA-4926-A68B-CE7B7FE46FBE}" destId="{BDC75DA2-3FDC-BB4D-861E-531ADAB3E04E}" srcOrd="0" destOrd="0" presId="urn:microsoft.com/office/officeart/2005/8/layout/vList5"/>
    <dgm:cxn modelId="{13D61EF9-E541-4473-A47D-54815C544F46}" srcId="{25F951A7-986D-452E-ABA1-AAD90250A780}" destId="{B9CF0CD4-4819-4BE9-9AB9-C8F8BAF3064A}" srcOrd="0" destOrd="0" parTransId="{30A0E3D7-1FED-447D-B029-C3ED5F58E1FC}" sibTransId="{9121EFD9-E559-485E-A1B5-6BFF8E2353CA}"/>
    <dgm:cxn modelId="{DBF80AFB-75EB-2D42-8F40-1CABCAC50468}" type="presOf" srcId="{B9CF0CD4-4819-4BE9-9AB9-C8F8BAF3064A}" destId="{EE7B1A1F-3619-0245-A828-3DE86EC4D719}" srcOrd="0" destOrd="0" presId="urn:microsoft.com/office/officeart/2005/8/layout/vList5"/>
    <dgm:cxn modelId="{DC665815-E259-0542-B5DD-26EF3FE6F28E}" type="presParOf" srcId="{B3125238-B46D-8A4F-8C01-0456F449CE42}" destId="{D6EA0CC7-97EE-5743-808D-E4496BF46C87}" srcOrd="0" destOrd="0" presId="urn:microsoft.com/office/officeart/2005/8/layout/vList5"/>
    <dgm:cxn modelId="{FFE60C7D-AEBE-9543-A68C-7F1C3076E58B}" type="presParOf" srcId="{D6EA0CC7-97EE-5743-808D-E4496BF46C87}" destId="{6CC11213-7496-8547-BD9C-73FE78DC2BC4}" srcOrd="0" destOrd="0" presId="urn:microsoft.com/office/officeart/2005/8/layout/vList5"/>
    <dgm:cxn modelId="{9ED52E9E-2F69-0644-901E-A2CE720188FB}" type="presParOf" srcId="{D6EA0CC7-97EE-5743-808D-E4496BF46C87}" destId="{E01E4986-35F0-884B-A250-1587A5345D1E}" srcOrd="1" destOrd="0" presId="urn:microsoft.com/office/officeart/2005/8/layout/vList5"/>
    <dgm:cxn modelId="{8446B616-14FB-3748-AB1F-4E281A61FA4D}" type="presParOf" srcId="{B3125238-B46D-8A4F-8C01-0456F449CE42}" destId="{3524C489-B71B-6746-A210-115D5CEFA82E}" srcOrd="1" destOrd="0" presId="urn:microsoft.com/office/officeart/2005/8/layout/vList5"/>
    <dgm:cxn modelId="{525F65B4-C619-9C43-BC38-114EA27151CA}" type="presParOf" srcId="{B3125238-B46D-8A4F-8C01-0456F449CE42}" destId="{1DB7E2D6-049A-7B4C-99CE-2A1B15477B01}" srcOrd="2" destOrd="0" presId="urn:microsoft.com/office/officeart/2005/8/layout/vList5"/>
    <dgm:cxn modelId="{2DB0CB05-C9EF-6442-A83C-CE10CA78BB22}" type="presParOf" srcId="{1DB7E2D6-049A-7B4C-99CE-2A1B15477B01}" destId="{BDC75DA2-3FDC-BB4D-861E-531ADAB3E04E}" srcOrd="0" destOrd="0" presId="urn:microsoft.com/office/officeart/2005/8/layout/vList5"/>
    <dgm:cxn modelId="{D9982529-16B9-674E-A13D-EF75F1892DC9}" type="presParOf" srcId="{1DB7E2D6-049A-7B4C-99CE-2A1B15477B01}" destId="{4B2AFE24-0787-2C49-B600-318CBDC07237}" srcOrd="1" destOrd="0" presId="urn:microsoft.com/office/officeart/2005/8/layout/vList5"/>
    <dgm:cxn modelId="{A977C519-5C4A-6342-BE20-4B8B506D4953}" type="presParOf" srcId="{B3125238-B46D-8A4F-8C01-0456F449CE42}" destId="{055AE898-CB17-1B48-A319-4CD153AF13FC}" srcOrd="3" destOrd="0" presId="urn:microsoft.com/office/officeart/2005/8/layout/vList5"/>
    <dgm:cxn modelId="{401A5090-1902-024A-A7E2-8B7F4BEBFB3B}" type="presParOf" srcId="{B3125238-B46D-8A4F-8C01-0456F449CE42}" destId="{335989E1-B2E2-5D4A-B7EF-043AA5C209A6}" srcOrd="4" destOrd="0" presId="urn:microsoft.com/office/officeart/2005/8/layout/vList5"/>
    <dgm:cxn modelId="{EF1627AE-CB54-EE4A-BC9C-056634D16670}" type="presParOf" srcId="{335989E1-B2E2-5D4A-B7EF-043AA5C209A6}" destId="{80345463-8097-BC45-9205-BADA8D9BAA91}" srcOrd="0" destOrd="0" presId="urn:microsoft.com/office/officeart/2005/8/layout/vList5"/>
    <dgm:cxn modelId="{BE05FC6C-9B69-CE44-9F6F-F0004988DE97}" type="presParOf" srcId="{335989E1-B2E2-5D4A-B7EF-043AA5C209A6}" destId="{EE7B1A1F-3619-0245-A828-3DE86EC4D719}" srcOrd="1" destOrd="0" presId="urn:microsoft.com/office/officeart/2005/8/layout/vList5"/>
    <dgm:cxn modelId="{9325BD0C-3019-914C-BFD1-1B13F3D3F1EB}" type="presParOf" srcId="{B3125238-B46D-8A4F-8C01-0456F449CE42}" destId="{33FB0D5C-A670-A24A-8877-277219DF7A3C}" srcOrd="5" destOrd="0" presId="urn:microsoft.com/office/officeart/2005/8/layout/vList5"/>
    <dgm:cxn modelId="{37B8B3DB-5365-4743-B62C-D68797DC857B}" type="presParOf" srcId="{B3125238-B46D-8A4F-8C01-0456F449CE42}" destId="{956B1762-3B8B-9B43-A94C-307CC5BD01D0}" srcOrd="6" destOrd="0" presId="urn:microsoft.com/office/officeart/2005/8/layout/vList5"/>
    <dgm:cxn modelId="{BDD712CB-421B-234E-B2BD-F96B80405E13}" type="presParOf" srcId="{956B1762-3B8B-9B43-A94C-307CC5BD01D0}" destId="{E543F142-7D28-7F4A-BBA6-BCB107540A88}" srcOrd="0" destOrd="0" presId="urn:microsoft.com/office/officeart/2005/8/layout/vList5"/>
    <dgm:cxn modelId="{8CF167E3-E2A3-D140-926C-5816CC5DF9B1}" type="presParOf" srcId="{956B1762-3B8B-9B43-A94C-307CC5BD01D0}" destId="{4C5D42BC-01B7-FE47-A47D-F532A69C6E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7EA4C4-E777-4E04-8ADB-19DF2F8A9E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D4EAA0-881F-4295-A577-65889CDA3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Properties: Characteristics that describe an object.</a:t>
          </a:r>
        </a:p>
      </dgm:t>
    </dgm:pt>
    <dgm:pt modelId="{5EBCE472-B2D3-4FD5-98AD-5F811EF082B3}" type="parTrans" cxnId="{572707A0-DABB-4B44-9D0B-AB58B63BF84B}">
      <dgm:prSet/>
      <dgm:spPr/>
      <dgm:t>
        <a:bodyPr/>
        <a:lstStyle/>
        <a:p>
          <a:endParaRPr lang="en-US"/>
        </a:p>
      </dgm:t>
    </dgm:pt>
    <dgm:pt modelId="{CC67A062-27FF-40F2-8267-7ECAB651C8CF}" type="sibTrans" cxnId="{572707A0-DABB-4B44-9D0B-AB58B63BF84B}">
      <dgm:prSet/>
      <dgm:spPr/>
      <dgm:t>
        <a:bodyPr/>
        <a:lstStyle/>
        <a:p>
          <a:endParaRPr lang="en-US"/>
        </a:p>
      </dgm:t>
    </dgm:pt>
    <dgm:pt modelId="{B1A1CA95-24BF-40DB-885A-7A2C11CFEE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 For an image → size, resolution, format, position.</a:t>
          </a:r>
        </a:p>
      </dgm:t>
    </dgm:pt>
    <dgm:pt modelId="{363EF838-D84B-4C1E-9C03-7235C3352F6A}" type="parTrans" cxnId="{0C45FD64-319E-45BB-B207-ECE579A900A6}">
      <dgm:prSet/>
      <dgm:spPr/>
      <dgm:t>
        <a:bodyPr/>
        <a:lstStyle/>
        <a:p>
          <a:endParaRPr lang="en-US"/>
        </a:p>
      </dgm:t>
    </dgm:pt>
    <dgm:pt modelId="{5AD88CE4-2F2C-42D4-81BC-45F57214C4F4}" type="sibTrans" cxnId="{0C45FD64-319E-45BB-B207-ECE579A900A6}">
      <dgm:prSet/>
      <dgm:spPr/>
      <dgm:t>
        <a:bodyPr/>
        <a:lstStyle/>
        <a:p>
          <a:endParaRPr lang="en-US"/>
        </a:p>
      </dgm:t>
    </dgm:pt>
    <dgm:pt modelId="{69E81DB1-5361-49CD-B970-34C2DD60A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Commands: Actions that manipulate objects.</a:t>
          </a:r>
        </a:p>
      </dgm:t>
    </dgm:pt>
    <dgm:pt modelId="{50984F10-FD74-4D31-991D-5E1CAD8BA388}" type="parTrans" cxnId="{D19B078F-C696-436D-93E6-D6FD3819FB67}">
      <dgm:prSet/>
      <dgm:spPr/>
      <dgm:t>
        <a:bodyPr/>
        <a:lstStyle/>
        <a:p>
          <a:endParaRPr lang="en-US"/>
        </a:p>
      </dgm:t>
    </dgm:pt>
    <dgm:pt modelId="{1B5EB909-77BB-4F9D-971B-DF243D565ABF}" type="sibTrans" cxnId="{D19B078F-C696-436D-93E6-D6FD3819FB67}">
      <dgm:prSet/>
      <dgm:spPr/>
      <dgm:t>
        <a:bodyPr/>
        <a:lstStyle/>
        <a:p>
          <a:endParaRPr lang="en-US"/>
        </a:p>
      </dgm:t>
    </dgm:pt>
    <dgm:pt modelId="{E9EC999B-9CA3-48B8-B745-EDC0C6F9A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 Copy, Paste, Delete, Print.</a:t>
          </a:r>
        </a:p>
      </dgm:t>
    </dgm:pt>
    <dgm:pt modelId="{D4FD356A-132E-46EC-8D69-29A7CD767350}" type="parTrans" cxnId="{058ACFC3-EE4B-4E29-ACB9-2BA81DCD0F03}">
      <dgm:prSet/>
      <dgm:spPr/>
      <dgm:t>
        <a:bodyPr/>
        <a:lstStyle/>
        <a:p>
          <a:endParaRPr lang="en-US"/>
        </a:p>
      </dgm:t>
    </dgm:pt>
    <dgm:pt modelId="{62FE15F0-455B-4BE0-A7A6-BE8D1BC6D955}" type="sibTrans" cxnId="{058ACFC3-EE4B-4E29-ACB9-2BA81DCD0F03}">
      <dgm:prSet/>
      <dgm:spPr/>
      <dgm:t>
        <a:bodyPr/>
        <a:lstStyle/>
        <a:p>
          <a:endParaRPr lang="en-US"/>
        </a:p>
      </dgm:t>
    </dgm:pt>
    <dgm:pt modelId="{F0F3A19E-A2B0-4276-B180-C9B8A121EA73}" type="pres">
      <dgm:prSet presAssocID="{D47EA4C4-E777-4E04-8ADB-19DF2F8A9ED3}" presName="root" presStyleCnt="0">
        <dgm:presLayoutVars>
          <dgm:dir/>
          <dgm:resizeHandles val="exact"/>
        </dgm:presLayoutVars>
      </dgm:prSet>
      <dgm:spPr/>
    </dgm:pt>
    <dgm:pt modelId="{512DE64F-7A68-4F5A-ABA6-46261E426987}" type="pres">
      <dgm:prSet presAssocID="{B6D4EAA0-881F-4295-A577-65889CDA3DD9}" presName="compNode" presStyleCnt="0"/>
      <dgm:spPr/>
    </dgm:pt>
    <dgm:pt modelId="{77111E16-1539-4650-A313-6419599A1C27}" type="pres">
      <dgm:prSet presAssocID="{B6D4EAA0-881F-4295-A577-65889CDA3DD9}" presName="bgRect" presStyleLbl="bgShp" presStyleIdx="0" presStyleCnt="2"/>
      <dgm:spPr/>
    </dgm:pt>
    <dgm:pt modelId="{CE4E32E6-64FF-447D-A2AD-8339E5CA372C}" type="pres">
      <dgm:prSet presAssocID="{B6D4EAA0-881F-4295-A577-65889CDA3D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81C1CAE-DEE6-4AB3-9C94-9F30753FC622}" type="pres">
      <dgm:prSet presAssocID="{B6D4EAA0-881F-4295-A577-65889CDA3DD9}" presName="spaceRect" presStyleCnt="0"/>
      <dgm:spPr/>
    </dgm:pt>
    <dgm:pt modelId="{09BE1AE3-9AE9-4582-B26A-5E2EBDDEBEA0}" type="pres">
      <dgm:prSet presAssocID="{B6D4EAA0-881F-4295-A577-65889CDA3DD9}" presName="parTx" presStyleLbl="revTx" presStyleIdx="0" presStyleCnt="4">
        <dgm:presLayoutVars>
          <dgm:chMax val="0"/>
          <dgm:chPref val="0"/>
        </dgm:presLayoutVars>
      </dgm:prSet>
      <dgm:spPr/>
    </dgm:pt>
    <dgm:pt modelId="{5263122C-8EBD-4E45-A128-982885CAB6DF}" type="pres">
      <dgm:prSet presAssocID="{B6D4EAA0-881F-4295-A577-65889CDA3DD9}" presName="desTx" presStyleLbl="revTx" presStyleIdx="1" presStyleCnt="4">
        <dgm:presLayoutVars/>
      </dgm:prSet>
      <dgm:spPr/>
    </dgm:pt>
    <dgm:pt modelId="{194433D9-F249-4B24-8D09-EBE2FD9E4FE1}" type="pres">
      <dgm:prSet presAssocID="{CC67A062-27FF-40F2-8267-7ECAB651C8CF}" presName="sibTrans" presStyleCnt="0"/>
      <dgm:spPr/>
    </dgm:pt>
    <dgm:pt modelId="{7CB2C06D-3F3E-4FEC-876A-48CA99E57054}" type="pres">
      <dgm:prSet presAssocID="{69E81DB1-5361-49CD-B970-34C2DD60A04A}" presName="compNode" presStyleCnt="0"/>
      <dgm:spPr/>
    </dgm:pt>
    <dgm:pt modelId="{E9E2E425-BED8-400E-9F82-156ADD319094}" type="pres">
      <dgm:prSet presAssocID="{69E81DB1-5361-49CD-B970-34C2DD60A04A}" presName="bgRect" presStyleLbl="bgShp" presStyleIdx="1" presStyleCnt="2"/>
      <dgm:spPr/>
    </dgm:pt>
    <dgm:pt modelId="{DDC1B05A-0B70-4D86-B857-12AEE3F68D65}" type="pres">
      <dgm:prSet presAssocID="{69E81DB1-5361-49CD-B970-34C2DD60A0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FACD13BC-3645-4E2C-B148-70D4AE14F8E6}" type="pres">
      <dgm:prSet presAssocID="{69E81DB1-5361-49CD-B970-34C2DD60A04A}" presName="spaceRect" presStyleCnt="0"/>
      <dgm:spPr/>
    </dgm:pt>
    <dgm:pt modelId="{A5B9D469-D8C9-46A9-9E87-410CA5A8EF57}" type="pres">
      <dgm:prSet presAssocID="{69E81DB1-5361-49CD-B970-34C2DD60A04A}" presName="parTx" presStyleLbl="revTx" presStyleIdx="2" presStyleCnt="4">
        <dgm:presLayoutVars>
          <dgm:chMax val="0"/>
          <dgm:chPref val="0"/>
        </dgm:presLayoutVars>
      </dgm:prSet>
      <dgm:spPr/>
    </dgm:pt>
    <dgm:pt modelId="{11B29180-3434-441A-9635-24B66C2C14DC}" type="pres">
      <dgm:prSet presAssocID="{69E81DB1-5361-49CD-B970-34C2DD60A04A}" presName="desTx" presStyleLbl="revTx" presStyleIdx="3" presStyleCnt="4">
        <dgm:presLayoutVars/>
      </dgm:prSet>
      <dgm:spPr/>
    </dgm:pt>
  </dgm:ptLst>
  <dgm:cxnLst>
    <dgm:cxn modelId="{3F4C4532-63F2-475B-8663-9A7FAB3ADF31}" type="presOf" srcId="{69E81DB1-5361-49CD-B970-34C2DD60A04A}" destId="{A5B9D469-D8C9-46A9-9E87-410CA5A8EF57}" srcOrd="0" destOrd="0" presId="urn:microsoft.com/office/officeart/2018/2/layout/IconVerticalSolidList"/>
    <dgm:cxn modelId="{0C45FD64-319E-45BB-B207-ECE579A900A6}" srcId="{B6D4EAA0-881F-4295-A577-65889CDA3DD9}" destId="{B1A1CA95-24BF-40DB-885A-7A2C11CFEEBB}" srcOrd="0" destOrd="0" parTransId="{363EF838-D84B-4C1E-9C03-7235C3352F6A}" sibTransId="{5AD88CE4-2F2C-42D4-81BC-45F57214C4F4}"/>
    <dgm:cxn modelId="{927FAD8A-A9B9-4514-8037-E0706614B254}" type="presOf" srcId="{D47EA4C4-E777-4E04-8ADB-19DF2F8A9ED3}" destId="{F0F3A19E-A2B0-4276-B180-C9B8A121EA73}" srcOrd="0" destOrd="0" presId="urn:microsoft.com/office/officeart/2018/2/layout/IconVerticalSolidList"/>
    <dgm:cxn modelId="{D19B078F-C696-436D-93E6-D6FD3819FB67}" srcId="{D47EA4C4-E777-4E04-8ADB-19DF2F8A9ED3}" destId="{69E81DB1-5361-49CD-B970-34C2DD60A04A}" srcOrd="1" destOrd="0" parTransId="{50984F10-FD74-4D31-991D-5E1CAD8BA388}" sibTransId="{1B5EB909-77BB-4F9D-971B-DF243D565ABF}"/>
    <dgm:cxn modelId="{57DF8D8F-F5F5-4B18-8869-72064B947A80}" type="presOf" srcId="{B6D4EAA0-881F-4295-A577-65889CDA3DD9}" destId="{09BE1AE3-9AE9-4582-B26A-5E2EBDDEBEA0}" srcOrd="0" destOrd="0" presId="urn:microsoft.com/office/officeart/2018/2/layout/IconVerticalSolidList"/>
    <dgm:cxn modelId="{572707A0-DABB-4B44-9D0B-AB58B63BF84B}" srcId="{D47EA4C4-E777-4E04-8ADB-19DF2F8A9ED3}" destId="{B6D4EAA0-881F-4295-A577-65889CDA3DD9}" srcOrd="0" destOrd="0" parTransId="{5EBCE472-B2D3-4FD5-98AD-5F811EF082B3}" sibTransId="{CC67A062-27FF-40F2-8267-7ECAB651C8CF}"/>
    <dgm:cxn modelId="{5BB1A1A7-83B4-40B1-97FF-0F0573705E06}" type="presOf" srcId="{E9EC999B-9CA3-48B8-B745-EDC0C6F9A61A}" destId="{11B29180-3434-441A-9635-24B66C2C14DC}" srcOrd="0" destOrd="0" presId="urn:microsoft.com/office/officeart/2018/2/layout/IconVerticalSolidList"/>
    <dgm:cxn modelId="{058ACFC3-EE4B-4E29-ACB9-2BA81DCD0F03}" srcId="{69E81DB1-5361-49CD-B970-34C2DD60A04A}" destId="{E9EC999B-9CA3-48B8-B745-EDC0C6F9A61A}" srcOrd="0" destOrd="0" parTransId="{D4FD356A-132E-46EC-8D69-29A7CD767350}" sibTransId="{62FE15F0-455B-4BE0-A7A6-BE8D1BC6D955}"/>
    <dgm:cxn modelId="{063466C7-3126-46CF-B996-3EAB66661087}" type="presOf" srcId="{B1A1CA95-24BF-40DB-885A-7A2C11CFEEBB}" destId="{5263122C-8EBD-4E45-A128-982885CAB6DF}" srcOrd="0" destOrd="0" presId="urn:microsoft.com/office/officeart/2018/2/layout/IconVerticalSolidList"/>
    <dgm:cxn modelId="{2D52B4A4-EC9C-4244-A82A-33BC542DAE3A}" type="presParOf" srcId="{F0F3A19E-A2B0-4276-B180-C9B8A121EA73}" destId="{512DE64F-7A68-4F5A-ABA6-46261E426987}" srcOrd="0" destOrd="0" presId="urn:microsoft.com/office/officeart/2018/2/layout/IconVerticalSolidList"/>
    <dgm:cxn modelId="{7CB48B83-7547-41CB-8B5D-B618061D8542}" type="presParOf" srcId="{512DE64F-7A68-4F5A-ABA6-46261E426987}" destId="{77111E16-1539-4650-A313-6419599A1C27}" srcOrd="0" destOrd="0" presId="urn:microsoft.com/office/officeart/2018/2/layout/IconVerticalSolidList"/>
    <dgm:cxn modelId="{AAA8C455-26B2-43A3-8D57-6859A9C141C0}" type="presParOf" srcId="{512DE64F-7A68-4F5A-ABA6-46261E426987}" destId="{CE4E32E6-64FF-447D-A2AD-8339E5CA372C}" srcOrd="1" destOrd="0" presId="urn:microsoft.com/office/officeart/2018/2/layout/IconVerticalSolidList"/>
    <dgm:cxn modelId="{E2A69035-21CC-45F4-B491-637432F97EF5}" type="presParOf" srcId="{512DE64F-7A68-4F5A-ABA6-46261E426987}" destId="{281C1CAE-DEE6-4AB3-9C94-9F30753FC622}" srcOrd="2" destOrd="0" presId="urn:microsoft.com/office/officeart/2018/2/layout/IconVerticalSolidList"/>
    <dgm:cxn modelId="{FC03C499-9287-4917-A9D3-DD1CC6A4983F}" type="presParOf" srcId="{512DE64F-7A68-4F5A-ABA6-46261E426987}" destId="{09BE1AE3-9AE9-4582-B26A-5E2EBDDEBEA0}" srcOrd="3" destOrd="0" presId="urn:microsoft.com/office/officeart/2018/2/layout/IconVerticalSolidList"/>
    <dgm:cxn modelId="{9237C684-A459-4BD4-B0B8-D89931DC19B8}" type="presParOf" srcId="{512DE64F-7A68-4F5A-ABA6-46261E426987}" destId="{5263122C-8EBD-4E45-A128-982885CAB6DF}" srcOrd="4" destOrd="0" presId="urn:microsoft.com/office/officeart/2018/2/layout/IconVerticalSolidList"/>
    <dgm:cxn modelId="{9ECA07E8-C472-430C-B450-D0E3A47C8D04}" type="presParOf" srcId="{F0F3A19E-A2B0-4276-B180-C9B8A121EA73}" destId="{194433D9-F249-4B24-8D09-EBE2FD9E4FE1}" srcOrd="1" destOrd="0" presId="urn:microsoft.com/office/officeart/2018/2/layout/IconVerticalSolidList"/>
    <dgm:cxn modelId="{EF1DC17C-B174-4AC1-AC15-7AD8F3539C84}" type="presParOf" srcId="{F0F3A19E-A2B0-4276-B180-C9B8A121EA73}" destId="{7CB2C06D-3F3E-4FEC-876A-48CA99E57054}" srcOrd="2" destOrd="0" presId="urn:microsoft.com/office/officeart/2018/2/layout/IconVerticalSolidList"/>
    <dgm:cxn modelId="{7A472DE1-FFD3-4454-9BF6-923DC3CD7C6A}" type="presParOf" srcId="{7CB2C06D-3F3E-4FEC-876A-48CA99E57054}" destId="{E9E2E425-BED8-400E-9F82-156ADD319094}" srcOrd="0" destOrd="0" presId="urn:microsoft.com/office/officeart/2018/2/layout/IconVerticalSolidList"/>
    <dgm:cxn modelId="{FAA75CD0-AF79-4590-BE59-A7ECD7C38158}" type="presParOf" srcId="{7CB2C06D-3F3E-4FEC-876A-48CA99E57054}" destId="{DDC1B05A-0B70-4D86-B857-12AEE3F68D65}" srcOrd="1" destOrd="0" presId="urn:microsoft.com/office/officeart/2018/2/layout/IconVerticalSolidList"/>
    <dgm:cxn modelId="{59E5446D-AA63-44D3-9AC4-1A51DFB23427}" type="presParOf" srcId="{7CB2C06D-3F3E-4FEC-876A-48CA99E57054}" destId="{FACD13BC-3645-4E2C-B148-70D4AE14F8E6}" srcOrd="2" destOrd="0" presId="urn:microsoft.com/office/officeart/2018/2/layout/IconVerticalSolidList"/>
    <dgm:cxn modelId="{FD1F7F89-1AA5-4BCB-9FD3-1AB2B18574A6}" type="presParOf" srcId="{7CB2C06D-3F3E-4FEC-876A-48CA99E57054}" destId="{A5B9D469-D8C9-46A9-9E87-410CA5A8EF57}" srcOrd="3" destOrd="0" presId="urn:microsoft.com/office/officeart/2018/2/layout/IconVerticalSolidList"/>
    <dgm:cxn modelId="{5DF08271-F02E-459F-BCC5-5A4471564948}" type="presParOf" srcId="{7CB2C06D-3F3E-4FEC-876A-48CA99E57054}" destId="{11B29180-3434-441A-9635-24B66C2C14D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0FAB9B0-B9F2-4B5F-8948-49BAF32F337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9BA38D-B9B1-425E-9C18-FBB9F6B8E857}">
      <dgm:prSet/>
      <dgm:spPr/>
      <dgm:t>
        <a:bodyPr/>
        <a:lstStyle/>
        <a:p>
          <a:r>
            <a:rPr lang="en-US"/>
            <a:t>Action</a:t>
          </a:r>
        </a:p>
      </dgm:t>
    </dgm:pt>
    <dgm:pt modelId="{EBCDD257-2B1C-4171-862E-2B915ECF0282}" type="parTrans" cxnId="{F8A6B2F2-195E-4CD7-A955-E89D7023368C}">
      <dgm:prSet/>
      <dgm:spPr/>
      <dgm:t>
        <a:bodyPr/>
        <a:lstStyle/>
        <a:p>
          <a:endParaRPr lang="en-US"/>
        </a:p>
      </dgm:t>
    </dgm:pt>
    <dgm:pt modelId="{C64F365A-83D8-4AA8-A19D-3AE29CC37EAD}" type="sibTrans" cxnId="{F8A6B2F2-195E-4CD7-A955-E89D7023368C}">
      <dgm:prSet/>
      <dgm:spPr/>
      <dgm:t>
        <a:bodyPr/>
        <a:lstStyle/>
        <a:p>
          <a:endParaRPr lang="en-US"/>
        </a:p>
      </dgm:t>
    </dgm:pt>
    <dgm:pt modelId="{98D90425-2F8D-417D-9807-B29C2C0B78CB}">
      <dgm:prSet/>
      <dgm:spPr/>
      <dgm:t>
        <a:bodyPr/>
        <a:lstStyle/>
        <a:p>
          <a:r>
            <a:rPr lang="en-US"/>
            <a:t>Application-Oriented: Action → Object.</a:t>
          </a:r>
        </a:p>
      </dgm:t>
    </dgm:pt>
    <dgm:pt modelId="{6CDB62EF-64E1-4494-BB36-CE3AC162739B}" type="parTrans" cxnId="{068603CE-7F10-4C86-BCA2-C232C371E3CD}">
      <dgm:prSet/>
      <dgm:spPr/>
      <dgm:t>
        <a:bodyPr/>
        <a:lstStyle/>
        <a:p>
          <a:endParaRPr lang="en-US"/>
        </a:p>
      </dgm:t>
    </dgm:pt>
    <dgm:pt modelId="{339B0C21-3178-4A9B-9C68-01E7E7F328EA}" type="sibTrans" cxnId="{068603CE-7F10-4C86-BCA2-C232C371E3CD}">
      <dgm:prSet/>
      <dgm:spPr/>
      <dgm:t>
        <a:bodyPr/>
        <a:lstStyle/>
        <a:p>
          <a:endParaRPr lang="en-US"/>
        </a:p>
      </dgm:t>
    </dgm:pt>
    <dgm:pt modelId="{7D562ED1-6246-4EE7-A467-0EFE36C677FA}">
      <dgm:prSet/>
      <dgm:spPr/>
      <dgm:t>
        <a:bodyPr/>
        <a:lstStyle/>
        <a:p>
          <a:r>
            <a:rPr lang="en-US"/>
            <a:t>Example: In DOS editors, choose 'Delete' then specify the file.</a:t>
          </a:r>
        </a:p>
      </dgm:t>
    </dgm:pt>
    <dgm:pt modelId="{04FBD500-FA79-4F0B-8890-917292D9FFD1}" type="parTrans" cxnId="{2B538F21-A49D-487C-A1CE-BE7420CA913D}">
      <dgm:prSet/>
      <dgm:spPr/>
      <dgm:t>
        <a:bodyPr/>
        <a:lstStyle/>
        <a:p>
          <a:endParaRPr lang="en-US"/>
        </a:p>
      </dgm:t>
    </dgm:pt>
    <dgm:pt modelId="{2FC37858-3F7D-44F1-B5DC-4FEE4FFC18DD}" type="sibTrans" cxnId="{2B538F21-A49D-487C-A1CE-BE7420CA913D}">
      <dgm:prSet/>
      <dgm:spPr/>
      <dgm:t>
        <a:bodyPr/>
        <a:lstStyle/>
        <a:p>
          <a:endParaRPr lang="en-US"/>
        </a:p>
      </dgm:t>
    </dgm:pt>
    <dgm:pt modelId="{72786676-3775-44EE-AF08-8ACC66E6F71A}">
      <dgm:prSet/>
      <dgm:spPr/>
      <dgm:t>
        <a:bodyPr/>
        <a:lstStyle/>
        <a:p>
          <a:r>
            <a:rPr lang="en-US"/>
            <a:t>Object</a:t>
          </a:r>
        </a:p>
      </dgm:t>
    </dgm:pt>
    <dgm:pt modelId="{AB900A92-E8CD-453C-88D0-3A9734933925}" type="parTrans" cxnId="{13257889-0384-4A84-825E-7E964E0A0931}">
      <dgm:prSet/>
      <dgm:spPr/>
      <dgm:t>
        <a:bodyPr/>
        <a:lstStyle/>
        <a:p>
          <a:endParaRPr lang="en-US"/>
        </a:p>
      </dgm:t>
    </dgm:pt>
    <dgm:pt modelId="{573D386E-3B53-461E-9E9A-C30EA7E32D6C}" type="sibTrans" cxnId="{13257889-0384-4A84-825E-7E964E0A0931}">
      <dgm:prSet/>
      <dgm:spPr/>
      <dgm:t>
        <a:bodyPr/>
        <a:lstStyle/>
        <a:p>
          <a:endParaRPr lang="en-US"/>
        </a:p>
      </dgm:t>
    </dgm:pt>
    <dgm:pt modelId="{54A1C549-7D1A-4CE8-9BA5-72C0AAAD74B4}">
      <dgm:prSet/>
      <dgm:spPr/>
      <dgm:t>
        <a:bodyPr/>
        <a:lstStyle/>
        <a:p>
          <a:r>
            <a:rPr lang="en-US"/>
            <a:t>Object-Oriented: Object → Action.</a:t>
          </a:r>
        </a:p>
      </dgm:t>
    </dgm:pt>
    <dgm:pt modelId="{A7FAFABF-658F-4E63-9E52-6ECF3025EB84}" type="parTrans" cxnId="{B2F914AA-174D-4C2A-AC66-8313FC1EF39E}">
      <dgm:prSet/>
      <dgm:spPr/>
      <dgm:t>
        <a:bodyPr/>
        <a:lstStyle/>
        <a:p>
          <a:endParaRPr lang="en-US"/>
        </a:p>
      </dgm:t>
    </dgm:pt>
    <dgm:pt modelId="{B6FE1FD7-9C02-4ABF-B1E4-785059C92137}" type="sibTrans" cxnId="{B2F914AA-174D-4C2A-AC66-8313FC1EF39E}">
      <dgm:prSet/>
      <dgm:spPr/>
      <dgm:t>
        <a:bodyPr/>
        <a:lstStyle/>
        <a:p>
          <a:endParaRPr lang="en-US"/>
        </a:p>
      </dgm:t>
    </dgm:pt>
    <dgm:pt modelId="{C8130D12-E201-4310-A67F-2659D2FAD359}">
      <dgm:prSet/>
      <dgm:spPr/>
      <dgm:t>
        <a:bodyPr/>
        <a:lstStyle/>
        <a:p>
          <a:r>
            <a:rPr lang="en-US"/>
            <a:t>Example: Right-click a file in Windows, then select 'Delete'.</a:t>
          </a:r>
        </a:p>
      </dgm:t>
    </dgm:pt>
    <dgm:pt modelId="{1B89B747-2D10-4FA2-9572-25CFE70FAD63}" type="parTrans" cxnId="{EA2BAA7E-3E6D-4CB0-ACBB-6A62B8186800}">
      <dgm:prSet/>
      <dgm:spPr/>
      <dgm:t>
        <a:bodyPr/>
        <a:lstStyle/>
        <a:p>
          <a:endParaRPr lang="en-US"/>
        </a:p>
      </dgm:t>
    </dgm:pt>
    <dgm:pt modelId="{8A1BD618-DCC3-4D3A-900A-C9BD354F5D4D}" type="sibTrans" cxnId="{EA2BAA7E-3E6D-4CB0-ACBB-6A62B8186800}">
      <dgm:prSet/>
      <dgm:spPr/>
      <dgm:t>
        <a:bodyPr/>
        <a:lstStyle/>
        <a:p>
          <a:endParaRPr lang="en-US"/>
        </a:p>
      </dgm:t>
    </dgm:pt>
    <dgm:pt modelId="{F8392C93-013B-634C-934B-11603EC50A6C}" type="pres">
      <dgm:prSet presAssocID="{B0FAB9B0-B9F2-4B5F-8948-49BAF32F3374}" presName="Name0" presStyleCnt="0">
        <dgm:presLayoutVars>
          <dgm:dir/>
          <dgm:animLvl val="lvl"/>
          <dgm:resizeHandles val="exact"/>
        </dgm:presLayoutVars>
      </dgm:prSet>
      <dgm:spPr/>
    </dgm:pt>
    <dgm:pt modelId="{546D085E-5B48-1C4B-BED9-237ED62C0B96}" type="pres">
      <dgm:prSet presAssocID="{EE9BA38D-B9B1-425E-9C18-FBB9F6B8E857}" presName="linNode" presStyleCnt="0"/>
      <dgm:spPr/>
    </dgm:pt>
    <dgm:pt modelId="{499A04ED-AD65-5C4A-B839-E000192EA5E0}" type="pres">
      <dgm:prSet presAssocID="{EE9BA38D-B9B1-425E-9C18-FBB9F6B8E857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5D637E97-73C5-8845-B60E-20EA963E4999}" type="pres">
      <dgm:prSet presAssocID="{EE9BA38D-B9B1-425E-9C18-FBB9F6B8E857}" presName="descendantText" presStyleLbl="alignAccFollowNode1" presStyleIdx="0" presStyleCnt="2">
        <dgm:presLayoutVars>
          <dgm:bulletEnabled/>
        </dgm:presLayoutVars>
      </dgm:prSet>
      <dgm:spPr/>
    </dgm:pt>
    <dgm:pt modelId="{DBFA4E0C-8241-8C44-AA10-CD84E4C09ED5}" type="pres">
      <dgm:prSet presAssocID="{C64F365A-83D8-4AA8-A19D-3AE29CC37EAD}" presName="sp" presStyleCnt="0"/>
      <dgm:spPr/>
    </dgm:pt>
    <dgm:pt modelId="{08804FB8-0B1B-AE44-9E24-7DA46E97343D}" type="pres">
      <dgm:prSet presAssocID="{72786676-3775-44EE-AF08-8ACC66E6F71A}" presName="linNode" presStyleCnt="0"/>
      <dgm:spPr/>
    </dgm:pt>
    <dgm:pt modelId="{F8C0F21B-070D-2A43-948C-DC1EDF10DAA5}" type="pres">
      <dgm:prSet presAssocID="{72786676-3775-44EE-AF08-8ACC66E6F71A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8008CDD9-E11E-F94A-AFCF-AD7FC4A2A145}" type="pres">
      <dgm:prSet presAssocID="{72786676-3775-44EE-AF08-8ACC66E6F71A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7E63F802-6857-514B-B8ED-99AC45DC4DFD}" type="presOf" srcId="{7D562ED1-6246-4EE7-A467-0EFE36C677FA}" destId="{5D637E97-73C5-8845-B60E-20EA963E4999}" srcOrd="0" destOrd="1" presId="urn:microsoft.com/office/officeart/2016/7/layout/VerticalSolidActionList"/>
    <dgm:cxn modelId="{2B538F21-A49D-487C-A1CE-BE7420CA913D}" srcId="{98D90425-2F8D-417D-9807-B29C2C0B78CB}" destId="{7D562ED1-6246-4EE7-A467-0EFE36C677FA}" srcOrd="0" destOrd="0" parTransId="{04FBD500-FA79-4F0B-8890-917292D9FFD1}" sibTransId="{2FC37858-3F7D-44F1-B5DC-4FEE4FFC18DD}"/>
    <dgm:cxn modelId="{5347DD5D-3EE7-8B4A-8255-E6F0F5EE1A0E}" type="presOf" srcId="{B0FAB9B0-B9F2-4B5F-8948-49BAF32F3374}" destId="{F8392C93-013B-634C-934B-11603EC50A6C}" srcOrd="0" destOrd="0" presId="urn:microsoft.com/office/officeart/2016/7/layout/VerticalSolidActionList"/>
    <dgm:cxn modelId="{F33A6E61-55EC-704F-9329-179C50E33EA8}" type="presOf" srcId="{72786676-3775-44EE-AF08-8ACC66E6F71A}" destId="{F8C0F21B-070D-2A43-948C-DC1EDF10DAA5}" srcOrd="0" destOrd="0" presId="urn:microsoft.com/office/officeart/2016/7/layout/VerticalSolidActionList"/>
    <dgm:cxn modelId="{EA2BAA7E-3E6D-4CB0-ACBB-6A62B8186800}" srcId="{54A1C549-7D1A-4CE8-9BA5-72C0AAAD74B4}" destId="{C8130D12-E201-4310-A67F-2659D2FAD359}" srcOrd="0" destOrd="0" parTransId="{1B89B747-2D10-4FA2-9572-25CFE70FAD63}" sibTransId="{8A1BD618-DCC3-4D3A-900A-C9BD354F5D4D}"/>
    <dgm:cxn modelId="{13257889-0384-4A84-825E-7E964E0A0931}" srcId="{B0FAB9B0-B9F2-4B5F-8948-49BAF32F3374}" destId="{72786676-3775-44EE-AF08-8ACC66E6F71A}" srcOrd="1" destOrd="0" parTransId="{AB900A92-E8CD-453C-88D0-3A9734933925}" sibTransId="{573D386E-3B53-461E-9E9A-C30EA7E32D6C}"/>
    <dgm:cxn modelId="{D2274597-667B-FF43-86AE-2712E52B0791}" type="presOf" srcId="{EE9BA38D-B9B1-425E-9C18-FBB9F6B8E857}" destId="{499A04ED-AD65-5C4A-B839-E000192EA5E0}" srcOrd="0" destOrd="0" presId="urn:microsoft.com/office/officeart/2016/7/layout/VerticalSolidActionList"/>
    <dgm:cxn modelId="{B2F914AA-174D-4C2A-AC66-8313FC1EF39E}" srcId="{72786676-3775-44EE-AF08-8ACC66E6F71A}" destId="{54A1C549-7D1A-4CE8-9BA5-72C0AAAD74B4}" srcOrd="0" destOrd="0" parTransId="{A7FAFABF-658F-4E63-9E52-6ECF3025EB84}" sibTransId="{B6FE1FD7-9C02-4ABF-B1E4-785059C92137}"/>
    <dgm:cxn modelId="{068603CE-7F10-4C86-BCA2-C232C371E3CD}" srcId="{EE9BA38D-B9B1-425E-9C18-FBB9F6B8E857}" destId="{98D90425-2F8D-417D-9807-B29C2C0B78CB}" srcOrd="0" destOrd="0" parTransId="{6CDB62EF-64E1-4494-BB36-CE3AC162739B}" sibTransId="{339B0C21-3178-4A9B-9C68-01E7E7F328EA}"/>
    <dgm:cxn modelId="{0FE171DF-23F2-C240-AC7E-ECD9AC5EDF92}" type="presOf" srcId="{C8130D12-E201-4310-A67F-2659D2FAD359}" destId="{8008CDD9-E11E-F94A-AFCF-AD7FC4A2A145}" srcOrd="0" destOrd="1" presId="urn:microsoft.com/office/officeart/2016/7/layout/VerticalSolidActionList"/>
    <dgm:cxn modelId="{B91F63ED-BA4D-2E48-B04E-43B46AA7BB2C}" type="presOf" srcId="{54A1C549-7D1A-4CE8-9BA5-72C0AAAD74B4}" destId="{8008CDD9-E11E-F94A-AFCF-AD7FC4A2A145}" srcOrd="0" destOrd="0" presId="urn:microsoft.com/office/officeart/2016/7/layout/VerticalSolidActionList"/>
    <dgm:cxn modelId="{F8A6B2F2-195E-4CD7-A955-E89D7023368C}" srcId="{B0FAB9B0-B9F2-4B5F-8948-49BAF32F3374}" destId="{EE9BA38D-B9B1-425E-9C18-FBB9F6B8E857}" srcOrd="0" destOrd="0" parTransId="{EBCDD257-2B1C-4171-862E-2B915ECF0282}" sibTransId="{C64F365A-83D8-4AA8-A19D-3AE29CC37EAD}"/>
    <dgm:cxn modelId="{B38B11F5-B9A9-2546-ADE2-A15C8A7620C1}" type="presOf" srcId="{98D90425-2F8D-417D-9807-B29C2C0B78CB}" destId="{5D637E97-73C5-8845-B60E-20EA963E4999}" srcOrd="0" destOrd="0" presId="urn:microsoft.com/office/officeart/2016/7/layout/VerticalSolidActionList"/>
    <dgm:cxn modelId="{6B561047-FD52-734E-95D5-6C03FFFBC83C}" type="presParOf" srcId="{F8392C93-013B-634C-934B-11603EC50A6C}" destId="{546D085E-5B48-1C4B-BED9-237ED62C0B96}" srcOrd="0" destOrd="0" presId="urn:microsoft.com/office/officeart/2016/7/layout/VerticalSolidActionList"/>
    <dgm:cxn modelId="{A4CD3BB8-882D-4F47-97DB-24F3A53CD434}" type="presParOf" srcId="{546D085E-5B48-1C4B-BED9-237ED62C0B96}" destId="{499A04ED-AD65-5C4A-B839-E000192EA5E0}" srcOrd="0" destOrd="0" presId="urn:microsoft.com/office/officeart/2016/7/layout/VerticalSolidActionList"/>
    <dgm:cxn modelId="{F22357C7-C16E-2343-8D39-F6AC8F3197D9}" type="presParOf" srcId="{546D085E-5B48-1C4B-BED9-237ED62C0B96}" destId="{5D637E97-73C5-8845-B60E-20EA963E4999}" srcOrd="1" destOrd="0" presId="urn:microsoft.com/office/officeart/2016/7/layout/VerticalSolidActionList"/>
    <dgm:cxn modelId="{34CB519D-FC76-7D44-9E4B-D8752365E184}" type="presParOf" srcId="{F8392C93-013B-634C-934B-11603EC50A6C}" destId="{DBFA4E0C-8241-8C44-AA10-CD84E4C09ED5}" srcOrd="1" destOrd="0" presId="urn:microsoft.com/office/officeart/2016/7/layout/VerticalSolidActionList"/>
    <dgm:cxn modelId="{CF4B54BF-29DA-7C4D-8258-99FCCF9BEA8D}" type="presParOf" srcId="{F8392C93-013B-634C-934B-11603EC50A6C}" destId="{08804FB8-0B1B-AE44-9E24-7DA46E97343D}" srcOrd="2" destOrd="0" presId="urn:microsoft.com/office/officeart/2016/7/layout/VerticalSolidActionList"/>
    <dgm:cxn modelId="{B47A34A2-F884-694F-8F48-AF49F461E211}" type="presParOf" srcId="{08804FB8-0B1B-AE44-9E24-7DA46E97343D}" destId="{F8C0F21B-070D-2A43-948C-DC1EDF10DAA5}" srcOrd="0" destOrd="0" presId="urn:microsoft.com/office/officeart/2016/7/layout/VerticalSolidActionList"/>
    <dgm:cxn modelId="{ADD00F87-14BC-0444-9CEC-B32E12A4017B}" type="presParOf" srcId="{08804FB8-0B1B-AE44-9E24-7DA46E97343D}" destId="{8008CDD9-E11E-F94A-AFCF-AD7FC4A2A14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5DA163-C702-4BF8-81D0-C5530F23416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5FA21A-9EAF-4726-8FC8-0220590EBFEC}">
      <dgm:prSet/>
      <dgm:spPr/>
      <dgm:t>
        <a:bodyPr/>
        <a:lstStyle/>
        <a:p>
          <a:r>
            <a:rPr lang="en-US"/>
            <a:t>Composed View: Complete, combined view.</a:t>
          </a:r>
        </a:p>
      </dgm:t>
    </dgm:pt>
    <dgm:pt modelId="{E5613733-D844-4E9E-8CB0-5037CB7C9407}" type="parTrans" cxnId="{49DCFDB4-D021-42FF-94F4-0E3E5EC78610}">
      <dgm:prSet/>
      <dgm:spPr/>
      <dgm:t>
        <a:bodyPr/>
        <a:lstStyle/>
        <a:p>
          <a:endParaRPr lang="en-US"/>
        </a:p>
      </dgm:t>
    </dgm:pt>
    <dgm:pt modelId="{0996B76F-9340-4067-88A5-76114E36D918}" type="sibTrans" cxnId="{49DCFDB4-D021-42FF-94F4-0E3E5EC78610}">
      <dgm:prSet/>
      <dgm:spPr/>
      <dgm:t>
        <a:bodyPr/>
        <a:lstStyle/>
        <a:p>
          <a:endParaRPr lang="en-US"/>
        </a:p>
      </dgm:t>
    </dgm:pt>
    <dgm:pt modelId="{F1E15C74-6AFC-41EB-BA4E-ACF1E5A45EF5}">
      <dgm:prSet/>
      <dgm:spPr/>
      <dgm:t>
        <a:bodyPr/>
        <a:lstStyle/>
        <a:p>
          <a:r>
            <a:rPr lang="en-US"/>
            <a:t>Example: Print layout view of a document.</a:t>
          </a:r>
        </a:p>
      </dgm:t>
    </dgm:pt>
    <dgm:pt modelId="{5FF6487C-DAD8-4852-B61D-228FBFC51387}" type="parTrans" cxnId="{92DF0562-8039-4946-82DF-43ECD15A7146}">
      <dgm:prSet/>
      <dgm:spPr/>
      <dgm:t>
        <a:bodyPr/>
        <a:lstStyle/>
        <a:p>
          <a:endParaRPr lang="en-US"/>
        </a:p>
      </dgm:t>
    </dgm:pt>
    <dgm:pt modelId="{78BDB7FF-57BC-4E70-BC44-F18DEDAA781F}" type="sibTrans" cxnId="{92DF0562-8039-4946-82DF-43ECD15A7146}">
      <dgm:prSet/>
      <dgm:spPr/>
      <dgm:t>
        <a:bodyPr/>
        <a:lstStyle/>
        <a:p>
          <a:endParaRPr lang="en-US"/>
        </a:p>
      </dgm:t>
    </dgm:pt>
    <dgm:pt modelId="{3A56DCC3-78FF-4D82-90BE-2E2BC47B5D24}">
      <dgm:prSet/>
      <dgm:spPr/>
      <dgm:t>
        <a:bodyPr/>
        <a:lstStyle/>
        <a:p>
          <a:r>
            <a:rPr lang="en-US"/>
            <a:t>Contents View: Shows items contained.</a:t>
          </a:r>
        </a:p>
      </dgm:t>
    </dgm:pt>
    <dgm:pt modelId="{8B7CE5BF-997A-4B74-BDFD-778C74B36601}" type="parTrans" cxnId="{B8BE541F-F18D-4787-8A18-F9BF3D34BCA8}">
      <dgm:prSet/>
      <dgm:spPr/>
      <dgm:t>
        <a:bodyPr/>
        <a:lstStyle/>
        <a:p>
          <a:endParaRPr lang="en-US"/>
        </a:p>
      </dgm:t>
    </dgm:pt>
    <dgm:pt modelId="{065DEA6A-28B0-43D8-B618-A2E05B135F80}" type="sibTrans" cxnId="{B8BE541F-F18D-4787-8A18-F9BF3D34BCA8}">
      <dgm:prSet/>
      <dgm:spPr/>
      <dgm:t>
        <a:bodyPr/>
        <a:lstStyle/>
        <a:p>
          <a:endParaRPr lang="en-US"/>
        </a:p>
      </dgm:t>
    </dgm:pt>
    <dgm:pt modelId="{2789D8FC-1674-424E-8F0F-A3B70D8C1A55}">
      <dgm:prSet/>
      <dgm:spPr/>
      <dgm:t>
        <a:bodyPr/>
        <a:lstStyle/>
        <a:p>
          <a:r>
            <a:rPr lang="en-US"/>
            <a:t>Example: File list in a folder.</a:t>
          </a:r>
        </a:p>
      </dgm:t>
    </dgm:pt>
    <dgm:pt modelId="{F9006047-6260-4330-97FD-B911AB8644A4}" type="parTrans" cxnId="{D67C492A-7871-48CC-8BDF-91E9BD3A7811}">
      <dgm:prSet/>
      <dgm:spPr/>
      <dgm:t>
        <a:bodyPr/>
        <a:lstStyle/>
        <a:p>
          <a:endParaRPr lang="en-US"/>
        </a:p>
      </dgm:t>
    </dgm:pt>
    <dgm:pt modelId="{C65CCB75-18E5-4E1A-B10F-DD8A1763AA9E}" type="sibTrans" cxnId="{D67C492A-7871-48CC-8BDF-91E9BD3A7811}">
      <dgm:prSet/>
      <dgm:spPr/>
      <dgm:t>
        <a:bodyPr/>
        <a:lstStyle/>
        <a:p>
          <a:endParaRPr lang="en-US"/>
        </a:p>
      </dgm:t>
    </dgm:pt>
    <dgm:pt modelId="{A87D2C72-22D6-4D7F-B6A0-78EF7C652FBC}">
      <dgm:prSet/>
      <dgm:spPr/>
      <dgm:t>
        <a:bodyPr/>
        <a:lstStyle/>
        <a:p>
          <a:r>
            <a:rPr lang="en-US"/>
            <a:t>Settings View: Shows options and configurations.</a:t>
          </a:r>
        </a:p>
      </dgm:t>
    </dgm:pt>
    <dgm:pt modelId="{1790FF96-6AA1-4851-B8AF-9E054F10E506}" type="parTrans" cxnId="{2C0AAF6E-8272-447A-9ED8-630B20D0CC24}">
      <dgm:prSet/>
      <dgm:spPr/>
      <dgm:t>
        <a:bodyPr/>
        <a:lstStyle/>
        <a:p>
          <a:endParaRPr lang="en-US"/>
        </a:p>
      </dgm:t>
    </dgm:pt>
    <dgm:pt modelId="{A281E51D-E55B-4F78-B967-DEB712EABC31}" type="sibTrans" cxnId="{2C0AAF6E-8272-447A-9ED8-630B20D0CC24}">
      <dgm:prSet/>
      <dgm:spPr/>
      <dgm:t>
        <a:bodyPr/>
        <a:lstStyle/>
        <a:p>
          <a:endParaRPr lang="en-US"/>
        </a:p>
      </dgm:t>
    </dgm:pt>
    <dgm:pt modelId="{2C4490DC-34D6-4E35-BC19-7741BCED9324}">
      <dgm:prSet/>
      <dgm:spPr/>
      <dgm:t>
        <a:bodyPr/>
        <a:lstStyle/>
        <a:p>
          <a:r>
            <a:rPr lang="en-US"/>
            <a:t>Example: Properties dialog box.</a:t>
          </a:r>
        </a:p>
      </dgm:t>
    </dgm:pt>
    <dgm:pt modelId="{95D79B69-04C4-404C-B1A2-70087B29982E}" type="parTrans" cxnId="{C7764E84-525A-419A-8B74-5904A739E1C2}">
      <dgm:prSet/>
      <dgm:spPr/>
      <dgm:t>
        <a:bodyPr/>
        <a:lstStyle/>
        <a:p>
          <a:endParaRPr lang="en-US"/>
        </a:p>
      </dgm:t>
    </dgm:pt>
    <dgm:pt modelId="{B4D14CF2-DE46-416A-B267-359D1F893D15}" type="sibTrans" cxnId="{C7764E84-525A-419A-8B74-5904A739E1C2}">
      <dgm:prSet/>
      <dgm:spPr/>
      <dgm:t>
        <a:bodyPr/>
        <a:lstStyle/>
        <a:p>
          <a:endParaRPr lang="en-US"/>
        </a:p>
      </dgm:t>
    </dgm:pt>
    <dgm:pt modelId="{FF4AECC5-EC37-4043-88EB-AD0F79234B3B}">
      <dgm:prSet/>
      <dgm:spPr/>
      <dgm:t>
        <a:bodyPr/>
        <a:lstStyle/>
        <a:p>
          <a:r>
            <a:rPr lang="en-US"/>
            <a:t>Help View: Provides guidance.</a:t>
          </a:r>
        </a:p>
      </dgm:t>
    </dgm:pt>
    <dgm:pt modelId="{7F74E184-97BD-4ECD-8B66-FA2CC9D6FB32}" type="parTrans" cxnId="{202703C0-EFBC-46E0-8A03-8B789AD62520}">
      <dgm:prSet/>
      <dgm:spPr/>
      <dgm:t>
        <a:bodyPr/>
        <a:lstStyle/>
        <a:p>
          <a:endParaRPr lang="en-US"/>
        </a:p>
      </dgm:t>
    </dgm:pt>
    <dgm:pt modelId="{DA5AAB08-206E-453C-BE95-3C5006A334DC}" type="sibTrans" cxnId="{202703C0-EFBC-46E0-8A03-8B789AD62520}">
      <dgm:prSet/>
      <dgm:spPr/>
      <dgm:t>
        <a:bodyPr/>
        <a:lstStyle/>
        <a:p>
          <a:endParaRPr lang="en-US"/>
        </a:p>
      </dgm:t>
    </dgm:pt>
    <dgm:pt modelId="{D3DAE295-DD47-434F-852A-ED392AE1D068}">
      <dgm:prSet/>
      <dgm:spPr/>
      <dgm:t>
        <a:bodyPr/>
        <a:lstStyle/>
        <a:p>
          <a:r>
            <a:rPr lang="en-US"/>
            <a:t>Example: Help section in MS Word.</a:t>
          </a:r>
        </a:p>
      </dgm:t>
    </dgm:pt>
    <dgm:pt modelId="{D18DD5E3-26D2-4EEE-B88B-0038AA640F20}" type="parTrans" cxnId="{A2346926-20B2-4858-90A2-8D1A1E11716C}">
      <dgm:prSet/>
      <dgm:spPr/>
      <dgm:t>
        <a:bodyPr/>
        <a:lstStyle/>
        <a:p>
          <a:endParaRPr lang="en-US"/>
        </a:p>
      </dgm:t>
    </dgm:pt>
    <dgm:pt modelId="{389347E9-2B33-4F6F-A5C9-644B53AD1B71}" type="sibTrans" cxnId="{A2346926-20B2-4858-90A2-8D1A1E11716C}">
      <dgm:prSet/>
      <dgm:spPr/>
      <dgm:t>
        <a:bodyPr/>
        <a:lstStyle/>
        <a:p>
          <a:endParaRPr lang="en-US"/>
        </a:p>
      </dgm:t>
    </dgm:pt>
    <dgm:pt modelId="{AB95A543-7310-A447-AB79-3135AA977D55}" type="pres">
      <dgm:prSet presAssocID="{E95DA163-C702-4BF8-81D0-C5530F23416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09C762-04ED-5946-9F0A-D12077D60D41}" type="pres">
      <dgm:prSet presAssocID="{805FA21A-9EAF-4726-8FC8-0220590EBFEC}" presName="root" presStyleCnt="0"/>
      <dgm:spPr/>
    </dgm:pt>
    <dgm:pt modelId="{DCD74CA4-5EAC-904B-86B1-F2563C51E8F8}" type="pres">
      <dgm:prSet presAssocID="{805FA21A-9EAF-4726-8FC8-0220590EBFEC}" presName="rootComposite" presStyleCnt="0"/>
      <dgm:spPr/>
    </dgm:pt>
    <dgm:pt modelId="{FD2F5CC5-5BF4-B84E-9003-D77AE2B09949}" type="pres">
      <dgm:prSet presAssocID="{805FA21A-9EAF-4726-8FC8-0220590EBFEC}" presName="rootText" presStyleLbl="node1" presStyleIdx="0" presStyleCnt="4"/>
      <dgm:spPr/>
    </dgm:pt>
    <dgm:pt modelId="{22B8A3E2-18F6-6846-8067-12AE3CD25DF4}" type="pres">
      <dgm:prSet presAssocID="{805FA21A-9EAF-4726-8FC8-0220590EBFEC}" presName="rootConnector" presStyleLbl="node1" presStyleIdx="0" presStyleCnt="4"/>
      <dgm:spPr/>
    </dgm:pt>
    <dgm:pt modelId="{59ACB462-C1C5-494F-9C6A-753F482072F7}" type="pres">
      <dgm:prSet presAssocID="{805FA21A-9EAF-4726-8FC8-0220590EBFEC}" presName="childShape" presStyleCnt="0"/>
      <dgm:spPr/>
    </dgm:pt>
    <dgm:pt modelId="{82F163F8-D66A-DA47-AAEF-4970D58EE56D}" type="pres">
      <dgm:prSet presAssocID="{5FF6487C-DAD8-4852-B61D-228FBFC51387}" presName="Name13" presStyleLbl="parChTrans1D2" presStyleIdx="0" presStyleCnt="4"/>
      <dgm:spPr/>
    </dgm:pt>
    <dgm:pt modelId="{B1F4FE66-6E94-844E-BCE9-EB3CF7BC1F9C}" type="pres">
      <dgm:prSet presAssocID="{F1E15C74-6AFC-41EB-BA4E-ACF1E5A45EF5}" presName="childText" presStyleLbl="bgAcc1" presStyleIdx="0" presStyleCnt="4">
        <dgm:presLayoutVars>
          <dgm:bulletEnabled val="1"/>
        </dgm:presLayoutVars>
      </dgm:prSet>
      <dgm:spPr/>
    </dgm:pt>
    <dgm:pt modelId="{2EC62F92-E80F-A844-A95F-060CF467DD29}" type="pres">
      <dgm:prSet presAssocID="{3A56DCC3-78FF-4D82-90BE-2E2BC47B5D24}" presName="root" presStyleCnt="0"/>
      <dgm:spPr/>
    </dgm:pt>
    <dgm:pt modelId="{B5E126B6-87A9-2245-9846-07A5996FF484}" type="pres">
      <dgm:prSet presAssocID="{3A56DCC3-78FF-4D82-90BE-2E2BC47B5D24}" presName="rootComposite" presStyleCnt="0"/>
      <dgm:spPr/>
    </dgm:pt>
    <dgm:pt modelId="{9322B39E-DE09-9946-B6B9-D44A2A1D16E9}" type="pres">
      <dgm:prSet presAssocID="{3A56DCC3-78FF-4D82-90BE-2E2BC47B5D24}" presName="rootText" presStyleLbl="node1" presStyleIdx="1" presStyleCnt="4"/>
      <dgm:spPr/>
    </dgm:pt>
    <dgm:pt modelId="{23616424-80E0-FC46-A6B7-0E90BA222581}" type="pres">
      <dgm:prSet presAssocID="{3A56DCC3-78FF-4D82-90BE-2E2BC47B5D24}" presName="rootConnector" presStyleLbl="node1" presStyleIdx="1" presStyleCnt="4"/>
      <dgm:spPr/>
    </dgm:pt>
    <dgm:pt modelId="{AB65E296-A919-3E48-B35A-439F13982F66}" type="pres">
      <dgm:prSet presAssocID="{3A56DCC3-78FF-4D82-90BE-2E2BC47B5D24}" presName="childShape" presStyleCnt="0"/>
      <dgm:spPr/>
    </dgm:pt>
    <dgm:pt modelId="{7BEDB9D6-88E9-7542-8053-304B89AB7DBC}" type="pres">
      <dgm:prSet presAssocID="{F9006047-6260-4330-97FD-B911AB8644A4}" presName="Name13" presStyleLbl="parChTrans1D2" presStyleIdx="1" presStyleCnt="4"/>
      <dgm:spPr/>
    </dgm:pt>
    <dgm:pt modelId="{12FCFDB3-6DFA-F14F-8706-6ECBD72F4768}" type="pres">
      <dgm:prSet presAssocID="{2789D8FC-1674-424E-8F0F-A3B70D8C1A55}" presName="childText" presStyleLbl="bgAcc1" presStyleIdx="1" presStyleCnt="4">
        <dgm:presLayoutVars>
          <dgm:bulletEnabled val="1"/>
        </dgm:presLayoutVars>
      </dgm:prSet>
      <dgm:spPr/>
    </dgm:pt>
    <dgm:pt modelId="{374FE93B-E040-C440-B750-16EF635E4725}" type="pres">
      <dgm:prSet presAssocID="{A87D2C72-22D6-4D7F-B6A0-78EF7C652FBC}" presName="root" presStyleCnt="0"/>
      <dgm:spPr/>
    </dgm:pt>
    <dgm:pt modelId="{C7645EE6-0B09-A34C-B00B-1CAEE7F2C2E8}" type="pres">
      <dgm:prSet presAssocID="{A87D2C72-22D6-4D7F-B6A0-78EF7C652FBC}" presName="rootComposite" presStyleCnt="0"/>
      <dgm:spPr/>
    </dgm:pt>
    <dgm:pt modelId="{5AAFD0BA-3ABD-3D45-9CB8-8B40F47034F4}" type="pres">
      <dgm:prSet presAssocID="{A87D2C72-22D6-4D7F-B6A0-78EF7C652FBC}" presName="rootText" presStyleLbl="node1" presStyleIdx="2" presStyleCnt="4"/>
      <dgm:spPr/>
    </dgm:pt>
    <dgm:pt modelId="{821B7840-6228-D84E-8519-916ADA5D616E}" type="pres">
      <dgm:prSet presAssocID="{A87D2C72-22D6-4D7F-B6A0-78EF7C652FBC}" presName="rootConnector" presStyleLbl="node1" presStyleIdx="2" presStyleCnt="4"/>
      <dgm:spPr/>
    </dgm:pt>
    <dgm:pt modelId="{9897105D-D16C-DF41-885A-1FA4627BA8E8}" type="pres">
      <dgm:prSet presAssocID="{A87D2C72-22D6-4D7F-B6A0-78EF7C652FBC}" presName="childShape" presStyleCnt="0"/>
      <dgm:spPr/>
    </dgm:pt>
    <dgm:pt modelId="{5B571628-6683-9043-B120-4FFAAEF2529A}" type="pres">
      <dgm:prSet presAssocID="{95D79B69-04C4-404C-B1A2-70087B29982E}" presName="Name13" presStyleLbl="parChTrans1D2" presStyleIdx="2" presStyleCnt="4"/>
      <dgm:spPr/>
    </dgm:pt>
    <dgm:pt modelId="{C13306C3-C87D-6648-9D72-FFA9DDCCDA4A}" type="pres">
      <dgm:prSet presAssocID="{2C4490DC-34D6-4E35-BC19-7741BCED9324}" presName="childText" presStyleLbl="bgAcc1" presStyleIdx="2" presStyleCnt="4">
        <dgm:presLayoutVars>
          <dgm:bulletEnabled val="1"/>
        </dgm:presLayoutVars>
      </dgm:prSet>
      <dgm:spPr/>
    </dgm:pt>
    <dgm:pt modelId="{CE9A207B-328E-6348-8806-D2040F777EC3}" type="pres">
      <dgm:prSet presAssocID="{FF4AECC5-EC37-4043-88EB-AD0F79234B3B}" presName="root" presStyleCnt="0"/>
      <dgm:spPr/>
    </dgm:pt>
    <dgm:pt modelId="{79AD7D51-C139-764D-8F93-26822C7DC7BB}" type="pres">
      <dgm:prSet presAssocID="{FF4AECC5-EC37-4043-88EB-AD0F79234B3B}" presName="rootComposite" presStyleCnt="0"/>
      <dgm:spPr/>
    </dgm:pt>
    <dgm:pt modelId="{5A95B2F2-FFB3-9043-84D0-AE42639D212F}" type="pres">
      <dgm:prSet presAssocID="{FF4AECC5-EC37-4043-88EB-AD0F79234B3B}" presName="rootText" presStyleLbl="node1" presStyleIdx="3" presStyleCnt="4"/>
      <dgm:spPr/>
    </dgm:pt>
    <dgm:pt modelId="{AAF2666D-2D53-494F-9B2E-09CF5F3D5946}" type="pres">
      <dgm:prSet presAssocID="{FF4AECC5-EC37-4043-88EB-AD0F79234B3B}" presName="rootConnector" presStyleLbl="node1" presStyleIdx="3" presStyleCnt="4"/>
      <dgm:spPr/>
    </dgm:pt>
    <dgm:pt modelId="{57ADDEA8-6471-9C42-9708-0D97FC77EE1D}" type="pres">
      <dgm:prSet presAssocID="{FF4AECC5-EC37-4043-88EB-AD0F79234B3B}" presName="childShape" presStyleCnt="0"/>
      <dgm:spPr/>
    </dgm:pt>
    <dgm:pt modelId="{13FA4777-E9C5-E748-89E4-139F87E7469E}" type="pres">
      <dgm:prSet presAssocID="{D18DD5E3-26D2-4EEE-B88B-0038AA640F20}" presName="Name13" presStyleLbl="parChTrans1D2" presStyleIdx="3" presStyleCnt="4"/>
      <dgm:spPr/>
    </dgm:pt>
    <dgm:pt modelId="{184D1C04-A4A8-5845-B71D-9C3BC562B687}" type="pres">
      <dgm:prSet presAssocID="{D3DAE295-DD47-434F-852A-ED392AE1D068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8709D60D-6C3E-924D-A0E7-75CBFE87F364}" type="presOf" srcId="{A87D2C72-22D6-4D7F-B6A0-78EF7C652FBC}" destId="{5AAFD0BA-3ABD-3D45-9CB8-8B40F47034F4}" srcOrd="0" destOrd="0" presId="urn:microsoft.com/office/officeart/2005/8/layout/hierarchy3"/>
    <dgm:cxn modelId="{E47DF41E-0CF4-8A4E-82C8-7BE1B41A4099}" type="presOf" srcId="{F1E15C74-6AFC-41EB-BA4E-ACF1E5A45EF5}" destId="{B1F4FE66-6E94-844E-BCE9-EB3CF7BC1F9C}" srcOrd="0" destOrd="0" presId="urn:microsoft.com/office/officeart/2005/8/layout/hierarchy3"/>
    <dgm:cxn modelId="{B8BE541F-F18D-4787-8A18-F9BF3D34BCA8}" srcId="{E95DA163-C702-4BF8-81D0-C5530F234160}" destId="{3A56DCC3-78FF-4D82-90BE-2E2BC47B5D24}" srcOrd="1" destOrd="0" parTransId="{8B7CE5BF-997A-4B74-BDFD-778C74B36601}" sibTransId="{065DEA6A-28B0-43D8-B618-A2E05B135F80}"/>
    <dgm:cxn modelId="{A2346926-20B2-4858-90A2-8D1A1E11716C}" srcId="{FF4AECC5-EC37-4043-88EB-AD0F79234B3B}" destId="{D3DAE295-DD47-434F-852A-ED392AE1D068}" srcOrd="0" destOrd="0" parTransId="{D18DD5E3-26D2-4EEE-B88B-0038AA640F20}" sibTransId="{389347E9-2B33-4F6F-A5C9-644B53AD1B71}"/>
    <dgm:cxn modelId="{D67C492A-7871-48CC-8BDF-91E9BD3A7811}" srcId="{3A56DCC3-78FF-4D82-90BE-2E2BC47B5D24}" destId="{2789D8FC-1674-424E-8F0F-A3B70D8C1A55}" srcOrd="0" destOrd="0" parTransId="{F9006047-6260-4330-97FD-B911AB8644A4}" sibTransId="{C65CCB75-18E5-4E1A-B10F-DD8A1763AA9E}"/>
    <dgm:cxn modelId="{E22A0A31-02F3-A44C-B23E-DBAEEDC3CB16}" type="presOf" srcId="{A87D2C72-22D6-4D7F-B6A0-78EF7C652FBC}" destId="{821B7840-6228-D84E-8519-916ADA5D616E}" srcOrd="1" destOrd="0" presId="urn:microsoft.com/office/officeart/2005/8/layout/hierarchy3"/>
    <dgm:cxn modelId="{7307C932-4BFC-F14E-B16F-89D8775D3CA4}" type="presOf" srcId="{E95DA163-C702-4BF8-81D0-C5530F234160}" destId="{AB95A543-7310-A447-AB79-3135AA977D55}" srcOrd="0" destOrd="0" presId="urn:microsoft.com/office/officeart/2005/8/layout/hierarchy3"/>
    <dgm:cxn modelId="{63A0E446-F35F-8E44-9A6C-D012FD93CCC3}" type="presOf" srcId="{2789D8FC-1674-424E-8F0F-A3B70D8C1A55}" destId="{12FCFDB3-6DFA-F14F-8706-6ECBD72F4768}" srcOrd="0" destOrd="0" presId="urn:microsoft.com/office/officeart/2005/8/layout/hierarchy3"/>
    <dgm:cxn modelId="{7F76204B-5AD1-664D-B48F-018A5DE4E8EB}" type="presOf" srcId="{D18DD5E3-26D2-4EEE-B88B-0038AA640F20}" destId="{13FA4777-E9C5-E748-89E4-139F87E7469E}" srcOrd="0" destOrd="0" presId="urn:microsoft.com/office/officeart/2005/8/layout/hierarchy3"/>
    <dgm:cxn modelId="{56CD864F-4C3C-044A-AF48-F4CECB490981}" type="presOf" srcId="{3A56DCC3-78FF-4D82-90BE-2E2BC47B5D24}" destId="{9322B39E-DE09-9946-B6B9-D44A2A1D16E9}" srcOrd="0" destOrd="0" presId="urn:microsoft.com/office/officeart/2005/8/layout/hierarchy3"/>
    <dgm:cxn modelId="{70A47B50-0FAB-3649-B7F3-0FD01B81D80F}" type="presOf" srcId="{805FA21A-9EAF-4726-8FC8-0220590EBFEC}" destId="{22B8A3E2-18F6-6846-8067-12AE3CD25DF4}" srcOrd="1" destOrd="0" presId="urn:microsoft.com/office/officeart/2005/8/layout/hierarchy3"/>
    <dgm:cxn modelId="{75022451-6895-1C42-807B-D36F5BDA0D61}" type="presOf" srcId="{D3DAE295-DD47-434F-852A-ED392AE1D068}" destId="{184D1C04-A4A8-5845-B71D-9C3BC562B687}" srcOrd="0" destOrd="0" presId="urn:microsoft.com/office/officeart/2005/8/layout/hierarchy3"/>
    <dgm:cxn modelId="{4F3E385D-AF80-6341-B335-4AF1F320545B}" type="presOf" srcId="{FF4AECC5-EC37-4043-88EB-AD0F79234B3B}" destId="{5A95B2F2-FFB3-9043-84D0-AE42639D212F}" srcOrd="0" destOrd="0" presId="urn:microsoft.com/office/officeart/2005/8/layout/hierarchy3"/>
    <dgm:cxn modelId="{DCDC8560-0EC8-DD49-8EF4-971239BD67EA}" type="presOf" srcId="{5FF6487C-DAD8-4852-B61D-228FBFC51387}" destId="{82F163F8-D66A-DA47-AAEF-4970D58EE56D}" srcOrd="0" destOrd="0" presId="urn:microsoft.com/office/officeart/2005/8/layout/hierarchy3"/>
    <dgm:cxn modelId="{92DF0562-8039-4946-82DF-43ECD15A7146}" srcId="{805FA21A-9EAF-4726-8FC8-0220590EBFEC}" destId="{F1E15C74-6AFC-41EB-BA4E-ACF1E5A45EF5}" srcOrd="0" destOrd="0" parTransId="{5FF6487C-DAD8-4852-B61D-228FBFC51387}" sibTransId="{78BDB7FF-57BC-4E70-BC44-F18DEDAA781F}"/>
    <dgm:cxn modelId="{2C0AAF6E-8272-447A-9ED8-630B20D0CC24}" srcId="{E95DA163-C702-4BF8-81D0-C5530F234160}" destId="{A87D2C72-22D6-4D7F-B6A0-78EF7C652FBC}" srcOrd="2" destOrd="0" parTransId="{1790FF96-6AA1-4851-B8AF-9E054F10E506}" sibTransId="{A281E51D-E55B-4F78-B967-DEB712EABC31}"/>
    <dgm:cxn modelId="{3EEEEA7E-BEF8-334C-9665-8176F59449EC}" type="presOf" srcId="{95D79B69-04C4-404C-B1A2-70087B29982E}" destId="{5B571628-6683-9043-B120-4FFAAEF2529A}" srcOrd="0" destOrd="0" presId="urn:microsoft.com/office/officeart/2005/8/layout/hierarchy3"/>
    <dgm:cxn modelId="{C7764E84-525A-419A-8B74-5904A739E1C2}" srcId="{A87D2C72-22D6-4D7F-B6A0-78EF7C652FBC}" destId="{2C4490DC-34D6-4E35-BC19-7741BCED9324}" srcOrd="0" destOrd="0" parTransId="{95D79B69-04C4-404C-B1A2-70087B29982E}" sibTransId="{B4D14CF2-DE46-416A-B267-359D1F893D15}"/>
    <dgm:cxn modelId="{CE99FC85-3334-5849-B28A-819580EC04D6}" type="presOf" srcId="{3A56DCC3-78FF-4D82-90BE-2E2BC47B5D24}" destId="{23616424-80E0-FC46-A6B7-0E90BA222581}" srcOrd="1" destOrd="0" presId="urn:microsoft.com/office/officeart/2005/8/layout/hierarchy3"/>
    <dgm:cxn modelId="{49DCFDB4-D021-42FF-94F4-0E3E5EC78610}" srcId="{E95DA163-C702-4BF8-81D0-C5530F234160}" destId="{805FA21A-9EAF-4726-8FC8-0220590EBFEC}" srcOrd="0" destOrd="0" parTransId="{E5613733-D844-4E9E-8CB0-5037CB7C9407}" sibTransId="{0996B76F-9340-4067-88A5-76114E36D918}"/>
    <dgm:cxn modelId="{85B42FBA-20F5-B144-AEE3-57FAE59365A0}" type="presOf" srcId="{F9006047-6260-4330-97FD-B911AB8644A4}" destId="{7BEDB9D6-88E9-7542-8053-304B89AB7DBC}" srcOrd="0" destOrd="0" presId="urn:microsoft.com/office/officeart/2005/8/layout/hierarchy3"/>
    <dgm:cxn modelId="{202703C0-EFBC-46E0-8A03-8B789AD62520}" srcId="{E95DA163-C702-4BF8-81D0-C5530F234160}" destId="{FF4AECC5-EC37-4043-88EB-AD0F79234B3B}" srcOrd="3" destOrd="0" parTransId="{7F74E184-97BD-4ECD-8B66-FA2CC9D6FB32}" sibTransId="{DA5AAB08-206E-453C-BE95-3C5006A334DC}"/>
    <dgm:cxn modelId="{4FE4BEC7-1885-1948-954A-5161C8815275}" type="presOf" srcId="{FF4AECC5-EC37-4043-88EB-AD0F79234B3B}" destId="{AAF2666D-2D53-494F-9B2E-09CF5F3D5946}" srcOrd="1" destOrd="0" presId="urn:microsoft.com/office/officeart/2005/8/layout/hierarchy3"/>
    <dgm:cxn modelId="{7C085BD3-88DA-8D4F-84C4-E195382F53AF}" type="presOf" srcId="{805FA21A-9EAF-4726-8FC8-0220590EBFEC}" destId="{FD2F5CC5-5BF4-B84E-9003-D77AE2B09949}" srcOrd="0" destOrd="0" presId="urn:microsoft.com/office/officeart/2005/8/layout/hierarchy3"/>
    <dgm:cxn modelId="{E6446CD9-34C9-5C47-ADB0-04393AFC4F6E}" type="presOf" srcId="{2C4490DC-34D6-4E35-BC19-7741BCED9324}" destId="{C13306C3-C87D-6648-9D72-FFA9DDCCDA4A}" srcOrd="0" destOrd="0" presId="urn:microsoft.com/office/officeart/2005/8/layout/hierarchy3"/>
    <dgm:cxn modelId="{EFF5B194-510C-CE40-8589-697EAEEE3525}" type="presParOf" srcId="{AB95A543-7310-A447-AB79-3135AA977D55}" destId="{7709C762-04ED-5946-9F0A-D12077D60D41}" srcOrd="0" destOrd="0" presId="urn:microsoft.com/office/officeart/2005/8/layout/hierarchy3"/>
    <dgm:cxn modelId="{ACB30F4B-C70F-154D-AB92-2B4888AD06C1}" type="presParOf" srcId="{7709C762-04ED-5946-9F0A-D12077D60D41}" destId="{DCD74CA4-5EAC-904B-86B1-F2563C51E8F8}" srcOrd="0" destOrd="0" presId="urn:microsoft.com/office/officeart/2005/8/layout/hierarchy3"/>
    <dgm:cxn modelId="{36BCC825-2B49-3749-87AB-49AEE4C36A11}" type="presParOf" srcId="{DCD74CA4-5EAC-904B-86B1-F2563C51E8F8}" destId="{FD2F5CC5-5BF4-B84E-9003-D77AE2B09949}" srcOrd="0" destOrd="0" presId="urn:microsoft.com/office/officeart/2005/8/layout/hierarchy3"/>
    <dgm:cxn modelId="{28A1B454-490C-8741-BBFC-FE27A0B44697}" type="presParOf" srcId="{DCD74CA4-5EAC-904B-86B1-F2563C51E8F8}" destId="{22B8A3E2-18F6-6846-8067-12AE3CD25DF4}" srcOrd="1" destOrd="0" presId="urn:microsoft.com/office/officeart/2005/8/layout/hierarchy3"/>
    <dgm:cxn modelId="{8B994F5B-A697-5A4F-BC68-2CB96F3D1FD3}" type="presParOf" srcId="{7709C762-04ED-5946-9F0A-D12077D60D41}" destId="{59ACB462-C1C5-494F-9C6A-753F482072F7}" srcOrd="1" destOrd="0" presId="urn:microsoft.com/office/officeart/2005/8/layout/hierarchy3"/>
    <dgm:cxn modelId="{80C6703B-B6CF-DA44-9AB6-A02E5445E56D}" type="presParOf" srcId="{59ACB462-C1C5-494F-9C6A-753F482072F7}" destId="{82F163F8-D66A-DA47-AAEF-4970D58EE56D}" srcOrd="0" destOrd="0" presId="urn:microsoft.com/office/officeart/2005/8/layout/hierarchy3"/>
    <dgm:cxn modelId="{D000DA90-0AF7-304D-AC45-98AA723CAF83}" type="presParOf" srcId="{59ACB462-C1C5-494F-9C6A-753F482072F7}" destId="{B1F4FE66-6E94-844E-BCE9-EB3CF7BC1F9C}" srcOrd="1" destOrd="0" presId="urn:microsoft.com/office/officeart/2005/8/layout/hierarchy3"/>
    <dgm:cxn modelId="{75393747-121D-0E49-BAFA-1508A3BB2E28}" type="presParOf" srcId="{AB95A543-7310-A447-AB79-3135AA977D55}" destId="{2EC62F92-E80F-A844-A95F-060CF467DD29}" srcOrd="1" destOrd="0" presId="urn:microsoft.com/office/officeart/2005/8/layout/hierarchy3"/>
    <dgm:cxn modelId="{704ABC05-71EE-5847-909A-15BC58090EC6}" type="presParOf" srcId="{2EC62F92-E80F-A844-A95F-060CF467DD29}" destId="{B5E126B6-87A9-2245-9846-07A5996FF484}" srcOrd="0" destOrd="0" presId="urn:microsoft.com/office/officeart/2005/8/layout/hierarchy3"/>
    <dgm:cxn modelId="{683CE0D7-B602-F54A-8040-44BD3F14D068}" type="presParOf" srcId="{B5E126B6-87A9-2245-9846-07A5996FF484}" destId="{9322B39E-DE09-9946-B6B9-D44A2A1D16E9}" srcOrd="0" destOrd="0" presId="urn:microsoft.com/office/officeart/2005/8/layout/hierarchy3"/>
    <dgm:cxn modelId="{8AF5FA9D-DC19-134C-97CC-81C92B52C359}" type="presParOf" srcId="{B5E126B6-87A9-2245-9846-07A5996FF484}" destId="{23616424-80E0-FC46-A6B7-0E90BA222581}" srcOrd="1" destOrd="0" presId="urn:microsoft.com/office/officeart/2005/8/layout/hierarchy3"/>
    <dgm:cxn modelId="{6A3F8002-A1C7-5540-8DEC-2BA13C3671BF}" type="presParOf" srcId="{2EC62F92-E80F-A844-A95F-060CF467DD29}" destId="{AB65E296-A919-3E48-B35A-439F13982F66}" srcOrd="1" destOrd="0" presId="urn:microsoft.com/office/officeart/2005/8/layout/hierarchy3"/>
    <dgm:cxn modelId="{E4218A24-6128-7A42-A1A9-C22CF9B31D52}" type="presParOf" srcId="{AB65E296-A919-3E48-B35A-439F13982F66}" destId="{7BEDB9D6-88E9-7542-8053-304B89AB7DBC}" srcOrd="0" destOrd="0" presId="urn:microsoft.com/office/officeart/2005/8/layout/hierarchy3"/>
    <dgm:cxn modelId="{25CB8C5E-FE4B-C240-9E12-8191D5F2A06D}" type="presParOf" srcId="{AB65E296-A919-3E48-B35A-439F13982F66}" destId="{12FCFDB3-6DFA-F14F-8706-6ECBD72F4768}" srcOrd="1" destOrd="0" presId="urn:microsoft.com/office/officeart/2005/8/layout/hierarchy3"/>
    <dgm:cxn modelId="{849AB9A7-DC6C-BF43-BFFD-C54381BF45F1}" type="presParOf" srcId="{AB95A543-7310-A447-AB79-3135AA977D55}" destId="{374FE93B-E040-C440-B750-16EF635E4725}" srcOrd="2" destOrd="0" presId="urn:microsoft.com/office/officeart/2005/8/layout/hierarchy3"/>
    <dgm:cxn modelId="{BC2AEA8C-98D5-444A-BB75-4DE86EA705CF}" type="presParOf" srcId="{374FE93B-E040-C440-B750-16EF635E4725}" destId="{C7645EE6-0B09-A34C-B00B-1CAEE7F2C2E8}" srcOrd="0" destOrd="0" presId="urn:microsoft.com/office/officeart/2005/8/layout/hierarchy3"/>
    <dgm:cxn modelId="{1139BF46-573F-7748-A524-D9ACB0CFB455}" type="presParOf" srcId="{C7645EE6-0B09-A34C-B00B-1CAEE7F2C2E8}" destId="{5AAFD0BA-3ABD-3D45-9CB8-8B40F47034F4}" srcOrd="0" destOrd="0" presId="urn:microsoft.com/office/officeart/2005/8/layout/hierarchy3"/>
    <dgm:cxn modelId="{B6D6F48C-8FB0-844F-954E-C94A0480915C}" type="presParOf" srcId="{C7645EE6-0B09-A34C-B00B-1CAEE7F2C2E8}" destId="{821B7840-6228-D84E-8519-916ADA5D616E}" srcOrd="1" destOrd="0" presId="urn:microsoft.com/office/officeart/2005/8/layout/hierarchy3"/>
    <dgm:cxn modelId="{239240D6-D649-5346-AD23-E84C6F8DFDEA}" type="presParOf" srcId="{374FE93B-E040-C440-B750-16EF635E4725}" destId="{9897105D-D16C-DF41-885A-1FA4627BA8E8}" srcOrd="1" destOrd="0" presId="urn:microsoft.com/office/officeart/2005/8/layout/hierarchy3"/>
    <dgm:cxn modelId="{94E9FEE6-443F-D947-81D4-26B3C6125EF1}" type="presParOf" srcId="{9897105D-D16C-DF41-885A-1FA4627BA8E8}" destId="{5B571628-6683-9043-B120-4FFAAEF2529A}" srcOrd="0" destOrd="0" presId="urn:microsoft.com/office/officeart/2005/8/layout/hierarchy3"/>
    <dgm:cxn modelId="{0BD33194-3892-E44F-8A4B-50BA2EC30322}" type="presParOf" srcId="{9897105D-D16C-DF41-885A-1FA4627BA8E8}" destId="{C13306C3-C87D-6648-9D72-FFA9DDCCDA4A}" srcOrd="1" destOrd="0" presId="urn:microsoft.com/office/officeart/2005/8/layout/hierarchy3"/>
    <dgm:cxn modelId="{7B539EF6-E463-2749-A576-2CD9248858B2}" type="presParOf" srcId="{AB95A543-7310-A447-AB79-3135AA977D55}" destId="{CE9A207B-328E-6348-8806-D2040F777EC3}" srcOrd="3" destOrd="0" presId="urn:microsoft.com/office/officeart/2005/8/layout/hierarchy3"/>
    <dgm:cxn modelId="{E7C31B4C-8DE5-2B4D-AE3E-B367C05BF703}" type="presParOf" srcId="{CE9A207B-328E-6348-8806-D2040F777EC3}" destId="{79AD7D51-C139-764D-8F93-26822C7DC7BB}" srcOrd="0" destOrd="0" presId="urn:microsoft.com/office/officeart/2005/8/layout/hierarchy3"/>
    <dgm:cxn modelId="{1CBEC87E-06B7-5D46-9DD6-6BF846B8EB09}" type="presParOf" srcId="{79AD7D51-C139-764D-8F93-26822C7DC7BB}" destId="{5A95B2F2-FFB3-9043-84D0-AE42639D212F}" srcOrd="0" destOrd="0" presId="urn:microsoft.com/office/officeart/2005/8/layout/hierarchy3"/>
    <dgm:cxn modelId="{B9041272-6F98-2A40-92A8-C5CB2E2FD9FE}" type="presParOf" srcId="{79AD7D51-C139-764D-8F93-26822C7DC7BB}" destId="{AAF2666D-2D53-494F-9B2E-09CF5F3D5946}" srcOrd="1" destOrd="0" presId="urn:microsoft.com/office/officeart/2005/8/layout/hierarchy3"/>
    <dgm:cxn modelId="{F094BC9F-7A61-F945-B1F0-CD91BD21D777}" type="presParOf" srcId="{CE9A207B-328E-6348-8806-D2040F777EC3}" destId="{57ADDEA8-6471-9C42-9708-0D97FC77EE1D}" srcOrd="1" destOrd="0" presId="urn:microsoft.com/office/officeart/2005/8/layout/hierarchy3"/>
    <dgm:cxn modelId="{938C801C-220F-5641-9EFB-2E461727A261}" type="presParOf" srcId="{57ADDEA8-6471-9C42-9708-0D97FC77EE1D}" destId="{13FA4777-E9C5-E748-89E4-139F87E7469E}" srcOrd="0" destOrd="0" presId="urn:microsoft.com/office/officeart/2005/8/layout/hierarchy3"/>
    <dgm:cxn modelId="{FAFD2D39-06E5-1E4B-AE36-6876D5A6BBD3}" type="presParOf" srcId="{57ADDEA8-6471-9C42-9708-0D97FC77EE1D}" destId="{184D1C04-A4A8-5845-B71D-9C3BC562B68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A1348-FAF6-4684-B1C9-EA6F4CEAE52C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A9300-B955-406A-9C74-7BED555C897F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A71EB-9503-4787-AC77-347A8513041B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Substitutes words and text , such as pull-down and pop-up menus , for symbols and substitutes typing for pointing.</a:t>
          </a:r>
        </a:p>
      </dsp:txBody>
      <dsp:txXfrm>
        <a:off x="1568246" y="735468"/>
        <a:ext cx="6661353" cy="1357788"/>
      </dsp:txXfrm>
    </dsp:sp>
    <dsp:sp modelId="{8977FC06-DA3A-4316-8D9B-41D17E922CE6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ACF5C-CD90-492D-A41D-934A600316C4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1AFF6-D530-4A85-8407-FA0B4AEA524C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Combination of direct and indirect: Menus are textual list of operations (indirect) which can be accessed by pointing and then selecting it(direct).</a:t>
          </a:r>
        </a:p>
      </dsp:txBody>
      <dsp:txXfrm>
        <a:off x="1568246" y="2432705"/>
        <a:ext cx="6661353" cy="1357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05982-51E8-7A4F-AAE0-561786058739}">
      <dsp:nvSpPr>
        <dsp:cNvPr id="0" name=""/>
        <dsp:cNvSpPr/>
      </dsp:nvSpPr>
      <dsp:spPr>
        <a:xfrm>
          <a:off x="2411" y="5407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Symbol recognized faster than text.</a:t>
          </a:r>
        </a:p>
      </dsp:txBody>
      <dsp:txXfrm>
        <a:off x="2411" y="540742"/>
        <a:ext cx="1912739" cy="1147643"/>
      </dsp:txXfrm>
    </dsp:sp>
    <dsp:sp modelId="{CFE3296B-224D-F14D-A943-D31106FB2950}">
      <dsp:nvSpPr>
        <dsp:cNvPr id="0" name=""/>
        <dsp:cNvSpPr/>
      </dsp:nvSpPr>
      <dsp:spPr>
        <a:xfrm>
          <a:off x="2106423" y="5407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Fast learning</a:t>
          </a:r>
        </a:p>
      </dsp:txBody>
      <dsp:txXfrm>
        <a:off x="2106423" y="540742"/>
        <a:ext cx="1912739" cy="1147643"/>
      </dsp:txXfrm>
    </dsp:sp>
    <dsp:sp modelId="{2B7BF48B-3EC4-2345-B123-28AEAD64F63A}">
      <dsp:nvSpPr>
        <dsp:cNvPr id="0" name=""/>
        <dsp:cNvSpPr/>
      </dsp:nvSpPr>
      <dsp:spPr>
        <a:xfrm>
          <a:off x="4210436" y="5407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Faster use and problem solving</a:t>
          </a:r>
        </a:p>
      </dsp:txBody>
      <dsp:txXfrm>
        <a:off x="4210436" y="540742"/>
        <a:ext cx="1912739" cy="1147643"/>
      </dsp:txXfrm>
    </dsp:sp>
    <dsp:sp modelId="{EF5FD3CB-C513-504A-B94F-85ABFB49D752}">
      <dsp:nvSpPr>
        <dsp:cNvPr id="0" name=""/>
        <dsp:cNvSpPr/>
      </dsp:nvSpPr>
      <dsp:spPr>
        <a:xfrm>
          <a:off x="6314449" y="540742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Easier remembering</a:t>
          </a:r>
        </a:p>
      </dsp:txBody>
      <dsp:txXfrm>
        <a:off x="6314449" y="540742"/>
        <a:ext cx="1912739" cy="1147643"/>
      </dsp:txXfrm>
    </dsp:sp>
    <dsp:sp modelId="{D12865CB-13E5-854E-9F67-A49D5D7ACF99}">
      <dsp:nvSpPr>
        <dsp:cNvPr id="0" name=""/>
        <dsp:cNvSpPr/>
      </dsp:nvSpPr>
      <dsp:spPr>
        <a:xfrm>
          <a:off x="2411" y="18796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More natural</a:t>
          </a:r>
        </a:p>
      </dsp:txBody>
      <dsp:txXfrm>
        <a:off x="2411" y="1879659"/>
        <a:ext cx="1912739" cy="1147643"/>
      </dsp:txXfrm>
    </dsp:sp>
    <dsp:sp modelId="{955A55A4-3437-F54E-98D7-F3229FBD211F}">
      <dsp:nvSpPr>
        <dsp:cNvPr id="0" name=""/>
        <dsp:cNvSpPr/>
      </dsp:nvSpPr>
      <dsp:spPr>
        <a:xfrm>
          <a:off x="2106423" y="18796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Fewer Errors</a:t>
          </a:r>
        </a:p>
      </dsp:txBody>
      <dsp:txXfrm>
        <a:off x="2106423" y="1879659"/>
        <a:ext cx="1912739" cy="1147643"/>
      </dsp:txXfrm>
    </dsp:sp>
    <dsp:sp modelId="{5E6885F8-317F-8E44-8752-B46EC6BBBE12}">
      <dsp:nvSpPr>
        <dsp:cNvPr id="0" name=""/>
        <dsp:cNvSpPr/>
      </dsp:nvSpPr>
      <dsp:spPr>
        <a:xfrm>
          <a:off x="4210436" y="18796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May consume less space</a:t>
          </a:r>
        </a:p>
      </dsp:txBody>
      <dsp:txXfrm>
        <a:off x="4210436" y="1879659"/>
        <a:ext cx="1912739" cy="1147643"/>
      </dsp:txXfrm>
    </dsp:sp>
    <dsp:sp modelId="{8C54AE59-5EA3-6D43-80CE-BFBE28D66E41}">
      <dsp:nvSpPr>
        <dsp:cNvPr id="0" name=""/>
        <dsp:cNvSpPr/>
      </dsp:nvSpPr>
      <dsp:spPr>
        <a:xfrm>
          <a:off x="6314449" y="1879659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Immediate Feedback</a:t>
          </a:r>
        </a:p>
      </dsp:txBody>
      <dsp:txXfrm>
        <a:off x="6314449" y="1879659"/>
        <a:ext cx="1912739" cy="1147643"/>
      </dsp:txXfrm>
    </dsp:sp>
    <dsp:sp modelId="{A0D4DC3F-0CDE-3B49-A8DD-AF8C3CC925DA}">
      <dsp:nvSpPr>
        <dsp:cNvPr id="0" name=""/>
        <dsp:cNvSpPr/>
      </dsp:nvSpPr>
      <dsp:spPr>
        <a:xfrm>
          <a:off x="2106423" y="32185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Predictable system response</a:t>
          </a:r>
        </a:p>
      </dsp:txBody>
      <dsp:txXfrm>
        <a:off x="2106423" y="3218577"/>
        <a:ext cx="1912739" cy="1147643"/>
      </dsp:txXfrm>
    </dsp:sp>
    <dsp:sp modelId="{54AE9E59-1181-BA4B-AA1B-9032B892C467}">
      <dsp:nvSpPr>
        <dsp:cNvPr id="0" name=""/>
        <dsp:cNvSpPr/>
      </dsp:nvSpPr>
      <dsp:spPr>
        <a:xfrm>
          <a:off x="4210436" y="3218577"/>
          <a:ext cx="1912739" cy="1147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Low typing required</a:t>
          </a:r>
        </a:p>
      </dsp:txBody>
      <dsp:txXfrm>
        <a:off x="4210436" y="3218577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DF374-976D-7748-BEAC-453735F51860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Greater Design Complexity</a:t>
          </a:r>
        </a:p>
      </dsp:txBody>
      <dsp:txXfrm>
        <a:off x="495061" y="645"/>
        <a:ext cx="2262336" cy="1357401"/>
      </dsp:txXfrm>
    </dsp:sp>
    <dsp:sp modelId="{874C871E-6710-D143-AAFE-A0E97FDB20E0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Not always familiar</a:t>
          </a:r>
        </a:p>
      </dsp:txBody>
      <dsp:txXfrm>
        <a:off x="2983631" y="645"/>
        <a:ext cx="2262336" cy="1357401"/>
      </dsp:txXfrm>
    </dsp:sp>
    <dsp:sp modelId="{2309D489-7BBF-5241-92AA-B829E0FEA776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Inconsistencies in Technique and Terminology</a:t>
          </a:r>
        </a:p>
      </dsp:txBody>
      <dsp:txXfrm>
        <a:off x="5472201" y="645"/>
        <a:ext cx="2262336" cy="1357401"/>
      </dsp:txXfrm>
    </dsp:sp>
    <dsp:sp modelId="{D8677461-4AE6-B247-A0CD-783F191D3F67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May consume more screen space.</a:t>
          </a:r>
        </a:p>
      </dsp:txBody>
      <dsp:txXfrm>
        <a:off x="495061" y="1584280"/>
        <a:ext cx="2262336" cy="1357401"/>
      </dsp:txXfrm>
    </dsp:sp>
    <dsp:sp modelId="{29A39496-455F-314C-9FC1-DEABBF042C3F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Hardware Limitations</a:t>
          </a:r>
        </a:p>
      </dsp:txBody>
      <dsp:txXfrm>
        <a:off x="2983631" y="1584280"/>
        <a:ext cx="2262336" cy="1357401"/>
      </dsp:txXfrm>
    </dsp:sp>
    <dsp:sp modelId="{8017C991-D2AF-D641-87F0-01741D3B4D13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Increased chance of clutter and confusion</a:t>
          </a:r>
        </a:p>
      </dsp:txBody>
      <dsp:txXfrm>
        <a:off x="5472201" y="1584280"/>
        <a:ext cx="2262336" cy="1357401"/>
      </dsp:txXfrm>
    </dsp:sp>
    <dsp:sp modelId="{2322F7D3-F7BA-C647-A8B7-B07F2907465F}">
      <dsp:nvSpPr>
        <dsp:cNvPr id="0" name=""/>
        <dsp:cNvSpPr/>
      </dsp:nvSpPr>
      <dsp:spPr>
        <a:xfrm>
          <a:off x="1739346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Learning still necessary </a:t>
          </a:r>
        </a:p>
      </dsp:txBody>
      <dsp:txXfrm>
        <a:off x="1739346" y="3167916"/>
        <a:ext cx="2262336" cy="1357401"/>
      </dsp:txXfrm>
    </dsp:sp>
    <dsp:sp modelId="{115A4191-7996-2E4F-9E2B-E3BAA807E4D2}">
      <dsp:nvSpPr>
        <dsp:cNvPr id="0" name=""/>
        <dsp:cNvSpPr/>
      </dsp:nvSpPr>
      <dsp:spPr>
        <a:xfrm>
          <a:off x="4227916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Working Domain is the present (WYSIWYG)</a:t>
          </a:r>
        </a:p>
      </dsp:txBody>
      <dsp:txXfrm>
        <a:off x="4227916" y="3167916"/>
        <a:ext cx="2262336" cy="1357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60B0C-C666-4FBE-A596-0B5B0120080F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80AF5-873C-44EB-8944-1401994B55BC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F152B-1C2B-4F0C-A502-5F60D58968C4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Sophisticated Visual Presentation</a:t>
          </a:r>
          <a:endParaRPr lang="en-US" sz="1500" kern="1200"/>
        </a:p>
      </dsp:txBody>
      <dsp:txXfrm>
        <a:off x="228784" y="1313725"/>
        <a:ext cx="1641796" cy="656718"/>
      </dsp:txXfrm>
    </dsp:sp>
    <dsp:sp modelId="{E737E497-71AA-4B51-9593-6F66C621728A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D69DA-0388-4827-B4EF-18AA0B889CCD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8AE7F-748F-4C5C-BEEB-B92C1FA859FD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Pick-and-Click Interaction</a:t>
          </a:r>
          <a:endParaRPr lang="en-US" sz="1500" kern="1200"/>
        </a:p>
      </dsp:txBody>
      <dsp:txXfrm>
        <a:off x="2157895" y="1313725"/>
        <a:ext cx="1641796" cy="656718"/>
      </dsp:txXfrm>
    </dsp:sp>
    <dsp:sp modelId="{C44CF73E-80DD-4144-9ADB-5DC7F75F73EE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6E006-6A8B-4FB8-AA44-F643009D660C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A4D0B-5450-44DF-BA98-5DD626B2FE02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Restricted Set of Interface Options</a:t>
          </a:r>
          <a:endParaRPr lang="en-US" sz="1500" kern="1200"/>
        </a:p>
      </dsp:txBody>
      <dsp:txXfrm>
        <a:off x="4087007" y="1313725"/>
        <a:ext cx="1641796" cy="656718"/>
      </dsp:txXfrm>
    </dsp:sp>
    <dsp:sp modelId="{31AAF78E-0A22-4B8F-B9A4-8FC683BD3873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57566-C5BA-4C0E-A447-D699BF43F83D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FDFCD-BC04-48F1-BAAA-791F1633ACD0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Visualization</a:t>
          </a:r>
          <a:endParaRPr lang="en-US" sz="1500" kern="1200"/>
        </a:p>
      </dsp:txBody>
      <dsp:txXfrm>
        <a:off x="6016118" y="1313725"/>
        <a:ext cx="1641796" cy="656718"/>
      </dsp:txXfrm>
    </dsp:sp>
    <dsp:sp modelId="{BFFAF528-36BC-4888-A281-24D86ED60548}">
      <dsp:nvSpPr>
        <dsp:cNvPr id="0" name=""/>
        <dsp:cNvSpPr/>
      </dsp:nvSpPr>
      <dsp:spPr>
        <a:xfrm>
          <a:off x="1513490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139AA-4FCA-4F72-9D4E-8FEE06C8C696}">
      <dsp:nvSpPr>
        <dsp:cNvPr id="0" name=""/>
        <dsp:cNvSpPr/>
      </dsp:nvSpPr>
      <dsp:spPr>
        <a:xfrm>
          <a:off x="172692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493E6-0B57-49E1-B181-9C7C7E103648}">
      <dsp:nvSpPr>
        <dsp:cNvPr id="0" name=""/>
        <dsp:cNvSpPr/>
      </dsp:nvSpPr>
      <dsp:spPr>
        <a:xfrm>
          <a:off x="119334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Object Orientation</a:t>
          </a:r>
          <a:endParaRPr lang="en-US" sz="1500" kern="1200"/>
        </a:p>
      </dsp:txBody>
      <dsp:txXfrm>
        <a:off x="1193340" y="3694331"/>
        <a:ext cx="1641796" cy="656718"/>
      </dsp:txXfrm>
    </dsp:sp>
    <dsp:sp modelId="{9D9BDEF8-C0E0-4169-A668-571E920664C6}">
      <dsp:nvSpPr>
        <dsp:cNvPr id="0" name=""/>
        <dsp:cNvSpPr/>
      </dsp:nvSpPr>
      <dsp:spPr>
        <a:xfrm>
          <a:off x="3442601" y="2380893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062B9-9C0D-4578-9192-8E8E341302B6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25A8D-3D3B-4906-8A3B-705BE4A24FCB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Use of Recognition Memory</a:t>
          </a:r>
          <a:endParaRPr lang="en-US" sz="1500" kern="1200"/>
        </a:p>
      </dsp:txBody>
      <dsp:txXfrm>
        <a:off x="3122451" y="3694331"/>
        <a:ext cx="1641796" cy="656718"/>
      </dsp:txXfrm>
    </dsp:sp>
    <dsp:sp modelId="{5459295B-3126-4147-A6C1-AD962AFF1A46}">
      <dsp:nvSpPr>
        <dsp:cNvPr id="0" name=""/>
        <dsp:cNvSpPr/>
      </dsp:nvSpPr>
      <dsp:spPr>
        <a:xfrm>
          <a:off x="5371713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F59A8-03B0-4F55-A4E3-002D8F9A6547}">
      <dsp:nvSpPr>
        <dsp:cNvPr id="0" name=""/>
        <dsp:cNvSpPr/>
      </dsp:nvSpPr>
      <dsp:spPr>
        <a:xfrm>
          <a:off x="558514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62D4F-C45F-4C59-BB07-A5E2136288EC}">
      <dsp:nvSpPr>
        <dsp:cNvPr id="0" name=""/>
        <dsp:cNvSpPr/>
      </dsp:nvSpPr>
      <dsp:spPr>
        <a:xfrm>
          <a:off x="505156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Concurrent Performance of Functions</a:t>
          </a:r>
          <a:endParaRPr lang="en-US" sz="1500" kern="1200"/>
        </a:p>
      </dsp:txBody>
      <dsp:txXfrm>
        <a:off x="5051562" y="3694331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E4986-35F0-884B-A250-1587A5345D1E}">
      <dsp:nvSpPr>
        <dsp:cNvPr id="0" name=""/>
        <dsp:cNvSpPr/>
      </dsp:nvSpPr>
      <dsp:spPr>
        <a:xfrm rot="5400000">
          <a:off x="4982722" y="-2046475"/>
          <a:ext cx="760467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Example: Selecting multiple files in Windows Explorer to delete at once.</a:t>
          </a:r>
        </a:p>
      </dsp:txBody>
      <dsp:txXfrm rot="-5400000">
        <a:off x="2839212" y="134158"/>
        <a:ext cx="5010365" cy="686221"/>
      </dsp:txXfrm>
    </dsp:sp>
    <dsp:sp modelId="{6CC11213-7496-8547-BD9C-73FE78DC2BC4}">
      <dsp:nvSpPr>
        <dsp:cNvPr id="0" name=""/>
        <dsp:cNvSpPr/>
      </dsp:nvSpPr>
      <dsp:spPr>
        <a:xfrm>
          <a:off x="0" y="1976"/>
          <a:ext cx="2839211" cy="95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Collection: Group of objects selected together.</a:t>
          </a:r>
        </a:p>
      </dsp:txBody>
      <dsp:txXfrm>
        <a:off x="46404" y="48380"/>
        <a:ext cx="2746403" cy="857775"/>
      </dsp:txXfrm>
    </dsp:sp>
    <dsp:sp modelId="{4B2AFE24-0787-2C49-B600-318CBDC07237}">
      <dsp:nvSpPr>
        <dsp:cNvPr id="0" name=""/>
        <dsp:cNvSpPr/>
      </dsp:nvSpPr>
      <dsp:spPr>
        <a:xfrm rot="5400000">
          <a:off x="4982722" y="-1048362"/>
          <a:ext cx="760467" cy="5047488"/>
        </a:xfrm>
        <a:prstGeom prst="round2Same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Example: Linked Excel cells with formulas update together.</a:t>
          </a:r>
        </a:p>
      </dsp:txBody>
      <dsp:txXfrm rot="-5400000">
        <a:off x="2839212" y="1132271"/>
        <a:ext cx="5010365" cy="686221"/>
      </dsp:txXfrm>
    </dsp:sp>
    <dsp:sp modelId="{BDC75DA2-3FDC-BB4D-861E-531ADAB3E04E}">
      <dsp:nvSpPr>
        <dsp:cNvPr id="0" name=""/>
        <dsp:cNvSpPr/>
      </dsp:nvSpPr>
      <dsp:spPr>
        <a:xfrm>
          <a:off x="0" y="1000089"/>
          <a:ext cx="2839211" cy="950583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Constraint: Changing one object affects others in the group.</a:t>
          </a:r>
        </a:p>
      </dsp:txBody>
      <dsp:txXfrm>
        <a:off x="46404" y="1046493"/>
        <a:ext cx="2746403" cy="857775"/>
      </dsp:txXfrm>
    </dsp:sp>
    <dsp:sp modelId="{EE7B1A1F-3619-0245-A828-3DE86EC4D719}">
      <dsp:nvSpPr>
        <dsp:cNvPr id="0" name=""/>
        <dsp:cNvSpPr/>
      </dsp:nvSpPr>
      <dsp:spPr>
        <a:xfrm rot="5400000">
          <a:off x="4982722" y="-50249"/>
          <a:ext cx="760467" cy="5047488"/>
        </a:xfrm>
        <a:prstGeom prst="round2Same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Example: Grouped shapes in PowerPoint move/resize together.</a:t>
          </a:r>
        </a:p>
      </dsp:txBody>
      <dsp:txXfrm rot="-5400000">
        <a:off x="2839212" y="2130384"/>
        <a:ext cx="5010365" cy="686221"/>
      </dsp:txXfrm>
    </dsp:sp>
    <dsp:sp modelId="{80345463-8097-BC45-9205-BADA8D9BAA91}">
      <dsp:nvSpPr>
        <dsp:cNvPr id="0" name=""/>
        <dsp:cNvSpPr/>
      </dsp:nvSpPr>
      <dsp:spPr>
        <a:xfrm>
          <a:off x="0" y="1998202"/>
          <a:ext cx="2839211" cy="95058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Composite: Aggregated objects treated as one.</a:t>
          </a:r>
        </a:p>
      </dsp:txBody>
      <dsp:txXfrm>
        <a:off x="46404" y="2044606"/>
        <a:ext cx="2746403" cy="857775"/>
      </dsp:txXfrm>
    </dsp:sp>
    <dsp:sp modelId="{4C5D42BC-01B7-FE47-A47D-F532A69C6ED6}">
      <dsp:nvSpPr>
        <dsp:cNvPr id="0" name=""/>
        <dsp:cNvSpPr/>
      </dsp:nvSpPr>
      <dsp:spPr>
        <a:xfrm rot="5400000">
          <a:off x="4982722" y="947863"/>
          <a:ext cx="760467" cy="5047488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Example: Folder containing files; slide containing text boxes/images.</a:t>
          </a:r>
        </a:p>
      </dsp:txBody>
      <dsp:txXfrm rot="-5400000">
        <a:off x="2839212" y="3128497"/>
        <a:ext cx="5010365" cy="686221"/>
      </dsp:txXfrm>
    </dsp:sp>
    <dsp:sp modelId="{E543F142-7D28-7F4A-BBA6-BCB107540A88}">
      <dsp:nvSpPr>
        <dsp:cNvPr id="0" name=""/>
        <dsp:cNvSpPr/>
      </dsp:nvSpPr>
      <dsp:spPr>
        <a:xfrm>
          <a:off x="0" y="2996315"/>
          <a:ext cx="2839211" cy="950583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Container: Object holding other objects.</a:t>
          </a:r>
        </a:p>
      </dsp:txBody>
      <dsp:txXfrm>
        <a:off x="46404" y="3042719"/>
        <a:ext cx="2746403" cy="8577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11E16-1539-4650-A313-6419599A1C27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E32E6-64FF-447D-A2AD-8339E5CA372C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E1AE3-9AE9-4582-B26A-5E2EBDDEBEA0}">
      <dsp:nvSpPr>
        <dsp:cNvPr id="0" name=""/>
        <dsp:cNvSpPr/>
      </dsp:nvSpPr>
      <dsp:spPr>
        <a:xfrm>
          <a:off x="1568246" y="735468"/>
          <a:ext cx="3703320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Properties: Characteristics that describe an object.</a:t>
          </a:r>
        </a:p>
      </dsp:txBody>
      <dsp:txXfrm>
        <a:off x="1568246" y="735468"/>
        <a:ext cx="3703320" cy="1357788"/>
      </dsp:txXfrm>
    </dsp:sp>
    <dsp:sp modelId="{5263122C-8EBD-4E45-A128-982885CAB6DF}">
      <dsp:nvSpPr>
        <dsp:cNvPr id="0" name=""/>
        <dsp:cNvSpPr/>
      </dsp:nvSpPr>
      <dsp:spPr>
        <a:xfrm>
          <a:off x="5271566" y="735468"/>
          <a:ext cx="29580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Example: For an image → size, resolution, format, position.</a:t>
          </a:r>
        </a:p>
      </dsp:txBody>
      <dsp:txXfrm>
        <a:off x="5271566" y="735468"/>
        <a:ext cx="2958033" cy="1357788"/>
      </dsp:txXfrm>
    </dsp:sp>
    <dsp:sp modelId="{E9E2E425-BED8-400E-9F82-156ADD319094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1B05A-0B70-4D86-B857-12AEE3F68D65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9D469-D8C9-46A9-9E87-410CA5A8EF57}">
      <dsp:nvSpPr>
        <dsp:cNvPr id="0" name=""/>
        <dsp:cNvSpPr/>
      </dsp:nvSpPr>
      <dsp:spPr>
        <a:xfrm>
          <a:off x="1568246" y="2432705"/>
          <a:ext cx="3703320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Commands: Actions that manipulate objects.</a:t>
          </a:r>
        </a:p>
      </dsp:txBody>
      <dsp:txXfrm>
        <a:off x="1568246" y="2432705"/>
        <a:ext cx="3703320" cy="1357788"/>
      </dsp:txXfrm>
    </dsp:sp>
    <dsp:sp modelId="{11B29180-3434-441A-9635-24B66C2C14DC}">
      <dsp:nvSpPr>
        <dsp:cNvPr id="0" name=""/>
        <dsp:cNvSpPr/>
      </dsp:nvSpPr>
      <dsp:spPr>
        <a:xfrm>
          <a:off x="5271566" y="2432705"/>
          <a:ext cx="295803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Example: Copy, Paste, Delete, Print.</a:t>
          </a:r>
        </a:p>
      </dsp:txBody>
      <dsp:txXfrm>
        <a:off x="5271566" y="2432705"/>
        <a:ext cx="2958033" cy="13577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37E97-73C5-8845-B60E-20EA963E4999}">
      <dsp:nvSpPr>
        <dsp:cNvPr id="0" name=""/>
        <dsp:cNvSpPr/>
      </dsp:nvSpPr>
      <dsp:spPr>
        <a:xfrm>
          <a:off x="1577340" y="347"/>
          <a:ext cx="6309360" cy="19165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6815" rIns="122419" bIns="48681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Application-Oriented: Action → Object.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Example: In DOS editors, choose 'Delete' then specify the file.</a:t>
          </a:r>
        </a:p>
      </dsp:txBody>
      <dsp:txXfrm>
        <a:off x="1577340" y="347"/>
        <a:ext cx="6309360" cy="1916593"/>
      </dsp:txXfrm>
    </dsp:sp>
    <dsp:sp modelId="{499A04ED-AD65-5C4A-B839-E000192EA5E0}">
      <dsp:nvSpPr>
        <dsp:cNvPr id="0" name=""/>
        <dsp:cNvSpPr/>
      </dsp:nvSpPr>
      <dsp:spPr>
        <a:xfrm>
          <a:off x="0" y="347"/>
          <a:ext cx="1577340" cy="191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189317" rIns="83468" bIns="18931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Action</a:t>
          </a:r>
        </a:p>
      </dsp:txBody>
      <dsp:txXfrm>
        <a:off x="0" y="347"/>
        <a:ext cx="1577340" cy="1916593"/>
      </dsp:txXfrm>
    </dsp:sp>
    <dsp:sp modelId="{8008CDD9-E11E-F94A-AFCF-AD7FC4A2A145}">
      <dsp:nvSpPr>
        <dsp:cNvPr id="0" name=""/>
        <dsp:cNvSpPr/>
      </dsp:nvSpPr>
      <dsp:spPr>
        <a:xfrm>
          <a:off x="1577340" y="2031935"/>
          <a:ext cx="6309360" cy="191659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6815" rIns="122419" bIns="486815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Object-Oriented: Object → Action.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Example: Right-click a file in Windows, then select 'Delete'.</a:t>
          </a:r>
        </a:p>
      </dsp:txBody>
      <dsp:txXfrm>
        <a:off x="1577340" y="2031935"/>
        <a:ext cx="6309360" cy="1916593"/>
      </dsp:txXfrm>
    </dsp:sp>
    <dsp:sp modelId="{F8C0F21B-070D-2A43-948C-DC1EDF10DAA5}">
      <dsp:nvSpPr>
        <dsp:cNvPr id="0" name=""/>
        <dsp:cNvSpPr/>
      </dsp:nvSpPr>
      <dsp:spPr>
        <a:xfrm>
          <a:off x="0" y="2031935"/>
          <a:ext cx="1577340" cy="1916593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189317" rIns="83468" bIns="18931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Object</a:t>
          </a:r>
        </a:p>
      </dsp:txBody>
      <dsp:txXfrm>
        <a:off x="0" y="2031935"/>
        <a:ext cx="1577340" cy="19165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F5CC5-5BF4-B84E-9003-D77AE2B09949}">
      <dsp:nvSpPr>
        <dsp:cNvPr id="0" name=""/>
        <dsp:cNvSpPr/>
      </dsp:nvSpPr>
      <dsp:spPr>
        <a:xfrm>
          <a:off x="1444" y="1040828"/>
          <a:ext cx="1659749" cy="82987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Composed View: Complete, combined view.</a:t>
          </a:r>
        </a:p>
      </dsp:txBody>
      <dsp:txXfrm>
        <a:off x="25750" y="1065134"/>
        <a:ext cx="1611137" cy="781262"/>
      </dsp:txXfrm>
    </dsp:sp>
    <dsp:sp modelId="{82F163F8-D66A-DA47-AAEF-4970D58EE56D}">
      <dsp:nvSpPr>
        <dsp:cNvPr id="0" name=""/>
        <dsp:cNvSpPr/>
      </dsp:nvSpPr>
      <dsp:spPr>
        <a:xfrm>
          <a:off x="167419" y="1870703"/>
          <a:ext cx="165974" cy="6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06"/>
              </a:lnTo>
              <a:lnTo>
                <a:pt x="165974" y="6224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4FE66-6E94-844E-BCE9-EB3CF7BC1F9C}">
      <dsp:nvSpPr>
        <dsp:cNvPr id="0" name=""/>
        <dsp:cNvSpPr/>
      </dsp:nvSpPr>
      <dsp:spPr>
        <a:xfrm>
          <a:off x="333394" y="2078172"/>
          <a:ext cx="1327799" cy="829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 Print layout view of a document.</a:t>
          </a:r>
        </a:p>
      </dsp:txBody>
      <dsp:txXfrm>
        <a:off x="357700" y="2102478"/>
        <a:ext cx="1279187" cy="781262"/>
      </dsp:txXfrm>
    </dsp:sp>
    <dsp:sp modelId="{9322B39E-DE09-9946-B6B9-D44A2A1D16E9}">
      <dsp:nvSpPr>
        <dsp:cNvPr id="0" name=""/>
        <dsp:cNvSpPr/>
      </dsp:nvSpPr>
      <dsp:spPr>
        <a:xfrm>
          <a:off x="2076131" y="1040828"/>
          <a:ext cx="1659749" cy="829874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Contents View: Shows items contained.</a:t>
          </a:r>
        </a:p>
      </dsp:txBody>
      <dsp:txXfrm>
        <a:off x="2100437" y="1065134"/>
        <a:ext cx="1611137" cy="781262"/>
      </dsp:txXfrm>
    </dsp:sp>
    <dsp:sp modelId="{7BEDB9D6-88E9-7542-8053-304B89AB7DBC}">
      <dsp:nvSpPr>
        <dsp:cNvPr id="0" name=""/>
        <dsp:cNvSpPr/>
      </dsp:nvSpPr>
      <dsp:spPr>
        <a:xfrm>
          <a:off x="2242106" y="1870703"/>
          <a:ext cx="165974" cy="6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06"/>
              </a:lnTo>
              <a:lnTo>
                <a:pt x="165974" y="6224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CFDB3-6DFA-F14F-8706-6ECBD72F4768}">
      <dsp:nvSpPr>
        <dsp:cNvPr id="0" name=""/>
        <dsp:cNvSpPr/>
      </dsp:nvSpPr>
      <dsp:spPr>
        <a:xfrm>
          <a:off x="2408081" y="2078172"/>
          <a:ext cx="1327799" cy="829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 File list in a folder.</a:t>
          </a:r>
        </a:p>
      </dsp:txBody>
      <dsp:txXfrm>
        <a:off x="2432387" y="2102478"/>
        <a:ext cx="1279187" cy="781262"/>
      </dsp:txXfrm>
    </dsp:sp>
    <dsp:sp modelId="{5AAFD0BA-3ABD-3D45-9CB8-8B40F47034F4}">
      <dsp:nvSpPr>
        <dsp:cNvPr id="0" name=""/>
        <dsp:cNvSpPr/>
      </dsp:nvSpPr>
      <dsp:spPr>
        <a:xfrm>
          <a:off x="4150818" y="1040828"/>
          <a:ext cx="1659749" cy="829874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Settings View: Shows options and configurations.</a:t>
          </a:r>
        </a:p>
      </dsp:txBody>
      <dsp:txXfrm>
        <a:off x="4175124" y="1065134"/>
        <a:ext cx="1611137" cy="781262"/>
      </dsp:txXfrm>
    </dsp:sp>
    <dsp:sp modelId="{5B571628-6683-9043-B120-4FFAAEF2529A}">
      <dsp:nvSpPr>
        <dsp:cNvPr id="0" name=""/>
        <dsp:cNvSpPr/>
      </dsp:nvSpPr>
      <dsp:spPr>
        <a:xfrm>
          <a:off x="4316793" y="1870703"/>
          <a:ext cx="165974" cy="6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06"/>
              </a:lnTo>
              <a:lnTo>
                <a:pt x="165974" y="6224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306C3-C87D-6648-9D72-FFA9DDCCDA4A}">
      <dsp:nvSpPr>
        <dsp:cNvPr id="0" name=""/>
        <dsp:cNvSpPr/>
      </dsp:nvSpPr>
      <dsp:spPr>
        <a:xfrm>
          <a:off x="4482768" y="2078172"/>
          <a:ext cx="1327799" cy="829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 Properties dialog box.</a:t>
          </a:r>
        </a:p>
      </dsp:txBody>
      <dsp:txXfrm>
        <a:off x="4507074" y="2102478"/>
        <a:ext cx="1279187" cy="781262"/>
      </dsp:txXfrm>
    </dsp:sp>
    <dsp:sp modelId="{5A95B2F2-FFB3-9043-84D0-AE42639D212F}">
      <dsp:nvSpPr>
        <dsp:cNvPr id="0" name=""/>
        <dsp:cNvSpPr/>
      </dsp:nvSpPr>
      <dsp:spPr>
        <a:xfrm>
          <a:off x="6225506" y="1040828"/>
          <a:ext cx="1659749" cy="82987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Help View: Provides guidance.</a:t>
          </a:r>
        </a:p>
      </dsp:txBody>
      <dsp:txXfrm>
        <a:off x="6249812" y="1065134"/>
        <a:ext cx="1611137" cy="781262"/>
      </dsp:txXfrm>
    </dsp:sp>
    <dsp:sp modelId="{13FA4777-E9C5-E748-89E4-139F87E7469E}">
      <dsp:nvSpPr>
        <dsp:cNvPr id="0" name=""/>
        <dsp:cNvSpPr/>
      </dsp:nvSpPr>
      <dsp:spPr>
        <a:xfrm>
          <a:off x="6391481" y="1870703"/>
          <a:ext cx="165974" cy="62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406"/>
              </a:lnTo>
              <a:lnTo>
                <a:pt x="165974" y="6224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D1C04-A4A8-5845-B71D-9C3BC562B687}">
      <dsp:nvSpPr>
        <dsp:cNvPr id="0" name=""/>
        <dsp:cNvSpPr/>
      </dsp:nvSpPr>
      <dsp:spPr>
        <a:xfrm>
          <a:off x="6557456" y="2078172"/>
          <a:ext cx="1327799" cy="829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 Help section in MS Word.</a:t>
          </a:r>
        </a:p>
      </dsp:txBody>
      <dsp:txXfrm>
        <a:off x="6581762" y="2102478"/>
        <a:ext cx="1279187" cy="781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DD4B0-D189-4C3F-8A9B-9A7C8A39276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38112-522A-486C-A31A-61AE3E9F9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8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0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0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7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F1327-BAD8-4D68-B968-AF5194007CB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B7E9-DEC9-4F61-B101-92CD84C30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1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7015" y="1967168"/>
            <a:ext cx="4001197" cy="3004145"/>
          </a:xfrm>
        </p:spPr>
        <p:txBody>
          <a:bodyPr>
            <a:normAutofit/>
          </a:bodyPr>
          <a:lstStyle/>
          <a:p>
            <a:r>
              <a:rPr lang="en-US" dirty="0"/>
              <a:t>GUI and its Characteristics</a:t>
            </a: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1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61789" y="0"/>
            <a:ext cx="1303050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73320" y="5717906"/>
            <a:ext cx="1328707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C:\Users\mca\Desktop\h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1" r="10280" b="-2"/>
          <a:stretch>
            <a:fillRect/>
          </a:stretch>
        </p:blipFill>
        <p:spPr bwMode="auto">
          <a:xfrm>
            <a:off x="473880" y="598720"/>
            <a:ext cx="3883686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390384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Characteristics of Graphical User Interface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>
                <a:latin typeface="Times New Roman" pitchFamily="18" charset="0"/>
                <a:cs typeface="Times New Roman" pitchFamily="18" charset="0"/>
              </a:rPr>
              <a:t>Sophisticated Visual Presentation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>
                <a:latin typeface="Times New Roman" pitchFamily="18" charset="0"/>
                <a:cs typeface="Times New Roman" pitchFamily="18" charset="0"/>
              </a:rPr>
              <a:t>-visual aspect of the interface   (</a:t>
            </a:r>
            <a:r>
              <a:rPr lang="en-GB" sz="1800" err="1">
                <a:latin typeface="Times New Roman" pitchFamily="18" charset="0"/>
                <a:cs typeface="Times New Roman" pitchFamily="18" charset="0"/>
              </a:rPr>
              <a:t>menus,colors,windows</a:t>
            </a:r>
            <a:r>
              <a:rPr lang="en-GB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GB" sz="18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>
                <a:latin typeface="Times New Roman" pitchFamily="18" charset="0"/>
                <a:cs typeface="Times New Roman" pitchFamily="18" charset="0"/>
              </a:rPr>
              <a:t>Pick-and-Click Interaction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>
                <a:latin typeface="Times New Roman" pitchFamily="18" charset="0"/>
                <a:cs typeface="Times New Roman" pitchFamily="18" charset="0"/>
              </a:rPr>
              <a:t>Pick</a:t>
            </a:r>
            <a:r>
              <a:rPr lang="en-GB" sz="1800">
                <a:latin typeface="Times New Roman" pitchFamily="18" charset="0"/>
                <a:cs typeface="Times New Roman" pitchFamily="18" charset="0"/>
              </a:rPr>
              <a:t>-to identify an element for  a proposed action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>
                <a:latin typeface="Times New Roman" pitchFamily="18" charset="0"/>
                <a:cs typeface="Times New Roman" pitchFamily="18" charset="0"/>
              </a:rPr>
              <a:t>Click</a:t>
            </a:r>
            <a:r>
              <a:rPr lang="en-GB" sz="1800">
                <a:latin typeface="Times New Roman" pitchFamily="18" charset="0"/>
                <a:cs typeface="Times New Roman" pitchFamily="18" charset="0"/>
              </a:rPr>
              <a:t>- Signal to perform an action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>
                <a:latin typeface="Times New Roman" pitchFamily="18" charset="0"/>
                <a:cs typeface="Times New Roman" pitchFamily="18" charset="0"/>
              </a:rPr>
              <a:t>Restricted Set of Interface Options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>
                <a:latin typeface="Times New Roman" pitchFamily="18" charset="0"/>
                <a:cs typeface="Times New Roman" pitchFamily="18" charset="0"/>
              </a:rPr>
              <a:t>-Alternatives available to the user is what is presented on the screen.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b="1"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>
                <a:latin typeface="Times New Roman" pitchFamily="18" charset="0"/>
                <a:cs typeface="Times New Roman" pitchFamily="18" charset="0"/>
              </a:rPr>
              <a:t>-Cognitive process that allows people to understand information that is difficult to </a:t>
            </a:r>
            <a:r>
              <a:rPr lang="en-GB" sz="1800" err="1">
                <a:latin typeface="Times New Roman" pitchFamily="18" charset="0"/>
                <a:cs typeface="Times New Roman" pitchFamily="18" charset="0"/>
              </a:rPr>
              <a:t>percieve</a:t>
            </a:r>
            <a:r>
              <a:rPr lang="en-GB" sz="1800">
                <a:latin typeface="Times New Roman" pitchFamily="18" charset="0"/>
                <a:cs typeface="Times New Roman" pitchFamily="18" charset="0"/>
              </a:rPr>
              <a:t>, because it is either too voluminous or too abstract.</a:t>
            </a:r>
          </a:p>
        </p:txBody>
      </p:sp>
    </p:spTree>
    <p:extLst>
      <p:ext uri="{BB962C8B-B14F-4D97-AF65-F5344CB8AC3E}">
        <p14:creationId xmlns:p14="http://schemas.microsoft.com/office/powerpoint/2010/main" val="279133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of Graphical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Object Orientation</a:t>
            </a:r>
          </a:p>
          <a:p>
            <a:pPr>
              <a:lnSpc>
                <a:spcPct val="85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38600" y="2216727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3200" y="3435927"/>
            <a:ext cx="1676400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(Physical objects-printer)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4177144" y="3456708"/>
            <a:ext cx="1766456" cy="1039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  <a:p>
            <a:pPr algn="ctr"/>
            <a:r>
              <a:rPr lang="en-US" dirty="0"/>
              <a:t>(object holding other object)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47800" y="34290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(present information-text)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5188527"/>
            <a:ext cx="1447800" cy="907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Work-area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(temporary storage)</a:t>
            </a:r>
          </a:p>
        </p:txBody>
      </p:sp>
      <p:sp>
        <p:nvSpPr>
          <p:cNvPr id="9" name="Rectangle 8"/>
          <p:cNvSpPr/>
          <p:nvPr/>
        </p:nvSpPr>
        <p:spPr>
          <a:xfrm>
            <a:off x="4755573" y="51816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Folder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Long term storage)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26327" y="5188526"/>
            <a:ext cx="1447800" cy="907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Workplace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(Desktop)</a:t>
            </a:r>
          </a:p>
        </p:txBody>
      </p:sp>
      <p:cxnSp>
        <p:nvCxnSpPr>
          <p:cNvPr id="12" name="Straight Arrow Connector 11"/>
          <p:cNvCxnSpPr>
            <a:stCxn id="4" idx="1"/>
          </p:cNvCxnSpPr>
          <p:nvPr/>
        </p:nvCxnSpPr>
        <p:spPr>
          <a:xfrm flipH="1">
            <a:off x="2971800" y="2445327"/>
            <a:ext cx="1066800" cy="98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4762500" y="2673927"/>
            <a:ext cx="0" cy="755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5" idx="0"/>
          </p:cNvCxnSpPr>
          <p:nvPr/>
        </p:nvCxnSpPr>
        <p:spPr>
          <a:xfrm>
            <a:off x="5486400" y="2445327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038600" y="44958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</p:cNvCxnSpPr>
          <p:nvPr/>
        </p:nvCxnSpPr>
        <p:spPr>
          <a:xfrm>
            <a:off x="5060372" y="4495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638800" y="449580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4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Characteristics of Graphical User Interface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700" dirty="0"/>
              <a:t>Objects can be composed of </a:t>
            </a:r>
            <a:r>
              <a:rPr lang="en-GB" sz="2700" dirty="0" err="1"/>
              <a:t>subobjects</a:t>
            </a:r>
            <a:endParaRPr lang="en-GB" sz="2700" dirty="0"/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700" dirty="0"/>
              <a:t>-(object can be document and document may have </a:t>
            </a:r>
            <a:r>
              <a:rPr lang="en-GB" sz="2700" dirty="0" err="1"/>
              <a:t>text,paragraph</a:t>
            </a:r>
            <a:r>
              <a:rPr lang="en-GB" sz="2700" dirty="0"/>
              <a:t> etc.)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700" dirty="0"/>
              <a:t>Relation between objects are given as follows: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700" b="1" dirty="0"/>
              <a:t>Collection</a:t>
            </a:r>
            <a:r>
              <a:rPr lang="en-GB" sz="2700" dirty="0"/>
              <a:t>-simplest relationship, multiple selection of object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700" b="1" dirty="0"/>
              <a:t>Constraint</a:t>
            </a:r>
            <a:r>
              <a:rPr lang="en-GB" sz="2700" dirty="0"/>
              <a:t>-stronger object relationship, changing an object in a set affects other objects too in a set.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428974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Relationships Between Objects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01161C-9369-CFFC-31FC-A8C188FE3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636119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Characteristics of Graphical User Interface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000" b="1" dirty="0"/>
              <a:t>Composite</a:t>
            </a:r>
            <a:r>
              <a:rPr lang="en-GB" sz="3000" dirty="0"/>
              <a:t>-aggregation of objects can be defined as an object.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000" b="1" dirty="0"/>
              <a:t>Container</a:t>
            </a:r>
            <a:r>
              <a:rPr lang="en-GB" sz="3000" dirty="0"/>
              <a:t>- object in which other object exist.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000" dirty="0"/>
              <a:t>Objects have properties or attributes.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000" dirty="0"/>
              <a:t>Commands are actions that manipulate objects.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000" dirty="0"/>
              <a:t>When a text based system was developed, it was called an application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976128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Properties and Commands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7F08F0-255C-AB24-D8AF-71A78F6AC8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/>
              <a:t>Application-Oriented vs Object-Oriented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E8CC47-1572-84E7-B04C-5B73A84E2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89372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/>
              <a:t>Views: Ways of Looking at an Object’s Information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2E78A0-2BAA-55EB-A563-0B68CDD92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89033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Characteristics of Graphical User Interface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200" dirty="0"/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Application oriented approach is- </a:t>
            </a:r>
            <a:r>
              <a:rPr lang="en-GB" sz="2200" dirty="0" err="1"/>
              <a:t>action:object</a:t>
            </a:r>
            <a:r>
              <a:rPr lang="en-GB" sz="2200" dirty="0"/>
              <a:t> Approach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200" dirty="0"/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Object oriented approach is- </a:t>
            </a:r>
            <a:r>
              <a:rPr lang="en-GB" sz="2200" dirty="0" err="1"/>
              <a:t>object:action</a:t>
            </a:r>
            <a:r>
              <a:rPr lang="en-GB" sz="2200" dirty="0"/>
              <a:t> Approach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200" dirty="0"/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Views: ways of looking at an object’s information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200" dirty="0"/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There are 4 kinds of views: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1. Composed 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2. Contents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3. Settings</a:t>
            </a:r>
          </a:p>
          <a:p>
            <a:pPr marL="0" indent="0">
              <a:lnSpc>
                <a:spcPct val="90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/>
              <a:t>4. Help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200" dirty="0"/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84585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Characteristics of Graphical User Interface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Use of Recognition Memory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Concurrent Performance of Functions</a:t>
            </a:r>
          </a:p>
        </p:txBody>
      </p:sp>
    </p:spTree>
    <p:extLst>
      <p:ext uri="{BB962C8B-B14F-4D97-AF65-F5344CB8AC3E}">
        <p14:creationId xmlns:p14="http://schemas.microsoft.com/office/powerpoint/2010/main" val="204006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Graphical User Interface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 User interface is a collection of techniques and mechanisms to interact with something.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What the user interacts with is a collection of elements referred to as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Objects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are always visible to the user and are used to perform tasks.</a:t>
            </a:r>
          </a:p>
          <a:p>
            <a:pPr>
              <a:lnSpc>
                <a:spcPct val="9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People perform operations called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actions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, on objects. </a:t>
            </a:r>
          </a:p>
          <a:p>
            <a:pPr>
              <a:lnSpc>
                <a:spcPct val="90000"/>
              </a:lnSpc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57972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IN" sz="2800"/>
              <a:t>Recognition Memory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58B11693-D93F-41A8-E502-EC02E69B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78" r="15619" b="-1"/>
          <a:stretch>
            <a:fillRect/>
          </a:stretch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 fontScale="92500" lnSpcReduction="10000"/>
          </a:bodyPr>
          <a:lstStyle/>
          <a:p>
            <a:endParaRPr lang="en-IN" sz="2400" dirty="0"/>
          </a:p>
          <a:p>
            <a:r>
              <a:rPr lang="en-IN" sz="2400" dirty="0"/>
              <a:t>Recognition is easier than recall.</a:t>
            </a:r>
          </a:p>
          <a:p>
            <a:r>
              <a:rPr lang="en-IN" sz="2400" dirty="0"/>
              <a:t>UI should present options visually for easier use.</a:t>
            </a:r>
          </a:p>
          <a:p>
            <a:pPr lvl="1"/>
            <a:r>
              <a:rPr lang="en-IN" sz="2400" dirty="0"/>
              <a:t>Example: Selecting a command from a toolbar icon instead of remembering its exact name.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500"/>
              <a:t>Concurrent Performance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IN" sz="1700" dirty="0"/>
          </a:p>
          <a:p>
            <a:r>
              <a:rPr lang="en-IN" sz="2400" dirty="0"/>
              <a:t>Ability to perform multiple tasks in the same interface.</a:t>
            </a:r>
          </a:p>
          <a:p>
            <a:pPr lvl="1"/>
            <a:r>
              <a:rPr lang="en-IN" sz="2400" dirty="0"/>
              <a:t>Example: Editing a document while spell-check runs in the background.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C11D389-023B-E3D8-2961-ABD0D0A8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72" r="23586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Objects and Subobjects</a:t>
            </a:r>
          </a:p>
        </p:txBody>
      </p:sp>
      <p:pic>
        <p:nvPicPr>
          <p:cNvPr id="13" name="Picture 12" descr="Multi-coloured paper-craft art">
            <a:extLst>
              <a:ext uri="{FF2B5EF4-FFF2-40B4-BE49-F238E27FC236}">
                <a16:creationId xmlns:a16="http://schemas.microsoft.com/office/drawing/2014/main" id="{AD1A5757-B8B4-BE55-AB20-57D8B3462E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69" r="26631" b="-1"/>
          <a:stretch>
            <a:fillRect/>
          </a:stretch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867324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endParaRPr sz="1600" dirty="0"/>
          </a:p>
          <a:p>
            <a:pPr>
              <a:lnSpc>
                <a:spcPct val="90000"/>
              </a:lnSpc>
            </a:pPr>
            <a:r>
              <a:rPr sz="2000" dirty="0"/>
              <a:t>Objects are entities in the interface that can be acted upon.</a:t>
            </a:r>
          </a:p>
          <a:p>
            <a:pPr>
              <a:lnSpc>
                <a:spcPct val="90000"/>
              </a:lnSpc>
            </a:pPr>
            <a:r>
              <a:rPr sz="2000" dirty="0"/>
              <a:t>Objects can be composed of </a:t>
            </a:r>
            <a:r>
              <a:rPr sz="2000" dirty="0" err="1"/>
              <a:t>subobjects</a:t>
            </a:r>
            <a:r>
              <a:rPr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sz="2000" dirty="0"/>
              <a:t>Example:</a:t>
            </a:r>
          </a:p>
          <a:p>
            <a:pPr lvl="1">
              <a:lnSpc>
                <a:spcPct val="90000"/>
              </a:lnSpc>
            </a:pPr>
            <a:r>
              <a:rPr sz="2000" dirty="0"/>
              <a:t>Document → Paragraph → Sentence → Word → Character</a:t>
            </a:r>
          </a:p>
          <a:p>
            <a:pPr lvl="1">
              <a:lnSpc>
                <a:spcPct val="90000"/>
              </a:lnSpc>
            </a:pPr>
            <a:r>
              <a:rPr sz="2000" dirty="0"/>
              <a:t>MS Word: Document contains text, tables, images; each image may contain shapes.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Direct Manipulation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possess the following characteristics: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portrayed as an extension of the real world.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visibility of objects and actions.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are rapid and incremental with visible display of results.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Actions are easily REVERSIBLE. </a:t>
            </a:r>
          </a:p>
          <a:p>
            <a:pPr>
              <a:lnSpc>
                <a:spcPct val="90000"/>
              </a:lnSpc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1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Direct Manipulation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500"/>
              <a:t>Direct manipulation of all screen objects and actions may  not be feasible because of the following reasons:</a:t>
            </a:r>
          </a:p>
          <a:p>
            <a:pPr>
              <a:lnSpc>
                <a:spcPct val="90000"/>
              </a:lnSpc>
            </a:pPr>
            <a:r>
              <a:rPr lang="en-US" sz="2500"/>
              <a:t>Graphics capability of the system may be limited.</a:t>
            </a:r>
          </a:p>
          <a:p>
            <a:pPr>
              <a:lnSpc>
                <a:spcPct val="90000"/>
              </a:lnSpc>
            </a:pPr>
            <a:r>
              <a:rPr lang="en-US" sz="2500"/>
              <a:t>The operations may be difficult to conceptualize in the graphical system.</a:t>
            </a:r>
          </a:p>
          <a:p>
            <a:pPr>
              <a:lnSpc>
                <a:spcPct val="90000"/>
              </a:lnSpc>
            </a:pPr>
            <a:r>
              <a:rPr lang="en-US" sz="2500"/>
              <a:t>The amount of space available for placing manipulation controls in the window border may be limited. </a:t>
            </a:r>
          </a:p>
          <a:p>
            <a:pPr>
              <a:lnSpc>
                <a:spcPct val="90000"/>
              </a:lnSpc>
            </a:pPr>
            <a:r>
              <a:rPr lang="en-US" sz="2500"/>
              <a:t>It may be difficult for people to learn and remember all operations and actions.</a:t>
            </a:r>
          </a:p>
        </p:txBody>
      </p:sp>
    </p:spTree>
    <p:extLst>
      <p:ext uri="{BB962C8B-B14F-4D97-AF65-F5344CB8AC3E}">
        <p14:creationId xmlns:p14="http://schemas.microsoft.com/office/powerpoint/2010/main" val="75349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Manipulation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908E02-D7DC-3164-BA51-DAA9C3747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1275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26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System 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2DB994-97EE-219E-BE32-7C54366F6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206459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11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48C8C1-4311-9427-153E-7E0D3F12A1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93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solidFill>
                  <a:srgbClr val="FFFFFF"/>
                </a:solidFill>
              </a:rPr>
              <a:t>Characteristics of Graphical User Interface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AFF7B3-B7A5-0846-5484-36F59E41B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25713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38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963</Words>
  <Application>Microsoft Macintosh PowerPoint</Application>
  <PresentationFormat>On-screen Show (4:3)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GUI and its Characteristics</vt:lpstr>
      <vt:lpstr>Graphical User Interface</vt:lpstr>
      <vt:lpstr>Objects and Subobjects</vt:lpstr>
      <vt:lpstr>Direct Manipulation</vt:lpstr>
      <vt:lpstr>Direct Manipulation</vt:lpstr>
      <vt:lpstr>Indirect Manipulation</vt:lpstr>
      <vt:lpstr>Graphical System Advantages</vt:lpstr>
      <vt:lpstr>Disadvantages</vt:lpstr>
      <vt:lpstr>Characteristics of Graphical User Interface</vt:lpstr>
      <vt:lpstr>Characteristics of Graphical User Interface</vt:lpstr>
      <vt:lpstr>Characteristics of Graphical User Interface</vt:lpstr>
      <vt:lpstr>Characteristics of Graphical User Interface</vt:lpstr>
      <vt:lpstr>Relationships Between Objects</vt:lpstr>
      <vt:lpstr>Characteristics of Graphical User Interface</vt:lpstr>
      <vt:lpstr>Properties and Commands</vt:lpstr>
      <vt:lpstr>Application-Oriented vs Object-Oriented</vt:lpstr>
      <vt:lpstr>Views: Ways of Looking at an Object’s Information</vt:lpstr>
      <vt:lpstr>Characteristics of Graphical User Interface</vt:lpstr>
      <vt:lpstr>Characteristics of Graphical User Interface</vt:lpstr>
      <vt:lpstr>Recognition Memory</vt:lpstr>
      <vt:lpstr>Concurrent Performance of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</dc:creator>
  <cp:lastModifiedBy>Sakina Salmani</cp:lastModifiedBy>
  <cp:revision>43</cp:revision>
  <dcterms:created xsi:type="dcterms:W3CDTF">2015-12-18T23:03:02Z</dcterms:created>
  <dcterms:modified xsi:type="dcterms:W3CDTF">2025-08-11T04:52:58Z</dcterms:modified>
</cp:coreProperties>
</file>