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69"/>
  </p:notesMasterIdLst>
  <p:sldIdLst>
    <p:sldId id="256"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356" r:id="rId22"/>
    <p:sldId id="276" r:id="rId23"/>
    <p:sldId id="277" r:id="rId24"/>
    <p:sldId id="278" r:id="rId25"/>
    <p:sldId id="279" r:id="rId26"/>
    <p:sldId id="280" r:id="rId27"/>
    <p:sldId id="281" r:id="rId28"/>
    <p:sldId id="282" r:id="rId29"/>
    <p:sldId id="283" r:id="rId30"/>
    <p:sldId id="284" r:id="rId31"/>
    <p:sldId id="287" r:id="rId32"/>
    <p:sldId id="288" r:id="rId33"/>
    <p:sldId id="289" r:id="rId34"/>
    <p:sldId id="290" r:id="rId35"/>
    <p:sldId id="305"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 id="319" r:id="rId50"/>
    <p:sldId id="320" r:id="rId51"/>
    <p:sldId id="321" r:id="rId52"/>
    <p:sldId id="322" r:id="rId53"/>
    <p:sldId id="323" r:id="rId54"/>
    <p:sldId id="324" r:id="rId55"/>
    <p:sldId id="325" r:id="rId56"/>
    <p:sldId id="331" r:id="rId57"/>
    <p:sldId id="332" r:id="rId58"/>
    <p:sldId id="333" r:id="rId59"/>
    <p:sldId id="334" r:id="rId60"/>
    <p:sldId id="335" r:id="rId61"/>
    <p:sldId id="336" r:id="rId62"/>
    <p:sldId id="337" r:id="rId63"/>
    <p:sldId id="338" r:id="rId64"/>
    <p:sldId id="339" r:id="rId65"/>
    <p:sldId id="340" r:id="rId66"/>
    <p:sldId id="341" r:id="rId67"/>
    <p:sldId id="342" r:id="rId68"/>
  </p:sldIdLst>
  <p:sldSz cx="9144000" cy="6858000" type="screen4x3"/>
  <p:notesSz cx="6858000" cy="9144000"/>
  <p:embeddedFontLst>
    <p:embeddedFont>
      <p:font typeface="Libre Baskerville" panose="020B0604020202020204" charset="0"/>
      <p:regular r:id="rId70"/>
      <p:bold r:id="rId71"/>
      <p:italic r:id="rId72"/>
    </p:embeddedFont>
    <p:embeddedFont>
      <p:font typeface="Libre Franklin" panose="020B0604020202020204" charset="0"/>
      <p:regular r:id="rId73"/>
      <p:bold r:id="rId74"/>
      <p:italic r:id="rId75"/>
      <p:boldItalic r:id="rId76"/>
    </p:embeddedFont>
    <p:embeddedFont>
      <p:font typeface="Tahoma" panose="020B0604030504040204" pitchFamily="34" charset="0"/>
      <p:regular r:id="rId77"/>
      <p:bold r:id="rId78"/>
    </p:embeddedFont>
    <p:embeddedFont>
      <p:font typeface="Calibri" panose="020F0502020204030204" pitchFamily="34" charset="0"/>
      <p:regular r:id="rId79"/>
      <p:bold r:id="rId80"/>
      <p:italic r:id="rId81"/>
      <p:boldItalic r:id="rId8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8" roundtripDataSignature="AMtx7mgyASxMubROM9QwcnwDy2aW2hYU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38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font" Target="fonts/font7.fntdata"/><Relationship Id="rId120"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font" Target="fonts/font2.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font" Target="fonts/font5.fntdata"/><Relationship Id="rId79" Type="http://schemas.openxmlformats.org/officeDocument/2006/relationships/font" Target="fonts/font10.fntdata"/><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font" Target="fonts/font13.fntdata"/><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77" Type="http://schemas.openxmlformats.org/officeDocument/2006/relationships/font" Target="fonts/font8.fntdata"/><Relationship Id="rId118" Type="http://customschemas.google.com/relationships/presentationmetadata" Target="meta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3.fntdata"/><Relationship Id="rId80" Type="http://schemas.openxmlformats.org/officeDocument/2006/relationships/font" Target="fonts/font11.fntdata"/><Relationship Id="rId12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font" Target="fonts/font1.fntdata"/><Relationship Id="rId75"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19"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font" Target="fonts/font4.fntdata"/><Relationship Id="rId78" Type="http://schemas.openxmlformats.org/officeDocument/2006/relationships/font" Target="fonts/font9.fntdata"/><Relationship Id="rId81" Type="http://schemas.openxmlformats.org/officeDocument/2006/relationships/font" Target="fonts/font12.fntdata"/><Relationship Id="rId1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1800" b="0" i="0" u="none" strike="noStrike" cap="none">
                <a:solidFill>
                  <a:srgbClr val="000000"/>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strike="noStrike" cap="none">
                <a:solidFill>
                  <a:srgbClr val="000000"/>
                </a:solidFill>
                <a:latin typeface="Tahoma"/>
                <a:ea typeface="Tahoma"/>
                <a:cs typeface="Tahoma"/>
                <a:sym typeface="Tahoma"/>
              </a:rPr>
              <a:t>‹#›</a:t>
            </a:fld>
            <a:endParaRPr/>
          </a:p>
        </p:txBody>
      </p:sp>
    </p:spTree>
    <p:extLst>
      <p:ext uri="{BB962C8B-B14F-4D97-AF65-F5344CB8AC3E}">
        <p14:creationId xmlns:p14="http://schemas.microsoft.com/office/powerpoint/2010/main" val="25233106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60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120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7135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7174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5048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2792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6825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6786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8841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9091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8583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7086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17395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37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25933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11403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64332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70376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07432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8058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80170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4730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191cfcbf03_0_28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g3191cfcbf03_0_2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58733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02081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50061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2116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87808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50704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32459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5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36</a:t>
            </a:fld>
            <a:endParaRPr/>
          </a:p>
        </p:txBody>
      </p:sp>
      <p:sp>
        <p:nvSpPr>
          <p:cNvPr id="416" name="Google Shape;416;p51:notes"/>
          <p:cNvSpPr>
            <a:spLocks noGrp="1" noRot="1" noChangeAspect="1"/>
          </p:cNvSpPr>
          <p:nvPr>
            <p:ph type="sldImg" idx="2"/>
          </p:nvPr>
        </p:nvSpPr>
        <p:spPr>
          <a:xfrm>
            <a:off x="1152525" y="682625"/>
            <a:ext cx="4554538" cy="3416300"/>
          </a:xfrm>
          <a:custGeom>
            <a:avLst/>
            <a:gdLst/>
            <a:ahLst/>
            <a:cxnLst/>
            <a:rect l="l" t="t" r="r" b="b"/>
            <a:pathLst>
              <a:path w="120000" h="120000" extrusionOk="0">
                <a:moveTo>
                  <a:pt x="0" y="0"/>
                </a:moveTo>
                <a:lnTo>
                  <a:pt x="120000" y="0"/>
                </a:lnTo>
                <a:lnTo>
                  <a:pt x="120000" y="120000"/>
                </a:lnTo>
                <a:lnTo>
                  <a:pt x="0" y="120000"/>
                </a:lnTo>
                <a:close/>
              </a:path>
            </a:pathLst>
          </a:custGeom>
          <a:noFill/>
          <a:ln w="12675" cap="flat" cmpd="sng">
            <a:solidFill>
              <a:srgbClr val="000000"/>
            </a:solidFill>
            <a:prstDash val="solid"/>
            <a:miter lim="524288"/>
            <a:headEnd type="none" w="sm" len="sm"/>
            <a:tailEnd type="none" w="sm" len="sm"/>
          </a:ln>
        </p:spPr>
      </p:sp>
      <p:sp>
        <p:nvSpPr>
          <p:cNvPr id="417" name="Google Shape;417;p51:notes"/>
          <p:cNvSpPr txBox="1">
            <a:spLocks noGrp="1"/>
          </p:cNvSpPr>
          <p:nvPr>
            <p:ph type="body" idx="1"/>
          </p:nvPr>
        </p:nvSpPr>
        <p:spPr>
          <a:xfrm>
            <a:off x="914400" y="4343400"/>
            <a:ext cx="5029200" cy="4098925"/>
          </a:xfrm>
          <a:prstGeom prst="rect">
            <a:avLst/>
          </a:prstGeom>
          <a:noFill/>
          <a:ln>
            <a:noFill/>
          </a:ln>
        </p:spPr>
        <p:txBody>
          <a:bodyPr spcFirstLastPara="1" wrap="square" lIns="92075" tIns="46025" rIns="92075" bIns="460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71475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5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37</a:t>
            </a:fld>
            <a:endParaRPr/>
          </a:p>
        </p:txBody>
      </p:sp>
      <p:sp>
        <p:nvSpPr>
          <p:cNvPr id="422" name="Google Shape;422;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23" name="Google Shape;423;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76861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5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38</a:t>
            </a:fld>
            <a:endParaRPr/>
          </a:p>
        </p:txBody>
      </p:sp>
      <p:sp>
        <p:nvSpPr>
          <p:cNvPr id="430" name="Google Shape;430;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31" name="Google Shape;431;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47725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5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39</a:t>
            </a:fld>
            <a:endParaRPr/>
          </a:p>
        </p:txBody>
      </p:sp>
      <p:sp>
        <p:nvSpPr>
          <p:cNvPr id="436" name="Google Shape;436;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37" name="Google Shape;437;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0763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31892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4" name="Google Shape;444;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82203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81007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6" name="Google Shape;456;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48204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41879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8" name="Google Shape;468;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33175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3620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0" name="Google Shape;480;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20837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6" name="Google Shape;486;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51921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2" name="Google Shape;492;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45965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8" name="Google Shape;498;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1784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48749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4" name="Google Shape;504;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1029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0" name="Google Shape;510;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02721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6" name="Google Shape;516;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59209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2" name="Google Shape;522;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97182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68189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3" name="Google Shape;563;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66545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9" name="Google Shape;569;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2709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5" name="Google Shape;575;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80958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0" name="Google Shape;580;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663559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6" name="Google Shape;586;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6746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846281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8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1" name="Google Shape;591;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373513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8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8" name="Google Shape;598;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13809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3" name="Google Shape;603;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821526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8" name="Google Shape;608;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9938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5" name="Google Shape;615;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65447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2" name="Google Shape;622;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291864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9" name="Google Shape;629;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7977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1262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7822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3991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102"/>
          <p:cNvSpPr txBox="1">
            <a:spLocks noGrp="1"/>
          </p:cNvSpPr>
          <p:nvPr>
            <p:ph type="subTitle" idx="1"/>
          </p:nvPr>
        </p:nvSpPr>
        <p:spPr>
          <a:xfrm>
            <a:off x="1295400" y="3200400"/>
            <a:ext cx="6400800" cy="1600200"/>
          </a:xfrm>
          <a:prstGeom prst="rect">
            <a:avLst/>
          </a:prstGeom>
          <a:noFill/>
          <a:ln>
            <a:noFill/>
          </a:ln>
        </p:spPr>
        <p:txBody>
          <a:bodyPr spcFirstLastPara="1" wrap="square" lIns="91425" tIns="45700" rIns="91425" bIns="45700" anchor="t" anchorCtr="0">
            <a:noAutofit/>
          </a:bodyPr>
          <a:lstStyle>
            <a:lvl1pPr lvl="0" algn="ctr">
              <a:spcBef>
                <a:spcPts val="575"/>
              </a:spcBef>
              <a:spcAft>
                <a:spcPts val="0"/>
              </a:spcAft>
              <a:buSzPts val="2210"/>
              <a:buNone/>
              <a:defRPr sz="2600">
                <a:solidFill>
                  <a:schemeClr val="dk2"/>
                </a:solidFill>
              </a:defRPr>
            </a:lvl1pPr>
            <a:lvl2pPr lvl="1" algn="ctr">
              <a:spcBef>
                <a:spcPts val="375"/>
              </a:spcBef>
              <a:spcAft>
                <a:spcPts val="0"/>
              </a:spcAft>
              <a:buSzPts val="1530"/>
              <a:buNone/>
              <a:defRPr/>
            </a:lvl2pPr>
            <a:lvl3pPr lvl="2" algn="ctr">
              <a:spcBef>
                <a:spcPts val="375"/>
              </a:spcBef>
              <a:spcAft>
                <a:spcPts val="0"/>
              </a:spcAft>
              <a:buSzPts val="1530"/>
              <a:buNone/>
              <a:defRPr/>
            </a:lvl3pPr>
            <a:lvl4pPr lvl="3" algn="ctr">
              <a:spcBef>
                <a:spcPts val="375"/>
              </a:spcBef>
              <a:spcAft>
                <a:spcPts val="0"/>
              </a:spcAft>
              <a:buSzPts val="1440"/>
              <a:buNone/>
              <a:defRPr/>
            </a:lvl4pPr>
            <a:lvl5pPr lvl="4" algn="ctr">
              <a:spcBef>
                <a:spcPts val="375"/>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a:endParaRPr/>
          </a:p>
        </p:txBody>
      </p:sp>
      <p:sp>
        <p:nvSpPr>
          <p:cNvPr id="22" name="Google Shape;22;p102"/>
          <p:cNvSpPr txBox="1">
            <a:spLocks noGrp="1"/>
          </p:cNvSpPr>
          <p:nvPr>
            <p:ph type="ctrTitle"/>
          </p:nvPr>
        </p:nvSpPr>
        <p:spPr>
          <a:xfrm>
            <a:off x="457200" y="1505930"/>
            <a:ext cx="8229600" cy="1470000"/>
          </a:xfrm>
          <a:prstGeom prst="rect">
            <a:avLst/>
          </a:prstGeom>
          <a:noFill/>
          <a:ln>
            <a:noFill/>
          </a:ln>
        </p:spPr>
        <p:txBody>
          <a:bodyPr spcFirstLastPara="1" wrap="square" lIns="91425" tIns="45700" rIns="91425" bIns="91425"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02"/>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0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02"/>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4"/>
        <p:cNvGrpSpPr/>
        <p:nvPr/>
      </p:nvGrpSpPr>
      <p:grpSpPr>
        <a:xfrm>
          <a:off x="0" y="0"/>
          <a:ext cx="0" cy="0"/>
          <a:chOff x="0" y="0"/>
          <a:chExt cx="0" cy="0"/>
        </a:xfrm>
      </p:grpSpPr>
      <p:sp>
        <p:nvSpPr>
          <p:cNvPr id="35" name="Google Shape;35;p104"/>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4"/>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37" name="Google Shape;37;p104"/>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04"/>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04"/>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105"/>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05"/>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05"/>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05"/>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06"/>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06"/>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06"/>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107"/>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07"/>
          <p:cNvSpPr txBox="1">
            <a:spLocks noGrp="1"/>
          </p:cNvSpPr>
          <p:nvPr>
            <p:ph type="body" idx="1"/>
          </p:nvPr>
        </p:nvSpPr>
        <p:spPr>
          <a:xfrm>
            <a:off x="914400" y="1447800"/>
            <a:ext cx="3749100" cy="45720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2" name="Google Shape;52;p107"/>
          <p:cNvSpPr txBox="1">
            <a:spLocks noGrp="1"/>
          </p:cNvSpPr>
          <p:nvPr>
            <p:ph type="body" idx="2"/>
          </p:nvPr>
        </p:nvSpPr>
        <p:spPr>
          <a:xfrm>
            <a:off x="4933950" y="1447800"/>
            <a:ext cx="3749100" cy="45720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3" name="Google Shape;53;p107"/>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07"/>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07"/>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6"/>
        <p:cNvGrpSpPr/>
        <p:nvPr/>
      </p:nvGrpSpPr>
      <p:grpSpPr>
        <a:xfrm>
          <a:off x="0" y="0"/>
          <a:ext cx="0" cy="0"/>
          <a:chOff x="0" y="0"/>
          <a:chExt cx="0" cy="0"/>
        </a:xfrm>
      </p:grpSpPr>
      <p:sp>
        <p:nvSpPr>
          <p:cNvPr id="57" name="Google Shape;57;p108"/>
          <p:cNvSpPr txBox="1">
            <a:spLocks noGrp="1"/>
          </p:cNvSpPr>
          <p:nvPr>
            <p:ph type="title"/>
          </p:nvPr>
        </p:nvSpPr>
        <p:spPr>
          <a:xfrm rot="5400000">
            <a:off x="4709430" y="2194491"/>
            <a:ext cx="5851500" cy="20118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08"/>
          <p:cNvSpPr txBox="1">
            <a:spLocks noGrp="1"/>
          </p:cNvSpPr>
          <p:nvPr>
            <p:ph type="body" idx="1"/>
          </p:nvPr>
        </p:nvSpPr>
        <p:spPr>
          <a:xfrm rot="5400000">
            <a:off x="769950" y="419090"/>
            <a:ext cx="5851500" cy="55626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9" name="Google Shape;59;p108"/>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8"/>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08"/>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2"/>
        <p:cNvGrpSpPr/>
        <p:nvPr/>
      </p:nvGrpSpPr>
      <p:grpSpPr>
        <a:xfrm>
          <a:off x="0" y="0"/>
          <a:ext cx="0" cy="0"/>
          <a:chOff x="0" y="0"/>
          <a:chExt cx="0" cy="0"/>
        </a:xfrm>
      </p:grpSpPr>
      <p:sp>
        <p:nvSpPr>
          <p:cNvPr id="63" name="Google Shape;63;p109"/>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9"/>
          <p:cNvSpPr txBox="1">
            <a:spLocks noGrp="1"/>
          </p:cNvSpPr>
          <p:nvPr>
            <p:ph type="body" idx="1"/>
          </p:nvPr>
        </p:nvSpPr>
        <p:spPr>
          <a:xfrm rot="5400000">
            <a:off x="2514600" y="-152400"/>
            <a:ext cx="4572000" cy="77724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5" name="Google Shape;65;p109"/>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9"/>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9"/>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8"/>
        <p:cNvGrpSpPr/>
        <p:nvPr/>
      </p:nvGrpSpPr>
      <p:grpSpPr>
        <a:xfrm>
          <a:off x="0" y="0"/>
          <a:ext cx="0" cy="0"/>
          <a:chOff x="0" y="0"/>
          <a:chExt cx="0" cy="0"/>
        </a:xfrm>
      </p:grpSpPr>
      <p:sp>
        <p:nvSpPr>
          <p:cNvPr id="69" name="Google Shape;69;p110"/>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0"/>
          <p:cNvSpPr txBox="1">
            <a:spLocks noGrp="1"/>
          </p:cNvSpPr>
          <p:nvPr>
            <p:ph type="body" idx="1"/>
          </p:nvPr>
        </p:nvSpPr>
        <p:spPr>
          <a:xfrm>
            <a:off x="9144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75"/>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5"/>
              </a:spcBef>
              <a:spcAft>
                <a:spcPts val="0"/>
              </a:spcAft>
              <a:buSzPts val="1700"/>
              <a:buNone/>
              <a:defRPr sz="2000" b="1"/>
            </a:lvl2pPr>
            <a:lvl3pPr marL="1371600" lvl="2" indent="-228600" algn="l">
              <a:spcBef>
                <a:spcPts val="375"/>
              </a:spcBef>
              <a:spcAft>
                <a:spcPts val="0"/>
              </a:spcAft>
              <a:buSzPts val="1530"/>
              <a:buNone/>
              <a:defRPr sz="1800" b="1"/>
            </a:lvl3pPr>
            <a:lvl4pPr marL="1828800" lvl="3" indent="-228600" algn="l">
              <a:spcBef>
                <a:spcPts val="375"/>
              </a:spcBef>
              <a:spcAft>
                <a:spcPts val="0"/>
              </a:spcAft>
              <a:buSzPts val="1280"/>
              <a:buNone/>
              <a:defRPr sz="1600" b="1"/>
            </a:lvl4pPr>
            <a:lvl5pPr marL="2286000" lvl="4" indent="-228600" algn="l">
              <a:spcBef>
                <a:spcPts val="375"/>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71" name="Google Shape;71;p110"/>
          <p:cNvSpPr txBox="1">
            <a:spLocks noGrp="1"/>
          </p:cNvSpPr>
          <p:nvPr>
            <p:ph type="body" idx="2"/>
          </p:nvPr>
        </p:nvSpPr>
        <p:spPr>
          <a:xfrm>
            <a:off x="49530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75"/>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5"/>
              </a:spcBef>
              <a:spcAft>
                <a:spcPts val="0"/>
              </a:spcAft>
              <a:buSzPts val="1700"/>
              <a:buNone/>
              <a:defRPr sz="2000" b="1"/>
            </a:lvl2pPr>
            <a:lvl3pPr marL="1371600" lvl="2" indent="-228600" algn="l">
              <a:spcBef>
                <a:spcPts val="375"/>
              </a:spcBef>
              <a:spcAft>
                <a:spcPts val="0"/>
              </a:spcAft>
              <a:buSzPts val="1530"/>
              <a:buNone/>
              <a:defRPr sz="1800" b="1"/>
            </a:lvl3pPr>
            <a:lvl4pPr marL="1828800" lvl="3" indent="-228600" algn="l">
              <a:spcBef>
                <a:spcPts val="375"/>
              </a:spcBef>
              <a:spcAft>
                <a:spcPts val="0"/>
              </a:spcAft>
              <a:buSzPts val="1280"/>
              <a:buNone/>
              <a:defRPr sz="1600" b="1"/>
            </a:lvl4pPr>
            <a:lvl5pPr marL="2286000" lvl="4" indent="-228600" algn="l">
              <a:spcBef>
                <a:spcPts val="375"/>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72" name="Google Shape;72;p110"/>
          <p:cNvSpPr txBox="1">
            <a:spLocks noGrp="1"/>
          </p:cNvSpPr>
          <p:nvPr>
            <p:ph type="body" idx="3"/>
          </p:nvPr>
        </p:nvSpPr>
        <p:spPr>
          <a:xfrm>
            <a:off x="914400" y="2247900"/>
            <a:ext cx="3733800" cy="38862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73" name="Google Shape;73;p110"/>
          <p:cNvSpPr txBox="1">
            <a:spLocks noGrp="1"/>
          </p:cNvSpPr>
          <p:nvPr>
            <p:ph type="body" idx="4"/>
          </p:nvPr>
        </p:nvSpPr>
        <p:spPr>
          <a:xfrm>
            <a:off x="4953000" y="2247900"/>
            <a:ext cx="3733800" cy="38862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74" name="Google Shape;74;p110"/>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0"/>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0"/>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01"/>
          <p:cNvSpPr txBox="1"/>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11" name="Google Shape;11;p101"/>
          <p:cNvSpPr/>
          <p:nvPr/>
        </p:nvSpPr>
        <p:spPr>
          <a:xfrm>
            <a:off x="65087" y="69850"/>
            <a:ext cx="9013800" cy="6691200"/>
          </a:xfrm>
          <a:prstGeom prst="roundRect">
            <a:avLst>
              <a:gd name="adj" fmla="val 1065"/>
            </a:avLst>
          </a:prstGeom>
          <a:blipFill rotWithShape="1">
            <a:blip r:embed="rId3">
              <a:alphaModFix/>
            </a:blip>
            <a:stretch>
              <a:fillRect/>
            </a:stretch>
          </a:blip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12" name="Google Shape;12;p101"/>
          <p:cNvSpPr txBox="1"/>
          <p:nvPr/>
        </p:nvSpPr>
        <p:spPr>
          <a:xfrm>
            <a:off x="63500" y="1449387"/>
            <a:ext cx="9020100" cy="1527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13" name="Google Shape;13;p101"/>
          <p:cNvSpPr txBox="1"/>
          <p:nvPr/>
        </p:nvSpPr>
        <p:spPr>
          <a:xfrm>
            <a:off x="63500" y="1397000"/>
            <a:ext cx="9020100" cy="120600"/>
          </a:xfrm>
          <a:prstGeom prst="rect">
            <a:avLst/>
          </a:prstGeom>
          <a:solidFill>
            <a:srgbClr val="E6B1A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14" name="Google Shape;14;p101"/>
          <p:cNvSpPr txBox="1"/>
          <p:nvPr/>
        </p:nvSpPr>
        <p:spPr>
          <a:xfrm>
            <a:off x="63500" y="2976562"/>
            <a:ext cx="9020100" cy="111000"/>
          </a:xfrm>
          <a:prstGeom prst="rect">
            <a:avLst/>
          </a:prstGeom>
          <a:solidFill>
            <a:srgbClr val="91848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15" name="Google Shape;15;p101"/>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lvl1pPr marR="0" lvl="0" algn="l">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1pPr>
            <a:lvl2pPr marR="0" lvl="1" algn="l">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2pPr>
            <a:lvl3pPr marR="0" lvl="2" algn="l">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3pPr>
            <a:lvl4pPr marR="0" lvl="3" algn="l">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4pPr>
            <a:lvl5pPr marR="0" lvl="4" algn="l">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5pPr>
            <a:lvl6pPr marR="0" lvl="5" algn="l">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6pPr>
            <a:lvl7pPr marR="0" lvl="6" algn="l">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7pPr>
            <a:lvl8pPr marR="0" lvl="7" algn="l">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8pPr>
            <a:lvl9pPr marR="0" lvl="8" algn="l">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9pPr>
          </a:lstStyle>
          <a:p>
            <a:endParaRPr/>
          </a:p>
        </p:txBody>
      </p:sp>
      <p:sp>
        <p:nvSpPr>
          <p:cNvPr id="16" name="Google Shape;16;p101"/>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marR="0" lvl="0" indent="-368935" algn="l">
              <a:spcBef>
                <a:spcPts val="575"/>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a:spcBef>
                <a:spcPts val="375"/>
              </a:spcBef>
              <a:spcAft>
                <a:spcPts val="0"/>
              </a:spcAft>
              <a:buClr>
                <a:srgbClr val="E6B1A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a:spcBef>
                <a:spcPts val="375"/>
              </a:spcBef>
              <a:spcAft>
                <a:spcPts val="0"/>
              </a:spcAft>
              <a:buClr>
                <a:srgbClr val="A28E6A"/>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a:spcBef>
                <a:spcPts val="375"/>
              </a:spcBef>
              <a:spcAft>
                <a:spcPts val="0"/>
              </a:spcAft>
              <a:buClr>
                <a:srgbClr val="A28E6A"/>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7" name="Google Shape;17;p101"/>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Tahoma"/>
                <a:ea typeface="Tahoma"/>
                <a:cs typeface="Tahoma"/>
                <a:sym typeface="Tahoma"/>
              </a:defRPr>
            </a:lvl1pPr>
            <a:lvl2pPr marR="0" lvl="1" algn="l">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2pPr>
            <a:lvl3pPr marR="0" lvl="2" algn="l">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3pPr>
            <a:lvl4pPr marR="0" lvl="3" algn="l">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4pPr>
            <a:lvl5pPr marR="0" lvl="4" algn="l">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9pPr>
          </a:lstStyle>
          <a:p>
            <a:endParaRPr/>
          </a:p>
        </p:txBody>
      </p:sp>
      <p:sp>
        <p:nvSpPr>
          <p:cNvPr id="18" name="Google Shape;18;p10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Tahoma"/>
                <a:ea typeface="Tahoma"/>
                <a:cs typeface="Tahoma"/>
                <a:sym typeface="Tahoma"/>
              </a:defRPr>
            </a:lvl1pPr>
            <a:lvl2pPr marR="0" lvl="1" algn="l">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2pPr>
            <a:lvl3pPr marR="0" lvl="2" algn="l">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3pPr>
            <a:lvl4pPr marR="0" lvl="3" algn="l">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4pPr>
            <a:lvl5pPr marR="0" lvl="4" algn="l">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9pPr>
          </a:lstStyle>
          <a:p>
            <a:endParaRPr/>
          </a:p>
        </p:txBody>
      </p:sp>
      <p:sp>
        <p:nvSpPr>
          <p:cNvPr id="19" name="Google Shape;19;p101"/>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
        <p:cNvGrpSpPr/>
        <p:nvPr/>
      </p:nvGrpSpPr>
      <p:grpSpPr>
        <a:xfrm>
          <a:off x="0" y="0"/>
          <a:ext cx="0" cy="0"/>
          <a:chOff x="0" y="0"/>
          <a:chExt cx="0" cy="0"/>
        </a:xfrm>
      </p:grpSpPr>
      <p:sp>
        <p:nvSpPr>
          <p:cNvPr id="27" name="Google Shape;27;p103"/>
          <p:cNvSpPr txBox="1"/>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28" name="Google Shape;28;p103"/>
          <p:cNvSpPr/>
          <p:nvPr/>
        </p:nvSpPr>
        <p:spPr>
          <a:xfrm>
            <a:off x="63500" y="69850"/>
            <a:ext cx="9013800" cy="6693000"/>
          </a:xfrm>
          <a:prstGeom prst="roundRect">
            <a:avLst>
              <a:gd name="adj" fmla="val 1065"/>
            </a:avLst>
          </a:prstGeom>
          <a:solidFill>
            <a:schemeClr val="lt1"/>
          </a:solid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sp>
        <p:nvSpPr>
          <p:cNvPr id="29" name="Google Shape;29;p103"/>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lvl1pPr marR="0" lvl="0" algn="l">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1pPr>
            <a:lvl2pPr marR="0" lvl="1" algn="l">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2pPr>
            <a:lvl3pPr marR="0" lvl="2" algn="l">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3pPr>
            <a:lvl4pPr marR="0" lvl="3" algn="l">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4pPr>
            <a:lvl5pPr marR="0" lvl="4" algn="l">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5pPr>
            <a:lvl6pPr marR="0" lvl="5" algn="l">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6pPr>
            <a:lvl7pPr marR="0" lvl="6" algn="l">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7pPr>
            <a:lvl8pPr marR="0" lvl="7" algn="l">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8pPr>
            <a:lvl9pPr marR="0" lvl="8" algn="l">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9pPr>
          </a:lstStyle>
          <a:p>
            <a:endParaRPr/>
          </a:p>
        </p:txBody>
      </p:sp>
      <p:sp>
        <p:nvSpPr>
          <p:cNvPr id="30" name="Google Shape;30;p103"/>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marR="0" lvl="0" indent="-368935" algn="l">
              <a:spcBef>
                <a:spcPts val="575"/>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a:spcBef>
                <a:spcPts val="375"/>
              </a:spcBef>
              <a:spcAft>
                <a:spcPts val="0"/>
              </a:spcAft>
              <a:buClr>
                <a:srgbClr val="E6B1A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a:spcBef>
                <a:spcPts val="375"/>
              </a:spcBef>
              <a:spcAft>
                <a:spcPts val="0"/>
              </a:spcAft>
              <a:buClr>
                <a:srgbClr val="A28E6A"/>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a:spcBef>
                <a:spcPts val="375"/>
              </a:spcBef>
              <a:spcAft>
                <a:spcPts val="0"/>
              </a:spcAft>
              <a:buClr>
                <a:srgbClr val="A28E6A"/>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31" name="Google Shape;31;p103"/>
          <p:cNvSpPr txBox="1">
            <a:spLocks noGrp="1"/>
          </p:cNvSpPr>
          <p:nvPr>
            <p:ph type="dt" idx="10"/>
          </p:nvPr>
        </p:nvSpPr>
        <p:spPr>
          <a:xfrm>
            <a:off x="6172200" y="6191250"/>
            <a:ext cx="2476500" cy="4764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Tahoma"/>
                <a:ea typeface="Tahoma"/>
                <a:cs typeface="Tahoma"/>
                <a:sym typeface="Tahoma"/>
              </a:defRPr>
            </a:lvl1pPr>
            <a:lvl2pPr marR="0" lvl="1" algn="l">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2pPr>
            <a:lvl3pPr marR="0" lvl="2" algn="l">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3pPr>
            <a:lvl4pPr marR="0" lvl="3" algn="l">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4pPr>
            <a:lvl5pPr marR="0" lvl="4" algn="l">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9pPr>
          </a:lstStyle>
          <a:p>
            <a:endParaRPr/>
          </a:p>
        </p:txBody>
      </p:sp>
      <p:sp>
        <p:nvSpPr>
          <p:cNvPr id="32" name="Google Shape;32;p103"/>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Tahoma"/>
                <a:ea typeface="Tahoma"/>
                <a:cs typeface="Tahoma"/>
                <a:sym typeface="Tahoma"/>
              </a:defRPr>
            </a:lvl1pPr>
            <a:lvl2pPr marR="0" lvl="1" algn="l">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2pPr>
            <a:lvl3pPr marR="0" lvl="2" algn="l">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3pPr>
            <a:lvl4pPr marR="0" lvl="3" algn="l">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4pPr>
            <a:lvl5pPr marR="0" lvl="4" algn="l">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9pPr>
          </a:lstStyle>
          <a:p>
            <a:endParaRPr/>
          </a:p>
        </p:txBody>
      </p:sp>
      <p:sp>
        <p:nvSpPr>
          <p:cNvPr id="33" name="Google Shape;33;p103"/>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TELOS_(project_managemen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en.wikipedia.org/w/index.php?title=Feasibility_study&amp;action=edit&amp;section=4"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en.wikipedia.org/wiki/Use_case"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hyperlink" Target="http://en.wikipedia.org/wiki/Data_Item_Descriptions" TargetMode="External"/><Relationship Id="rId5" Type="http://schemas.openxmlformats.org/officeDocument/2006/relationships/hyperlink" Target="http://en.wikipedia.org/wiki/Deliverable" TargetMode="External"/><Relationship Id="rId4" Type="http://schemas.openxmlformats.org/officeDocument/2006/relationships/hyperlink" Target="http://en.wikipedia.org/wiki/Non-functional_requirements"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ecomputernotes.com/fundamental/what-is-a-database/advantages-and-disadvantages-of-dbms" TargetMode="External"/><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
          <p:cNvSpPr txBox="1">
            <a:spLocks noGrp="1"/>
          </p:cNvSpPr>
          <p:nvPr>
            <p:ph type="subTitle" idx="1"/>
          </p:nvPr>
        </p:nvSpPr>
        <p:spPr>
          <a:xfrm>
            <a:off x="1295400" y="3200400"/>
            <a:ext cx="6400800" cy="16002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2210"/>
              <a:buNone/>
            </a:pPr>
            <a:r>
              <a:rPr lang="en-US" sz="2600" b="0" i="0" u="none" dirty="0">
                <a:solidFill>
                  <a:schemeClr val="dk2"/>
                </a:solidFill>
                <a:latin typeface="Libre Baskerville"/>
                <a:ea typeface="Libre Baskerville"/>
                <a:cs typeface="Libre Baskerville"/>
                <a:sym typeface="Libre Baskerville"/>
              </a:rPr>
              <a:t>Chapter </a:t>
            </a:r>
            <a:r>
              <a:rPr lang="en-US" sz="2600" b="0" i="0" u="none" dirty="0" smtClean="0">
                <a:solidFill>
                  <a:schemeClr val="dk2"/>
                </a:solidFill>
                <a:latin typeface="Libre Baskerville"/>
                <a:ea typeface="Libre Baskerville"/>
                <a:cs typeface="Libre Baskerville"/>
                <a:sym typeface="Libre Baskerville"/>
              </a:rPr>
              <a:t>3</a:t>
            </a:r>
            <a:endParaRPr dirty="0"/>
          </a:p>
        </p:txBody>
      </p:sp>
      <p:sp>
        <p:nvSpPr>
          <p:cNvPr id="82" name="Google Shape;82;p1"/>
          <p:cNvSpPr txBox="1">
            <a:spLocks noGrp="1"/>
          </p:cNvSpPr>
          <p:nvPr>
            <p:ph type="ctrTitle"/>
          </p:nvPr>
        </p:nvSpPr>
        <p:spPr>
          <a:xfrm>
            <a:off x="457200" y="1506537"/>
            <a:ext cx="8229600" cy="1470025"/>
          </a:xfrm>
          <a:prstGeom prst="rect">
            <a:avLst/>
          </a:prstGeom>
          <a:noFill/>
          <a:ln>
            <a:noFill/>
          </a:ln>
        </p:spPr>
        <p:txBody>
          <a:bodyPr spcFirstLastPara="1" wrap="square" lIns="91425" tIns="45700" rIns="91425" bIns="91425" anchor="ctr" anchorCtr="0">
            <a:noAutofit/>
          </a:bodyPr>
          <a:lstStyle/>
          <a:p>
            <a:pPr marL="0" lvl="0" indent="0" algn="ctr" rtl="0">
              <a:lnSpc>
                <a:spcPct val="100000"/>
              </a:lnSpc>
              <a:spcBef>
                <a:spcPts val="0"/>
              </a:spcBef>
              <a:spcAft>
                <a:spcPts val="0"/>
              </a:spcAft>
              <a:buClr>
                <a:srgbClr val="FFFFFF"/>
              </a:buClr>
              <a:buSzPts val="4000"/>
              <a:buFont typeface="Libre Franklin"/>
              <a:buNone/>
            </a:pPr>
            <a:r>
              <a:rPr lang="en-US" sz="4000" b="0" i="0" u="none" dirty="0">
                <a:solidFill>
                  <a:srgbClr val="FFFFFF"/>
                </a:solidFill>
                <a:latin typeface="Libre Franklin"/>
                <a:ea typeface="Libre Franklin"/>
                <a:cs typeface="Libre Franklin"/>
                <a:sym typeface="Libre Franklin"/>
              </a:rPr>
              <a:t>Requirement </a:t>
            </a:r>
            <a:r>
              <a:rPr lang="en-US" sz="4000" b="0" i="0" u="none" dirty="0" smtClean="0">
                <a:solidFill>
                  <a:srgbClr val="FFFFFF"/>
                </a:solidFill>
                <a:latin typeface="Libre Franklin"/>
                <a:ea typeface="Libre Franklin"/>
                <a:cs typeface="Libre Franklin"/>
                <a:sym typeface="Libre Franklin"/>
              </a:rPr>
              <a:t>Management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0"/>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US" sz="4000" b="0" i="0" u="none">
                <a:solidFill>
                  <a:schemeClr val="dk2"/>
                </a:solidFill>
                <a:latin typeface="Libre Franklin"/>
                <a:ea typeface="Libre Franklin"/>
                <a:cs typeface="Libre Franklin"/>
                <a:sym typeface="Libre Franklin"/>
              </a:rPr>
              <a:t>Six common factors</a:t>
            </a:r>
            <a:br>
              <a:rPr lang="en-US" sz="4000" b="0" i="0" u="none">
                <a:solidFill>
                  <a:schemeClr val="dk2"/>
                </a:solidFill>
                <a:latin typeface="Libre Franklin"/>
                <a:ea typeface="Libre Franklin"/>
                <a:cs typeface="Libre Franklin"/>
                <a:sym typeface="Libre Franklin"/>
              </a:rPr>
            </a:br>
            <a:endParaRPr/>
          </a:p>
        </p:txBody>
      </p:sp>
      <p:sp>
        <p:nvSpPr>
          <p:cNvPr id="140" name="Google Shape;140;p10"/>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p>
            <a:pPr marL="514350" marR="0" lvl="0" indent="-514350" algn="l" rtl="0">
              <a:lnSpc>
                <a:spcPct val="100000"/>
              </a:lnSpc>
              <a:spcBef>
                <a:spcPts val="0"/>
              </a:spcBef>
              <a:spcAft>
                <a:spcPts val="0"/>
              </a:spcAft>
              <a:buClr>
                <a:schemeClr val="accent1"/>
              </a:buClr>
              <a:buSzPts val="2210"/>
              <a:buFont typeface="Noto Sans Symbols"/>
              <a:buNone/>
            </a:pPr>
            <a:r>
              <a:rPr lang="en-US" sz="2600" b="0" i="0" u="none" dirty="0">
                <a:solidFill>
                  <a:schemeClr val="dk1"/>
                </a:solidFill>
                <a:latin typeface="Libre Baskerville"/>
                <a:ea typeface="Libre Baskerville"/>
                <a:cs typeface="Libre Baskerville"/>
                <a:sym typeface="Libre Baskerville"/>
              </a:rPr>
              <a:t>The acronym </a:t>
            </a:r>
            <a:r>
              <a:rPr lang="en-US" sz="2600" b="0" i="0" u="sng" dirty="0">
                <a:solidFill>
                  <a:schemeClr val="dk1"/>
                </a:solidFill>
                <a:latin typeface="Libre Baskerville"/>
                <a:ea typeface="Libre Baskerville"/>
                <a:cs typeface="Libre Baskerville"/>
                <a:sym typeface="Libre Baskerville"/>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TELOS</a:t>
            </a:r>
            <a:r>
              <a:rPr lang="en-US" sz="2600" b="0" i="0" u="none" dirty="0">
                <a:solidFill>
                  <a:schemeClr val="dk1"/>
                </a:solidFill>
                <a:latin typeface="Libre Baskerville"/>
                <a:ea typeface="Libre Baskerville"/>
                <a:cs typeface="Libre Baskerville"/>
                <a:sym typeface="Libre Baskerville"/>
              </a:rPr>
              <a:t> refers to the five areas of feasibility – </a:t>
            </a:r>
            <a:endParaRPr dirty="0"/>
          </a:p>
          <a:p>
            <a:pPr marL="514350" marR="0" lvl="0" indent="-514350" algn="l" rtl="0">
              <a:lnSpc>
                <a:spcPct val="100000"/>
              </a:lnSpc>
              <a:spcBef>
                <a:spcPts val="500"/>
              </a:spcBef>
              <a:spcAft>
                <a:spcPts val="0"/>
              </a:spcAft>
              <a:buClr>
                <a:schemeClr val="accent1"/>
              </a:buClr>
              <a:buSzPts val="2210"/>
              <a:buFont typeface="Libre Franklin"/>
              <a:buAutoNum type="arabicPeriod"/>
            </a:pPr>
            <a:r>
              <a:rPr lang="en-US" sz="2600" b="1" i="0" u="none" dirty="0">
                <a:solidFill>
                  <a:srgbClr val="0070C0"/>
                </a:solidFill>
                <a:latin typeface="Libre Baskerville"/>
                <a:ea typeface="Libre Baskerville"/>
                <a:cs typeface="Libre Baskerville"/>
                <a:sym typeface="Libre Baskerville"/>
              </a:rPr>
              <a:t>Technical,</a:t>
            </a:r>
            <a:endParaRPr dirty="0"/>
          </a:p>
          <a:p>
            <a:pPr marL="514350" marR="0" lvl="0" indent="-514350" algn="l" rtl="0">
              <a:lnSpc>
                <a:spcPct val="100000"/>
              </a:lnSpc>
              <a:spcBef>
                <a:spcPts val="500"/>
              </a:spcBef>
              <a:spcAft>
                <a:spcPts val="0"/>
              </a:spcAft>
              <a:buClr>
                <a:schemeClr val="accent1"/>
              </a:buClr>
              <a:buSzPts val="2210"/>
              <a:buFont typeface="Libre Franklin"/>
              <a:buAutoNum type="arabicPeriod"/>
            </a:pPr>
            <a:r>
              <a:rPr lang="en-US" sz="2600" b="1" i="0" u="none" dirty="0">
                <a:solidFill>
                  <a:srgbClr val="0070C0"/>
                </a:solidFill>
                <a:latin typeface="Libre Baskerville"/>
                <a:ea typeface="Libre Baskerville"/>
                <a:cs typeface="Libre Baskerville"/>
                <a:sym typeface="Libre Baskerville"/>
              </a:rPr>
              <a:t>Economic</a:t>
            </a:r>
            <a:endParaRPr dirty="0"/>
          </a:p>
          <a:p>
            <a:pPr marL="514350" marR="0" lvl="0" indent="-514350" algn="l" rtl="0">
              <a:lnSpc>
                <a:spcPct val="100000"/>
              </a:lnSpc>
              <a:spcBef>
                <a:spcPts val="500"/>
              </a:spcBef>
              <a:spcAft>
                <a:spcPts val="0"/>
              </a:spcAft>
              <a:buClr>
                <a:schemeClr val="accent1"/>
              </a:buClr>
              <a:buSzPts val="2210"/>
              <a:buFont typeface="Libre Franklin"/>
              <a:buAutoNum type="arabicPeriod"/>
            </a:pPr>
            <a:r>
              <a:rPr lang="en-US" sz="2600" b="1" i="0" u="none" dirty="0" smtClean="0">
                <a:solidFill>
                  <a:srgbClr val="0070C0"/>
                </a:solidFill>
                <a:latin typeface="Libre Baskerville"/>
                <a:ea typeface="Libre Baskerville"/>
                <a:cs typeface="Libre Baskerville"/>
                <a:sym typeface="Libre Baskerville"/>
              </a:rPr>
              <a:t>Legal</a:t>
            </a:r>
            <a:endParaRPr dirty="0"/>
          </a:p>
          <a:p>
            <a:pPr marL="514350" marR="0" lvl="0" indent="-514350" algn="l" rtl="0">
              <a:lnSpc>
                <a:spcPct val="100000"/>
              </a:lnSpc>
              <a:spcBef>
                <a:spcPts val="500"/>
              </a:spcBef>
              <a:spcAft>
                <a:spcPts val="0"/>
              </a:spcAft>
              <a:buClr>
                <a:schemeClr val="accent1"/>
              </a:buClr>
              <a:buSzPts val="2210"/>
              <a:buFont typeface="Libre Franklin"/>
              <a:buAutoNum type="arabicPeriod"/>
            </a:pPr>
            <a:r>
              <a:rPr lang="en-US" sz="2600" b="1" i="0" u="none" dirty="0" smtClean="0">
                <a:solidFill>
                  <a:srgbClr val="0070C0"/>
                </a:solidFill>
                <a:latin typeface="Libre Baskerville"/>
                <a:ea typeface="Libre Baskerville"/>
                <a:cs typeface="Libre Baskerville"/>
                <a:sym typeface="Libre Baskerville"/>
              </a:rPr>
              <a:t>Operational</a:t>
            </a:r>
            <a:endParaRPr dirty="0"/>
          </a:p>
          <a:p>
            <a:pPr marL="514350" marR="0" lvl="0" indent="-514350" algn="l" rtl="0">
              <a:lnSpc>
                <a:spcPct val="100000"/>
              </a:lnSpc>
              <a:spcBef>
                <a:spcPts val="500"/>
              </a:spcBef>
              <a:spcAft>
                <a:spcPts val="0"/>
              </a:spcAft>
              <a:buClr>
                <a:schemeClr val="accent1"/>
              </a:buClr>
              <a:buSzPts val="2210"/>
              <a:buFont typeface="Libre Franklin"/>
              <a:buAutoNum type="arabicPeriod"/>
            </a:pPr>
            <a:r>
              <a:rPr lang="en-US" sz="2600" b="1" i="0" u="none" dirty="0" smtClean="0">
                <a:solidFill>
                  <a:srgbClr val="0070C0"/>
                </a:solidFill>
                <a:latin typeface="Libre Baskerville"/>
                <a:ea typeface="Libre Baskerville"/>
                <a:cs typeface="Libre Baskerville"/>
                <a:sym typeface="Libre Baskerville"/>
              </a:rPr>
              <a:t>Scheduling</a:t>
            </a:r>
            <a:r>
              <a:rPr lang="en-US" sz="2600" b="0" i="0" u="none" dirty="0">
                <a:solidFill>
                  <a:schemeClr val="dk1"/>
                </a:solidFill>
                <a:latin typeface="Libre Baskerville"/>
                <a:ea typeface="Libre Baskerville"/>
                <a:cs typeface="Libre Baskerville"/>
                <a:sym typeface="Libre Baskerville"/>
              </a:rPr>
              <a:t>.</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1"/>
          <p:cNvSpPr txBox="1">
            <a:spLocks noGrp="1"/>
          </p:cNvSpPr>
          <p:nvPr>
            <p:ph type="title"/>
          </p:nvPr>
        </p:nvSpPr>
        <p:spPr>
          <a:xfrm>
            <a:off x="723900" y="423082"/>
            <a:ext cx="7772400" cy="1460310"/>
          </a:xfrm>
          <a:prstGeom prst="rect">
            <a:avLst/>
          </a:prstGeom>
          <a:noFill/>
          <a:ln>
            <a:noFill/>
          </a:ln>
        </p:spPr>
        <p:txBody>
          <a:bodyPr spcFirstLastPara="1" wrap="square" lIns="91425" tIns="45700" rIns="91425" bIns="91425" anchor="b" anchorCtr="0">
            <a:noAutofit/>
          </a:bodyPr>
          <a:lstStyle/>
          <a:p>
            <a:pPr lvl="0">
              <a:buClr>
                <a:schemeClr val="dk2"/>
              </a:buClr>
              <a:buSzPts val="4000"/>
            </a:pPr>
            <a:r>
              <a:rPr lang="en-US" b="1" dirty="0" smtClean="0"/>
              <a:t>Technology and system feasibility</a:t>
            </a:r>
            <a:r>
              <a:rPr lang="en-US" sz="4000" b="1" i="0" u="none" dirty="0">
                <a:solidFill>
                  <a:schemeClr val="dk2"/>
                </a:solidFill>
                <a:latin typeface="Libre Franklin"/>
                <a:ea typeface="Libre Franklin"/>
                <a:cs typeface="Libre Franklin"/>
                <a:sym typeface="Libre Franklin"/>
              </a:rPr>
              <a:t/>
            </a:r>
            <a:br>
              <a:rPr lang="en-US" sz="4000" b="1" i="0" u="none" dirty="0">
                <a:solidFill>
                  <a:schemeClr val="dk2"/>
                </a:solidFill>
                <a:latin typeface="Libre Franklin"/>
                <a:ea typeface="Libre Franklin"/>
                <a:cs typeface="Libre Franklin"/>
                <a:sym typeface="Libre Franklin"/>
              </a:rPr>
            </a:br>
            <a:endParaRPr dirty="0"/>
          </a:p>
        </p:txBody>
      </p:sp>
      <p:sp>
        <p:nvSpPr>
          <p:cNvPr id="146" name="Google Shape;146;p11"/>
          <p:cNvSpPr txBox="1">
            <a:spLocks noGrp="1"/>
          </p:cNvSpPr>
          <p:nvPr>
            <p:ph type="body" idx="1"/>
          </p:nvPr>
        </p:nvSpPr>
        <p:spPr>
          <a:xfrm>
            <a:off x="304800" y="990600"/>
            <a:ext cx="8610600" cy="55626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2210"/>
              <a:buFont typeface="Noto Sans Symbols"/>
              <a:buChar char="⚫"/>
            </a:pPr>
            <a:r>
              <a:rPr lang="en-US" sz="2000" b="0" i="0" u="none" dirty="0">
                <a:solidFill>
                  <a:schemeClr val="dk1"/>
                </a:solidFill>
                <a:sym typeface="Libre Baskerville"/>
              </a:rPr>
              <a:t>Based on </a:t>
            </a:r>
            <a:r>
              <a:rPr lang="en-US" sz="2000" b="1" i="0" u="none" dirty="0">
                <a:solidFill>
                  <a:schemeClr val="accent1"/>
                </a:solidFill>
                <a:sym typeface="Libre Baskerville"/>
              </a:rPr>
              <a:t>an outline design of system requirements</a:t>
            </a:r>
            <a:endParaRPr sz="2000" dirty="0"/>
          </a:p>
          <a:p>
            <a:pPr marL="273050" marR="0" lvl="0" indent="-273050" algn="l" rtl="0">
              <a:lnSpc>
                <a:spcPct val="100000"/>
              </a:lnSpc>
              <a:spcBef>
                <a:spcPts val="500"/>
              </a:spcBef>
              <a:spcAft>
                <a:spcPts val="0"/>
              </a:spcAft>
              <a:buClr>
                <a:schemeClr val="accent1"/>
              </a:buClr>
              <a:buSzPts val="2210"/>
              <a:buFont typeface="Noto Sans Symbols"/>
              <a:buNone/>
            </a:pPr>
            <a:r>
              <a:rPr lang="en-US" sz="2000" b="1" i="0" u="none" dirty="0">
                <a:solidFill>
                  <a:schemeClr val="accent1"/>
                </a:solidFill>
                <a:sym typeface="Libre Baskerville"/>
              </a:rPr>
              <a:t>	</a:t>
            </a:r>
            <a:r>
              <a:rPr lang="en-US" sz="2000" b="0" i="0" u="none" dirty="0" smtClean="0">
                <a:solidFill>
                  <a:schemeClr val="dk1"/>
                </a:solidFill>
                <a:sym typeface="Libre Baskerville"/>
              </a:rPr>
              <a:t>whether </a:t>
            </a:r>
            <a:r>
              <a:rPr lang="en-US" sz="2000" b="0" i="0" u="none" dirty="0">
                <a:solidFill>
                  <a:schemeClr val="dk1"/>
                </a:solidFill>
                <a:sym typeface="Libre Baskerville"/>
              </a:rPr>
              <a:t>the company has the </a:t>
            </a:r>
            <a:r>
              <a:rPr lang="en-US" sz="2000" b="1" i="0" u="none" dirty="0">
                <a:solidFill>
                  <a:schemeClr val="accent1"/>
                </a:solidFill>
                <a:sym typeface="Libre Baskerville"/>
              </a:rPr>
              <a:t>technical expertise to handle completion of the project</a:t>
            </a:r>
            <a:r>
              <a:rPr lang="en-US" sz="2000" b="1" i="0" u="none" dirty="0">
                <a:solidFill>
                  <a:schemeClr val="dk1"/>
                </a:solidFill>
                <a:sym typeface="Libre Baskerville"/>
              </a:rPr>
              <a:t>.</a:t>
            </a:r>
            <a:endParaRPr sz="2000" dirty="0"/>
          </a:p>
          <a:p>
            <a:pPr marL="273050" marR="0" lvl="0" indent="-273050" algn="l" rtl="0">
              <a:lnSpc>
                <a:spcPct val="100000"/>
              </a:lnSpc>
              <a:spcBef>
                <a:spcPts val="500"/>
              </a:spcBef>
              <a:spcAft>
                <a:spcPts val="0"/>
              </a:spcAft>
              <a:buClr>
                <a:schemeClr val="accent1"/>
              </a:buClr>
              <a:buSzPts val="2210"/>
              <a:buFont typeface="Noto Sans Symbols"/>
              <a:buChar char="⚫"/>
            </a:pPr>
            <a:r>
              <a:rPr lang="en-US" sz="2000" b="1" i="0" u="none" dirty="0">
                <a:solidFill>
                  <a:srgbClr val="00B050"/>
                </a:solidFill>
                <a:sym typeface="Libre Baskerville"/>
              </a:rPr>
              <a:t>If the </a:t>
            </a:r>
            <a:r>
              <a:rPr lang="en-US" sz="2000" b="1" i="0" u="none" dirty="0">
                <a:solidFill>
                  <a:srgbClr val="362CF4"/>
                </a:solidFill>
                <a:sym typeface="Libre Baskerville"/>
              </a:rPr>
              <a:t>budget is a serious constraint </a:t>
            </a:r>
            <a:r>
              <a:rPr lang="en-US" sz="2000" b="1" i="0" u="none" dirty="0">
                <a:solidFill>
                  <a:srgbClr val="FF0000"/>
                </a:solidFill>
                <a:sym typeface="Libre Baskerville"/>
              </a:rPr>
              <a:t>then the project is judged not feasible</a:t>
            </a:r>
            <a:endParaRPr sz="2000" dirty="0"/>
          </a:p>
          <a:p>
            <a:pPr marL="273050" marR="0" lvl="0" indent="-273050" algn="l" rtl="0">
              <a:lnSpc>
                <a:spcPct val="100000"/>
              </a:lnSpc>
              <a:spcBef>
                <a:spcPts val="500"/>
              </a:spcBef>
              <a:spcAft>
                <a:spcPts val="0"/>
              </a:spcAft>
              <a:buClr>
                <a:schemeClr val="accent1"/>
              </a:buClr>
              <a:buSzPts val="2210"/>
              <a:buFont typeface="Noto Sans Symbols"/>
              <a:buNone/>
            </a:pPr>
            <a:r>
              <a:rPr lang="en-US" sz="2000" b="0" i="0" u="none" dirty="0">
                <a:solidFill>
                  <a:schemeClr val="dk1"/>
                </a:solidFill>
                <a:sym typeface="Libre Baskerville"/>
              </a:rPr>
              <a:t> </a:t>
            </a:r>
            <a:endParaRPr sz="2000" dirty="0"/>
          </a:p>
          <a:p>
            <a:pPr marL="273050" marR="0" lvl="0" indent="-273050" algn="l" rtl="0">
              <a:lnSpc>
                <a:spcPct val="100000"/>
              </a:lnSpc>
              <a:spcBef>
                <a:spcPts val="500"/>
              </a:spcBef>
              <a:spcAft>
                <a:spcPts val="0"/>
              </a:spcAft>
              <a:buClr>
                <a:schemeClr val="accent1"/>
              </a:buClr>
              <a:buSzPts val="2210"/>
              <a:buFont typeface="Noto Sans Symbols"/>
              <a:buNone/>
            </a:pPr>
            <a:r>
              <a:rPr lang="en-US" sz="2000" b="1" i="0" u="none" dirty="0">
                <a:solidFill>
                  <a:schemeClr val="dk1"/>
                </a:solidFill>
                <a:sym typeface="Libre Baskerville"/>
              </a:rPr>
              <a:t>When writing a feasibility report</a:t>
            </a:r>
            <a:r>
              <a:rPr lang="en-US" sz="2000" b="0" i="0" u="none" dirty="0">
                <a:solidFill>
                  <a:schemeClr val="dk1"/>
                </a:solidFill>
                <a:sym typeface="Libre Baskerville"/>
              </a:rPr>
              <a:t>:</a:t>
            </a:r>
            <a:endParaRPr sz="2000" dirty="0"/>
          </a:p>
          <a:p>
            <a:pPr marL="273050" marR="0" lvl="0" indent="-273050" algn="l" rtl="0">
              <a:lnSpc>
                <a:spcPct val="100000"/>
              </a:lnSpc>
              <a:spcBef>
                <a:spcPts val="500"/>
              </a:spcBef>
              <a:spcAft>
                <a:spcPts val="0"/>
              </a:spcAft>
              <a:buClr>
                <a:schemeClr val="accent1"/>
              </a:buClr>
              <a:buSzPts val="2210"/>
              <a:buFont typeface="Libre Franklin"/>
              <a:buAutoNum type="arabicPeriod"/>
            </a:pPr>
            <a:r>
              <a:rPr lang="en-US" sz="2000" b="0" i="0" u="none" dirty="0">
                <a:solidFill>
                  <a:schemeClr val="dk1"/>
                </a:solidFill>
                <a:sym typeface="Libre Baskerville"/>
              </a:rPr>
              <a:t>A brief description of the business to assess </a:t>
            </a:r>
            <a:r>
              <a:rPr lang="en-US" sz="2000" b="1" i="0" u="none" dirty="0">
                <a:solidFill>
                  <a:srgbClr val="362CF4"/>
                </a:solidFill>
                <a:sym typeface="Libre Baskerville"/>
              </a:rPr>
              <a:t>more</a:t>
            </a:r>
            <a:r>
              <a:rPr lang="en-US" sz="2000" b="0" i="0" u="none" dirty="0">
                <a:solidFill>
                  <a:srgbClr val="362CF4"/>
                </a:solidFill>
                <a:sym typeface="Libre Baskerville"/>
              </a:rPr>
              <a:t> </a:t>
            </a:r>
            <a:r>
              <a:rPr lang="en-US" sz="2000" b="1" i="0" u="none" dirty="0">
                <a:solidFill>
                  <a:srgbClr val="362CF4"/>
                </a:solidFill>
                <a:sym typeface="Libre Baskerville"/>
              </a:rPr>
              <a:t>possible factor/s which could affect the study</a:t>
            </a:r>
            <a:endParaRPr sz="2000" dirty="0"/>
          </a:p>
          <a:p>
            <a:pPr marL="273050" marR="0" lvl="0" indent="-273050" algn="l" rtl="0">
              <a:lnSpc>
                <a:spcPct val="100000"/>
              </a:lnSpc>
              <a:spcBef>
                <a:spcPts val="500"/>
              </a:spcBef>
              <a:spcAft>
                <a:spcPts val="0"/>
              </a:spcAft>
              <a:buClr>
                <a:schemeClr val="accent1"/>
              </a:buClr>
              <a:buSzPts val="2210"/>
              <a:buFont typeface="Libre Franklin"/>
              <a:buAutoNum type="arabicPeriod"/>
            </a:pPr>
            <a:r>
              <a:rPr lang="en-US" sz="2000" b="0" i="0" u="none" dirty="0">
                <a:solidFill>
                  <a:srgbClr val="FF3300"/>
                </a:solidFill>
                <a:sym typeface="Libre Baskerville"/>
              </a:rPr>
              <a:t>The </a:t>
            </a:r>
            <a:r>
              <a:rPr lang="en-US" sz="2000" b="1" i="0" u="none" dirty="0">
                <a:solidFill>
                  <a:srgbClr val="FF3300"/>
                </a:solidFill>
                <a:sym typeface="Libre Baskerville"/>
              </a:rPr>
              <a:t>part</a:t>
            </a:r>
            <a:r>
              <a:rPr lang="en-US" sz="2000" b="0" i="0" u="none" dirty="0">
                <a:solidFill>
                  <a:srgbClr val="FF3300"/>
                </a:solidFill>
                <a:sym typeface="Libre Baskerville"/>
              </a:rPr>
              <a:t> of the business </a:t>
            </a:r>
            <a:r>
              <a:rPr lang="en-US" sz="2000" b="1" i="0" u="none" dirty="0">
                <a:solidFill>
                  <a:srgbClr val="FF3300"/>
                </a:solidFill>
                <a:sym typeface="Libre Baskerville"/>
              </a:rPr>
              <a:t>being examined</a:t>
            </a:r>
            <a:endParaRPr sz="2000" dirty="0"/>
          </a:p>
          <a:p>
            <a:pPr marL="273050" marR="0" lvl="0" indent="-273050" algn="l" rtl="0">
              <a:lnSpc>
                <a:spcPct val="100000"/>
              </a:lnSpc>
              <a:spcBef>
                <a:spcPts val="500"/>
              </a:spcBef>
              <a:spcAft>
                <a:spcPts val="0"/>
              </a:spcAft>
              <a:buClr>
                <a:schemeClr val="accent1"/>
              </a:buClr>
              <a:buSzPts val="2210"/>
              <a:buFont typeface="Libre Franklin"/>
              <a:buAutoNum type="arabicPeriod"/>
            </a:pPr>
            <a:r>
              <a:rPr lang="en-US" sz="2000" b="0" i="0" u="none" dirty="0">
                <a:solidFill>
                  <a:srgbClr val="00B050"/>
                </a:solidFill>
                <a:sym typeface="Libre Baskerville"/>
              </a:rPr>
              <a:t>The </a:t>
            </a:r>
            <a:r>
              <a:rPr lang="en-US" sz="2000" b="1" i="0" u="none" dirty="0">
                <a:solidFill>
                  <a:srgbClr val="00B050"/>
                </a:solidFill>
                <a:sym typeface="Libre Baskerville"/>
              </a:rPr>
              <a:t>human</a:t>
            </a:r>
            <a:r>
              <a:rPr lang="en-US" sz="2000" b="0" i="0" u="none" dirty="0">
                <a:solidFill>
                  <a:srgbClr val="00B050"/>
                </a:solidFill>
                <a:sym typeface="Libre Baskerville"/>
              </a:rPr>
              <a:t> and </a:t>
            </a:r>
            <a:r>
              <a:rPr lang="en-US" sz="2000" b="1" i="0" u="none" dirty="0">
                <a:solidFill>
                  <a:srgbClr val="00B050"/>
                </a:solidFill>
                <a:sym typeface="Libre Baskerville"/>
              </a:rPr>
              <a:t>economic</a:t>
            </a:r>
            <a:r>
              <a:rPr lang="en-US" sz="2000" b="0" i="0" u="none" dirty="0">
                <a:solidFill>
                  <a:srgbClr val="00B050"/>
                </a:solidFill>
                <a:sym typeface="Libre Baskerville"/>
              </a:rPr>
              <a:t> factor</a:t>
            </a:r>
            <a:endParaRPr sz="2000" dirty="0"/>
          </a:p>
          <a:p>
            <a:pPr marL="273050" marR="0" lvl="0" indent="-273050" algn="l" rtl="0">
              <a:lnSpc>
                <a:spcPct val="100000"/>
              </a:lnSpc>
              <a:spcBef>
                <a:spcPts val="500"/>
              </a:spcBef>
              <a:spcAft>
                <a:spcPts val="0"/>
              </a:spcAft>
              <a:buClr>
                <a:schemeClr val="accent1"/>
              </a:buClr>
              <a:buSzPts val="2210"/>
              <a:buFont typeface="Libre Franklin"/>
              <a:buAutoNum type="arabicPeriod"/>
            </a:pPr>
            <a:r>
              <a:rPr lang="en-US" sz="2000" b="0" i="0" u="none" dirty="0">
                <a:solidFill>
                  <a:schemeClr val="dk1"/>
                </a:solidFill>
                <a:sym typeface="Libre Baskerville"/>
              </a:rPr>
              <a:t>The </a:t>
            </a:r>
            <a:r>
              <a:rPr lang="en-US" sz="2000" b="1" i="0" u="none" dirty="0">
                <a:solidFill>
                  <a:srgbClr val="961A7B"/>
                </a:solidFill>
                <a:sym typeface="Libre Baskerville"/>
              </a:rPr>
              <a:t>possible solutions </a:t>
            </a:r>
            <a:r>
              <a:rPr lang="en-US" sz="2000" b="0" i="0" u="none" dirty="0">
                <a:solidFill>
                  <a:schemeClr val="dk1"/>
                </a:solidFill>
                <a:sym typeface="Libre Baskerville"/>
              </a:rPr>
              <a:t>to the problems</a:t>
            </a:r>
            <a:endParaRPr sz="2000" dirty="0"/>
          </a:p>
          <a:p>
            <a:pPr marL="273050" marR="0" lvl="0" indent="-132715" algn="l" rtl="0">
              <a:spcBef>
                <a:spcPts val="575"/>
              </a:spcBef>
              <a:spcAft>
                <a:spcPts val="0"/>
              </a:spcAft>
              <a:buClr>
                <a:schemeClr val="accent1"/>
              </a:buClr>
              <a:buSzPts val="2210"/>
              <a:buFont typeface="Noto Sans Symbols"/>
              <a:buNone/>
            </a:pPr>
            <a:endParaRPr sz="2000" b="0" i="0" u="none" dirty="0">
              <a:solidFill>
                <a:schemeClr val="dk1"/>
              </a:solidFill>
              <a:sym typeface="Libre Baskervill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2"/>
          <p:cNvSpPr txBox="1">
            <a:spLocks noGrp="1"/>
          </p:cNvSpPr>
          <p:nvPr>
            <p:ph type="title"/>
          </p:nvPr>
        </p:nvSpPr>
        <p:spPr>
          <a:xfrm>
            <a:off x="838200" y="609600"/>
            <a:ext cx="7772400" cy="715962"/>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US" sz="4000" b="1" i="0" u="none">
                <a:solidFill>
                  <a:schemeClr val="dk2"/>
                </a:solidFill>
                <a:latin typeface="Libre Franklin"/>
                <a:ea typeface="Libre Franklin"/>
                <a:cs typeface="Libre Franklin"/>
                <a:sym typeface="Libre Franklin"/>
              </a:rPr>
              <a:t/>
            </a:r>
            <a:br>
              <a:rPr lang="en-US" sz="4000" b="1" i="0" u="none">
                <a:solidFill>
                  <a:schemeClr val="dk2"/>
                </a:solidFill>
                <a:latin typeface="Libre Franklin"/>
                <a:ea typeface="Libre Franklin"/>
                <a:cs typeface="Libre Franklin"/>
                <a:sym typeface="Libre Franklin"/>
              </a:rPr>
            </a:br>
            <a:r>
              <a:rPr lang="en-US" sz="4000" b="1" i="0" u="none">
                <a:solidFill>
                  <a:schemeClr val="dk2"/>
                </a:solidFill>
                <a:latin typeface="Libre Franklin"/>
                <a:ea typeface="Libre Franklin"/>
                <a:cs typeface="Libre Franklin"/>
                <a:sym typeface="Libre Franklin"/>
              </a:rPr>
              <a:t/>
            </a:r>
            <a:br>
              <a:rPr lang="en-US" sz="4000" b="1" i="0" u="none">
                <a:solidFill>
                  <a:schemeClr val="dk2"/>
                </a:solidFill>
                <a:latin typeface="Libre Franklin"/>
                <a:ea typeface="Libre Franklin"/>
                <a:cs typeface="Libre Franklin"/>
                <a:sym typeface="Libre Franklin"/>
              </a:rPr>
            </a:br>
            <a:r>
              <a:rPr lang="en-US" sz="4000" b="1" i="0" u="none">
                <a:solidFill>
                  <a:schemeClr val="dk2"/>
                </a:solidFill>
                <a:latin typeface="Libre Franklin"/>
                <a:ea typeface="Libre Franklin"/>
                <a:cs typeface="Libre Franklin"/>
                <a:sym typeface="Libre Franklin"/>
              </a:rPr>
              <a:t/>
            </a:r>
            <a:br>
              <a:rPr lang="en-US" sz="4000" b="1" i="0" u="none">
                <a:solidFill>
                  <a:schemeClr val="dk2"/>
                </a:solidFill>
                <a:latin typeface="Libre Franklin"/>
                <a:ea typeface="Libre Franklin"/>
                <a:cs typeface="Libre Franklin"/>
                <a:sym typeface="Libre Franklin"/>
              </a:rPr>
            </a:br>
            <a:r>
              <a:rPr lang="en-US" sz="4000" b="1" i="0" u="none">
                <a:solidFill>
                  <a:schemeClr val="dk2"/>
                </a:solidFill>
                <a:latin typeface="Libre Franklin"/>
                <a:ea typeface="Libre Franklin"/>
                <a:cs typeface="Libre Franklin"/>
                <a:sym typeface="Libre Franklin"/>
              </a:rPr>
              <a:t>              Legal Feasibility</a:t>
            </a:r>
            <a:r>
              <a:rPr lang="en-US" sz="4000" b="0" i="0" u="sng">
                <a:solidFill>
                  <a:schemeClr val="dk2"/>
                </a:solid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US" sz="4000" b="1" i="0" u="none">
                <a:solidFill>
                  <a:schemeClr val="dk2"/>
                </a:solidFill>
                <a:latin typeface="Libre Franklin"/>
                <a:ea typeface="Libre Franklin"/>
                <a:cs typeface="Libre Franklin"/>
                <a:sym typeface="Libre Franklin"/>
              </a:rPr>
              <a:t/>
            </a:r>
            <a:br>
              <a:rPr lang="en-US" sz="4000" b="1" i="0" u="none">
                <a:solidFill>
                  <a:schemeClr val="dk2"/>
                </a:solidFill>
                <a:latin typeface="Libre Franklin"/>
                <a:ea typeface="Libre Franklin"/>
                <a:cs typeface="Libre Franklin"/>
                <a:sym typeface="Libre Franklin"/>
              </a:rPr>
            </a:br>
            <a:endParaRPr/>
          </a:p>
        </p:txBody>
      </p:sp>
      <p:sp>
        <p:nvSpPr>
          <p:cNvPr id="152" name="Google Shape;152;p12"/>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2210"/>
              <a:buFont typeface="Noto Sans Symbols"/>
              <a:buChar char="⚫"/>
            </a:pPr>
            <a:r>
              <a:rPr lang="en-US" sz="2600" b="0" i="0" u="none" dirty="0">
                <a:solidFill>
                  <a:schemeClr val="dk1"/>
                </a:solidFill>
                <a:latin typeface="Libre Baskerville"/>
                <a:ea typeface="Libre Baskerville"/>
                <a:cs typeface="Libre Baskerville"/>
                <a:sym typeface="Libre Baskerville"/>
              </a:rPr>
              <a:t>Determines </a:t>
            </a:r>
            <a:r>
              <a:rPr lang="en-US" sz="2600" b="1" i="0" u="none" dirty="0">
                <a:solidFill>
                  <a:srgbClr val="00B050"/>
                </a:solidFill>
                <a:latin typeface="Libre Baskerville"/>
                <a:ea typeface="Libre Baskerville"/>
                <a:cs typeface="Libre Baskerville"/>
                <a:sym typeface="Libre Baskerville"/>
              </a:rPr>
              <a:t>whether the proposed system conflicts with legal requirements</a:t>
            </a:r>
            <a:r>
              <a:rPr lang="en-US" sz="2600" b="1" i="0" u="none" dirty="0">
                <a:solidFill>
                  <a:schemeClr val="dk1"/>
                </a:solidFill>
                <a:latin typeface="Libre Baskerville"/>
                <a:ea typeface="Libre Baskerville"/>
                <a:cs typeface="Libre Baskerville"/>
                <a:sym typeface="Libre Baskerville"/>
              </a:rPr>
              <a:t>, </a:t>
            </a:r>
            <a:endParaRPr dirty="0"/>
          </a:p>
          <a:p>
            <a:pPr marL="273050" marR="0" lvl="0" indent="-132715" algn="l" rtl="0">
              <a:lnSpc>
                <a:spcPct val="100000"/>
              </a:lnSpc>
              <a:spcBef>
                <a:spcPts val="500"/>
              </a:spcBef>
              <a:spcAft>
                <a:spcPts val="0"/>
              </a:spcAft>
              <a:buClr>
                <a:schemeClr val="accent1"/>
              </a:buClr>
              <a:buSzPts val="2210"/>
              <a:buFont typeface="Noto Sans Symbols"/>
              <a:buNone/>
            </a:pPr>
            <a:endParaRPr sz="2600" b="1" i="0" u="none" dirty="0">
              <a:solidFill>
                <a:schemeClr val="dk1"/>
              </a:solidFill>
              <a:latin typeface="Libre Baskerville"/>
              <a:ea typeface="Libre Baskerville"/>
              <a:cs typeface="Libre Baskerville"/>
              <a:sym typeface="Libre Baskerville"/>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dirty="0">
                <a:solidFill>
                  <a:schemeClr val="dk1"/>
                </a:solidFill>
                <a:latin typeface="Libre Baskerville"/>
                <a:ea typeface="Libre Baskerville"/>
                <a:cs typeface="Libre Baskerville"/>
                <a:sym typeface="Libre Baskerville"/>
              </a:rPr>
              <a:t>Covid – 19 Apps</a:t>
            </a:r>
            <a:endParaRPr dirty="0"/>
          </a:p>
          <a:p>
            <a:pPr marL="273050" marR="0" lvl="0" indent="-132715" algn="l" rtl="0">
              <a:spcBef>
                <a:spcPts val="575"/>
              </a:spcBef>
              <a:spcAft>
                <a:spcPts val="0"/>
              </a:spcAft>
              <a:buClr>
                <a:schemeClr val="accent1"/>
              </a:buClr>
              <a:buSzPts val="2210"/>
              <a:buFont typeface="Noto Sans Symbols"/>
              <a:buNone/>
            </a:pPr>
            <a:endParaRPr sz="2600" b="0" i="0" u="none" dirty="0">
              <a:solidFill>
                <a:schemeClr val="dk1"/>
              </a:solidFill>
              <a:latin typeface="Libre Baskerville"/>
              <a:ea typeface="Libre Baskerville"/>
              <a:cs typeface="Libre Baskerville"/>
              <a:sym typeface="Libre Baskerville"/>
            </a:endParaRPr>
          </a:p>
        </p:txBody>
      </p:sp>
      <p:pic>
        <p:nvPicPr>
          <p:cNvPr id="153" name="Google Shape;153;p12" descr="images (1).jpg"/>
          <p:cNvPicPr preferRelativeResize="0"/>
          <p:nvPr/>
        </p:nvPicPr>
        <p:blipFill rotWithShape="1">
          <a:blip r:embed="rId4">
            <a:alphaModFix/>
          </a:blip>
          <a:srcRect/>
          <a:stretch/>
        </p:blipFill>
        <p:spPr>
          <a:xfrm>
            <a:off x="990600" y="3343701"/>
            <a:ext cx="7543800" cy="32856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3"/>
          <p:cNvSpPr txBox="1">
            <a:spLocks noGrp="1"/>
          </p:cNvSpPr>
          <p:nvPr>
            <p:ph type="title"/>
          </p:nvPr>
        </p:nvSpPr>
        <p:spPr>
          <a:xfrm>
            <a:off x="914400" y="609600"/>
            <a:ext cx="7772400" cy="685800"/>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Clr>
                <a:schemeClr val="dk2"/>
              </a:buClr>
              <a:buSzPts val="4000"/>
              <a:buFont typeface="Libre Franklin"/>
              <a:buNone/>
            </a:pPr>
            <a:r>
              <a:rPr lang="en-US" sz="4000" b="1" i="0" u="none">
                <a:solidFill>
                  <a:schemeClr val="dk2"/>
                </a:solidFill>
                <a:latin typeface="Libre Franklin"/>
                <a:ea typeface="Libre Franklin"/>
                <a:cs typeface="Libre Franklin"/>
                <a:sym typeface="Libre Franklin"/>
              </a:rPr>
              <a:t/>
            </a:r>
            <a:br>
              <a:rPr lang="en-US" sz="4000" b="1" i="0" u="none">
                <a:solidFill>
                  <a:schemeClr val="dk2"/>
                </a:solidFill>
                <a:latin typeface="Libre Franklin"/>
                <a:ea typeface="Libre Franklin"/>
                <a:cs typeface="Libre Franklin"/>
                <a:sym typeface="Libre Franklin"/>
              </a:rPr>
            </a:br>
            <a:r>
              <a:rPr lang="en-US" sz="4000" b="1" i="0" u="none">
                <a:solidFill>
                  <a:schemeClr val="dk2"/>
                </a:solidFill>
                <a:latin typeface="Libre Franklin"/>
                <a:ea typeface="Libre Franklin"/>
                <a:cs typeface="Libre Franklin"/>
                <a:sym typeface="Libre Franklin"/>
              </a:rPr>
              <a:t/>
            </a:r>
            <a:br>
              <a:rPr lang="en-US" sz="4000" b="1" i="0" u="none">
                <a:solidFill>
                  <a:schemeClr val="dk2"/>
                </a:solidFill>
                <a:latin typeface="Libre Franklin"/>
                <a:ea typeface="Libre Franklin"/>
                <a:cs typeface="Libre Franklin"/>
                <a:sym typeface="Libre Franklin"/>
              </a:rPr>
            </a:br>
            <a:r>
              <a:rPr lang="en-US" sz="4000" b="1" i="0" u="none">
                <a:solidFill>
                  <a:schemeClr val="dk2"/>
                </a:solidFill>
                <a:latin typeface="Libre Franklin"/>
                <a:ea typeface="Libre Franklin"/>
                <a:cs typeface="Libre Franklin"/>
                <a:sym typeface="Libre Franklin"/>
              </a:rPr>
              <a:t/>
            </a:r>
            <a:br>
              <a:rPr lang="en-US" sz="4000" b="1" i="0" u="none">
                <a:solidFill>
                  <a:schemeClr val="dk2"/>
                </a:solidFill>
                <a:latin typeface="Libre Franklin"/>
                <a:ea typeface="Libre Franklin"/>
                <a:cs typeface="Libre Franklin"/>
                <a:sym typeface="Libre Franklin"/>
              </a:rPr>
            </a:br>
            <a:r>
              <a:rPr lang="en-US" sz="4000" b="1" i="0" u="none">
                <a:solidFill>
                  <a:schemeClr val="dk2"/>
                </a:solidFill>
                <a:latin typeface="Libre Franklin"/>
                <a:ea typeface="Libre Franklin"/>
                <a:cs typeface="Libre Franklin"/>
                <a:sym typeface="Libre Franklin"/>
              </a:rPr>
              <a:t>Operational Feasibility</a:t>
            </a:r>
            <a:br>
              <a:rPr lang="en-US" sz="4000" b="1" i="0" u="none">
                <a:solidFill>
                  <a:schemeClr val="dk2"/>
                </a:solidFill>
                <a:latin typeface="Libre Franklin"/>
                <a:ea typeface="Libre Franklin"/>
                <a:cs typeface="Libre Franklin"/>
                <a:sym typeface="Libre Franklin"/>
              </a:rPr>
            </a:br>
            <a:endParaRPr/>
          </a:p>
        </p:txBody>
      </p:sp>
      <p:sp>
        <p:nvSpPr>
          <p:cNvPr id="159" name="Google Shape;159;p13"/>
          <p:cNvSpPr txBox="1">
            <a:spLocks noGrp="1"/>
          </p:cNvSpPr>
          <p:nvPr>
            <p:ph type="body" idx="1"/>
          </p:nvPr>
        </p:nvSpPr>
        <p:spPr>
          <a:xfrm>
            <a:off x="381000" y="762000"/>
            <a:ext cx="8305800" cy="5257800"/>
          </a:xfrm>
          <a:prstGeom prst="rect">
            <a:avLst/>
          </a:prstGeom>
          <a:noFill/>
          <a:ln>
            <a:noFill/>
          </a:ln>
        </p:spPr>
        <p:txBody>
          <a:bodyPr spcFirstLastPara="1" wrap="square" lIns="91425" tIns="45700" rIns="91425" bIns="45700" anchor="t" anchorCtr="0">
            <a:noAutofit/>
          </a:bodyPr>
          <a:lstStyle/>
          <a:p>
            <a:pPr marL="273050" marR="0" lvl="0" indent="-132715" algn="l" rtl="0">
              <a:lnSpc>
                <a:spcPct val="100000"/>
              </a:lnSpc>
              <a:spcBef>
                <a:spcPts val="0"/>
              </a:spcBef>
              <a:spcAft>
                <a:spcPts val="0"/>
              </a:spcAft>
              <a:buClr>
                <a:schemeClr val="accent1"/>
              </a:buClr>
              <a:buSzPts val="2210"/>
              <a:buFont typeface="Noto Sans Symbols"/>
              <a:buNone/>
            </a:pPr>
            <a:endParaRPr sz="2600" b="1" i="0" u="none" dirty="0">
              <a:solidFill>
                <a:srgbClr val="362CF4"/>
              </a:solidFill>
              <a:latin typeface="Libre Baskerville"/>
              <a:ea typeface="Libre Baskerville"/>
              <a:cs typeface="Libre Baskerville"/>
              <a:sym typeface="Libre Baskerville"/>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1" i="0" u="none" dirty="0">
                <a:solidFill>
                  <a:srgbClr val="362CF4"/>
                </a:solidFill>
                <a:latin typeface="Libre Baskerville"/>
                <a:ea typeface="Libre Baskerville"/>
                <a:cs typeface="Libre Baskerville"/>
                <a:sym typeface="Libre Baskerville"/>
              </a:rPr>
              <a:t>projects fits in with </a:t>
            </a:r>
            <a:r>
              <a:rPr lang="en-US" sz="2600" b="0" i="0" u="none" dirty="0">
                <a:solidFill>
                  <a:schemeClr val="dk1"/>
                </a:solidFill>
                <a:latin typeface="Libre Baskerville"/>
                <a:ea typeface="Libre Baskerville"/>
                <a:cs typeface="Libre Baskerville"/>
                <a:sym typeface="Libre Baskerville"/>
              </a:rPr>
              <a:t>the </a:t>
            </a:r>
            <a:r>
              <a:rPr lang="en-US" sz="2600" b="1" i="0" u="none" dirty="0">
                <a:solidFill>
                  <a:schemeClr val="accent1"/>
                </a:solidFill>
                <a:latin typeface="Libre Baskerville"/>
                <a:ea typeface="Libre Baskerville"/>
                <a:cs typeface="Libre Baskerville"/>
                <a:sym typeface="Libre Baskerville"/>
              </a:rPr>
              <a:t>existing business environment </a:t>
            </a:r>
            <a:r>
              <a:rPr lang="en-US" sz="2600" b="0" i="0" u="none" dirty="0">
                <a:solidFill>
                  <a:schemeClr val="accent1"/>
                </a:solidFill>
                <a:latin typeface="Libre Baskerville"/>
                <a:ea typeface="Libre Baskerville"/>
                <a:cs typeface="Libre Baskerville"/>
                <a:sym typeface="Libre Baskerville"/>
              </a:rPr>
              <a:t>and </a:t>
            </a:r>
            <a:endParaRPr dirty="0"/>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1" i="0" u="none" dirty="0">
                <a:solidFill>
                  <a:srgbClr val="00B050"/>
                </a:solidFill>
                <a:latin typeface="Libre Baskerville"/>
                <a:ea typeface="Libre Baskerville"/>
                <a:cs typeface="Libre Baskerville"/>
                <a:sym typeface="Libre Baskerville"/>
              </a:rPr>
              <a:t>objectives with regard to development schedule</a:t>
            </a:r>
            <a:r>
              <a:rPr lang="en-US" sz="2600" b="0" i="0" u="none" dirty="0">
                <a:solidFill>
                  <a:schemeClr val="dk1"/>
                </a:solidFill>
                <a:latin typeface="Libre Baskerville"/>
                <a:ea typeface="Libre Baskerville"/>
                <a:cs typeface="Libre Baskerville"/>
                <a:sym typeface="Libre Baskerville"/>
              </a:rPr>
              <a:t>, </a:t>
            </a:r>
            <a:endParaRPr dirty="0"/>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1" i="0" u="none" dirty="0">
                <a:solidFill>
                  <a:srgbClr val="0070C0"/>
                </a:solidFill>
                <a:latin typeface="Libre Baskerville"/>
                <a:ea typeface="Libre Baskerville"/>
                <a:cs typeface="Libre Baskerville"/>
                <a:sym typeface="Libre Baskerville"/>
              </a:rPr>
              <a:t>delivery date, </a:t>
            </a:r>
            <a:endParaRPr dirty="0"/>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1" i="0" u="none" dirty="0">
                <a:solidFill>
                  <a:srgbClr val="FF0000"/>
                </a:solidFill>
                <a:latin typeface="Libre Baskerville"/>
                <a:ea typeface="Libre Baskerville"/>
                <a:cs typeface="Libre Baskerville"/>
                <a:sym typeface="Libre Baskerville"/>
              </a:rPr>
              <a:t>corporate culture</a:t>
            </a:r>
            <a:r>
              <a:rPr lang="en-US" sz="2600" b="0" i="0" u="none" dirty="0">
                <a:solidFill>
                  <a:srgbClr val="FF0000"/>
                </a:solidFill>
                <a:latin typeface="Libre Baskerville"/>
                <a:ea typeface="Libre Baskerville"/>
                <a:cs typeface="Libre Baskerville"/>
                <a:sym typeface="Libre Baskerville"/>
              </a:rPr>
              <a:t>,</a:t>
            </a:r>
            <a:endParaRPr dirty="0"/>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dirty="0">
                <a:solidFill>
                  <a:srgbClr val="0070C0"/>
                </a:solidFill>
                <a:latin typeface="Libre Baskerville"/>
                <a:ea typeface="Libre Baskerville"/>
                <a:cs typeface="Libre Baskerville"/>
                <a:sym typeface="Libre Baskerville"/>
              </a:rPr>
              <a:t> and </a:t>
            </a:r>
            <a:r>
              <a:rPr lang="en-US" sz="2600" b="1" i="0" u="none" dirty="0">
                <a:solidFill>
                  <a:srgbClr val="A020AE"/>
                </a:solidFill>
                <a:latin typeface="Libre Baskerville"/>
                <a:ea typeface="Libre Baskerville"/>
                <a:cs typeface="Libre Baskerville"/>
                <a:sym typeface="Libre Baskerville"/>
              </a:rPr>
              <a:t>existing business processes</a:t>
            </a:r>
            <a:endParaRPr sz="2600" b="0" i="0" u="none" dirty="0">
              <a:solidFill>
                <a:srgbClr val="A020AE"/>
              </a:solidFill>
              <a:latin typeface="Libre Baskerville"/>
              <a:ea typeface="Libre Baskerville"/>
              <a:cs typeface="Libre Baskerville"/>
              <a:sym typeface="Libre Baskerville"/>
            </a:endParaRPr>
          </a:p>
          <a:p>
            <a:pPr marL="273050" marR="0" lvl="0" indent="-132715" algn="l" rtl="0">
              <a:spcBef>
                <a:spcPts val="575"/>
              </a:spcBef>
              <a:spcAft>
                <a:spcPts val="0"/>
              </a:spcAft>
              <a:buClr>
                <a:schemeClr val="accent1"/>
              </a:buClr>
              <a:buSzPts val="2210"/>
              <a:buFont typeface="Noto Sans Symbols"/>
              <a:buNone/>
            </a:pPr>
            <a:endParaRPr sz="2600" b="0" i="0" u="none" dirty="0">
              <a:solidFill>
                <a:srgbClr val="A020AE"/>
              </a:solidFill>
              <a:latin typeface="Libre Baskerville"/>
              <a:ea typeface="Libre Baskerville"/>
              <a:cs typeface="Libre Baskerville"/>
              <a:sym typeface="Libre Baskerville"/>
            </a:endParaRPr>
          </a:p>
        </p:txBody>
      </p:sp>
      <p:pic>
        <p:nvPicPr>
          <p:cNvPr id="160" name="Google Shape;160;p13" descr="images.jpg"/>
          <p:cNvPicPr preferRelativeResize="0"/>
          <p:nvPr/>
        </p:nvPicPr>
        <p:blipFill rotWithShape="1">
          <a:blip r:embed="rId3">
            <a:alphaModFix/>
          </a:blip>
          <a:srcRect/>
          <a:stretch/>
        </p:blipFill>
        <p:spPr>
          <a:xfrm>
            <a:off x="381000" y="4800600"/>
            <a:ext cx="8229600" cy="1857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4"/>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p>
            <a:pPr marL="53975" lvl="0" indent="0" algn="l" rtl="0">
              <a:lnSpc>
                <a:spcPct val="100000"/>
              </a:lnSpc>
              <a:spcBef>
                <a:spcPts val="0"/>
              </a:spcBef>
              <a:spcAft>
                <a:spcPts val="0"/>
              </a:spcAft>
              <a:buClr>
                <a:srgbClr val="0070C0"/>
              </a:buClr>
              <a:buSzPts val="4000"/>
              <a:buFont typeface="Libre Franklin"/>
              <a:buNone/>
            </a:pPr>
            <a:r>
              <a:rPr lang="en-US" sz="4000" b="0" i="0" u="none">
                <a:solidFill>
                  <a:srgbClr val="0070C0"/>
                </a:solidFill>
                <a:latin typeface="Libre Franklin"/>
                <a:ea typeface="Libre Franklin"/>
                <a:cs typeface="Libre Franklin"/>
                <a:sym typeface="Libre Franklin"/>
              </a:rPr>
              <a:t>Economic feasibility </a:t>
            </a:r>
            <a:endParaRPr/>
          </a:p>
        </p:txBody>
      </p:sp>
      <p:sp>
        <p:nvSpPr>
          <p:cNvPr id="166" name="Google Shape;166;p14"/>
          <p:cNvSpPr txBox="1">
            <a:spLocks noGrp="1"/>
          </p:cNvSpPr>
          <p:nvPr>
            <p:ph type="body" idx="1"/>
          </p:nvPr>
        </p:nvSpPr>
        <p:spPr>
          <a:xfrm>
            <a:off x="838200" y="1447800"/>
            <a:ext cx="7848600" cy="5007592"/>
          </a:xfrm>
          <a:prstGeom prst="rect">
            <a:avLst/>
          </a:prstGeom>
          <a:noFill/>
          <a:ln>
            <a:noFill/>
          </a:ln>
        </p:spPr>
        <p:txBody>
          <a:bodyPr spcFirstLastPara="1" wrap="square" lIns="91425" tIns="45700" rIns="91425" bIns="45700" anchor="t" anchorCtr="0">
            <a:normAutofit/>
          </a:bodyPr>
          <a:lstStyle/>
          <a:p>
            <a:pPr marL="273050" marR="0" lvl="0" indent="-273050" algn="l" rtl="0">
              <a:lnSpc>
                <a:spcPct val="100000"/>
              </a:lnSpc>
              <a:spcBef>
                <a:spcPts val="0"/>
              </a:spcBef>
              <a:spcAft>
                <a:spcPts val="0"/>
              </a:spcAft>
              <a:buClr>
                <a:schemeClr val="accent1"/>
              </a:buClr>
              <a:buSzPts val="2210"/>
              <a:buFont typeface="Noto Sans Symbols"/>
              <a:buChar char="⚫"/>
            </a:pPr>
            <a:r>
              <a:rPr lang="en-US" sz="2600" b="0" i="0" u="none" dirty="0">
                <a:solidFill>
                  <a:srgbClr val="DF6C5D"/>
                </a:solidFill>
                <a:latin typeface="Libre Baskerville"/>
                <a:ea typeface="Libre Baskerville"/>
                <a:cs typeface="Libre Baskerville"/>
                <a:sym typeface="Libre Baskerville"/>
              </a:rPr>
              <a:t>It is the </a:t>
            </a:r>
            <a:r>
              <a:rPr lang="en-US" sz="2600" b="1" i="0" u="none" dirty="0">
                <a:solidFill>
                  <a:srgbClr val="DF6C5D"/>
                </a:solidFill>
                <a:latin typeface="Libre Baskerville"/>
                <a:ea typeface="Libre Baskerville"/>
                <a:cs typeface="Libre Baskerville"/>
                <a:sym typeface="Libre Baskerville"/>
              </a:rPr>
              <a:t>most frequently used method</a:t>
            </a:r>
            <a:r>
              <a:rPr lang="en-US" sz="2600" b="0" i="0" u="none" dirty="0">
                <a:solidFill>
                  <a:srgbClr val="DF6C5D"/>
                </a:solidFill>
                <a:latin typeface="Libre Baskerville"/>
                <a:ea typeface="Libre Baskerville"/>
                <a:cs typeface="Libre Baskerville"/>
                <a:sym typeface="Libre Baskerville"/>
              </a:rPr>
              <a:t> for </a:t>
            </a:r>
            <a:r>
              <a:rPr lang="en-US" sz="2600" b="1" i="0" u="none" dirty="0">
                <a:solidFill>
                  <a:srgbClr val="DF6C5D"/>
                </a:solidFill>
                <a:latin typeface="Libre Baskerville"/>
                <a:ea typeface="Libre Baskerville"/>
                <a:cs typeface="Libre Baskerville"/>
                <a:sym typeface="Libre Baskerville"/>
              </a:rPr>
              <a:t>evaluating the effectiveness of a system</a:t>
            </a:r>
            <a:endParaRPr dirty="0"/>
          </a:p>
          <a:p>
            <a:pPr marL="273050" marR="0" lvl="0" indent="-132715" algn="l" rtl="0">
              <a:lnSpc>
                <a:spcPct val="100000"/>
              </a:lnSpc>
              <a:spcBef>
                <a:spcPts val="500"/>
              </a:spcBef>
              <a:spcAft>
                <a:spcPts val="0"/>
              </a:spcAft>
              <a:buClr>
                <a:schemeClr val="accent1"/>
              </a:buClr>
              <a:buSzPts val="2210"/>
              <a:buFont typeface="Noto Sans Symbols"/>
              <a:buNone/>
            </a:pPr>
            <a:endParaRPr sz="2600" b="0" i="0" u="none" dirty="0">
              <a:solidFill>
                <a:schemeClr val="dk1"/>
              </a:solidFill>
              <a:latin typeface="Libre Baskerville"/>
              <a:ea typeface="Libre Baskerville"/>
              <a:cs typeface="Libre Baskerville"/>
              <a:sym typeface="Libre Baskerville"/>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dirty="0">
                <a:solidFill>
                  <a:srgbClr val="0070C0"/>
                </a:solidFill>
                <a:latin typeface="Libre Baskerville"/>
                <a:ea typeface="Libre Baskerville"/>
                <a:cs typeface="Libre Baskerville"/>
                <a:sym typeface="Libre Baskerville"/>
              </a:rPr>
              <a:t>It is commonly known as </a:t>
            </a:r>
            <a:r>
              <a:rPr lang="en-US" sz="2600" b="1" i="0" u="none" dirty="0">
                <a:solidFill>
                  <a:srgbClr val="FF0000"/>
                </a:solidFill>
                <a:latin typeface="Libre Baskerville"/>
                <a:ea typeface="Libre Baskerville"/>
                <a:cs typeface="Libre Baskerville"/>
                <a:sym typeface="Libre Baskerville"/>
              </a:rPr>
              <a:t>cost/benefit analysis</a:t>
            </a:r>
            <a:endParaRPr dirty="0"/>
          </a:p>
          <a:p>
            <a:pPr marL="273050" marR="0" lvl="0" indent="-132715" algn="l" rtl="0">
              <a:lnSpc>
                <a:spcPct val="100000"/>
              </a:lnSpc>
              <a:spcBef>
                <a:spcPts val="500"/>
              </a:spcBef>
              <a:spcAft>
                <a:spcPts val="0"/>
              </a:spcAft>
              <a:buClr>
                <a:schemeClr val="accent1"/>
              </a:buClr>
              <a:buSzPts val="2210"/>
              <a:buFont typeface="Noto Sans Symbols"/>
              <a:buNone/>
            </a:pPr>
            <a:endParaRPr sz="2600" b="0" i="0" u="none" dirty="0">
              <a:solidFill>
                <a:schemeClr val="dk1"/>
              </a:solidFill>
              <a:latin typeface="Libre Baskerville"/>
              <a:ea typeface="Libre Baskerville"/>
              <a:cs typeface="Libre Baskerville"/>
              <a:sym typeface="Libre Baskerville"/>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dirty="0">
                <a:solidFill>
                  <a:srgbClr val="00B050"/>
                </a:solidFill>
                <a:latin typeface="Libre Baskerville"/>
                <a:ea typeface="Libre Baskerville"/>
                <a:cs typeface="Libre Baskerville"/>
                <a:sym typeface="Libre Baskerville"/>
              </a:rPr>
              <a:t>The </a:t>
            </a:r>
            <a:r>
              <a:rPr lang="en-US" sz="2600" b="1" i="0" u="none" dirty="0">
                <a:solidFill>
                  <a:srgbClr val="00B050"/>
                </a:solidFill>
                <a:latin typeface="Libre Baskerville"/>
                <a:ea typeface="Libre Baskerville"/>
                <a:cs typeface="Libre Baskerville"/>
                <a:sym typeface="Libre Baskerville"/>
              </a:rPr>
              <a:t>benefits</a:t>
            </a:r>
            <a:r>
              <a:rPr lang="en-US" sz="2600" b="0" i="0" u="none" dirty="0">
                <a:solidFill>
                  <a:srgbClr val="00B050"/>
                </a:solidFill>
                <a:latin typeface="Libre Baskerville"/>
                <a:ea typeface="Libre Baskerville"/>
                <a:cs typeface="Libre Baskerville"/>
                <a:sym typeface="Libre Baskerville"/>
              </a:rPr>
              <a:t> and </a:t>
            </a:r>
            <a:r>
              <a:rPr lang="en-US" sz="2600" b="1" i="0" u="none" dirty="0">
                <a:solidFill>
                  <a:srgbClr val="00B050"/>
                </a:solidFill>
                <a:latin typeface="Libre Baskerville"/>
                <a:ea typeface="Libre Baskerville"/>
                <a:cs typeface="Libre Baskerville"/>
                <a:sym typeface="Libre Baskerville"/>
              </a:rPr>
              <a:t>savings</a:t>
            </a:r>
            <a:r>
              <a:rPr lang="en-US" sz="2600" b="0" i="0" u="none" dirty="0">
                <a:solidFill>
                  <a:srgbClr val="00B050"/>
                </a:solidFill>
                <a:latin typeface="Libre Baskerville"/>
                <a:ea typeface="Libre Baskerville"/>
                <a:cs typeface="Libre Baskerville"/>
                <a:sym typeface="Libre Baskerville"/>
              </a:rPr>
              <a:t> </a:t>
            </a:r>
            <a:r>
              <a:rPr lang="en-US" sz="2600" b="0" i="0" u="none" dirty="0">
                <a:solidFill>
                  <a:srgbClr val="362CF4"/>
                </a:solidFill>
                <a:latin typeface="Libre Baskerville"/>
                <a:ea typeface="Libre Baskerville"/>
                <a:cs typeface="Libre Baskerville"/>
                <a:sym typeface="Libre Baskerville"/>
              </a:rPr>
              <a:t>that are </a:t>
            </a:r>
            <a:r>
              <a:rPr lang="en-US" sz="2600" b="1" i="0" u="none" dirty="0">
                <a:solidFill>
                  <a:srgbClr val="362CF4"/>
                </a:solidFill>
                <a:latin typeface="Libre Baskerville"/>
                <a:ea typeface="Libre Baskerville"/>
                <a:cs typeface="Libre Baskerville"/>
                <a:sym typeface="Libre Baskerville"/>
              </a:rPr>
              <a:t>expected</a:t>
            </a:r>
            <a:r>
              <a:rPr lang="en-US" sz="2600" b="0" i="0" u="none" dirty="0">
                <a:solidFill>
                  <a:srgbClr val="362CF4"/>
                </a:solidFill>
                <a:latin typeface="Libre Baskerville"/>
                <a:ea typeface="Libre Baskerville"/>
                <a:cs typeface="Libre Baskerville"/>
                <a:sym typeface="Libre Baskerville"/>
              </a:rPr>
              <a:t> from a system  and </a:t>
            </a:r>
            <a:r>
              <a:rPr lang="en-US" sz="2600" b="1" i="0" u="none" dirty="0">
                <a:solidFill>
                  <a:srgbClr val="362CF4"/>
                </a:solidFill>
                <a:latin typeface="Libre Baskerville"/>
                <a:ea typeface="Libre Baskerville"/>
                <a:cs typeface="Libre Baskerville"/>
                <a:sym typeface="Libre Baskerville"/>
              </a:rPr>
              <a:t>compare them with costs</a:t>
            </a:r>
            <a:endParaRPr dirty="0"/>
          </a:p>
        </p:txBody>
      </p:sp>
      <p:pic>
        <p:nvPicPr>
          <p:cNvPr id="167" name="Google Shape;167;p14" descr="feasibility-studies-264x300.jpg"/>
          <p:cNvPicPr preferRelativeResize="0"/>
          <p:nvPr/>
        </p:nvPicPr>
        <p:blipFill rotWithShape="1">
          <a:blip r:embed="rId3">
            <a:alphaModFix/>
          </a:blip>
          <a:srcRect/>
          <a:stretch/>
        </p:blipFill>
        <p:spPr>
          <a:xfrm>
            <a:off x="6936474" y="4999086"/>
            <a:ext cx="1674126" cy="145630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5"/>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None/>
            </a:pPr>
            <a:endParaRPr sz="4000">
              <a:solidFill>
                <a:schemeClr val="dk2"/>
              </a:solidFill>
              <a:latin typeface="Libre Franklin"/>
              <a:ea typeface="Libre Franklin"/>
              <a:cs typeface="Libre Franklin"/>
              <a:sym typeface="Libre Franklin"/>
            </a:endParaRPr>
          </a:p>
        </p:txBody>
      </p:sp>
      <p:sp>
        <p:nvSpPr>
          <p:cNvPr id="173" name="Google Shape;173;p15"/>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3050" marR="0" lvl="0" indent="-273050" algn="l" rtl="0">
              <a:lnSpc>
                <a:spcPct val="100000"/>
              </a:lnSpc>
              <a:spcBef>
                <a:spcPts val="0"/>
              </a:spcBef>
              <a:spcAft>
                <a:spcPts val="0"/>
              </a:spcAft>
              <a:buClr>
                <a:schemeClr val="accent1"/>
              </a:buClr>
              <a:buSzPts val="2210"/>
              <a:buFont typeface="Noto Sans Symbols"/>
              <a:buChar char="⚫"/>
            </a:pPr>
            <a:r>
              <a:rPr lang="en-US" sz="2600" b="1" i="0" u="none">
                <a:solidFill>
                  <a:srgbClr val="DF6C5D"/>
                </a:solidFill>
                <a:latin typeface="Libre Baskerville"/>
                <a:ea typeface="Libre Baskerville"/>
                <a:cs typeface="Libre Baskerville"/>
                <a:sym typeface="Libre Baskerville"/>
              </a:rPr>
              <a:t>If benefits outweigh cost 🡪</a:t>
            </a:r>
            <a:r>
              <a:rPr lang="en-US" sz="2600" b="0" i="0" u="none">
                <a:solidFill>
                  <a:srgbClr val="DF6C5D"/>
                </a:solidFill>
                <a:latin typeface="Libre Baskerville"/>
                <a:ea typeface="Libre Baskerville"/>
                <a:cs typeface="Libre Baskerville"/>
                <a:sym typeface="Libre Baskerville"/>
              </a:rPr>
              <a:t> </a:t>
            </a:r>
            <a:r>
              <a:rPr lang="en-US" sz="2600" b="1" i="0" u="none">
                <a:solidFill>
                  <a:srgbClr val="00B050"/>
                </a:solidFill>
                <a:latin typeface="Libre Baskerville"/>
                <a:ea typeface="Libre Baskerville"/>
                <a:cs typeface="Libre Baskerville"/>
                <a:sym typeface="Libre Baskerville"/>
              </a:rPr>
              <a:t>decision is made to design and implement system</a:t>
            </a:r>
            <a:endParaRPr/>
          </a:p>
          <a:p>
            <a:pPr marL="273050" marR="0" lvl="0" indent="-132715" algn="l" rtl="0">
              <a:lnSpc>
                <a:spcPct val="100000"/>
              </a:lnSpc>
              <a:spcBef>
                <a:spcPts val="500"/>
              </a:spcBef>
              <a:spcAft>
                <a:spcPts val="0"/>
              </a:spcAft>
              <a:buClr>
                <a:schemeClr val="accent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1" i="0" u="none">
                <a:solidFill>
                  <a:srgbClr val="00B050"/>
                </a:solidFill>
                <a:latin typeface="Libre Baskerville"/>
                <a:ea typeface="Libre Baskerville"/>
                <a:cs typeface="Libre Baskerville"/>
                <a:sym typeface="Libre Baskerville"/>
              </a:rPr>
              <a:t>Else</a:t>
            </a:r>
            <a:r>
              <a:rPr lang="en-US" sz="2600" b="0" i="0" u="none">
                <a:solidFill>
                  <a:srgbClr val="00B050"/>
                </a:solidFill>
                <a:latin typeface="Libre Baskerville"/>
                <a:ea typeface="Libre Baskerville"/>
                <a:cs typeface="Libre Baskerville"/>
                <a:sym typeface="Libre Baskerville"/>
              </a:rPr>
              <a:t> further </a:t>
            </a:r>
            <a:r>
              <a:rPr lang="en-US" sz="2600" b="1" i="0" u="none">
                <a:solidFill>
                  <a:srgbClr val="FF3300"/>
                </a:solidFill>
                <a:latin typeface="Libre Baskerville"/>
                <a:ea typeface="Libre Baskerville"/>
                <a:cs typeface="Libre Baskerville"/>
                <a:sym typeface="Libre Baskerville"/>
              </a:rPr>
              <a:t>justification</a:t>
            </a:r>
            <a:r>
              <a:rPr lang="en-US" sz="2600" b="0" i="0" u="none">
                <a:solidFill>
                  <a:srgbClr val="00B050"/>
                </a:solidFill>
                <a:latin typeface="Libre Baskerville"/>
                <a:ea typeface="Libre Baskerville"/>
                <a:cs typeface="Libre Baskerville"/>
                <a:sym typeface="Libre Baskerville"/>
              </a:rPr>
              <a:t> or </a:t>
            </a:r>
            <a:r>
              <a:rPr lang="en-US" sz="2600" b="1" i="0" u="none">
                <a:solidFill>
                  <a:srgbClr val="362CF4"/>
                </a:solidFill>
                <a:latin typeface="Libre Baskerville"/>
                <a:ea typeface="Libre Baskerville"/>
                <a:cs typeface="Libre Baskerville"/>
                <a:sym typeface="Libre Baskerville"/>
              </a:rPr>
              <a:t>alteration</a:t>
            </a:r>
            <a:r>
              <a:rPr lang="en-US" sz="2600" b="0" i="0" u="none">
                <a:solidFill>
                  <a:srgbClr val="00B050"/>
                </a:solidFill>
                <a:latin typeface="Libre Baskerville"/>
                <a:ea typeface="Libre Baskerville"/>
                <a:cs typeface="Libre Baskerville"/>
                <a:sym typeface="Libre Baskerville"/>
              </a:rPr>
              <a:t> in the proposed system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6"/>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p>
            <a:pPr marL="53975" lvl="0" indent="0" algn="l" rtl="0">
              <a:lnSpc>
                <a:spcPct val="100000"/>
              </a:lnSpc>
              <a:spcBef>
                <a:spcPts val="0"/>
              </a:spcBef>
              <a:spcAft>
                <a:spcPts val="0"/>
              </a:spcAft>
              <a:buClr>
                <a:srgbClr val="0070C0"/>
              </a:buClr>
              <a:buSzPts val="4000"/>
              <a:buFont typeface="Libre Franklin"/>
              <a:buNone/>
            </a:pPr>
            <a:r>
              <a:rPr lang="en-US" sz="4000" b="0" i="0" u="none">
                <a:solidFill>
                  <a:srgbClr val="0070C0"/>
                </a:solidFill>
                <a:latin typeface="Libre Franklin"/>
                <a:ea typeface="Libre Franklin"/>
                <a:cs typeface="Libre Franklin"/>
                <a:sym typeface="Libre Franklin"/>
              </a:rPr>
              <a:t>Technical feasibility</a:t>
            </a:r>
            <a:endParaRPr/>
          </a:p>
        </p:txBody>
      </p:sp>
      <p:sp>
        <p:nvSpPr>
          <p:cNvPr id="179" name="Google Shape;179;p16"/>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lnSpcReduction="10000"/>
          </a:bodyPr>
          <a:lstStyle/>
          <a:p>
            <a:pPr marL="273050" marR="0" lvl="0" indent="-273050" algn="l" rtl="0">
              <a:lnSpc>
                <a:spcPct val="80000"/>
              </a:lnSpc>
              <a:spcBef>
                <a:spcPts val="0"/>
              </a:spcBef>
              <a:spcAft>
                <a:spcPts val="0"/>
              </a:spcAft>
              <a:buClr>
                <a:schemeClr val="accent1"/>
              </a:buClr>
              <a:buSzPts val="2210"/>
              <a:buFont typeface="Noto Sans Symbols"/>
              <a:buChar char="⚫"/>
            </a:pPr>
            <a:r>
              <a:rPr lang="en-US" sz="2600" b="1" i="0" u="none" dirty="0">
                <a:solidFill>
                  <a:srgbClr val="FF3300"/>
                </a:solidFill>
                <a:latin typeface="Arial"/>
                <a:ea typeface="Arial"/>
                <a:cs typeface="Arial"/>
                <a:sym typeface="Arial"/>
              </a:rPr>
              <a:t>Question is “Can it be built?”</a:t>
            </a:r>
            <a:endParaRPr dirty="0"/>
          </a:p>
          <a:p>
            <a:pPr marL="273050" marR="0" lvl="0" indent="-132715" algn="l" rtl="0">
              <a:lnSpc>
                <a:spcPct val="80000"/>
              </a:lnSpc>
              <a:spcBef>
                <a:spcPts val="500"/>
              </a:spcBef>
              <a:spcAft>
                <a:spcPts val="0"/>
              </a:spcAft>
              <a:buClr>
                <a:schemeClr val="accent1"/>
              </a:buClr>
              <a:buSzPts val="2210"/>
              <a:buFont typeface="Noto Sans Symbols"/>
              <a:buNone/>
            </a:pPr>
            <a:endParaRPr sz="2600" b="1" i="0" u="none" dirty="0">
              <a:solidFill>
                <a:srgbClr val="FF3300"/>
              </a:solidFill>
              <a:latin typeface="Arial"/>
              <a:ea typeface="Arial"/>
              <a:cs typeface="Arial"/>
              <a:sym typeface="Arial"/>
            </a:endParaRPr>
          </a:p>
          <a:p>
            <a:pPr marL="273050" marR="0" lvl="0" indent="-273050" algn="just" rtl="0">
              <a:lnSpc>
                <a:spcPct val="80000"/>
              </a:lnSpc>
              <a:spcBef>
                <a:spcPts val="500"/>
              </a:spcBef>
              <a:spcAft>
                <a:spcPts val="0"/>
              </a:spcAft>
              <a:buClr>
                <a:schemeClr val="accent1"/>
              </a:buClr>
              <a:buSzPts val="2040"/>
              <a:buFont typeface="Noto Sans Symbols"/>
              <a:buChar char="⚫"/>
            </a:pPr>
            <a:r>
              <a:rPr lang="en-US" sz="2400" b="1" i="0" u="sng" dirty="0">
                <a:solidFill>
                  <a:schemeClr val="dk1"/>
                </a:solidFill>
                <a:latin typeface="Arial"/>
                <a:ea typeface="Arial"/>
                <a:cs typeface="Arial"/>
                <a:sym typeface="Arial"/>
              </a:rPr>
              <a:t>TF Reviews:</a:t>
            </a:r>
            <a:endParaRPr dirty="0"/>
          </a:p>
          <a:p>
            <a:pPr marL="990600" marR="0" lvl="1" indent="-533400" algn="just" rtl="0">
              <a:lnSpc>
                <a:spcPct val="80000"/>
              </a:lnSpc>
              <a:spcBef>
                <a:spcPts val="300"/>
              </a:spcBef>
              <a:spcAft>
                <a:spcPts val="0"/>
              </a:spcAft>
              <a:buClr>
                <a:schemeClr val="accent2"/>
              </a:buClr>
              <a:buSzPts val="1870"/>
              <a:buFont typeface="Noto Sans Symbols"/>
              <a:buNone/>
            </a:pPr>
            <a:r>
              <a:rPr lang="en-US" sz="2200" b="0" i="0" u="none" strike="noStrike" cap="none" dirty="0">
                <a:solidFill>
                  <a:schemeClr val="dk1"/>
                </a:solidFill>
                <a:latin typeface="Arial"/>
                <a:ea typeface="Arial"/>
                <a:cs typeface="Arial"/>
                <a:sym typeface="Arial"/>
              </a:rPr>
              <a:t>-</a:t>
            </a:r>
            <a:r>
              <a:rPr lang="en-US" sz="2200" b="0" i="0" u="none" strike="noStrike" cap="none" dirty="0">
                <a:solidFill>
                  <a:srgbClr val="362CF4"/>
                </a:solidFill>
                <a:latin typeface="Arial"/>
                <a:ea typeface="Arial"/>
                <a:cs typeface="Arial"/>
                <a:sym typeface="Arial"/>
              </a:rPr>
              <a:t>Technical Capability of HR </a:t>
            </a:r>
            <a:endParaRPr dirty="0"/>
          </a:p>
          <a:p>
            <a:pPr marL="990600" marR="0" lvl="1" indent="-533400" algn="just" rtl="0">
              <a:lnSpc>
                <a:spcPct val="80000"/>
              </a:lnSpc>
              <a:spcBef>
                <a:spcPts val="300"/>
              </a:spcBef>
              <a:spcAft>
                <a:spcPts val="0"/>
              </a:spcAft>
              <a:buClr>
                <a:schemeClr val="accent2"/>
              </a:buClr>
              <a:buSzPts val="1870"/>
              <a:buFont typeface="Noto Sans Symbols"/>
              <a:buNone/>
            </a:pPr>
            <a:r>
              <a:rPr lang="en-US" sz="2200" b="0" i="0" u="none" strike="noStrike" cap="none" dirty="0">
                <a:solidFill>
                  <a:schemeClr val="dk1"/>
                </a:solidFill>
                <a:latin typeface="Arial"/>
                <a:ea typeface="Arial"/>
                <a:cs typeface="Arial"/>
                <a:sym typeface="Arial"/>
              </a:rPr>
              <a:t>-</a:t>
            </a:r>
            <a:r>
              <a:rPr lang="en-US" sz="2200" b="0" i="0" u="none" strike="noStrike" cap="none" dirty="0">
                <a:solidFill>
                  <a:srgbClr val="F3440D"/>
                </a:solidFill>
                <a:latin typeface="Arial"/>
                <a:ea typeface="Arial"/>
                <a:cs typeface="Arial"/>
                <a:sym typeface="Arial"/>
              </a:rPr>
              <a:t>Capability of Available at Technical side  </a:t>
            </a:r>
            <a:endParaRPr dirty="0"/>
          </a:p>
          <a:p>
            <a:pPr marL="273050" marR="0" lvl="0" indent="-143510" algn="l" rtl="0">
              <a:lnSpc>
                <a:spcPct val="80000"/>
              </a:lnSpc>
              <a:spcBef>
                <a:spcPts val="500"/>
              </a:spcBef>
              <a:spcAft>
                <a:spcPts val="0"/>
              </a:spcAft>
              <a:buClr>
                <a:schemeClr val="accent1"/>
              </a:buClr>
              <a:buSzPts val="2040"/>
              <a:buFont typeface="Noto Sans Symbols"/>
              <a:buNone/>
            </a:pPr>
            <a:endParaRPr sz="2400" b="1" i="0" u="none" dirty="0">
              <a:solidFill>
                <a:srgbClr val="FF3300"/>
              </a:solidFill>
              <a:latin typeface="Libre Baskerville"/>
              <a:ea typeface="Libre Baskerville"/>
              <a:cs typeface="Libre Baskerville"/>
              <a:sym typeface="Libre Baskerville"/>
            </a:endParaRPr>
          </a:p>
          <a:p>
            <a:pPr marL="273050" marR="0" lvl="0" indent="-143510" algn="l" rtl="0">
              <a:lnSpc>
                <a:spcPct val="80000"/>
              </a:lnSpc>
              <a:spcBef>
                <a:spcPts val="500"/>
              </a:spcBef>
              <a:spcAft>
                <a:spcPts val="0"/>
              </a:spcAft>
              <a:buClr>
                <a:schemeClr val="accent1"/>
              </a:buClr>
              <a:buSzPts val="2040"/>
              <a:buFont typeface="Noto Sans Symbols"/>
              <a:buNone/>
            </a:pPr>
            <a:endParaRPr sz="2400" b="0" i="0" u="none" dirty="0">
              <a:solidFill>
                <a:schemeClr val="dk1"/>
              </a:solidFill>
              <a:latin typeface="Libre Baskerville"/>
              <a:ea typeface="Libre Baskerville"/>
              <a:cs typeface="Libre Baskerville"/>
              <a:sym typeface="Libre Baskerville"/>
            </a:endParaRPr>
          </a:p>
          <a:p>
            <a:pPr marL="273050" marR="0" lvl="0" indent="-273050" algn="just" rtl="0">
              <a:lnSpc>
                <a:spcPct val="80000"/>
              </a:lnSpc>
              <a:spcBef>
                <a:spcPts val="500"/>
              </a:spcBef>
              <a:spcAft>
                <a:spcPts val="0"/>
              </a:spcAft>
              <a:buClr>
                <a:schemeClr val="accent1"/>
              </a:buClr>
              <a:buSzPts val="2210"/>
              <a:buFont typeface="Noto Sans Symbols"/>
              <a:buChar char="⚫"/>
            </a:pPr>
            <a:r>
              <a:rPr lang="en-US" sz="2600" b="0" i="0" u="none" dirty="0">
                <a:solidFill>
                  <a:srgbClr val="A020AE"/>
                </a:solidFill>
                <a:latin typeface="Libre Baskerville"/>
                <a:ea typeface="Libre Baskerville"/>
                <a:cs typeface="Libre Baskerville"/>
                <a:sym typeface="Libre Baskerville"/>
              </a:rPr>
              <a:t>“</a:t>
            </a:r>
            <a:r>
              <a:rPr lang="en-US" sz="2600" b="1" i="0" u="none" dirty="0">
                <a:solidFill>
                  <a:srgbClr val="A020AE"/>
                </a:solidFill>
                <a:latin typeface="Libre Baskerville"/>
                <a:ea typeface="Libre Baskerville"/>
                <a:cs typeface="Libre Baskerville"/>
                <a:sym typeface="Libre Baskerville"/>
              </a:rPr>
              <a:t>Choice of Available Technologies for 	Alternative Design”</a:t>
            </a:r>
            <a:r>
              <a:rPr lang="en-US" sz="2600" b="0" i="0" u="none" dirty="0">
                <a:solidFill>
                  <a:srgbClr val="A020AE"/>
                </a:solidFill>
                <a:latin typeface="Libre Baskerville"/>
                <a:ea typeface="Libre Baskerville"/>
                <a:cs typeface="Libre Baskerville"/>
                <a:sym typeface="Libre Baskerville"/>
              </a:rPr>
              <a:t> </a:t>
            </a:r>
            <a:r>
              <a:rPr lang="en-US" sz="2600" b="0" i="0" u="none" dirty="0">
                <a:solidFill>
                  <a:schemeClr val="dk1"/>
                </a:solidFill>
                <a:latin typeface="Libre Baskerville"/>
                <a:ea typeface="Libre Baskerville"/>
                <a:cs typeface="Libre Baskerville"/>
                <a:sym typeface="Libre Baskerville"/>
              </a:rPr>
              <a:t>purposes, considering:</a:t>
            </a:r>
            <a:endParaRPr dirty="0"/>
          </a:p>
          <a:p>
            <a:pPr marL="273050" marR="0" lvl="0" indent="-273050" algn="just" rtl="0">
              <a:lnSpc>
                <a:spcPct val="80000"/>
              </a:lnSpc>
              <a:spcBef>
                <a:spcPts val="500"/>
              </a:spcBef>
              <a:spcAft>
                <a:spcPts val="0"/>
              </a:spcAft>
              <a:buClr>
                <a:schemeClr val="accent1"/>
              </a:buClr>
              <a:buSzPts val="2210"/>
              <a:buFont typeface="Noto Sans Symbols"/>
              <a:buNone/>
            </a:pPr>
            <a:r>
              <a:rPr lang="en-US" sz="2600" b="0" i="0" u="none" dirty="0">
                <a:solidFill>
                  <a:schemeClr val="dk1"/>
                </a:solidFill>
                <a:latin typeface="Libre Baskerville"/>
                <a:ea typeface="Libre Baskerville"/>
                <a:cs typeface="Libre Baskerville"/>
                <a:sym typeface="Libre Baskerville"/>
              </a:rPr>
              <a:t>	</a:t>
            </a:r>
            <a:r>
              <a:rPr lang="en-US" sz="2600" b="1" i="0" u="none" dirty="0">
                <a:solidFill>
                  <a:schemeClr val="dk1"/>
                </a:solidFill>
                <a:latin typeface="Libre Baskerville"/>
                <a:ea typeface="Libre Baskerville"/>
                <a:cs typeface="Libre Baskerville"/>
                <a:sym typeface="Libre Baskerville"/>
              </a:rPr>
              <a:t>a.</a:t>
            </a:r>
            <a:r>
              <a:rPr lang="en-US" sz="2600" b="0" i="0" u="none" dirty="0">
                <a:solidFill>
                  <a:schemeClr val="dk1"/>
                </a:solidFill>
                <a:latin typeface="Libre Baskerville"/>
                <a:ea typeface="Libre Baskerville"/>
                <a:cs typeface="Libre Baskerville"/>
                <a:sym typeface="Libre Baskerville"/>
              </a:rPr>
              <a:t> </a:t>
            </a:r>
            <a:r>
              <a:rPr lang="en-US" sz="2600" b="1" i="0" u="none" dirty="0" smtClean="0">
                <a:solidFill>
                  <a:srgbClr val="FF0000"/>
                </a:solidFill>
                <a:latin typeface="Libre Baskerville"/>
                <a:ea typeface="Libre Baskerville"/>
                <a:cs typeface="Libre Baskerville"/>
                <a:sym typeface="Libre Baskerville"/>
              </a:rPr>
              <a:t>Physical </a:t>
            </a:r>
            <a:r>
              <a:rPr lang="en-US" sz="2600" b="1" i="0" u="none" dirty="0">
                <a:solidFill>
                  <a:srgbClr val="FF0000"/>
                </a:solidFill>
                <a:latin typeface="Libre Baskerville"/>
                <a:ea typeface="Libre Baskerville"/>
                <a:cs typeface="Libre Baskerville"/>
                <a:sym typeface="Libre Baskerville"/>
              </a:rPr>
              <a:t>layout</a:t>
            </a:r>
            <a:endParaRPr dirty="0"/>
          </a:p>
          <a:p>
            <a:pPr marL="273050" marR="0" lvl="0" indent="-273050" algn="just" rtl="0">
              <a:lnSpc>
                <a:spcPct val="80000"/>
              </a:lnSpc>
              <a:spcBef>
                <a:spcPts val="500"/>
              </a:spcBef>
              <a:spcAft>
                <a:spcPts val="0"/>
              </a:spcAft>
              <a:buClr>
                <a:schemeClr val="accent1"/>
              </a:buClr>
              <a:buSzPts val="2210"/>
              <a:buFont typeface="Noto Sans Symbols"/>
              <a:buNone/>
            </a:pPr>
            <a:r>
              <a:rPr lang="en-US" sz="2600" b="1" i="0" u="none" dirty="0">
                <a:solidFill>
                  <a:schemeClr val="dk1"/>
                </a:solidFill>
                <a:latin typeface="Libre Baskerville"/>
                <a:ea typeface="Libre Baskerville"/>
                <a:cs typeface="Libre Baskerville"/>
                <a:sym typeface="Libre Baskerville"/>
              </a:rPr>
              <a:t>	b. </a:t>
            </a:r>
            <a:r>
              <a:rPr lang="en-US" sz="2600" b="1" i="0" u="none" dirty="0" smtClean="0">
                <a:solidFill>
                  <a:srgbClr val="00B050"/>
                </a:solidFill>
                <a:latin typeface="Libre Baskerville"/>
                <a:ea typeface="Libre Baskerville"/>
                <a:cs typeface="Libre Baskerville"/>
                <a:sym typeface="Libre Baskerville"/>
              </a:rPr>
              <a:t>Engineering </a:t>
            </a:r>
            <a:r>
              <a:rPr lang="en-US" sz="2600" b="1" i="0" u="none" dirty="0">
                <a:solidFill>
                  <a:srgbClr val="00B050"/>
                </a:solidFill>
                <a:latin typeface="Libre Baskerville"/>
                <a:ea typeface="Libre Baskerville"/>
                <a:cs typeface="Libre Baskerville"/>
                <a:sym typeface="Libre Baskerville"/>
              </a:rPr>
              <a:t>design</a:t>
            </a:r>
            <a:endParaRPr dirty="0"/>
          </a:p>
          <a:p>
            <a:pPr marL="273050" marR="0" lvl="0" indent="-273050" algn="just" rtl="0">
              <a:lnSpc>
                <a:spcPct val="80000"/>
              </a:lnSpc>
              <a:spcBef>
                <a:spcPts val="500"/>
              </a:spcBef>
              <a:spcAft>
                <a:spcPts val="0"/>
              </a:spcAft>
              <a:buClr>
                <a:schemeClr val="accent1"/>
              </a:buClr>
              <a:buSzPts val="2210"/>
              <a:buFont typeface="Noto Sans Symbols"/>
              <a:buNone/>
            </a:pPr>
            <a:r>
              <a:rPr lang="en-US" sz="2600" b="1" i="0" u="none" dirty="0">
                <a:solidFill>
                  <a:schemeClr val="dk1"/>
                </a:solidFill>
                <a:latin typeface="Libre Baskerville"/>
                <a:ea typeface="Libre Baskerville"/>
                <a:cs typeface="Libre Baskerville"/>
                <a:sym typeface="Libre Baskerville"/>
              </a:rPr>
              <a:t>	c. </a:t>
            </a:r>
            <a:r>
              <a:rPr lang="en-US" sz="2600" b="1" i="0" u="none" dirty="0" smtClean="0">
                <a:solidFill>
                  <a:srgbClr val="362CF4"/>
                </a:solidFill>
                <a:latin typeface="Libre Baskerville"/>
                <a:ea typeface="Libre Baskerville"/>
                <a:cs typeface="Libre Baskerville"/>
                <a:sym typeface="Libre Baskerville"/>
              </a:rPr>
              <a:t>Availability </a:t>
            </a:r>
            <a:r>
              <a:rPr lang="en-US" sz="2600" b="1" i="0" u="none" dirty="0">
                <a:solidFill>
                  <a:srgbClr val="362CF4"/>
                </a:solidFill>
                <a:latin typeface="Libre Baskerville"/>
                <a:ea typeface="Libre Baskerville"/>
                <a:cs typeface="Libre Baskerville"/>
                <a:sym typeface="Libre Baskerville"/>
              </a:rPr>
              <a:t>of raw materials? </a:t>
            </a:r>
            <a:endParaRPr dirty="0"/>
          </a:p>
          <a:p>
            <a:pPr marL="273050" marR="0" lvl="0" indent="-132715" algn="l" rtl="0">
              <a:spcBef>
                <a:spcPts val="575"/>
              </a:spcBef>
              <a:spcAft>
                <a:spcPts val="0"/>
              </a:spcAft>
              <a:buClr>
                <a:schemeClr val="accent1"/>
              </a:buClr>
              <a:buSzPts val="2210"/>
              <a:buFont typeface="Noto Sans Symbols"/>
              <a:buNone/>
            </a:pPr>
            <a:endParaRPr sz="2600" b="1" i="0" u="none" dirty="0">
              <a:solidFill>
                <a:srgbClr val="362CF4"/>
              </a:solidFill>
              <a:latin typeface="Libre Baskerville"/>
              <a:ea typeface="Libre Baskerville"/>
              <a:cs typeface="Libre Baskerville"/>
              <a:sym typeface="Libre Baskervill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7"/>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p>
            <a:pPr marL="53975" lvl="0" indent="0" algn="l" rtl="0">
              <a:lnSpc>
                <a:spcPct val="100000"/>
              </a:lnSpc>
              <a:spcBef>
                <a:spcPts val="0"/>
              </a:spcBef>
              <a:spcAft>
                <a:spcPts val="0"/>
              </a:spcAft>
              <a:buClr>
                <a:srgbClr val="0070C0"/>
              </a:buClr>
              <a:buSzPts val="4000"/>
              <a:buFont typeface="Libre Franklin"/>
              <a:buNone/>
            </a:pPr>
            <a:r>
              <a:rPr lang="en-US" sz="4000" b="0" i="0" u="none">
                <a:solidFill>
                  <a:srgbClr val="0070C0"/>
                </a:solidFill>
                <a:latin typeface="Libre Franklin"/>
                <a:ea typeface="Libre Franklin"/>
                <a:cs typeface="Libre Franklin"/>
                <a:sym typeface="Libre Franklin"/>
              </a:rPr>
              <a:t>Technical feasibility</a:t>
            </a:r>
            <a:endParaRPr/>
          </a:p>
        </p:txBody>
      </p:sp>
      <p:sp>
        <p:nvSpPr>
          <p:cNvPr id="185" name="Google Shape;185;p17"/>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lnSpcReduction="10000"/>
          </a:bodyPr>
          <a:lstStyle/>
          <a:p>
            <a:pPr marL="273050" marR="0" lvl="0" indent="-273050" algn="just" rtl="0">
              <a:lnSpc>
                <a:spcPct val="100000"/>
              </a:lnSpc>
              <a:spcBef>
                <a:spcPts val="0"/>
              </a:spcBef>
              <a:spcAft>
                <a:spcPts val="0"/>
              </a:spcAft>
              <a:buClr>
                <a:schemeClr val="accent1"/>
              </a:buClr>
              <a:buSzPts val="2380"/>
              <a:buFont typeface="Noto Sans Symbols"/>
              <a:buChar char="⚫"/>
            </a:pPr>
            <a:r>
              <a:rPr lang="en-US" sz="2800" b="0" i="0" u="none" dirty="0">
                <a:solidFill>
                  <a:schemeClr val="dk1"/>
                </a:solidFill>
                <a:latin typeface="Libre Baskerville"/>
                <a:ea typeface="Libre Baskerville"/>
                <a:cs typeface="Libre Baskerville"/>
                <a:sym typeface="Libre Baskerville"/>
              </a:rPr>
              <a:t>Primary task of  TF is Blueprinting:</a:t>
            </a:r>
            <a:endParaRPr dirty="0"/>
          </a:p>
          <a:p>
            <a:pPr marL="273050" marR="0" lvl="0" indent="-273050" algn="just" rtl="0">
              <a:lnSpc>
                <a:spcPct val="100000"/>
              </a:lnSpc>
              <a:spcBef>
                <a:spcPts val="500"/>
              </a:spcBef>
              <a:spcAft>
                <a:spcPts val="0"/>
              </a:spcAft>
              <a:buClr>
                <a:schemeClr val="accent1"/>
              </a:buClr>
              <a:buSzPts val="2380"/>
              <a:buFont typeface="Noto Sans Symbols"/>
              <a:buNone/>
            </a:pPr>
            <a:r>
              <a:rPr lang="en-US" sz="2800" b="0" i="0" u="none" dirty="0">
                <a:solidFill>
                  <a:schemeClr val="dk1"/>
                </a:solidFill>
                <a:latin typeface="Libre Baskerville"/>
                <a:ea typeface="Libre Baskerville"/>
                <a:cs typeface="Libre Baskerville"/>
                <a:sym typeface="Libre Baskerville"/>
              </a:rPr>
              <a:t>a)      </a:t>
            </a:r>
            <a:r>
              <a:rPr lang="en-US" sz="2800" b="1" i="0" u="none" dirty="0">
                <a:solidFill>
                  <a:srgbClr val="362CF4"/>
                </a:solidFill>
                <a:latin typeface="Libre Baskerville"/>
                <a:ea typeface="Libre Baskerville"/>
                <a:cs typeface="Libre Baskerville"/>
                <a:sym typeface="Libre Baskerville"/>
              </a:rPr>
              <a:t>Manpower Needs </a:t>
            </a:r>
            <a:endParaRPr dirty="0"/>
          </a:p>
          <a:p>
            <a:pPr marL="273050" marR="0" lvl="0" indent="-273050" algn="just" rtl="0">
              <a:lnSpc>
                <a:spcPct val="100000"/>
              </a:lnSpc>
              <a:spcBef>
                <a:spcPts val="500"/>
              </a:spcBef>
              <a:spcAft>
                <a:spcPts val="0"/>
              </a:spcAft>
              <a:buClr>
                <a:schemeClr val="accent1"/>
              </a:buClr>
              <a:buSzPts val="2380"/>
              <a:buFont typeface="Noto Sans Symbols"/>
              <a:buNone/>
            </a:pPr>
            <a:endParaRPr sz="2800" b="1" i="0" u="none" dirty="0">
              <a:solidFill>
                <a:srgbClr val="362CF4"/>
              </a:solidFill>
              <a:latin typeface="Libre Baskerville"/>
              <a:ea typeface="Libre Baskerville"/>
              <a:cs typeface="Libre Baskerville"/>
              <a:sym typeface="Libre Baskerville"/>
            </a:endParaRPr>
          </a:p>
          <a:p>
            <a:pPr marL="273050" marR="0" lvl="0" indent="-273050" algn="just" rtl="0">
              <a:lnSpc>
                <a:spcPct val="100000"/>
              </a:lnSpc>
              <a:spcBef>
                <a:spcPts val="500"/>
              </a:spcBef>
              <a:spcAft>
                <a:spcPts val="0"/>
              </a:spcAft>
              <a:buClr>
                <a:schemeClr val="accent1"/>
              </a:buClr>
              <a:buSzPts val="2380"/>
              <a:buFont typeface="Noto Sans Symbols"/>
              <a:buNone/>
            </a:pPr>
            <a:r>
              <a:rPr lang="en-US" sz="2800" b="1" i="0" u="none" dirty="0">
                <a:solidFill>
                  <a:schemeClr val="dk1"/>
                </a:solidFill>
                <a:latin typeface="Libre Baskerville"/>
                <a:ea typeface="Libre Baskerville"/>
                <a:cs typeface="Libre Baskerville"/>
                <a:sym typeface="Libre Baskerville"/>
              </a:rPr>
              <a:t>b)      </a:t>
            </a:r>
            <a:r>
              <a:rPr lang="en-US" sz="2800" b="1" i="0" u="none" dirty="0">
                <a:solidFill>
                  <a:srgbClr val="A020AE"/>
                </a:solidFill>
                <a:latin typeface="Libre Baskerville"/>
                <a:ea typeface="Libre Baskerville"/>
                <a:cs typeface="Libre Baskerville"/>
                <a:sym typeface="Libre Baskerville"/>
              </a:rPr>
              <a:t>Resources, and Design</a:t>
            </a:r>
            <a:endParaRPr dirty="0"/>
          </a:p>
          <a:p>
            <a:pPr marL="273050" marR="0" lvl="0" indent="-273050" algn="just" rtl="0">
              <a:lnSpc>
                <a:spcPct val="100000"/>
              </a:lnSpc>
              <a:spcBef>
                <a:spcPts val="500"/>
              </a:spcBef>
              <a:spcAft>
                <a:spcPts val="0"/>
              </a:spcAft>
              <a:buClr>
                <a:schemeClr val="accent1"/>
              </a:buClr>
              <a:buSzPts val="2380"/>
              <a:buFont typeface="Noto Sans Symbols"/>
              <a:buNone/>
            </a:pPr>
            <a:endParaRPr sz="2800" b="1" i="0" u="none" dirty="0">
              <a:solidFill>
                <a:srgbClr val="A020AE"/>
              </a:solidFill>
              <a:latin typeface="Libre Baskerville"/>
              <a:ea typeface="Libre Baskerville"/>
              <a:cs typeface="Libre Baskerville"/>
              <a:sym typeface="Libre Baskerville"/>
            </a:endParaRPr>
          </a:p>
          <a:p>
            <a:pPr marL="273050" marR="0" lvl="0" indent="-273050" algn="just" rtl="0">
              <a:lnSpc>
                <a:spcPct val="100000"/>
              </a:lnSpc>
              <a:spcBef>
                <a:spcPts val="500"/>
              </a:spcBef>
              <a:spcAft>
                <a:spcPts val="0"/>
              </a:spcAft>
              <a:buClr>
                <a:schemeClr val="accent1"/>
              </a:buClr>
              <a:buSzPts val="2380"/>
              <a:buFont typeface="Noto Sans Symbols"/>
              <a:buNone/>
            </a:pPr>
            <a:r>
              <a:rPr lang="en-US" sz="2800" b="1" i="0" u="none" dirty="0">
                <a:solidFill>
                  <a:schemeClr val="dk1"/>
                </a:solidFill>
                <a:latin typeface="Libre Baskerville"/>
                <a:ea typeface="Libre Baskerville"/>
                <a:cs typeface="Libre Baskerville"/>
                <a:sym typeface="Libre Baskerville"/>
              </a:rPr>
              <a:t>c)      </a:t>
            </a:r>
            <a:r>
              <a:rPr lang="en-US" sz="2800" b="1" i="0" u="none" dirty="0">
                <a:solidFill>
                  <a:srgbClr val="FF3300"/>
                </a:solidFill>
                <a:latin typeface="Libre Baskerville"/>
                <a:ea typeface="Libre Baskerville"/>
                <a:cs typeface="Libre Baskerville"/>
                <a:sym typeface="Libre Baskerville"/>
              </a:rPr>
              <a:t>Provide Design Alternatives</a:t>
            </a:r>
            <a:endParaRPr dirty="0"/>
          </a:p>
          <a:p>
            <a:pPr marL="273050" marR="0" lvl="0" indent="-273050" algn="just" rtl="0">
              <a:lnSpc>
                <a:spcPct val="100000"/>
              </a:lnSpc>
              <a:spcBef>
                <a:spcPts val="500"/>
              </a:spcBef>
              <a:spcAft>
                <a:spcPts val="0"/>
              </a:spcAft>
              <a:buClr>
                <a:schemeClr val="accent1"/>
              </a:buClr>
              <a:buSzPts val="2380"/>
              <a:buFont typeface="Noto Sans Symbols"/>
              <a:buNone/>
            </a:pPr>
            <a:endParaRPr sz="2800" b="1" i="0" u="none" dirty="0">
              <a:solidFill>
                <a:srgbClr val="FF3300"/>
              </a:solidFill>
              <a:latin typeface="Libre Baskerville"/>
              <a:ea typeface="Libre Baskerville"/>
              <a:cs typeface="Libre Baskerville"/>
              <a:sym typeface="Libre Baskerville"/>
            </a:endParaRPr>
          </a:p>
          <a:p>
            <a:pPr marL="273050" marR="0" lvl="0" indent="-273050" algn="just" rtl="0">
              <a:lnSpc>
                <a:spcPct val="100000"/>
              </a:lnSpc>
              <a:spcBef>
                <a:spcPts val="500"/>
              </a:spcBef>
              <a:spcAft>
                <a:spcPts val="0"/>
              </a:spcAft>
              <a:buClr>
                <a:schemeClr val="accent1"/>
              </a:buClr>
              <a:buSzPts val="2380"/>
              <a:buFont typeface="Noto Sans Symbols"/>
              <a:buNone/>
            </a:pPr>
            <a:r>
              <a:rPr lang="en-US" sz="2800" b="1" i="0" u="none" dirty="0">
                <a:solidFill>
                  <a:schemeClr val="dk1"/>
                </a:solidFill>
                <a:latin typeface="Libre Baskerville"/>
                <a:ea typeface="Libre Baskerville"/>
                <a:cs typeface="Libre Baskerville"/>
                <a:sym typeface="Libre Baskerville"/>
              </a:rPr>
              <a:t>d)  	</a:t>
            </a:r>
            <a:r>
              <a:rPr lang="en-US" sz="2800" b="1" i="0" u="none" dirty="0">
                <a:solidFill>
                  <a:srgbClr val="00B050"/>
                </a:solidFill>
                <a:latin typeface="Libre Baskerville"/>
                <a:ea typeface="Libre Baskerville"/>
                <a:cs typeface="Libre Baskerville"/>
                <a:sym typeface="Libre Baskerville"/>
              </a:rPr>
              <a:t>A Choice of Available Technologies</a:t>
            </a:r>
            <a:r>
              <a:rPr lang="en-US" sz="2800" b="1" i="0" u="none" dirty="0">
                <a:solidFill>
                  <a:schemeClr val="dk1"/>
                </a:solidFill>
                <a:latin typeface="Libre Baskerville"/>
                <a:ea typeface="Libre Baskerville"/>
                <a:cs typeface="Libre Baskerville"/>
                <a:sym typeface="Libre Baskerville"/>
              </a:rPr>
              <a:t>, </a:t>
            </a:r>
            <a:endParaRPr dirty="0"/>
          </a:p>
          <a:p>
            <a:pPr marL="273050" marR="0" lvl="0" indent="-273050" algn="just" rtl="0">
              <a:lnSpc>
                <a:spcPct val="100000"/>
              </a:lnSpc>
              <a:spcBef>
                <a:spcPts val="500"/>
              </a:spcBef>
              <a:spcAft>
                <a:spcPts val="0"/>
              </a:spcAft>
              <a:buClr>
                <a:schemeClr val="accent1"/>
              </a:buClr>
              <a:buSzPts val="2380"/>
              <a:buFont typeface="Noto Sans Symbols"/>
              <a:buNone/>
            </a:pPr>
            <a:r>
              <a:rPr lang="en-US" sz="2800" b="1" i="0" u="none" dirty="0">
                <a:solidFill>
                  <a:schemeClr val="dk1"/>
                </a:solidFill>
                <a:latin typeface="Libre Baskerville"/>
                <a:ea typeface="Libre Baskerville"/>
                <a:cs typeface="Libre Baskerville"/>
                <a:sym typeface="Libre Baskerville"/>
              </a:rPr>
              <a:t>	&amp; </a:t>
            </a:r>
            <a:r>
              <a:rPr lang="en-US" sz="2800" b="1" i="0" u="none" dirty="0">
                <a:solidFill>
                  <a:srgbClr val="0070C0"/>
                </a:solidFill>
                <a:latin typeface="Libre Baskerville"/>
                <a:ea typeface="Libre Baskerville"/>
                <a:cs typeface="Libre Baskerville"/>
                <a:sym typeface="Libre Baskerville"/>
              </a:rPr>
              <a:t>Cost estimates for each alternative</a:t>
            </a:r>
            <a:r>
              <a:rPr lang="en-US" sz="2800" b="1" i="0" u="none" dirty="0">
                <a:solidFill>
                  <a:schemeClr val="dk1"/>
                </a:solidFill>
                <a:latin typeface="Libre Baskerville"/>
                <a:ea typeface="Libre Baskerville"/>
                <a:cs typeface="Libre Baskerville"/>
                <a:sym typeface="Libre Baskerville"/>
              </a:rPr>
              <a:t>. </a:t>
            </a:r>
            <a:endParaRPr dirty="0"/>
          </a:p>
          <a:p>
            <a:pPr marL="273050" marR="0" lvl="0" indent="-121920" algn="l" rtl="0">
              <a:spcBef>
                <a:spcPts val="575"/>
              </a:spcBef>
              <a:spcAft>
                <a:spcPts val="0"/>
              </a:spcAft>
              <a:buClr>
                <a:schemeClr val="accent1"/>
              </a:buClr>
              <a:buSzPts val="2380"/>
              <a:buFont typeface="Noto Sans Symbols"/>
              <a:buNone/>
            </a:pPr>
            <a:endParaRPr sz="2800" b="1" i="0" u="none" dirty="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8"/>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US" sz="4000" b="1" i="0" u="none">
                <a:solidFill>
                  <a:schemeClr val="dk2"/>
                </a:solidFill>
                <a:latin typeface="Libre Franklin"/>
                <a:ea typeface="Libre Franklin"/>
                <a:cs typeface="Libre Franklin"/>
                <a:sym typeface="Libre Franklin"/>
              </a:rPr>
              <a:t>Schedule Feasibility</a:t>
            </a:r>
            <a:br>
              <a:rPr lang="en-US" sz="4000" b="1" i="0" u="none">
                <a:solidFill>
                  <a:schemeClr val="dk2"/>
                </a:solidFill>
                <a:latin typeface="Libre Franklin"/>
                <a:ea typeface="Libre Franklin"/>
                <a:cs typeface="Libre Franklin"/>
                <a:sym typeface="Libre Franklin"/>
              </a:rPr>
            </a:br>
            <a:endParaRPr/>
          </a:p>
        </p:txBody>
      </p:sp>
      <p:sp>
        <p:nvSpPr>
          <p:cNvPr id="191" name="Google Shape;191;p18"/>
          <p:cNvSpPr txBox="1">
            <a:spLocks noGrp="1"/>
          </p:cNvSpPr>
          <p:nvPr>
            <p:ph type="body" idx="1"/>
          </p:nvPr>
        </p:nvSpPr>
        <p:spPr>
          <a:xfrm>
            <a:off x="228600" y="685800"/>
            <a:ext cx="8686800" cy="5791200"/>
          </a:xfrm>
          <a:prstGeom prst="rect">
            <a:avLst/>
          </a:prstGeom>
          <a:noFill/>
          <a:ln>
            <a:noFill/>
          </a:ln>
        </p:spPr>
        <p:txBody>
          <a:bodyPr spcFirstLastPara="1" wrap="square" lIns="91425" tIns="45700" rIns="91425" bIns="45700" anchor="t" anchorCtr="0">
            <a:noAutofit/>
          </a:bodyPr>
          <a:lstStyle/>
          <a:p>
            <a:pPr marL="273050" marR="0" lvl="0" indent="-132715" algn="l" rtl="0">
              <a:lnSpc>
                <a:spcPct val="100000"/>
              </a:lnSpc>
              <a:spcBef>
                <a:spcPts val="0"/>
              </a:spcBef>
              <a:spcAft>
                <a:spcPts val="0"/>
              </a:spcAft>
              <a:buClr>
                <a:schemeClr val="accent1"/>
              </a:buClr>
              <a:buSzPts val="2210"/>
              <a:buFont typeface="Noto Sans Symbols"/>
              <a:buNone/>
            </a:pPr>
            <a:endParaRPr sz="2600" b="1" i="0" u="none">
              <a:solidFill>
                <a:srgbClr val="F3440D"/>
              </a:solidFill>
              <a:latin typeface="Libre Baskerville"/>
              <a:ea typeface="Libre Baskerville"/>
              <a:cs typeface="Libre Baskerville"/>
              <a:sym typeface="Libre Baskerville"/>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1" i="0" u="none">
                <a:solidFill>
                  <a:srgbClr val="362CF4"/>
                </a:solidFill>
                <a:latin typeface="Libre Baskerville"/>
                <a:ea typeface="Libre Baskerville"/>
                <a:cs typeface="Libre Baskerville"/>
                <a:sym typeface="Libre Baskerville"/>
              </a:rPr>
              <a:t>A project will fail if it takes too long to be completed</a:t>
            </a:r>
            <a:r>
              <a:rPr lang="en-US" sz="2600" b="1" i="0" u="none">
                <a:solidFill>
                  <a:srgbClr val="F3440D"/>
                </a:solidFill>
                <a:latin typeface="Libre Baskerville"/>
                <a:ea typeface="Libre Baskerville"/>
                <a:cs typeface="Libre Baskerville"/>
                <a:sym typeface="Libre Baskerville"/>
              </a:rPr>
              <a:t>.</a:t>
            </a:r>
            <a:endParaRPr/>
          </a:p>
          <a:p>
            <a:pPr marL="273050" marR="0" lvl="0" indent="-132715" algn="l" rtl="0">
              <a:lnSpc>
                <a:spcPct val="100000"/>
              </a:lnSpc>
              <a:spcBef>
                <a:spcPts val="500"/>
              </a:spcBef>
              <a:spcAft>
                <a:spcPts val="0"/>
              </a:spcAft>
              <a:buClr>
                <a:schemeClr val="accent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1" i="0" u="none">
                <a:solidFill>
                  <a:schemeClr val="accent1"/>
                </a:solidFill>
                <a:latin typeface="Libre Baskerville"/>
                <a:ea typeface="Libre Baskerville"/>
                <a:cs typeface="Libre Baskerville"/>
                <a:sym typeface="Libre Baskerville"/>
              </a:rPr>
              <a:t>How long the system will take </a:t>
            </a:r>
            <a:r>
              <a:rPr lang="en-US" sz="2600" b="1" i="0" u="none">
                <a:solidFill>
                  <a:srgbClr val="362CF4"/>
                </a:solidFill>
                <a:latin typeface="Libre Baskerville"/>
                <a:ea typeface="Libre Baskerville"/>
                <a:cs typeface="Libre Baskerville"/>
                <a:sym typeface="Libre Baskerville"/>
              </a:rPr>
              <a:t>to develop</a:t>
            </a:r>
            <a:r>
              <a:rPr lang="en-US" sz="2600" b="0" i="0" u="none">
                <a:solidFill>
                  <a:srgbClr val="362CF4"/>
                </a:solidFill>
                <a:latin typeface="Libre Baskerville"/>
                <a:ea typeface="Libre Baskerville"/>
                <a:cs typeface="Libre Baskerville"/>
                <a:sym typeface="Libre Baskerville"/>
              </a:rPr>
              <a:t>, </a:t>
            </a:r>
            <a:r>
              <a:rPr lang="en-US" sz="2600" b="1" i="0" u="none">
                <a:solidFill>
                  <a:srgbClr val="362CF4"/>
                </a:solidFill>
                <a:latin typeface="Libre Baskerville"/>
                <a:ea typeface="Libre Baskerville"/>
                <a:cs typeface="Libre Baskerville"/>
                <a:sym typeface="Libre Baskerville"/>
              </a:rPr>
              <a:t>payback period?</a:t>
            </a:r>
            <a:endParaRPr/>
          </a:p>
          <a:p>
            <a:pPr marL="273050" marR="0" lvl="0" indent="-132715" algn="l" rtl="0">
              <a:lnSpc>
                <a:spcPct val="100000"/>
              </a:lnSpc>
              <a:spcBef>
                <a:spcPts val="500"/>
              </a:spcBef>
              <a:spcAft>
                <a:spcPts val="0"/>
              </a:spcAft>
              <a:buClr>
                <a:schemeClr val="accent1"/>
              </a:buClr>
              <a:buSzPts val="2210"/>
              <a:buFont typeface="Noto Sans Symbols"/>
              <a:buNone/>
            </a:pPr>
            <a:endParaRPr sz="2600" b="1" i="0" u="none">
              <a:solidFill>
                <a:schemeClr val="dk1"/>
              </a:solidFill>
              <a:latin typeface="Libre Baskerville"/>
              <a:ea typeface="Libre Baskerville"/>
              <a:cs typeface="Libre Baskerville"/>
              <a:sym typeface="Libre Baskerville"/>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1" i="0" u="none">
                <a:solidFill>
                  <a:srgbClr val="00B050"/>
                </a:solidFill>
                <a:latin typeface="Libre Baskerville"/>
                <a:ea typeface="Libre Baskerville"/>
                <a:cs typeface="Libre Baskerville"/>
                <a:sym typeface="Libre Baskerville"/>
              </a:rPr>
              <a:t>How reasonable the project timetable is</a:t>
            </a:r>
            <a:r>
              <a:rPr lang="en-US" sz="2600" b="0" i="0" u="none">
                <a:solidFill>
                  <a:srgbClr val="00B050"/>
                </a:solidFill>
                <a:latin typeface="Libre Baskerville"/>
                <a:ea typeface="Libre Baskerville"/>
                <a:cs typeface="Libre Baskerville"/>
                <a:sym typeface="Libre Baskerville"/>
              </a:rPr>
              <a:t>. </a:t>
            </a:r>
            <a:endParaRPr/>
          </a:p>
          <a:p>
            <a:pPr marL="273050" marR="0" lvl="0" indent="-132715" algn="l" rtl="0">
              <a:lnSpc>
                <a:spcPct val="100000"/>
              </a:lnSpc>
              <a:spcBef>
                <a:spcPts val="500"/>
              </a:spcBef>
              <a:spcAft>
                <a:spcPts val="0"/>
              </a:spcAft>
              <a:buClr>
                <a:schemeClr val="accent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1" i="0" u="none">
                <a:solidFill>
                  <a:srgbClr val="FF0000"/>
                </a:solidFill>
                <a:latin typeface="Libre Baskerville"/>
                <a:ea typeface="Libre Baskerville"/>
                <a:cs typeface="Libre Baskerville"/>
                <a:sym typeface="Libre Baskerville"/>
              </a:rPr>
              <a:t>Are the project deadlines reasonable</a:t>
            </a:r>
            <a:r>
              <a:rPr lang="en-US" sz="2600" b="0" i="0" u="none">
                <a:solidFill>
                  <a:srgbClr val="FF0000"/>
                </a:solidFill>
                <a:latin typeface="Libre Baskerville"/>
                <a:ea typeface="Libre Baskerville"/>
                <a:cs typeface="Libre Baskerville"/>
                <a:sym typeface="Libre Baskerville"/>
              </a:rPr>
              <a:t>? </a:t>
            </a:r>
            <a:endParaRPr/>
          </a:p>
          <a:p>
            <a:pPr marL="273050" marR="0" lvl="0" indent="-132715" algn="l" rtl="0">
              <a:lnSpc>
                <a:spcPct val="100000"/>
              </a:lnSpc>
              <a:spcBef>
                <a:spcPts val="500"/>
              </a:spcBef>
              <a:spcAft>
                <a:spcPts val="0"/>
              </a:spcAft>
              <a:buClr>
                <a:schemeClr val="accent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1" i="0" u="none">
                <a:solidFill>
                  <a:srgbClr val="00B0F0"/>
                </a:solidFill>
                <a:latin typeface="Libre Baskerville"/>
                <a:ea typeface="Libre Baskerville"/>
                <a:cs typeface="Libre Baskerville"/>
                <a:sym typeface="Libre Baskerville"/>
              </a:rPr>
              <a:t>Are deadlines</a:t>
            </a:r>
            <a:r>
              <a:rPr lang="en-US" sz="2600" b="0" i="0" u="none">
                <a:solidFill>
                  <a:srgbClr val="00B0F0"/>
                </a:solidFill>
                <a:latin typeface="Libre Baskerville"/>
                <a:ea typeface="Libre Baskerville"/>
                <a:cs typeface="Libre Baskerville"/>
                <a:sym typeface="Libre Baskerville"/>
              </a:rPr>
              <a:t> </a:t>
            </a:r>
            <a:r>
              <a:rPr lang="en-US" sz="2600" b="1" i="0" u="none">
                <a:solidFill>
                  <a:srgbClr val="00B0F0"/>
                </a:solidFill>
                <a:latin typeface="Libre Baskerville"/>
                <a:ea typeface="Libre Baskerville"/>
                <a:cs typeface="Libre Baskerville"/>
                <a:sym typeface="Libre Baskerville"/>
              </a:rPr>
              <a:t>are</a:t>
            </a:r>
            <a:r>
              <a:rPr lang="en-US" sz="2600" b="0" i="0" u="none">
                <a:solidFill>
                  <a:srgbClr val="00B0F0"/>
                </a:solidFill>
                <a:latin typeface="Libre Baskerville"/>
                <a:ea typeface="Libre Baskerville"/>
                <a:cs typeface="Libre Baskerville"/>
                <a:sym typeface="Libre Baskerville"/>
              </a:rPr>
              <a:t> </a:t>
            </a:r>
            <a:r>
              <a:rPr lang="en-US" sz="2600" b="1" i="0" u="none">
                <a:solidFill>
                  <a:srgbClr val="FF0000"/>
                </a:solidFill>
                <a:latin typeface="Libre Baskerville"/>
                <a:ea typeface="Libre Baskerville"/>
                <a:cs typeface="Libre Baskerville"/>
                <a:sym typeface="Libre Baskerville"/>
              </a:rPr>
              <a:t>mandatory</a:t>
            </a:r>
            <a:r>
              <a:rPr lang="en-US" sz="2600" b="0" i="0" u="none">
                <a:solidFill>
                  <a:srgbClr val="FF0000"/>
                </a:solidFill>
                <a:latin typeface="Libre Baskerville"/>
                <a:ea typeface="Libre Baskerville"/>
                <a:cs typeface="Libre Baskerville"/>
                <a:sym typeface="Libre Baskerville"/>
              </a:rPr>
              <a:t> or </a:t>
            </a:r>
            <a:r>
              <a:rPr lang="en-US" sz="2600" b="1" i="0" u="none">
                <a:solidFill>
                  <a:srgbClr val="FF0000"/>
                </a:solidFill>
                <a:latin typeface="Libre Baskerville"/>
                <a:ea typeface="Libre Baskerville"/>
                <a:cs typeface="Libre Baskerville"/>
                <a:sym typeface="Libre Baskerville"/>
              </a:rPr>
              <a:t>desirable?</a:t>
            </a:r>
            <a:endParaRPr sz="2600" b="0" i="0" u="none">
              <a:solidFill>
                <a:srgbClr val="FF0000"/>
              </a:solidFill>
              <a:latin typeface="Libre Baskerville"/>
              <a:ea typeface="Libre Baskerville"/>
              <a:cs typeface="Libre Baskerville"/>
              <a:sym typeface="Libre Baskerville"/>
            </a:endParaRPr>
          </a:p>
          <a:p>
            <a:pPr marL="273050" marR="0" lvl="0" indent="-132715" algn="l" rtl="0">
              <a:spcBef>
                <a:spcPts val="575"/>
              </a:spcBef>
              <a:spcAft>
                <a:spcPts val="0"/>
              </a:spcAft>
              <a:buClr>
                <a:schemeClr val="accent1"/>
              </a:buClr>
              <a:buSzPts val="2210"/>
              <a:buFont typeface="Noto Sans Symbols"/>
              <a:buNone/>
            </a:pPr>
            <a:endParaRPr sz="2600" b="0" i="0" u="none">
              <a:solidFill>
                <a:srgbClr val="FF0000"/>
              </a:solidFill>
              <a:latin typeface="Libre Baskerville"/>
              <a:ea typeface="Libre Baskerville"/>
              <a:cs typeface="Libre Baskerville"/>
              <a:sym typeface="Libre Baskervill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9"/>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Clr>
                <a:schemeClr val="dk2"/>
              </a:buClr>
              <a:buSzPts val="4000"/>
              <a:buFont typeface="Libre Franklin"/>
              <a:buNone/>
            </a:pPr>
            <a:r>
              <a:rPr lang="en-US" sz="4000" b="1" i="0" u="none">
                <a:solidFill>
                  <a:schemeClr val="dk2"/>
                </a:solidFill>
                <a:latin typeface="Libre Franklin"/>
                <a:ea typeface="Libre Franklin"/>
                <a:cs typeface="Libre Franklin"/>
                <a:sym typeface="Libre Franklin"/>
              </a:rPr>
              <a:t>Other feasibility factors</a:t>
            </a:r>
            <a:r>
              <a:rPr lang="en-US" sz="4000" b="0" i="0" u="none">
                <a:solidFill>
                  <a:schemeClr val="dk2"/>
                </a:solidFill>
                <a:latin typeface="Libre Franklin"/>
                <a:ea typeface="Libre Franklin"/>
                <a:cs typeface="Libre Franklin"/>
                <a:sym typeface="Libre Franklin"/>
              </a:rPr>
              <a:t/>
            </a:r>
            <a:br>
              <a:rPr lang="en-US" sz="4000" b="0" i="0" u="none">
                <a:solidFill>
                  <a:schemeClr val="dk2"/>
                </a:solidFill>
                <a:latin typeface="Libre Franklin"/>
                <a:ea typeface="Libre Franklin"/>
                <a:cs typeface="Libre Franklin"/>
                <a:sym typeface="Libre Franklin"/>
              </a:rPr>
            </a:br>
            <a:endParaRPr/>
          </a:p>
        </p:txBody>
      </p:sp>
      <p:sp>
        <p:nvSpPr>
          <p:cNvPr id="197" name="Google Shape;197;p19"/>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2210"/>
              <a:buFont typeface="Noto Sans Symbols"/>
              <a:buChar char="❑"/>
            </a:pPr>
            <a:r>
              <a:rPr lang="en-US" sz="2600" b="1" i="0" u="none">
                <a:solidFill>
                  <a:srgbClr val="0070C0"/>
                </a:solidFill>
                <a:latin typeface="Libre Baskerville"/>
                <a:ea typeface="Libre Baskerville"/>
                <a:cs typeface="Libre Baskerville"/>
                <a:sym typeface="Libre Baskerville"/>
              </a:rPr>
              <a:t>Market and real estate feasibility</a:t>
            </a:r>
            <a:endParaRPr/>
          </a:p>
          <a:p>
            <a:pPr marL="273050" marR="0" lvl="0" indent="-132715" algn="l" rtl="0">
              <a:lnSpc>
                <a:spcPct val="100000"/>
              </a:lnSpc>
              <a:spcBef>
                <a:spcPts val="500"/>
              </a:spcBef>
              <a:spcAft>
                <a:spcPts val="0"/>
              </a:spcAft>
              <a:buClr>
                <a:schemeClr val="accent1"/>
              </a:buClr>
              <a:buSzPts val="2210"/>
              <a:buFont typeface="Noto Sans Symbols"/>
              <a:buNone/>
            </a:pPr>
            <a:endParaRPr sz="2600" b="1" i="0" u="none">
              <a:solidFill>
                <a:srgbClr val="0070C0"/>
              </a:solidFill>
              <a:latin typeface="Libre Baskerville"/>
              <a:ea typeface="Libre Baskerville"/>
              <a:cs typeface="Libre Baskerville"/>
              <a:sym typeface="Libre Baskerville"/>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1" i="0" u="none">
                <a:solidFill>
                  <a:srgbClr val="0070C0"/>
                </a:solidFill>
                <a:latin typeface="Libre Baskerville"/>
                <a:ea typeface="Libre Baskerville"/>
                <a:cs typeface="Libre Baskerville"/>
                <a:sym typeface="Libre Baskerville"/>
              </a:rPr>
              <a:t>Resource feasibility</a:t>
            </a:r>
            <a:endParaRPr/>
          </a:p>
          <a:p>
            <a:pPr marL="273050" marR="0" lvl="0" indent="-132715" algn="l" rtl="0">
              <a:lnSpc>
                <a:spcPct val="100000"/>
              </a:lnSpc>
              <a:spcBef>
                <a:spcPts val="500"/>
              </a:spcBef>
              <a:spcAft>
                <a:spcPts val="0"/>
              </a:spcAft>
              <a:buClr>
                <a:schemeClr val="accent1"/>
              </a:buClr>
              <a:buSzPts val="2210"/>
              <a:buFont typeface="Noto Sans Symbols"/>
              <a:buNone/>
            </a:pPr>
            <a:endParaRPr sz="2600" b="1" i="0" u="none">
              <a:solidFill>
                <a:srgbClr val="0070C0"/>
              </a:solidFill>
              <a:latin typeface="Libre Baskerville"/>
              <a:ea typeface="Libre Baskerville"/>
              <a:cs typeface="Libre Baskerville"/>
              <a:sym typeface="Libre Baskerville"/>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1" i="0" u="none">
                <a:solidFill>
                  <a:srgbClr val="0070C0"/>
                </a:solidFill>
                <a:latin typeface="Libre Baskerville"/>
                <a:ea typeface="Libre Baskerville"/>
                <a:cs typeface="Libre Baskerville"/>
                <a:sym typeface="Libre Baskerville"/>
              </a:rPr>
              <a:t>Cultural feasibility</a:t>
            </a:r>
            <a:endParaRPr/>
          </a:p>
          <a:p>
            <a:pPr marL="273050" marR="0" lvl="0" indent="-132715" algn="l" rtl="0">
              <a:lnSpc>
                <a:spcPct val="100000"/>
              </a:lnSpc>
              <a:spcBef>
                <a:spcPts val="500"/>
              </a:spcBef>
              <a:spcAft>
                <a:spcPts val="0"/>
              </a:spcAft>
              <a:buClr>
                <a:schemeClr val="accent1"/>
              </a:buClr>
              <a:buSzPts val="2210"/>
              <a:buFont typeface="Noto Sans Symbols"/>
              <a:buNone/>
            </a:pPr>
            <a:endParaRPr sz="2600" b="1" i="0" u="none">
              <a:solidFill>
                <a:srgbClr val="0070C0"/>
              </a:solidFill>
              <a:latin typeface="Libre Baskerville"/>
              <a:ea typeface="Libre Baskerville"/>
              <a:cs typeface="Libre Baskerville"/>
              <a:sym typeface="Libre Baskerville"/>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1" i="0" u="none">
                <a:solidFill>
                  <a:srgbClr val="0070C0"/>
                </a:solidFill>
                <a:latin typeface="Libre Baskerville"/>
                <a:ea typeface="Libre Baskerville"/>
                <a:cs typeface="Libre Baskerville"/>
                <a:sym typeface="Libre Baskerville"/>
              </a:rPr>
              <a:t>Financial feasibility</a:t>
            </a:r>
            <a:endParaRPr/>
          </a:p>
          <a:p>
            <a:pPr marL="273050" marR="0" lvl="0" indent="-132715" algn="l" rtl="0">
              <a:lnSpc>
                <a:spcPct val="100000"/>
              </a:lnSpc>
              <a:spcBef>
                <a:spcPts val="500"/>
              </a:spcBef>
              <a:spcAft>
                <a:spcPts val="0"/>
              </a:spcAft>
              <a:buClr>
                <a:schemeClr val="accent1"/>
              </a:buClr>
              <a:buSzPts val="2210"/>
              <a:buFont typeface="Noto Sans Symbols"/>
              <a:buNone/>
            </a:pPr>
            <a:endParaRPr sz="2600" b="1" i="0" u="none">
              <a:solidFill>
                <a:srgbClr val="0070C0"/>
              </a:solidFill>
              <a:latin typeface="Libre Baskerville"/>
              <a:ea typeface="Libre Baskerville"/>
              <a:cs typeface="Libre Baskerville"/>
              <a:sym typeface="Libre Baskerville"/>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1" i="0" u="none">
                <a:solidFill>
                  <a:srgbClr val="0070C0"/>
                </a:solidFill>
                <a:latin typeface="Libre Baskerville"/>
                <a:ea typeface="Libre Baskerville"/>
                <a:cs typeface="Libre Baskerville"/>
                <a:sym typeface="Libre Baskerville"/>
              </a:rPr>
              <a:t>Market research study and analysis</a:t>
            </a:r>
            <a:endParaRPr/>
          </a:p>
          <a:p>
            <a:pPr marL="273050" marR="0" lvl="0" indent="-132715" algn="l" rtl="0">
              <a:spcBef>
                <a:spcPts val="575"/>
              </a:spcBef>
              <a:spcAft>
                <a:spcPts val="0"/>
              </a:spcAft>
              <a:buClr>
                <a:schemeClr val="accent1"/>
              </a:buClr>
              <a:buSzPts val="2210"/>
              <a:buFont typeface="Noto Sans Symbols"/>
              <a:buNone/>
            </a:pPr>
            <a:endParaRPr sz="2600" b="1" i="0" u="none">
              <a:solidFill>
                <a:srgbClr val="0070C0"/>
              </a:solidFill>
              <a:latin typeface="Libre Baskerville"/>
              <a:ea typeface="Libre Baskerville"/>
              <a:cs typeface="Libre Baskerville"/>
              <a:sym typeface="Libre Baskervill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rmAutofit fontScale="90000"/>
          </a:bodyPr>
          <a:lstStyle/>
          <a:p>
            <a:pPr marL="0" lvl="0" indent="0" algn="l" rtl="0">
              <a:lnSpc>
                <a:spcPct val="100000"/>
              </a:lnSpc>
              <a:spcBef>
                <a:spcPts val="0"/>
              </a:spcBef>
              <a:spcAft>
                <a:spcPts val="0"/>
              </a:spcAft>
              <a:buClr>
                <a:srgbClr val="FF0000"/>
              </a:buClr>
              <a:buSzPts val="3600"/>
              <a:buFont typeface="Libre Franklin"/>
              <a:buNone/>
            </a:pPr>
            <a:r>
              <a:rPr lang="en-US" sz="3600" b="1" i="0" u="none">
                <a:solidFill>
                  <a:srgbClr val="FF0000"/>
                </a:solidFill>
                <a:latin typeface="Libre Franklin"/>
                <a:ea typeface="Libre Franklin"/>
                <a:cs typeface="Libre Franklin"/>
                <a:sym typeface="Libre Franklin"/>
              </a:rPr>
              <a:t>Topics to be covered…</a:t>
            </a:r>
            <a:r>
              <a:rPr lang="en-US" sz="3600" b="0" i="0" u="none">
                <a:solidFill>
                  <a:schemeClr val="dk2"/>
                </a:solidFill>
                <a:latin typeface="Libre Franklin"/>
                <a:ea typeface="Libre Franklin"/>
                <a:cs typeface="Libre Franklin"/>
                <a:sym typeface="Libre Franklin"/>
              </a:rPr>
              <a:t/>
            </a:r>
            <a:br>
              <a:rPr lang="en-US" sz="3600" b="0" i="0" u="none">
                <a:solidFill>
                  <a:schemeClr val="dk2"/>
                </a:solidFill>
                <a:latin typeface="Libre Franklin"/>
                <a:ea typeface="Libre Franklin"/>
                <a:cs typeface="Libre Franklin"/>
                <a:sym typeface="Libre Franklin"/>
              </a:rPr>
            </a:br>
            <a:endParaRPr/>
          </a:p>
        </p:txBody>
      </p:sp>
      <p:sp>
        <p:nvSpPr>
          <p:cNvPr id="88" name="Google Shape;88;p2"/>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0" marR="0" lvl="0" indent="0" algn="just" rtl="0">
              <a:lnSpc>
                <a:spcPct val="95000"/>
              </a:lnSpc>
              <a:spcBef>
                <a:spcPts val="0"/>
              </a:spcBef>
              <a:spcAft>
                <a:spcPts val="0"/>
              </a:spcAft>
              <a:buClr>
                <a:schemeClr val="accent1"/>
              </a:buClr>
              <a:buSzPts val="2040"/>
              <a:buFont typeface="Noto Sans Symbols"/>
              <a:buChar char="⚫"/>
            </a:pPr>
            <a:r>
              <a:rPr lang="en-US" sz="2400" b="0" i="0" u="none" strike="noStrike" cap="none" dirty="0">
                <a:solidFill>
                  <a:schemeClr val="dk1"/>
                </a:solidFill>
                <a:latin typeface="Times New Roman"/>
                <a:ea typeface="Times New Roman"/>
                <a:cs typeface="Times New Roman"/>
                <a:sym typeface="Times New Roman"/>
              </a:rPr>
              <a:t>Functional and Non-functional Requirements</a:t>
            </a:r>
            <a:endParaRPr dirty="0"/>
          </a:p>
          <a:p>
            <a:pPr marL="0" marR="0" lvl="0" indent="0" algn="just" rtl="0">
              <a:lnSpc>
                <a:spcPct val="95000"/>
              </a:lnSpc>
              <a:spcBef>
                <a:spcPts val="0"/>
              </a:spcBef>
              <a:spcAft>
                <a:spcPts val="0"/>
              </a:spcAft>
              <a:buClr>
                <a:schemeClr val="accent1"/>
              </a:buClr>
              <a:buSzPts val="2040"/>
              <a:buFont typeface="Noto Sans Symbols"/>
              <a:buChar char="⚫"/>
            </a:pPr>
            <a:r>
              <a:rPr lang="en-US" sz="2400" b="0" i="0" u="none" strike="noStrike" cap="none" dirty="0">
                <a:solidFill>
                  <a:schemeClr val="dk1"/>
                </a:solidFill>
                <a:latin typeface="Times New Roman"/>
                <a:ea typeface="Times New Roman"/>
                <a:cs typeface="Times New Roman"/>
                <a:sym typeface="Times New Roman"/>
              </a:rPr>
              <a:t>Requirement Elicitation:Interviews,Questionnaire,</a:t>
            </a:r>
            <a:endParaRPr dirty="0"/>
          </a:p>
          <a:p>
            <a:pPr marL="0" marR="0" lvl="0" indent="0" algn="just" rtl="0">
              <a:lnSpc>
                <a:spcPct val="95000"/>
              </a:lnSpc>
              <a:spcBef>
                <a:spcPts val="0"/>
              </a:spcBef>
              <a:spcAft>
                <a:spcPts val="0"/>
              </a:spcAft>
              <a:buClr>
                <a:schemeClr val="accent1"/>
              </a:buClr>
              <a:buSzPts val="2040"/>
              <a:buFont typeface="Noto Sans Symbols"/>
              <a:buNone/>
            </a:pPr>
            <a:r>
              <a:rPr lang="en-US" sz="2400" b="0" i="0" u="none" strike="noStrike" cap="none" dirty="0">
                <a:solidFill>
                  <a:schemeClr val="dk1"/>
                </a:solidFill>
                <a:latin typeface="Times New Roman"/>
                <a:ea typeface="Times New Roman"/>
                <a:cs typeface="Times New Roman"/>
                <a:sym typeface="Times New Roman"/>
              </a:rPr>
              <a:t>  </a:t>
            </a:r>
            <a:r>
              <a:rPr lang="en-US" sz="2400" b="0" i="0" u="none" strike="noStrike" cap="none" dirty="0" smtClean="0">
                <a:solidFill>
                  <a:schemeClr val="dk1"/>
                </a:solidFill>
                <a:latin typeface="Times New Roman"/>
                <a:ea typeface="Times New Roman"/>
                <a:cs typeface="Times New Roman"/>
                <a:sym typeface="Times New Roman"/>
              </a:rPr>
              <a:t> Brainstorming</a:t>
            </a:r>
            <a:r>
              <a:rPr lang="en-US" sz="2400" b="0" i="0" u="none" strike="noStrike" cap="none" dirty="0">
                <a:solidFill>
                  <a:schemeClr val="dk1"/>
                </a:solidFill>
                <a:latin typeface="Times New Roman"/>
                <a:ea typeface="Times New Roman"/>
                <a:cs typeface="Times New Roman"/>
                <a:sym typeface="Times New Roman"/>
              </a:rPr>
              <a:t>, Facilitated Application Specification     </a:t>
            </a:r>
            <a:endParaRPr dirty="0"/>
          </a:p>
          <a:p>
            <a:pPr marL="0" marR="0" lvl="0" indent="0" algn="just" rtl="0">
              <a:lnSpc>
                <a:spcPct val="95000"/>
              </a:lnSpc>
              <a:spcBef>
                <a:spcPts val="0"/>
              </a:spcBef>
              <a:spcAft>
                <a:spcPts val="0"/>
              </a:spcAft>
              <a:buClr>
                <a:schemeClr val="accent1"/>
              </a:buClr>
              <a:buSzPts val="2040"/>
              <a:buFont typeface="Noto Sans Symbols"/>
              <a:buNone/>
            </a:pPr>
            <a:r>
              <a:rPr lang="en-US" sz="2400" b="0" i="0" u="none" strike="noStrike" cap="none" dirty="0">
                <a:solidFill>
                  <a:schemeClr val="dk1"/>
                </a:solidFill>
                <a:latin typeface="Times New Roman"/>
                <a:ea typeface="Times New Roman"/>
                <a:cs typeface="Times New Roman"/>
                <a:sym typeface="Times New Roman"/>
              </a:rPr>
              <a:t>   </a:t>
            </a:r>
            <a:r>
              <a:rPr lang="en-US" sz="2400" b="0" i="0" u="none" strike="noStrike" cap="none" dirty="0" smtClean="0">
                <a:solidFill>
                  <a:schemeClr val="dk1"/>
                </a:solidFill>
                <a:latin typeface="Times New Roman"/>
                <a:ea typeface="Times New Roman"/>
                <a:cs typeface="Times New Roman"/>
                <a:sym typeface="Times New Roman"/>
              </a:rPr>
              <a:t>Technique </a:t>
            </a:r>
            <a:endParaRPr dirty="0"/>
          </a:p>
          <a:p>
            <a:pPr marL="0" marR="0" lvl="0" indent="0" algn="l" rtl="0">
              <a:lnSpc>
                <a:spcPct val="95000"/>
              </a:lnSpc>
              <a:spcBef>
                <a:spcPts val="0"/>
              </a:spcBef>
              <a:spcAft>
                <a:spcPts val="0"/>
              </a:spcAft>
              <a:buClr>
                <a:schemeClr val="accent1"/>
              </a:buClr>
              <a:buSzPts val="2040"/>
              <a:buFont typeface="Noto Sans Symbols"/>
              <a:buChar char="⚫"/>
            </a:pPr>
            <a:r>
              <a:rPr lang="en-US" sz="2400" b="0" i="0" u="none" strike="noStrike" cap="none" dirty="0">
                <a:solidFill>
                  <a:schemeClr val="dk1"/>
                </a:solidFill>
                <a:latin typeface="Times New Roman"/>
                <a:ea typeface="Times New Roman"/>
                <a:cs typeface="Times New Roman"/>
                <a:sym typeface="Times New Roman"/>
              </a:rPr>
              <a:t>Requirement Analysis Feasibility Study</a:t>
            </a:r>
            <a:endParaRPr dirty="0"/>
          </a:p>
          <a:p>
            <a:pPr marL="0" marR="0" lvl="0" indent="0" algn="l" rtl="0">
              <a:lnSpc>
                <a:spcPct val="95000"/>
              </a:lnSpc>
              <a:spcBef>
                <a:spcPts val="1000"/>
              </a:spcBef>
              <a:spcAft>
                <a:spcPts val="0"/>
              </a:spcAft>
              <a:buClr>
                <a:schemeClr val="accent1"/>
              </a:buClr>
              <a:buSzPts val="2040"/>
              <a:buFont typeface="Noto Sans Symbols"/>
              <a:buChar char="⚫"/>
            </a:pPr>
            <a:r>
              <a:rPr lang="en-US" sz="2400" b="0" i="0" u="none" strike="noStrike" cap="none" dirty="0">
                <a:solidFill>
                  <a:schemeClr val="dk1"/>
                </a:solidFill>
                <a:latin typeface="Times New Roman"/>
                <a:ea typeface="Times New Roman"/>
                <a:cs typeface="Times New Roman"/>
                <a:sym typeface="Times New Roman"/>
              </a:rPr>
              <a:t>Types of Feasibility </a:t>
            </a:r>
            <a:endParaRPr dirty="0"/>
          </a:p>
          <a:p>
            <a:pPr marL="0" marR="0" lvl="0" indent="0" algn="l" rtl="0">
              <a:lnSpc>
                <a:spcPct val="95000"/>
              </a:lnSpc>
              <a:spcBef>
                <a:spcPts val="1000"/>
              </a:spcBef>
              <a:spcAft>
                <a:spcPts val="0"/>
              </a:spcAft>
              <a:buClr>
                <a:schemeClr val="accent1"/>
              </a:buClr>
              <a:buSzPts val="2040"/>
              <a:buFont typeface="Noto Sans Symbols"/>
              <a:buChar char="⚫"/>
            </a:pPr>
            <a:r>
              <a:rPr lang="en-US" sz="2400" b="0" i="0" u="none" strike="noStrike" cap="none" dirty="0">
                <a:solidFill>
                  <a:schemeClr val="dk1"/>
                </a:solidFill>
                <a:latin typeface="Times New Roman"/>
                <a:ea typeface="Times New Roman"/>
                <a:cs typeface="Times New Roman"/>
                <a:sym typeface="Times New Roman"/>
              </a:rPr>
              <a:t>Software Requirement Specification</a:t>
            </a:r>
            <a:endParaRPr dirty="0"/>
          </a:p>
          <a:p>
            <a:pPr marL="0" marR="0" lvl="0" indent="0" algn="l" rtl="0">
              <a:lnSpc>
                <a:spcPct val="95000"/>
              </a:lnSpc>
              <a:spcBef>
                <a:spcPts val="1000"/>
              </a:spcBef>
              <a:spcAft>
                <a:spcPts val="0"/>
              </a:spcAft>
              <a:buClr>
                <a:schemeClr val="accent1"/>
              </a:buClr>
              <a:buSzPts val="2040"/>
              <a:buFont typeface="Noto Sans Symbols"/>
              <a:buChar char="⚫"/>
            </a:pPr>
            <a:r>
              <a:rPr lang="en-US" sz="2400" b="0" i="0" u="none" strike="noStrike" cap="none" dirty="0">
                <a:solidFill>
                  <a:schemeClr val="dk1"/>
                </a:solidFill>
                <a:latin typeface="Times New Roman"/>
                <a:ea typeface="Times New Roman"/>
                <a:cs typeface="Times New Roman"/>
                <a:sym typeface="Times New Roman"/>
              </a:rPr>
              <a:t>Validation</a:t>
            </a:r>
            <a:endParaRPr dirty="0"/>
          </a:p>
          <a:p>
            <a:pPr marL="273050" marR="0" lvl="0" indent="-143510" algn="l" rtl="0">
              <a:spcBef>
                <a:spcPts val="1575"/>
              </a:spcBef>
              <a:spcAft>
                <a:spcPts val="0"/>
              </a:spcAft>
              <a:buClr>
                <a:schemeClr val="accent1"/>
              </a:buClr>
              <a:buSzPts val="2040"/>
              <a:buFont typeface="Noto Sans Symbols"/>
              <a:buNone/>
            </a:pPr>
            <a:endParaRPr sz="2400" b="0" i="0" u="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Clr>
                <a:srgbClr val="F3440D"/>
              </a:buClr>
              <a:buSzPts val="4000"/>
              <a:buFont typeface="Libre Franklin"/>
              <a:buNone/>
            </a:pPr>
            <a:r>
              <a:rPr lang="en-US" sz="4000" b="1" i="0" u="none">
                <a:solidFill>
                  <a:srgbClr val="F3440D"/>
                </a:solidFill>
                <a:latin typeface="Libre Franklin"/>
                <a:ea typeface="Libre Franklin"/>
                <a:cs typeface="Libre Franklin"/>
                <a:sym typeface="Libre Franklin"/>
              </a:rPr>
              <a:t>Fact finding methods</a:t>
            </a:r>
            <a:endParaRPr/>
          </a:p>
        </p:txBody>
      </p:sp>
      <p:sp>
        <p:nvSpPr>
          <p:cNvPr id="100" name="Google Shape;100;p3"/>
          <p:cNvSpPr txBox="1">
            <a:spLocks noGrp="1"/>
          </p:cNvSpPr>
          <p:nvPr>
            <p:ph type="body" idx="1"/>
          </p:nvPr>
        </p:nvSpPr>
        <p:spPr>
          <a:xfrm>
            <a:off x="914400" y="1447800"/>
            <a:ext cx="7772400" cy="4857466"/>
          </a:xfrm>
          <a:prstGeom prst="rect">
            <a:avLst/>
          </a:prstGeom>
          <a:noFill/>
          <a:ln>
            <a:noFill/>
          </a:ln>
        </p:spPr>
        <p:txBody>
          <a:bodyPr spcFirstLastPara="1" wrap="square" lIns="91425" tIns="45700" rIns="91425" bIns="45700" anchor="t" anchorCtr="0">
            <a:noAutofit/>
          </a:bodyPr>
          <a:lstStyle/>
          <a:p>
            <a:pPr marL="273050" marR="0" lvl="0" indent="-132715" algn="l" rtl="0">
              <a:lnSpc>
                <a:spcPct val="100000"/>
              </a:lnSpc>
              <a:spcBef>
                <a:spcPts val="0"/>
              </a:spcBef>
              <a:spcAft>
                <a:spcPts val="0"/>
              </a:spcAft>
              <a:buClr>
                <a:schemeClr val="accent1"/>
              </a:buClr>
              <a:buSzPts val="2210"/>
              <a:buFont typeface="Noto Sans Symbols"/>
              <a:buNone/>
            </a:pPr>
            <a:endParaRPr sz="2600" b="0" i="0" u="none" dirty="0">
              <a:solidFill>
                <a:schemeClr val="dk1"/>
              </a:solidFill>
              <a:latin typeface="Libre Baskerville"/>
              <a:ea typeface="Libre Baskerville"/>
              <a:cs typeface="Libre Baskerville"/>
              <a:sym typeface="Libre Baskerville"/>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1" i="0" u="none" dirty="0">
                <a:solidFill>
                  <a:srgbClr val="00B050"/>
                </a:solidFill>
                <a:latin typeface="Libre Baskerville"/>
                <a:ea typeface="Libre Baskerville"/>
                <a:cs typeface="Libre Baskerville"/>
                <a:sym typeface="Libre Baskerville"/>
              </a:rPr>
              <a:t>The method used for collecting data about requirements </a:t>
            </a:r>
            <a:r>
              <a:rPr lang="en-US" sz="2600" b="0" i="0" u="none" dirty="0">
                <a:solidFill>
                  <a:schemeClr val="dk1"/>
                </a:solidFill>
                <a:latin typeface="Libre Baskerville"/>
                <a:ea typeface="Libre Baskerville"/>
                <a:cs typeface="Libre Baskerville"/>
                <a:sym typeface="Libre Baskerville"/>
              </a:rPr>
              <a:t>is called fact-finding </a:t>
            </a:r>
            <a:r>
              <a:rPr lang="en-US" sz="2600" b="0" i="0" u="none" dirty="0" smtClean="0">
                <a:solidFill>
                  <a:schemeClr val="dk1"/>
                </a:solidFill>
                <a:latin typeface="Libre Baskerville"/>
                <a:ea typeface="Libre Baskerville"/>
                <a:cs typeface="Libre Baskerville"/>
                <a:sym typeface="Libre Baskerville"/>
              </a:rPr>
              <a:t>techniques</a:t>
            </a:r>
            <a:endParaRPr sz="2600" b="0" i="0" u="none" dirty="0">
              <a:solidFill>
                <a:schemeClr val="dk1"/>
              </a:solidFill>
              <a:latin typeface="Libre Baskerville"/>
              <a:ea typeface="Libre Baskerville"/>
              <a:cs typeface="Libre Baskerville"/>
              <a:sym typeface="Libre Baskerville"/>
            </a:endParaRPr>
          </a:p>
          <a:p>
            <a:pPr marL="273050" marR="0" lvl="0" indent="-273050" algn="l" rtl="0">
              <a:lnSpc>
                <a:spcPct val="100000"/>
              </a:lnSpc>
              <a:spcBef>
                <a:spcPts val="500"/>
              </a:spcBef>
              <a:spcAft>
                <a:spcPts val="0"/>
              </a:spcAft>
              <a:buClr>
                <a:schemeClr val="accent1"/>
              </a:buClr>
              <a:buSzPts val="2210"/>
              <a:buFont typeface="Libre Franklin"/>
              <a:buAutoNum type="arabicPeriod"/>
            </a:pPr>
            <a:r>
              <a:rPr lang="en-US" sz="2600" b="0" i="0" u="none" dirty="0">
                <a:solidFill>
                  <a:schemeClr val="dk1"/>
                </a:solidFill>
                <a:latin typeface="Libre Baskerville"/>
                <a:ea typeface="Libre Baskerville"/>
                <a:cs typeface="Libre Baskerville"/>
                <a:sym typeface="Libre Baskerville"/>
              </a:rPr>
              <a:t>Review existing reports forms and procedure descriptions</a:t>
            </a:r>
            <a:endParaRPr dirty="0"/>
          </a:p>
          <a:p>
            <a:pPr marL="273050" marR="0" lvl="0" indent="-273050" algn="l" rtl="0">
              <a:lnSpc>
                <a:spcPct val="100000"/>
              </a:lnSpc>
              <a:spcBef>
                <a:spcPts val="500"/>
              </a:spcBef>
              <a:spcAft>
                <a:spcPts val="0"/>
              </a:spcAft>
              <a:buClr>
                <a:schemeClr val="accent1"/>
              </a:buClr>
              <a:buSzPts val="2210"/>
              <a:buFont typeface="Libre Franklin"/>
              <a:buAutoNum type="arabicPeriod"/>
            </a:pPr>
            <a:r>
              <a:rPr lang="en-US" sz="2600" b="0" i="0" u="none" dirty="0">
                <a:solidFill>
                  <a:schemeClr val="dk1"/>
                </a:solidFill>
                <a:latin typeface="Libre Baskerville"/>
                <a:ea typeface="Libre Baskerville"/>
                <a:cs typeface="Libre Baskerville"/>
                <a:sym typeface="Libre Baskerville"/>
              </a:rPr>
              <a:t> Conduct interviews</a:t>
            </a:r>
            <a:endParaRPr dirty="0"/>
          </a:p>
          <a:p>
            <a:pPr marL="273050" marR="0" lvl="0" indent="-273050" algn="l" rtl="0">
              <a:lnSpc>
                <a:spcPct val="100000"/>
              </a:lnSpc>
              <a:spcBef>
                <a:spcPts val="500"/>
              </a:spcBef>
              <a:spcAft>
                <a:spcPts val="0"/>
              </a:spcAft>
              <a:buClr>
                <a:schemeClr val="accent1"/>
              </a:buClr>
              <a:buSzPts val="2210"/>
              <a:buFont typeface="Libre Franklin"/>
              <a:buAutoNum type="arabicPeriod"/>
            </a:pPr>
            <a:r>
              <a:rPr lang="en-US" sz="2600" b="0" i="0" u="none" dirty="0">
                <a:solidFill>
                  <a:schemeClr val="dk1"/>
                </a:solidFill>
                <a:latin typeface="Libre Baskerville"/>
                <a:ea typeface="Libre Baskerville"/>
                <a:cs typeface="Libre Baskerville"/>
                <a:sym typeface="Libre Baskerville"/>
              </a:rPr>
              <a:t> Observe &amp; document business processes</a:t>
            </a:r>
            <a:endParaRPr dirty="0"/>
          </a:p>
          <a:p>
            <a:pPr marL="273050" marR="0" lvl="0" indent="-273050" algn="l" rtl="0">
              <a:lnSpc>
                <a:spcPct val="100000"/>
              </a:lnSpc>
              <a:spcBef>
                <a:spcPts val="500"/>
              </a:spcBef>
              <a:spcAft>
                <a:spcPts val="0"/>
              </a:spcAft>
              <a:buClr>
                <a:schemeClr val="accent1"/>
              </a:buClr>
              <a:buSzPts val="2210"/>
              <a:buFont typeface="Libre Franklin"/>
              <a:buAutoNum type="arabicPeriod"/>
            </a:pPr>
            <a:r>
              <a:rPr lang="en-US" sz="2600" b="0" i="0" u="none" dirty="0">
                <a:solidFill>
                  <a:schemeClr val="dk1"/>
                </a:solidFill>
                <a:latin typeface="Libre Baskerville"/>
                <a:ea typeface="Libre Baskerville"/>
                <a:cs typeface="Libre Baskerville"/>
                <a:sym typeface="Libre Baskerville"/>
              </a:rPr>
              <a:t> Build prototypes</a:t>
            </a:r>
            <a:endParaRPr dirty="0"/>
          </a:p>
          <a:p>
            <a:pPr marL="273050" marR="0" lvl="0" indent="-273050" algn="l" rtl="0">
              <a:lnSpc>
                <a:spcPct val="100000"/>
              </a:lnSpc>
              <a:spcBef>
                <a:spcPts val="500"/>
              </a:spcBef>
              <a:spcAft>
                <a:spcPts val="0"/>
              </a:spcAft>
              <a:buClr>
                <a:schemeClr val="accent1"/>
              </a:buClr>
              <a:buSzPts val="2210"/>
              <a:buFont typeface="Libre Franklin"/>
              <a:buAutoNum type="arabicPeriod"/>
            </a:pPr>
            <a:r>
              <a:rPr lang="en-US" sz="2600" b="0" i="0" u="none" dirty="0">
                <a:solidFill>
                  <a:schemeClr val="dk1"/>
                </a:solidFill>
                <a:latin typeface="Libre Baskerville"/>
                <a:ea typeface="Libre Baskerville"/>
                <a:cs typeface="Libre Baskerville"/>
                <a:sym typeface="Libre Baskerville"/>
              </a:rPr>
              <a:t> Questionnaires</a:t>
            </a:r>
            <a:endParaRPr dirty="0"/>
          </a:p>
          <a:p>
            <a:pPr marL="273050" marR="0" lvl="0" indent="-273050" algn="l" rtl="0">
              <a:lnSpc>
                <a:spcPct val="100000"/>
              </a:lnSpc>
              <a:spcBef>
                <a:spcPts val="500"/>
              </a:spcBef>
              <a:spcAft>
                <a:spcPts val="0"/>
              </a:spcAft>
              <a:buClr>
                <a:schemeClr val="accent1"/>
              </a:buClr>
              <a:buSzPts val="2210"/>
              <a:buFont typeface="Libre Franklin"/>
              <a:buAutoNum type="arabicPeriod"/>
            </a:pPr>
            <a:r>
              <a:rPr lang="en-US" sz="2600" b="0" i="0" u="none" dirty="0">
                <a:solidFill>
                  <a:schemeClr val="dk1"/>
                </a:solidFill>
                <a:latin typeface="Libre Baskerville"/>
                <a:ea typeface="Libre Baskerville"/>
                <a:cs typeface="Libre Baskerville"/>
                <a:sym typeface="Libre Baskerville"/>
              </a:rPr>
              <a:t> Conduct JAD sessions</a:t>
            </a:r>
            <a:endParaRPr dirty="0"/>
          </a:p>
        </p:txBody>
      </p:sp>
    </p:spTree>
    <p:extLst>
      <p:ext uri="{BB962C8B-B14F-4D97-AF65-F5344CB8AC3E}">
        <p14:creationId xmlns:p14="http://schemas.microsoft.com/office/powerpoint/2010/main" val="2904443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202" name="Google Shape;202;p20" descr="REQENG-Large.png"/>
          <p:cNvPicPr preferRelativeResize="0">
            <a:picLocks noGrp="1"/>
          </p:cNvPicPr>
          <p:nvPr>
            <p:ph type="body" idx="1"/>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1"/>
          <p:cNvSpPr txBox="1">
            <a:spLocks noGrp="1"/>
          </p:cNvSpPr>
          <p:nvPr>
            <p:ph type="title"/>
          </p:nvPr>
        </p:nvSpPr>
        <p:spPr>
          <a:xfrm>
            <a:off x="152400" y="274637"/>
            <a:ext cx="8763000" cy="1143000"/>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Clr>
                <a:schemeClr val="dk2"/>
              </a:buClr>
              <a:buSzPts val="4000"/>
              <a:buFont typeface="Libre Franklin"/>
              <a:buNone/>
            </a:pPr>
            <a:r>
              <a:rPr lang="en-US" sz="4000" b="1" i="0" u="none">
                <a:solidFill>
                  <a:schemeClr val="dk2"/>
                </a:solidFill>
                <a:latin typeface="Libre Franklin"/>
                <a:ea typeface="Libre Franklin"/>
                <a:cs typeface="Libre Franklin"/>
                <a:sym typeface="Libre Franklin"/>
              </a:rPr>
              <a:t/>
            </a:r>
            <a:br>
              <a:rPr lang="en-US" sz="4000" b="1" i="0" u="none">
                <a:solidFill>
                  <a:schemeClr val="dk2"/>
                </a:solidFill>
                <a:latin typeface="Libre Franklin"/>
                <a:ea typeface="Libre Franklin"/>
                <a:cs typeface="Libre Franklin"/>
                <a:sym typeface="Libre Franklin"/>
              </a:rPr>
            </a:br>
            <a:r>
              <a:rPr lang="en-US" sz="4000" b="1" i="0" u="none">
                <a:solidFill>
                  <a:srgbClr val="0070C0"/>
                </a:solidFill>
                <a:latin typeface="Libre Franklin"/>
                <a:ea typeface="Libre Franklin"/>
                <a:cs typeface="Libre Franklin"/>
                <a:sym typeface="Libre Franklin"/>
              </a:rPr>
              <a:t>Software Engineering Tasks</a:t>
            </a:r>
            <a:endParaRPr/>
          </a:p>
        </p:txBody>
      </p:sp>
      <p:sp>
        <p:nvSpPr>
          <p:cNvPr id="208" name="Google Shape;208;p21"/>
          <p:cNvSpPr txBox="1">
            <a:spLocks noGrp="1"/>
          </p:cNvSpPr>
          <p:nvPr>
            <p:ph type="body" idx="1"/>
          </p:nvPr>
        </p:nvSpPr>
        <p:spPr>
          <a:xfrm>
            <a:off x="914400" y="1447800"/>
            <a:ext cx="7096836" cy="4379794"/>
          </a:xfrm>
          <a:prstGeom prst="rect">
            <a:avLst/>
          </a:prstGeom>
          <a:noFill/>
          <a:ln>
            <a:noFill/>
          </a:ln>
        </p:spPr>
        <p:txBody>
          <a:bodyPr spcFirstLastPara="1" wrap="square" lIns="91425" tIns="45700" rIns="91425" bIns="45700" anchor="t" anchorCtr="0">
            <a:noAutofit/>
          </a:bodyPr>
          <a:lstStyle/>
          <a:p>
            <a:pPr marL="273050" marR="0" lvl="0" indent="-273050" algn="l" rtl="0">
              <a:lnSpc>
                <a:spcPct val="90000"/>
              </a:lnSpc>
              <a:spcBef>
                <a:spcPts val="0"/>
              </a:spcBef>
              <a:spcAft>
                <a:spcPts val="0"/>
              </a:spcAft>
              <a:buClr>
                <a:schemeClr val="accent1"/>
              </a:buClr>
              <a:buSzPts val="2380"/>
              <a:buFont typeface="Noto Sans Symbols"/>
              <a:buNone/>
            </a:pPr>
            <a:r>
              <a:rPr lang="en-US" sz="2800" b="0" i="0" u="none" dirty="0">
                <a:solidFill>
                  <a:schemeClr val="dk1"/>
                </a:solidFill>
                <a:latin typeface="Libre Baskerville"/>
                <a:ea typeface="Libre Baskerville"/>
                <a:cs typeface="Libre Baskerville"/>
                <a:sym typeface="Libre Baskerville"/>
              </a:rPr>
              <a:t>Seven distinct tasks</a:t>
            </a:r>
            <a:endParaRPr dirty="0"/>
          </a:p>
          <a:p>
            <a:pPr marL="273050" marR="0" lvl="0" indent="-121920" algn="l" rtl="0">
              <a:lnSpc>
                <a:spcPct val="90000"/>
              </a:lnSpc>
              <a:spcBef>
                <a:spcPts val="500"/>
              </a:spcBef>
              <a:spcAft>
                <a:spcPts val="0"/>
              </a:spcAft>
              <a:buClr>
                <a:schemeClr val="accent1"/>
              </a:buClr>
              <a:buSzPts val="2380"/>
              <a:buFont typeface="Libre Franklin"/>
              <a:buNone/>
            </a:pPr>
            <a:endParaRPr sz="2800" b="0" i="0" u="none" dirty="0">
              <a:solidFill>
                <a:schemeClr val="dk1"/>
              </a:solidFill>
              <a:latin typeface="Libre Baskerville"/>
              <a:ea typeface="Libre Baskerville"/>
              <a:cs typeface="Libre Baskerville"/>
              <a:sym typeface="Libre Baskerville"/>
            </a:endParaRPr>
          </a:p>
          <a:p>
            <a:pPr marL="661987" marR="0" lvl="1" indent="-342899" algn="l" rtl="0">
              <a:lnSpc>
                <a:spcPct val="90000"/>
              </a:lnSpc>
              <a:spcBef>
                <a:spcPts val="300"/>
              </a:spcBef>
              <a:spcAft>
                <a:spcPts val="0"/>
              </a:spcAft>
              <a:buClr>
                <a:schemeClr val="accent2"/>
              </a:buClr>
              <a:buSzPts val="2380"/>
              <a:buFont typeface="Libre Franklin"/>
              <a:buAutoNum type="arabicPeriod"/>
            </a:pPr>
            <a:r>
              <a:rPr lang="en-US" sz="2800" b="0" i="0" u="none" strike="noStrike" cap="none" dirty="0">
                <a:solidFill>
                  <a:schemeClr val="dk1"/>
                </a:solidFill>
                <a:latin typeface="Libre Baskerville"/>
                <a:ea typeface="Libre Baskerville"/>
                <a:cs typeface="Libre Baskerville"/>
                <a:sym typeface="Libre Baskerville"/>
              </a:rPr>
              <a:t>Inception</a:t>
            </a:r>
            <a:endParaRPr dirty="0"/>
          </a:p>
          <a:p>
            <a:pPr marL="661987" marR="0" lvl="1" indent="-342899" algn="l" rtl="0">
              <a:lnSpc>
                <a:spcPct val="90000"/>
              </a:lnSpc>
              <a:spcBef>
                <a:spcPts val="300"/>
              </a:spcBef>
              <a:spcAft>
                <a:spcPts val="0"/>
              </a:spcAft>
              <a:buClr>
                <a:schemeClr val="accent2"/>
              </a:buClr>
              <a:buSzPts val="2380"/>
              <a:buFont typeface="Libre Franklin"/>
              <a:buAutoNum type="arabicPeriod"/>
            </a:pPr>
            <a:r>
              <a:rPr lang="en-US" sz="2800" b="0" i="0" u="none" strike="noStrike" cap="none" dirty="0">
                <a:solidFill>
                  <a:schemeClr val="dk1"/>
                </a:solidFill>
                <a:latin typeface="Libre Baskerville"/>
                <a:ea typeface="Libre Baskerville"/>
                <a:cs typeface="Libre Baskerville"/>
                <a:sym typeface="Libre Baskerville"/>
              </a:rPr>
              <a:t>Elicitation</a:t>
            </a:r>
            <a:endParaRPr dirty="0"/>
          </a:p>
          <a:p>
            <a:pPr marL="661987" marR="0" lvl="1" indent="-342899" algn="l" rtl="0">
              <a:lnSpc>
                <a:spcPct val="90000"/>
              </a:lnSpc>
              <a:spcBef>
                <a:spcPts val="300"/>
              </a:spcBef>
              <a:spcAft>
                <a:spcPts val="0"/>
              </a:spcAft>
              <a:buClr>
                <a:schemeClr val="accent2"/>
              </a:buClr>
              <a:buSzPts val="2380"/>
              <a:buFont typeface="Libre Franklin"/>
              <a:buAutoNum type="arabicPeriod"/>
            </a:pPr>
            <a:r>
              <a:rPr lang="en-US" sz="2800" b="0" i="0" u="none" strike="noStrike" cap="none" dirty="0">
                <a:solidFill>
                  <a:schemeClr val="dk1"/>
                </a:solidFill>
                <a:latin typeface="Libre Baskerville"/>
                <a:ea typeface="Libre Baskerville"/>
                <a:cs typeface="Libre Baskerville"/>
                <a:sym typeface="Libre Baskerville"/>
              </a:rPr>
              <a:t>Elaboration</a:t>
            </a:r>
            <a:endParaRPr dirty="0"/>
          </a:p>
          <a:p>
            <a:pPr marL="661987" marR="0" lvl="1" indent="-342899" algn="l" rtl="0">
              <a:lnSpc>
                <a:spcPct val="90000"/>
              </a:lnSpc>
              <a:spcBef>
                <a:spcPts val="300"/>
              </a:spcBef>
              <a:spcAft>
                <a:spcPts val="0"/>
              </a:spcAft>
              <a:buClr>
                <a:schemeClr val="accent2"/>
              </a:buClr>
              <a:buSzPts val="2380"/>
              <a:buFont typeface="Libre Franklin"/>
              <a:buAutoNum type="arabicPeriod"/>
            </a:pPr>
            <a:r>
              <a:rPr lang="en-US" sz="2800" b="0" i="0" u="none" strike="noStrike" cap="none" dirty="0">
                <a:solidFill>
                  <a:schemeClr val="dk1"/>
                </a:solidFill>
                <a:latin typeface="Libre Baskerville"/>
                <a:ea typeface="Libre Baskerville"/>
                <a:cs typeface="Libre Baskerville"/>
                <a:sym typeface="Libre Baskerville"/>
              </a:rPr>
              <a:t>Negotiation</a:t>
            </a:r>
            <a:endParaRPr dirty="0"/>
          </a:p>
          <a:p>
            <a:pPr marL="661987" marR="0" lvl="1" indent="-342899" algn="l" rtl="0">
              <a:lnSpc>
                <a:spcPct val="90000"/>
              </a:lnSpc>
              <a:spcBef>
                <a:spcPts val="300"/>
              </a:spcBef>
              <a:spcAft>
                <a:spcPts val="0"/>
              </a:spcAft>
              <a:buClr>
                <a:schemeClr val="accent2"/>
              </a:buClr>
              <a:buSzPts val="2380"/>
              <a:buFont typeface="Libre Franklin"/>
              <a:buAutoNum type="arabicPeriod"/>
            </a:pPr>
            <a:r>
              <a:rPr lang="en-US" sz="2800" b="0" i="0" u="none" strike="noStrike" cap="none" dirty="0">
                <a:solidFill>
                  <a:schemeClr val="dk1"/>
                </a:solidFill>
                <a:latin typeface="Libre Baskerville"/>
                <a:ea typeface="Libre Baskerville"/>
                <a:cs typeface="Libre Baskerville"/>
                <a:sym typeface="Libre Baskerville"/>
              </a:rPr>
              <a:t>Specification</a:t>
            </a:r>
            <a:endParaRPr dirty="0"/>
          </a:p>
          <a:p>
            <a:pPr marL="661987" marR="0" lvl="1" indent="-342899" algn="l" rtl="0">
              <a:lnSpc>
                <a:spcPct val="90000"/>
              </a:lnSpc>
              <a:spcBef>
                <a:spcPts val="300"/>
              </a:spcBef>
              <a:spcAft>
                <a:spcPts val="0"/>
              </a:spcAft>
              <a:buClr>
                <a:schemeClr val="accent2"/>
              </a:buClr>
              <a:buSzPts val="2380"/>
              <a:buFont typeface="Libre Franklin"/>
              <a:buAutoNum type="arabicPeriod"/>
            </a:pPr>
            <a:r>
              <a:rPr lang="en-US" sz="2800" b="0" i="0" u="none" strike="noStrike" cap="none" dirty="0">
                <a:solidFill>
                  <a:schemeClr val="dk1"/>
                </a:solidFill>
                <a:latin typeface="Libre Baskerville"/>
                <a:ea typeface="Libre Baskerville"/>
                <a:cs typeface="Libre Baskerville"/>
                <a:sym typeface="Libre Baskerville"/>
              </a:rPr>
              <a:t>Validation</a:t>
            </a:r>
            <a:endParaRPr dirty="0"/>
          </a:p>
          <a:p>
            <a:pPr marL="661987" marR="0" lvl="1" indent="-342899" algn="l" rtl="0">
              <a:lnSpc>
                <a:spcPct val="90000"/>
              </a:lnSpc>
              <a:spcBef>
                <a:spcPts val="300"/>
              </a:spcBef>
              <a:spcAft>
                <a:spcPts val="0"/>
              </a:spcAft>
              <a:buClr>
                <a:schemeClr val="accent2"/>
              </a:buClr>
              <a:buSzPts val="2380"/>
              <a:buFont typeface="Libre Franklin"/>
              <a:buAutoNum type="arabicPeriod"/>
            </a:pPr>
            <a:r>
              <a:rPr lang="en-US" sz="2800" b="0" i="0" u="none" strike="noStrike" cap="none" dirty="0">
                <a:solidFill>
                  <a:schemeClr val="dk1"/>
                </a:solidFill>
                <a:latin typeface="Libre Baskerville"/>
                <a:ea typeface="Libre Baskerville"/>
                <a:cs typeface="Libre Baskerville"/>
                <a:sym typeface="Libre Baskerville"/>
              </a:rPr>
              <a:t>Requirements Management</a:t>
            </a:r>
            <a:endParaRPr dirty="0"/>
          </a:p>
          <a:p>
            <a:pPr marL="273050" marR="0" lvl="0" indent="-121920" algn="l" rtl="0">
              <a:spcBef>
                <a:spcPts val="575"/>
              </a:spcBef>
              <a:spcAft>
                <a:spcPts val="0"/>
              </a:spcAft>
              <a:buClr>
                <a:schemeClr val="accent1"/>
              </a:buClr>
              <a:buSzPts val="2380"/>
              <a:buFont typeface="Noto Sans Symbols"/>
              <a:buNone/>
            </a:pPr>
            <a:endParaRPr sz="2800" b="0" i="0" u="none" strike="noStrike" cap="none" dirty="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2"/>
          <p:cNvSpPr/>
          <p:nvPr/>
        </p:nvSpPr>
        <p:spPr>
          <a:xfrm>
            <a:off x="146050" y="6210300"/>
            <a:ext cx="457200" cy="457200"/>
          </a:xfrm>
          <a:prstGeom prst="ellipse">
            <a:avLst/>
          </a:prstGeom>
          <a:no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a:solidFill>
                  <a:srgbClr val="FFFFFF"/>
                </a:solidFill>
                <a:latin typeface="Libre Franklin"/>
                <a:ea typeface="Libre Franklin"/>
                <a:cs typeface="Libre Franklin"/>
                <a:sym typeface="Libre Franklin"/>
              </a:rPr>
              <a:t>23</a:t>
            </a:fld>
            <a:endParaRPr/>
          </a:p>
        </p:txBody>
      </p:sp>
      <p:sp>
        <p:nvSpPr>
          <p:cNvPr id="214" name="Google Shape;214;p22"/>
          <p:cNvSpPr txBox="1"/>
          <p:nvPr/>
        </p:nvSpPr>
        <p:spPr>
          <a:xfrm>
            <a:off x="6553200" y="5257800"/>
            <a:ext cx="1676400" cy="533400"/>
          </a:xfrm>
          <a:prstGeom prst="rect">
            <a:avLst/>
          </a:prstGeom>
          <a:solidFill>
            <a:srgbClr val="FFCC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Requirements</a:t>
            </a:r>
            <a:endParaRPr/>
          </a:p>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Management</a:t>
            </a:r>
            <a:endParaRPr/>
          </a:p>
        </p:txBody>
      </p:sp>
      <p:sp>
        <p:nvSpPr>
          <p:cNvPr id="215" name="Google Shape;215;p22"/>
          <p:cNvSpPr txBox="1"/>
          <p:nvPr/>
        </p:nvSpPr>
        <p:spPr>
          <a:xfrm>
            <a:off x="5562600" y="4572000"/>
            <a:ext cx="1371600" cy="457200"/>
          </a:xfrm>
          <a:prstGeom prst="rect">
            <a:avLst/>
          </a:prstGeom>
          <a:solidFill>
            <a:srgbClr val="99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Validation</a:t>
            </a:r>
            <a:endParaRPr/>
          </a:p>
        </p:txBody>
      </p:sp>
      <p:sp>
        <p:nvSpPr>
          <p:cNvPr id="216" name="Google Shape;216;p22"/>
          <p:cNvSpPr txBox="1"/>
          <p:nvPr/>
        </p:nvSpPr>
        <p:spPr>
          <a:xfrm>
            <a:off x="685800" y="1143000"/>
            <a:ext cx="1371600" cy="457200"/>
          </a:xfrm>
          <a:prstGeom prst="rect">
            <a:avLst/>
          </a:prstGeom>
          <a:solidFill>
            <a:srgbClr val="FF99CC"/>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Inception</a:t>
            </a:r>
            <a:endParaRPr/>
          </a:p>
        </p:txBody>
      </p:sp>
      <p:sp>
        <p:nvSpPr>
          <p:cNvPr id="217" name="Google Shape;217;p22"/>
          <p:cNvSpPr txBox="1"/>
          <p:nvPr/>
        </p:nvSpPr>
        <p:spPr>
          <a:xfrm>
            <a:off x="1524000" y="1828800"/>
            <a:ext cx="1371600" cy="457200"/>
          </a:xfrm>
          <a:prstGeom prst="rect">
            <a:avLst/>
          </a:prstGeom>
          <a:solidFill>
            <a:srgbClr val="FFCC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Elicitation</a:t>
            </a:r>
            <a:endParaRPr/>
          </a:p>
        </p:txBody>
      </p:sp>
      <p:sp>
        <p:nvSpPr>
          <p:cNvPr id="218" name="Google Shape;218;p22"/>
          <p:cNvSpPr txBox="1"/>
          <p:nvPr/>
        </p:nvSpPr>
        <p:spPr>
          <a:xfrm>
            <a:off x="2514600" y="2514600"/>
            <a:ext cx="1371600" cy="457200"/>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Elaboration</a:t>
            </a:r>
            <a:endParaRPr/>
          </a:p>
        </p:txBody>
      </p:sp>
      <p:sp>
        <p:nvSpPr>
          <p:cNvPr id="219" name="Google Shape;219;p22"/>
          <p:cNvSpPr txBox="1"/>
          <p:nvPr/>
        </p:nvSpPr>
        <p:spPr>
          <a:xfrm>
            <a:off x="3505200" y="3200400"/>
            <a:ext cx="1371600" cy="457200"/>
          </a:xfrm>
          <a:prstGeom prst="rect">
            <a:avLst/>
          </a:prstGeom>
          <a:solidFill>
            <a:srgbClr val="CCFF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Negotiation</a:t>
            </a:r>
            <a:endParaRPr/>
          </a:p>
        </p:txBody>
      </p:sp>
      <p:sp>
        <p:nvSpPr>
          <p:cNvPr id="220" name="Google Shape;220;p22"/>
          <p:cNvSpPr txBox="1"/>
          <p:nvPr/>
        </p:nvSpPr>
        <p:spPr>
          <a:xfrm>
            <a:off x="4495800" y="3886200"/>
            <a:ext cx="1371600" cy="457200"/>
          </a:xfrm>
          <a:prstGeom prst="rect">
            <a:avLst/>
          </a:prstGeom>
          <a:solidFill>
            <a:srgbClr val="CC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Specification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225" name="Google Shape;225;p23" descr="images (5).jpg"/>
          <p:cNvPicPr preferRelativeResize="0">
            <a:picLocks noGrp="1"/>
          </p:cNvPicPr>
          <p:nvPr>
            <p:ph type="body" idx="1"/>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4"/>
          <p:cNvSpPr/>
          <p:nvPr/>
        </p:nvSpPr>
        <p:spPr>
          <a:xfrm>
            <a:off x="146050" y="6210300"/>
            <a:ext cx="457200" cy="457200"/>
          </a:xfrm>
          <a:prstGeom prst="ellipse">
            <a:avLst/>
          </a:prstGeom>
          <a:no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a:solidFill>
                  <a:srgbClr val="FFFFFF"/>
                </a:solidFill>
                <a:latin typeface="Libre Franklin"/>
                <a:ea typeface="Libre Franklin"/>
                <a:cs typeface="Libre Franklin"/>
                <a:sym typeface="Libre Franklin"/>
              </a:rPr>
              <a:t>25</a:t>
            </a:fld>
            <a:endParaRPr/>
          </a:p>
        </p:txBody>
      </p:sp>
      <p:sp>
        <p:nvSpPr>
          <p:cNvPr id="231" name="Google Shape;231;p24"/>
          <p:cNvSpPr txBox="1">
            <a:spLocks noGrp="1"/>
          </p:cNvSpPr>
          <p:nvPr>
            <p:ph type="title"/>
          </p:nvPr>
        </p:nvSpPr>
        <p:spPr>
          <a:xfrm>
            <a:off x="762000" y="228600"/>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rgbClr val="961A7B"/>
              </a:buClr>
              <a:buSzPts val="4000"/>
              <a:buFont typeface="Libre Franklin"/>
              <a:buNone/>
            </a:pPr>
            <a:r>
              <a:rPr lang="en-US" sz="4000" b="0" i="0" u="none">
                <a:solidFill>
                  <a:srgbClr val="961A7B"/>
                </a:solidFill>
                <a:latin typeface="Libre Franklin"/>
                <a:ea typeface="Libre Franklin"/>
                <a:cs typeface="Libre Franklin"/>
                <a:sym typeface="Libre Franklin"/>
              </a:rPr>
              <a:t>Inception Task</a:t>
            </a:r>
            <a:endParaRPr/>
          </a:p>
        </p:txBody>
      </p:sp>
      <p:sp>
        <p:nvSpPr>
          <p:cNvPr id="232" name="Google Shape;232;p24"/>
          <p:cNvSpPr txBox="1">
            <a:spLocks noGrp="1"/>
          </p:cNvSpPr>
          <p:nvPr>
            <p:ph type="body" idx="1"/>
          </p:nvPr>
        </p:nvSpPr>
        <p:spPr>
          <a:xfrm>
            <a:off x="381000" y="1600200"/>
            <a:ext cx="8458200" cy="5029200"/>
          </a:xfrm>
          <a:prstGeom prst="rect">
            <a:avLst/>
          </a:prstGeom>
          <a:noFill/>
          <a:ln>
            <a:noFill/>
          </a:ln>
        </p:spPr>
        <p:txBody>
          <a:bodyPr spcFirstLastPara="1" wrap="square" lIns="91425" tIns="45700" rIns="91425" bIns="45700" anchor="t" anchorCtr="0">
            <a:noAutofit/>
          </a:bodyPr>
          <a:lstStyle/>
          <a:p>
            <a:pPr marL="273050" lvl="0" indent="-273050" algn="l" rtl="0">
              <a:lnSpc>
                <a:spcPct val="90000"/>
              </a:lnSpc>
              <a:spcBef>
                <a:spcPts val="0"/>
              </a:spcBef>
              <a:spcAft>
                <a:spcPts val="0"/>
              </a:spcAft>
              <a:buClr>
                <a:schemeClr val="accent1"/>
              </a:buClr>
              <a:buSzPts val="1700"/>
              <a:buFont typeface="Noto Sans Symbols"/>
              <a:buChar char="⚫"/>
            </a:pPr>
            <a:r>
              <a:rPr lang="en-US" sz="2000" b="0" i="0" u="none">
                <a:solidFill>
                  <a:schemeClr val="dk1"/>
                </a:solidFill>
                <a:latin typeface="Libre Baskerville"/>
                <a:ea typeface="Libre Baskerville"/>
                <a:cs typeface="Libre Baskerville"/>
                <a:sym typeface="Libre Baskerville"/>
              </a:rPr>
              <a:t>During inception, </a:t>
            </a:r>
            <a:r>
              <a:rPr lang="en-US" sz="2800" b="1" i="0" u="none">
                <a:solidFill>
                  <a:srgbClr val="FF0000"/>
                </a:solidFill>
                <a:latin typeface="Libre Baskerville"/>
                <a:ea typeface="Libre Baskerville"/>
                <a:cs typeface="Libre Baskerville"/>
                <a:sym typeface="Libre Baskerville"/>
              </a:rPr>
              <a:t>the requirements engineer asks a set of questions to establish</a:t>
            </a:r>
            <a:r>
              <a:rPr lang="en-US" sz="2800" b="0" i="0" u="none">
                <a:solidFill>
                  <a:schemeClr val="dk1"/>
                </a:solidFill>
                <a:latin typeface="Libre Baskerville"/>
                <a:ea typeface="Libre Baskerville"/>
                <a:cs typeface="Libre Baskerville"/>
                <a:sym typeface="Libre Baskerville"/>
              </a:rPr>
              <a:t>…</a:t>
            </a:r>
            <a:endParaRPr/>
          </a:p>
          <a:p>
            <a:pPr marL="547687" lvl="1" indent="-228599" algn="l" rtl="0">
              <a:lnSpc>
                <a:spcPct val="90000"/>
              </a:lnSpc>
              <a:spcBef>
                <a:spcPts val="300"/>
              </a:spcBef>
              <a:spcAft>
                <a:spcPts val="0"/>
              </a:spcAft>
              <a:buClr>
                <a:schemeClr val="accent2"/>
              </a:buClr>
              <a:buSzPts val="2040"/>
              <a:buFont typeface="Noto Sans Symbols"/>
              <a:buChar char="❑"/>
            </a:pPr>
            <a:r>
              <a:rPr lang="en-US" sz="2400" b="0" i="0" u="none">
                <a:solidFill>
                  <a:schemeClr val="dk1"/>
                </a:solidFill>
                <a:latin typeface="Libre Baskerville"/>
                <a:ea typeface="Libre Baskerville"/>
                <a:cs typeface="Libre Baskerville"/>
                <a:sym typeface="Libre Baskerville"/>
              </a:rPr>
              <a:t>A </a:t>
            </a:r>
            <a:r>
              <a:rPr lang="en-US" sz="2400" b="1" i="0" u="none">
                <a:solidFill>
                  <a:srgbClr val="362CF4"/>
                </a:solidFill>
                <a:latin typeface="Libre Baskerville"/>
                <a:ea typeface="Libre Baskerville"/>
                <a:cs typeface="Libre Baskerville"/>
                <a:sym typeface="Libre Baskerville"/>
              </a:rPr>
              <a:t>basic understanding</a:t>
            </a:r>
            <a:r>
              <a:rPr lang="en-US" sz="2400" b="1" i="0" u="none">
                <a:solidFill>
                  <a:schemeClr val="dk1"/>
                </a:solidFill>
                <a:latin typeface="Libre Baskerville"/>
                <a:ea typeface="Libre Baskerville"/>
                <a:cs typeface="Libre Baskerville"/>
                <a:sym typeface="Libre Baskerville"/>
              </a:rPr>
              <a:t> </a:t>
            </a:r>
            <a:r>
              <a:rPr lang="en-US" sz="2400" b="0" i="0" u="none">
                <a:solidFill>
                  <a:schemeClr val="dk1"/>
                </a:solidFill>
                <a:latin typeface="Libre Baskerville"/>
                <a:ea typeface="Libre Baskerville"/>
                <a:cs typeface="Libre Baskerville"/>
                <a:sym typeface="Libre Baskerville"/>
              </a:rPr>
              <a:t>of the problem</a:t>
            </a:r>
            <a:endParaRPr/>
          </a:p>
          <a:p>
            <a:pPr marL="547687" lvl="1" indent="-228599" algn="l" rtl="0">
              <a:lnSpc>
                <a:spcPct val="90000"/>
              </a:lnSpc>
              <a:spcBef>
                <a:spcPts val="300"/>
              </a:spcBef>
              <a:spcAft>
                <a:spcPts val="0"/>
              </a:spcAft>
              <a:buClr>
                <a:schemeClr val="accent2"/>
              </a:buClr>
              <a:buSzPts val="2040"/>
              <a:buFont typeface="Noto Sans Symbols"/>
              <a:buChar char="❑"/>
            </a:pPr>
            <a:r>
              <a:rPr lang="en-US" sz="2400" b="0" i="0" u="none">
                <a:solidFill>
                  <a:schemeClr val="dk1"/>
                </a:solidFill>
                <a:latin typeface="Libre Baskerville"/>
                <a:ea typeface="Libre Baskerville"/>
                <a:cs typeface="Libre Baskerville"/>
                <a:sym typeface="Libre Baskerville"/>
              </a:rPr>
              <a:t>The </a:t>
            </a:r>
            <a:r>
              <a:rPr lang="en-US" sz="2400" b="1" i="0" u="none">
                <a:solidFill>
                  <a:srgbClr val="00B050"/>
                </a:solidFill>
                <a:latin typeface="Libre Baskerville"/>
                <a:ea typeface="Libre Baskerville"/>
                <a:cs typeface="Libre Baskerville"/>
                <a:sym typeface="Libre Baskerville"/>
              </a:rPr>
              <a:t>people who want a solution</a:t>
            </a:r>
            <a:endParaRPr/>
          </a:p>
          <a:p>
            <a:pPr marL="547687" lvl="1" indent="-228599" algn="l" rtl="0">
              <a:lnSpc>
                <a:spcPct val="90000"/>
              </a:lnSpc>
              <a:spcBef>
                <a:spcPts val="300"/>
              </a:spcBef>
              <a:spcAft>
                <a:spcPts val="0"/>
              </a:spcAft>
              <a:buClr>
                <a:schemeClr val="accent2"/>
              </a:buClr>
              <a:buSzPts val="2040"/>
              <a:buFont typeface="Noto Sans Symbols"/>
              <a:buChar char="❑"/>
            </a:pPr>
            <a:r>
              <a:rPr lang="en-US" sz="2400" b="0" i="0" u="none">
                <a:solidFill>
                  <a:schemeClr val="dk1"/>
                </a:solidFill>
                <a:latin typeface="Libre Baskerville"/>
                <a:ea typeface="Libre Baskerville"/>
                <a:cs typeface="Libre Baskerville"/>
                <a:sym typeface="Libre Baskerville"/>
              </a:rPr>
              <a:t>The </a:t>
            </a:r>
            <a:r>
              <a:rPr lang="en-US" sz="2400" b="1" i="0" u="none">
                <a:solidFill>
                  <a:srgbClr val="0070C0"/>
                </a:solidFill>
                <a:latin typeface="Libre Baskerville"/>
                <a:ea typeface="Libre Baskerville"/>
                <a:cs typeface="Libre Baskerville"/>
                <a:sym typeface="Libre Baskerville"/>
              </a:rPr>
              <a:t>nature of the solution </a:t>
            </a:r>
            <a:r>
              <a:rPr lang="en-US" sz="2400" b="0" i="0" u="none">
                <a:solidFill>
                  <a:schemeClr val="dk1"/>
                </a:solidFill>
                <a:latin typeface="Libre Baskerville"/>
                <a:ea typeface="Libre Baskerville"/>
                <a:cs typeface="Libre Baskerville"/>
                <a:sym typeface="Libre Baskerville"/>
              </a:rPr>
              <a:t>that is desired</a:t>
            </a:r>
            <a:endParaRPr/>
          </a:p>
          <a:p>
            <a:pPr marL="547687" lvl="1" indent="-228599" algn="l" rtl="0">
              <a:lnSpc>
                <a:spcPct val="90000"/>
              </a:lnSpc>
              <a:spcBef>
                <a:spcPts val="300"/>
              </a:spcBef>
              <a:spcAft>
                <a:spcPts val="0"/>
              </a:spcAft>
              <a:buSzPts val="1530"/>
              <a:buNone/>
            </a:pPr>
            <a:endParaRPr sz="1800" b="0" i="0" u="none">
              <a:solidFill>
                <a:schemeClr val="dk1"/>
              </a:solidFill>
              <a:latin typeface="Libre Baskerville"/>
              <a:ea typeface="Libre Baskerville"/>
              <a:cs typeface="Libre Baskerville"/>
              <a:sym typeface="Libre Baskerville"/>
            </a:endParaRPr>
          </a:p>
          <a:p>
            <a:pPr marL="273050" lvl="0" indent="-273050" algn="l" rtl="0">
              <a:lnSpc>
                <a:spcPct val="90000"/>
              </a:lnSpc>
              <a:spcBef>
                <a:spcPts val="500"/>
              </a:spcBef>
              <a:spcAft>
                <a:spcPts val="0"/>
              </a:spcAft>
              <a:buClr>
                <a:schemeClr val="accent1"/>
              </a:buClr>
              <a:buSzPts val="2380"/>
              <a:buFont typeface="Noto Sans Symbols"/>
              <a:buChar char="⚫"/>
            </a:pPr>
            <a:r>
              <a:rPr lang="en-US" sz="2800" b="1" i="0" u="none">
                <a:solidFill>
                  <a:srgbClr val="FF0000"/>
                </a:solidFill>
                <a:latin typeface="Libre Baskerville"/>
                <a:ea typeface="Libre Baskerville"/>
                <a:cs typeface="Libre Baskerville"/>
                <a:sym typeface="Libre Baskerville"/>
              </a:rPr>
              <a:t>Through these questions, the requirements engineer needs to… </a:t>
            </a:r>
            <a:endParaRPr/>
          </a:p>
          <a:p>
            <a:pPr marL="547687" lvl="1" indent="-228599" algn="l" rtl="0">
              <a:lnSpc>
                <a:spcPct val="90000"/>
              </a:lnSpc>
              <a:spcBef>
                <a:spcPts val="300"/>
              </a:spcBef>
              <a:spcAft>
                <a:spcPts val="0"/>
              </a:spcAft>
              <a:buClr>
                <a:schemeClr val="accent2"/>
              </a:buClr>
              <a:buSzPts val="2040"/>
              <a:buFont typeface="Noto Sans Symbols"/>
              <a:buChar char="❑"/>
            </a:pPr>
            <a:r>
              <a:rPr lang="en-US" sz="2400" b="1" i="0" u="none">
                <a:solidFill>
                  <a:srgbClr val="0070C0"/>
                </a:solidFill>
                <a:latin typeface="Libre Baskerville"/>
                <a:ea typeface="Libre Baskerville"/>
                <a:cs typeface="Libre Baskerville"/>
                <a:sym typeface="Libre Baskerville"/>
              </a:rPr>
              <a:t>Identify the stakeholders</a:t>
            </a:r>
            <a:endParaRPr/>
          </a:p>
          <a:p>
            <a:pPr marL="547687" lvl="1" indent="-228599" algn="l" rtl="0">
              <a:lnSpc>
                <a:spcPct val="90000"/>
              </a:lnSpc>
              <a:spcBef>
                <a:spcPts val="300"/>
              </a:spcBef>
              <a:spcAft>
                <a:spcPts val="0"/>
              </a:spcAft>
              <a:buClr>
                <a:schemeClr val="accent2"/>
              </a:buClr>
              <a:buSzPts val="2040"/>
              <a:buFont typeface="Noto Sans Symbols"/>
              <a:buChar char="❑"/>
            </a:pPr>
            <a:r>
              <a:rPr lang="en-US" sz="2400" b="1" i="0" u="none">
                <a:solidFill>
                  <a:srgbClr val="00B050"/>
                </a:solidFill>
                <a:latin typeface="Libre Baskerville"/>
                <a:ea typeface="Libre Baskerville"/>
                <a:cs typeface="Libre Baskerville"/>
                <a:sym typeface="Libre Baskerville"/>
              </a:rPr>
              <a:t>Recognize multiple viewpoints</a:t>
            </a:r>
            <a:endParaRPr/>
          </a:p>
          <a:p>
            <a:pPr marL="547687" lvl="1" indent="-228599" algn="l" rtl="0">
              <a:lnSpc>
                <a:spcPct val="90000"/>
              </a:lnSpc>
              <a:spcBef>
                <a:spcPts val="300"/>
              </a:spcBef>
              <a:spcAft>
                <a:spcPts val="0"/>
              </a:spcAft>
              <a:buClr>
                <a:schemeClr val="accent2"/>
              </a:buClr>
              <a:buSzPts val="2040"/>
              <a:buFont typeface="Noto Sans Symbols"/>
              <a:buChar char="❑"/>
            </a:pPr>
            <a:r>
              <a:rPr lang="en-US" sz="2400" b="1" i="0" u="none">
                <a:solidFill>
                  <a:srgbClr val="362CF4"/>
                </a:solidFill>
                <a:latin typeface="Libre Baskerville"/>
                <a:ea typeface="Libre Baskerville"/>
                <a:cs typeface="Libre Baskerville"/>
                <a:sym typeface="Libre Baskerville"/>
              </a:rPr>
              <a:t>Work toward collaboration</a:t>
            </a:r>
            <a:endParaRPr/>
          </a:p>
          <a:p>
            <a:pPr marL="547687" lvl="1" indent="-228599" algn="l" rtl="0">
              <a:lnSpc>
                <a:spcPct val="90000"/>
              </a:lnSpc>
              <a:spcBef>
                <a:spcPts val="300"/>
              </a:spcBef>
              <a:spcAft>
                <a:spcPts val="0"/>
              </a:spcAft>
              <a:buClr>
                <a:schemeClr val="accent2"/>
              </a:buClr>
              <a:buSzPts val="2040"/>
              <a:buFont typeface="Noto Sans Symbols"/>
              <a:buChar char="❑"/>
            </a:pPr>
            <a:r>
              <a:rPr lang="en-US" sz="2400" b="1" i="0" u="none">
                <a:solidFill>
                  <a:srgbClr val="A020AE"/>
                </a:solidFill>
                <a:latin typeface="Libre Baskerville"/>
                <a:ea typeface="Libre Baskerville"/>
                <a:cs typeface="Libre Baskerville"/>
                <a:sym typeface="Libre Baskerville"/>
              </a:rPr>
              <a:t>Break the ice and initiate the communication</a:t>
            </a:r>
            <a:endParaRPr/>
          </a:p>
          <a:p>
            <a:pPr marL="273050" lvl="0" indent="-143510" algn="l" rtl="0">
              <a:spcBef>
                <a:spcPts val="575"/>
              </a:spcBef>
              <a:spcAft>
                <a:spcPts val="0"/>
              </a:spcAft>
              <a:buSzPts val="2040"/>
              <a:buNone/>
            </a:pPr>
            <a:endParaRPr sz="2400" b="1" i="0" u="none">
              <a:solidFill>
                <a:srgbClr val="A020AE"/>
              </a:solidFill>
              <a:latin typeface="Libre Baskerville"/>
              <a:ea typeface="Libre Baskerville"/>
              <a:cs typeface="Libre Baskerville"/>
              <a:sym typeface="Libre Baskervill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5"/>
          <p:cNvSpPr txBox="1">
            <a:spLocks noGrp="1"/>
          </p:cNvSpPr>
          <p:nvPr>
            <p:ph type="title"/>
          </p:nvPr>
        </p:nvSpPr>
        <p:spPr>
          <a:xfrm>
            <a:off x="762000" y="152400"/>
            <a:ext cx="7772400" cy="609600"/>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Clr>
                <a:schemeClr val="dk2"/>
              </a:buClr>
              <a:buSzPts val="4000"/>
              <a:buFont typeface="Libre Franklin"/>
              <a:buNone/>
            </a:pPr>
            <a:r>
              <a:rPr lang="en-US" sz="4000" b="0" i="0" u="none">
                <a:solidFill>
                  <a:schemeClr val="dk2"/>
                </a:solidFill>
                <a:latin typeface="Libre Franklin"/>
                <a:ea typeface="Libre Franklin"/>
                <a:cs typeface="Libre Franklin"/>
                <a:sym typeface="Libre Franklin"/>
              </a:rPr>
              <a:t>Elicitation</a:t>
            </a:r>
            <a:endParaRPr/>
          </a:p>
        </p:txBody>
      </p:sp>
      <p:pic>
        <p:nvPicPr>
          <p:cNvPr id="238" name="Google Shape;238;p25" descr="images (6).jpg"/>
          <p:cNvPicPr preferRelativeResize="0">
            <a:picLocks noGrp="1"/>
          </p:cNvPicPr>
          <p:nvPr>
            <p:ph type="body" idx="1"/>
          </p:nvPr>
        </p:nvPicPr>
        <p:blipFill rotWithShape="1">
          <a:blip r:embed="rId3">
            <a:alphaModFix/>
          </a:blip>
          <a:srcRect/>
          <a:stretch/>
        </p:blipFill>
        <p:spPr>
          <a:xfrm>
            <a:off x="0" y="838200"/>
            <a:ext cx="9144000" cy="6019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6"/>
          <p:cNvSpPr/>
          <p:nvPr/>
        </p:nvSpPr>
        <p:spPr>
          <a:xfrm>
            <a:off x="146050" y="6210300"/>
            <a:ext cx="457200" cy="457200"/>
          </a:xfrm>
          <a:prstGeom prst="ellipse">
            <a:avLst/>
          </a:prstGeom>
          <a:no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a:solidFill>
                  <a:srgbClr val="FFFFFF"/>
                </a:solidFill>
                <a:latin typeface="Libre Franklin"/>
                <a:ea typeface="Libre Franklin"/>
                <a:cs typeface="Libre Franklin"/>
                <a:sym typeface="Libre Franklin"/>
              </a:rPr>
              <a:t>27</a:t>
            </a:fld>
            <a:endParaRPr/>
          </a:p>
        </p:txBody>
      </p:sp>
      <p:sp>
        <p:nvSpPr>
          <p:cNvPr id="244" name="Google Shape;244;p26"/>
          <p:cNvSpPr txBox="1">
            <a:spLocks noGrp="1"/>
          </p:cNvSpPr>
          <p:nvPr>
            <p:ph type="title"/>
          </p:nvPr>
        </p:nvSpPr>
        <p:spPr>
          <a:xfrm>
            <a:off x="685800" y="0"/>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rgbClr val="FFC000"/>
              </a:buClr>
              <a:buSzPts val="4000"/>
              <a:buFont typeface="Libre Franklin"/>
              <a:buNone/>
            </a:pPr>
            <a:r>
              <a:rPr lang="en-US" sz="4000" b="0" i="0" u="none">
                <a:solidFill>
                  <a:srgbClr val="FFC000"/>
                </a:solidFill>
                <a:latin typeface="Libre Franklin"/>
                <a:ea typeface="Libre Franklin"/>
                <a:cs typeface="Libre Franklin"/>
                <a:sym typeface="Libre Franklin"/>
              </a:rPr>
              <a:t>Elicitation Task</a:t>
            </a:r>
            <a:endParaRPr/>
          </a:p>
        </p:txBody>
      </p:sp>
      <p:sp>
        <p:nvSpPr>
          <p:cNvPr id="245" name="Google Shape;245;p26"/>
          <p:cNvSpPr txBox="1">
            <a:spLocks noGrp="1"/>
          </p:cNvSpPr>
          <p:nvPr>
            <p:ph type="body" idx="1"/>
          </p:nvPr>
        </p:nvSpPr>
        <p:spPr>
          <a:xfrm>
            <a:off x="304800" y="1524000"/>
            <a:ext cx="8534400" cy="5105400"/>
          </a:xfrm>
          <a:prstGeom prst="rect">
            <a:avLst/>
          </a:prstGeom>
          <a:noFill/>
          <a:ln>
            <a:noFill/>
          </a:ln>
        </p:spPr>
        <p:txBody>
          <a:bodyPr spcFirstLastPara="1" wrap="square" lIns="91425" tIns="45700" rIns="91425" bIns="45700" anchor="t" anchorCtr="0">
            <a:noAutofit/>
          </a:bodyPr>
          <a:lstStyle/>
          <a:p>
            <a:pPr marL="273050" lvl="0" indent="-273050" algn="l" rtl="0">
              <a:lnSpc>
                <a:spcPct val="90000"/>
              </a:lnSpc>
              <a:spcBef>
                <a:spcPts val="0"/>
              </a:spcBef>
              <a:spcAft>
                <a:spcPts val="0"/>
              </a:spcAft>
              <a:buClr>
                <a:schemeClr val="accent1"/>
              </a:buClr>
              <a:buSzPts val="1700"/>
              <a:buFont typeface="Noto Sans Symbols"/>
              <a:buChar char="⚫"/>
            </a:pPr>
            <a:r>
              <a:rPr lang="en-US" sz="2000" b="0" i="0" u="none">
                <a:solidFill>
                  <a:schemeClr val="dk1"/>
                </a:solidFill>
                <a:latin typeface="Libre Baskerville"/>
                <a:ea typeface="Libre Baskerville"/>
                <a:cs typeface="Libre Baskerville"/>
                <a:sym typeface="Libre Baskerville"/>
              </a:rPr>
              <a:t>Eliciting requirements is difficult because of </a:t>
            </a:r>
            <a:endParaRPr/>
          </a:p>
          <a:p>
            <a:pPr marL="547687" lvl="1" indent="-228599" algn="l" rtl="0">
              <a:lnSpc>
                <a:spcPct val="90000"/>
              </a:lnSpc>
              <a:spcBef>
                <a:spcPts val="300"/>
              </a:spcBef>
              <a:spcAft>
                <a:spcPts val="0"/>
              </a:spcAft>
              <a:buClr>
                <a:schemeClr val="accent2"/>
              </a:buClr>
              <a:buSzPts val="2040"/>
              <a:buFont typeface="Noto Sans Symbols"/>
              <a:buChar char="⚫"/>
            </a:pPr>
            <a:r>
              <a:rPr lang="en-US" sz="2400" b="1" i="0" u="sng">
                <a:solidFill>
                  <a:srgbClr val="A020AE"/>
                </a:solidFill>
                <a:latin typeface="Libre Baskerville"/>
                <a:ea typeface="Libre Baskerville"/>
                <a:cs typeface="Libre Baskerville"/>
                <a:sym typeface="Libre Baskerville"/>
              </a:rPr>
              <a:t>Problems of scope</a:t>
            </a:r>
            <a:r>
              <a:rPr lang="en-US" sz="2400" b="1" i="0" u="none">
                <a:solidFill>
                  <a:srgbClr val="A020AE"/>
                </a:solidFill>
                <a:latin typeface="Libre Baskerville"/>
                <a:ea typeface="Libre Baskerville"/>
                <a:cs typeface="Libre Baskerville"/>
                <a:sym typeface="Libre Baskerville"/>
              </a:rPr>
              <a:t> </a:t>
            </a:r>
            <a:r>
              <a:rPr lang="en-US" sz="2400" b="0" i="0" u="none">
                <a:solidFill>
                  <a:schemeClr val="dk1"/>
                </a:solidFill>
                <a:latin typeface="Libre Baskerville"/>
                <a:ea typeface="Libre Baskerville"/>
                <a:cs typeface="Libre Baskerville"/>
                <a:sym typeface="Libre Baskerville"/>
              </a:rPr>
              <a:t>in identifying the boundaries of the system</a:t>
            </a:r>
            <a:endParaRPr/>
          </a:p>
          <a:p>
            <a:pPr marL="547687" lvl="1" indent="-228599" algn="l" rtl="0">
              <a:lnSpc>
                <a:spcPct val="90000"/>
              </a:lnSpc>
              <a:spcBef>
                <a:spcPts val="300"/>
              </a:spcBef>
              <a:spcAft>
                <a:spcPts val="0"/>
              </a:spcAft>
              <a:buClr>
                <a:schemeClr val="accent2"/>
              </a:buClr>
              <a:buSzPts val="2040"/>
              <a:buFont typeface="Noto Sans Symbols"/>
              <a:buChar char="⚫"/>
            </a:pPr>
            <a:r>
              <a:rPr lang="en-US" sz="2400" b="1" i="0" u="sng">
                <a:solidFill>
                  <a:srgbClr val="362CF4"/>
                </a:solidFill>
                <a:latin typeface="Libre Baskerville"/>
                <a:ea typeface="Libre Baskerville"/>
                <a:cs typeface="Libre Baskerville"/>
                <a:sym typeface="Libre Baskerville"/>
              </a:rPr>
              <a:t>Problems of understanding</a:t>
            </a:r>
            <a:endParaRPr sz="2400" b="1" i="0" u="none">
              <a:solidFill>
                <a:srgbClr val="362CF4"/>
              </a:solidFill>
              <a:latin typeface="Libre Baskerville"/>
              <a:ea typeface="Libre Baskerville"/>
              <a:cs typeface="Libre Baskerville"/>
              <a:sym typeface="Libre Baskerville"/>
            </a:endParaRPr>
          </a:p>
          <a:p>
            <a:pPr marL="547687" lvl="1" indent="-228599" algn="l" rtl="0">
              <a:lnSpc>
                <a:spcPct val="90000"/>
              </a:lnSpc>
              <a:spcBef>
                <a:spcPts val="300"/>
              </a:spcBef>
              <a:spcAft>
                <a:spcPts val="0"/>
              </a:spcAft>
              <a:buClr>
                <a:schemeClr val="accent2"/>
              </a:buClr>
              <a:buSzPts val="2040"/>
              <a:buFont typeface="Noto Sans Symbols"/>
              <a:buChar char="⚫"/>
            </a:pPr>
            <a:r>
              <a:rPr lang="en-US" sz="2400" b="1" i="0" u="sng">
                <a:solidFill>
                  <a:srgbClr val="00B050"/>
                </a:solidFill>
                <a:latin typeface="Libre Baskerville"/>
                <a:ea typeface="Libre Baskerville"/>
                <a:cs typeface="Libre Baskerville"/>
                <a:sym typeface="Libre Baskerville"/>
              </a:rPr>
              <a:t>Problems of volatility </a:t>
            </a:r>
            <a:r>
              <a:rPr lang="en-US" sz="2400" b="0" i="0" u="none">
                <a:solidFill>
                  <a:schemeClr val="dk1"/>
                </a:solidFill>
                <a:latin typeface="Libre Baskerville"/>
                <a:ea typeface="Libre Baskerville"/>
                <a:cs typeface="Libre Baskerville"/>
                <a:sym typeface="Libre Baskerville"/>
              </a:rPr>
              <a:t>because the requirements change over time</a:t>
            </a:r>
            <a:endParaRPr/>
          </a:p>
          <a:p>
            <a:pPr marL="547687" lvl="1" indent="-131444" algn="l" rtl="0">
              <a:lnSpc>
                <a:spcPct val="90000"/>
              </a:lnSpc>
              <a:spcBef>
                <a:spcPts val="300"/>
              </a:spcBef>
              <a:spcAft>
                <a:spcPts val="0"/>
              </a:spcAft>
              <a:buClr>
                <a:schemeClr val="accent2"/>
              </a:buClr>
              <a:buSzPts val="1530"/>
              <a:buFont typeface="Noto Sans Symbols"/>
              <a:buNone/>
            </a:pPr>
            <a:endParaRPr sz="1800" b="0" i="0" u="none">
              <a:solidFill>
                <a:schemeClr val="dk1"/>
              </a:solidFill>
              <a:latin typeface="Libre Baskerville"/>
              <a:ea typeface="Libre Baskerville"/>
              <a:cs typeface="Libre Baskerville"/>
              <a:sym typeface="Libre Baskerville"/>
            </a:endParaRPr>
          </a:p>
          <a:p>
            <a:pPr marL="273050" lvl="0" indent="-273050" algn="l" rtl="0">
              <a:lnSpc>
                <a:spcPct val="90000"/>
              </a:lnSpc>
              <a:spcBef>
                <a:spcPts val="500"/>
              </a:spcBef>
              <a:spcAft>
                <a:spcPts val="0"/>
              </a:spcAft>
              <a:buClr>
                <a:schemeClr val="accent1"/>
              </a:buClr>
              <a:buSzPts val="1700"/>
              <a:buFont typeface="Noto Sans Symbols"/>
              <a:buChar char="⚫"/>
            </a:pPr>
            <a:r>
              <a:rPr lang="en-US" sz="2000" b="0" i="0" u="none">
                <a:solidFill>
                  <a:schemeClr val="dk1"/>
                </a:solidFill>
                <a:latin typeface="Libre Baskerville"/>
                <a:ea typeface="Libre Baskerville"/>
                <a:cs typeface="Libre Baskerville"/>
                <a:sym typeface="Libre Baskerville"/>
              </a:rPr>
              <a:t>Elicitation may be accomplished through two activities</a:t>
            </a:r>
            <a:endParaRPr/>
          </a:p>
          <a:p>
            <a:pPr marL="547687" lvl="1" indent="-228599" algn="l" rtl="0">
              <a:lnSpc>
                <a:spcPct val="90000"/>
              </a:lnSpc>
              <a:spcBef>
                <a:spcPts val="300"/>
              </a:spcBef>
              <a:spcAft>
                <a:spcPts val="0"/>
              </a:spcAft>
              <a:buClr>
                <a:schemeClr val="accent2"/>
              </a:buClr>
              <a:buSzPts val="2040"/>
              <a:buFont typeface="Noto Sans Symbols"/>
              <a:buChar char="⚫"/>
            </a:pPr>
            <a:r>
              <a:rPr lang="en-US" sz="2400" b="1" i="0" u="none">
                <a:solidFill>
                  <a:srgbClr val="FF0000"/>
                </a:solidFill>
                <a:latin typeface="Libre Baskerville"/>
                <a:ea typeface="Libre Baskerville"/>
                <a:cs typeface="Libre Baskerville"/>
                <a:sym typeface="Libre Baskerville"/>
              </a:rPr>
              <a:t>Collaborative requirements gathering</a:t>
            </a:r>
            <a:endParaRPr/>
          </a:p>
          <a:p>
            <a:pPr marL="547687" lvl="1" indent="-228599" algn="l" rtl="0">
              <a:lnSpc>
                <a:spcPct val="90000"/>
              </a:lnSpc>
              <a:spcBef>
                <a:spcPts val="300"/>
              </a:spcBef>
              <a:spcAft>
                <a:spcPts val="0"/>
              </a:spcAft>
              <a:buClr>
                <a:schemeClr val="accent2"/>
              </a:buClr>
              <a:buSzPts val="2040"/>
              <a:buFont typeface="Noto Sans Symbols"/>
              <a:buChar char="⚫"/>
            </a:pPr>
            <a:r>
              <a:rPr lang="en-US" sz="2400" b="1" i="0" u="none">
                <a:solidFill>
                  <a:srgbClr val="362CF4"/>
                </a:solidFill>
                <a:latin typeface="Libre Baskerville"/>
                <a:ea typeface="Libre Baskerville"/>
                <a:cs typeface="Libre Baskerville"/>
                <a:sym typeface="Libre Baskerville"/>
              </a:rPr>
              <a:t>Quality function deployment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250" name="Google Shape;250;p27"/>
          <p:cNvPicPr preferRelativeResize="0">
            <a:picLocks noGrp="1"/>
          </p:cNvPicPr>
          <p:nvPr>
            <p:ph type="body" idx="1"/>
          </p:nvPr>
        </p:nvPicPr>
        <p:blipFill rotWithShape="1">
          <a:blip r:embed="rId3">
            <a:alphaModFix/>
          </a:blip>
          <a:srcRect/>
          <a:stretch/>
        </p:blipFill>
        <p:spPr>
          <a:xfrm>
            <a:off x="0" y="0"/>
            <a:ext cx="9144000" cy="6858000"/>
          </a:xfrm>
          <a:prstGeom prst="rect">
            <a:avLst/>
          </a:prstGeom>
          <a:noFill/>
          <a:ln>
            <a:noFill/>
          </a:ln>
        </p:spPr>
      </p:pic>
      <p:sp>
        <p:nvSpPr>
          <p:cNvPr id="251" name="Google Shape;251;p27"/>
          <p:cNvSpPr txBox="1"/>
          <p:nvPr/>
        </p:nvSpPr>
        <p:spPr>
          <a:xfrm>
            <a:off x="1295400" y="533400"/>
            <a:ext cx="70104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88A16"/>
              </a:buClr>
              <a:buSzPts val="3200"/>
              <a:buFont typeface="Tahoma"/>
              <a:buNone/>
            </a:pPr>
            <a:r>
              <a:rPr lang="en-US" sz="3200" b="0" i="0" u="none">
                <a:solidFill>
                  <a:srgbClr val="B88A16"/>
                </a:solidFill>
                <a:latin typeface="Tahoma"/>
                <a:ea typeface="Tahoma"/>
                <a:cs typeface="Tahoma"/>
                <a:sym typeface="Tahoma"/>
              </a:rPr>
              <a:t>Requirement Elicitation Techniques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28"/>
          <p:cNvPicPr preferRelativeResize="0">
            <a:picLocks noGrp="1"/>
          </p:cNvPicPr>
          <p:nvPr>
            <p:ph type="body" idx="1"/>
          </p:nvPr>
        </p:nvPicPr>
        <p:blipFill rotWithShape="1">
          <a:blip r:embed="rId3">
            <a:alphaModFix/>
          </a:blip>
          <a:srcRect/>
          <a:stretch/>
        </p:blipFill>
        <p:spPr>
          <a:xfrm>
            <a:off x="152400" y="0"/>
            <a:ext cx="8800531" cy="657822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3191cfcbf03_0_281"/>
          <p:cNvSpPr txBox="1">
            <a:spLocks noGrp="1"/>
          </p:cNvSpPr>
          <p:nvPr>
            <p:ph type="title"/>
          </p:nvPr>
        </p:nvSpPr>
        <p:spPr>
          <a:xfrm>
            <a:off x="914400" y="152400"/>
            <a:ext cx="7772400" cy="639900"/>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Clr>
                <a:srgbClr val="0070C0"/>
              </a:buClr>
              <a:buSzPts val="4000"/>
              <a:buFont typeface="Libre Franklin"/>
              <a:buNone/>
            </a:pPr>
            <a:r>
              <a:rPr lang="en-US" sz="4000" b="1" i="0" u="none">
                <a:solidFill>
                  <a:srgbClr val="0070C0"/>
                </a:solidFill>
                <a:latin typeface="Libre Franklin"/>
                <a:ea typeface="Libre Franklin"/>
                <a:cs typeface="Libre Franklin"/>
                <a:sym typeface="Libre Franklin"/>
              </a:rPr>
              <a:t>Functional  Vs. Non- functional</a:t>
            </a:r>
            <a:endParaRPr/>
          </a:p>
        </p:txBody>
      </p:sp>
      <p:pic>
        <p:nvPicPr>
          <p:cNvPr id="94" name="Google Shape;94;g3191cfcbf03_0_281" descr="Functional Vs Non- Functional.PNG"/>
          <p:cNvPicPr preferRelativeResize="0">
            <a:picLocks noGrp="1"/>
          </p:cNvPicPr>
          <p:nvPr>
            <p:ph type="body" idx="1"/>
          </p:nvPr>
        </p:nvPicPr>
        <p:blipFill rotWithShape="1">
          <a:blip r:embed="rId3">
            <a:alphaModFix/>
          </a:blip>
          <a:srcRect/>
          <a:stretch/>
        </p:blipFill>
        <p:spPr>
          <a:xfrm>
            <a:off x="218363" y="1066800"/>
            <a:ext cx="8761863" cy="52818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1"/>
          <p:cNvSpPr txBox="1">
            <a:spLocks noGrp="1"/>
          </p:cNvSpPr>
          <p:nvPr>
            <p:ph type="title"/>
          </p:nvPr>
        </p:nvSpPr>
        <p:spPr>
          <a:xfrm>
            <a:off x="0" y="228600"/>
            <a:ext cx="9144000" cy="609600"/>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Clr>
                <a:srgbClr val="A020AE"/>
              </a:buClr>
              <a:buSzPts val="3200"/>
              <a:buFont typeface="Libre Franklin"/>
              <a:buNone/>
            </a:pPr>
            <a:r>
              <a:rPr lang="en-US" sz="3200" b="1" dirty="0">
                <a:solidFill>
                  <a:srgbClr val="A020AE"/>
                </a:solidFill>
              </a:rPr>
              <a:t>1</a:t>
            </a:r>
            <a:r>
              <a:rPr lang="en-US" sz="3200" b="1" i="0" u="none" dirty="0" smtClean="0">
                <a:solidFill>
                  <a:srgbClr val="A020AE"/>
                </a:solidFill>
                <a:latin typeface="Libre Franklin"/>
                <a:ea typeface="Libre Franklin"/>
                <a:cs typeface="Libre Franklin"/>
                <a:sym typeface="Libre Franklin"/>
              </a:rPr>
              <a:t>. </a:t>
            </a:r>
            <a:r>
              <a:rPr lang="en-US" sz="3200" b="1" i="0" u="none" dirty="0">
                <a:solidFill>
                  <a:srgbClr val="A020AE"/>
                </a:solidFill>
                <a:latin typeface="Libre Franklin"/>
                <a:ea typeface="Libre Franklin"/>
                <a:cs typeface="Libre Franklin"/>
                <a:sym typeface="Libre Franklin"/>
              </a:rPr>
              <a:t>Conduct Interviews and Discussions with Users</a:t>
            </a:r>
            <a:endParaRPr dirty="0"/>
          </a:p>
        </p:txBody>
      </p:sp>
      <p:sp>
        <p:nvSpPr>
          <p:cNvPr id="274" name="Google Shape;274;p31"/>
          <p:cNvSpPr txBox="1">
            <a:spLocks noGrp="1"/>
          </p:cNvSpPr>
          <p:nvPr>
            <p:ph type="body" idx="1"/>
          </p:nvPr>
        </p:nvSpPr>
        <p:spPr>
          <a:xfrm>
            <a:off x="381000" y="914400"/>
            <a:ext cx="8534400" cy="5562600"/>
          </a:xfrm>
          <a:prstGeom prst="rect">
            <a:avLst/>
          </a:prstGeom>
          <a:noFill/>
          <a:ln>
            <a:noFill/>
          </a:ln>
        </p:spPr>
        <p:txBody>
          <a:bodyPr spcFirstLastPara="1" wrap="square" lIns="91425" tIns="45700" rIns="91425" bIns="45700" anchor="t" anchorCtr="0">
            <a:noAutofit/>
          </a:bodyPr>
          <a:lstStyle/>
          <a:p>
            <a:pPr marL="273050" lvl="0" indent="-132715" algn="l" rtl="0">
              <a:spcBef>
                <a:spcPts val="0"/>
              </a:spcBef>
              <a:spcAft>
                <a:spcPts val="0"/>
              </a:spcAft>
              <a:buSzPts val="2210"/>
              <a:buNone/>
            </a:pPr>
            <a:endParaRPr sz="2600">
              <a:solidFill>
                <a:schemeClr val="dk1"/>
              </a:solidFill>
              <a:latin typeface="Libre Baskerville"/>
              <a:ea typeface="Libre Baskerville"/>
              <a:cs typeface="Libre Baskerville"/>
              <a:sym typeface="Libre Baskerville"/>
            </a:endParaRPr>
          </a:p>
        </p:txBody>
      </p:sp>
      <p:pic>
        <p:nvPicPr>
          <p:cNvPr id="275" name="Google Shape;275;p31" descr="hqdefault.jpg"/>
          <p:cNvPicPr preferRelativeResize="0"/>
          <p:nvPr/>
        </p:nvPicPr>
        <p:blipFill rotWithShape="1">
          <a:blip r:embed="rId3">
            <a:alphaModFix/>
          </a:blip>
          <a:srcRect/>
          <a:stretch/>
        </p:blipFill>
        <p:spPr>
          <a:xfrm>
            <a:off x="0" y="914400"/>
            <a:ext cx="8915400" cy="5562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2"/>
          <p:cNvSpPr txBox="1">
            <a:spLocks noGrp="1"/>
          </p:cNvSpPr>
          <p:nvPr>
            <p:ph type="title"/>
          </p:nvPr>
        </p:nvSpPr>
        <p:spPr>
          <a:xfrm>
            <a:off x="0" y="228600"/>
            <a:ext cx="9144000" cy="609600"/>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Clr>
                <a:srgbClr val="A020AE"/>
              </a:buClr>
              <a:buSzPts val="3200"/>
              <a:buFont typeface="Libre Franklin"/>
              <a:buNone/>
            </a:pPr>
            <a:r>
              <a:rPr lang="en-US" sz="3200" b="1" i="0" u="none" dirty="0">
                <a:solidFill>
                  <a:srgbClr val="A020AE"/>
                </a:solidFill>
                <a:latin typeface="Libre Franklin"/>
                <a:ea typeface="Libre Franklin"/>
                <a:cs typeface="Libre Franklin"/>
                <a:sym typeface="Libre Franklin"/>
              </a:rPr>
              <a:t>2. Conduct Interviews and Discussions with Users</a:t>
            </a:r>
            <a:endParaRPr dirty="0"/>
          </a:p>
        </p:txBody>
      </p:sp>
      <p:sp>
        <p:nvSpPr>
          <p:cNvPr id="281" name="Google Shape;281;p32"/>
          <p:cNvSpPr txBox="1">
            <a:spLocks noGrp="1"/>
          </p:cNvSpPr>
          <p:nvPr>
            <p:ph type="body" idx="1"/>
          </p:nvPr>
        </p:nvSpPr>
        <p:spPr>
          <a:xfrm>
            <a:off x="381000" y="914400"/>
            <a:ext cx="8534400" cy="5562600"/>
          </a:xfrm>
          <a:prstGeom prst="rect">
            <a:avLst/>
          </a:prstGeom>
          <a:noFill/>
          <a:ln>
            <a:noFill/>
          </a:ln>
        </p:spPr>
        <p:txBody>
          <a:bodyPr spcFirstLastPara="1" wrap="square" lIns="91425" tIns="45700" rIns="91425" bIns="45700" anchor="t" anchorCtr="0">
            <a:noAutofit/>
          </a:bodyPr>
          <a:lstStyle/>
          <a:p>
            <a:pPr marL="273050" lvl="0" indent="-273050" algn="l" rtl="0">
              <a:lnSpc>
                <a:spcPct val="100000"/>
              </a:lnSpc>
              <a:spcBef>
                <a:spcPts val="0"/>
              </a:spcBef>
              <a:spcAft>
                <a:spcPts val="0"/>
              </a:spcAft>
              <a:buClr>
                <a:schemeClr val="accent1"/>
              </a:buClr>
              <a:buSzPts val="2210"/>
              <a:buFont typeface="Noto Sans Symbols"/>
              <a:buChar char="⚫"/>
            </a:pPr>
            <a:r>
              <a:rPr lang="en-US" sz="2600" b="1" i="0" u="none" dirty="0">
                <a:solidFill>
                  <a:srgbClr val="F3440D"/>
                </a:solidFill>
                <a:latin typeface="Libre Baskerville"/>
                <a:ea typeface="Libre Baskerville"/>
                <a:cs typeface="Libre Baskerville"/>
                <a:sym typeface="Libre Baskerville"/>
              </a:rPr>
              <a:t>Effective way to understand business functions and rules</a:t>
            </a:r>
            <a:endParaRPr dirty="0"/>
          </a:p>
          <a:p>
            <a:pPr marL="273050" lvl="0" indent="-132715" algn="l" rtl="0">
              <a:lnSpc>
                <a:spcPct val="100000"/>
              </a:lnSpc>
              <a:spcBef>
                <a:spcPts val="500"/>
              </a:spcBef>
              <a:spcAft>
                <a:spcPts val="0"/>
              </a:spcAft>
              <a:buClr>
                <a:schemeClr val="accent1"/>
              </a:buClr>
              <a:buSzPts val="2210"/>
              <a:buFont typeface="Noto Sans Symbols"/>
              <a:buNone/>
            </a:pPr>
            <a:endParaRPr sz="2600" b="1" i="0" u="none" dirty="0">
              <a:solidFill>
                <a:srgbClr val="0070C0"/>
              </a:solidFill>
              <a:latin typeface="Libre Baskerville"/>
              <a:ea typeface="Libre Baskerville"/>
              <a:cs typeface="Libre Baskerville"/>
              <a:sym typeface="Libre Baskerville"/>
            </a:endParaRPr>
          </a:p>
          <a:p>
            <a:pPr marL="273050" lvl="0" indent="-273050" algn="l" rtl="0">
              <a:lnSpc>
                <a:spcPct val="100000"/>
              </a:lnSpc>
              <a:spcBef>
                <a:spcPts val="500"/>
              </a:spcBef>
              <a:spcAft>
                <a:spcPts val="0"/>
              </a:spcAft>
              <a:buClr>
                <a:schemeClr val="accent1"/>
              </a:buClr>
              <a:buSzPts val="2210"/>
              <a:buFont typeface="Noto Sans Symbols"/>
              <a:buChar char="⚫"/>
            </a:pPr>
            <a:r>
              <a:rPr lang="en-US" sz="2600" b="1" i="0" u="none" dirty="0">
                <a:solidFill>
                  <a:srgbClr val="00B050"/>
                </a:solidFill>
                <a:latin typeface="Libre Baskerville"/>
                <a:ea typeface="Libre Baskerville"/>
                <a:cs typeface="Libre Baskerville"/>
                <a:sym typeface="Libre Baskerville"/>
              </a:rPr>
              <a:t>Time-consuming</a:t>
            </a:r>
            <a:r>
              <a:rPr lang="en-US" sz="2600" b="1" i="0" u="none" dirty="0">
                <a:solidFill>
                  <a:srgbClr val="0070C0"/>
                </a:solidFill>
                <a:latin typeface="Libre Baskerville"/>
                <a:ea typeface="Libre Baskerville"/>
                <a:cs typeface="Libre Baskerville"/>
                <a:sym typeface="Libre Baskerville"/>
              </a:rPr>
              <a:t> and </a:t>
            </a:r>
            <a:r>
              <a:rPr lang="en-US" sz="2600" b="1" i="0" u="none" dirty="0">
                <a:solidFill>
                  <a:srgbClr val="00B050"/>
                </a:solidFill>
                <a:latin typeface="Libre Baskerville"/>
                <a:ea typeface="Libre Baskerville"/>
                <a:cs typeface="Libre Baskerville"/>
                <a:sym typeface="Libre Baskerville"/>
              </a:rPr>
              <a:t>resource-expensive</a:t>
            </a:r>
            <a:endParaRPr dirty="0"/>
          </a:p>
          <a:p>
            <a:pPr marL="273050" lvl="0" indent="-132715" algn="l" rtl="0">
              <a:lnSpc>
                <a:spcPct val="100000"/>
              </a:lnSpc>
              <a:spcBef>
                <a:spcPts val="500"/>
              </a:spcBef>
              <a:spcAft>
                <a:spcPts val="0"/>
              </a:spcAft>
              <a:buClr>
                <a:schemeClr val="accent1"/>
              </a:buClr>
              <a:buSzPts val="2210"/>
              <a:buFont typeface="Noto Sans Symbols"/>
              <a:buNone/>
            </a:pPr>
            <a:endParaRPr sz="2600" b="1" i="0" u="none" dirty="0">
              <a:solidFill>
                <a:srgbClr val="0070C0"/>
              </a:solidFill>
              <a:latin typeface="Libre Baskerville"/>
              <a:ea typeface="Libre Baskerville"/>
              <a:cs typeface="Libre Baskerville"/>
              <a:sym typeface="Libre Baskerville"/>
            </a:endParaRPr>
          </a:p>
          <a:p>
            <a:pPr marL="273050" lvl="0" indent="-273050" algn="l" rtl="0">
              <a:lnSpc>
                <a:spcPct val="100000"/>
              </a:lnSpc>
              <a:spcBef>
                <a:spcPts val="500"/>
              </a:spcBef>
              <a:spcAft>
                <a:spcPts val="0"/>
              </a:spcAft>
              <a:buClr>
                <a:schemeClr val="accent1"/>
              </a:buClr>
              <a:buSzPts val="2210"/>
              <a:buFont typeface="Noto Sans Symbols"/>
              <a:buChar char="⚫"/>
            </a:pPr>
            <a:r>
              <a:rPr lang="en-US" sz="2600" b="1" i="0" u="none" dirty="0">
                <a:solidFill>
                  <a:srgbClr val="0070C0"/>
                </a:solidFill>
                <a:latin typeface="Libre Baskerville"/>
                <a:ea typeface="Libre Baskerville"/>
                <a:cs typeface="Libre Baskerville"/>
                <a:sym typeface="Libre Baskerville"/>
              </a:rPr>
              <a:t>May require multiple sessions to: </a:t>
            </a:r>
            <a:endParaRPr dirty="0"/>
          </a:p>
          <a:p>
            <a:pPr marL="547687" lvl="1" indent="-228599" algn="l" rtl="0">
              <a:lnSpc>
                <a:spcPct val="100000"/>
              </a:lnSpc>
              <a:spcBef>
                <a:spcPts val="300"/>
              </a:spcBef>
              <a:spcAft>
                <a:spcPts val="0"/>
              </a:spcAft>
              <a:buClr>
                <a:schemeClr val="accent2"/>
              </a:buClr>
              <a:buSzPts val="2040"/>
              <a:buFont typeface="Noto Sans Symbols"/>
              <a:buChar char="⚫"/>
            </a:pPr>
            <a:r>
              <a:rPr lang="en-US" sz="2400" b="1" i="0" u="none" dirty="0">
                <a:solidFill>
                  <a:srgbClr val="FF3300"/>
                </a:solidFill>
                <a:latin typeface="Libre Baskerville"/>
                <a:ea typeface="Libre Baskerville"/>
                <a:cs typeface="Libre Baskerville"/>
                <a:sym typeface="Libre Baskerville"/>
              </a:rPr>
              <a:t>Meet all users</a:t>
            </a:r>
            <a:endParaRPr dirty="0"/>
          </a:p>
          <a:p>
            <a:pPr marL="547687" lvl="1" indent="-228599" algn="l" rtl="0">
              <a:lnSpc>
                <a:spcPct val="100000"/>
              </a:lnSpc>
              <a:spcBef>
                <a:spcPts val="300"/>
              </a:spcBef>
              <a:spcAft>
                <a:spcPts val="0"/>
              </a:spcAft>
              <a:buClr>
                <a:schemeClr val="accent2"/>
              </a:buClr>
              <a:buSzPts val="2040"/>
              <a:buFont typeface="Noto Sans Symbols"/>
              <a:buChar char="⚫"/>
            </a:pPr>
            <a:r>
              <a:rPr lang="en-US" sz="2400" b="1" i="0" u="none" dirty="0">
                <a:solidFill>
                  <a:srgbClr val="FF3300"/>
                </a:solidFill>
                <a:latin typeface="Libre Baskerville"/>
                <a:ea typeface="Libre Baskerville"/>
                <a:cs typeface="Libre Baskerville"/>
                <a:sym typeface="Libre Baskerville"/>
              </a:rPr>
              <a:t>Understand all processing requirements</a:t>
            </a:r>
            <a:endParaRPr dirty="0"/>
          </a:p>
          <a:p>
            <a:pPr marL="547687" lvl="1" indent="-99059" algn="l" rtl="0">
              <a:lnSpc>
                <a:spcPct val="100000"/>
              </a:lnSpc>
              <a:spcBef>
                <a:spcPts val="300"/>
              </a:spcBef>
              <a:spcAft>
                <a:spcPts val="0"/>
              </a:spcAft>
              <a:buClr>
                <a:schemeClr val="accent2"/>
              </a:buClr>
              <a:buSzPts val="2040"/>
              <a:buFont typeface="Noto Sans Symbols"/>
              <a:buNone/>
            </a:pPr>
            <a:endParaRPr sz="2400" b="1" i="0" u="none" dirty="0">
              <a:solidFill>
                <a:srgbClr val="0070C0"/>
              </a:solidFill>
              <a:latin typeface="Libre Baskerville"/>
              <a:ea typeface="Libre Baskerville"/>
              <a:cs typeface="Libre Baskerville"/>
              <a:sym typeface="Libre Baskerville"/>
            </a:endParaRPr>
          </a:p>
          <a:p>
            <a:pPr marL="273050" lvl="0" indent="-273050" algn="l" rtl="0">
              <a:lnSpc>
                <a:spcPct val="100000"/>
              </a:lnSpc>
              <a:spcBef>
                <a:spcPts val="500"/>
              </a:spcBef>
              <a:spcAft>
                <a:spcPts val="0"/>
              </a:spcAft>
              <a:buClr>
                <a:schemeClr val="accent1"/>
              </a:buClr>
              <a:buSzPts val="2210"/>
              <a:buFont typeface="Noto Sans Symbols"/>
              <a:buChar char="⚫"/>
            </a:pPr>
            <a:r>
              <a:rPr lang="en-US" sz="2600" b="1" i="0" u="none" dirty="0">
                <a:solidFill>
                  <a:srgbClr val="0070C0"/>
                </a:solidFill>
                <a:latin typeface="Libre Baskerville"/>
                <a:ea typeface="Libre Baskerville"/>
                <a:cs typeface="Libre Baskerville"/>
                <a:sym typeface="Libre Baskerville"/>
              </a:rPr>
              <a:t>Can meet with </a:t>
            </a:r>
            <a:r>
              <a:rPr lang="en-US" sz="2600" b="1" i="0" u="none" dirty="0">
                <a:solidFill>
                  <a:srgbClr val="00B050"/>
                </a:solidFill>
                <a:latin typeface="Libre Baskerville"/>
                <a:ea typeface="Libre Baskerville"/>
                <a:cs typeface="Libre Baskerville"/>
                <a:sym typeface="Libre Baskerville"/>
              </a:rPr>
              <a:t>individuals or groups of users</a:t>
            </a:r>
            <a:endParaRPr dirty="0"/>
          </a:p>
          <a:p>
            <a:pPr marL="273050" lvl="0" indent="-132715" algn="l" rtl="0">
              <a:lnSpc>
                <a:spcPct val="100000"/>
              </a:lnSpc>
              <a:spcBef>
                <a:spcPts val="500"/>
              </a:spcBef>
              <a:spcAft>
                <a:spcPts val="0"/>
              </a:spcAft>
              <a:buClr>
                <a:schemeClr val="accent1"/>
              </a:buClr>
              <a:buSzPts val="2210"/>
              <a:buFont typeface="Noto Sans Symbols"/>
              <a:buNone/>
            </a:pPr>
            <a:endParaRPr sz="2600" b="1" i="0" u="none" dirty="0">
              <a:solidFill>
                <a:srgbClr val="0070C0"/>
              </a:solidFill>
              <a:latin typeface="Libre Baskerville"/>
              <a:ea typeface="Libre Baskerville"/>
              <a:cs typeface="Libre Baskerville"/>
              <a:sym typeface="Libre Baskerville"/>
            </a:endParaRPr>
          </a:p>
          <a:p>
            <a:pPr marL="273050" lvl="0" indent="-273050" algn="l" rtl="0">
              <a:lnSpc>
                <a:spcPct val="100000"/>
              </a:lnSpc>
              <a:spcBef>
                <a:spcPts val="500"/>
              </a:spcBef>
              <a:spcAft>
                <a:spcPts val="0"/>
              </a:spcAft>
              <a:buClr>
                <a:schemeClr val="accent1"/>
              </a:buClr>
              <a:buSzPts val="2210"/>
              <a:buFont typeface="Noto Sans Symbols"/>
              <a:buChar char="⚫"/>
            </a:pPr>
            <a:r>
              <a:rPr lang="en-US" sz="2600" b="1" i="0" u="none" dirty="0">
                <a:solidFill>
                  <a:srgbClr val="0070C0"/>
                </a:solidFill>
                <a:latin typeface="Libre Baskerville"/>
                <a:ea typeface="Libre Baskerville"/>
                <a:cs typeface="Libre Baskerville"/>
                <a:sym typeface="Libre Baskerville"/>
              </a:rPr>
              <a:t>List of detailed questions prepared</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3"/>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90000"/>
              </a:lnSpc>
              <a:spcBef>
                <a:spcPts val="0"/>
              </a:spcBef>
              <a:spcAft>
                <a:spcPts val="0"/>
              </a:spcAft>
              <a:buClr>
                <a:schemeClr val="accent1"/>
              </a:buClr>
              <a:buSzPts val="2210"/>
              <a:buFont typeface="Noto Sans Symbols"/>
              <a:buNone/>
            </a:pPr>
            <a:endParaRPr sz="2600" b="1" i="0" u="sng">
              <a:solidFill>
                <a:srgbClr val="00B0F0"/>
              </a:solidFill>
              <a:latin typeface="Libre Baskerville"/>
              <a:ea typeface="Libre Baskerville"/>
              <a:cs typeface="Libre Baskerville"/>
              <a:sym typeface="Libre Baskerville"/>
            </a:endParaRPr>
          </a:p>
          <a:p>
            <a:pPr marL="273050" marR="0" lvl="0" indent="-273050" algn="l" rtl="0">
              <a:lnSpc>
                <a:spcPct val="90000"/>
              </a:lnSpc>
              <a:spcBef>
                <a:spcPts val="500"/>
              </a:spcBef>
              <a:spcAft>
                <a:spcPts val="0"/>
              </a:spcAft>
              <a:buClr>
                <a:schemeClr val="accent1"/>
              </a:buClr>
              <a:buSzPts val="2720"/>
              <a:buFont typeface="Noto Sans Symbols"/>
              <a:buNone/>
            </a:pPr>
            <a:r>
              <a:rPr lang="en-US" sz="3200" b="1" i="0" u="none">
                <a:solidFill>
                  <a:srgbClr val="362CF4"/>
                </a:solidFill>
                <a:latin typeface="Libre Baskerville"/>
                <a:ea typeface="Libre Baskerville"/>
                <a:cs typeface="Libre Baskerville"/>
                <a:sym typeface="Libre Baskerville"/>
              </a:rPr>
              <a:t>Similar questions in a predetermined format to all candidates.</a:t>
            </a:r>
            <a:r>
              <a:rPr lang="en-US" sz="3200" b="0" i="0" u="none">
                <a:solidFill>
                  <a:srgbClr val="362CF4"/>
                </a:solidFill>
                <a:latin typeface="Libre Baskerville"/>
                <a:ea typeface="Libre Baskerville"/>
                <a:cs typeface="Libre Baskerville"/>
                <a:sym typeface="Libre Baskerville"/>
              </a:rPr>
              <a:t> </a:t>
            </a:r>
            <a:endParaRPr/>
          </a:p>
          <a:p>
            <a:pPr marL="273050" marR="0" lvl="0" indent="-273050" algn="l" rtl="0">
              <a:lnSpc>
                <a:spcPct val="90000"/>
              </a:lnSpc>
              <a:spcBef>
                <a:spcPts val="500"/>
              </a:spcBef>
              <a:spcAft>
                <a:spcPts val="0"/>
              </a:spcAft>
              <a:buClr>
                <a:schemeClr val="accent1"/>
              </a:buClr>
              <a:buSzPts val="2720"/>
              <a:buFont typeface="Noto Sans Symbols"/>
              <a:buNone/>
            </a:pPr>
            <a:endParaRPr sz="3200" b="0" i="0" u="none">
              <a:solidFill>
                <a:schemeClr val="dk1"/>
              </a:solidFill>
              <a:latin typeface="Libre Baskerville"/>
              <a:ea typeface="Libre Baskerville"/>
              <a:cs typeface="Libre Baskerville"/>
              <a:sym typeface="Libre Baskerville"/>
            </a:endParaRPr>
          </a:p>
          <a:p>
            <a:pPr marL="273050" marR="0" lvl="0" indent="-273050" algn="l" rtl="0">
              <a:lnSpc>
                <a:spcPct val="90000"/>
              </a:lnSpc>
              <a:spcBef>
                <a:spcPts val="500"/>
              </a:spcBef>
              <a:spcAft>
                <a:spcPts val="0"/>
              </a:spcAft>
              <a:buClr>
                <a:schemeClr val="accent1"/>
              </a:buClr>
              <a:buSzPts val="2720"/>
              <a:buFont typeface="Noto Sans Symbols"/>
              <a:buNone/>
            </a:pPr>
            <a:r>
              <a:rPr lang="en-US" sz="3200" b="1" i="0" u="none">
                <a:solidFill>
                  <a:srgbClr val="00B050"/>
                </a:solidFill>
                <a:latin typeface="Libre Baskerville"/>
                <a:ea typeface="Libre Baskerville"/>
                <a:cs typeface="Libre Baskerville"/>
                <a:sym typeface="Libre Baskerville"/>
              </a:rPr>
              <a:t>Emphasis tends to be on your </a:t>
            </a:r>
            <a:r>
              <a:rPr lang="en-US" sz="3200" b="1" i="0" u="none">
                <a:solidFill>
                  <a:srgbClr val="0070C0"/>
                </a:solidFill>
                <a:latin typeface="Libre Baskerville"/>
                <a:ea typeface="Libre Baskerville"/>
                <a:cs typeface="Libre Baskerville"/>
                <a:sym typeface="Libre Baskerville"/>
              </a:rPr>
              <a:t>past experience and assets you can bring to company.</a:t>
            </a:r>
            <a:r>
              <a:rPr lang="en-US" sz="3200" b="1" i="0" u="sng">
                <a:solidFill>
                  <a:srgbClr val="0070C0"/>
                </a:solidFill>
                <a:latin typeface="Libre Baskerville"/>
                <a:ea typeface="Libre Baskerville"/>
                <a:cs typeface="Libre Baskerville"/>
                <a:sym typeface="Libre Baskerville"/>
              </a:rPr>
              <a:t> </a:t>
            </a:r>
            <a:endParaRPr/>
          </a:p>
          <a:p>
            <a:pPr marL="273050" marR="0" lvl="0" indent="-273050" algn="l" rtl="0">
              <a:lnSpc>
                <a:spcPct val="90000"/>
              </a:lnSpc>
              <a:spcBef>
                <a:spcPts val="500"/>
              </a:spcBef>
              <a:spcAft>
                <a:spcPts val="0"/>
              </a:spcAft>
              <a:buClr>
                <a:schemeClr val="accent1"/>
              </a:buClr>
              <a:buSzPts val="2210"/>
              <a:buFont typeface="Noto Sans Symbols"/>
              <a:buNone/>
            </a:pPr>
            <a:r>
              <a:rPr lang="en-US" sz="2600" b="0" i="0" u="none">
                <a:solidFill>
                  <a:schemeClr val="dk1"/>
                </a:solidFill>
                <a:latin typeface="Libre Baskerville"/>
                <a:ea typeface="Libre Baskerville"/>
                <a:cs typeface="Libre Baskerville"/>
                <a:sym typeface="Libre Baskerville"/>
              </a:rPr>
              <a:t> </a:t>
            </a:r>
            <a:endParaRPr sz="2600" b="1" i="0" u="none">
              <a:solidFill>
                <a:schemeClr val="dk1"/>
              </a:solidFill>
              <a:latin typeface="Libre Baskerville"/>
              <a:ea typeface="Libre Baskerville"/>
              <a:cs typeface="Libre Baskerville"/>
              <a:sym typeface="Libre Baskerville"/>
            </a:endParaRPr>
          </a:p>
          <a:p>
            <a:pPr marL="273050" marR="0" lvl="0" indent="-273050" algn="l" rtl="0">
              <a:lnSpc>
                <a:spcPct val="90000"/>
              </a:lnSpc>
              <a:spcBef>
                <a:spcPts val="500"/>
              </a:spcBef>
              <a:spcAft>
                <a:spcPts val="0"/>
              </a:spcAft>
              <a:buClr>
                <a:schemeClr val="accent1"/>
              </a:buClr>
              <a:buSzPts val="2210"/>
              <a:buFont typeface="Noto Sans Symbols"/>
              <a:buNone/>
            </a:pPr>
            <a:r>
              <a:rPr lang="en-US" sz="2600" b="1" i="0" u="sng">
                <a:solidFill>
                  <a:srgbClr val="00B0F0"/>
                </a:solidFill>
                <a:latin typeface="Libre Baskerville"/>
                <a:ea typeface="Libre Baskerville"/>
                <a:cs typeface="Libre Baskerville"/>
                <a:sym typeface="Libre Baskerville"/>
              </a:rPr>
              <a:t> </a:t>
            </a:r>
            <a:endParaRPr/>
          </a:p>
        </p:txBody>
      </p:sp>
      <p:sp>
        <p:nvSpPr>
          <p:cNvPr id="287" name="Google Shape;287;p33"/>
          <p:cNvSpPr txBox="1">
            <a:spLocks noGrp="1"/>
          </p:cNvSpPr>
          <p:nvPr>
            <p:ph type="title"/>
          </p:nvPr>
        </p:nvSpPr>
        <p:spPr>
          <a:xfrm>
            <a:off x="609600" y="228600"/>
            <a:ext cx="7772400" cy="1143000"/>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Clr>
                <a:srgbClr val="FF3300"/>
              </a:buClr>
              <a:buSzPts val="4000"/>
              <a:buFont typeface="Libre Franklin"/>
              <a:buNone/>
            </a:pPr>
            <a:r>
              <a:rPr lang="en-US" sz="4000" b="1" i="0" u="sng">
                <a:solidFill>
                  <a:srgbClr val="FF3300"/>
                </a:solidFill>
                <a:latin typeface="Libre Franklin"/>
                <a:ea typeface="Libre Franklin"/>
                <a:cs typeface="Libre Franklin"/>
                <a:sym typeface="Libre Franklin"/>
              </a:rPr>
              <a:t>Structured interviews</a:t>
            </a:r>
            <a:r>
              <a:rPr lang="en-US" sz="4000" b="1" i="0" u="none">
                <a:solidFill>
                  <a:srgbClr val="FF3300"/>
                </a:solidFill>
                <a:latin typeface="Libre Franklin"/>
                <a:ea typeface="Libre Franklin"/>
                <a:cs typeface="Libre Franklin"/>
                <a:sym typeface="Libre Franklin"/>
              </a:rPr>
              <a:t/>
            </a:r>
            <a:br>
              <a:rPr lang="en-US" sz="4000" b="1" i="0" u="none">
                <a:solidFill>
                  <a:srgbClr val="FF3300"/>
                </a:solidFill>
                <a:latin typeface="Libre Franklin"/>
                <a:ea typeface="Libre Franklin"/>
                <a:cs typeface="Libre Franklin"/>
                <a:sym typeface="Libre Franklin"/>
              </a:rPr>
            </a:b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4"/>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Clr>
                <a:srgbClr val="FF3300"/>
              </a:buClr>
              <a:buSzPts val="4000"/>
              <a:buFont typeface="Libre Franklin"/>
              <a:buNone/>
            </a:pPr>
            <a:r>
              <a:rPr lang="en-US" sz="4000" b="1" i="0" u="sng">
                <a:solidFill>
                  <a:srgbClr val="FF3300"/>
                </a:solidFill>
                <a:latin typeface="Libre Franklin"/>
                <a:ea typeface="Libre Franklin"/>
                <a:cs typeface="Libre Franklin"/>
                <a:sym typeface="Libre Franklin"/>
              </a:rPr>
              <a:t>Unstructured interviews</a:t>
            </a:r>
            <a:r>
              <a:rPr lang="en-US" sz="4000" b="1" i="0" u="none">
                <a:solidFill>
                  <a:srgbClr val="FF3300"/>
                </a:solidFill>
                <a:latin typeface="Libre Franklin"/>
                <a:ea typeface="Libre Franklin"/>
                <a:cs typeface="Libre Franklin"/>
                <a:sym typeface="Libre Franklin"/>
              </a:rPr>
              <a:t/>
            </a:r>
            <a:br>
              <a:rPr lang="en-US" sz="4000" b="1" i="0" u="none">
                <a:solidFill>
                  <a:srgbClr val="FF3300"/>
                </a:solidFill>
                <a:latin typeface="Libre Franklin"/>
                <a:ea typeface="Libre Franklin"/>
                <a:cs typeface="Libre Franklin"/>
                <a:sym typeface="Libre Franklin"/>
              </a:rPr>
            </a:br>
            <a:endParaRPr/>
          </a:p>
        </p:txBody>
      </p:sp>
      <p:sp>
        <p:nvSpPr>
          <p:cNvPr id="293" name="Google Shape;293;p34"/>
          <p:cNvSpPr txBox="1">
            <a:spLocks noGrp="1"/>
          </p:cNvSpPr>
          <p:nvPr>
            <p:ph type="body" idx="1"/>
          </p:nvPr>
        </p:nvSpPr>
        <p:spPr>
          <a:xfrm>
            <a:off x="457200" y="1524000"/>
            <a:ext cx="8229600" cy="5105400"/>
          </a:xfrm>
          <a:prstGeom prst="rect">
            <a:avLst/>
          </a:prstGeom>
          <a:noFill/>
          <a:ln>
            <a:noFill/>
          </a:ln>
        </p:spPr>
        <p:txBody>
          <a:bodyPr spcFirstLastPara="1" wrap="square" lIns="91425" tIns="45700" rIns="91425" bIns="45700" anchor="t" anchorCtr="0">
            <a:noAutofit/>
          </a:bodyPr>
          <a:lstStyle/>
          <a:p>
            <a:pPr marL="273050" marR="0" lvl="0" indent="-78740" algn="l" rtl="0">
              <a:lnSpc>
                <a:spcPct val="90000"/>
              </a:lnSpc>
              <a:spcBef>
                <a:spcPts val="0"/>
              </a:spcBef>
              <a:spcAft>
                <a:spcPts val="0"/>
              </a:spcAft>
              <a:buClr>
                <a:schemeClr val="accent1"/>
              </a:buClr>
              <a:buSzPts val="3060"/>
              <a:buFont typeface="Noto Sans Symbols"/>
              <a:buNone/>
            </a:pPr>
            <a:endParaRPr sz="3600" b="0" i="0" u="none">
              <a:solidFill>
                <a:schemeClr val="dk1"/>
              </a:solidFill>
              <a:latin typeface="Libre Baskerville"/>
              <a:ea typeface="Libre Baskerville"/>
              <a:cs typeface="Libre Baskerville"/>
              <a:sym typeface="Libre Baskerville"/>
            </a:endParaRPr>
          </a:p>
          <a:p>
            <a:pPr marL="273050" marR="0" lvl="0" indent="-273050" algn="l" rtl="0">
              <a:lnSpc>
                <a:spcPct val="90000"/>
              </a:lnSpc>
              <a:spcBef>
                <a:spcPts val="500"/>
              </a:spcBef>
              <a:spcAft>
                <a:spcPts val="0"/>
              </a:spcAft>
              <a:buClr>
                <a:schemeClr val="accent1"/>
              </a:buClr>
              <a:buSzPts val="3060"/>
              <a:buFont typeface="Noto Sans Symbols"/>
              <a:buChar char="⮚"/>
            </a:pPr>
            <a:r>
              <a:rPr lang="en-US" sz="3600" b="0" i="0" u="none">
                <a:solidFill>
                  <a:srgbClr val="FF3300"/>
                </a:solidFill>
                <a:latin typeface="Libre Baskerville"/>
                <a:ea typeface="Libre Baskerville"/>
                <a:cs typeface="Libre Baskerville"/>
                <a:sym typeface="Libre Baskerville"/>
              </a:rPr>
              <a:t>Much </a:t>
            </a:r>
            <a:r>
              <a:rPr lang="en-US" sz="3600" b="1" i="0" u="none">
                <a:solidFill>
                  <a:srgbClr val="FF3300"/>
                </a:solidFill>
                <a:latin typeface="Libre Baskerville"/>
                <a:ea typeface="Libre Baskerville"/>
                <a:cs typeface="Libre Baskerville"/>
                <a:sym typeface="Libre Baskerville"/>
              </a:rPr>
              <a:t>more casual and unrehearsed.</a:t>
            </a:r>
            <a:endParaRPr/>
          </a:p>
          <a:p>
            <a:pPr marL="273050" marR="0" lvl="0" indent="-78740" algn="l" rtl="0">
              <a:lnSpc>
                <a:spcPct val="90000"/>
              </a:lnSpc>
              <a:spcBef>
                <a:spcPts val="500"/>
              </a:spcBef>
              <a:spcAft>
                <a:spcPts val="0"/>
              </a:spcAft>
              <a:buClr>
                <a:schemeClr val="accent1"/>
              </a:buClr>
              <a:buSzPts val="3060"/>
              <a:buFont typeface="Noto Sans Symbols"/>
              <a:buNone/>
            </a:pPr>
            <a:endParaRPr sz="3600" b="0" i="0" u="none">
              <a:solidFill>
                <a:schemeClr val="dk1"/>
              </a:solidFill>
              <a:latin typeface="Libre Baskerville"/>
              <a:ea typeface="Libre Baskerville"/>
              <a:cs typeface="Libre Baskerville"/>
              <a:sym typeface="Libre Baskerville"/>
            </a:endParaRPr>
          </a:p>
          <a:p>
            <a:pPr marL="273050" marR="0" lvl="0" indent="-273050" algn="l" rtl="0">
              <a:lnSpc>
                <a:spcPct val="90000"/>
              </a:lnSpc>
              <a:spcBef>
                <a:spcPts val="500"/>
              </a:spcBef>
              <a:spcAft>
                <a:spcPts val="0"/>
              </a:spcAft>
              <a:buClr>
                <a:schemeClr val="accent1"/>
              </a:buClr>
              <a:buSzPts val="3060"/>
              <a:buFont typeface="Noto Sans Symbols"/>
              <a:buChar char="⮚"/>
            </a:pPr>
            <a:r>
              <a:rPr lang="en-US" sz="3600" b="0" i="0" u="none">
                <a:solidFill>
                  <a:srgbClr val="362CF4"/>
                </a:solidFill>
                <a:latin typeface="Libre Baskerville"/>
                <a:ea typeface="Libre Baskerville"/>
                <a:cs typeface="Libre Baskerville"/>
                <a:sym typeface="Libre Baskerville"/>
              </a:rPr>
              <a:t>Questions about </a:t>
            </a:r>
            <a:r>
              <a:rPr lang="en-US" sz="3600" b="1" i="0" u="none">
                <a:solidFill>
                  <a:srgbClr val="362CF4"/>
                </a:solidFill>
                <a:latin typeface="Libre Baskerville"/>
                <a:ea typeface="Libre Baskerville"/>
                <a:cs typeface="Libre Baskerville"/>
                <a:sym typeface="Libre Baskerville"/>
              </a:rPr>
              <a:t>skills</a:t>
            </a:r>
            <a:r>
              <a:rPr lang="en-US" sz="3600" b="0" i="0" u="none">
                <a:solidFill>
                  <a:srgbClr val="362CF4"/>
                </a:solidFill>
                <a:latin typeface="Libre Baskerville"/>
                <a:ea typeface="Libre Baskerville"/>
                <a:cs typeface="Libre Baskerville"/>
                <a:sym typeface="Libre Baskerville"/>
              </a:rPr>
              <a:t> and </a:t>
            </a:r>
            <a:r>
              <a:rPr lang="en-US" sz="3600" b="1" i="0" u="none">
                <a:solidFill>
                  <a:srgbClr val="362CF4"/>
                </a:solidFill>
                <a:latin typeface="Libre Baskerville"/>
                <a:ea typeface="Libre Baskerville"/>
                <a:cs typeface="Libre Baskerville"/>
                <a:sym typeface="Libre Baskerville"/>
              </a:rPr>
              <a:t>strengths</a:t>
            </a:r>
            <a:r>
              <a:rPr lang="en-US" sz="3600" b="0" i="0" u="none">
                <a:solidFill>
                  <a:srgbClr val="362CF4"/>
                </a:solidFill>
                <a:latin typeface="Libre Baskerville"/>
                <a:ea typeface="Libre Baskerville"/>
                <a:cs typeface="Libre Baskerville"/>
                <a:sym typeface="Libre Baskerville"/>
              </a:rPr>
              <a:t> </a:t>
            </a:r>
            <a:r>
              <a:rPr lang="en-US" sz="3600" b="0" i="0" u="none">
                <a:solidFill>
                  <a:srgbClr val="00B050"/>
                </a:solidFill>
                <a:latin typeface="Libre Baskerville"/>
                <a:ea typeface="Libre Baskerville"/>
                <a:cs typeface="Libre Baskerville"/>
                <a:sym typeface="Libre Baskerville"/>
              </a:rPr>
              <a:t>can be asked and should be answered as formally.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9"/>
          <p:cNvSpPr txBox="1">
            <a:spLocks noGrp="1"/>
          </p:cNvSpPr>
          <p:nvPr>
            <p:ph type="title"/>
          </p:nvPr>
        </p:nvSpPr>
        <p:spPr>
          <a:xfrm>
            <a:off x="914400" y="0"/>
            <a:ext cx="7772400" cy="762000"/>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Clr>
                <a:srgbClr val="7030A0"/>
              </a:buClr>
              <a:buSzPts val="4000"/>
              <a:buFont typeface="Libre Franklin"/>
              <a:buNone/>
            </a:pPr>
            <a:r>
              <a:rPr lang="en-US" dirty="0">
                <a:solidFill>
                  <a:srgbClr val="7030A0"/>
                </a:solidFill>
              </a:rPr>
              <a:t>2</a:t>
            </a:r>
            <a:r>
              <a:rPr lang="en-US" sz="4000" b="0" i="0" u="none" dirty="0" smtClean="0">
                <a:solidFill>
                  <a:srgbClr val="7030A0"/>
                </a:solidFill>
                <a:latin typeface="Libre Franklin"/>
                <a:ea typeface="Libre Franklin"/>
                <a:cs typeface="Libre Franklin"/>
                <a:sym typeface="Libre Franklin"/>
              </a:rPr>
              <a:t>. </a:t>
            </a:r>
            <a:r>
              <a:rPr lang="en-US" sz="4000" b="0" i="0" u="none" dirty="0">
                <a:solidFill>
                  <a:srgbClr val="7030A0"/>
                </a:solidFill>
                <a:latin typeface="Libre Franklin"/>
                <a:ea typeface="Libre Franklin"/>
                <a:cs typeface="Libre Franklin"/>
                <a:sym typeface="Libre Franklin"/>
              </a:rPr>
              <a:t>Questionnaire </a:t>
            </a:r>
            <a:endParaRPr dirty="0"/>
          </a:p>
        </p:txBody>
      </p:sp>
      <p:pic>
        <p:nvPicPr>
          <p:cNvPr id="407" name="Google Shape;407;p49" descr="hqdefault (1).jpg"/>
          <p:cNvPicPr preferRelativeResize="0">
            <a:picLocks noGrp="1"/>
          </p:cNvPicPr>
          <p:nvPr>
            <p:ph type="body" idx="1"/>
          </p:nvPr>
        </p:nvPicPr>
        <p:blipFill rotWithShape="1">
          <a:blip r:embed="rId3">
            <a:alphaModFix/>
          </a:blip>
          <a:srcRect/>
          <a:stretch/>
        </p:blipFill>
        <p:spPr>
          <a:xfrm>
            <a:off x="0" y="838200"/>
            <a:ext cx="9144000" cy="5791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50"/>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Clr>
                <a:srgbClr val="7030A0"/>
              </a:buClr>
              <a:buSzPts val="4000"/>
              <a:buFont typeface="Libre Franklin"/>
              <a:buNone/>
            </a:pPr>
            <a:r>
              <a:rPr lang="en-US" dirty="0">
                <a:solidFill>
                  <a:srgbClr val="7030A0"/>
                </a:solidFill>
              </a:rPr>
              <a:t>2</a:t>
            </a:r>
            <a:r>
              <a:rPr lang="en-US" sz="4000" b="0" i="0" u="none" dirty="0" smtClean="0">
                <a:solidFill>
                  <a:srgbClr val="7030A0"/>
                </a:solidFill>
                <a:latin typeface="Libre Franklin"/>
                <a:ea typeface="Libre Franklin"/>
                <a:cs typeface="Libre Franklin"/>
                <a:sym typeface="Libre Franklin"/>
              </a:rPr>
              <a:t>. </a:t>
            </a:r>
            <a:r>
              <a:rPr lang="en-US" sz="4000" b="0" i="0" u="none" dirty="0">
                <a:solidFill>
                  <a:srgbClr val="7030A0"/>
                </a:solidFill>
                <a:latin typeface="Libre Franklin"/>
                <a:ea typeface="Libre Franklin"/>
                <a:cs typeface="Libre Franklin"/>
                <a:sym typeface="Libre Franklin"/>
              </a:rPr>
              <a:t>Questionnaire </a:t>
            </a:r>
            <a:endParaRPr dirty="0"/>
          </a:p>
        </p:txBody>
      </p:sp>
      <p:sp>
        <p:nvSpPr>
          <p:cNvPr id="413" name="Google Shape;413;p50"/>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2210"/>
              <a:buFont typeface="Noto Sans Symbols"/>
              <a:buChar char="⚫"/>
            </a:pPr>
            <a:r>
              <a:rPr lang="en-US" sz="2600" b="0" i="0" u="sng">
                <a:solidFill>
                  <a:schemeClr val="dk1"/>
                </a:solidFill>
                <a:latin typeface="Libre Baskerville"/>
                <a:ea typeface="Libre Baskerville"/>
                <a:cs typeface="Libre Baskerville"/>
                <a:sym typeface="Libre Baskerville"/>
              </a:rPr>
              <a:t>It allows analyst </a:t>
            </a:r>
            <a:r>
              <a:rPr lang="en-US" sz="2600" b="1" i="0" u="sng">
                <a:solidFill>
                  <a:srgbClr val="C00000"/>
                </a:solidFill>
                <a:latin typeface="Libre Baskerville"/>
                <a:ea typeface="Libre Baskerville"/>
                <a:cs typeface="Libre Baskerville"/>
                <a:sym typeface="Libre Baskerville"/>
              </a:rPr>
              <a:t>to collect information about various aspects of a system from a large number of persons</a:t>
            </a:r>
            <a:endParaRPr/>
          </a:p>
          <a:p>
            <a:pPr marL="273050" marR="0" lvl="0" indent="-132715" algn="l" rtl="0">
              <a:lnSpc>
                <a:spcPct val="100000"/>
              </a:lnSpc>
              <a:spcBef>
                <a:spcPts val="500"/>
              </a:spcBef>
              <a:spcAft>
                <a:spcPts val="0"/>
              </a:spcAft>
              <a:buClr>
                <a:schemeClr val="accent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rgbClr val="0070C0"/>
                </a:solidFill>
                <a:latin typeface="Libre Baskerville"/>
                <a:ea typeface="Libre Baskerville"/>
                <a:cs typeface="Libre Baskerville"/>
                <a:sym typeface="Libre Baskerville"/>
              </a:rPr>
              <a:t>Use of </a:t>
            </a:r>
            <a:r>
              <a:rPr lang="en-US" sz="2600" b="1" i="0" u="none">
                <a:solidFill>
                  <a:srgbClr val="0070C0"/>
                </a:solidFill>
                <a:latin typeface="Libre Baskerville"/>
                <a:ea typeface="Libre Baskerville"/>
                <a:cs typeface="Libre Baskerville"/>
                <a:sym typeface="Libre Baskerville"/>
              </a:rPr>
              <a:t>standardized question format can yield more data</a:t>
            </a:r>
            <a:endParaRPr/>
          </a:p>
          <a:p>
            <a:pPr marL="273050" marR="0" lvl="0" indent="-273050" algn="l" rtl="0">
              <a:lnSpc>
                <a:spcPct val="100000"/>
              </a:lnSpc>
              <a:spcBef>
                <a:spcPts val="500"/>
              </a:spcBef>
              <a:spcAft>
                <a:spcPts val="0"/>
              </a:spcAft>
              <a:buClr>
                <a:schemeClr val="accent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rgbClr val="00B050"/>
                </a:solidFill>
                <a:latin typeface="Libre Baskerville"/>
                <a:ea typeface="Libre Baskerville"/>
                <a:cs typeface="Libre Baskerville"/>
                <a:sym typeface="Libre Baskerville"/>
              </a:rPr>
              <a:t>It </a:t>
            </a:r>
            <a:r>
              <a:rPr lang="en-US" sz="2600" b="1" i="0" u="sng">
                <a:solidFill>
                  <a:srgbClr val="00B050"/>
                </a:solidFill>
                <a:latin typeface="Libre Baskerville"/>
                <a:ea typeface="Libre Baskerville"/>
                <a:cs typeface="Libre Baskerville"/>
                <a:sym typeface="Libre Baskerville"/>
              </a:rPr>
              <a:t>does not allow analyst to observe the expressions</a:t>
            </a:r>
            <a:r>
              <a:rPr lang="en-US" sz="2600" b="1" i="0" u="none">
                <a:solidFill>
                  <a:srgbClr val="00B050"/>
                </a:solidFill>
                <a:latin typeface="Libre Baskerville"/>
                <a:ea typeface="Libre Baskerville"/>
                <a:cs typeface="Libre Baskerville"/>
                <a:sym typeface="Libre Baskerville"/>
              </a:rPr>
              <a:t> </a:t>
            </a:r>
            <a:r>
              <a:rPr lang="en-US" sz="2600" b="0" i="0" u="none">
                <a:solidFill>
                  <a:srgbClr val="00B050"/>
                </a:solidFill>
                <a:latin typeface="Libre Baskerville"/>
                <a:ea typeface="Libre Baskerville"/>
                <a:cs typeface="Libre Baskerville"/>
                <a:sym typeface="Libre Baskerville"/>
              </a:rPr>
              <a:t>of respondent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1"/>
          <p:cNvSpPr txBox="1"/>
          <p:nvPr/>
        </p:nvSpPr>
        <p:spPr>
          <a:xfrm>
            <a:off x="838200" y="1600200"/>
            <a:ext cx="6858000" cy="2771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A QUESTIONNAIRE</a:t>
            </a:r>
            <a:br>
              <a:rPr lang="en-US" sz="4400" b="0" i="0" u="none">
                <a:solidFill>
                  <a:schemeClr val="dk2"/>
                </a:solidFill>
                <a:latin typeface="Tahoma"/>
                <a:ea typeface="Tahoma"/>
                <a:cs typeface="Tahoma"/>
                <a:sym typeface="Tahoma"/>
              </a:rPr>
            </a:br>
            <a:r>
              <a:rPr lang="en-US" sz="4400" b="0" i="0" u="none">
                <a:solidFill>
                  <a:schemeClr val="dk2"/>
                </a:solidFill>
                <a:latin typeface="Tahoma"/>
                <a:ea typeface="Tahoma"/>
                <a:cs typeface="Tahoma"/>
                <a:sym typeface="Tahoma"/>
              </a:rPr>
              <a:t> IS ONLY AS GOOD </a:t>
            </a:r>
            <a:br>
              <a:rPr lang="en-US" sz="4400" b="0" i="0" u="none">
                <a:solidFill>
                  <a:schemeClr val="dk2"/>
                </a:solidFill>
                <a:latin typeface="Tahoma"/>
                <a:ea typeface="Tahoma"/>
                <a:cs typeface="Tahoma"/>
                <a:sym typeface="Tahoma"/>
              </a:rPr>
            </a:br>
            <a:r>
              <a:rPr lang="en-US" sz="4400" b="0" i="0" u="none">
                <a:solidFill>
                  <a:schemeClr val="dk2"/>
                </a:solidFill>
                <a:latin typeface="Tahoma"/>
                <a:ea typeface="Tahoma"/>
                <a:cs typeface="Tahoma"/>
                <a:sym typeface="Tahoma"/>
              </a:rPr>
              <a:t>AS THE QUESTIONS </a:t>
            </a:r>
            <a:br>
              <a:rPr lang="en-US" sz="4400" b="0" i="0" u="none">
                <a:solidFill>
                  <a:schemeClr val="dk2"/>
                </a:solidFill>
                <a:latin typeface="Tahoma"/>
                <a:ea typeface="Tahoma"/>
                <a:cs typeface="Tahoma"/>
                <a:sym typeface="Tahoma"/>
              </a:rPr>
            </a:br>
            <a:r>
              <a:rPr lang="en-US" sz="4400" b="0" i="0" u="none">
                <a:solidFill>
                  <a:schemeClr val="dk2"/>
                </a:solidFill>
                <a:latin typeface="Tahoma"/>
                <a:ea typeface="Tahoma"/>
                <a:cs typeface="Tahoma"/>
                <a:sym typeface="Tahoma"/>
              </a:rPr>
              <a:t>IT ASKS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pic>
        <p:nvPicPr>
          <p:cNvPr id="425" name="Google Shape;425;p52"/>
          <p:cNvPicPr preferRelativeResize="0"/>
          <p:nvPr/>
        </p:nvPicPr>
        <p:blipFill rotWithShape="1">
          <a:blip r:embed="rId3">
            <a:alphaModFix/>
          </a:blip>
          <a:srcRect/>
          <a:stretch/>
        </p:blipFill>
        <p:spPr>
          <a:xfrm>
            <a:off x="533400" y="762000"/>
            <a:ext cx="3759200" cy="5162550"/>
          </a:xfrm>
          <a:prstGeom prst="rect">
            <a:avLst/>
          </a:prstGeom>
          <a:noFill/>
          <a:ln>
            <a:noFill/>
          </a:ln>
        </p:spPr>
      </p:pic>
      <p:sp>
        <p:nvSpPr>
          <p:cNvPr id="426" name="Google Shape;426;p52"/>
          <p:cNvSpPr txBox="1"/>
          <p:nvPr/>
        </p:nvSpPr>
        <p:spPr>
          <a:xfrm>
            <a:off x="4572000" y="381000"/>
            <a:ext cx="4343400" cy="21240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3300"/>
              </a:buClr>
              <a:buSzPts val="4400"/>
              <a:buFont typeface="Tahoma"/>
              <a:buNone/>
            </a:pPr>
            <a:r>
              <a:rPr lang="en-US" sz="4400" b="1" i="0" u="none">
                <a:solidFill>
                  <a:srgbClr val="FF3300"/>
                </a:solidFill>
                <a:latin typeface="Tahoma"/>
                <a:ea typeface="Tahoma"/>
                <a:cs typeface="Tahoma"/>
                <a:sym typeface="Tahoma"/>
              </a:rPr>
              <a:t>What is a Questionnaire?</a:t>
            </a:r>
            <a:endParaRPr/>
          </a:p>
        </p:txBody>
      </p:sp>
      <p:sp>
        <p:nvSpPr>
          <p:cNvPr id="427" name="Google Shape;427;p52"/>
          <p:cNvSpPr txBox="1"/>
          <p:nvPr/>
        </p:nvSpPr>
        <p:spPr>
          <a:xfrm>
            <a:off x="4495800" y="2362200"/>
            <a:ext cx="4191000" cy="2678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50"/>
              </a:buClr>
              <a:buSzPts val="2400"/>
              <a:buFont typeface="Tahoma"/>
              <a:buNone/>
            </a:pPr>
            <a:r>
              <a:rPr lang="en-US" sz="2400" b="1" i="0" u="none">
                <a:solidFill>
                  <a:srgbClr val="00B050"/>
                </a:solidFill>
                <a:latin typeface="Tahoma"/>
                <a:ea typeface="Tahoma"/>
                <a:cs typeface="Tahoma"/>
                <a:sym typeface="Tahoma"/>
              </a:rPr>
              <a:t>A set of Questions designed to generate the statistical information from a specific demographic need to accomplish the research objectives</a:t>
            </a:r>
            <a:r>
              <a:rPr lang="en-US" sz="2400" b="0" i="0" u="none">
                <a:solidFill>
                  <a:srgbClr val="00B050"/>
                </a:solidFill>
                <a:latin typeface="Tahoma"/>
                <a:ea typeface="Tahoma"/>
                <a:cs typeface="Tahoma"/>
                <a:sym typeface="Tahoma"/>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7"/>
                                        </p:tgtEl>
                                        <p:attrNameLst>
                                          <p:attrName>style.visibility</p:attrName>
                                        </p:attrNameLst>
                                      </p:cBhvr>
                                      <p:to>
                                        <p:strVal val="visible"/>
                                      </p:to>
                                    </p:set>
                                    <p:animEffect transition="in" filter="fade">
                                      <p:cBhvr>
                                        <p:cTn id="7" dur="500"/>
                                        <p:tgtEl>
                                          <p:spTgt spid="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53"/>
          <p:cNvSpPr txBox="1"/>
          <p:nvPr/>
        </p:nvSpPr>
        <p:spPr>
          <a:xfrm>
            <a:off x="304800" y="549275"/>
            <a:ext cx="8588375" cy="56451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3440D"/>
              </a:buClr>
              <a:buSzPts val="4400"/>
              <a:buFont typeface="Tahoma"/>
              <a:buNone/>
            </a:pPr>
            <a:r>
              <a:rPr lang="en-US" sz="4400" b="0" i="0" u="none">
                <a:solidFill>
                  <a:srgbClr val="F3440D"/>
                </a:solidFill>
                <a:latin typeface="Tahoma"/>
                <a:ea typeface="Tahoma"/>
                <a:cs typeface="Tahoma"/>
                <a:sym typeface="Tahoma"/>
              </a:rPr>
              <a:t>Surveys are more than a collection of unambiguous questions</a:t>
            </a:r>
            <a:endParaRPr/>
          </a:p>
          <a:p>
            <a:pPr marL="0" marR="0" lvl="0" indent="0" algn="l" rtl="0">
              <a:lnSpc>
                <a:spcPct val="100000"/>
              </a:lnSpc>
              <a:spcBef>
                <a:spcPts val="880"/>
              </a:spcBef>
              <a:spcAft>
                <a:spcPts val="0"/>
              </a:spcAft>
              <a:buClr>
                <a:srgbClr val="362CF4"/>
              </a:buClr>
              <a:buSzPts val="4400"/>
              <a:buFont typeface="Tahoma"/>
              <a:buNone/>
            </a:pPr>
            <a:r>
              <a:rPr lang="en-US" sz="4400" b="0" i="0" u="none">
                <a:solidFill>
                  <a:srgbClr val="362CF4"/>
                </a:solidFill>
                <a:latin typeface="Tahoma"/>
                <a:ea typeface="Tahoma"/>
                <a:cs typeface="Tahoma"/>
                <a:sym typeface="Tahoma"/>
              </a:rPr>
              <a:t>How questions are specified and put together will influence the respondents’ willingness to participate &amp; the responses they provide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4"/>
          <p:cNvSpPr txBox="1">
            <a:spLocks noGrp="1"/>
          </p:cNvSpPr>
          <p:nvPr>
            <p:ph type="body" idx="1"/>
          </p:nvPr>
        </p:nvSpPr>
        <p:spPr>
          <a:xfrm>
            <a:off x="381000" y="2057400"/>
            <a:ext cx="8534400" cy="4343400"/>
          </a:xfrm>
          <a:prstGeom prst="rect">
            <a:avLst/>
          </a:prstGeom>
          <a:noFill/>
          <a:ln>
            <a:noFill/>
          </a:ln>
        </p:spPr>
        <p:txBody>
          <a:bodyPr spcFirstLastPara="1" wrap="square" lIns="91425" tIns="45700" rIns="91425" bIns="45700" anchor="t" anchorCtr="0">
            <a:noAutofit/>
          </a:bodyPr>
          <a:lstStyle/>
          <a:p>
            <a:pPr marL="273050" lvl="0" indent="-273050" algn="l" rtl="0">
              <a:lnSpc>
                <a:spcPct val="100000"/>
              </a:lnSpc>
              <a:spcBef>
                <a:spcPts val="0"/>
              </a:spcBef>
              <a:spcAft>
                <a:spcPts val="0"/>
              </a:spcAft>
              <a:buSzPts val="3060"/>
              <a:buNone/>
            </a:pPr>
            <a:r>
              <a:rPr lang="en-US" sz="3600" b="1" i="0" u="none">
                <a:solidFill>
                  <a:schemeClr val="dk1"/>
                </a:solidFill>
                <a:latin typeface="Libre Baskerville"/>
                <a:ea typeface="Libre Baskerville"/>
                <a:cs typeface="Libre Baskerville"/>
                <a:sym typeface="Libre Baskerville"/>
              </a:rPr>
              <a:t>1.</a:t>
            </a:r>
            <a:r>
              <a:rPr lang="en-US" sz="3600" b="0" i="0" u="none">
                <a:solidFill>
                  <a:schemeClr val="dk1"/>
                </a:solidFill>
                <a:latin typeface="Libre Baskerville"/>
                <a:ea typeface="Libre Baskerville"/>
                <a:cs typeface="Libre Baskerville"/>
                <a:sym typeface="Libre Baskerville"/>
              </a:rPr>
              <a:t> </a:t>
            </a:r>
            <a:r>
              <a:rPr lang="en-US" sz="3600" b="1" i="0" u="none">
                <a:solidFill>
                  <a:srgbClr val="FF0000"/>
                </a:solidFill>
                <a:latin typeface="Libre Baskerville"/>
                <a:ea typeface="Libre Baskerville"/>
                <a:cs typeface="Libre Baskerville"/>
                <a:sym typeface="Libre Baskerville"/>
              </a:rPr>
              <a:t>Content</a:t>
            </a:r>
            <a:r>
              <a:rPr lang="en-US" sz="3600" b="1" i="0" u="none">
                <a:solidFill>
                  <a:schemeClr val="dk1"/>
                </a:solidFill>
                <a:latin typeface="Libre Baskerville"/>
                <a:ea typeface="Libre Baskerville"/>
                <a:cs typeface="Libre Baskerville"/>
                <a:sym typeface="Libre Baskerville"/>
              </a:rPr>
              <a:t> - </a:t>
            </a:r>
            <a:r>
              <a:rPr lang="en-US" sz="2400" b="1" i="0" u="none">
                <a:solidFill>
                  <a:schemeClr val="dk1"/>
                </a:solidFill>
                <a:latin typeface="Libre Baskerville"/>
                <a:ea typeface="Libre Baskerville"/>
                <a:cs typeface="Libre Baskerville"/>
                <a:sym typeface="Libre Baskerville"/>
              </a:rPr>
              <a:t>What should be asked?</a:t>
            </a:r>
            <a:r>
              <a:rPr lang="en-US" sz="2600" b="1" i="0" u="none">
                <a:solidFill>
                  <a:schemeClr val="dk1"/>
                </a:solidFill>
                <a:latin typeface="Libre Baskerville"/>
                <a:ea typeface="Libre Baskerville"/>
                <a:cs typeface="Libre Baskerville"/>
                <a:sym typeface="Libre Baskerville"/>
              </a:rPr>
              <a:t> </a:t>
            </a:r>
            <a:endParaRPr/>
          </a:p>
          <a:p>
            <a:pPr marL="273050" lvl="0" indent="-273050" algn="l" rtl="0">
              <a:lnSpc>
                <a:spcPct val="100000"/>
              </a:lnSpc>
              <a:spcBef>
                <a:spcPts val="500"/>
              </a:spcBef>
              <a:spcAft>
                <a:spcPts val="0"/>
              </a:spcAft>
              <a:buSzPts val="3060"/>
              <a:buNone/>
            </a:pPr>
            <a:r>
              <a:rPr lang="en-US" sz="3600" b="1" i="0" u="none">
                <a:solidFill>
                  <a:schemeClr val="dk1"/>
                </a:solidFill>
                <a:latin typeface="Libre Baskerville"/>
                <a:ea typeface="Libre Baskerville"/>
                <a:cs typeface="Libre Baskerville"/>
                <a:sym typeface="Libre Baskerville"/>
              </a:rPr>
              <a:t>2. </a:t>
            </a:r>
            <a:r>
              <a:rPr lang="en-US" sz="3600" b="1" i="0" u="none">
                <a:solidFill>
                  <a:srgbClr val="362CF4"/>
                </a:solidFill>
                <a:latin typeface="Libre Baskerville"/>
                <a:ea typeface="Libre Baskerville"/>
                <a:cs typeface="Libre Baskerville"/>
                <a:sym typeface="Libre Baskerville"/>
              </a:rPr>
              <a:t>Wording</a:t>
            </a:r>
            <a:r>
              <a:rPr lang="en-US" sz="3600" b="1" i="0" u="none">
                <a:solidFill>
                  <a:schemeClr val="dk1"/>
                </a:solidFill>
                <a:latin typeface="Libre Baskerville"/>
                <a:ea typeface="Libre Baskerville"/>
                <a:cs typeface="Libre Baskerville"/>
                <a:sym typeface="Libre Baskerville"/>
              </a:rPr>
              <a:t> - </a:t>
            </a:r>
            <a:r>
              <a:rPr lang="en-US" sz="2400" b="1" i="0" u="none">
                <a:solidFill>
                  <a:schemeClr val="dk1"/>
                </a:solidFill>
                <a:latin typeface="Libre Baskerville"/>
                <a:ea typeface="Libre Baskerville"/>
                <a:cs typeface="Libre Baskerville"/>
                <a:sym typeface="Libre Baskerville"/>
              </a:rPr>
              <a:t>How should each question be phrased?</a:t>
            </a:r>
            <a:endParaRPr/>
          </a:p>
          <a:p>
            <a:pPr marL="273050" lvl="0" indent="-273050" algn="l" rtl="0">
              <a:lnSpc>
                <a:spcPct val="100000"/>
              </a:lnSpc>
              <a:spcBef>
                <a:spcPts val="500"/>
              </a:spcBef>
              <a:spcAft>
                <a:spcPts val="0"/>
              </a:spcAft>
              <a:buSzPts val="3060"/>
              <a:buNone/>
            </a:pPr>
            <a:r>
              <a:rPr lang="en-US" sz="3600" b="1" i="0" u="none">
                <a:solidFill>
                  <a:schemeClr val="dk1"/>
                </a:solidFill>
                <a:latin typeface="Libre Baskerville"/>
                <a:ea typeface="Libre Baskerville"/>
                <a:cs typeface="Libre Baskerville"/>
                <a:sym typeface="Libre Baskerville"/>
              </a:rPr>
              <a:t>3. </a:t>
            </a:r>
            <a:r>
              <a:rPr lang="en-US" sz="3600" b="1" i="0" u="none">
                <a:solidFill>
                  <a:srgbClr val="00B050"/>
                </a:solidFill>
                <a:latin typeface="Libre Baskerville"/>
                <a:ea typeface="Libre Baskerville"/>
                <a:cs typeface="Libre Baskerville"/>
                <a:sym typeface="Libre Baskerville"/>
              </a:rPr>
              <a:t>Sequence</a:t>
            </a:r>
            <a:r>
              <a:rPr lang="en-US" sz="3600" b="1" i="0" u="none">
                <a:solidFill>
                  <a:schemeClr val="dk1"/>
                </a:solidFill>
                <a:latin typeface="Libre Baskerville"/>
                <a:ea typeface="Libre Baskerville"/>
                <a:cs typeface="Libre Baskerville"/>
                <a:sym typeface="Libre Baskerville"/>
              </a:rPr>
              <a:t>  - </a:t>
            </a:r>
            <a:r>
              <a:rPr lang="en-US" sz="2400" b="1" i="0" u="none">
                <a:solidFill>
                  <a:schemeClr val="dk1"/>
                </a:solidFill>
                <a:latin typeface="Libre Baskerville"/>
                <a:ea typeface="Libre Baskerville"/>
                <a:cs typeface="Libre Baskerville"/>
                <a:sym typeface="Libre Baskerville"/>
              </a:rPr>
              <a:t>In what order should the questions be 				presented?</a:t>
            </a:r>
            <a:endParaRPr/>
          </a:p>
          <a:p>
            <a:pPr marL="273050" lvl="0" indent="-273050" algn="l" rtl="0">
              <a:lnSpc>
                <a:spcPct val="100000"/>
              </a:lnSpc>
              <a:spcBef>
                <a:spcPts val="500"/>
              </a:spcBef>
              <a:spcAft>
                <a:spcPts val="0"/>
              </a:spcAft>
              <a:buSzPts val="3060"/>
              <a:buNone/>
            </a:pPr>
            <a:r>
              <a:rPr lang="en-US" sz="3600" b="1" i="0" u="none">
                <a:solidFill>
                  <a:schemeClr val="dk1"/>
                </a:solidFill>
                <a:latin typeface="Libre Baskerville"/>
                <a:ea typeface="Libre Baskerville"/>
                <a:cs typeface="Libre Baskerville"/>
                <a:sym typeface="Libre Baskerville"/>
              </a:rPr>
              <a:t>4. </a:t>
            </a:r>
            <a:r>
              <a:rPr lang="en-US" sz="3600" b="1" i="0" u="none">
                <a:solidFill>
                  <a:srgbClr val="A020AE"/>
                </a:solidFill>
                <a:latin typeface="Libre Baskerville"/>
                <a:ea typeface="Libre Baskerville"/>
                <a:cs typeface="Libre Baskerville"/>
                <a:sym typeface="Libre Baskerville"/>
              </a:rPr>
              <a:t>Layout</a:t>
            </a:r>
            <a:r>
              <a:rPr lang="en-US" sz="3600" b="1" i="0" u="none">
                <a:solidFill>
                  <a:schemeClr val="dk1"/>
                </a:solidFill>
                <a:latin typeface="Libre Baskerville"/>
                <a:ea typeface="Libre Baskerville"/>
                <a:cs typeface="Libre Baskerville"/>
                <a:sym typeface="Libre Baskerville"/>
              </a:rPr>
              <a:t> - </a:t>
            </a:r>
            <a:r>
              <a:rPr lang="en-US" sz="2400" b="1" i="0" u="none">
                <a:solidFill>
                  <a:schemeClr val="dk1"/>
                </a:solidFill>
                <a:latin typeface="Libre Baskerville"/>
                <a:ea typeface="Libre Baskerville"/>
                <a:cs typeface="Libre Baskerville"/>
                <a:sym typeface="Libre Baskerville"/>
              </a:rPr>
              <a:t>What layout will best serve the research 					objectives?</a:t>
            </a:r>
            <a:endParaRPr/>
          </a:p>
          <a:p>
            <a:pPr marL="273050" lvl="0" indent="-143510" algn="l" rtl="0">
              <a:spcBef>
                <a:spcPts val="575"/>
              </a:spcBef>
              <a:spcAft>
                <a:spcPts val="0"/>
              </a:spcAft>
              <a:buSzPts val="2040"/>
              <a:buNone/>
            </a:pPr>
            <a:endParaRPr sz="2400" b="1" i="0" u="none">
              <a:solidFill>
                <a:schemeClr val="dk1"/>
              </a:solidFill>
              <a:latin typeface="Libre Baskerville"/>
              <a:ea typeface="Libre Baskerville"/>
              <a:cs typeface="Libre Baskerville"/>
              <a:sym typeface="Libre Baskerville"/>
            </a:endParaRPr>
          </a:p>
        </p:txBody>
      </p:sp>
      <p:sp>
        <p:nvSpPr>
          <p:cNvPr id="440" name="Google Shape;440;p54"/>
          <p:cNvSpPr txBox="1"/>
          <p:nvPr/>
        </p:nvSpPr>
        <p:spPr>
          <a:xfrm>
            <a:off x="381000" y="381000"/>
            <a:ext cx="8534400" cy="14319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The Major Decisions in Questionnaire Design</a:t>
            </a:r>
            <a:endParaRPr/>
          </a:p>
        </p:txBody>
      </p:sp>
      <p:sp>
        <p:nvSpPr>
          <p:cNvPr id="441" name="Google Shape;441;p54"/>
          <p:cNvSpPr txBox="1"/>
          <p:nvPr/>
        </p:nvSpPr>
        <p:spPr>
          <a:xfrm>
            <a:off x="685800" y="5638800"/>
            <a:ext cx="8001000" cy="9540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Calibri"/>
              <a:buNone/>
            </a:pPr>
            <a:r>
              <a:rPr lang="en-US" sz="2800" b="1" i="0" u="none">
                <a:solidFill>
                  <a:schemeClr val="dk1"/>
                </a:solidFill>
                <a:latin typeface="Calibri"/>
                <a:ea typeface="Calibri"/>
                <a:cs typeface="Calibri"/>
                <a:sym typeface="Calibri"/>
              </a:rPr>
              <a:t>The most difficult step is specifying exactly what information is to be collected from each respondent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1"/>
                                        </p:tgtEl>
                                        <p:attrNameLst>
                                          <p:attrName>style.visibility</p:attrName>
                                        </p:attrNameLst>
                                      </p:cBhvr>
                                      <p:to>
                                        <p:strVal val="visible"/>
                                      </p:to>
                                    </p:set>
                                    <p:animEffect transition="in" filter="fade">
                                      <p:cBhvr>
                                        <p:cTn id="7" dur="500"/>
                                        <p:tgtEl>
                                          <p:spTgt spid="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a:spLocks noGrp="1"/>
          </p:cNvSpPr>
          <p:nvPr>
            <p:ph type="ctrTitle"/>
          </p:nvPr>
        </p:nvSpPr>
        <p:spPr>
          <a:xfrm>
            <a:off x="609600" y="0"/>
            <a:ext cx="8229600" cy="1470025"/>
          </a:xfrm>
          <a:prstGeom prst="rect">
            <a:avLst/>
          </a:prstGeom>
          <a:noFill/>
          <a:ln>
            <a:noFill/>
          </a:ln>
        </p:spPr>
        <p:txBody>
          <a:bodyPr spcFirstLastPara="1" wrap="square" lIns="91425" tIns="45700" rIns="91425" bIns="91425" anchor="ctr" anchorCtr="0">
            <a:noAutofit/>
          </a:bodyPr>
          <a:lstStyle/>
          <a:p>
            <a:pPr marL="0" lvl="0" indent="0" algn="ctr" rtl="0">
              <a:lnSpc>
                <a:spcPct val="100000"/>
              </a:lnSpc>
              <a:spcBef>
                <a:spcPts val="0"/>
              </a:spcBef>
              <a:spcAft>
                <a:spcPts val="0"/>
              </a:spcAft>
              <a:buClr>
                <a:srgbClr val="362CF4"/>
              </a:buClr>
              <a:buSzPts val="4000"/>
              <a:buFont typeface="Libre Franklin"/>
              <a:buNone/>
            </a:pPr>
            <a:r>
              <a:rPr lang="en-US" sz="4000" b="0" i="0" u="none">
                <a:solidFill>
                  <a:srgbClr val="362CF4"/>
                </a:solidFill>
                <a:latin typeface="Libre Franklin"/>
                <a:ea typeface="Libre Franklin"/>
                <a:cs typeface="Libre Franklin"/>
                <a:sym typeface="Libre Franklin"/>
              </a:rPr>
              <a:t>Feasibility study</a:t>
            </a:r>
            <a:endParaRPr/>
          </a:p>
        </p:txBody>
      </p:sp>
      <p:pic>
        <p:nvPicPr>
          <p:cNvPr id="106" name="Google Shape;106;p4" descr="stone-balance-installations-by-michael-grab3.jpg"/>
          <p:cNvPicPr preferRelativeResize="0"/>
          <p:nvPr/>
        </p:nvPicPr>
        <p:blipFill rotWithShape="1">
          <a:blip r:embed="rId3">
            <a:alphaModFix/>
          </a:blip>
          <a:srcRect/>
          <a:stretch/>
        </p:blipFill>
        <p:spPr>
          <a:xfrm>
            <a:off x="122830" y="3070746"/>
            <a:ext cx="8871045" cy="338464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5"/>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Clr>
                <a:schemeClr val="dk2"/>
              </a:buClr>
              <a:buSzPts val="4000"/>
              <a:buFont typeface="Libre Franklin"/>
              <a:buNone/>
            </a:pPr>
            <a:r>
              <a:rPr lang="en-US" sz="4000" b="0" i="0" u="none">
                <a:solidFill>
                  <a:schemeClr val="dk2"/>
                </a:solidFill>
                <a:latin typeface="Libre Franklin"/>
                <a:ea typeface="Libre Franklin"/>
                <a:cs typeface="Libre Franklin"/>
                <a:sym typeface="Libre Franklin"/>
              </a:rPr>
              <a:t>Content</a:t>
            </a:r>
            <a:endParaRPr/>
          </a:p>
        </p:txBody>
      </p:sp>
      <p:sp>
        <p:nvSpPr>
          <p:cNvPr id="447" name="Google Shape;447;p55"/>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 How requirement questions.</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 Where requirement questions.</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 When requirement questions.</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 Who requirement questions.</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 What requirement questions.</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 Why requirement questions.</a:t>
            </a:r>
            <a:endParaRPr/>
          </a:p>
          <a:p>
            <a:pPr marL="273050" marR="0" lvl="0" indent="-132715" algn="l" rtl="0">
              <a:spcBef>
                <a:spcPts val="575"/>
              </a:spcBef>
              <a:spcAft>
                <a:spcPts val="0"/>
              </a:spcAft>
              <a:buClr>
                <a:schemeClr val="accent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56"/>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Clr>
                <a:schemeClr val="dk2"/>
              </a:buClr>
              <a:buSzPts val="4000"/>
              <a:buFont typeface="Libre Franklin"/>
              <a:buNone/>
            </a:pPr>
            <a:r>
              <a:rPr lang="en-US" sz="4000" b="0" i="0" u="none">
                <a:solidFill>
                  <a:schemeClr val="dk2"/>
                </a:solidFill>
                <a:latin typeface="Libre Franklin"/>
                <a:ea typeface="Libre Franklin"/>
                <a:cs typeface="Libre Franklin"/>
                <a:sym typeface="Libre Franklin"/>
              </a:rPr>
              <a:t>How Requirement Questions</a:t>
            </a:r>
            <a:endParaRPr/>
          </a:p>
        </p:txBody>
      </p:sp>
      <p:sp>
        <p:nvSpPr>
          <p:cNvPr id="453" name="Google Shape;453;p56"/>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 How will you use this feature?</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Is this feature a process and, if so, what are the steps? Or, what questions can I ask to ascertain the steps?</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How might we achieve in this business need?</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How might we think about this feature a bit differently?</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How will we know this is complete?</a:t>
            </a:r>
            <a:endParaRPr/>
          </a:p>
          <a:p>
            <a:pPr marL="273050" marR="0" lvl="0" indent="-132715" algn="l" rtl="0">
              <a:spcBef>
                <a:spcPts val="575"/>
              </a:spcBef>
              <a:spcAft>
                <a:spcPts val="0"/>
              </a:spcAft>
              <a:buClr>
                <a:schemeClr val="accent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57"/>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Clr>
                <a:schemeClr val="dk2"/>
              </a:buClr>
              <a:buSzPts val="4000"/>
              <a:buFont typeface="Libre Franklin"/>
              <a:buNone/>
            </a:pPr>
            <a:r>
              <a:rPr lang="en-US" sz="4000" b="0" i="0" u="none">
                <a:solidFill>
                  <a:schemeClr val="dk2"/>
                </a:solidFill>
                <a:latin typeface="Libre Franklin"/>
                <a:ea typeface="Libre Franklin"/>
                <a:cs typeface="Libre Franklin"/>
                <a:sym typeface="Libre Franklin"/>
              </a:rPr>
              <a:t> Where requirement questions.</a:t>
            </a:r>
            <a:br>
              <a:rPr lang="en-US" sz="4000" b="0" i="0" u="none">
                <a:solidFill>
                  <a:schemeClr val="dk2"/>
                </a:solidFill>
                <a:latin typeface="Libre Franklin"/>
                <a:ea typeface="Libre Franklin"/>
                <a:cs typeface="Libre Franklin"/>
                <a:sym typeface="Libre Franklin"/>
              </a:rPr>
            </a:br>
            <a:endParaRPr/>
          </a:p>
        </p:txBody>
      </p:sp>
      <p:sp>
        <p:nvSpPr>
          <p:cNvPr id="459" name="Google Shape;459;p57"/>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Where does the process start?</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Where would the user access this feature?</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Where would the user be located physically when using this feature?</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Where would be the results be visible?</a:t>
            </a:r>
            <a:endParaRPr/>
          </a:p>
          <a:p>
            <a:pPr marL="273050" marR="0" lvl="0" indent="-132715" algn="l" rtl="0">
              <a:spcBef>
                <a:spcPts val="575"/>
              </a:spcBef>
              <a:spcAft>
                <a:spcPts val="0"/>
              </a:spcAft>
              <a:buClr>
                <a:schemeClr val="accent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58"/>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US" sz="4000" b="0" i="0" u="none">
                <a:solidFill>
                  <a:schemeClr val="dk2"/>
                </a:solidFill>
                <a:latin typeface="Libre Franklin"/>
                <a:ea typeface="Libre Franklin"/>
                <a:cs typeface="Libre Franklin"/>
                <a:sym typeface="Libre Franklin"/>
              </a:rPr>
              <a:t> When requirement questions.</a:t>
            </a:r>
            <a:br>
              <a:rPr lang="en-US" sz="4000" b="0" i="0" u="none">
                <a:solidFill>
                  <a:schemeClr val="dk2"/>
                </a:solidFill>
                <a:latin typeface="Libre Franklin"/>
                <a:ea typeface="Libre Franklin"/>
                <a:cs typeface="Libre Franklin"/>
                <a:sym typeface="Libre Franklin"/>
              </a:rPr>
            </a:br>
            <a:endParaRPr/>
          </a:p>
        </p:txBody>
      </p:sp>
      <p:sp>
        <p:nvSpPr>
          <p:cNvPr id="465" name="Google Shape;465;p58"/>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When will this feature be used?</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When do you need to know about…?</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When will the feature fail?</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When will we be ready to start?</a:t>
            </a:r>
            <a:endParaRPr/>
          </a:p>
          <a:p>
            <a:pPr marL="273050" marR="0" lvl="0" indent="-132715" algn="l" rtl="0">
              <a:spcBef>
                <a:spcPts val="575"/>
              </a:spcBef>
              <a:spcAft>
                <a:spcPts val="0"/>
              </a:spcAft>
              <a:buClr>
                <a:schemeClr val="accent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9"/>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US" sz="4000" b="0" i="0" u="none">
                <a:solidFill>
                  <a:schemeClr val="dk2"/>
                </a:solidFill>
                <a:latin typeface="Libre Franklin"/>
                <a:ea typeface="Libre Franklin"/>
                <a:cs typeface="Libre Franklin"/>
                <a:sym typeface="Libre Franklin"/>
              </a:rPr>
              <a:t>Who requirement questions.</a:t>
            </a:r>
            <a:endParaRPr/>
          </a:p>
        </p:txBody>
      </p:sp>
      <p:sp>
        <p:nvSpPr>
          <p:cNvPr id="471" name="Google Shape;471;p59"/>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Who will use this feature?</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Who will deliver the inputs for the feature?</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Who will receive the outputs of the feature?</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Who will learn about the results of someone using this feature?</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Who can I ask to learn more about this?</a:t>
            </a:r>
            <a:endParaRPr/>
          </a:p>
          <a:p>
            <a:pPr marL="273050" marR="0" lvl="0" indent="-132715" algn="l" rtl="0">
              <a:spcBef>
                <a:spcPts val="575"/>
              </a:spcBef>
              <a:spcAft>
                <a:spcPts val="0"/>
              </a:spcAft>
              <a:buClr>
                <a:schemeClr val="accent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60"/>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US" sz="4000" b="0" i="0" u="none">
                <a:solidFill>
                  <a:schemeClr val="dk2"/>
                </a:solidFill>
                <a:latin typeface="Libre Franklin"/>
                <a:ea typeface="Libre Franklin"/>
                <a:cs typeface="Libre Franklin"/>
                <a:sym typeface="Libre Franklin"/>
              </a:rPr>
              <a:t> What requirement questions.</a:t>
            </a:r>
            <a:br>
              <a:rPr lang="en-US" sz="4000" b="0" i="0" u="none">
                <a:solidFill>
                  <a:schemeClr val="dk2"/>
                </a:solidFill>
                <a:latin typeface="Libre Franklin"/>
                <a:ea typeface="Libre Franklin"/>
                <a:cs typeface="Libre Franklin"/>
                <a:sym typeface="Libre Franklin"/>
              </a:rPr>
            </a:br>
            <a:endParaRPr/>
          </a:p>
        </p:txBody>
      </p:sp>
      <p:sp>
        <p:nvSpPr>
          <p:cNvPr id="477" name="Google Shape;477;p60"/>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3050" marR="0" lvl="0" indent="-273050" algn="l" rtl="0">
              <a:lnSpc>
                <a:spcPct val="90000"/>
              </a:lnSpc>
              <a:spcBef>
                <a:spcPts val="0"/>
              </a:spcBef>
              <a:spcAft>
                <a:spcPts val="0"/>
              </a:spcAft>
              <a:buClr>
                <a:schemeClr val="accent1"/>
              </a:buClr>
              <a:buSzPts val="2040"/>
              <a:buFont typeface="Noto Sans Symbols"/>
              <a:buChar char="⚫"/>
            </a:pPr>
            <a:r>
              <a:rPr lang="en-US" sz="2400" b="0" i="0" u="none">
                <a:solidFill>
                  <a:schemeClr val="dk1"/>
                </a:solidFill>
                <a:latin typeface="Libre Baskerville"/>
                <a:ea typeface="Libre Baskerville"/>
                <a:cs typeface="Libre Baskerville"/>
                <a:sym typeface="Libre Baskerville"/>
              </a:rPr>
              <a:t>What do I know about this feature?</a:t>
            </a:r>
            <a:endParaRPr/>
          </a:p>
          <a:p>
            <a:pPr marL="273050" marR="0" lvl="0" indent="-273050" algn="l" rtl="0">
              <a:lnSpc>
                <a:spcPct val="90000"/>
              </a:lnSpc>
              <a:spcBef>
                <a:spcPts val="500"/>
              </a:spcBef>
              <a:spcAft>
                <a:spcPts val="0"/>
              </a:spcAft>
              <a:buClr>
                <a:schemeClr val="accent1"/>
              </a:buClr>
              <a:buSzPts val="2040"/>
              <a:buFont typeface="Noto Sans Symbols"/>
              <a:buChar char="⚫"/>
            </a:pPr>
            <a:r>
              <a:rPr lang="en-US" sz="2400" b="0" i="0" u="none">
                <a:solidFill>
                  <a:schemeClr val="dk1"/>
                </a:solidFill>
                <a:latin typeface="Libre Baskerville"/>
                <a:ea typeface="Libre Baskerville"/>
                <a:cs typeface="Libre Baskerville"/>
                <a:sym typeface="Libre Baskerville"/>
              </a:rPr>
              <a:t>Or, what assumptions am I making about this feature that I need to confirm?</a:t>
            </a:r>
            <a:endParaRPr/>
          </a:p>
          <a:p>
            <a:pPr marL="273050" marR="0" lvl="0" indent="-273050" algn="l" rtl="0">
              <a:lnSpc>
                <a:spcPct val="90000"/>
              </a:lnSpc>
              <a:spcBef>
                <a:spcPts val="500"/>
              </a:spcBef>
              <a:spcAft>
                <a:spcPts val="0"/>
              </a:spcAft>
              <a:buClr>
                <a:schemeClr val="accent1"/>
              </a:buClr>
              <a:buSzPts val="2040"/>
              <a:buFont typeface="Noto Sans Symbols"/>
              <a:buChar char="⚫"/>
            </a:pPr>
            <a:r>
              <a:rPr lang="en-US" sz="2400" b="0" i="0" u="none">
                <a:solidFill>
                  <a:schemeClr val="dk1"/>
                </a:solidFill>
                <a:latin typeface="Libre Baskerville"/>
                <a:ea typeface="Libre Baskerville"/>
                <a:cs typeface="Libre Baskerville"/>
                <a:sym typeface="Libre Baskerville"/>
              </a:rPr>
              <a:t>What does this feature need to do?</a:t>
            </a:r>
            <a:endParaRPr/>
          </a:p>
          <a:p>
            <a:pPr marL="273050" marR="0" lvl="0" indent="-273050" algn="l" rtl="0">
              <a:lnSpc>
                <a:spcPct val="90000"/>
              </a:lnSpc>
              <a:spcBef>
                <a:spcPts val="500"/>
              </a:spcBef>
              <a:spcAft>
                <a:spcPts val="0"/>
              </a:spcAft>
              <a:buClr>
                <a:schemeClr val="accent1"/>
              </a:buClr>
              <a:buSzPts val="2040"/>
              <a:buFont typeface="Noto Sans Symbols"/>
              <a:buChar char="⚫"/>
            </a:pPr>
            <a:r>
              <a:rPr lang="en-US" sz="2400" b="0" i="0" u="none">
                <a:solidFill>
                  <a:schemeClr val="dk1"/>
                </a:solidFill>
                <a:latin typeface="Libre Baskerville"/>
                <a:ea typeface="Libre Baskerville"/>
                <a:cs typeface="Libre Baskerville"/>
                <a:sym typeface="Libre Baskerville"/>
              </a:rPr>
              <a:t>What is the end result of doing this?</a:t>
            </a:r>
            <a:endParaRPr/>
          </a:p>
          <a:p>
            <a:pPr marL="273050" marR="0" lvl="0" indent="-273050" algn="l" rtl="0">
              <a:lnSpc>
                <a:spcPct val="90000"/>
              </a:lnSpc>
              <a:spcBef>
                <a:spcPts val="500"/>
              </a:spcBef>
              <a:spcAft>
                <a:spcPts val="0"/>
              </a:spcAft>
              <a:buClr>
                <a:schemeClr val="accent1"/>
              </a:buClr>
              <a:buSzPts val="2040"/>
              <a:buFont typeface="Noto Sans Symbols"/>
              <a:buChar char="⚫"/>
            </a:pPr>
            <a:r>
              <a:rPr lang="en-US" sz="2400" b="0" i="0" u="none">
                <a:solidFill>
                  <a:schemeClr val="dk1"/>
                </a:solidFill>
                <a:latin typeface="Libre Baskerville"/>
                <a:ea typeface="Libre Baskerville"/>
                <a:cs typeface="Libre Baskerville"/>
                <a:sym typeface="Libre Baskerville"/>
              </a:rPr>
              <a:t>What are the pieces of this feature?</a:t>
            </a:r>
            <a:endParaRPr/>
          </a:p>
          <a:p>
            <a:pPr marL="273050" marR="0" lvl="0" indent="-273050" algn="l" rtl="0">
              <a:lnSpc>
                <a:spcPct val="90000"/>
              </a:lnSpc>
              <a:spcBef>
                <a:spcPts val="500"/>
              </a:spcBef>
              <a:spcAft>
                <a:spcPts val="0"/>
              </a:spcAft>
              <a:buClr>
                <a:schemeClr val="accent1"/>
              </a:buClr>
              <a:buSzPts val="2040"/>
              <a:buFont typeface="Noto Sans Symbols"/>
              <a:buChar char="⚫"/>
            </a:pPr>
            <a:r>
              <a:rPr lang="en-US" sz="2400" b="0" i="0" u="none">
                <a:solidFill>
                  <a:schemeClr val="dk1"/>
                </a:solidFill>
                <a:latin typeface="Libre Baskerville"/>
                <a:ea typeface="Libre Baskerville"/>
                <a:cs typeface="Libre Baskerville"/>
                <a:sym typeface="Libre Baskerville"/>
              </a:rPr>
              <a:t>What needs to happen next?</a:t>
            </a:r>
            <a:endParaRPr/>
          </a:p>
          <a:p>
            <a:pPr marL="273050" marR="0" lvl="0" indent="-273050" algn="l" rtl="0">
              <a:lnSpc>
                <a:spcPct val="90000"/>
              </a:lnSpc>
              <a:spcBef>
                <a:spcPts val="500"/>
              </a:spcBef>
              <a:spcAft>
                <a:spcPts val="0"/>
              </a:spcAft>
              <a:buClr>
                <a:schemeClr val="accent1"/>
              </a:buClr>
              <a:buSzPts val="2040"/>
              <a:buFont typeface="Noto Sans Symbols"/>
              <a:buChar char="⚫"/>
            </a:pPr>
            <a:r>
              <a:rPr lang="en-US" sz="2400" b="0" i="0" u="none">
                <a:solidFill>
                  <a:schemeClr val="dk1"/>
                </a:solidFill>
                <a:latin typeface="Libre Baskerville"/>
                <a:ea typeface="Libre Baskerville"/>
                <a:cs typeface="Libre Baskerville"/>
                <a:sym typeface="Libre Baskerville"/>
              </a:rPr>
              <a:t>What must happen before?</a:t>
            </a:r>
            <a:endParaRPr/>
          </a:p>
          <a:p>
            <a:pPr marL="273050" marR="0" lvl="0" indent="-273050" algn="l" rtl="0">
              <a:lnSpc>
                <a:spcPct val="90000"/>
              </a:lnSpc>
              <a:spcBef>
                <a:spcPts val="500"/>
              </a:spcBef>
              <a:spcAft>
                <a:spcPts val="0"/>
              </a:spcAft>
              <a:buClr>
                <a:schemeClr val="accent1"/>
              </a:buClr>
              <a:buSzPts val="2040"/>
              <a:buFont typeface="Noto Sans Symbols"/>
              <a:buChar char="⚫"/>
            </a:pPr>
            <a:r>
              <a:rPr lang="en-US" sz="2400" b="0" i="0" u="none">
                <a:solidFill>
                  <a:schemeClr val="dk1"/>
                </a:solidFill>
                <a:latin typeface="Libre Baskerville"/>
                <a:ea typeface="Libre Baskerville"/>
                <a:cs typeface="Libre Baskerville"/>
                <a:sym typeface="Libre Baskerville"/>
              </a:rPr>
              <a:t>What if….? Think of all the alternative scenarios and ask questions about what should happen if those scenarios are true.</a:t>
            </a:r>
            <a:endParaRPr/>
          </a:p>
          <a:p>
            <a:pPr marL="273050" marR="0" lvl="0" indent="-273050" algn="l" rtl="0">
              <a:lnSpc>
                <a:spcPct val="90000"/>
              </a:lnSpc>
              <a:spcBef>
                <a:spcPts val="500"/>
              </a:spcBef>
              <a:spcAft>
                <a:spcPts val="0"/>
              </a:spcAft>
              <a:buClr>
                <a:schemeClr val="accent1"/>
              </a:buClr>
              <a:buSzPts val="2040"/>
              <a:buFont typeface="Noto Sans Symbols"/>
              <a:buChar char="⚫"/>
            </a:pPr>
            <a:r>
              <a:rPr lang="en-US" sz="2400" b="0" i="0" u="none">
                <a:solidFill>
                  <a:schemeClr val="dk1"/>
                </a:solidFill>
                <a:latin typeface="Libre Baskerville"/>
                <a:ea typeface="Libre Baskerville"/>
                <a:cs typeface="Libre Baskerville"/>
                <a:sym typeface="Libre Baskerville"/>
              </a:rPr>
              <a:t>What needs to be tracked?</a:t>
            </a:r>
            <a:endParaRPr/>
          </a:p>
          <a:p>
            <a:pPr marL="273050" marR="0" lvl="0" indent="-143510" algn="l" rtl="0">
              <a:spcBef>
                <a:spcPts val="575"/>
              </a:spcBef>
              <a:spcAft>
                <a:spcPts val="0"/>
              </a:spcAft>
              <a:buClr>
                <a:schemeClr val="accent1"/>
              </a:buClr>
              <a:buSzPts val="2040"/>
              <a:buFont typeface="Noto Sans Symbols"/>
              <a:buNone/>
            </a:pPr>
            <a:endParaRPr sz="2400" b="0" i="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61"/>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US" sz="4000" b="0" i="0" u="none">
                <a:solidFill>
                  <a:schemeClr val="dk2"/>
                </a:solidFill>
                <a:latin typeface="Libre Franklin"/>
                <a:ea typeface="Libre Franklin"/>
                <a:cs typeface="Libre Franklin"/>
                <a:sym typeface="Libre Franklin"/>
              </a:rPr>
              <a:t> Why requirement questions.</a:t>
            </a:r>
            <a:br>
              <a:rPr lang="en-US" sz="4000" b="0" i="0" u="none">
                <a:solidFill>
                  <a:schemeClr val="dk2"/>
                </a:solidFill>
                <a:latin typeface="Libre Franklin"/>
                <a:ea typeface="Libre Franklin"/>
                <a:cs typeface="Libre Franklin"/>
                <a:sym typeface="Libre Franklin"/>
              </a:rPr>
            </a:br>
            <a:endParaRPr/>
          </a:p>
        </p:txBody>
      </p:sp>
      <p:sp>
        <p:nvSpPr>
          <p:cNvPr id="483" name="Google Shape;483;p61"/>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Why questions are great wrap-up questions as they help confirm that the requirements you just elicited map back to a need you identified when you scoped the project.</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Is there any other way to accomplish this?</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Does this feature meet the business need and solve the problem we’re trying to solve?</a:t>
            </a:r>
            <a:endParaRPr/>
          </a:p>
          <a:p>
            <a:pPr marL="273050" marR="0" lvl="0" indent="-132715" algn="l" rtl="0">
              <a:spcBef>
                <a:spcPts val="575"/>
              </a:spcBef>
              <a:spcAft>
                <a:spcPts val="0"/>
              </a:spcAft>
              <a:buClr>
                <a:schemeClr val="accent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Shape 487"/>
        <p:cNvGrpSpPr/>
        <p:nvPr/>
      </p:nvGrpSpPr>
      <p:grpSpPr>
        <a:xfrm>
          <a:off x="0" y="0"/>
          <a:ext cx="0" cy="0"/>
          <a:chOff x="0" y="0"/>
          <a:chExt cx="0" cy="0"/>
        </a:xfrm>
      </p:grpSpPr>
      <p:sp>
        <p:nvSpPr>
          <p:cNvPr id="488" name="Google Shape;488;p62"/>
          <p:cNvSpPr txBox="1">
            <a:spLocks noGrp="1"/>
          </p:cNvSpPr>
          <p:nvPr>
            <p:ph type="title"/>
          </p:nvPr>
        </p:nvSpPr>
        <p:spPr>
          <a:xfrm>
            <a:off x="685800" y="0"/>
            <a:ext cx="7772400" cy="838200"/>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Clr>
                <a:srgbClr val="7030A0"/>
              </a:buClr>
              <a:buSzPts val="4000"/>
              <a:buFont typeface="Libre Franklin"/>
              <a:buNone/>
            </a:pPr>
            <a:r>
              <a:rPr lang="en-US" sz="4000" b="0" i="0" u="none">
                <a:solidFill>
                  <a:srgbClr val="7030A0"/>
                </a:solidFill>
                <a:latin typeface="Libre Franklin"/>
                <a:ea typeface="Libre Franklin"/>
                <a:cs typeface="Libre Franklin"/>
                <a:sym typeface="Libre Franklin"/>
              </a:rPr>
              <a:t>Advantages of questionnaire</a:t>
            </a:r>
            <a:endParaRPr/>
          </a:p>
        </p:txBody>
      </p:sp>
      <p:sp>
        <p:nvSpPr>
          <p:cNvPr id="489" name="Google Shape;489;p62"/>
          <p:cNvSpPr txBox="1">
            <a:spLocks noGrp="1"/>
          </p:cNvSpPr>
          <p:nvPr>
            <p:ph type="body" idx="1"/>
          </p:nvPr>
        </p:nvSpPr>
        <p:spPr>
          <a:xfrm>
            <a:off x="152400" y="914400"/>
            <a:ext cx="8839200" cy="5638800"/>
          </a:xfrm>
          <a:prstGeom prst="rect">
            <a:avLst/>
          </a:prstGeom>
          <a:noFill/>
          <a:ln>
            <a:noFill/>
          </a:ln>
        </p:spPr>
        <p:txBody>
          <a:bodyPr spcFirstLastPara="1" wrap="square" lIns="91425" tIns="45700" rIns="91425" bIns="45700" anchor="t" anchorCtr="0">
            <a:noAutofit/>
          </a:bodyPr>
          <a:lstStyle/>
          <a:p>
            <a:pPr marL="609600" marR="0" lvl="0" indent="-609600" algn="l" rtl="0">
              <a:lnSpc>
                <a:spcPct val="100000"/>
              </a:lnSpc>
              <a:spcBef>
                <a:spcPts val="0"/>
              </a:spcBef>
              <a:spcAft>
                <a:spcPts val="0"/>
              </a:spcAft>
              <a:buClr>
                <a:schemeClr val="dk1"/>
              </a:buClr>
              <a:buSzPts val="2380"/>
              <a:buFont typeface="Noto Sans Symbols"/>
              <a:buAutoNum type="arabicPeriod"/>
            </a:pPr>
            <a:r>
              <a:rPr lang="en-US" sz="2800" b="0" i="0" u="none">
                <a:solidFill>
                  <a:srgbClr val="DF6C5D"/>
                </a:solidFill>
                <a:latin typeface="Libre Baskerville"/>
                <a:ea typeface="Libre Baskerville"/>
                <a:cs typeface="Libre Baskerville"/>
                <a:sym typeface="Libre Baskerville"/>
              </a:rPr>
              <a:t>It is </a:t>
            </a:r>
            <a:r>
              <a:rPr lang="en-US" sz="2800" b="1" i="0" u="sng">
                <a:solidFill>
                  <a:srgbClr val="FF0000"/>
                </a:solidFill>
                <a:latin typeface="Libre Baskerville"/>
                <a:ea typeface="Libre Baskerville"/>
                <a:cs typeface="Libre Baskerville"/>
                <a:sym typeface="Libre Baskerville"/>
              </a:rPr>
              <a:t>economical</a:t>
            </a:r>
            <a:endParaRPr sz="2800" b="0" i="0" u="sng">
              <a:solidFill>
                <a:srgbClr val="DF6C5D"/>
              </a:solidFill>
              <a:latin typeface="Libre Baskerville"/>
              <a:ea typeface="Libre Baskerville"/>
              <a:cs typeface="Libre Baskerville"/>
              <a:sym typeface="Libre Baskerville"/>
            </a:endParaRPr>
          </a:p>
          <a:p>
            <a:pPr marL="609600" marR="0" lvl="0" indent="-458469" algn="l" rtl="0">
              <a:lnSpc>
                <a:spcPct val="100000"/>
              </a:lnSpc>
              <a:spcBef>
                <a:spcPts val="500"/>
              </a:spcBef>
              <a:spcAft>
                <a:spcPts val="0"/>
              </a:spcAft>
              <a:buClr>
                <a:schemeClr val="dk1"/>
              </a:buClr>
              <a:buSzPts val="2380"/>
              <a:buFont typeface="Noto Sans Symbols"/>
              <a:buNone/>
            </a:pPr>
            <a:endParaRPr sz="2800" b="0" i="0" u="none">
              <a:solidFill>
                <a:srgbClr val="DF6C5D"/>
              </a:solidFill>
              <a:latin typeface="Libre Baskerville"/>
              <a:ea typeface="Libre Baskerville"/>
              <a:cs typeface="Libre Baskerville"/>
              <a:sym typeface="Libre Baskerville"/>
            </a:endParaRPr>
          </a:p>
          <a:p>
            <a:pPr marL="609600" marR="0" lvl="0" indent="-609600" algn="l" rtl="0">
              <a:lnSpc>
                <a:spcPct val="100000"/>
              </a:lnSpc>
              <a:spcBef>
                <a:spcPts val="500"/>
              </a:spcBef>
              <a:spcAft>
                <a:spcPts val="0"/>
              </a:spcAft>
              <a:buClr>
                <a:schemeClr val="dk1"/>
              </a:buClr>
              <a:buSzPts val="2380"/>
              <a:buFont typeface="Noto Sans Symbols"/>
              <a:buAutoNum type="arabicPeriod"/>
            </a:pPr>
            <a:r>
              <a:rPr lang="en-US" sz="2800" b="0" i="0" u="none">
                <a:solidFill>
                  <a:srgbClr val="DF6C5D"/>
                </a:solidFill>
                <a:latin typeface="Libre Baskerville"/>
                <a:ea typeface="Libre Baskerville"/>
                <a:cs typeface="Libre Baskerville"/>
                <a:sym typeface="Libre Baskerville"/>
              </a:rPr>
              <a:t>It can be </a:t>
            </a:r>
            <a:r>
              <a:rPr lang="en-US" sz="2800" b="1" i="0" u="none">
                <a:solidFill>
                  <a:srgbClr val="362CF4"/>
                </a:solidFill>
                <a:latin typeface="Libre Baskerville"/>
                <a:ea typeface="Libre Baskerville"/>
                <a:cs typeface="Libre Baskerville"/>
                <a:sym typeface="Libre Baskerville"/>
              </a:rPr>
              <a:t>administered to a large number of individuals simultaneously</a:t>
            </a:r>
            <a:endParaRPr/>
          </a:p>
          <a:p>
            <a:pPr marL="609600" marR="0" lvl="0" indent="-458469" algn="l" rtl="0">
              <a:lnSpc>
                <a:spcPct val="100000"/>
              </a:lnSpc>
              <a:spcBef>
                <a:spcPts val="500"/>
              </a:spcBef>
              <a:spcAft>
                <a:spcPts val="0"/>
              </a:spcAft>
              <a:buClr>
                <a:schemeClr val="dk1"/>
              </a:buClr>
              <a:buSzPts val="2380"/>
              <a:buFont typeface="Noto Sans Symbols"/>
              <a:buNone/>
            </a:pPr>
            <a:endParaRPr sz="2800" b="0" i="0" u="none">
              <a:solidFill>
                <a:schemeClr val="dk1"/>
              </a:solidFill>
              <a:latin typeface="Libre Baskerville"/>
              <a:ea typeface="Libre Baskerville"/>
              <a:cs typeface="Libre Baskerville"/>
              <a:sym typeface="Libre Baskerville"/>
            </a:endParaRPr>
          </a:p>
          <a:p>
            <a:pPr marL="609600" marR="0" lvl="0" indent="-609600" algn="l" rtl="0">
              <a:lnSpc>
                <a:spcPct val="100000"/>
              </a:lnSpc>
              <a:spcBef>
                <a:spcPts val="500"/>
              </a:spcBef>
              <a:spcAft>
                <a:spcPts val="0"/>
              </a:spcAft>
              <a:buClr>
                <a:schemeClr val="dk1"/>
              </a:buClr>
              <a:buSzPts val="2380"/>
              <a:buFont typeface="Noto Sans Symbols"/>
              <a:buAutoNum type="arabicPeriod"/>
            </a:pPr>
            <a:r>
              <a:rPr lang="en-US" sz="2800" b="1" i="0" u="none">
                <a:solidFill>
                  <a:srgbClr val="00B050"/>
                </a:solidFill>
                <a:latin typeface="Libre Baskerville"/>
                <a:ea typeface="Libre Baskerville"/>
                <a:cs typeface="Libre Baskerville"/>
                <a:sym typeface="Libre Baskerville"/>
              </a:rPr>
              <a:t>Respondents feel greater confidence</a:t>
            </a:r>
            <a:endParaRPr/>
          </a:p>
          <a:p>
            <a:pPr marL="609600" marR="0" lvl="0" indent="-458469" algn="l" rtl="0">
              <a:lnSpc>
                <a:spcPct val="100000"/>
              </a:lnSpc>
              <a:spcBef>
                <a:spcPts val="500"/>
              </a:spcBef>
              <a:spcAft>
                <a:spcPts val="0"/>
              </a:spcAft>
              <a:buClr>
                <a:schemeClr val="dk1"/>
              </a:buClr>
              <a:buSzPts val="2380"/>
              <a:buFont typeface="Noto Sans Symbols"/>
              <a:buNone/>
            </a:pPr>
            <a:endParaRPr sz="2800" b="0" i="0" u="none">
              <a:solidFill>
                <a:srgbClr val="00B050"/>
              </a:solidFill>
              <a:latin typeface="Libre Baskerville"/>
              <a:ea typeface="Libre Baskerville"/>
              <a:cs typeface="Libre Baskerville"/>
              <a:sym typeface="Libre Baskerville"/>
            </a:endParaRPr>
          </a:p>
          <a:p>
            <a:pPr marL="609600" marR="0" lvl="0" indent="-609600" algn="l" rtl="0">
              <a:lnSpc>
                <a:spcPct val="100000"/>
              </a:lnSpc>
              <a:spcBef>
                <a:spcPts val="500"/>
              </a:spcBef>
              <a:spcAft>
                <a:spcPts val="0"/>
              </a:spcAft>
              <a:buClr>
                <a:schemeClr val="dk1"/>
              </a:buClr>
              <a:buSzPts val="2380"/>
              <a:buFont typeface="Noto Sans Symbols"/>
              <a:buAutoNum type="arabicPeriod"/>
            </a:pPr>
            <a:r>
              <a:rPr lang="en-US" sz="2800" b="1" i="0" u="none">
                <a:solidFill>
                  <a:srgbClr val="A020AE"/>
                </a:solidFill>
                <a:latin typeface="Libre Baskerville"/>
                <a:ea typeface="Libre Baskerville"/>
                <a:cs typeface="Libre Baskerville"/>
                <a:sym typeface="Libre Baskerville"/>
              </a:rPr>
              <a:t>It places less pressure on subjects for immediate responses</a:t>
            </a:r>
            <a:endParaRPr/>
          </a:p>
          <a:p>
            <a:pPr marL="273050" marR="0" lvl="0" indent="-121920" algn="l" rtl="0">
              <a:spcBef>
                <a:spcPts val="575"/>
              </a:spcBef>
              <a:spcAft>
                <a:spcPts val="0"/>
              </a:spcAft>
              <a:buClr>
                <a:schemeClr val="accent1"/>
              </a:buClr>
              <a:buSzPts val="2380"/>
              <a:buFont typeface="Noto Sans Symbols"/>
              <a:buNone/>
            </a:pPr>
            <a:endParaRPr sz="2800" b="1" i="0" u="none">
              <a:solidFill>
                <a:srgbClr val="A020AE"/>
              </a:solidFill>
              <a:latin typeface="Libre Baskerville"/>
              <a:ea typeface="Libre Baskerville"/>
              <a:cs typeface="Libre Baskerville"/>
              <a:sym typeface="Libre Baskervill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3"/>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rgbClr val="7030A0"/>
              </a:buClr>
              <a:buSzPts val="4000"/>
              <a:buFont typeface="Libre Franklin"/>
              <a:buNone/>
            </a:pPr>
            <a:r>
              <a:rPr lang="en-US" sz="4000" b="0" i="0" u="none">
                <a:solidFill>
                  <a:srgbClr val="7030A0"/>
                </a:solidFill>
                <a:latin typeface="Libre Franklin"/>
                <a:ea typeface="Libre Franklin"/>
                <a:cs typeface="Libre Franklin"/>
                <a:sym typeface="Libre Franklin"/>
              </a:rPr>
              <a:t>Disadvantages of questionnaire </a:t>
            </a:r>
            <a:endParaRPr/>
          </a:p>
        </p:txBody>
      </p:sp>
      <p:sp>
        <p:nvSpPr>
          <p:cNvPr id="495" name="Google Shape;495;p63"/>
          <p:cNvSpPr txBox="1">
            <a:spLocks noGrp="1"/>
          </p:cNvSpPr>
          <p:nvPr>
            <p:ph type="body" idx="1"/>
          </p:nvPr>
        </p:nvSpPr>
        <p:spPr>
          <a:xfrm>
            <a:off x="304800" y="1447800"/>
            <a:ext cx="8686800" cy="4572000"/>
          </a:xfrm>
          <a:prstGeom prst="rect">
            <a:avLst/>
          </a:prstGeom>
          <a:noFill/>
          <a:ln>
            <a:noFill/>
          </a:ln>
        </p:spPr>
        <p:txBody>
          <a:bodyPr spcFirstLastPara="1" wrap="square" lIns="91425" tIns="45700" rIns="91425" bIns="45700" anchor="t" anchorCtr="0">
            <a:noAutofit/>
          </a:bodyPr>
          <a:lstStyle/>
          <a:p>
            <a:pPr marL="609600" marR="0" lvl="0" indent="-469265" algn="l" rtl="0">
              <a:lnSpc>
                <a:spcPct val="100000"/>
              </a:lnSpc>
              <a:spcBef>
                <a:spcPts val="0"/>
              </a:spcBef>
              <a:spcAft>
                <a:spcPts val="0"/>
              </a:spcAft>
              <a:buClr>
                <a:schemeClr val="dk1"/>
              </a:buClr>
              <a:buSzPts val="2210"/>
              <a:buFont typeface="Noto Sans Symbols"/>
              <a:buNone/>
            </a:pPr>
            <a:endParaRPr sz="2600" b="1" i="0" u="none">
              <a:solidFill>
                <a:srgbClr val="C00000"/>
              </a:solidFill>
              <a:latin typeface="Libre Baskerville"/>
              <a:ea typeface="Libre Baskerville"/>
              <a:cs typeface="Libre Baskerville"/>
              <a:sym typeface="Libre Baskerville"/>
            </a:endParaRPr>
          </a:p>
          <a:p>
            <a:pPr marL="609600" marR="0" lvl="0" indent="-609600" algn="l" rtl="0">
              <a:lnSpc>
                <a:spcPct val="100000"/>
              </a:lnSpc>
              <a:spcBef>
                <a:spcPts val="500"/>
              </a:spcBef>
              <a:spcAft>
                <a:spcPts val="0"/>
              </a:spcAft>
              <a:buClr>
                <a:schemeClr val="dk1"/>
              </a:buClr>
              <a:buSzPts val="2210"/>
              <a:buFont typeface="Noto Sans Symbols"/>
              <a:buAutoNum type="arabicPeriod"/>
            </a:pPr>
            <a:r>
              <a:rPr lang="en-US" sz="2600" b="1" i="0" u="none">
                <a:solidFill>
                  <a:srgbClr val="C00000"/>
                </a:solidFill>
                <a:latin typeface="Libre Baskerville"/>
                <a:ea typeface="Libre Baskerville"/>
                <a:cs typeface="Libre Baskerville"/>
                <a:sym typeface="Libre Baskerville"/>
              </a:rPr>
              <a:t>Low percentage of returns</a:t>
            </a:r>
            <a:endParaRPr/>
          </a:p>
          <a:p>
            <a:pPr marL="609600" marR="0" lvl="0" indent="-469265" algn="l" rtl="0">
              <a:lnSpc>
                <a:spcPct val="100000"/>
              </a:lnSpc>
              <a:spcBef>
                <a:spcPts val="500"/>
              </a:spcBef>
              <a:spcAft>
                <a:spcPts val="0"/>
              </a:spcAft>
              <a:buClr>
                <a:schemeClr val="dk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a:p>
            <a:pPr marL="609600" marR="0" lvl="0" indent="-609600" algn="l" rtl="0">
              <a:lnSpc>
                <a:spcPct val="100000"/>
              </a:lnSpc>
              <a:spcBef>
                <a:spcPts val="500"/>
              </a:spcBef>
              <a:spcAft>
                <a:spcPts val="0"/>
              </a:spcAft>
              <a:buClr>
                <a:schemeClr val="dk1"/>
              </a:buClr>
              <a:buSzPts val="2210"/>
              <a:buFont typeface="Noto Sans Symbols"/>
              <a:buAutoNum type="arabicPeriod"/>
            </a:pPr>
            <a:r>
              <a:rPr lang="en-US" sz="2600" b="1" i="0" u="none">
                <a:solidFill>
                  <a:srgbClr val="00B0F0"/>
                </a:solidFill>
                <a:latin typeface="Libre Baskerville"/>
                <a:ea typeface="Libre Baskerville"/>
                <a:cs typeface="Libre Baskerville"/>
                <a:sym typeface="Libre Baskerville"/>
              </a:rPr>
              <a:t>Many people have difficulty expressing themselves in writing</a:t>
            </a:r>
            <a:endParaRPr/>
          </a:p>
          <a:p>
            <a:pPr marL="609600" marR="0" lvl="0" indent="-609600" algn="l" rtl="0">
              <a:lnSpc>
                <a:spcPct val="100000"/>
              </a:lnSpc>
              <a:spcBef>
                <a:spcPts val="500"/>
              </a:spcBef>
              <a:spcAft>
                <a:spcPts val="0"/>
              </a:spcAft>
              <a:buClr>
                <a:schemeClr val="accent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a:p>
            <a:pPr marL="609600" marR="0" lvl="0" indent="-609600" algn="l" rtl="0">
              <a:lnSpc>
                <a:spcPct val="100000"/>
              </a:lnSpc>
              <a:spcBef>
                <a:spcPts val="500"/>
              </a:spcBef>
              <a:spcAft>
                <a:spcPts val="0"/>
              </a:spcAft>
              <a:buClr>
                <a:schemeClr val="accent1"/>
              </a:buClr>
              <a:buSzPts val="2210"/>
              <a:buFont typeface="Noto Sans Symbols"/>
              <a:buNone/>
            </a:pPr>
            <a:r>
              <a:rPr lang="en-US" sz="2600" b="0" i="0" u="none">
                <a:solidFill>
                  <a:schemeClr val="dk1"/>
                </a:solidFill>
                <a:latin typeface="Libre Baskerville"/>
                <a:ea typeface="Libre Baskerville"/>
                <a:cs typeface="Libre Baskerville"/>
                <a:sym typeface="Libre Baskerville"/>
              </a:rPr>
              <a:t>3. 	</a:t>
            </a:r>
            <a:r>
              <a:rPr lang="en-US" sz="2600" b="1" i="0" u="none">
                <a:solidFill>
                  <a:srgbClr val="00B050"/>
                </a:solidFill>
                <a:latin typeface="Libre Baskerville"/>
                <a:ea typeface="Libre Baskerville"/>
                <a:cs typeface="Libre Baskerville"/>
                <a:sym typeface="Libre Baskerville"/>
              </a:rPr>
              <a:t>Many dislike writing</a:t>
            </a:r>
            <a:endParaRPr/>
          </a:p>
          <a:p>
            <a:pPr marL="609600" marR="0" lvl="0" indent="-469265" algn="l" rtl="0">
              <a:lnSpc>
                <a:spcPct val="100000"/>
              </a:lnSpc>
              <a:spcBef>
                <a:spcPts val="500"/>
              </a:spcBef>
              <a:spcAft>
                <a:spcPts val="0"/>
              </a:spcAft>
              <a:buClr>
                <a:schemeClr val="dk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a:p>
            <a:pPr marL="609600" marR="0" lvl="0" indent="-609600" algn="l" rtl="0">
              <a:lnSpc>
                <a:spcPct val="100000"/>
              </a:lnSpc>
              <a:spcBef>
                <a:spcPts val="500"/>
              </a:spcBef>
              <a:spcAft>
                <a:spcPts val="0"/>
              </a:spcAft>
              <a:buClr>
                <a:schemeClr val="accent1"/>
              </a:buClr>
              <a:buSzPts val="2210"/>
              <a:buFont typeface="Noto Sans Symbols"/>
              <a:buNone/>
            </a:pPr>
            <a:r>
              <a:rPr lang="en-US" sz="2600" b="1" i="0" u="none">
                <a:solidFill>
                  <a:srgbClr val="7030A0"/>
                </a:solidFill>
                <a:latin typeface="Libre Baskerville"/>
                <a:ea typeface="Libre Baskerville"/>
                <a:cs typeface="Libre Baskerville"/>
                <a:sym typeface="Libre Baskerville"/>
              </a:rPr>
              <a:t>     so interview is superior to questionnaire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64"/>
          <p:cNvSpPr txBox="1">
            <a:spLocks noGrp="1"/>
          </p:cNvSpPr>
          <p:nvPr>
            <p:ph type="title"/>
          </p:nvPr>
        </p:nvSpPr>
        <p:spPr>
          <a:xfrm>
            <a:off x="914400" y="274637"/>
            <a:ext cx="7772400" cy="1020762"/>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endParaRPr sz="4000">
              <a:solidFill>
                <a:schemeClr val="dk2"/>
              </a:solidFill>
              <a:latin typeface="Libre Franklin"/>
              <a:ea typeface="Libre Franklin"/>
              <a:cs typeface="Libre Franklin"/>
              <a:sym typeface="Libre Franklin"/>
            </a:endParaRPr>
          </a:p>
        </p:txBody>
      </p:sp>
      <p:sp>
        <p:nvSpPr>
          <p:cNvPr id="501" name="Google Shape;501;p64"/>
          <p:cNvSpPr txBox="1">
            <a:spLocks noGrp="1"/>
          </p:cNvSpPr>
          <p:nvPr>
            <p:ph type="body" idx="1"/>
          </p:nvPr>
        </p:nvSpPr>
        <p:spPr>
          <a:xfrm>
            <a:off x="457200" y="1524000"/>
            <a:ext cx="8229600" cy="5059362"/>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Two types of questionnaire are there</a:t>
            </a:r>
            <a:endParaRPr/>
          </a:p>
          <a:p>
            <a:pPr marL="273050" marR="0" lvl="0" indent="-132715" algn="l" rtl="0">
              <a:lnSpc>
                <a:spcPct val="100000"/>
              </a:lnSpc>
              <a:spcBef>
                <a:spcPts val="500"/>
              </a:spcBef>
              <a:spcAft>
                <a:spcPts val="0"/>
              </a:spcAft>
              <a:buClr>
                <a:schemeClr val="accent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a:p>
            <a:pPr marL="273050" marR="0" lvl="0" indent="-273050" algn="l" rtl="0">
              <a:lnSpc>
                <a:spcPct val="100000"/>
              </a:lnSpc>
              <a:spcBef>
                <a:spcPts val="500"/>
              </a:spcBef>
              <a:spcAft>
                <a:spcPts val="0"/>
              </a:spcAft>
              <a:buClr>
                <a:schemeClr val="accent1"/>
              </a:buClr>
              <a:buSzPts val="2210"/>
              <a:buFont typeface="Noto Sans Symbols"/>
              <a:buNone/>
            </a:pPr>
            <a:r>
              <a:rPr lang="en-US" sz="2600" b="0" i="0" u="none">
                <a:solidFill>
                  <a:schemeClr val="dk1"/>
                </a:solidFill>
                <a:latin typeface="Libre Baskerville"/>
                <a:ea typeface="Libre Baskerville"/>
                <a:cs typeface="Libre Baskerville"/>
                <a:sym typeface="Libre Baskerville"/>
              </a:rPr>
              <a:t>     1. Open-ended questionnaire</a:t>
            </a:r>
            <a:endParaRPr/>
          </a:p>
          <a:p>
            <a:pPr marL="273050" marR="0" lvl="0" indent="-273050" algn="l" rtl="0">
              <a:lnSpc>
                <a:spcPct val="100000"/>
              </a:lnSpc>
              <a:spcBef>
                <a:spcPts val="500"/>
              </a:spcBef>
              <a:spcAft>
                <a:spcPts val="0"/>
              </a:spcAft>
              <a:buClr>
                <a:schemeClr val="accent1"/>
              </a:buClr>
              <a:buSzPts val="2210"/>
              <a:buFont typeface="Noto Sans Symbols"/>
              <a:buNone/>
            </a:pPr>
            <a:r>
              <a:rPr lang="en-US" sz="2600" b="0" i="0" u="none">
                <a:solidFill>
                  <a:schemeClr val="dk1"/>
                </a:solidFill>
                <a:latin typeface="Libre Baskerville"/>
                <a:ea typeface="Libre Baskerville"/>
                <a:cs typeface="Libre Baskerville"/>
                <a:sym typeface="Libre Baskerville"/>
              </a:rPr>
              <a:t>     2. Closed-ended questionnaire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a:spLocks noGrp="1"/>
          </p:cNvSpPr>
          <p:nvPr>
            <p:ph type="title"/>
          </p:nvPr>
        </p:nvSpPr>
        <p:spPr>
          <a:xfrm>
            <a:off x="457200" y="685800"/>
            <a:ext cx="8229600" cy="685800"/>
          </a:xfrm>
          <a:prstGeom prst="rect">
            <a:avLst/>
          </a:prstGeom>
          <a:noFill/>
          <a:ln>
            <a:noFill/>
          </a:ln>
        </p:spPr>
        <p:txBody>
          <a:bodyPr spcFirstLastPara="1" wrap="square" lIns="91425" tIns="45700" rIns="91425" bIns="91425" anchor="b" anchorCtr="0">
            <a:normAutofit fontScale="90000"/>
          </a:bodyPr>
          <a:lstStyle/>
          <a:p>
            <a:pPr marL="0" lvl="0" indent="0" algn="l" rtl="0">
              <a:lnSpc>
                <a:spcPct val="100000"/>
              </a:lnSpc>
              <a:spcBef>
                <a:spcPts val="0"/>
              </a:spcBef>
              <a:spcAft>
                <a:spcPts val="0"/>
              </a:spcAft>
              <a:buClr>
                <a:srgbClr val="C00000"/>
              </a:buClr>
              <a:buSzPts val="4800"/>
              <a:buFont typeface="Libre Baskerville"/>
              <a:buNone/>
            </a:pPr>
            <a:r>
              <a:rPr lang="en-US" sz="4800" b="1" i="0" u="none">
                <a:solidFill>
                  <a:srgbClr val="C00000"/>
                </a:solidFill>
                <a:latin typeface="Libre Baskerville"/>
                <a:ea typeface="Libre Baskerville"/>
                <a:cs typeface="Libre Baskerville"/>
                <a:sym typeface="Libre Baskerville"/>
              </a:rPr>
              <a:t>What is a Feasibility Study</a:t>
            </a:r>
            <a:endParaRPr/>
          </a:p>
        </p:txBody>
      </p:sp>
      <p:sp>
        <p:nvSpPr>
          <p:cNvPr id="112" name="Google Shape;112;p5"/>
          <p:cNvSpPr txBox="1">
            <a:spLocks noGrp="1"/>
          </p:cNvSpPr>
          <p:nvPr>
            <p:ph type="body" idx="1"/>
          </p:nvPr>
        </p:nvSpPr>
        <p:spPr>
          <a:xfrm>
            <a:off x="286603" y="2286000"/>
            <a:ext cx="8171597" cy="3429000"/>
          </a:xfrm>
          <a:prstGeom prst="rect">
            <a:avLst/>
          </a:prstGeom>
          <a:noFill/>
          <a:ln>
            <a:noFill/>
          </a:ln>
        </p:spPr>
        <p:txBody>
          <a:bodyPr spcFirstLastPara="1" wrap="square" lIns="91425" tIns="45700" rIns="91425" bIns="45700" anchor="t" anchorCtr="0">
            <a:noAutofit/>
          </a:bodyPr>
          <a:lstStyle/>
          <a:p>
            <a:pPr marL="273050" marR="0" lvl="0" indent="-273050" algn="ctr" rtl="0">
              <a:lnSpc>
                <a:spcPct val="100000"/>
              </a:lnSpc>
              <a:spcBef>
                <a:spcPts val="0"/>
              </a:spcBef>
              <a:spcAft>
                <a:spcPts val="0"/>
              </a:spcAft>
              <a:buClr>
                <a:schemeClr val="accent1"/>
              </a:buClr>
              <a:buSzPts val="3060"/>
              <a:buFont typeface="Noto Sans Symbols"/>
              <a:buNone/>
            </a:pPr>
            <a:r>
              <a:rPr lang="en-US" sz="3600" b="0" i="0" u="none" dirty="0">
                <a:solidFill>
                  <a:srgbClr val="FF0000"/>
                </a:solidFill>
                <a:latin typeface="Libre Baskerville"/>
                <a:ea typeface="Libre Baskerville"/>
                <a:cs typeface="Libre Baskerville"/>
                <a:sym typeface="Libre Baskerville"/>
              </a:rPr>
              <a:t>Is this a good business idea?</a:t>
            </a:r>
            <a:endParaRPr dirty="0"/>
          </a:p>
          <a:p>
            <a:pPr marL="273050" marR="0" lvl="0" indent="-273050" algn="ctr" rtl="0">
              <a:lnSpc>
                <a:spcPct val="100000"/>
              </a:lnSpc>
              <a:spcBef>
                <a:spcPts val="500"/>
              </a:spcBef>
              <a:spcAft>
                <a:spcPts val="0"/>
              </a:spcAft>
              <a:buClr>
                <a:schemeClr val="accent1"/>
              </a:buClr>
              <a:buSzPts val="3060"/>
              <a:buFont typeface="Noto Sans Symbols"/>
              <a:buNone/>
            </a:pPr>
            <a:endParaRPr sz="3600" b="0" i="0" u="none" dirty="0">
              <a:solidFill>
                <a:schemeClr val="dk1"/>
              </a:solidFill>
              <a:latin typeface="Libre Baskerville"/>
              <a:ea typeface="Libre Baskerville"/>
              <a:cs typeface="Libre Baskerville"/>
              <a:sym typeface="Libre Baskerville"/>
            </a:endParaRPr>
          </a:p>
          <a:p>
            <a:pPr marL="273050" marR="0" lvl="0" indent="-273050" algn="ctr" rtl="0">
              <a:lnSpc>
                <a:spcPct val="100000"/>
              </a:lnSpc>
              <a:spcBef>
                <a:spcPts val="500"/>
              </a:spcBef>
              <a:spcAft>
                <a:spcPts val="0"/>
              </a:spcAft>
              <a:buClr>
                <a:schemeClr val="accent1"/>
              </a:buClr>
              <a:buSzPts val="3060"/>
              <a:buFont typeface="Noto Sans Symbols"/>
              <a:buNone/>
            </a:pPr>
            <a:r>
              <a:rPr lang="en-US" sz="3600" b="0" i="0" u="none" dirty="0">
                <a:solidFill>
                  <a:schemeClr val="dk1"/>
                </a:solidFill>
                <a:latin typeface="Libre Baskerville"/>
                <a:ea typeface="Libre Baskerville"/>
                <a:cs typeface="Libre Baskerville"/>
                <a:sym typeface="Libre Baskerville"/>
              </a:rPr>
              <a:t>Helps answer the question of whether to go forward with the business idea.</a:t>
            </a:r>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65"/>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rgbClr val="00B050"/>
              </a:buClr>
              <a:buSzPts val="4000"/>
              <a:buFont typeface="Libre Franklin"/>
              <a:buNone/>
            </a:pPr>
            <a:r>
              <a:rPr lang="en-US" sz="4000" b="0" i="0" u="none">
                <a:solidFill>
                  <a:srgbClr val="00B050"/>
                </a:solidFill>
                <a:latin typeface="Libre Franklin"/>
                <a:ea typeface="Libre Franklin"/>
                <a:cs typeface="Libre Franklin"/>
                <a:sym typeface="Libre Franklin"/>
              </a:rPr>
              <a:t>Open-ended questionnaire</a:t>
            </a:r>
            <a:endParaRPr/>
          </a:p>
        </p:txBody>
      </p:sp>
      <p:sp>
        <p:nvSpPr>
          <p:cNvPr id="507" name="Google Shape;507;p65"/>
          <p:cNvSpPr txBox="1">
            <a:spLocks noGrp="1"/>
          </p:cNvSpPr>
          <p:nvPr>
            <p:ph type="body" idx="1"/>
          </p:nvPr>
        </p:nvSpPr>
        <p:spPr>
          <a:xfrm>
            <a:off x="457200" y="1600200"/>
            <a:ext cx="8229600" cy="51054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It </a:t>
            </a:r>
            <a:r>
              <a:rPr lang="en-US" sz="2600" b="0" i="0" u="sng">
                <a:solidFill>
                  <a:schemeClr val="dk1"/>
                </a:solidFill>
                <a:latin typeface="Libre Baskerville"/>
                <a:ea typeface="Libre Baskerville"/>
                <a:cs typeface="Libre Baskerville"/>
                <a:sym typeface="Libre Baskerville"/>
              </a:rPr>
              <a:t>requires no response direction or specific response</a:t>
            </a:r>
            <a:endParaRPr/>
          </a:p>
          <a:p>
            <a:pPr marL="273050" marR="0" lvl="0" indent="-273050" algn="l" rtl="0">
              <a:lnSpc>
                <a:spcPct val="100000"/>
              </a:lnSpc>
              <a:spcBef>
                <a:spcPts val="500"/>
              </a:spcBef>
              <a:spcAft>
                <a:spcPts val="0"/>
              </a:spcAft>
              <a:buClr>
                <a:schemeClr val="accent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They are used to learn about </a:t>
            </a:r>
            <a:r>
              <a:rPr lang="en-US" sz="2600" b="1" i="0" u="none">
                <a:solidFill>
                  <a:srgbClr val="A020AE"/>
                </a:solidFill>
                <a:latin typeface="Libre Baskerville"/>
                <a:ea typeface="Libre Baskerville"/>
                <a:cs typeface="Libre Baskerville"/>
                <a:sym typeface="Libre Baskerville"/>
              </a:rPr>
              <a:t>feelings</a:t>
            </a:r>
            <a:r>
              <a:rPr lang="en-US" sz="2600" b="0" i="0" u="none">
                <a:solidFill>
                  <a:schemeClr val="dk1"/>
                </a:solidFill>
                <a:latin typeface="Libre Baskerville"/>
                <a:ea typeface="Libre Baskerville"/>
                <a:cs typeface="Libre Baskerville"/>
                <a:sym typeface="Libre Baskerville"/>
              </a:rPr>
              <a:t>, </a:t>
            </a:r>
            <a:r>
              <a:rPr lang="en-US" sz="2600" b="1" i="0" u="none">
                <a:solidFill>
                  <a:srgbClr val="A020AE"/>
                </a:solidFill>
                <a:latin typeface="Libre Baskerville"/>
                <a:ea typeface="Libre Baskerville"/>
                <a:cs typeface="Libre Baskerville"/>
                <a:sym typeface="Libre Baskerville"/>
              </a:rPr>
              <a:t>opinions</a:t>
            </a:r>
            <a:r>
              <a:rPr lang="en-US" sz="2600" b="0" i="0" u="none">
                <a:solidFill>
                  <a:schemeClr val="dk1"/>
                </a:solidFill>
                <a:latin typeface="Libre Baskerville"/>
                <a:ea typeface="Libre Baskerville"/>
                <a:cs typeface="Libre Baskerville"/>
                <a:sym typeface="Libre Baskerville"/>
              </a:rPr>
              <a:t>, and </a:t>
            </a:r>
            <a:r>
              <a:rPr lang="en-US" sz="2600" b="1" i="0" u="none">
                <a:solidFill>
                  <a:srgbClr val="A020AE"/>
                </a:solidFill>
                <a:latin typeface="Libre Baskerville"/>
                <a:ea typeface="Libre Baskerville"/>
                <a:cs typeface="Libre Baskerville"/>
                <a:sym typeface="Libre Baskerville"/>
              </a:rPr>
              <a:t>general</a:t>
            </a:r>
            <a:r>
              <a:rPr lang="en-US" sz="2600" b="1" i="0" u="none">
                <a:solidFill>
                  <a:schemeClr val="dk1"/>
                </a:solidFill>
                <a:latin typeface="Libre Baskerville"/>
                <a:ea typeface="Libre Baskerville"/>
                <a:cs typeface="Libre Baskerville"/>
                <a:sym typeface="Libre Baskerville"/>
              </a:rPr>
              <a:t> </a:t>
            </a:r>
            <a:r>
              <a:rPr lang="en-US" sz="2600" b="1" i="0" u="none">
                <a:solidFill>
                  <a:srgbClr val="A020AE"/>
                </a:solidFill>
                <a:latin typeface="Libre Baskerville"/>
                <a:ea typeface="Libre Baskerville"/>
                <a:cs typeface="Libre Baskerville"/>
                <a:sym typeface="Libre Baskerville"/>
              </a:rPr>
              <a:t>experiences</a:t>
            </a:r>
            <a:endParaRPr/>
          </a:p>
          <a:p>
            <a:pPr marL="273050" marR="0" lvl="0" indent="-132715" algn="l" rtl="0">
              <a:lnSpc>
                <a:spcPct val="100000"/>
              </a:lnSpc>
              <a:spcBef>
                <a:spcPts val="500"/>
              </a:spcBef>
              <a:spcAft>
                <a:spcPts val="0"/>
              </a:spcAft>
              <a:buClr>
                <a:schemeClr val="accent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1" i="0" u="none">
                <a:solidFill>
                  <a:schemeClr val="dk1"/>
                </a:solidFill>
                <a:latin typeface="Libre Baskerville"/>
                <a:ea typeface="Libre Baskerville"/>
                <a:cs typeface="Libre Baskerville"/>
                <a:sym typeface="Libre Baskerville"/>
              </a:rPr>
              <a:t>It is used </a:t>
            </a:r>
            <a:r>
              <a:rPr lang="en-US" sz="2600" b="1" i="0" u="none">
                <a:solidFill>
                  <a:srgbClr val="362CF4"/>
                </a:solidFill>
                <a:latin typeface="Libre Baskerville"/>
                <a:ea typeface="Libre Baskerville"/>
                <a:cs typeface="Libre Baskerville"/>
                <a:sym typeface="Libre Baskerville"/>
              </a:rPr>
              <a:t>to explore a process or problem</a:t>
            </a:r>
            <a:endParaRPr/>
          </a:p>
          <a:p>
            <a:pPr marL="273050" marR="0" lvl="0" indent="-132715" algn="l" rtl="0">
              <a:lnSpc>
                <a:spcPct val="100000"/>
              </a:lnSpc>
              <a:spcBef>
                <a:spcPts val="500"/>
              </a:spcBef>
              <a:spcAft>
                <a:spcPts val="0"/>
              </a:spcAft>
              <a:buClr>
                <a:schemeClr val="accent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Main drawback is the </a:t>
            </a:r>
            <a:r>
              <a:rPr lang="en-US" sz="2600" b="1" i="0" u="sng">
                <a:solidFill>
                  <a:srgbClr val="FF0000"/>
                </a:solidFill>
                <a:latin typeface="Libre Baskerville"/>
                <a:ea typeface="Libre Baskerville"/>
                <a:cs typeface="Libre Baskerville"/>
                <a:sym typeface="Libre Baskerville"/>
              </a:rPr>
              <a:t>difficulty of interpreting subjective answers and tedious responses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66"/>
          <p:cNvSpPr txBox="1">
            <a:spLocks noGrp="1"/>
          </p:cNvSpPr>
          <p:nvPr>
            <p:ph type="title"/>
          </p:nvPr>
        </p:nvSpPr>
        <p:spPr>
          <a:xfrm>
            <a:off x="914400" y="274637"/>
            <a:ext cx="7772400" cy="792162"/>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rgbClr val="00B050"/>
              </a:buClr>
              <a:buSzPts val="4000"/>
              <a:buFont typeface="Libre Franklin"/>
              <a:buNone/>
            </a:pPr>
            <a:r>
              <a:rPr lang="en-US" sz="4000" b="0" i="0" u="none">
                <a:solidFill>
                  <a:srgbClr val="00B050"/>
                </a:solidFill>
                <a:latin typeface="Libre Franklin"/>
                <a:ea typeface="Libre Franklin"/>
                <a:cs typeface="Libre Franklin"/>
                <a:sym typeface="Libre Franklin"/>
              </a:rPr>
              <a:t>Closed-ended questionnaire</a:t>
            </a:r>
            <a:endParaRPr/>
          </a:p>
        </p:txBody>
      </p:sp>
      <p:sp>
        <p:nvSpPr>
          <p:cNvPr id="513" name="Google Shape;513;p66"/>
          <p:cNvSpPr txBox="1">
            <a:spLocks noGrp="1"/>
          </p:cNvSpPr>
          <p:nvPr>
            <p:ph type="body" idx="1"/>
          </p:nvPr>
        </p:nvSpPr>
        <p:spPr>
          <a:xfrm>
            <a:off x="228600" y="1143000"/>
            <a:ext cx="8915400" cy="55626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2380"/>
              <a:buFont typeface="Noto Sans Symbols"/>
              <a:buChar char="⚫"/>
            </a:pPr>
            <a:r>
              <a:rPr lang="en-US" sz="2800" b="0" i="0" u="none">
                <a:solidFill>
                  <a:schemeClr val="dk1"/>
                </a:solidFill>
                <a:latin typeface="Libre Baskerville"/>
                <a:ea typeface="Libre Baskerville"/>
                <a:cs typeface="Libre Baskerville"/>
                <a:sym typeface="Libre Baskerville"/>
              </a:rPr>
              <a:t>In this </a:t>
            </a:r>
            <a:r>
              <a:rPr lang="en-US" sz="2800" b="0" i="0" u="sng">
                <a:solidFill>
                  <a:schemeClr val="dk1"/>
                </a:solidFill>
                <a:latin typeface="Libre Baskerville"/>
                <a:ea typeface="Libre Baskerville"/>
                <a:cs typeface="Libre Baskerville"/>
                <a:sym typeface="Libre Baskerville"/>
              </a:rPr>
              <a:t>responses are presented as a set of alternatives</a:t>
            </a:r>
            <a:endParaRPr/>
          </a:p>
          <a:p>
            <a:pPr marL="273050" marR="0" lvl="0" indent="-121920" algn="l" rtl="0">
              <a:lnSpc>
                <a:spcPct val="100000"/>
              </a:lnSpc>
              <a:spcBef>
                <a:spcPts val="500"/>
              </a:spcBef>
              <a:spcAft>
                <a:spcPts val="0"/>
              </a:spcAft>
              <a:buClr>
                <a:schemeClr val="accent1"/>
              </a:buClr>
              <a:buSzPts val="2380"/>
              <a:buFont typeface="Noto Sans Symbols"/>
              <a:buNone/>
            </a:pPr>
            <a:endParaRPr sz="2800" b="0" i="0" u="none">
              <a:solidFill>
                <a:schemeClr val="dk1"/>
              </a:solidFill>
              <a:latin typeface="Libre Baskerville"/>
              <a:ea typeface="Libre Baskerville"/>
              <a:cs typeface="Libre Baskerville"/>
              <a:sym typeface="Libre Baskerville"/>
            </a:endParaRPr>
          </a:p>
          <a:p>
            <a:pPr marL="273050" marR="0" lvl="0" indent="-273050" algn="l" rtl="0">
              <a:lnSpc>
                <a:spcPct val="100000"/>
              </a:lnSpc>
              <a:spcBef>
                <a:spcPts val="500"/>
              </a:spcBef>
              <a:spcAft>
                <a:spcPts val="0"/>
              </a:spcAft>
              <a:buClr>
                <a:schemeClr val="accent1"/>
              </a:buClr>
              <a:buSzPts val="2380"/>
              <a:buFont typeface="Noto Sans Symbols"/>
              <a:buChar char="⚫"/>
            </a:pPr>
            <a:r>
              <a:rPr lang="en-US" sz="2800" b="0" i="0" u="none">
                <a:solidFill>
                  <a:schemeClr val="dk1"/>
                </a:solidFill>
                <a:latin typeface="Libre Baskerville"/>
                <a:ea typeface="Libre Baskerville"/>
                <a:cs typeface="Libre Baskerville"/>
                <a:sym typeface="Libre Baskerville"/>
              </a:rPr>
              <a:t>It is appropriate </a:t>
            </a:r>
            <a:r>
              <a:rPr lang="en-US" sz="2800" b="1" i="0" u="none">
                <a:solidFill>
                  <a:srgbClr val="362CF4"/>
                </a:solidFill>
                <a:latin typeface="Libre Baskerville"/>
                <a:ea typeface="Libre Baskerville"/>
                <a:cs typeface="Libre Baskerville"/>
                <a:sym typeface="Libre Baskerville"/>
              </a:rPr>
              <a:t>for securing factual information</a:t>
            </a:r>
            <a:endParaRPr/>
          </a:p>
          <a:p>
            <a:pPr marL="273050" marR="0" lvl="0" indent="-121920" algn="l" rtl="0">
              <a:lnSpc>
                <a:spcPct val="100000"/>
              </a:lnSpc>
              <a:spcBef>
                <a:spcPts val="500"/>
              </a:spcBef>
              <a:spcAft>
                <a:spcPts val="0"/>
              </a:spcAft>
              <a:buClr>
                <a:schemeClr val="accent1"/>
              </a:buClr>
              <a:buSzPts val="2380"/>
              <a:buFont typeface="Noto Sans Symbols"/>
              <a:buNone/>
            </a:pPr>
            <a:endParaRPr sz="2800" b="0" i="0" u="none">
              <a:solidFill>
                <a:schemeClr val="dk1"/>
              </a:solidFill>
              <a:latin typeface="Libre Baskerville"/>
              <a:ea typeface="Libre Baskerville"/>
              <a:cs typeface="Libre Baskerville"/>
              <a:sym typeface="Libre Baskerville"/>
            </a:endParaRPr>
          </a:p>
          <a:p>
            <a:pPr marL="273050" marR="0" lvl="0" indent="-273050" algn="l" rtl="0">
              <a:lnSpc>
                <a:spcPct val="100000"/>
              </a:lnSpc>
              <a:spcBef>
                <a:spcPts val="500"/>
              </a:spcBef>
              <a:spcAft>
                <a:spcPts val="0"/>
              </a:spcAft>
              <a:buClr>
                <a:schemeClr val="accent1"/>
              </a:buClr>
              <a:buSzPts val="2380"/>
              <a:buFont typeface="Noto Sans Symbols"/>
              <a:buChar char="⚫"/>
            </a:pPr>
            <a:r>
              <a:rPr lang="en-US" sz="2800" b="1" i="0" u="sng">
                <a:solidFill>
                  <a:srgbClr val="F3440D"/>
                </a:solidFill>
                <a:latin typeface="Libre Baskerville"/>
                <a:ea typeface="Libre Baskerville"/>
                <a:cs typeface="Libre Baskerville"/>
                <a:sym typeface="Libre Baskerville"/>
              </a:rPr>
              <a:t>They are quick to analyze</a:t>
            </a:r>
            <a:endParaRPr/>
          </a:p>
          <a:p>
            <a:pPr marL="273050" marR="0" lvl="0" indent="-121920" algn="l" rtl="0">
              <a:lnSpc>
                <a:spcPct val="100000"/>
              </a:lnSpc>
              <a:spcBef>
                <a:spcPts val="500"/>
              </a:spcBef>
              <a:spcAft>
                <a:spcPts val="0"/>
              </a:spcAft>
              <a:buClr>
                <a:schemeClr val="accent1"/>
              </a:buClr>
              <a:buSzPts val="2380"/>
              <a:buFont typeface="Noto Sans Symbols"/>
              <a:buNone/>
            </a:pPr>
            <a:endParaRPr sz="2800" b="0" i="0" u="none">
              <a:solidFill>
                <a:schemeClr val="dk1"/>
              </a:solidFill>
              <a:latin typeface="Libre Baskerville"/>
              <a:ea typeface="Libre Baskerville"/>
              <a:cs typeface="Libre Baskerville"/>
              <a:sym typeface="Libre Baskerville"/>
            </a:endParaRPr>
          </a:p>
          <a:p>
            <a:pPr marL="273050" marR="0" lvl="0" indent="-273050" algn="l" rtl="0">
              <a:lnSpc>
                <a:spcPct val="100000"/>
              </a:lnSpc>
              <a:spcBef>
                <a:spcPts val="500"/>
              </a:spcBef>
              <a:spcAft>
                <a:spcPts val="0"/>
              </a:spcAft>
              <a:buClr>
                <a:schemeClr val="accent1"/>
              </a:buClr>
              <a:buSzPts val="2380"/>
              <a:buFont typeface="Noto Sans Symbols"/>
              <a:buChar char="⚫"/>
            </a:pPr>
            <a:r>
              <a:rPr lang="en-US" sz="2800" b="0" i="0" u="none">
                <a:solidFill>
                  <a:schemeClr val="dk1"/>
                </a:solidFill>
                <a:latin typeface="Libre Baskerville"/>
                <a:ea typeface="Libre Baskerville"/>
                <a:cs typeface="Libre Baskerville"/>
                <a:sym typeface="Libre Baskerville"/>
              </a:rPr>
              <a:t>There are five major varieties of closed questions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67"/>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endParaRPr sz="4000">
              <a:solidFill>
                <a:schemeClr val="dk2"/>
              </a:solidFill>
              <a:latin typeface="Libre Franklin"/>
              <a:ea typeface="Libre Franklin"/>
              <a:cs typeface="Libre Franklin"/>
              <a:sym typeface="Libre Franklin"/>
            </a:endParaRPr>
          </a:p>
        </p:txBody>
      </p:sp>
      <p:sp>
        <p:nvSpPr>
          <p:cNvPr id="519" name="Google Shape;519;p67"/>
          <p:cNvSpPr txBox="1">
            <a:spLocks noGrp="1"/>
          </p:cNvSpPr>
          <p:nvPr>
            <p:ph type="body" idx="1"/>
          </p:nvPr>
        </p:nvSpPr>
        <p:spPr>
          <a:xfrm>
            <a:off x="457200" y="1524000"/>
            <a:ext cx="8229600" cy="5181600"/>
          </a:xfrm>
          <a:prstGeom prst="rect">
            <a:avLst/>
          </a:prstGeom>
          <a:noFill/>
          <a:ln>
            <a:noFill/>
          </a:ln>
        </p:spPr>
        <p:txBody>
          <a:bodyPr spcFirstLastPara="1" wrap="square" lIns="91425" tIns="45700" rIns="91425" bIns="45700" anchor="t" anchorCtr="0">
            <a:noAutofit/>
          </a:bodyPr>
          <a:lstStyle/>
          <a:p>
            <a:pPr marL="609600" marR="0" lvl="0" indent="-609600" algn="l" rtl="0">
              <a:lnSpc>
                <a:spcPct val="90000"/>
              </a:lnSpc>
              <a:spcBef>
                <a:spcPts val="0"/>
              </a:spcBef>
              <a:spcAft>
                <a:spcPts val="0"/>
              </a:spcAft>
              <a:buClr>
                <a:schemeClr val="dk1"/>
              </a:buClr>
              <a:buSzPts val="2210"/>
              <a:buFont typeface="Noto Sans Symbols"/>
              <a:buAutoNum type="arabicPeriod"/>
            </a:pPr>
            <a:r>
              <a:rPr lang="en-US" sz="2600" b="1" i="0" u="sng">
                <a:solidFill>
                  <a:srgbClr val="956251"/>
                </a:solidFill>
                <a:latin typeface="Libre Baskerville"/>
                <a:ea typeface="Libre Baskerville"/>
                <a:cs typeface="Libre Baskerville"/>
                <a:sym typeface="Libre Baskerville"/>
              </a:rPr>
              <a:t>Fill-in-the blanks</a:t>
            </a:r>
            <a:endParaRPr/>
          </a:p>
          <a:p>
            <a:pPr marL="609600" marR="0" lvl="0" indent="-469265" algn="l" rtl="0">
              <a:lnSpc>
                <a:spcPct val="90000"/>
              </a:lnSpc>
              <a:spcBef>
                <a:spcPts val="500"/>
              </a:spcBef>
              <a:spcAft>
                <a:spcPts val="0"/>
              </a:spcAft>
              <a:buClr>
                <a:schemeClr val="dk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a:p>
            <a:pPr marL="609600" marR="0" lvl="0" indent="-609600" algn="l" rtl="0">
              <a:lnSpc>
                <a:spcPct val="90000"/>
              </a:lnSpc>
              <a:spcBef>
                <a:spcPts val="500"/>
              </a:spcBef>
              <a:spcAft>
                <a:spcPts val="0"/>
              </a:spcAft>
              <a:buClr>
                <a:schemeClr val="dk1"/>
              </a:buClr>
              <a:buSzPts val="2210"/>
              <a:buFont typeface="Noto Sans Symbols"/>
              <a:buAutoNum type="arabicPeriod"/>
            </a:pPr>
            <a:r>
              <a:rPr lang="en-US" sz="2600" b="1" i="0" u="sng">
                <a:solidFill>
                  <a:srgbClr val="0070C0"/>
                </a:solidFill>
                <a:latin typeface="Libre Baskerville"/>
                <a:ea typeface="Libre Baskerville"/>
                <a:cs typeface="Libre Baskerville"/>
                <a:sym typeface="Libre Baskerville"/>
              </a:rPr>
              <a:t>Dichotomous</a:t>
            </a:r>
            <a:endParaRPr/>
          </a:p>
          <a:p>
            <a:pPr marL="609600" marR="0" lvl="0" indent="-469265" algn="l" rtl="0">
              <a:lnSpc>
                <a:spcPct val="90000"/>
              </a:lnSpc>
              <a:spcBef>
                <a:spcPts val="500"/>
              </a:spcBef>
              <a:spcAft>
                <a:spcPts val="0"/>
              </a:spcAft>
              <a:buClr>
                <a:schemeClr val="dk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a:p>
            <a:pPr marL="609600" marR="0" lvl="0" indent="-609600" algn="l" rtl="0">
              <a:lnSpc>
                <a:spcPct val="90000"/>
              </a:lnSpc>
              <a:spcBef>
                <a:spcPts val="500"/>
              </a:spcBef>
              <a:spcAft>
                <a:spcPts val="0"/>
              </a:spcAft>
              <a:buClr>
                <a:schemeClr val="dk1"/>
              </a:buClr>
              <a:buSzPts val="2210"/>
              <a:buFont typeface="Noto Sans Symbols"/>
              <a:buAutoNum type="arabicPeriod"/>
            </a:pPr>
            <a:r>
              <a:rPr lang="en-US" sz="2600" b="1" i="0" u="sng">
                <a:solidFill>
                  <a:srgbClr val="00B050"/>
                </a:solidFill>
                <a:latin typeface="Libre Baskerville"/>
                <a:ea typeface="Libre Baskerville"/>
                <a:cs typeface="Libre Baskerville"/>
                <a:sym typeface="Libre Baskerville"/>
              </a:rPr>
              <a:t>Priority/Rank based questions</a:t>
            </a:r>
            <a:endParaRPr/>
          </a:p>
          <a:p>
            <a:pPr marL="609600" marR="0" lvl="0" indent="-469265" algn="l" rtl="0">
              <a:lnSpc>
                <a:spcPct val="90000"/>
              </a:lnSpc>
              <a:spcBef>
                <a:spcPts val="500"/>
              </a:spcBef>
              <a:spcAft>
                <a:spcPts val="0"/>
              </a:spcAft>
              <a:buClr>
                <a:schemeClr val="dk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a:p>
            <a:pPr marL="609600" marR="0" lvl="0" indent="-609600" algn="l" rtl="0">
              <a:lnSpc>
                <a:spcPct val="90000"/>
              </a:lnSpc>
              <a:spcBef>
                <a:spcPts val="500"/>
              </a:spcBef>
              <a:spcAft>
                <a:spcPts val="0"/>
              </a:spcAft>
              <a:buClr>
                <a:schemeClr val="dk1"/>
              </a:buClr>
              <a:buSzPts val="2210"/>
              <a:buFont typeface="Noto Sans Symbols"/>
              <a:buAutoNum type="arabicPeriod"/>
            </a:pPr>
            <a:r>
              <a:rPr lang="en-US" sz="2600" b="1" i="1" u="sng">
                <a:solidFill>
                  <a:schemeClr val="accent1"/>
                </a:solidFill>
                <a:latin typeface="Libre Baskerville"/>
                <a:ea typeface="Libre Baskerville"/>
                <a:cs typeface="Libre Baskerville"/>
                <a:sym typeface="Libre Baskerville"/>
              </a:rPr>
              <a:t>Multiple choice </a:t>
            </a:r>
            <a:r>
              <a:rPr lang="en-US" sz="2600" b="1" i="0" u="sng">
                <a:solidFill>
                  <a:schemeClr val="accent1"/>
                </a:solidFill>
                <a:latin typeface="Libre Baskerville"/>
                <a:ea typeface="Libre Baskerville"/>
                <a:cs typeface="Libre Baskerville"/>
                <a:sym typeface="Libre Baskerville"/>
              </a:rPr>
              <a:t>questions</a:t>
            </a:r>
            <a:endParaRPr/>
          </a:p>
          <a:p>
            <a:pPr marL="609600" marR="0" lvl="0" indent="-469265" algn="l" rtl="0">
              <a:lnSpc>
                <a:spcPct val="90000"/>
              </a:lnSpc>
              <a:spcBef>
                <a:spcPts val="500"/>
              </a:spcBef>
              <a:spcAft>
                <a:spcPts val="0"/>
              </a:spcAft>
              <a:buClr>
                <a:schemeClr val="dk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a:p>
            <a:pPr marL="609600" marR="0" lvl="0" indent="-609600" algn="l" rtl="0">
              <a:lnSpc>
                <a:spcPct val="90000"/>
              </a:lnSpc>
              <a:spcBef>
                <a:spcPts val="500"/>
              </a:spcBef>
              <a:spcAft>
                <a:spcPts val="0"/>
              </a:spcAft>
              <a:buClr>
                <a:schemeClr val="dk1"/>
              </a:buClr>
              <a:buSzPts val="2210"/>
              <a:buFont typeface="Noto Sans Symbols"/>
              <a:buAutoNum type="arabicPeriod"/>
            </a:pPr>
            <a:r>
              <a:rPr lang="en-US" sz="2600" b="1" i="0" u="sng">
                <a:solidFill>
                  <a:srgbClr val="7030A0"/>
                </a:solidFill>
                <a:latin typeface="Libre Baskerville"/>
                <a:ea typeface="Libre Baskerville"/>
                <a:cs typeface="Libre Baskerville"/>
                <a:sym typeface="Libre Baskerville"/>
              </a:rPr>
              <a:t>Rating scale questions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68"/>
          <p:cNvSpPr txBox="1">
            <a:spLocks noGrp="1"/>
          </p:cNvSpPr>
          <p:nvPr>
            <p:ph type="body" idx="1"/>
          </p:nvPr>
        </p:nvSpPr>
        <p:spPr>
          <a:xfrm>
            <a:off x="381000" y="990600"/>
            <a:ext cx="7772400" cy="5105400"/>
          </a:xfrm>
          <a:prstGeom prst="rect">
            <a:avLst/>
          </a:prstGeom>
          <a:noFill/>
          <a:ln>
            <a:noFill/>
          </a:ln>
        </p:spPr>
        <p:txBody>
          <a:bodyPr spcFirstLastPara="1" wrap="square" lIns="91425" tIns="45700" rIns="91425" bIns="45700" anchor="t" anchorCtr="0">
            <a:noAutofit/>
          </a:bodyPr>
          <a:lstStyle/>
          <a:p>
            <a:pPr marL="273050" lvl="0" indent="-273050" algn="l" rtl="0">
              <a:lnSpc>
                <a:spcPct val="100000"/>
              </a:lnSpc>
              <a:spcBef>
                <a:spcPts val="0"/>
              </a:spcBef>
              <a:spcAft>
                <a:spcPts val="0"/>
              </a:spcAft>
              <a:buClr>
                <a:schemeClr val="accent1"/>
              </a:buClr>
              <a:buSzPts val="2210"/>
              <a:buFont typeface="Noto Sans Symbols"/>
              <a:buChar char="⚫"/>
            </a:pPr>
            <a:r>
              <a:rPr lang="en-US" sz="2600" b="1" i="0" u="none">
                <a:solidFill>
                  <a:schemeClr val="dk1"/>
                </a:solidFill>
                <a:latin typeface="Libre Baskerville"/>
                <a:ea typeface="Libre Baskerville"/>
                <a:cs typeface="Libre Baskerville"/>
                <a:sym typeface="Libre Baskerville"/>
              </a:rPr>
              <a:t>Brainstorming Sessions:</a:t>
            </a:r>
            <a:r>
              <a:rPr lang="en-US" sz="2600" b="0" i="0" u="none">
                <a:solidFill>
                  <a:schemeClr val="dk1"/>
                </a:solidFill>
                <a:latin typeface="Libre Baskerville"/>
                <a:ea typeface="Libre Baskerville"/>
                <a:cs typeface="Libre Baskerville"/>
                <a:sym typeface="Libre Baskerville"/>
              </a:rPr>
              <a:t> </a:t>
            </a:r>
            <a:endParaRPr/>
          </a:p>
          <a:p>
            <a:pPr marL="27305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It is a group technique</a:t>
            </a:r>
            <a:endParaRPr/>
          </a:p>
          <a:p>
            <a:pPr marL="27305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It is intended to generate lots of new ideas hence providing a platform to share views</a:t>
            </a:r>
            <a:endParaRPr/>
          </a:p>
          <a:p>
            <a:pPr marL="27305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A highly trained facilitator is required to handle group bias and group conflicts.</a:t>
            </a:r>
            <a:endParaRPr/>
          </a:p>
          <a:p>
            <a:pPr marL="27305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Every idea is documented so that everyone can see it.</a:t>
            </a:r>
            <a:endParaRPr/>
          </a:p>
          <a:p>
            <a:pPr marL="27305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Finally, a document is prepared which consists of the list of requirements and their priority if possible.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69"/>
          <p:cNvSpPr txBox="1">
            <a:spLocks noGrp="1"/>
          </p:cNvSpPr>
          <p:nvPr>
            <p:ph type="title"/>
          </p:nvPr>
        </p:nvSpPr>
        <p:spPr>
          <a:xfrm>
            <a:off x="609600" y="304800"/>
            <a:ext cx="7772400" cy="762000"/>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Clr>
                <a:srgbClr val="F3440D"/>
              </a:buClr>
              <a:buSzPts val="4000"/>
              <a:buFont typeface="Libre Franklin"/>
              <a:buNone/>
            </a:pPr>
            <a:r>
              <a:rPr lang="en-US" sz="4000" b="0" i="0" u="none">
                <a:solidFill>
                  <a:srgbClr val="F3440D"/>
                </a:solidFill>
                <a:latin typeface="Libre Franklin"/>
                <a:ea typeface="Libre Franklin"/>
                <a:cs typeface="Libre Franklin"/>
                <a:sym typeface="Libre Franklin"/>
              </a:rPr>
              <a:t> FAST</a:t>
            </a:r>
            <a:endParaRPr/>
          </a:p>
        </p:txBody>
      </p:sp>
      <p:sp>
        <p:nvSpPr>
          <p:cNvPr id="530" name="Google Shape;530;p69"/>
          <p:cNvSpPr txBox="1">
            <a:spLocks noGrp="1"/>
          </p:cNvSpPr>
          <p:nvPr>
            <p:ph type="body" idx="1"/>
          </p:nvPr>
        </p:nvSpPr>
        <p:spPr>
          <a:xfrm>
            <a:off x="457200" y="1066800"/>
            <a:ext cx="8229600" cy="5410200"/>
          </a:xfrm>
          <a:prstGeom prst="rect">
            <a:avLst/>
          </a:prstGeom>
          <a:noFill/>
          <a:ln>
            <a:noFill/>
          </a:ln>
        </p:spPr>
        <p:txBody>
          <a:bodyPr spcFirstLastPara="1" wrap="square" lIns="91425" tIns="45700" rIns="91425" bIns="45700" anchor="t" anchorCtr="0">
            <a:normAutofit fontScale="92500" lnSpcReduction="20000"/>
          </a:bodyPr>
          <a:lstStyle/>
          <a:p>
            <a:pPr marL="273050" marR="0" lvl="0" indent="-273050" algn="l" rtl="0">
              <a:lnSpc>
                <a:spcPct val="100000"/>
              </a:lnSpc>
              <a:spcBef>
                <a:spcPts val="0"/>
              </a:spcBef>
              <a:spcAft>
                <a:spcPts val="0"/>
              </a:spcAft>
              <a:buClr>
                <a:schemeClr val="accent1"/>
              </a:buClr>
              <a:buSzPts val="2040"/>
              <a:buFont typeface="Noto Sans Symbols"/>
              <a:buChar char="⚫"/>
            </a:pPr>
            <a:r>
              <a:rPr lang="en-US" sz="2400" b="1" i="0" u="none">
                <a:solidFill>
                  <a:schemeClr val="dk1"/>
                </a:solidFill>
                <a:latin typeface="Libre Baskerville"/>
                <a:ea typeface="Libre Baskerville"/>
                <a:cs typeface="Libre Baskerville"/>
                <a:sym typeface="Libre Baskerville"/>
              </a:rPr>
              <a:t>Facilitated Application Specification Technique:</a:t>
            </a:r>
            <a:r>
              <a:rPr lang="en-US" sz="2400" b="0" i="0" u="none">
                <a:solidFill>
                  <a:schemeClr val="dk1"/>
                </a:solidFill>
                <a:latin typeface="Libre Baskerville"/>
                <a:ea typeface="Libre Baskerville"/>
                <a:cs typeface="Libre Baskerville"/>
                <a:sym typeface="Libre Baskerville"/>
              </a:rPr>
              <a:t> </a:t>
            </a:r>
            <a:br>
              <a:rPr lang="en-US" sz="2400" b="0" i="0" u="none">
                <a:solidFill>
                  <a:schemeClr val="dk1"/>
                </a:solidFill>
                <a:latin typeface="Libre Baskerville"/>
                <a:ea typeface="Libre Baskerville"/>
                <a:cs typeface="Libre Baskerville"/>
                <a:sym typeface="Libre Baskerville"/>
              </a:rPr>
            </a:br>
            <a:r>
              <a:rPr lang="en-US" sz="2400" b="0" i="0" u="none">
                <a:solidFill>
                  <a:schemeClr val="dk1"/>
                </a:solidFill>
                <a:latin typeface="Libre Baskerville"/>
                <a:ea typeface="Libre Baskerville"/>
                <a:cs typeface="Libre Baskerville"/>
                <a:sym typeface="Libre Baskerville"/>
              </a:rPr>
              <a:t>It’s objective is to bridge the expectation gap – difference between what the developers think they are supposed to build and what customers think they are going to get. </a:t>
            </a:r>
            <a:endParaRPr/>
          </a:p>
          <a:p>
            <a:pPr marL="273050" marR="0" lvl="0" indent="-273050" algn="l" rtl="0">
              <a:lnSpc>
                <a:spcPct val="100000"/>
              </a:lnSpc>
              <a:spcBef>
                <a:spcPts val="500"/>
              </a:spcBef>
              <a:spcAft>
                <a:spcPts val="0"/>
              </a:spcAft>
              <a:buClr>
                <a:schemeClr val="accent1"/>
              </a:buClr>
              <a:buSzPts val="2040"/>
              <a:buFont typeface="Noto Sans Symbols"/>
              <a:buChar char="⚫"/>
            </a:pPr>
            <a:r>
              <a:rPr lang="en-US" sz="2400" b="0" i="0" u="none">
                <a:solidFill>
                  <a:schemeClr val="dk1"/>
                </a:solidFill>
                <a:latin typeface="Libre Baskerville"/>
                <a:ea typeface="Libre Baskerville"/>
                <a:cs typeface="Libre Baskerville"/>
                <a:sym typeface="Libre Baskerville"/>
              </a:rPr>
              <a:t>A team oriented approach is developed for requirements gathering. </a:t>
            </a:r>
            <a:br>
              <a:rPr lang="en-US" sz="2400" b="0" i="0" u="none">
                <a:solidFill>
                  <a:schemeClr val="dk1"/>
                </a:solidFill>
                <a:latin typeface="Libre Baskerville"/>
                <a:ea typeface="Libre Baskerville"/>
                <a:cs typeface="Libre Baskerville"/>
                <a:sym typeface="Libre Baskerville"/>
              </a:rPr>
            </a:br>
            <a:r>
              <a:rPr lang="en-US" sz="2400" b="0" i="0" u="none">
                <a:solidFill>
                  <a:schemeClr val="dk1"/>
                </a:solidFill>
                <a:latin typeface="Libre Baskerville"/>
                <a:ea typeface="Libre Baskerville"/>
                <a:cs typeface="Libre Baskerville"/>
                <a:sym typeface="Libre Baskerville"/>
              </a:rPr>
              <a:t>Each attendee is asked to make a list of objects that are- </a:t>
            </a:r>
            <a:endParaRPr/>
          </a:p>
          <a:p>
            <a:pPr marL="273050" marR="0" lvl="0" indent="-273050" algn="l" rtl="0">
              <a:lnSpc>
                <a:spcPct val="100000"/>
              </a:lnSpc>
              <a:spcBef>
                <a:spcPts val="500"/>
              </a:spcBef>
              <a:spcAft>
                <a:spcPts val="0"/>
              </a:spcAft>
              <a:buClr>
                <a:schemeClr val="accent1"/>
              </a:buClr>
              <a:buSzPts val="2040"/>
              <a:buFont typeface="Noto Sans Symbols"/>
              <a:buChar char="⚫"/>
            </a:pPr>
            <a:r>
              <a:rPr lang="en-US" sz="2400" b="0" i="0" u="none">
                <a:solidFill>
                  <a:schemeClr val="dk1"/>
                </a:solidFill>
                <a:latin typeface="Libre Baskerville"/>
                <a:ea typeface="Libre Baskerville"/>
                <a:cs typeface="Libre Baskerville"/>
                <a:sym typeface="Libre Baskerville"/>
              </a:rPr>
              <a:t>Part of the environment that surrounds the system</a:t>
            </a:r>
            <a:endParaRPr/>
          </a:p>
          <a:p>
            <a:pPr marL="273050" marR="0" lvl="0" indent="-273050" algn="l" rtl="0">
              <a:lnSpc>
                <a:spcPct val="100000"/>
              </a:lnSpc>
              <a:spcBef>
                <a:spcPts val="500"/>
              </a:spcBef>
              <a:spcAft>
                <a:spcPts val="0"/>
              </a:spcAft>
              <a:buClr>
                <a:schemeClr val="accent1"/>
              </a:buClr>
              <a:buSzPts val="2040"/>
              <a:buFont typeface="Noto Sans Symbols"/>
              <a:buChar char="⚫"/>
            </a:pPr>
            <a:r>
              <a:rPr lang="en-US" sz="2400" b="0" i="0" u="none">
                <a:solidFill>
                  <a:schemeClr val="dk1"/>
                </a:solidFill>
                <a:latin typeface="Libre Baskerville"/>
                <a:ea typeface="Libre Baskerville"/>
                <a:cs typeface="Libre Baskerville"/>
                <a:sym typeface="Libre Baskerville"/>
              </a:rPr>
              <a:t>Produced by the system</a:t>
            </a:r>
            <a:endParaRPr/>
          </a:p>
          <a:p>
            <a:pPr marL="273050" marR="0" lvl="0" indent="-273050" algn="l" rtl="0">
              <a:lnSpc>
                <a:spcPct val="100000"/>
              </a:lnSpc>
              <a:spcBef>
                <a:spcPts val="500"/>
              </a:spcBef>
              <a:spcAft>
                <a:spcPts val="0"/>
              </a:spcAft>
              <a:buClr>
                <a:schemeClr val="accent1"/>
              </a:buClr>
              <a:buSzPts val="2040"/>
              <a:buFont typeface="Noto Sans Symbols"/>
              <a:buChar char="⚫"/>
            </a:pPr>
            <a:r>
              <a:rPr lang="en-US" sz="2400" b="0" i="0" u="none">
                <a:solidFill>
                  <a:schemeClr val="dk1"/>
                </a:solidFill>
                <a:latin typeface="Libre Baskerville"/>
                <a:ea typeface="Libre Baskerville"/>
                <a:cs typeface="Libre Baskerville"/>
                <a:sym typeface="Libre Baskerville"/>
              </a:rPr>
              <a:t>Used by the system</a:t>
            </a:r>
            <a:endParaRPr/>
          </a:p>
          <a:p>
            <a:pPr marL="273050" marR="0" lvl="0" indent="-273050" algn="l" rtl="0">
              <a:lnSpc>
                <a:spcPct val="100000"/>
              </a:lnSpc>
              <a:spcBef>
                <a:spcPts val="500"/>
              </a:spcBef>
              <a:spcAft>
                <a:spcPts val="0"/>
              </a:spcAft>
              <a:buClr>
                <a:schemeClr val="accent1"/>
              </a:buClr>
              <a:buSzPts val="2040"/>
              <a:buFont typeface="Noto Sans Symbols"/>
              <a:buChar char="⚫"/>
            </a:pPr>
            <a:r>
              <a:rPr lang="en-US" sz="2400" b="0" i="0" u="none">
                <a:solidFill>
                  <a:schemeClr val="dk1"/>
                </a:solidFill>
                <a:latin typeface="Libre Baskerville"/>
                <a:ea typeface="Libre Baskerville"/>
                <a:cs typeface="Libre Baskerville"/>
                <a:sym typeface="Libre Baskerville"/>
              </a:rPr>
              <a:t>Each participant prepares his/her list, different lists are then combined, redundant entries are eliminated, team is divided into smaller sub-teams to develop mini-specifications and finally a draft of specifications is written down using all the inputs from the meeting.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75"/>
          <p:cNvSpPr txBox="1">
            <a:spLocks noGrp="1"/>
          </p:cNvSpPr>
          <p:nvPr>
            <p:ph type="title"/>
          </p:nvPr>
        </p:nvSpPr>
        <p:spPr>
          <a:xfrm>
            <a:off x="228600" y="274637"/>
            <a:ext cx="8686800" cy="868362"/>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Clr>
                <a:srgbClr val="FF3300"/>
              </a:buClr>
              <a:buSzPts val="4000"/>
              <a:buFont typeface="Libre Franklin"/>
              <a:buNone/>
            </a:pPr>
            <a:r>
              <a:rPr lang="en-US" sz="4000" b="0" i="0" u="none">
                <a:solidFill>
                  <a:srgbClr val="FF3300"/>
                </a:solidFill>
                <a:latin typeface="Libre Franklin"/>
                <a:ea typeface="Libre Franklin"/>
                <a:cs typeface="Libre Franklin"/>
                <a:sym typeface="Libre Franklin"/>
              </a:rPr>
              <a:t>Software Requirements Specification</a:t>
            </a:r>
            <a:endParaRPr/>
          </a:p>
        </p:txBody>
      </p:sp>
      <p:sp>
        <p:nvSpPr>
          <p:cNvPr id="566" name="Google Shape;566;p75"/>
          <p:cNvSpPr txBox="1">
            <a:spLocks noGrp="1"/>
          </p:cNvSpPr>
          <p:nvPr>
            <p:ph type="body" idx="1"/>
          </p:nvPr>
        </p:nvSpPr>
        <p:spPr>
          <a:xfrm>
            <a:off x="0" y="1219200"/>
            <a:ext cx="9144000" cy="51816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SRS is a </a:t>
            </a:r>
            <a:r>
              <a:rPr lang="en-US" sz="2600" b="1" i="0" u="none">
                <a:solidFill>
                  <a:srgbClr val="362CF4"/>
                </a:solidFill>
                <a:latin typeface="Libre Baskerville"/>
                <a:ea typeface="Libre Baskerville"/>
                <a:cs typeface="Libre Baskerville"/>
                <a:sym typeface="Libre Baskerville"/>
              </a:rPr>
              <a:t>complete description of the behavior of a system </a:t>
            </a:r>
            <a:r>
              <a:rPr lang="en-US" sz="2600" b="1" i="0" u="none">
                <a:solidFill>
                  <a:srgbClr val="FF0000"/>
                </a:solidFill>
                <a:latin typeface="Libre Baskerville"/>
                <a:ea typeface="Libre Baskerville"/>
                <a:cs typeface="Libre Baskerville"/>
                <a:sym typeface="Libre Baskerville"/>
              </a:rPr>
              <a:t>to be developed</a:t>
            </a:r>
            <a:r>
              <a:rPr lang="en-US" sz="2600" b="0" i="0" u="none">
                <a:solidFill>
                  <a:schemeClr val="dk1"/>
                </a:solidFill>
                <a:latin typeface="Libre Baskerville"/>
                <a:ea typeface="Libre Baskerville"/>
                <a:cs typeface="Libre Baskerville"/>
                <a:sym typeface="Libre Baskerville"/>
              </a:rPr>
              <a:t> and may include </a:t>
            </a:r>
            <a:r>
              <a:rPr lang="en-US" sz="2600" b="1" i="0" u="none">
                <a:solidFill>
                  <a:srgbClr val="00B050"/>
                </a:solidFill>
                <a:latin typeface="Libre Baskerville"/>
                <a:ea typeface="Libre Baskerville"/>
                <a:cs typeface="Libre Baskerville"/>
                <a:sym typeface="Libre Baskerville"/>
              </a:rPr>
              <a:t>a set of </a:t>
            </a:r>
            <a:r>
              <a:rPr lang="en-US" sz="2600" b="1" i="0" u="sng">
                <a:solidFill>
                  <a:srgbClr val="00B050"/>
                </a:solidFill>
                <a:latin typeface="Libre Baskerville"/>
                <a:ea typeface="Libre Baskerville"/>
                <a:cs typeface="Libre Baskerville"/>
                <a:sym typeface="Libre Baskerville"/>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use cases</a:t>
            </a:r>
            <a:r>
              <a:rPr lang="en-US" sz="2600" b="1" i="0" u="none">
                <a:solidFill>
                  <a:srgbClr val="00B050"/>
                </a:solidFill>
                <a:latin typeface="Libre Baskerville"/>
                <a:ea typeface="Libre Baskerville"/>
                <a:cs typeface="Libre Baskerville"/>
                <a:sym typeface="Libre Baskerville"/>
              </a:rPr>
              <a:t> that describe interactions the users will have with the software.</a:t>
            </a:r>
            <a:endParaRPr/>
          </a:p>
          <a:p>
            <a:pPr marL="273050" marR="0" lvl="0" indent="-132715" algn="l" rtl="0">
              <a:lnSpc>
                <a:spcPct val="100000"/>
              </a:lnSpc>
              <a:spcBef>
                <a:spcPts val="500"/>
              </a:spcBef>
              <a:spcAft>
                <a:spcPts val="0"/>
              </a:spcAft>
              <a:buClr>
                <a:schemeClr val="accent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Also contains </a:t>
            </a:r>
            <a:r>
              <a:rPr lang="en-US" sz="2600" b="1" i="0" u="sng">
                <a:solidFill>
                  <a:schemeClr val="dk1"/>
                </a:solidFill>
                <a:latin typeface="Libre Baskerville"/>
                <a:ea typeface="Libre Baskerville"/>
                <a:cs typeface="Libre Baskerville"/>
                <a:sym typeface="Libre Baskerville"/>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non-functional requirements</a:t>
            </a:r>
            <a:endParaRPr/>
          </a:p>
          <a:p>
            <a:pPr marL="273050" marR="0" lvl="0" indent="-132715" algn="l" rtl="0">
              <a:lnSpc>
                <a:spcPct val="100000"/>
              </a:lnSpc>
              <a:spcBef>
                <a:spcPts val="500"/>
              </a:spcBef>
              <a:spcAft>
                <a:spcPts val="0"/>
              </a:spcAft>
              <a:buClr>
                <a:schemeClr val="accent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This is </a:t>
            </a:r>
            <a:r>
              <a:rPr lang="en-US" sz="2600" b="1" i="0" u="none">
                <a:solidFill>
                  <a:schemeClr val="dk1"/>
                </a:solidFill>
                <a:latin typeface="Libre Baskerville"/>
                <a:ea typeface="Libre Baskerville"/>
                <a:cs typeface="Libre Baskerville"/>
                <a:sym typeface="Libre Baskerville"/>
              </a:rPr>
              <a:t>prepared after </a:t>
            </a:r>
            <a:r>
              <a:rPr lang="en-US" sz="2600" b="1" i="0" u="none">
                <a:solidFill>
                  <a:srgbClr val="FF0000"/>
                </a:solidFill>
                <a:latin typeface="Libre Baskerville"/>
                <a:ea typeface="Libre Baskerville"/>
                <a:cs typeface="Libre Baskerville"/>
                <a:sym typeface="Libre Baskerville"/>
              </a:rPr>
              <a:t>detailed communications </a:t>
            </a:r>
            <a:r>
              <a:rPr lang="en-US" sz="2600" b="1" i="0" u="none">
                <a:solidFill>
                  <a:srgbClr val="0070C0"/>
                </a:solidFill>
                <a:latin typeface="Libre Baskerville"/>
                <a:ea typeface="Libre Baskerville"/>
                <a:cs typeface="Libre Baskerville"/>
                <a:sym typeface="Libre Baskerville"/>
              </a:rPr>
              <a:t>with the </a:t>
            </a:r>
            <a:r>
              <a:rPr lang="en-US" sz="2600" b="1" i="0" u="none">
                <a:solidFill>
                  <a:srgbClr val="362CF4"/>
                </a:solidFill>
                <a:latin typeface="Libre Baskerville"/>
                <a:ea typeface="Libre Baskerville"/>
                <a:cs typeface="Libre Baskerville"/>
                <a:sym typeface="Libre Baskerville"/>
              </a:rPr>
              <a:t>project team </a:t>
            </a:r>
            <a:r>
              <a:rPr lang="en-US" sz="2600" b="1" i="0" u="none">
                <a:solidFill>
                  <a:srgbClr val="0070C0"/>
                </a:solidFill>
                <a:latin typeface="Libre Baskerville"/>
                <a:ea typeface="Libre Baskerville"/>
                <a:cs typeface="Libre Baskerville"/>
                <a:sym typeface="Libre Baskerville"/>
              </a:rPr>
              <a:t>and </a:t>
            </a:r>
            <a:r>
              <a:rPr lang="en-US" sz="2600" b="1" i="0" u="none">
                <a:solidFill>
                  <a:srgbClr val="00B050"/>
                </a:solidFill>
                <a:latin typeface="Libre Baskerville"/>
                <a:ea typeface="Libre Baskerville"/>
                <a:cs typeface="Libre Baskerville"/>
                <a:sym typeface="Libre Baskerville"/>
              </a:rPr>
              <a:t>customer</a:t>
            </a:r>
            <a:r>
              <a:rPr lang="en-US" sz="2600" b="1" i="0" u="none">
                <a:solidFill>
                  <a:schemeClr val="dk1"/>
                </a:solidFill>
                <a:latin typeface="Libre Baskerville"/>
                <a:ea typeface="Libre Baskerville"/>
                <a:cs typeface="Libre Baskerville"/>
                <a:sym typeface="Libre Baskerville"/>
              </a:rPr>
              <a:t>.</a:t>
            </a:r>
            <a:endParaRPr/>
          </a:p>
          <a:p>
            <a:pPr marL="273050" marR="0" lvl="0" indent="-132715" algn="l" rtl="0">
              <a:lnSpc>
                <a:spcPct val="100000"/>
              </a:lnSpc>
              <a:spcBef>
                <a:spcPts val="500"/>
              </a:spcBef>
              <a:spcAft>
                <a:spcPts val="0"/>
              </a:spcAft>
              <a:buClr>
                <a:schemeClr val="accent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The SRS may be one of </a:t>
            </a:r>
            <a:r>
              <a:rPr lang="en-US" sz="2600" b="1" i="0" u="none">
                <a:solidFill>
                  <a:srgbClr val="362CF4"/>
                </a:solidFill>
                <a:latin typeface="Libre Baskerville"/>
                <a:ea typeface="Libre Baskerville"/>
                <a:cs typeface="Libre Baskerville"/>
                <a:sym typeface="Libre Baskerville"/>
              </a:rPr>
              <a:t>a contract </a:t>
            </a:r>
            <a:r>
              <a:rPr lang="en-US" sz="2600" b="1" i="0" u="sng">
                <a:solidFill>
                  <a:schemeClr val="dk1"/>
                </a:solidFill>
                <a:latin typeface="Libre Baskerville"/>
                <a:ea typeface="Libre Baskerville"/>
                <a:cs typeface="Libre Baskerville"/>
                <a:sym typeface="Libre Baskerville"/>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deliverable</a:t>
            </a:r>
            <a:r>
              <a:rPr lang="en-US" sz="2600" b="1" i="0" u="none">
                <a:solidFill>
                  <a:schemeClr val="dk1"/>
                </a:solidFill>
                <a:latin typeface="Libre Baskerville"/>
                <a:ea typeface="Libre Baskerville"/>
                <a:cs typeface="Libre Baskerville"/>
                <a:sym typeface="Libre Baskerville"/>
              </a:rPr>
              <a:t>deliverable </a:t>
            </a:r>
            <a:r>
              <a:rPr lang="en-US" sz="2600" b="1" i="0" u="sng">
                <a:solidFill>
                  <a:schemeClr val="dk1"/>
                </a:solidFill>
                <a:latin typeface="Libre Baskerville"/>
                <a:ea typeface="Libre Baskerville"/>
                <a:cs typeface="Libre Baskerville"/>
                <a:sym typeface="Libre Baskerville"/>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Data Item Descriptions</a:t>
            </a:r>
            <a:r>
              <a:rPr lang="en-US" sz="2600" b="1" i="0" u="none" baseline="30000">
                <a:solidFill>
                  <a:schemeClr val="dk1"/>
                </a:solidFill>
                <a:latin typeface="Libre Baskerville"/>
                <a:ea typeface="Libre Baskerville"/>
                <a:cs typeface="Libre Baskerville"/>
                <a:sym typeface="Libre Baskerville"/>
              </a:rPr>
              <a:t> </a:t>
            </a:r>
            <a:r>
              <a:rPr lang="en-US" sz="2600" b="0" i="0" u="none">
                <a:solidFill>
                  <a:schemeClr val="dk1"/>
                </a:solidFill>
                <a:latin typeface="Libre Baskerville"/>
                <a:ea typeface="Libre Baskerville"/>
                <a:cs typeface="Libre Baskerville"/>
                <a:sym typeface="Libre Baskerville"/>
              </a:rPr>
              <a:t>or have </a:t>
            </a:r>
            <a:r>
              <a:rPr lang="en-US" sz="2600" b="1" i="0" u="none">
                <a:solidFill>
                  <a:srgbClr val="F3440D"/>
                </a:solidFill>
                <a:latin typeface="Libre Baskerville"/>
                <a:ea typeface="Libre Baskerville"/>
                <a:cs typeface="Libre Baskerville"/>
                <a:sym typeface="Libre Baskerville"/>
              </a:rPr>
              <a:t>other form of organizationally-mandated content. </a:t>
            </a:r>
            <a:endParaRPr/>
          </a:p>
          <a:p>
            <a:pPr marL="273050" marR="0" lvl="0" indent="-132715" algn="l" rtl="0">
              <a:lnSpc>
                <a:spcPct val="100000"/>
              </a:lnSpc>
              <a:spcBef>
                <a:spcPts val="500"/>
              </a:spcBef>
              <a:spcAft>
                <a:spcPts val="0"/>
              </a:spcAft>
              <a:buClr>
                <a:schemeClr val="accent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a:p>
            <a:pPr marL="273050" marR="0" lvl="0" indent="-132715" algn="l" rtl="0">
              <a:lnSpc>
                <a:spcPct val="100000"/>
              </a:lnSpc>
              <a:spcBef>
                <a:spcPts val="500"/>
              </a:spcBef>
              <a:spcAft>
                <a:spcPts val="0"/>
              </a:spcAft>
              <a:buClr>
                <a:schemeClr val="accent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a:p>
            <a:pPr marL="273050" marR="0" lvl="0" indent="-132715" algn="l" rtl="0">
              <a:lnSpc>
                <a:spcPct val="100000"/>
              </a:lnSpc>
              <a:spcBef>
                <a:spcPts val="500"/>
              </a:spcBef>
              <a:spcAft>
                <a:spcPts val="0"/>
              </a:spcAft>
              <a:buClr>
                <a:schemeClr val="accent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a:p>
            <a:pPr marL="273050" marR="0" lvl="0" indent="-132715" algn="l" rtl="0">
              <a:spcBef>
                <a:spcPts val="575"/>
              </a:spcBef>
              <a:spcAft>
                <a:spcPts val="0"/>
              </a:spcAft>
              <a:buClr>
                <a:schemeClr val="accent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77"/>
          <p:cNvSpPr txBox="1">
            <a:spLocks noGrp="1"/>
          </p:cNvSpPr>
          <p:nvPr>
            <p:ph type="title"/>
          </p:nvPr>
        </p:nvSpPr>
        <p:spPr>
          <a:xfrm>
            <a:off x="228600" y="274637"/>
            <a:ext cx="87630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rgbClr val="0070C0"/>
              </a:buClr>
              <a:buSzPts val="4000"/>
              <a:buFont typeface="Libre Franklin"/>
              <a:buNone/>
            </a:pPr>
            <a:r>
              <a:rPr lang="en-US" sz="4000" b="1" i="0" u="none">
                <a:solidFill>
                  <a:srgbClr val="0070C0"/>
                </a:solidFill>
                <a:latin typeface="Libre Franklin"/>
                <a:ea typeface="Libre Franklin"/>
                <a:cs typeface="Libre Franklin"/>
                <a:sym typeface="Libre Franklin"/>
              </a:rPr>
              <a:t>Software requirements: </a:t>
            </a:r>
            <a:br>
              <a:rPr lang="en-US" sz="4000" b="1" i="0" u="none">
                <a:solidFill>
                  <a:srgbClr val="0070C0"/>
                </a:solidFill>
                <a:latin typeface="Libre Franklin"/>
                <a:ea typeface="Libre Franklin"/>
                <a:cs typeface="Libre Franklin"/>
                <a:sym typeface="Libre Franklin"/>
              </a:rPr>
            </a:br>
            <a:r>
              <a:rPr lang="en-US" sz="4000" b="1" i="0" u="none">
                <a:solidFill>
                  <a:srgbClr val="0070C0"/>
                </a:solidFill>
                <a:latin typeface="Libre Franklin"/>
                <a:ea typeface="Libre Franklin"/>
                <a:cs typeface="Libre Franklin"/>
                <a:sym typeface="Libre Franklin"/>
              </a:rPr>
              <a:t>functional and non- functional domain</a:t>
            </a:r>
            <a:endParaRPr/>
          </a:p>
        </p:txBody>
      </p:sp>
      <p:sp>
        <p:nvSpPr>
          <p:cNvPr id="572" name="Google Shape;572;p77"/>
          <p:cNvSpPr txBox="1">
            <a:spLocks noGrp="1"/>
          </p:cNvSpPr>
          <p:nvPr>
            <p:ph type="body" idx="1"/>
          </p:nvPr>
        </p:nvSpPr>
        <p:spPr>
          <a:xfrm>
            <a:off x="685800" y="1752600"/>
            <a:ext cx="7772400" cy="4572000"/>
          </a:xfrm>
          <a:prstGeom prst="rect">
            <a:avLst/>
          </a:prstGeom>
          <a:noFill/>
          <a:ln>
            <a:noFill/>
          </a:ln>
        </p:spPr>
        <p:txBody>
          <a:bodyPr spcFirstLastPara="1" wrap="square" lIns="91425" tIns="45700" rIns="91425" bIns="45700" anchor="t" anchorCtr="0">
            <a:noAutofit/>
          </a:bodyPr>
          <a:lstStyle/>
          <a:p>
            <a:pPr marL="273050" marR="0" lvl="0" indent="-100329" algn="l" rtl="0">
              <a:lnSpc>
                <a:spcPct val="100000"/>
              </a:lnSpc>
              <a:spcBef>
                <a:spcPts val="0"/>
              </a:spcBef>
              <a:spcAft>
                <a:spcPts val="0"/>
              </a:spcAft>
              <a:buClr>
                <a:schemeClr val="accent1"/>
              </a:buClr>
              <a:buSzPts val="2720"/>
              <a:buFont typeface="Noto Sans Symbols"/>
              <a:buNone/>
            </a:pPr>
            <a:endParaRPr sz="3200" b="1" i="0" u="none">
              <a:solidFill>
                <a:schemeClr val="dk1"/>
              </a:solidFill>
              <a:latin typeface="Libre Baskerville"/>
              <a:ea typeface="Libre Baskerville"/>
              <a:cs typeface="Libre Baskerville"/>
              <a:sym typeface="Libre Baskerville"/>
            </a:endParaRPr>
          </a:p>
          <a:p>
            <a:pPr marL="273050" marR="0" lvl="0" indent="-273050" algn="l" rtl="0">
              <a:lnSpc>
                <a:spcPct val="100000"/>
              </a:lnSpc>
              <a:spcBef>
                <a:spcPts val="500"/>
              </a:spcBef>
              <a:spcAft>
                <a:spcPts val="0"/>
              </a:spcAft>
              <a:buClr>
                <a:schemeClr val="accent1"/>
              </a:buClr>
              <a:buSzPts val="2720"/>
              <a:buFont typeface="Noto Sans Symbols"/>
              <a:buChar char="⚫"/>
            </a:pPr>
            <a:r>
              <a:rPr lang="en-US" sz="3200" b="1" i="0" u="none">
                <a:solidFill>
                  <a:schemeClr val="dk1"/>
                </a:solidFill>
                <a:latin typeface="Libre Baskerville"/>
                <a:ea typeface="Libre Baskerville"/>
                <a:cs typeface="Libre Baskerville"/>
                <a:sym typeface="Libre Baskerville"/>
              </a:rPr>
              <a:t>A functional requirement describes </a:t>
            </a:r>
            <a:endParaRPr/>
          </a:p>
          <a:p>
            <a:pPr marL="273050" marR="0" lvl="0" indent="-273050" algn="l" rtl="0">
              <a:lnSpc>
                <a:spcPct val="100000"/>
              </a:lnSpc>
              <a:spcBef>
                <a:spcPts val="500"/>
              </a:spcBef>
              <a:spcAft>
                <a:spcPts val="0"/>
              </a:spcAft>
              <a:buClr>
                <a:schemeClr val="accent1"/>
              </a:buClr>
              <a:buSzPts val="2720"/>
              <a:buFont typeface="Noto Sans Symbols"/>
              <a:buNone/>
            </a:pPr>
            <a:r>
              <a:rPr lang="en-US" sz="3200" b="1" i="1" u="none">
                <a:solidFill>
                  <a:srgbClr val="FF0000"/>
                </a:solidFill>
                <a:latin typeface="Libre Baskerville"/>
                <a:ea typeface="Libre Baskerville"/>
                <a:cs typeface="Libre Baskerville"/>
                <a:sym typeface="Libre Baskerville"/>
              </a:rPr>
              <a:t>what</a:t>
            </a:r>
            <a:r>
              <a:rPr lang="en-US" sz="3200" b="1" i="0" u="none">
                <a:solidFill>
                  <a:srgbClr val="FF0000"/>
                </a:solidFill>
                <a:latin typeface="Libre Baskerville"/>
                <a:ea typeface="Libre Baskerville"/>
                <a:cs typeface="Libre Baskerville"/>
                <a:sym typeface="Libre Baskerville"/>
              </a:rPr>
              <a:t> a software system should do?</a:t>
            </a:r>
            <a:endParaRPr/>
          </a:p>
          <a:p>
            <a:pPr marL="273050" marR="0" lvl="0" indent="-273050" algn="l" rtl="0">
              <a:lnSpc>
                <a:spcPct val="100000"/>
              </a:lnSpc>
              <a:spcBef>
                <a:spcPts val="500"/>
              </a:spcBef>
              <a:spcAft>
                <a:spcPts val="0"/>
              </a:spcAft>
              <a:buClr>
                <a:schemeClr val="accent1"/>
              </a:buClr>
              <a:buSzPts val="2720"/>
              <a:buFont typeface="Noto Sans Symbols"/>
              <a:buNone/>
            </a:pPr>
            <a:endParaRPr sz="3200" b="1" i="0" u="none">
              <a:solidFill>
                <a:schemeClr val="dk1"/>
              </a:solidFill>
              <a:latin typeface="Libre Baskerville"/>
              <a:ea typeface="Libre Baskerville"/>
              <a:cs typeface="Libre Baskerville"/>
              <a:sym typeface="Libre Baskerville"/>
            </a:endParaRPr>
          </a:p>
          <a:p>
            <a:pPr marL="273050" marR="0" lvl="0" indent="-273050" algn="l" rtl="0">
              <a:lnSpc>
                <a:spcPct val="100000"/>
              </a:lnSpc>
              <a:spcBef>
                <a:spcPts val="500"/>
              </a:spcBef>
              <a:spcAft>
                <a:spcPts val="0"/>
              </a:spcAft>
              <a:buClr>
                <a:schemeClr val="accent1"/>
              </a:buClr>
              <a:buSzPts val="2720"/>
              <a:buFont typeface="Noto Sans Symbols"/>
              <a:buNone/>
            </a:pPr>
            <a:r>
              <a:rPr lang="en-US" sz="3200" b="1" i="0" u="none">
                <a:solidFill>
                  <a:schemeClr val="dk1"/>
                </a:solidFill>
                <a:latin typeface="Libre Baskerville"/>
                <a:ea typeface="Libre Baskerville"/>
                <a:cs typeface="Libre Baskerville"/>
                <a:sym typeface="Libre Baskerville"/>
              </a:rPr>
              <a:t>while non-functional requirements place constraints on </a:t>
            </a:r>
            <a:endParaRPr/>
          </a:p>
          <a:p>
            <a:pPr marL="273050" marR="0" lvl="0" indent="-273050" algn="l" rtl="0">
              <a:lnSpc>
                <a:spcPct val="100000"/>
              </a:lnSpc>
              <a:spcBef>
                <a:spcPts val="500"/>
              </a:spcBef>
              <a:spcAft>
                <a:spcPts val="0"/>
              </a:spcAft>
              <a:buClr>
                <a:schemeClr val="accent1"/>
              </a:buClr>
              <a:buSzPts val="2720"/>
              <a:buFont typeface="Noto Sans Symbols"/>
              <a:buNone/>
            </a:pPr>
            <a:r>
              <a:rPr lang="en-US" sz="3200" b="1" i="1" u="none">
                <a:solidFill>
                  <a:srgbClr val="362CF4"/>
                </a:solidFill>
                <a:latin typeface="Libre Baskerville"/>
                <a:ea typeface="Libre Baskerville"/>
                <a:cs typeface="Libre Baskerville"/>
                <a:sym typeface="Libre Baskerville"/>
              </a:rPr>
              <a:t>how</a:t>
            </a:r>
            <a:r>
              <a:rPr lang="en-US" sz="3200" b="1" i="0" u="none">
                <a:solidFill>
                  <a:srgbClr val="362CF4"/>
                </a:solidFill>
                <a:latin typeface="Libre Baskerville"/>
                <a:ea typeface="Libre Baskerville"/>
                <a:cs typeface="Libre Baskerville"/>
                <a:sym typeface="Libre Baskerville"/>
              </a:rPr>
              <a:t> the system will do so.</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78"/>
          <p:cNvSpPr txBox="1">
            <a:spLocks noGrp="1"/>
          </p:cNvSpPr>
          <p:nvPr>
            <p:ph type="body" idx="1"/>
          </p:nvPr>
        </p:nvSpPr>
        <p:spPr>
          <a:xfrm>
            <a:off x="304800" y="381000"/>
            <a:ext cx="8610600" cy="5638800"/>
          </a:xfrm>
          <a:prstGeom prst="rect">
            <a:avLst/>
          </a:prstGeom>
          <a:noFill/>
          <a:ln>
            <a:noFill/>
          </a:ln>
        </p:spPr>
        <p:txBody>
          <a:bodyPr spcFirstLastPara="1" wrap="square" lIns="91425" tIns="45700" rIns="91425" bIns="45700" anchor="t" anchorCtr="0">
            <a:noAutofit/>
          </a:bodyPr>
          <a:lstStyle/>
          <a:p>
            <a:pPr marL="273050" marR="0" lvl="0" indent="-132715" algn="l" rtl="0">
              <a:lnSpc>
                <a:spcPct val="100000"/>
              </a:lnSpc>
              <a:spcBef>
                <a:spcPts val="0"/>
              </a:spcBef>
              <a:spcAft>
                <a:spcPts val="0"/>
              </a:spcAft>
              <a:buClr>
                <a:schemeClr val="accent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a:p>
            <a:pPr marL="273050" marR="0" lvl="0" indent="-132715" algn="l" rtl="0">
              <a:lnSpc>
                <a:spcPct val="100000"/>
              </a:lnSpc>
              <a:spcBef>
                <a:spcPts val="500"/>
              </a:spcBef>
              <a:spcAft>
                <a:spcPts val="0"/>
              </a:spcAft>
              <a:buClr>
                <a:schemeClr val="accent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An example of a functional requirement would be that               </a:t>
            </a:r>
            <a:r>
              <a:rPr lang="en-US" sz="2600" b="1" i="0" u="none">
                <a:solidFill>
                  <a:schemeClr val="accent1"/>
                </a:solidFill>
                <a:latin typeface="Libre Baskerville"/>
                <a:ea typeface="Libre Baskerville"/>
                <a:cs typeface="Libre Baskerville"/>
                <a:sym typeface="Libre Baskerville"/>
              </a:rPr>
              <a:t>a system must send a an email whenever a certain condition is met (e.g. an order is placed, a customer signs up, etc).</a:t>
            </a:r>
            <a:endParaRPr/>
          </a:p>
          <a:p>
            <a:pPr marL="273050" marR="0" lvl="0" indent="-132715" algn="l" rtl="0">
              <a:lnSpc>
                <a:spcPct val="100000"/>
              </a:lnSpc>
              <a:spcBef>
                <a:spcPts val="500"/>
              </a:spcBef>
              <a:spcAft>
                <a:spcPts val="0"/>
              </a:spcAft>
              <a:buClr>
                <a:schemeClr val="accent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A related non-functional requirement for the system may be that </a:t>
            </a:r>
            <a:r>
              <a:rPr lang="en-US" sz="2600" b="1" i="0" u="none">
                <a:solidFill>
                  <a:srgbClr val="00B050"/>
                </a:solidFill>
                <a:latin typeface="Libre Baskerville"/>
                <a:ea typeface="Libre Baskerville"/>
                <a:cs typeface="Libre Baskerville"/>
                <a:sym typeface="Libre Baskerville"/>
              </a:rPr>
              <a:t>emails should be sent with a latency of no greater than 12 hours from such an activity.</a:t>
            </a:r>
            <a:endParaRPr/>
          </a:p>
          <a:p>
            <a:pPr marL="273050" marR="0" lvl="0" indent="-132715" algn="l" rtl="0">
              <a:spcBef>
                <a:spcPts val="575"/>
              </a:spcBef>
              <a:spcAft>
                <a:spcPts val="0"/>
              </a:spcAft>
              <a:buClr>
                <a:schemeClr val="accent1"/>
              </a:buClr>
              <a:buSzPts val="2210"/>
              <a:buFont typeface="Noto Sans Symbols"/>
              <a:buNone/>
            </a:pPr>
            <a:endParaRPr sz="2600" b="1" i="0" u="none">
              <a:solidFill>
                <a:srgbClr val="00B050"/>
              </a:solidFill>
              <a:latin typeface="Libre Baskerville"/>
              <a:ea typeface="Libre Baskerville"/>
              <a:cs typeface="Libre Baskerville"/>
              <a:sym typeface="Libre Baskerville"/>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79"/>
          <p:cNvSpPr txBox="1">
            <a:spLocks noGrp="1"/>
          </p:cNvSpPr>
          <p:nvPr>
            <p:ph type="title"/>
          </p:nvPr>
        </p:nvSpPr>
        <p:spPr>
          <a:xfrm>
            <a:off x="533400" y="274637"/>
            <a:ext cx="8153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3200"/>
              <a:buFont typeface="Libre Franklin"/>
              <a:buNone/>
            </a:pPr>
            <a:r>
              <a:rPr lang="en-US" sz="3200" b="0" i="0" u="none">
                <a:solidFill>
                  <a:schemeClr val="dk2"/>
                </a:solidFill>
                <a:latin typeface="Libre Franklin"/>
                <a:ea typeface="Libre Franklin"/>
                <a:cs typeface="Libre Franklin"/>
                <a:sym typeface="Libre Franklin"/>
              </a:rPr>
              <a:t>Examples of Functional Requirements</a:t>
            </a:r>
            <a:r>
              <a:rPr lang="en-US" sz="4000" b="0" i="0" u="none">
                <a:solidFill>
                  <a:schemeClr val="dk2"/>
                </a:solidFill>
                <a:latin typeface="Libre Franklin"/>
                <a:ea typeface="Libre Franklin"/>
                <a:cs typeface="Libre Franklin"/>
                <a:sym typeface="Libre Franklin"/>
              </a:rPr>
              <a:t/>
            </a:r>
            <a:br>
              <a:rPr lang="en-US" sz="4000" b="0" i="0" u="none">
                <a:solidFill>
                  <a:schemeClr val="dk2"/>
                </a:solidFill>
                <a:latin typeface="Libre Franklin"/>
                <a:ea typeface="Libre Franklin"/>
                <a:cs typeface="Libre Franklin"/>
                <a:sym typeface="Libre Franklin"/>
              </a:rPr>
            </a:br>
            <a:endParaRPr/>
          </a:p>
        </p:txBody>
      </p:sp>
      <p:sp>
        <p:nvSpPr>
          <p:cNvPr id="583" name="Google Shape;583;p79"/>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2210"/>
              <a:buFont typeface="Noto Sans Symbols"/>
              <a:buNone/>
            </a:pPr>
            <a:r>
              <a:rPr lang="en-US" sz="2600" b="1" i="0" u="none">
                <a:solidFill>
                  <a:schemeClr val="dk1"/>
                </a:solidFill>
                <a:latin typeface="Libre Baskerville"/>
                <a:ea typeface="Libre Baskerville"/>
                <a:cs typeface="Libre Baskerville"/>
                <a:sym typeface="Libre Baskerville"/>
              </a:rPr>
              <a:t>Interface requirements</a:t>
            </a:r>
            <a:endParaRPr sz="2600" b="0" i="0" u="none">
              <a:solidFill>
                <a:schemeClr val="dk1"/>
              </a:solidFill>
              <a:latin typeface="Libre Baskerville"/>
              <a:ea typeface="Libre Baskerville"/>
              <a:cs typeface="Libre Baskerville"/>
              <a:sym typeface="Libre Baskerville"/>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Field accepts numeric data entry</a:t>
            </a:r>
            <a:endParaRPr/>
          </a:p>
          <a:p>
            <a:pPr marL="273050" marR="0" lvl="0" indent="-132715" algn="l" rtl="0">
              <a:lnSpc>
                <a:spcPct val="100000"/>
              </a:lnSpc>
              <a:spcBef>
                <a:spcPts val="500"/>
              </a:spcBef>
              <a:spcAft>
                <a:spcPts val="0"/>
              </a:spcAft>
              <a:buClr>
                <a:schemeClr val="accent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Field only accepts dates before the current date</a:t>
            </a:r>
            <a:endParaRPr/>
          </a:p>
          <a:p>
            <a:pPr marL="273050" marR="0" lvl="0" indent="-132715" algn="l" rtl="0">
              <a:lnSpc>
                <a:spcPct val="100000"/>
              </a:lnSpc>
              <a:spcBef>
                <a:spcPts val="500"/>
              </a:spcBef>
              <a:spcAft>
                <a:spcPts val="0"/>
              </a:spcAft>
              <a:buClr>
                <a:schemeClr val="accent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Screen can print on-screen data to the printer</a:t>
            </a:r>
            <a:endParaRPr/>
          </a:p>
          <a:p>
            <a:pPr marL="273050" marR="0" lvl="0" indent="-132715" algn="l" rtl="0">
              <a:lnSpc>
                <a:spcPct val="100000"/>
              </a:lnSpc>
              <a:spcBef>
                <a:spcPts val="500"/>
              </a:spcBef>
              <a:spcAft>
                <a:spcPts val="0"/>
              </a:spcAft>
              <a:buClr>
                <a:schemeClr val="accent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read data with electronic signatures</a:t>
            </a:r>
            <a:endParaRPr/>
          </a:p>
          <a:p>
            <a:pPr marL="273050" marR="0" lvl="0" indent="-132715" algn="l" rtl="0">
              <a:spcBef>
                <a:spcPts val="575"/>
              </a:spcBef>
              <a:spcAft>
                <a:spcPts val="0"/>
              </a:spcAft>
              <a:buClr>
                <a:schemeClr val="accent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pic>
        <p:nvPicPr>
          <p:cNvPr id="588" name="Google Shape;588;p80" descr="hqdefault.jpg"/>
          <p:cNvPicPr preferRelativeResize="0">
            <a:picLocks noGrp="1"/>
          </p:cNvPicPr>
          <p:nvPr>
            <p:ph type="body" idx="1"/>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6"/>
          <p:cNvSpPr txBox="1">
            <a:spLocks noGrp="1"/>
          </p:cNvSpPr>
          <p:nvPr>
            <p:ph type="body" idx="1"/>
          </p:nvPr>
        </p:nvSpPr>
        <p:spPr>
          <a:xfrm>
            <a:off x="152400" y="152400"/>
            <a:ext cx="8595815" cy="6705600"/>
          </a:xfrm>
          <a:prstGeom prst="rect">
            <a:avLst/>
          </a:prstGeom>
          <a:noFill/>
          <a:ln>
            <a:noFill/>
          </a:ln>
        </p:spPr>
        <p:txBody>
          <a:bodyPr spcFirstLastPara="1" wrap="square" lIns="91425" tIns="45700" rIns="91425" bIns="45700" anchor="t" anchorCtr="0">
            <a:normAutofit/>
          </a:bodyPr>
          <a:lstStyle/>
          <a:p>
            <a:pPr marL="609600" marR="0" lvl="0" indent="-469265" algn="l" rtl="0">
              <a:lnSpc>
                <a:spcPct val="100000"/>
              </a:lnSpc>
              <a:spcBef>
                <a:spcPts val="0"/>
              </a:spcBef>
              <a:spcAft>
                <a:spcPts val="0"/>
              </a:spcAft>
              <a:buClr>
                <a:schemeClr val="accent1"/>
              </a:buClr>
              <a:buSzPts val="2210"/>
              <a:buFont typeface="Noto Sans Symbols"/>
              <a:buNone/>
            </a:pPr>
            <a:endParaRPr sz="2600" b="0" i="0" u="none" dirty="0">
              <a:solidFill>
                <a:srgbClr val="DF6C5D"/>
              </a:solidFill>
              <a:latin typeface="Libre Baskerville"/>
              <a:ea typeface="Libre Baskerville"/>
              <a:cs typeface="Libre Baskerville"/>
              <a:sym typeface="Libre Baskerville"/>
            </a:endParaRPr>
          </a:p>
          <a:p>
            <a:pPr marL="609600" marR="0" lvl="0" indent="-609600" algn="l" rtl="0">
              <a:lnSpc>
                <a:spcPct val="100000"/>
              </a:lnSpc>
              <a:spcBef>
                <a:spcPts val="500"/>
              </a:spcBef>
              <a:spcAft>
                <a:spcPts val="0"/>
              </a:spcAft>
              <a:buClr>
                <a:schemeClr val="accent1"/>
              </a:buClr>
              <a:buSzPts val="2210"/>
              <a:buFont typeface="Noto Sans Symbols"/>
              <a:buAutoNum type="arabicPeriod"/>
            </a:pPr>
            <a:r>
              <a:rPr lang="en-US" sz="2600" b="0" i="0" u="none" dirty="0">
                <a:solidFill>
                  <a:srgbClr val="DF6C5D"/>
                </a:solidFill>
                <a:latin typeface="Libre Baskerville"/>
                <a:ea typeface="Libre Baskerville"/>
                <a:cs typeface="Libre Baskerville"/>
                <a:sym typeface="Libre Baskerville"/>
              </a:rPr>
              <a:t>What are the </a:t>
            </a:r>
            <a:r>
              <a:rPr lang="en-US" sz="2600" b="1" i="0" u="sng" dirty="0">
                <a:solidFill>
                  <a:srgbClr val="FF3300"/>
                </a:solidFill>
                <a:latin typeface="Libre Baskerville"/>
                <a:ea typeface="Libre Baskerville"/>
                <a:cs typeface="Libre Baskerville"/>
                <a:sym typeface="Libre Baskerville"/>
              </a:rPr>
              <a:t>users demonstrable needs </a:t>
            </a:r>
            <a:r>
              <a:rPr lang="en-US" sz="2600" b="0" i="0" u="none" dirty="0">
                <a:solidFill>
                  <a:srgbClr val="DF6C5D"/>
                </a:solidFill>
                <a:latin typeface="Libre Baskerville"/>
                <a:ea typeface="Libre Baskerville"/>
                <a:cs typeface="Libre Baskerville"/>
                <a:sym typeface="Libre Baskerville"/>
              </a:rPr>
              <a:t>and </a:t>
            </a:r>
            <a:r>
              <a:rPr lang="en-US" sz="2600" b="0" i="0" u="none" dirty="0">
                <a:solidFill>
                  <a:srgbClr val="362CF4"/>
                </a:solidFill>
                <a:latin typeface="Libre Baskerville"/>
                <a:ea typeface="Libre Baskerville"/>
                <a:cs typeface="Libre Baskerville"/>
                <a:sym typeface="Libre Baskerville"/>
              </a:rPr>
              <a:t>how does the system meet them?</a:t>
            </a:r>
            <a:endParaRPr dirty="0"/>
          </a:p>
          <a:p>
            <a:pPr marL="609600" marR="0" lvl="0" indent="-469265" algn="l" rtl="0">
              <a:lnSpc>
                <a:spcPct val="100000"/>
              </a:lnSpc>
              <a:spcBef>
                <a:spcPts val="500"/>
              </a:spcBef>
              <a:spcAft>
                <a:spcPts val="0"/>
              </a:spcAft>
              <a:buClr>
                <a:schemeClr val="accent1"/>
              </a:buClr>
              <a:buSzPts val="2210"/>
              <a:buFont typeface="Noto Sans Symbols"/>
              <a:buNone/>
            </a:pPr>
            <a:endParaRPr sz="2600" b="1" i="0" u="none" dirty="0">
              <a:solidFill>
                <a:schemeClr val="dk1"/>
              </a:solidFill>
              <a:latin typeface="Libre Baskerville"/>
              <a:ea typeface="Libre Baskerville"/>
              <a:cs typeface="Libre Baskerville"/>
              <a:sym typeface="Libre Baskerville"/>
            </a:endParaRPr>
          </a:p>
          <a:p>
            <a:pPr marL="609600" marR="0" lvl="0" indent="-609600" algn="l" rtl="0">
              <a:lnSpc>
                <a:spcPct val="100000"/>
              </a:lnSpc>
              <a:spcBef>
                <a:spcPts val="500"/>
              </a:spcBef>
              <a:spcAft>
                <a:spcPts val="0"/>
              </a:spcAft>
              <a:buClr>
                <a:schemeClr val="accent1"/>
              </a:buClr>
              <a:buSzPts val="2210"/>
              <a:buFont typeface="Noto Sans Symbols"/>
              <a:buAutoNum type="arabicPeriod"/>
            </a:pPr>
            <a:r>
              <a:rPr lang="en-US" sz="2600" b="1" i="0" u="sng" dirty="0">
                <a:solidFill>
                  <a:srgbClr val="0070C0"/>
                </a:solidFill>
                <a:latin typeface="Libre Baskerville"/>
                <a:ea typeface="Libre Baskerville"/>
                <a:cs typeface="Libre Baskerville"/>
                <a:sym typeface="Libre Baskerville"/>
              </a:rPr>
              <a:t>What resources are available </a:t>
            </a:r>
            <a:r>
              <a:rPr lang="en-US" sz="2600" b="0" i="0" u="none" dirty="0">
                <a:solidFill>
                  <a:srgbClr val="0070C0"/>
                </a:solidFill>
                <a:latin typeface="Libre Baskerville"/>
                <a:ea typeface="Libre Baskerville"/>
                <a:cs typeface="Libre Baskerville"/>
                <a:sym typeface="Libre Baskerville"/>
              </a:rPr>
              <a:t>for given candidate system? </a:t>
            </a:r>
            <a:r>
              <a:rPr lang="en-US" sz="3600" b="1" i="0" u="none" dirty="0">
                <a:solidFill>
                  <a:srgbClr val="FF3300"/>
                </a:solidFill>
                <a:latin typeface="Libre Baskerville"/>
                <a:ea typeface="Libre Baskerville"/>
                <a:cs typeface="Libre Baskerville"/>
                <a:sym typeface="Libre Baskerville"/>
              </a:rPr>
              <a:t>Is the problem worth solving</a:t>
            </a:r>
            <a:r>
              <a:rPr lang="en-US" sz="3600" b="0" i="0" u="none" dirty="0">
                <a:solidFill>
                  <a:srgbClr val="FF3300"/>
                </a:solidFill>
                <a:latin typeface="Libre Baskerville"/>
                <a:ea typeface="Libre Baskerville"/>
                <a:cs typeface="Libre Baskerville"/>
                <a:sym typeface="Libre Baskerville"/>
              </a:rPr>
              <a:t>?</a:t>
            </a:r>
            <a:endParaRPr dirty="0"/>
          </a:p>
          <a:p>
            <a:pPr marL="609600" marR="0" lvl="0" indent="-469265" algn="l" rtl="0">
              <a:lnSpc>
                <a:spcPct val="100000"/>
              </a:lnSpc>
              <a:spcBef>
                <a:spcPts val="500"/>
              </a:spcBef>
              <a:spcAft>
                <a:spcPts val="0"/>
              </a:spcAft>
              <a:buClr>
                <a:schemeClr val="accent1"/>
              </a:buClr>
              <a:buSzPts val="2210"/>
              <a:buFont typeface="Noto Sans Symbols"/>
              <a:buNone/>
            </a:pPr>
            <a:endParaRPr sz="2600" b="0" i="0" u="none" dirty="0">
              <a:solidFill>
                <a:schemeClr val="dk1"/>
              </a:solidFill>
              <a:latin typeface="Libre Baskerville"/>
              <a:ea typeface="Libre Baskerville"/>
              <a:cs typeface="Libre Baskerville"/>
              <a:sym typeface="Libre Baskerville"/>
            </a:endParaRPr>
          </a:p>
          <a:p>
            <a:pPr marL="609600" marR="0" lvl="0" indent="-609600" algn="l" rtl="0">
              <a:lnSpc>
                <a:spcPct val="100000"/>
              </a:lnSpc>
              <a:spcBef>
                <a:spcPts val="500"/>
              </a:spcBef>
              <a:spcAft>
                <a:spcPts val="0"/>
              </a:spcAft>
              <a:buClr>
                <a:schemeClr val="accent1"/>
              </a:buClr>
              <a:buSzPts val="2210"/>
              <a:buFont typeface="Noto Sans Symbols"/>
              <a:buAutoNum type="arabicPeriod"/>
            </a:pPr>
            <a:r>
              <a:rPr lang="en-US" sz="2600" b="1" i="0" u="none" dirty="0">
                <a:solidFill>
                  <a:srgbClr val="00B050"/>
                </a:solidFill>
                <a:latin typeface="Libre Baskerville"/>
                <a:ea typeface="Libre Baskerville"/>
                <a:cs typeface="Libre Baskerville"/>
                <a:sym typeface="Libre Baskerville"/>
              </a:rPr>
              <a:t>What are the impacts of the system on the organization</a:t>
            </a:r>
            <a:r>
              <a:rPr lang="en-US" sz="2600" b="0" i="0" u="none" dirty="0">
                <a:solidFill>
                  <a:srgbClr val="00B050"/>
                </a:solidFill>
                <a:latin typeface="Libre Baskerville"/>
                <a:ea typeface="Libre Baskerville"/>
                <a:cs typeface="Libre Baskerville"/>
                <a:sym typeface="Libre Baskerville"/>
              </a:rPr>
              <a:t>? </a:t>
            </a:r>
            <a:endParaRPr dirty="0"/>
          </a:p>
          <a:p>
            <a:pPr marL="609600" marR="0" lvl="0" indent="-469265" algn="l" rtl="0">
              <a:lnSpc>
                <a:spcPct val="100000"/>
              </a:lnSpc>
              <a:spcBef>
                <a:spcPts val="500"/>
              </a:spcBef>
              <a:spcAft>
                <a:spcPts val="0"/>
              </a:spcAft>
              <a:buClr>
                <a:schemeClr val="accent1"/>
              </a:buClr>
              <a:buSzPts val="2210"/>
              <a:buFont typeface="Noto Sans Symbols"/>
              <a:buNone/>
            </a:pPr>
            <a:endParaRPr sz="2600" b="0" i="0" u="none" dirty="0">
              <a:solidFill>
                <a:srgbClr val="00B050"/>
              </a:solidFill>
              <a:latin typeface="Libre Baskerville"/>
              <a:ea typeface="Libre Baskerville"/>
              <a:cs typeface="Libre Baskerville"/>
              <a:sym typeface="Libre Baskerville"/>
            </a:endParaRPr>
          </a:p>
          <a:p>
            <a:pPr marL="609600" marR="0" lvl="0" indent="-609600" algn="l" rtl="0">
              <a:lnSpc>
                <a:spcPct val="100000"/>
              </a:lnSpc>
              <a:spcBef>
                <a:spcPts val="500"/>
              </a:spcBef>
              <a:spcAft>
                <a:spcPts val="0"/>
              </a:spcAft>
              <a:buClr>
                <a:schemeClr val="accent1"/>
              </a:buClr>
              <a:buSzPts val="2210"/>
              <a:buFont typeface="Noto Sans Symbols"/>
              <a:buAutoNum type="arabicPeriod"/>
            </a:pPr>
            <a:r>
              <a:rPr lang="en-US" sz="2600" b="1" i="0" u="none" dirty="0">
                <a:solidFill>
                  <a:srgbClr val="7030A0"/>
                </a:solidFill>
                <a:latin typeface="Libre Baskerville"/>
                <a:ea typeface="Libre Baskerville"/>
                <a:cs typeface="Libre Baskerville"/>
                <a:sym typeface="Libre Baskerville"/>
              </a:rPr>
              <a:t>How well does it fit with in the organizations master MIS plan</a:t>
            </a:r>
            <a:r>
              <a:rPr lang="en-US" sz="2600" b="0" i="0" u="sng" dirty="0">
                <a:solidFill>
                  <a:srgbClr val="00B050"/>
                </a:solidFill>
                <a:latin typeface="Libre Baskerville"/>
                <a:ea typeface="Libre Baskerville"/>
                <a:cs typeface="Libre Baskerville"/>
                <a:sym typeface="Libre Baskerville"/>
              </a:rPr>
              <a:t>?</a:t>
            </a:r>
            <a:endParaRP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81"/>
          <p:cNvSpPr txBox="1">
            <a:spLocks noGrp="1"/>
          </p:cNvSpPr>
          <p:nvPr>
            <p:ph type="title"/>
          </p:nvPr>
        </p:nvSpPr>
        <p:spPr>
          <a:xfrm>
            <a:off x="0" y="274637"/>
            <a:ext cx="9144000" cy="868362"/>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Clr>
                <a:schemeClr val="dk2"/>
              </a:buClr>
              <a:buSzPts val="2800"/>
              <a:buFont typeface="Libre Franklin"/>
              <a:buNone/>
            </a:pPr>
            <a:r>
              <a:rPr lang="en-US" sz="2800" b="0" i="0" u="none">
                <a:solidFill>
                  <a:schemeClr val="dk2"/>
                </a:solidFill>
                <a:latin typeface="Libre Franklin"/>
                <a:ea typeface="Libre Franklin"/>
                <a:cs typeface="Libre Franklin"/>
                <a:sym typeface="Libre Franklin"/>
              </a:rPr>
              <a:t/>
            </a:r>
            <a:br>
              <a:rPr lang="en-US" sz="2800" b="0" i="0" u="none">
                <a:solidFill>
                  <a:schemeClr val="dk2"/>
                </a:solidFill>
                <a:latin typeface="Libre Franklin"/>
                <a:ea typeface="Libre Franklin"/>
                <a:cs typeface="Libre Franklin"/>
                <a:sym typeface="Libre Franklin"/>
              </a:rPr>
            </a:br>
            <a:r>
              <a:rPr lang="en-US" sz="2800" b="0" i="0" u="none">
                <a:solidFill>
                  <a:schemeClr val="dk2"/>
                </a:solidFill>
                <a:latin typeface="Libre Franklin"/>
                <a:ea typeface="Libre Franklin"/>
                <a:cs typeface="Libre Franklin"/>
                <a:sym typeface="Libre Franklin"/>
              </a:rPr>
              <a:t/>
            </a:r>
            <a:br>
              <a:rPr lang="en-US" sz="2800" b="0" i="0" u="none">
                <a:solidFill>
                  <a:schemeClr val="dk2"/>
                </a:solidFill>
                <a:latin typeface="Libre Franklin"/>
                <a:ea typeface="Libre Franklin"/>
                <a:cs typeface="Libre Franklin"/>
                <a:sym typeface="Libre Franklin"/>
              </a:rPr>
            </a:br>
            <a:r>
              <a:rPr lang="en-US" sz="2800" b="0" i="0" u="none">
                <a:solidFill>
                  <a:schemeClr val="dk2"/>
                </a:solidFill>
                <a:latin typeface="Libre Franklin"/>
                <a:ea typeface="Libre Franklin"/>
                <a:cs typeface="Libre Franklin"/>
                <a:sym typeface="Libre Franklin"/>
              </a:rPr>
              <a:t/>
            </a:r>
            <a:br>
              <a:rPr lang="en-US" sz="2800" b="0" i="0" u="none">
                <a:solidFill>
                  <a:schemeClr val="dk2"/>
                </a:solidFill>
                <a:latin typeface="Libre Franklin"/>
                <a:ea typeface="Libre Franklin"/>
                <a:cs typeface="Libre Franklin"/>
                <a:sym typeface="Libre Franklin"/>
              </a:rPr>
            </a:br>
            <a:r>
              <a:rPr lang="en-US" sz="2800" b="0" i="0" u="none">
                <a:solidFill>
                  <a:schemeClr val="dk2"/>
                </a:solidFill>
                <a:latin typeface="Libre Franklin"/>
                <a:ea typeface="Libre Franklin"/>
                <a:cs typeface="Libre Franklin"/>
                <a:sym typeface="Libre Franklin"/>
              </a:rPr>
              <a:t/>
            </a:r>
            <a:br>
              <a:rPr lang="en-US" sz="2800" b="0" i="0" u="none">
                <a:solidFill>
                  <a:schemeClr val="dk2"/>
                </a:solidFill>
                <a:latin typeface="Libre Franklin"/>
                <a:ea typeface="Libre Franklin"/>
                <a:cs typeface="Libre Franklin"/>
                <a:sym typeface="Libre Franklin"/>
              </a:rPr>
            </a:br>
            <a:r>
              <a:rPr lang="en-US" sz="2800" b="1" i="0" u="none">
                <a:solidFill>
                  <a:srgbClr val="0070C0"/>
                </a:solidFill>
                <a:latin typeface="Libre Franklin"/>
                <a:ea typeface="Libre Franklin"/>
                <a:cs typeface="Libre Franklin"/>
                <a:sym typeface="Libre Franklin"/>
              </a:rPr>
              <a:t>Typically non-functional requirements fall into areas :</a:t>
            </a:r>
            <a:endParaRPr/>
          </a:p>
        </p:txBody>
      </p:sp>
      <p:sp>
        <p:nvSpPr>
          <p:cNvPr id="594" name="Google Shape;594;p81"/>
          <p:cNvSpPr txBox="1">
            <a:spLocks noGrp="1"/>
          </p:cNvSpPr>
          <p:nvPr>
            <p:ph type="body" idx="1"/>
          </p:nvPr>
        </p:nvSpPr>
        <p:spPr>
          <a:xfrm>
            <a:off x="838200" y="1219200"/>
            <a:ext cx="3749675" cy="56388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Accessibility</a:t>
            </a:r>
            <a:endParaRPr sz="2600" b="1" i="0" u="none">
              <a:solidFill>
                <a:schemeClr val="dk1"/>
              </a:solidFill>
              <a:latin typeface="Libre Baskerville"/>
              <a:ea typeface="Libre Baskerville"/>
              <a:cs typeface="Libre Baskerville"/>
              <a:sym typeface="Libre Baskerville"/>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Capacity, current and forecast</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Compliance</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Documentation</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Disaster recovery</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Efficiency</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Effectiveness</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Extensibility</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Fault tolerance</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Interoperability</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Maintainability</a:t>
            </a:r>
            <a:endParaRPr/>
          </a:p>
          <a:p>
            <a:pPr marL="273050" marR="0" lvl="0" indent="-132715" algn="l" rtl="0">
              <a:spcBef>
                <a:spcPts val="575"/>
              </a:spcBef>
              <a:spcAft>
                <a:spcPts val="0"/>
              </a:spcAft>
              <a:buClr>
                <a:schemeClr val="accent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p:txBody>
      </p:sp>
      <p:sp>
        <p:nvSpPr>
          <p:cNvPr id="595" name="Google Shape;595;p81"/>
          <p:cNvSpPr txBox="1">
            <a:spLocks noGrp="1"/>
          </p:cNvSpPr>
          <p:nvPr>
            <p:ph type="body" idx="2"/>
          </p:nvPr>
        </p:nvSpPr>
        <p:spPr>
          <a:xfrm>
            <a:off x="4800600" y="1143000"/>
            <a:ext cx="3886200" cy="57150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Privacy</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Portability</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Quality</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Reliability</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Resilience</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Response time</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Robustness</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Scalability</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Security</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Stability</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Supportability</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Libre Baskerville"/>
                <a:ea typeface="Libre Baskerville"/>
                <a:cs typeface="Libre Baskerville"/>
                <a:sym typeface="Libre Baskerville"/>
              </a:rPr>
              <a:t>Testability</a:t>
            </a:r>
            <a:endParaRPr/>
          </a:p>
          <a:p>
            <a:pPr marL="273050" marR="0" lvl="0" indent="-132715" algn="l" rtl="0">
              <a:spcBef>
                <a:spcPts val="575"/>
              </a:spcBef>
              <a:spcAft>
                <a:spcPts val="0"/>
              </a:spcAft>
              <a:buClr>
                <a:schemeClr val="accent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82"/>
          <p:cNvSpPr txBox="1">
            <a:spLocks noGrp="1"/>
          </p:cNvSpPr>
          <p:nvPr>
            <p:ph type="body" idx="1"/>
          </p:nvPr>
        </p:nvSpPr>
        <p:spPr>
          <a:xfrm>
            <a:off x="0" y="0"/>
            <a:ext cx="8839200" cy="6858000"/>
          </a:xfrm>
          <a:prstGeom prst="rect">
            <a:avLst/>
          </a:prstGeom>
          <a:noFill/>
          <a:ln>
            <a:noFill/>
          </a:ln>
        </p:spPr>
        <p:txBody>
          <a:bodyPr spcFirstLastPara="1" wrap="square" lIns="91425" tIns="45700" rIns="91425" bIns="45700" anchor="t" anchorCtr="0">
            <a:noAutofit/>
          </a:bodyPr>
          <a:lstStyle/>
          <a:p>
            <a:pPr marL="273050" marR="0" lvl="0" indent="-273050" algn="ctr" rtl="0">
              <a:lnSpc>
                <a:spcPct val="100000"/>
              </a:lnSpc>
              <a:spcBef>
                <a:spcPts val="0"/>
              </a:spcBef>
              <a:spcAft>
                <a:spcPts val="0"/>
              </a:spcAft>
              <a:buClr>
                <a:schemeClr val="accent1"/>
              </a:buClr>
              <a:buSzPts val="3060"/>
              <a:buFont typeface="Noto Sans Symbols"/>
              <a:buNone/>
            </a:pPr>
            <a:r>
              <a:rPr lang="en-US" sz="3600" b="1" i="0" u="none">
                <a:solidFill>
                  <a:srgbClr val="F3440D"/>
                </a:solidFill>
                <a:latin typeface="Libre Baskerville"/>
                <a:ea typeface="Libre Baskerville"/>
                <a:cs typeface="Libre Baskerville"/>
                <a:sym typeface="Libre Baskerville"/>
              </a:rPr>
              <a:t>SRS Template</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1" i="0" u="none">
                <a:solidFill>
                  <a:srgbClr val="C00000"/>
                </a:solidFill>
                <a:latin typeface="Libre Baskerville"/>
                <a:ea typeface="Libre Baskerville"/>
                <a:cs typeface="Libre Baskerville"/>
                <a:sym typeface="Libre Baskerville"/>
              </a:rPr>
              <a:t>Introduction</a:t>
            </a:r>
            <a:endParaRPr/>
          </a:p>
          <a:p>
            <a:pPr marL="547687" marR="0" lvl="1" indent="-228599" algn="l" rtl="0">
              <a:lnSpc>
                <a:spcPct val="100000"/>
              </a:lnSpc>
              <a:spcBef>
                <a:spcPts val="300"/>
              </a:spcBef>
              <a:spcAft>
                <a:spcPts val="0"/>
              </a:spcAft>
              <a:buClr>
                <a:schemeClr val="accent2"/>
              </a:buClr>
              <a:buSzPts val="2040"/>
              <a:buFont typeface="Noto Sans Symbols"/>
              <a:buChar char="⚫"/>
            </a:pPr>
            <a:r>
              <a:rPr lang="en-US" sz="2400" b="1" i="0" u="none" strike="noStrike" cap="none">
                <a:solidFill>
                  <a:srgbClr val="0070C0"/>
                </a:solidFill>
                <a:latin typeface="Libre Baskerville"/>
                <a:ea typeface="Libre Baskerville"/>
                <a:cs typeface="Libre Baskerville"/>
                <a:sym typeface="Libre Baskerville"/>
              </a:rPr>
              <a:t>Purpose</a:t>
            </a:r>
            <a:endParaRPr/>
          </a:p>
          <a:p>
            <a:pPr marL="547687" marR="0" lvl="1" indent="-228599" algn="l" rtl="0">
              <a:lnSpc>
                <a:spcPct val="100000"/>
              </a:lnSpc>
              <a:spcBef>
                <a:spcPts val="300"/>
              </a:spcBef>
              <a:spcAft>
                <a:spcPts val="0"/>
              </a:spcAft>
              <a:buClr>
                <a:schemeClr val="accent2"/>
              </a:buClr>
              <a:buSzPts val="2040"/>
              <a:buFont typeface="Noto Sans Symbols"/>
              <a:buChar char="⚫"/>
            </a:pPr>
            <a:r>
              <a:rPr lang="en-US" sz="2400" b="1" i="0" u="none" strike="noStrike" cap="none">
                <a:solidFill>
                  <a:srgbClr val="0070C0"/>
                </a:solidFill>
                <a:latin typeface="Libre Baskerville"/>
                <a:ea typeface="Libre Baskerville"/>
                <a:cs typeface="Libre Baskerville"/>
                <a:sym typeface="Libre Baskerville"/>
              </a:rPr>
              <a:t>Definitions</a:t>
            </a:r>
            <a:endParaRPr/>
          </a:p>
          <a:p>
            <a:pPr marL="547687" marR="0" lvl="1" indent="-228599" algn="l" rtl="0">
              <a:lnSpc>
                <a:spcPct val="100000"/>
              </a:lnSpc>
              <a:spcBef>
                <a:spcPts val="300"/>
              </a:spcBef>
              <a:spcAft>
                <a:spcPts val="0"/>
              </a:spcAft>
              <a:buClr>
                <a:schemeClr val="accent2"/>
              </a:buClr>
              <a:buSzPts val="2040"/>
              <a:buFont typeface="Noto Sans Symbols"/>
              <a:buChar char="⚫"/>
            </a:pPr>
            <a:r>
              <a:rPr lang="en-US" sz="2400" b="1" i="0" u="none" strike="noStrike" cap="none">
                <a:solidFill>
                  <a:srgbClr val="0070C0"/>
                </a:solidFill>
                <a:latin typeface="Libre Baskerville"/>
                <a:ea typeface="Libre Baskerville"/>
                <a:cs typeface="Libre Baskerville"/>
                <a:sym typeface="Libre Baskerville"/>
              </a:rPr>
              <a:t>System overview</a:t>
            </a:r>
            <a:endParaRPr/>
          </a:p>
          <a:p>
            <a:pPr marL="547687" marR="0" lvl="1" indent="-228599" algn="l" rtl="0">
              <a:lnSpc>
                <a:spcPct val="100000"/>
              </a:lnSpc>
              <a:spcBef>
                <a:spcPts val="300"/>
              </a:spcBef>
              <a:spcAft>
                <a:spcPts val="0"/>
              </a:spcAft>
              <a:buClr>
                <a:schemeClr val="accent2"/>
              </a:buClr>
              <a:buSzPts val="2040"/>
              <a:buFont typeface="Noto Sans Symbols"/>
              <a:buChar char="⚫"/>
            </a:pPr>
            <a:r>
              <a:rPr lang="en-US" sz="2400" b="1" i="0" u="none" strike="noStrike" cap="none">
                <a:solidFill>
                  <a:srgbClr val="0070C0"/>
                </a:solidFill>
                <a:latin typeface="Libre Baskerville"/>
                <a:ea typeface="Libre Baskerville"/>
                <a:cs typeface="Libre Baskerville"/>
                <a:sym typeface="Libre Baskerville"/>
              </a:rPr>
              <a:t>References</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1" i="0" u="none">
                <a:solidFill>
                  <a:srgbClr val="C00000"/>
                </a:solidFill>
                <a:latin typeface="Libre Baskerville"/>
                <a:ea typeface="Libre Baskerville"/>
                <a:cs typeface="Libre Baskerville"/>
                <a:sym typeface="Libre Baskerville"/>
              </a:rPr>
              <a:t>Overall description</a:t>
            </a:r>
            <a:endParaRPr/>
          </a:p>
          <a:p>
            <a:pPr marL="547687" marR="0" lvl="1" indent="-228599" algn="l" rtl="0">
              <a:lnSpc>
                <a:spcPct val="100000"/>
              </a:lnSpc>
              <a:spcBef>
                <a:spcPts val="300"/>
              </a:spcBef>
              <a:spcAft>
                <a:spcPts val="0"/>
              </a:spcAft>
              <a:buClr>
                <a:schemeClr val="accent2"/>
              </a:buClr>
              <a:buSzPts val="2040"/>
              <a:buFont typeface="Noto Sans Symbols"/>
              <a:buChar char="⚫"/>
            </a:pPr>
            <a:r>
              <a:rPr lang="en-US" sz="2400" b="1" i="0" u="none" strike="noStrike" cap="none">
                <a:solidFill>
                  <a:srgbClr val="0070C0"/>
                </a:solidFill>
                <a:latin typeface="Libre Baskerville"/>
                <a:ea typeface="Libre Baskerville"/>
                <a:cs typeface="Libre Baskerville"/>
                <a:sym typeface="Libre Baskerville"/>
              </a:rPr>
              <a:t>Product perspective</a:t>
            </a:r>
            <a:endParaRPr/>
          </a:p>
          <a:p>
            <a:pPr marL="822325" marR="0" lvl="2" indent="-228600" algn="l" rtl="0">
              <a:lnSpc>
                <a:spcPct val="100000"/>
              </a:lnSpc>
              <a:spcBef>
                <a:spcPts val="300"/>
              </a:spcBef>
              <a:spcAft>
                <a:spcPts val="0"/>
              </a:spcAft>
              <a:buClr>
                <a:srgbClr val="E6B1AB"/>
              </a:buClr>
              <a:buSzPts val="1700"/>
              <a:buFont typeface="Noto Sans Symbols"/>
              <a:buChar char="⚫"/>
            </a:pPr>
            <a:r>
              <a:rPr lang="en-US" sz="2000" b="0" i="0" u="none" strike="noStrike" cap="none">
                <a:solidFill>
                  <a:schemeClr val="dk1"/>
                </a:solidFill>
                <a:latin typeface="Libre Baskerville"/>
                <a:ea typeface="Libre Baskerville"/>
                <a:cs typeface="Libre Baskerville"/>
                <a:sym typeface="Libre Baskerville"/>
              </a:rPr>
              <a:t>System Interfaces</a:t>
            </a:r>
            <a:endParaRPr/>
          </a:p>
          <a:p>
            <a:pPr marL="822325" marR="0" lvl="2" indent="-228600" algn="l" rtl="0">
              <a:lnSpc>
                <a:spcPct val="100000"/>
              </a:lnSpc>
              <a:spcBef>
                <a:spcPts val="300"/>
              </a:spcBef>
              <a:spcAft>
                <a:spcPts val="0"/>
              </a:spcAft>
              <a:buClr>
                <a:srgbClr val="E6B1AB"/>
              </a:buClr>
              <a:buSzPts val="1700"/>
              <a:buFont typeface="Noto Sans Symbols"/>
              <a:buChar char="⚫"/>
            </a:pPr>
            <a:r>
              <a:rPr lang="en-US" sz="2000" b="0" i="0" u="none" strike="noStrike" cap="none">
                <a:solidFill>
                  <a:schemeClr val="dk1"/>
                </a:solidFill>
                <a:latin typeface="Libre Baskerville"/>
                <a:ea typeface="Libre Baskerville"/>
                <a:cs typeface="Libre Baskerville"/>
                <a:sym typeface="Libre Baskerville"/>
              </a:rPr>
              <a:t>User Interfaces</a:t>
            </a:r>
            <a:endParaRPr/>
          </a:p>
          <a:p>
            <a:pPr marL="822325" marR="0" lvl="2" indent="-228600" algn="l" rtl="0">
              <a:lnSpc>
                <a:spcPct val="100000"/>
              </a:lnSpc>
              <a:spcBef>
                <a:spcPts val="300"/>
              </a:spcBef>
              <a:spcAft>
                <a:spcPts val="0"/>
              </a:spcAft>
              <a:buClr>
                <a:srgbClr val="E6B1AB"/>
              </a:buClr>
              <a:buSzPts val="1700"/>
              <a:buFont typeface="Noto Sans Symbols"/>
              <a:buChar char="⚫"/>
            </a:pPr>
            <a:r>
              <a:rPr lang="en-US" sz="2000" b="0" i="0" u="none" strike="noStrike" cap="none">
                <a:solidFill>
                  <a:schemeClr val="dk1"/>
                </a:solidFill>
                <a:latin typeface="Libre Baskerville"/>
                <a:ea typeface="Libre Baskerville"/>
                <a:cs typeface="Libre Baskerville"/>
                <a:sym typeface="Libre Baskerville"/>
              </a:rPr>
              <a:t>Hardware interfaces</a:t>
            </a:r>
            <a:endParaRPr/>
          </a:p>
          <a:p>
            <a:pPr marL="822325" marR="0" lvl="2" indent="-228600" algn="l" rtl="0">
              <a:lnSpc>
                <a:spcPct val="100000"/>
              </a:lnSpc>
              <a:spcBef>
                <a:spcPts val="300"/>
              </a:spcBef>
              <a:spcAft>
                <a:spcPts val="0"/>
              </a:spcAft>
              <a:buClr>
                <a:srgbClr val="E6B1AB"/>
              </a:buClr>
              <a:buSzPts val="1700"/>
              <a:buFont typeface="Noto Sans Symbols"/>
              <a:buChar char="⚫"/>
            </a:pPr>
            <a:r>
              <a:rPr lang="en-US" sz="2000" b="0" i="0" u="none" strike="noStrike" cap="none">
                <a:solidFill>
                  <a:schemeClr val="dk1"/>
                </a:solidFill>
                <a:latin typeface="Libre Baskerville"/>
                <a:ea typeface="Libre Baskerville"/>
                <a:cs typeface="Libre Baskerville"/>
                <a:sym typeface="Libre Baskerville"/>
              </a:rPr>
              <a:t>Software interfaces</a:t>
            </a:r>
            <a:endParaRPr/>
          </a:p>
          <a:p>
            <a:pPr marL="822325" marR="0" lvl="2" indent="-228600" algn="l" rtl="0">
              <a:lnSpc>
                <a:spcPct val="100000"/>
              </a:lnSpc>
              <a:spcBef>
                <a:spcPts val="300"/>
              </a:spcBef>
              <a:spcAft>
                <a:spcPts val="0"/>
              </a:spcAft>
              <a:buClr>
                <a:srgbClr val="E6B1AB"/>
              </a:buClr>
              <a:buSzPts val="1700"/>
              <a:buFont typeface="Noto Sans Symbols"/>
              <a:buChar char="⚫"/>
            </a:pPr>
            <a:r>
              <a:rPr lang="en-US" sz="2000" b="0" i="0" u="none" strike="noStrike" cap="none">
                <a:solidFill>
                  <a:schemeClr val="dk1"/>
                </a:solidFill>
                <a:latin typeface="Libre Baskerville"/>
                <a:ea typeface="Libre Baskerville"/>
                <a:cs typeface="Libre Baskerville"/>
                <a:sym typeface="Libre Baskerville"/>
              </a:rPr>
              <a:t>Communication Interfaces</a:t>
            </a:r>
            <a:endParaRPr/>
          </a:p>
          <a:p>
            <a:pPr marL="822325" marR="0" lvl="2" indent="-228600" algn="l" rtl="0">
              <a:lnSpc>
                <a:spcPct val="100000"/>
              </a:lnSpc>
              <a:spcBef>
                <a:spcPts val="300"/>
              </a:spcBef>
              <a:spcAft>
                <a:spcPts val="0"/>
              </a:spcAft>
              <a:buClr>
                <a:srgbClr val="E6B1AB"/>
              </a:buClr>
              <a:buSzPts val="1700"/>
              <a:buFont typeface="Noto Sans Symbols"/>
              <a:buChar char="⚫"/>
            </a:pPr>
            <a:r>
              <a:rPr lang="en-US" sz="2000" b="0" i="0" u="none" strike="noStrike" cap="none">
                <a:solidFill>
                  <a:schemeClr val="dk1"/>
                </a:solidFill>
                <a:latin typeface="Libre Baskerville"/>
                <a:ea typeface="Libre Baskerville"/>
                <a:cs typeface="Libre Baskerville"/>
                <a:sym typeface="Libre Baskerville"/>
              </a:rPr>
              <a:t>Memory Constraints</a:t>
            </a:r>
            <a:endParaRPr/>
          </a:p>
          <a:p>
            <a:pPr marL="822325" marR="0" lvl="2" indent="-228600" algn="l" rtl="0">
              <a:lnSpc>
                <a:spcPct val="100000"/>
              </a:lnSpc>
              <a:spcBef>
                <a:spcPts val="300"/>
              </a:spcBef>
              <a:spcAft>
                <a:spcPts val="0"/>
              </a:spcAft>
              <a:buClr>
                <a:srgbClr val="E6B1AB"/>
              </a:buClr>
              <a:buSzPts val="1700"/>
              <a:buFont typeface="Noto Sans Symbols"/>
              <a:buChar char="⚫"/>
            </a:pPr>
            <a:r>
              <a:rPr lang="en-US" sz="2000" b="0" i="0" u="none" strike="noStrike" cap="none">
                <a:solidFill>
                  <a:schemeClr val="dk1"/>
                </a:solidFill>
                <a:latin typeface="Libre Baskerville"/>
                <a:ea typeface="Libre Baskerville"/>
                <a:cs typeface="Libre Baskerville"/>
                <a:sym typeface="Libre Baskerville"/>
              </a:rPr>
              <a:t>Operations</a:t>
            </a:r>
            <a:endParaRPr/>
          </a:p>
          <a:p>
            <a:pPr marL="822325" marR="0" lvl="2" indent="-228600" algn="l" rtl="0">
              <a:lnSpc>
                <a:spcPct val="100000"/>
              </a:lnSpc>
              <a:spcBef>
                <a:spcPts val="300"/>
              </a:spcBef>
              <a:spcAft>
                <a:spcPts val="0"/>
              </a:spcAft>
              <a:buClr>
                <a:srgbClr val="E6B1AB"/>
              </a:buClr>
              <a:buSzPts val="1700"/>
              <a:buFont typeface="Noto Sans Symbols"/>
              <a:buChar char="⚫"/>
            </a:pPr>
            <a:r>
              <a:rPr lang="en-US" sz="2000" b="0" i="0" u="none" strike="noStrike" cap="none">
                <a:solidFill>
                  <a:schemeClr val="dk1"/>
                </a:solidFill>
                <a:latin typeface="Libre Baskerville"/>
                <a:ea typeface="Libre Baskerville"/>
                <a:cs typeface="Libre Baskerville"/>
                <a:sym typeface="Libre Baskerville"/>
              </a:rPr>
              <a:t>Site Adaptation Requirements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83"/>
          <p:cNvSpPr txBox="1">
            <a:spLocks noGrp="1"/>
          </p:cNvSpPr>
          <p:nvPr>
            <p:ph type="body" idx="1"/>
          </p:nvPr>
        </p:nvSpPr>
        <p:spPr>
          <a:xfrm>
            <a:off x="609600" y="0"/>
            <a:ext cx="7772400" cy="6705600"/>
          </a:xfrm>
          <a:prstGeom prst="rect">
            <a:avLst/>
          </a:prstGeom>
          <a:noFill/>
          <a:ln>
            <a:noFill/>
          </a:ln>
        </p:spPr>
        <p:txBody>
          <a:bodyPr spcFirstLastPara="1" wrap="square" lIns="91425" tIns="45700" rIns="91425" bIns="45700" anchor="t" anchorCtr="0">
            <a:noAutofit/>
          </a:bodyPr>
          <a:lstStyle/>
          <a:p>
            <a:pPr marL="547687" marR="0" lvl="1" indent="-228599" algn="l" rtl="0">
              <a:lnSpc>
                <a:spcPct val="100000"/>
              </a:lnSpc>
              <a:spcBef>
                <a:spcPts val="0"/>
              </a:spcBef>
              <a:spcAft>
                <a:spcPts val="0"/>
              </a:spcAft>
              <a:buClr>
                <a:schemeClr val="accent2"/>
              </a:buClr>
              <a:buSzPts val="2040"/>
              <a:buFont typeface="Noto Sans Symbols"/>
              <a:buChar char="⚫"/>
            </a:pPr>
            <a:r>
              <a:rPr lang="en-US" sz="2400" b="0" i="0" u="none" strike="noStrike" cap="none">
                <a:solidFill>
                  <a:schemeClr val="dk1"/>
                </a:solidFill>
                <a:latin typeface="Libre Baskerville"/>
                <a:ea typeface="Libre Baskerville"/>
                <a:cs typeface="Libre Baskerville"/>
                <a:sym typeface="Libre Baskerville"/>
              </a:rPr>
              <a:t>Product functions</a:t>
            </a:r>
            <a:endParaRPr/>
          </a:p>
          <a:p>
            <a:pPr marL="547687" marR="0" lvl="1" indent="-228599" algn="l" rtl="0">
              <a:lnSpc>
                <a:spcPct val="100000"/>
              </a:lnSpc>
              <a:spcBef>
                <a:spcPts val="300"/>
              </a:spcBef>
              <a:spcAft>
                <a:spcPts val="0"/>
              </a:spcAft>
              <a:buClr>
                <a:schemeClr val="accent2"/>
              </a:buClr>
              <a:buSzPts val="2040"/>
              <a:buFont typeface="Noto Sans Symbols"/>
              <a:buChar char="⚫"/>
            </a:pPr>
            <a:r>
              <a:rPr lang="en-US" sz="2400" b="0" i="0" u="none" strike="noStrike" cap="none">
                <a:solidFill>
                  <a:schemeClr val="dk1"/>
                </a:solidFill>
                <a:latin typeface="Libre Baskerville"/>
                <a:ea typeface="Libre Baskerville"/>
                <a:cs typeface="Libre Baskerville"/>
                <a:sym typeface="Libre Baskerville"/>
              </a:rPr>
              <a:t>User characteristics</a:t>
            </a:r>
            <a:endParaRPr/>
          </a:p>
          <a:p>
            <a:pPr marL="547687" marR="0" lvl="1" indent="-228599" algn="l" rtl="0">
              <a:lnSpc>
                <a:spcPct val="100000"/>
              </a:lnSpc>
              <a:spcBef>
                <a:spcPts val="300"/>
              </a:spcBef>
              <a:spcAft>
                <a:spcPts val="0"/>
              </a:spcAft>
              <a:buClr>
                <a:schemeClr val="accent2"/>
              </a:buClr>
              <a:buSzPts val="2040"/>
              <a:buFont typeface="Noto Sans Symbols"/>
              <a:buChar char="⚫"/>
            </a:pPr>
            <a:r>
              <a:rPr lang="en-US" sz="2400" b="0" i="0" u="none" strike="noStrike" cap="none">
                <a:solidFill>
                  <a:schemeClr val="dk1"/>
                </a:solidFill>
                <a:latin typeface="Libre Baskerville"/>
                <a:ea typeface="Libre Baskerville"/>
                <a:cs typeface="Libre Baskerville"/>
                <a:sym typeface="Libre Baskerville"/>
              </a:rPr>
              <a:t>Constraints, assumptions and dependencies</a:t>
            </a:r>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1" i="0" u="none">
                <a:solidFill>
                  <a:srgbClr val="C00000"/>
                </a:solidFill>
                <a:latin typeface="Libre Baskerville"/>
                <a:ea typeface="Libre Baskerville"/>
                <a:cs typeface="Libre Baskerville"/>
                <a:sym typeface="Libre Baskerville"/>
              </a:rPr>
              <a:t>Specific requirements</a:t>
            </a:r>
            <a:endParaRPr/>
          </a:p>
          <a:p>
            <a:pPr marL="547687" marR="0" lvl="1" indent="-228599" algn="l" rtl="0">
              <a:lnSpc>
                <a:spcPct val="100000"/>
              </a:lnSpc>
              <a:spcBef>
                <a:spcPts val="300"/>
              </a:spcBef>
              <a:spcAft>
                <a:spcPts val="0"/>
              </a:spcAft>
              <a:buClr>
                <a:schemeClr val="accent2"/>
              </a:buClr>
              <a:buSzPts val="2040"/>
              <a:buFont typeface="Noto Sans Symbols"/>
              <a:buChar char="⚫"/>
            </a:pPr>
            <a:r>
              <a:rPr lang="en-US" sz="2400" b="1" i="0" u="none" strike="noStrike" cap="none">
                <a:solidFill>
                  <a:srgbClr val="0070C0"/>
                </a:solidFill>
                <a:latin typeface="Libre Baskerville"/>
                <a:ea typeface="Libre Baskerville"/>
                <a:cs typeface="Libre Baskerville"/>
                <a:sym typeface="Libre Baskerville"/>
              </a:rPr>
              <a:t>External interface requirements</a:t>
            </a:r>
            <a:endParaRPr/>
          </a:p>
          <a:p>
            <a:pPr marL="547687" marR="0" lvl="1" indent="-228599" algn="l" rtl="0">
              <a:lnSpc>
                <a:spcPct val="100000"/>
              </a:lnSpc>
              <a:spcBef>
                <a:spcPts val="300"/>
              </a:spcBef>
              <a:spcAft>
                <a:spcPts val="0"/>
              </a:spcAft>
              <a:buClr>
                <a:schemeClr val="accent2"/>
              </a:buClr>
              <a:buSzPts val="2040"/>
              <a:buFont typeface="Noto Sans Symbols"/>
              <a:buChar char="⚫"/>
            </a:pPr>
            <a:r>
              <a:rPr lang="en-US" sz="2400" b="1" i="0" u="none" strike="noStrike" cap="none">
                <a:solidFill>
                  <a:srgbClr val="0070C0"/>
                </a:solidFill>
                <a:latin typeface="Libre Baskerville"/>
                <a:ea typeface="Libre Baskerville"/>
                <a:cs typeface="Libre Baskerville"/>
                <a:sym typeface="Libre Baskerville"/>
              </a:rPr>
              <a:t>Functional requirements</a:t>
            </a:r>
            <a:endParaRPr/>
          </a:p>
          <a:p>
            <a:pPr marL="547687" marR="0" lvl="1" indent="-228599" algn="l" rtl="0">
              <a:lnSpc>
                <a:spcPct val="100000"/>
              </a:lnSpc>
              <a:spcBef>
                <a:spcPts val="300"/>
              </a:spcBef>
              <a:spcAft>
                <a:spcPts val="0"/>
              </a:spcAft>
              <a:buClr>
                <a:schemeClr val="accent2"/>
              </a:buClr>
              <a:buSzPts val="2040"/>
              <a:buFont typeface="Noto Sans Symbols"/>
              <a:buChar char="⚫"/>
            </a:pPr>
            <a:r>
              <a:rPr lang="en-US" sz="2400" b="1" i="0" u="none" strike="noStrike" cap="none">
                <a:solidFill>
                  <a:srgbClr val="0070C0"/>
                </a:solidFill>
                <a:latin typeface="Libre Baskerville"/>
                <a:ea typeface="Libre Baskerville"/>
                <a:cs typeface="Libre Baskerville"/>
                <a:sym typeface="Libre Baskerville"/>
              </a:rPr>
              <a:t>Performance requirements</a:t>
            </a:r>
            <a:endParaRPr/>
          </a:p>
          <a:p>
            <a:pPr marL="547687" marR="0" lvl="1" indent="-228599" algn="l" rtl="0">
              <a:lnSpc>
                <a:spcPct val="100000"/>
              </a:lnSpc>
              <a:spcBef>
                <a:spcPts val="300"/>
              </a:spcBef>
              <a:spcAft>
                <a:spcPts val="0"/>
              </a:spcAft>
              <a:buClr>
                <a:schemeClr val="accent2"/>
              </a:buClr>
              <a:buSzPts val="2040"/>
              <a:buFont typeface="Noto Sans Symbols"/>
              <a:buChar char="⚫"/>
            </a:pPr>
            <a:r>
              <a:rPr lang="en-US" sz="2400" b="1" i="0" u="none" strike="noStrike" cap="none">
                <a:solidFill>
                  <a:srgbClr val="0070C0"/>
                </a:solidFill>
                <a:latin typeface="Libre Baskerville"/>
                <a:ea typeface="Libre Baskerville"/>
                <a:cs typeface="Libre Baskerville"/>
                <a:sym typeface="Libre Baskerville"/>
              </a:rPr>
              <a:t>Design constraints</a:t>
            </a:r>
            <a:endParaRPr/>
          </a:p>
          <a:p>
            <a:pPr marL="822325" marR="0" lvl="2" indent="-228600" algn="l" rtl="0">
              <a:lnSpc>
                <a:spcPct val="100000"/>
              </a:lnSpc>
              <a:spcBef>
                <a:spcPts val="300"/>
              </a:spcBef>
              <a:spcAft>
                <a:spcPts val="0"/>
              </a:spcAft>
              <a:buClr>
                <a:srgbClr val="E6B1AB"/>
              </a:buClr>
              <a:buSzPts val="1700"/>
              <a:buFont typeface="Noto Sans Symbols"/>
              <a:buChar char="⚫"/>
            </a:pPr>
            <a:r>
              <a:rPr lang="en-US" sz="2000" b="0" i="0" u="none" strike="noStrike" cap="none">
                <a:solidFill>
                  <a:schemeClr val="dk1"/>
                </a:solidFill>
                <a:latin typeface="Libre Baskerville"/>
                <a:ea typeface="Libre Baskerville"/>
                <a:cs typeface="Libre Baskerville"/>
                <a:sym typeface="Libre Baskerville"/>
              </a:rPr>
              <a:t>Standards Compliance</a:t>
            </a:r>
            <a:endParaRPr/>
          </a:p>
          <a:p>
            <a:pPr marL="547687" marR="0" lvl="1" indent="-228599" algn="l" rtl="0">
              <a:lnSpc>
                <a:spcPct val="100000"/>
              </a:lnSpc>
              <a:spcBef>
                <a:spcPts val="300"/>
              </a:spcBef>
              <a:spcAft>
                <a:spcPts val="0"/>
              </a:spcAft>
              <a:buClr>
                <a:schemeClr val="accent2"/>
              </a:buClr>
              <a:buSzPts val="2040"/>
              <a:buFont typeface="Noto Sans Symbols"/>
              <a:buChar char="⚫"/>
            </a:pPr>
            <a:r>
              <a:rPr lang="en-US" sz="2400" b="1" i="0" u="none" strike="noStrike" cap="none">
                <a:solidFill>
                  <a:srgbClr val="0070C0"/>
                </a:solidFill>
                <a:latin typeface="Libre Baskerville"/>
                <a:ea typeface="Libre Baskerville"/>
                <a:cs typeface="Libre Baskerville"/>
                <a:sym typeface="Libre Baskerville"/>
              </a:rPr>
              <a:t>Logical database requirement</a:t>
            </a:r>
            <a:endParaRPr/>
          </a:p>
          <a:p>
            <a:pPr marL="547687" marR="0" lvl="1" indent="-228599" algn="l" rtl="0">
              <a:lnSpc>
                <a:spcPct val="100000"/>
              </a:lnSpc>
              <a:spcBef>
                <a:spcPts val="300"/>
              </a:spcBef>
              <a:spcAft>
                <a:spcPts val="0"/>
              </a:spcAft>
              <a:buClr>
                <a:schemeClr val="accent2"/>
              </a:buClr>
              <a:buSzPts val="2040"/>
              <a:buFont typeface="Noto Sans Symbols"/>
              <a:buChar char="⚫"/>
            </a:pPr>
            <a:r>
              <a:rPr lang="en-US" sz="2400" b="1" i="0" u="none" strike="noStrike" cap="none">
                <a:solidFill>
                  <a:srgbClr val="0070C0"/>
                </a:solidFill>
                <a:latin typeface="Libre Baskerville"/>
                <a:ea typeface="Libre Baskerville"/>
                <a:cs typeface="Libre Baskerville"/>
                <a:sym typeface="Libre Baskerville"/>
              </a:rPr>
              <a:t>Software System attributes</a:t>
            </a:r>
            <a:endParaRPr/>
          </a:p>
          <a:p>
            <a:pPr marL="822325" marR="0" lvl="2" indent="-228600" algn="l" rtl="0">
              <a:lnSpc>
                <a:spcPct val="100000"/>
              </a:lnSpc>
              <a:spcBef>
                <a:spcPts val="300"/>
              </a:spcBef>
              <a:spcAft>
                <a:spcPts val="0"/>
              </a:spcAft>
              <a:buClr>
                <a:srgbClr val="E6B1AB"/>
              </a:buClr>
              <a:buSzPts val="1700"/>
              <a:buFont typeface="Noto Sans Symbols"/>
              <a:buChar char="⚫"/>
            </a:pPr>
            <a:r>
              <a:rPr lang="en-US" sz="2000" b="0" i="0" u="none" strike="noStrike" cap="none">
                <a:solidFill>
                  <a:schemeClr val="dk1"/>
                </a:solidFill>
                <a:latin typeface="Libre Baskerville"/>
                <a:ea typeface="Libre Baskerville"/>
                <a:cs typeface="Libre Baskerville"/>
                <a:sym typeface="Libre Baskerville"/>
              </a:rPr>
              <a:t>Reliability</a:t>
            </a:r>
            <a:endParaRPr/>
          </a:p>
          <a:p>
            <a:pPr marL="822325" marR="0" lvl="2" indent="-228600" algn="l" rtl="0">
              <a:lnSpc>
                <a:spcPct val="100000"/>
              </a:lnSpc>
              <a:spcBef>
                <a:spcPts val="300"/>
              </a:spcBef>
              <a:spcAft>
                <a:spcPts val="0"/>
              </a:spcAft>
              <a:buClr>
                <a:srgbClr val="E6B1AB"/>
              </a:buClr>
              <a:buSzPts val="1700"/>
              <a:buFont typeface="Noto Sans Symbols"/>
              <a:buChar char="⚫"/>
            </a:pPr>
            <a:r>
              <a:rPr lang="en-US" sz="2000" b="0" i="0" u="none" strike="noStrike" cap="none">
                <a:solidFill>
                  <a:schemeClr val="dk1"/>
                </a:solidFill>
                <a:latin typeface="Libre Baskerville"/>
                <a:ea typeface="Libre Baskerville"/>
                <a:cs typeface="Libre Baskerville"/>
                <a:sym typeface="Libre Baskerville"/>
              </a:rPr>
              <a:t>Availability</a:t>
            </a:r>
            <a:endParaRPr/>
          </a:p>
          <a:p>
            <a:pPr marL="822325" marR="0" lvl="2" indent="-228600" algn="l" rtl="0">
              <a:lnSpc>
                <a:spcPct val="100000"/>
              </a:lnSpc>
              <a:spcBef>
                <a:spcPts val="300"/>
              </a:spcBef>
              <a:spcAft>
                <a:spcPts val="0"/>
              </a:spcAft>
              <a:buClr>
                <a:srgbClr val="E6B1AB"/>
              </a:buClr>
              <a:buSzPts val="1700"/>
              <a:buFont typeface="Noto Sans Symbols"/>
              <a:buChar char="⚫"/>
            </a:pPr>
            <a:r>
              <a:rPr lang="en-US" sz="2000" b="0" i="0" u="none" strike="noStrike" cap="none">
                <a:solidFill>
                  <a:schemeClr val="dk1"/>
                </a:solidFill>
                <a:latin typeface="Libre Baskerville"/>
                <a:ea typeface="Libre Baskerville"/>
                <a:cs typeface="Libre Baskerville"/>
                <a:sym typeface="Libre Baskerville"/>
              </a:rPr>
              <a:t>Security</a:t>
            </a:r>
            <a:endParaRPr/>
          </a:p>
          <a:p>
            <a:pPr marL="822325" marR="0" lvl="2" indent="-228600" algn="l" rtl="0">
              <a:lnSpc>
                <a:spcPct val="100000"/>
              </a:lnSpc>
              <a:spcBef>
                <a:spcPts val="300"/>
              </a:spcBef>
              <a:spcAft>
                <a:spcPts val="0"/>
              </a:spcAft>
              <a:buClr>
                <a:srgbClr val="E6B1AB"/>
              </a:buClr>
              <a:buSzPts val="1700"/>
              <a:buFont typeface="Noto Sans Symbols"/>
              <a:buChar char="⚫"/>
            </a:pPr>
            <a:r>
              <a:rPr lang="en-US" sz="2000" b="0" i="0" u="none" strike="noStrike" cap="none">
                <a:solidFill>
                  <a:schemeClr val="dk1"/>
                </a:solidFill>
                <a:latin typeface="Libre Baskerville"/>
                <a:ea typeface="Libre Baskerville"/>
                <a:cs typeface="Libre Baskerville"/>
                <a:sym typeface="Libre Baskerville"/>
              </a:rPr>
              <a:t>Maintainability</a:t>
            </a:r>
            <a:endParaRPr/>
          </a:p>
          <a:p>
            <a:pPr marL="822325" marR="0" lvl="2" indent="-228600" algn="l" rtl="0">
              <a:lnSpc>
                <a:spcPct val="100000"/>
              </a:lnSpc>
              <a:spcBef>
                <a:spcPts val="300"/>
              </a:spcBef>
              <a:spcAft>
                <a:spcPts val="0"/>
              </a:spcAft>
              <a:buClr>
                <a:srgbClr val="E6B1AB"/>
              </a:buClr>
              <a:buSzPts val="1700"/>
              <a:buFont typeface="Noto Sans Symbols"/>
              <a:buChar char="⚫"/>
            </a:pPr>
            <a:r>
              <a:rPr lang="en-US" sz="2000" b="0" i="0" u="none" strike="noStrike" cap="none">
                <a:solidFill>
                  <a:schemeClr val="dk1"/>
                </a:solidFill>
                <a:latin typeface="Libre Baskerville"/>
                <a:ea typeface="Libre Baskerville"/>
                <a:cs typeface="Libre Baskerville"/>
                <a:sym typeface="Libre Baskerville"/>
              </a:rPr>
              <a:t>Portability</a:t>
            </a:r>
            <a:endParaRPr/>
          </a:p>
          <a:p>
            <a:pPr marL="547687" marR="0" lvl="1" indent="-228599" algn="l" rtl="0">
              <a:lnSpc>
                <a:spcPct val="100000"/>
              </a:lnSpc>
              <a:spcBef>
                <a:spcPts val="300"/>
              </a:spcBef>
              <a:spcAft>
                <a:spcPts val="0"/>
              </a:spcAft>
              <a:buClr>
                <a:schemeClr val="accent2"/>
              </a:buClr>
              <a:buSzPts val="2040"/>
              <a:buFont typeface="Noto Sans Symbols"/>
              <a:buChar char="⚫"/>
            </a:pPr>
            <a:r>
              <a:rPr lang="en-US" sz="2400" b="1" i="0" u="none" strike="noStrike" cap="none">
                <a:solidFill>
                  <a:srgbClr val="0070C0"/>
                </a:solidFill>
                <a:latin typeface="Libre Baskerville"/>
                <a:ea typeface="Libre Baskerville"/>
                <a:cs typeface="Libre Baskerville"/>
                <a:sym typeface="Libre Baskerville"/>
              </a:rPr>
              <a:t>Other requirements</a:t>
            </a:r>
            <a:endParaRPr/>
          </a:p>
          <a:p>
            <a:pPr marL="273050" marR="0" lvl="0" indent="-132715" algn="l" rtl="0">
              <a:lnSpc>
                <a:spcPct val="100000"/>
              </a:lnSpc>
              <a:spcBef>
                <a:spcPts val="500"/>
              </a:spcBef>
              <a:spcAft>
                <a:spcPts val="0"/>
              </a:spcAft>
              <a:buClr>
                <a:schemeClr val="accent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a:p>
            <a:pPr marL="273050" marR="0" lvl="0" indent="-132715" algn="l" rtl="0">
              <a:spcBef>
                <a:spcPts val="575"/>
              </a:spcBef>
              <a:spcAft>
                <a:spcPts val="0"/>
              </a:spcAft>
              <a:buClr>
                <a:schemeClr val="accent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84"/>
          <p:cNvSpPr/>
          <p:nvPr/>
        </p:nvSpPr>
        <p:spPr>
          <a:xfrm>
            <a:off x="146050" y="6210300"/>
            <a:ext cx="457200" cy="457200"/>
          </a:xfrm>
          <a:prstGeom prst="ellipse">
            <a:avLst/>
          </a:prstGeom>
          <a:no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a:solidFill>
                  <a:srgbClr val="FFFFFF"/>
                </a:solidFill>
                <a:latin typeface="Libre Franklin"/>
                <a:ea typeface="Libre Franklin"/>
                <a:cs typeface="Libre Franklin"/>
                <a:sym typeface="Libre Franklin"/>
              </a:rPr>
              <a:t>63</a:t>
            </a:fld>
            <a:endParaRPr/>
          </a:p>
        </p:txBody>
      </p:sp>
      <p:sp>
        <p:nvSpPr>
          <p:cNvPr id="611" name="Google Shape;611;p84"/>
          <p:cNvSpPr txBox="1">
            <a:spLocks noGrp="1"/>
          </p:cNvSpPr>
          <p:nvPr>
            <p:ph type="title"/>
          </p:nvPr>
        </p:nvSpPr>
        <p:spPr>
          <a:xfrm>
            <a:off x="685800" y="228600"/>
            <a:ext cx="7772400" cy="8382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rgbClr val="00B050"/>
              </a:buClr>
              <a:buSzPts val="4000"/>
              <a:buFont typeface="Libre Franklin"/>
              <a:buNone/>
            </a:pPr>
            <a:r>
              <a:rPr lang="en-US" sz="4000" b="1" i="0" u="none">
                <a:solidFill>
                  <a:srgbClr val="00B050"/>
                </a:solidFill>
                <a:latin typeface="Libre Franklin"/>
                <a:ea typeface="Libre Franklin"/>
                <a:cs typeface="Libre Franklin"/>
                <a:sym typeface="Libre Franklin"/>
              </a:rPr>
              <a:t>Requirement Validation Task</a:t>
            </a:r>
            <a:endParaRPr/>
          </a:p>
        </p:txBody>
      </p:sp>
      <p:sp>
        <p:nvSpPr>
          <p:cNvPr id="612" name="Google Shape;612;p84"/>
          <p:cNvSpPr txBox="1">
            <a:spLocks noGrp="1"/>
          </p:cNvSpPr>
          <p:nvPr>
            <p:ph type="body" idx="1"/>
          </p:nvPr>
        </p:nvSpPr>
        <p:spPr>
          <a:xfrm>
            <a:off x="228600" y="1447800"/>
            <a:ext cx="8686800" cy="5181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90"/>
              <a:buNone/>
            </a:pPr>
            <a:r>
              <a:rPr lang="en-US" sz="1400" b="0" i="0" u="none">
                <a:solidFill>
                  <a:schemeClr val="dk1"/>
                </a:solidFill>
                <a:latin typeface="Times New Roman"/>
                <a:ea typeface="Times New Roman"/>
                <a:cs typeface="Times New Roman"/>
                <a:sym typeface="Times New Roman"/>
              </a:rPr>
              <a:t>Checklists ensure that no source of errors, whether major or minor, is overlooked by the reviewers. A ‘good’ checklist consists of the following.</a:t>
            </a:r>
            <a:endParaRPr/>
          </a:p>
          <a:p>
            <a:pPr marL="0" lvl="0" indent="-75565" algn="l" rtl="0">
              <a:lnSpc>
                <a:spcPct val="100000"/>
              </a:lnSpc>
              <a:spcBef>
                <a:spcPts val="500"/>
              </a:spcBef>
              <a:spcAft>
                <a:spcPts val="0"/>
              </a:spcAft>
              <a:buClr>
                <a:schemeClr val="accent1"/>
              </a:buClr>
              <a:buSzPts val="1190"/>
              <a:buFont typeface="Noto Sans Symbols"/>
              <a:buChar char="⚫"/>
            </a:pPr>
            <a:r>
              <a:rPr lang="en-US" sz="1400" b="0" i="0" u="none">
                <a:solidFill>
                  <a:schemeClr val="dk1"/>
                </a:solidFill>
                <a:latin typeface="Times New Roman"/>
                <a:ea typeface="Times New Roman"/>
                <a:cs typeface="Times New Roman"/>
                <a:sym typeface="Times New Roman"/>
              </a:rPr>
              <a:t>Is the initial state of the system defined?</a:t>
            </a:r>
            <a:endParaRPr/>
          </a:p>
          <a:p>
            <a:pPr marL="0" lvl="0" indent="-75565" algn="l" rtl="0">
              <a:lnSpc>
                <a:spcPct val="100000"/>
              </a:lnSpc>
              <a:spcBef>
                <a:spcPts val="500"/>
              </a:spcBef>
              <a:spcAft>
                <a:spcPts val="0"/>
              </a:spcAft>
              <a:buClr>
                <a:schemeClr val="accent1"/>
              </a:buClr>
              <a:buSzPts val="1190"/>
              <a:buFont typeface="Noto Sans Symbols"/>
              <a:buChar char="⚫"/>
            </a:pPr>
            <a:r>
              <a:rPr lang="en-US" sz="1400" b="0" i="0" u="none">
                <a:solidFill>
                  <a:schemeClr val="dk1"/>
                </a:solidFill>
                <a:latin typeface="Times New Roman"/>
                <a:ea typeface="Times New Roman"/>
                <a:cs typeface="Times New Roman"/>
                <a:sym typeface="Times New Roman"/>
              </a:rPr>
              <a:t>Is there a conflict between one requirement and the other?</a:t>
            </a:r>
            <a:endParaRPr/>
          </a:p>
          <a:p>
            <a:pPr marL="0" lvl="0" indent="-75565" algn="l" rtl="0">
              <a:lnSpc>
                <a:spcPct val="100000"/>
              </a:lnSpc>
              <a:spcBef>
                <a:spcPts val="500"/>
              </a:spcBef>
              <a:spcAft>
                <a:spcPts val="0"/>
              </a:spcAft>
              <a:buClr>
                <a:schemeClr val="accent1"/>
              </a:buClr>
              <a:buSzPts val="1190"/>
              <a:buFont typeface="Noto Sans Symbols"/>
              <a:buChar char="⚫"/>
            </a:pPr>
            <a:r>
              <a:rPr lang="en-US" sz="1400" b="0" i="0" u="none">
                <a:solidFill>
                  <a:schemeClr val="dk1"/>
                </a:solidFill>
                <a:latin typeface="Times New Roman"/>
                <a:ea typeface="Times New Roman"/>
                <a:cs typeface="Times New Roman"/>
                <a:sym typeface="Times New Roman"/>
              </a:rPr>
              <a:t>Are all requirements specified at the appropriate level of abstraction?</a:t>
            </a:r>
            <a:endParaRPr/>
          </a:p>
          <a:p>
            <a:pPr marL="0" lvl="0" indent="-75565" algn="l" rtl="0">
              <a:lnSpc>
                <a:spcPct val="100000"/>
              </a:lnSpc>
              <a:spcBef>
                <a:spcPts val="500"/>
              </a:spcBef>
              <a:spcAft>
                <a:spcPts val="0"/>
              </a:spcAft>
              <a:buClr>
                <a:schemeClr val="accent1"/>
              </a:buClr>
              <a:buSzPts val="1190"/>
              <a:buFont typeface="Noto Sans Symbols"/>
              <a:buChar char="⚫"/>
            </a:pPr>
            <a:r>
              <a:rPr lang="en-US" sz="1400" b="0" i="0" u="none">
                <a:solidFill>
                  <a:schemeClr val="dk1"/>
                </a:solidFill>
                <a:latin typeface="Times New Roman"/>
                <a:ea typeface="Times New Roman"/>
                <a:cs typeface="Times New Roman"/>
                <a:sym typeface="Times New Roman"/>
              </a:rPr>
              <a:t>Is the requirement necessary or does it represent an add-on feature that may not be essentially implemented?</a:t>
            </a:r>
            <a:endParaRPr/>
          </a:p>
          <a:p>
            <a:pPr marL="0" lvl="0" indent="-75565" algn="l" rtl="0">
              <a:lnSpc>
                <a:spcPct val="100000"/>
              </a:lnSpc>
              <a:spcBef>
                <a:spcPts val="500"/>
              </a:spcBef>
              <a:spcAft>
                <a:spcPts val="0"/>
              </a:spcAft>
              <a:buClr>
                <a:schemeClr val="accent1"/>
              </a:buClr>
              <a:buSzPts val="1190"/>
              <a:buFont typeface="Noto Sans Symbols"/>
              <a:buChar char="⚫"/>
            </a:pPr>
            <a:r>
              <a:rPr lang="en-US" sz="1400" b="0" i="0" u="none">
                <a:solidFill>
                  <a:schemeClr val="dk1"/>
                </a:solidFill>
                <a:latin typeface="Times New Roman"/>
                <a:ea typeface="Times New Roman"/>
                <a:cs typeface="Times New Roman"/>
                <a:sym typeface="Times New Roman"/>
              </a:rPr>
              <a:t>Is the requirement bounded and has a clear defined meaning?</a:t>
            </a:r>
            <a:endParaRPr/>
          </a:p>
          <a:p>
            <a:pPr marL="0" lvl="0" indent="-75565" algn="l" rtl="0">
              <a:lnSpc>
                <a:spcPct val="100000"/>
              </a:lnSpc>
              <a:spcBef>
                <a:spcPts val="500"/>
              </a:spcBef>
              <a:spcAft>
                <a:spcPts val="0"/>
              </a:spcAft>
              <a:buClr>
                <a:schemeClr val="accent1"/>
              </a:buClr>
              <a:buSzPts val="1190"/>
              <a:buFont typeface="Noto Sans Symbols"/>
              <a:buChar char="⚫"/>
            </a:pPr>
            <a:r>
              <a:rPr lang="en-US" sz="1400" b="0" i="0" u="none">
                <a:solidFill>
                  <a:schemeClr val="dk1"/>
                </a:solidFill>
                <a:latin typeface="Times New Roman"/>
                <a:ea typeface="Times New Roman"/>
                <a:cs typeface="Times New Roman"/>
                <a:sym typeface="Times New Roman"/>
              </a:rPr>
              <a:t>Is each requirement feasible in the technical environment where the product or system is to be used?</a:t>
            </a:r>
            <a:endParaRPr/>
          </a:p>
          <a:p>
            <a:pPr marL="0" lvl="0" indent="-75565" algn="l" rtl="0">
              <a:lnSpc>
                <a:spcPct val="100000"/>
              </a:lnSpc>
              <a:spcBef>
                <a:spcPts val="500"/>
              </a:spcBef>
              <a:spcAft>
                <a:spcPts val="0"/>
              </a:spcAft>
              <a:buClr>
                <a:schemeClr val="accent1"/>
              </a:buClr>
              <a:buSzPts val="1190"/>
              <a:buFont typeface="Noto Sans Symbols"/>
              <a:buChar char="⚫"/>
            </a:pPr>
            <a:r>
              <a:rPr lang="en-US" sz="1400" b="0" i="0" u="none">
                <a:solidFill>
                  <a:schemeClr val="dk1"/>
                </a:solidFill>
                <a:latin typeface="Times New Roman"/>
                <a:ea typeface="Times New Roman"/>
                <a:cs typeface="Times New Roman"/>
                <a:sym typeface="Times New Roman"/>
              </a:rPr>
              <a:t>Is testing possible once the requirement is implemented?</a:t>
            </a:r>
            <a:endParaRPr/>
          </a:p>
          <a:p>
            <a:pPr marL="0" lvl="0" indent="-75565" algn="l" rtl="0">
              <a:lnSpc>
                <a:spcPct val="100000"/>
              </a:lnSpc>
              <a:spcBef>
                <a:spcPts val="500"/>
              </a:spcBef>
              <a:spcAft>
                <a:spcPts val="0"/>
              </a:spcAft>
              <a:buClr>
                <a:schemeClr val="accent1"/>
              </a:buClr>
              <a:buSzPts val="1190"/>
              <a:buFont typeface="Noto Sans Symbols"/>
              <a:buChar char="⚫"/>
            </a:pPr>
            <a:r>
              <a:rPr lang="en-US" sz="1400" b="0" i="0" u="none">
                <a:solidFill>
                  <a:schemeClr val="dk1"/>
                </a:solidFill>
                <a:latin typeface="Times New Roman"/>
                <a:ea typeface="Times New Roman"/>
                <a:cs typeface="Times New Roman"/>
                <a:sym typeface="Times New Roman"/>
              </a:rPr>
              <a:t>Are requirements associated with performance, behavior, and operational characteristics clearly stated?</a:t>
            </a:r>
            <a:endParaRPr/>
          </a:p>
          <a:p>
            <a:pPr marL="0" lvl="0" indent="-75565" algn="l" rtl="0">
              <a:lnSpc>
                <a:spcPct val="100000"/>
              </a:lnSpc>
              <a:spcBef>
                <a:spcPts val="500"/>
              </a:spcBef>
              <a:spcAft>
                <a:spcPts val="0"/>
              </a:spcAft>
              <a:buClr>
                <a:schemeClr val="accent1"/>
              </a:buClr>
              <a:buSzPts val="1190"/>
              <a:buFont typeface="Noto Sans Symbols"/>
              <a:buChar char="⚫"/>
            </a:pPr>
            <a:r>
              <a:rPr lang="en-US" sz="1400" b="0" i="0" u="none">
                <a:solidFill>
                  <a:schemeClr val="dk1"/>
                </a:solidFill>
                <a:latin typeface="Times New Roman"/>
                <a:ea typeface="Times New Roman"/>
                <a:cs typeface="Times New Roman"/>
                <a:sym typeface="Times New Roman"/>
              </a:rPr>
              <a:t>Are the requirements consistent with the overall objective specified for the system/product?</a:t>
            </a:r>
            <a:endParaRPr/>
          </a:p>
          <a:p>
            <a:pPr marL="0" lvl="0" indent="-75565" algn="l" rtl="0">
              <a:lnSpc>
                <a:spcPct val="100000"/>
              </a:lnSpc>
              <a:spcBef>
                <a:spcPts val="500"/>
              </a:spcBef>
              <a:spcAft>
                <a:spcPts val="0"/>
              </a:spcAft>
              <a:buClr>
                <a:schemeClr val="accent1"/>
              </a:buClr>
              <a:buSzPts val="1190"/>
              <a:buFont typeface="Noto Sans Symbols"/>
              <a:buChar char="⚫"/>
            </a:pPr>
            <a:r>
              <a:rPr lang="en-US" sz="1400" b="0" i="0" u="none">
                <a:solidFill>
                  <a:schemeClr val="dk1"/>
                </a:solidFill>
                <a:latin typeface="Times New Roman"/>
                <a:ea typeface="Times New Roman"/>
                <a:cs typeface="Times New Roman"/>
                <a:sym typeface="Times New Roman"/>
              </a:rPr>
              <a:t>Have all hardware resources been defined?</a:t>
            </a:r>
            <a:endParaRPr/>
          </a:p>
          <a:p>
            <a:pPr marL="0" lvl="0" indent="-75565" algn="l" rtl="0">
              <a:lnSpc>
                <a:spcPct val="100000"/>
              </a:lnSpc>
              <a:spcBef>
                <a:spcPts val="500"/>
              </a:spcBef>
              <a:spcAft>
                <a:spcPts val="0"/>
              </a:spcAft>
              <a:buClr>
                <a:schemeClr val="accent1"/>
              </a:buClr>
              <a:buSzPts val="1190"/>
              <a:buFont typeface="Noto Sans Symbols"/>
              <a:buChar char="⚫"/>
            </a:pPr>
            <a:r>
              <a:rPr lang="en-US" sz="1400" b="0" i="0" u="none">
                <a:solidFill>
                  <a:schemeClr val="dk1"/>
                </a:solidFill>
                <a:latin typeface="Times New Roman"/>
                <a:ea typeface="Times New Roman"/>
                <a:cs typeface="Times New Roman"/>
                <a:sym typeface="Times New Roman"/>
              </a:rPr>
              <a:t>Is the provision for possible future modifications specified?</a:t>
            </a:r>
            <a:endParaRPr/>
          </a:p>
          <a:p>
            <a:pPr marL="0" lvl="0" indent="-75565" algn="l" rtl="0">
              <a:lnSpc>
                <a:spcPct val="100000"/>
              </a:lnSpc>
              <a:spcBef>
                <a:spcPts val="500"/>
              </a:spcBef>
              <a:spcAft>
                <a:spcPts val="0"/>
              </a:spcAft>
              <a:buClr>
                <a:schemeClr val="accent1"/>
              </a:buClr>
              <a:buSzPts val="1190"/>
              <a:buFont typeface="Noto Sans Symbols"/>
              <a:buChar char="⚫"/>
            </a:pPr>
            <a:r>
              <a:rPr lang="en-US" sz="1400" b="0" i="0" u="none">
                <a:solidFill>
                  <a:schemeClr val="dk1"/>
                </a:solidFill>
                <a:latin typeface="Times New Roman"/>
                <a:ea typeface="Times New Roman"/>
                <a:cs typeface="Times New Roman"/>
                <a:sym typeface="Times New Roman"/>
              </a:rPr>
              <a:t>Are functions included as desired by the user (and stakeholder)?</a:t>
            </a:r>
            <a:endParaRPr/>
          </a:p>
          <a:p>
            <a:pPr marL="0" lvl="0" indent="-75565" algn="l" rtl="0">
              <a:lnSpc>
                <a:spcPct val="100000"/>
              </a:lnSpc>
              <a:spcBef>
                <a:spcPts val="500"/>
              </a:spcBef>
              <a:spcAft>
                <a:spcPts val="0"/>
              </a:spcAft>
              <a:buClr>
                <a:schemeClr val="accent1"/>
              </a:buClr>
              <a:buSzPts val="1190"/>
              <a:buFont typeface="Noto Sans Symbols"/>
              <a:buChar char="⚫"/>
            </a:pPr>
            <a:r>
              <a:rPr lang="en-US" sz="1400" b="0" i="0" u="none">
                <a:solidFill>
                  <a:schemeClr val="dk1"/>
                </a:solidFill>
                <a:latin typeface="Times New Roman"/>
                <a:ea typeface="Times New Roman"/>
                <a:cs typeface="Times New Roman"/>
                <a:sym typeface="Times New Roman"/>
              </a:rPr>
              <a:t>Can the requirements be implemented in the available budget and technology?</a:t>
            </a:r>
            <a:endParaRPr/>
          </a:p>
          <a:p>
            <a:pPr marL="0" lvl="0" indent="-75565" algn="l" rtl="0">
              <a:lnSpc>
                <a:spcPct val="100000"/>
              </a:lnSpc>
              <a:spcBef>
                <a:spcPts val="500"/>
              </a:spcBef>
              <a:spcAft>
                <a:spcPts val="0"/>
              </a:spcAft>
              <a:buClr>
                <a:schemeClr val="accent1"/>
              </a:buClr>
              <a:buSzPts val="1190"/>
              <a:buFont typeface="Noto Sans Symbols"/>
              <a:buChar char="⚫"/>
            </a:pPr>
            <a:r>
              <a:rPr lang="en-US" sz="1400" b="0" i="0" u="none">
                <a:solidFill>
                  <a:schemeClr val="dk1"/>
                </a:solidFill>
                <a:latin typeface="Times New Roman"/>
                <a:ea typeface="Times New Roman"/>
                <a:cs typeface="Times New Roman"/>
                <a:sym typeface="Times New Roman"/>
              </a:rPr>
              <a:t>Are the resources of requirements or any system model (created) stated clearly?</a:t>
            </a:r>
            <a:endParaRPr/>
          </a:p>
          <a:p>
            <a:pPr marL="273050" lvl="0" indent="-197485" algn="l" rtl="0">
              <a:spcBef>
                <a:spcPts val="575"/>
              </a:spcBef>
              <a:spcAft>
                <a:spcPts val="0"/>
              </a:spcAft>
              <a:buSzPts val="1190"/>
              <a:buNone/>
            </a:pPr>
            <a:endParaRPr sz="1400" b="0" i="0" u="none">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85"/>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rgbClr val="FF0000"/>
              </a:buClr>
              <a:buSzPts val="4000"/>
              <a:buFont typeface="Libre Franklin"/>
              <a:buNone/>
            </a:pPr>
            <a:r>
              <a:rPr lang="en-US" sz="4000" b="0" i="0" u="none">
                <a:solidFill>
                  <a:srgbClr val="FF0000"/>
                </a:solidFill>
                <a:latin typeface="Libre Franklin"/>
                <a:ea typeface="Libre Franklin"/>
                <a:cs typeface="Libre Franklin"/>
                <a:sym typeface="Libre Franklin"/>
              </a:rPr>
              <a:t>Requirement  Management</a:t>
            </a:r>
            <a:endParaRPr/>
          </a:p>
        </p:txBody>
      </p:sp>
      <p:sp>
        <p:nvSpPr>
          <p:cNvPr id="618" name="Google Shape;618;p85"/>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p>
            <a:pPr marL="273050" marR="0" lvl="0" indent="-132715" algn="l" rtl="0">
              <a:lnSpc>
                <a:spcPct val="100000"/>
              </a:lnSpc>
              <a:spcBef>
                <a:spcPts val="0"/>
              </a:spcBef>
              <a:spcAft>
                <a:spcPts val="0"/>
              </a:spcAft>
              <a:buClr>
                <a:schemeClr val="accent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a:p>
            <a:pPr marL="273050" marR="0" lvl="0" indent="-132715" algn="l" rtl="0">
              <a:spcBef>
                <a:spcPts val="575"/>
              </a:spcBef>
              <a:spcAft>
                <a:spcPts val="0"/>
              </a:spcAft>
              <a:buClr>
                <a:schemeClr val="accent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p:txBody>
      </p:sp>
      <p:pic>
        <p:nvPicPr>
          <p:cNvPr id="619" name="Google Shape;619;p85"/>
          <p:cNvPicPr preferRelativeResize="0"/>
          <p:nvPr/>
        </p:nvPicPr>
        <p:blipFill rotWithShape="1">
          <a:blip r:embed="rId3">
            <a:alphaModFix/>
          </a:blip>
          <a:srcRect/>
          <a:stretch/>
        </p:blipFill>
        <p:spPr>
          <a:xfrm>
            <a:off x="838200" y="1918648"/>
            <a:ext cx="7772400" cy="4038600"/>
          </a:xfrm>
          <a:prstGeom prst="rect">
            <a:avLst/>
          </a:prstGeom>
          <a:noFill/>
          <a:ln>
            <a:noFill/>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86"/>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rgbClr val="FF0000"/>
              </a:buClr>
              <a:buSzPts val="4000"/>
              <a:buFont typeface="Libre Franklin"/>
              <a:buNone/>
            </a:pPr>
            <a:r>
              <a:rPr lang="en-US" sz="4000" b="0" i="0" u="none">
                <a:solidFill>
                  <a:srgbClr val="FF0000"/>
                </a:solidFill>
                <a:latin typeface="Libre Franklin"/>
                <a:ea typeface="Libre Franklin"/>
                <a:cs typeface="Libre Franklin"/>
                <a:sym typeface="Libre Franklin"/>
              </a:rPr>
              <a:t>Requirement  Management</a:t>
            </a:r>
            <a:endParaRPr/>
          </a:p>
        </p:txBody>
      </p:sp>
      <p:sp>
        <p:nvSpPr>
          <p:cNvPr id="625" name="Google Shape;625;p86"/>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p>
            <a:pPr marL="273050" marR="0" lvl="0" indent="-132715" algn="l" rtl="0">
              <a:lnSpc>
                <a:spcPct val="100000"/>
              </a:lnSpc>
              <a:spcBef>
                <a:spcPts val="0"/>
              </a:spcBef>
              <a:spcAft>
                <a:spcPts val="0"/>
              </a:spcAft>
              <a:buClr>
                <a:schemeClr val="accent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a:p>
            <a:pPr marL="273050" marR="0" lvl="0" indent="-132715" algn="l" rtl="0">
              <a:spcBef>
                <a:spcPts val="575"/>
              </a:spcBef>
              <a:spcAft>
                <a:spcPts val="0"/>
              </a:spcAft>
              <a:buClr>
                <a:schemeClr val="accent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p:txBody>
      </p:sp>
      <p:pic>
        <p:nvPicPr>
          <p:cNvPr id="626" name="Google Shape;626;p86"/>
          <p:cNvPicPr preferRelativeResize="0"/>
          <p:nvPr/>
        </p:nvPicPr>
        <p:blipFill rotWithShape="1">
          <a:blip r:embed="rId3">
            <a:alphaModFix/>
          </a:blip>
          <a:srcRect/>
          <a:stretch/>
        </p:blipFill>
        <p:spPr>
          <a:xfrm>
            <a:off x="457200" y="1752600"/>
            <a:ext cx="8229600" cy="4495800"/>
          </a:xfrm>
          <a:prstGeom prst="rect">
            <a:avLst/>
          </a:prstGeom>
          <a:noFill/>
          <a:ln>
            <a:noFill/>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87"/>
          <p:cNvSpPr/>
          <p:nvPr/>
        </p:nvSpPr>
        <p:spPr>
          <a:xfrm>
            <a:off x="146050" y="6210300"/>
            <a:ext cx="457200" cy="457200"/>
          </a:xfrm>
          <a:prstGeom prst="ellipse">
            <a:avLst/>
          </a:prstGeom>
          <a:no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a:solidFill>
                  <a:srgbClr val="FFFFFF"/>
                </a:solidFill>
                <a:latin typeface="Libre Franklin"/>
                <a:ea typeface="Libre Franklin"/>
                <a:cs typeface="Libre Franklin"/>
                <a:sym typeface="Libre Franklin"/>
              </a:rPr>
              <a:t>66</a:t>
            </a:fld>
            <a:endParaRPr/>
          </a:p>
        </p:txBody>
      </p:sp>
      <p:sp>
        <p:nvSpPr>
          <p:cNvPr id="632" name="Google Shape;632;p87"/>
          <p:cNvSpPr txBox="1">
            <a:spLocks noGrp="1"/>
          </p:cNvSpPr>
          <p:nvPr>
            <p:ph type="title"/>
          </p:nvPr>
        </p:nvSpPr>
        <p:spPr>
          <a:xfrm>
            <a:off x="685800" y="228600"/>
            <a:ext cx="7772400" cy="8382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rgbClr val="00B050"/>
              </a:buClr>
              <a:buSzPts val="4000"/>
              <a:buFont typeface="Libre Franklin"/>
              <a:buNone/>
            </a:pPr>
            <a:r>
              <a:rPr lang="en-US" sz="4000" b="1" i="0" u="none">
                <a:solidFill>
                  <a:srgbClr val="00B050"/>
                </a:solidFill>
                <a:latin typeface="Libre Franklin"/>
                <a:ea typeface="Libre Franklin"/>
                <a:cs typeface="Libre Franklin"/>
                <a:sym typeface="Libre Franklin"/>
              </a:rPr>
              <a:t>Requirement Validation Task</a:t>
            </a:r>
            <a:endParaRPr/>
          </a:p>
        </p:txBody>
      </p:sp>
      <p:sp>
        <p:nvSpPr>
          <p:cNvPr id="633" name="Google Shape;633;p87"/>
          <p:cNvSpPr txBox="1">
            <a:spLocks noGrp="1"/>
          </p:cNvSpPr>
          <p:nvPr>
            <p:ph type="body" idx="1"/>
          </p:nvPr>
        </p:nvSpPr>
        <p:spPr>
          <a:xfrm>
            <a:off x="228600" y="1447800"/>
            <a:ext cx="8686800" cy="5181600"/>
          </a:xfrm>
          <a:prstGeom prst="rect">
            <a:avLst/>
          </a:prstGeom>
          <a:noFill/>
          <a:ln>
            <a:noFill/>
          </a:ln>
        </p:spPr>
        <p:txBody>
          <a:bodyPr spcFirstLastPara="1" wrap="square" lIns="91425" tIns="45700" rIns="91425" bIns="45700" anchor="t" anchorCtr="0">
            <a:noAutofit/>
          </a:bodyPr>
          <a:lstStyle/>
          <a:p>
            <a:pPr marL="273050" lvl="0" indent="-273050" algn="l" rtl="0">
              <a:lnSpc>
                <a:spcPct val="100000"/>
              </a:lnSpc>
              <a:spcBef>
                <a:spcPts val="0"/>
              </a:spcBef>
              <a:spcAft>
                <a:spcPts val="0"/>
              </a:spcAft>
              <a:buClr>
                <a:schemeClr val="accent1"/>
              </a:buClr>
              <a:buSzPts val="1700"/>
              <a:buFont typeface="Noto Sans Symbols"/>
              <a:buChar char="⚫"/>
            </a:pPr>
            <a:r>
              <a:rPr lang="en-US" sz="2000" b="1" i="0" u="none">
                <a:solidFill>
                  <a:schemeClr val="dk1"/>
                </a:solidFill>
                <a:latin typeface="Times New Roman"/>
                <a:ea typeface="Times New Roman"/>
                <a:cs typeface="Times New Roman"/>
                <a:sym typeface="Times New Roman"/>
              </a:rPr>
              <a:t>Test case generation: </a:t>
            </a:r>
            <a:r>
              <a:rPr lang="en-US" sz="2000" b="0" i="0" u="none">
                <a:solidFill>
                  <a:schemeClr val="dk1"/>
                </a:solidFill>
                <a:latin typeface="Times New Roman"/>
                <a:ea typeface="Times New Roman"/>
                <a:cs typeface="Times New Roman"/>
                <a:sym typeface="Times New Roman"/>
              </a:rPr>
              <a:t>The requirements specified in the SRS document should be testable. The test in the validation process can reveal problems in the requirement. In some cases test becomes difficult to design, which implies that the requirement is difficult to implement and requires improvement.</a:t>
            </a:r>
            <a:endParaRPr/>
          </a:p>
          <a:p>
            <a:pPr marL="273050" lvl="0" indent="-273050" algn="l" rtl="0">
              <a:lnSpc>
                <a:spcPct val="100000"/>
              </a:lnSpc>
              <a:spcBef>
                <a:spcPts val="500"/>
              </a:spcBef>
              <a:spcAft>
                <a:spcPts val="0"/>
              </a:spcAft>
              <a:buClr>
                <a:schemeClr val="accent1"/>
              </a:buClr>
              <a:buSzPts val="1700"/>
              <a:buFont typeface="Noto Sans Symbols"/>
              <a:buChar char="⚫"/>
            </a:pPr>
            <a:r>
              <a:rPr lang="en-US" sz="2000" b="1" i="0" u="none">
                <a:solidFill>
                  <a:schemeClr val="dk1"/>
                </a:solidFill>
                <a:latin typeface="Times New Roman"/>
                <a:ea typeface="Times New Roman"/>
                <a:cs typeface="Times New Roman"/>
                <a:sym typeface="Times New Roman"/>
              </a:rPr>
              <a:t>Automated consistency analysis: </a:t>
            </a:r>
            <a:r>
              <a:rPr lang="en-US" sz="2000" b="0" i="0" u="none">
                <a:solidFill>
                  <a:schemeClr val="dk1"/>
                </a:solidFill>
                <a:latin typeface="Times New Roman"/>
                <a:ea typeface="Times New Roman"/>
                <a:cs typeface="Times New Roman"/>
                <a:sym typeface="Times New Roman"/>
              </a:rPr>
              <a:t>If the requirements are expressed in the form of structured or formal notations, then CASE tools can be used to check the consistency of the system. A requirements </a:t>
            </a:r>
            <a:r>
              <a:rPr lang="en-US" sz="2000" b="0" i="0" u="sng">
                <a:solidFill>
                  <a:schemeClr val="dk1"/>
                </a:solid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database</a:t>
            </a:r>
            <a:r>
              <a:rPr lang="en-US" sz="2000" b="0" i="0" u="none">
                <a:solidFill>
                  <a:schemeClr val="dk1"/>
                </a:solidFill>
                <a:latin typeface="Times New Roman"/>
                <a:ea typeface="Times New Roman"/>
                <a:cs typeface="Times New Roman"/>
                <a:sym typeface="Times New Roman"/>
              </a:rPr>
              <a:t>If the requirements are expressed in the form of structured or formal notations, then CASE tools can be used to check the consistency of the system. A requirements database is created using a CASE tool that checks the entire requirements in the </a:t>
            </a:r>
            <a:r>
              <a:rPr lang="en-US" sz="2000" b="0" i="0" u="sng">
                <a:solidFill>
                  <a:schemeClr val="dk1"/>
                </a:solid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database</a:t>
            </a:r>
            <a:r>
              <a:rPr lang="en-US" sz="2000" b="0" i="0" u="none">
                <a:solidFill>
                  <a:schemeClr val="dk1"/>
                </a:solidFill>
                <a:latin typeface="Times New Roman"/>
                <a:ea typeface="Times New Roman"/>
                <a:cs typeface="Times New Roman"/>
                <a:sym typeface="Times New Roman"/>
              </a:rPr>
              <a:t> using rules of method or notation. The report of all inconsistencies is identified and managed.</a:t>
            </a:r>
            <a:endParaRPr/>
          </a:p>
          <a:p>
            <a:pPr marL="273050" lvl="0" indent="-273050" algn="l" rtl="0">
              <a:lnSpc>
                <a:spcPct val="100000"/>
              </a:lnSpc>
              <a:spcBef>
                <a:spcPts val="500"/>
              </a:spcBef>
              <a:spcAft>
                <a:spcPts val="0"/>
              </a:spcAft>
              <a:buClr>
                <a:schemeClr val="accent1"/>
              </a:buClr>
              <a:buSzPts val="1700"/>
              <a:buFont typeface="Noto Sans Symbols"/>
              <a:buChar char="⚫"/>
            </a:pPr>
            <a:r>
              <a:rPr lang="en-US" sz="2000" b="1" i="0" u="none">
                <a:solidFill>
                  <a:schemeClr val="dk1"/>
                </a:solidFill>
                <a:latin typeface="Times New Roman"/>
                <a:ea typeface="Times New Roman"/>
                <a:cs typeface="Times New Roman"/>
                <a:sym typeface="Times New Roman"/>
              </a:rPr>
              <a:t>Prototyping: </a:t>
            </a:r>
            <a:r>
              <a:rPr lang="en-US" sz="2000" b="0" i="0" u="none">
                <a:solidFill>
                  <a:schemeClr val="dk1"/>
                </a:solidFill>
                <a:latin typeface="Times New Roman"/>
                <a:ea typeface="Times New Roman"/>
                <a:cs typeface="Times New Roman"/>
                <a:sym typeface="Times New Roman"/>
              </a:rPr>
              <a:t>Prototyping is normally used for validating and eliciting new requirements of the system. This helps to interpret assumptions and provide an appropriate feedback about the requirements to the user. For example, if users have approved a prototype, which consists of graphical user interface, then the user interface can be considered validated.</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7"/>
          <p:cNvSpPr txBox="1">
            <a:spLocks noGrp="1"/>
          </p:cNvSpPr>
          <p:nvPr>
            <p:ph type="body" idx="1"/>
          </p:nvPr>
        </p:nvSpPr>
        <p:spPr>
          <a:xfrm>
            <a:off x="457200" y="1447800"/>
            <a:ext cx="8229600" cy="5105400"/>
          </a:xfrm>
          <a:prstGeom prst="rect">
            <a:avLst/>
          </a:prstGeom>
          <a:noFill/>
          <a:ln>
            <a:noFill/>
          </a:ln>
        </p:spPr>
        <p:txBody>
          <a:bodyPr spcFirstLastPara="1" wrap="square" lIns="91425" tIns="45700" rIns="91425" bIns="45700" anchor="t" anchorCtr="0">
            <a:noAutofit/>
          </a:bodyPr>
          <a:lstStyle/>
          <a:p>
            <a:pPr marL="273050" marR="0" lvl="0" indent="-132715" algn="l" rtl="0">
              <a:lnSpc>
                <a:spcPct val="90000"/>
              </a:lnSpc>
              <a:spcBef>
                <a:spcPts val="0"/>
              </a:spcBef>
              <a:spcAft>
                <a:spcPts val="0"/>
              </a:spcAft>
              <a:buClr>
                <a:schemeClr val="accent1"/>
              </a:buClr>
              <a:buSzPts val="2210"/>
              <a:buFont typeface="Noto Sans Symbols"/>
              <a:buNone/>
            </a:pPr>
            <a:endParaRPr sz="2600" b="0" i="0" u="none" dirty="0">
              <a:solidFill>
                <a:schemeClr val="dk1"/>
              </a:solidFill>
              <a:latin typeface="Libre Baskerville"/>
              <a:ea typeface="Libre Baskerville"/>
              <a:cs typeface="Libre Baskerville"/>
              <a:sym typeface="Libre Baskerville"/>
            </a:endParaRPr>
          </a:p>
          <a:p>
            <a:pPr marL="273050" marR="0" lvl="0" indent="-132715" algn="l" rtl="0">
              <a:lnSpc>
                <a:spcPct val="90000"/>
              </a:lnSpc>
              <a:spcBef>
                <a:spcPts val="500"/>
              </a:spcBef>
              <a:spcAft>
                <a:spcPts val="0"/>
              </a:spcAft>
              <a:buClr>
                <a:schemeClr val="accent1"/>
              </a:buClr>
              <a:buSzPts val="2210"/>
              <a:buFont typeface="Noto Sans Symbols"/>
              <a:buNone/>
            </a:pPr>
            <a:endParaRPr sz="2600" b="0" i="0" u="none" dirty="0">
              <a:solidFill>
                <a:srgbClr val="0070C0"/>
              </a:solidFill>
              <a:latin typeface="Libre Baskerville"/>
              <a:ea typeface="Libre Baskerville"/>
              <a:cs typeface="Libre Baskerville"/>
              <a:sym typeface="Libre Baskerville"/>
            </a:endParaRPr>
          </a:p>
          <a:p>
            <a:pPr marL="273050" marR="0" lvl="0" indent="-273050" algn="l" rtl="0">
              <a:lnSpc>
                <a:spcPct val="90000"/>
              </a:lnSpc>
              <a:spcBef>
                <a:spcPts val="500"/>
              </a:spcBef>
              <a:spcAft>
                <a:spcPts val="0"/>
              </a:spcAft>
              <a:buClr>
                <a:schemeClr val="accent1"/>
              </a:buClr>
              <a:buSzPts val="2210"/>
              <a:buFont typeface="Noto Sans Symbols"/>
              <a:buChar char="⚫"/>
            </a:pPr>
            <a:r>
              <a:rPr lang="en-US" sz="2600" b="1" i="0" u="none" dirty="0">
                <a:solidFill>
                  <a:srgbClr val="0070C0"/>
                </a:solidFill>
                <a:latin typeface="Libre Baskerville"/>
                <a:ea typeface="Libre Baskerville"/>
                <a:cs typeface="Libre Baskerville"/>
                <a:sym typeface="Libre Baskerville"/>
              </a:rPr>
              <a:t>Result</a:t>
            </a:r>
            <a:r>
              <a:rPr lang="en-US" sz="2600" b="0" i="0" u="none" dirty="0">
                <a:solidFill>
                  <a:srgbClr val="0070C0"/>
                </a:solidFill>
                <a:latin typeface="Libre Baskerville"/>
                <a:ea typeface="Libre Baskerville"/>
                <a:cs typeface="Libre Baskerville"/>
                <a:sym typeface="Libre Baskerville"/>
              </a:rPr>
              <a:t> of feasibility study is </a:t>
            </a:r>
            <a:r>
              <a:rPr lang="en-US" sz="2600" b="0" i="0" u="none" dirty="0">
                <a:solidFill>
                  <a:srgbClr val="FF3300"/>
                </a:solidFill>
                <a:latin typeface="Libre Baskerville"/>
                <a:ea typeface="Libre Baskerville"/>
                <a:cs typeface="Libre Baskerville"/>
                <a:sym typeface="Libre Baskerville"/>
              </a:rPr>
              <a:t>a </a:t>
            </a:r>
            <a:r>
              <a:rPr lang="en-US" sz="2600" b="1" i="0" u="none" dirty="0">
                <a:solidFill>
                  <a:srgbClr val="FF3300"/>
                </a:solidFill>
                <a:latin typeface="Libre Baskerville"/>
                <a:ea typeface="Libre Baskerville"/>
                <a:cs typeface="Libre Baskerville"/>
                <a:sym typeface="Libre Baskerville"/>
              </a:rPr>
              <a:t>formal proposal</a:t>
            </a:r>
            <a:endParaRPr dirty="0"/>
          </a:p>
          <a:p>
            <a:pPr marL="273050" marR="0" lvl="0" indent="-132715" algn="l" rtl="0">
              <a:lnSpc>
                <a:spcPct val="90000"/>
              </a:lnSpc>
              <a:spcBef>
                <a:spcPts val="500"/>
              </a:spcBef>
              <a:spcAft>
                <a:spcPts val="0"/>
              </a:spcAft>
              <a:buClr>
                <a:schemeClr val="accent1"/>
              </a:buClr>
              <a:buSzPts val="2210"/>
              <a:buFont typeface="Noto Sans Symbols"/>
              <a:buNone/>
            </a:pPr>
            <a:endParaRPr sz="2600" b="0" i="0" u="none" dirty="0">
              <a:solidFill>
                <a:schemeClr val="dk1"/>
              </a:solidFill>
              <a:latin typeface="Libre Baskerville"/>
              <a:ea typeface="Libre Baskerville"/>
              <a:cs typeface="Libre Baskerville"/>
              <a:sym typeface="Libre Baskerville"/>
            </a:endParaRPr>
          </a:p>
          <a:p>
            <a:pPr marL="273050" marR="0" lvl="0" indent="-273050" algn="l" rtl="0">
              <a:lnSpc>
                <a:spcPct val="90000"/>
              </a:lnSpc>
              <a:spcBef>
                <a:spcPts val="500"/>
              </a:spcBef>
              <a:spcAft>
                <a:spcPts val="0"/>
              </a:spcAft>
              <a:buClr>
                <a:schemeClr val="accent1"/>
              </a:buClr>
              <a:buSzPts val="2210"/>
              <a:buFont typeface="Noto Sans Symbols"/>
              <a:buChar char="⚫"/>
            </a:pPr>
            <a:r>
              <a:rPr lang="en-US" sz="2600" b="0" i="0" u="none" dirty="0">
                <a:solidFill>
                  <a:srgbClr val="00B050"/>
                </a:solidFill>
                <a:latin typeface="Libre Baskerville"/>
                <a:ea typeface="Libre Baskerville"/>
                <a:cs typeface="Libre Baskerville"/>
                <a:sym typeface="Libre Baskerville"/>
              </a:rPr>
              <a:t>It is a formal document including </a:t>
            </a:r>
            <a:r>
              <a:rPr lang="en-US" sz="2600" b="1" i="0" u="none" dirty="0">
                <a:solidFill>
                  <a:srgbClr val="362CF4"/>
                </a:solidFill>
                <a:latin typeface="Libre Baskerville"/>
                <a:ea typeface="Libre Baskerville"/>
                <a:cs typeface="Libre Baskerville"/>
                <a:sym typeface="Libre Baskerville"/>
              </a:rPr>
              <a:t>the nature and scope of proposed solution</a:t>
            </a:r>
            <a:endParaRPr dirty="0"/>
          </a:p>
          <a:p>
            <a:pPr marL="273050" marR="0" lvl="0" indent="-132715" algn="l" rtl="0">
              <a:lnSpc>
                <a:spcPct val="90000"/>
              </a:lnSpc>
              <a:spcBef>
                <a:spcPts val="500"/>
              </a:spcBef>
              <a:spcAft>
                <a:spcPts val="0"/>
              </a:spcAft>
              <a:buClr>
                <a:schemeClr val="accent1"/>
              </a:buClr>
              <a:buSzPts val="2210"/>
              <a:buFont typeface="Noto Sans Symbols"/>
              <a:buNone/>
            </a:pPr>
            <a:endParaRPr sz="2600" b="0" i="0" u="none" dirty="0">
              <a:solidFill>
                <a:srgbClr val="00B050"/>
              </a:solidFill>
              <a:latin typeface="Libre Baskerville"/>
              <a:ea typeface="Libre Baskerville"/>
              <a:cs typeface="Libre Baskerville"/>
              <a:sym typeface="Libre Baskerville"/>
            </a:endParaRPr>
          </a:p>
          <a:p>
            <a:pPr marL="273050" marR="0" lvl="0" indent="-273050" algn="l" rtl="0">
              <a:lnSpc>
                <a:spcPct val="90000"/>
              </a:lnSpc>
              <a:spcBef>
                <a:spcPts val="500"/>
              </a:spcBef>
              <a:spcAft>
                <a:spcPts val="0"/>
              </a:spcAft>
              <a:buClr>
                <a:schemeClr val="accent1"/>
              </a:buClr>
              <a:buSzPts val="2210"/>
              <a:buFont typeface="Noto Sans Symbols"/>
              <a:buChar char="⚫"/>
            </a:pPr>
            <a:r>
              <a:rPr lang="en-US" sz="2600" b="0" i="0" u="sng" dirty="0">
                <a:solidFill>
                  <a:srgbClr val="00B050"/>
                </a:solidFill>
                <a:latin typeface="Libre Baskerville"/>
                <a:ea typeface="Libre Baskerville"/>
                <a:cs typeface="Libre Baskerville"/>
                <a:sym typeface="Libre Baskerville"/>
              </a:rPr>
              <a:t>It summarizes </a:t>
            </a:r>
            <a:endParaRPr dirty="0"/>
          </a:p>
          <a:p>
            <a:pPr marL="273050" marR="0" lvl="0" indent="-273050" algn="l" rtl="0">
              <a:lnSpc>
                <a:spcPct val="90000"/>
              </a:lnSpc>
              <a:spcBef>
                <a:spcPts val="500"/>
              </a:spcBef>
              <a:spcAft>
                <a:spcPts val="0"/>
              </a:spcAft>
              <a:buClr>
                <a:schemeClr val="accent1"/>
              </a:buClr>
              <a:buSzPts val="3060"/>
              <a:buFont typeface="Noto Sans Symbols"/>
              <a:buNone/>
            </a:pPr>
            <a:r>
              <a:rPr lang="en-US" sz="3600" b="1" i="0" u="none" dirty="0">
                <a:solidFill>
                  <a:srgbClr val="00B050"/>
                </a:solidFill>
                <a:latin typeface="Libre Baskerville"/>
                <a:ea typeface="Libre Baskerville"/>
                <a:cs typeface="Libre Baskerville"/>
                <a:sym typeface="Libre Baskerville"/>
              </a:rPr>
              <a:t>	</a:t>
            </a:r>
            <a:r>
              <a:rPr lang="en-US" sz="3600" b="1" i="0" u="none" dirty="0">
                <a:solidFill>
                  <a:srgbClr val="362CF4"/>
                </a:solidFill>
                <a:latin typeface="Libre Baskerville"/>
                <a:ea typeface="Libre Baskerville"/>
                <a:cs typeface="Libre Baskerville"/>
                <a:sym typeface="Libre Baskerville"/>
              </a:rPr>
              <a:t>what is known? </a:t>
            </a:r>
            <a:r>
              <a:rPr lang="en-US" sz="3600" b="0" i="0" u="none" dirty="0">
                <a:solidFill>
                  <a:srgbClr val="00B050"/>
                </a:solidFill>
                <a:latin typeface="Libre Baskerville"/>
                <a:ea typeface="Libre Baskerville"/>
                <a:cs typeface="Libre Baskerville"/>
                <a:sym typeface="Libre Baskerville"/>
              </a:rPr>
              <a:t>and </a:t>
            </a:r>
            <a:r>
              <a:rPr lang="en-US" sz="3600" b="1" i="0" u="none" dirty="0">
                <a:solidFill>
                  <a:srgbClr val="A020AE"/>
                </a:solidFill>
                <a:latin typeface="Libre Baskerville"/>
                <a:ea typeface="Libre Baskerville"/>
                <a:cs typeface="Libre Baskerville"/>
                <a:sym typeface="Libre Baskerville"/>
              </a:rPr>
              <a:t>what is going to be done?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None/>
            </a:pPr>
            <a:endParaRPr sz="4000">
              <a:solidFill>
                <a:schemeClr val="dk2"/>
              </a:solidFill>
              <a:latin typeface="Libre Franklin"/>
              <a:ea typeface="Libre Franklin"/>
              <a:cs typeface="Libre Franklin"/>
              <a:sym typeface="Libre Franklin"/>
            </a:endParaRPr>
          </a:p>
        </p:txBody>
      </p:sp>
      <p:sp>
        <p:nvSpPr>
          <p:cNvPr id="128" name="Google Shape;128;p8"/>
          <p:cNvSpPr txBox="1">
            <a:spLocks noGrp="1"/>
          </p:cNvSpPr>
          <p:nvPr>
            <p:ph type="body" idx="1"/>
          </p:nvPr>
        </p:nvSpPr>
        <p:spPr>
          <a:xfrm>
            <a:off x="457200" y="1600200"/>
            <a:ext cx="8686800" cy="4525962"/>
          </a:xfrm>
          <a:prstGeom prst="rect">
            <a:avLst/>
          </a:prstGeom>
          <a:noFill/>
          <a:ln>
            <a:noFill/>
          </a:ln>
        </p:spPr>
        <p:txBody>
          <a:bodyPr spcFirstLastPara="1" wrap="square" lIns="91425" tIns="45700" rIns="91425" bIns="45700" anchor="t" anchorCtr="0">
            <a:noAutofit/>
          </a:bodyPr>
          <a:lstStyle/>
          <a:p>
            <a:pPr marL="609600" marR="0" lvl="0" indent="-609600" algn="l" rtl="0">
              <a:lnSpc>
                <a:spcPct val="100000"/>
              </a:lnSpc>
              <a:spcBef>
                <a:spcPts val="0"/>
              </a:spcBef>
              <a:spcAft>
                <a:spcPts val="0"/>
              </a:spcAft>
              <a:buClr>
                <a:schemeClr val="accent1"/>
              </a:buClr>
              <a:buSzPts val="2210"/>
              <a:buFont typeface="Noto Sans Symbols"/>
              <a:buNone/>
            </a:pPr>
            <a:r>
              <a:rPr lang="en-US" sz="2600" b="0" i="0" u="none">
                <a:solidFill>
                  <a:schemeClr val="dk1"/>
                </a:solidFill>
                <a:latin typeface="Libre Baskerville"/>
                <a:ea typeface="Libre Baskerville"/>
                <a:cs typeface="Libre Baskerville"/>
                <a:sym typeface="Libre Baskerville"/>
              </a:rPr>
              <a:t> It consist of the following</a:t>
            </a:r>
            <a:endParaRPr/>
          </a:p>
          <a:p>
            <a:pPr marL="609600" marR="0" lvl="0" indent="-609600" algn="l" rtl="0">
              <a:lnSpc>
                <a:spcPct val="100000"/>
              </a:lnSpc>
              <a:spcBef>
                <a:spcPts val="500"/>
              </a:spcBef>
              <a:spcAft>
                <a:spcPts val="0"/>
              </a:spcAft>
              <a:buClr>
                <a:schemeClr val="accent1"/>
              </a:buClr>
              <a:buSzPts val="2210"/>
              <a:buFont typeface="Noto Sans Symbols"/>
              <a:buNone/>
            </a:pPr>
            <a:endParaRPr sz="2600" b="1" i="0" u="none">
              <a:solidFill>
                <a:schemeClr val="dk1"/>
              </a:solidFill>
              <a:latin typeface="Libre Baskerville"/>
              <a:ea typeface="Libre Baskerville"/>
              <a:cs typeface="Libre Baskerville"/>
              <a:sym typeface="Libre Baskerville"/>
            </a:endParaRPr>
          </a:p>
          <a:p>
            <a:pPr marL="609600" marR="0" lvl="0" indent="-609600" algn="l" rtl="0">
              <a:lnSpc>
                <a:spcPct val="100000"/>
              </a:lnSpc>
              <a:spcBef>
                <a:spcPts val="500"/>
              </a:spcBef>
              <a:spcAft>
                <a:spcPts val="0"/>
              </a:spcAft>
              <a:buClr>
                <a:schemeClr val="accent1"/>
              </a:buClr>
              <a:buSzPts val="2210"/>
              <a:buFont typeface="Noto Sans Symbols"/>
              <a:buAutoNum type="arabicPeriod"/>
            </a:pPr>
            <a:r>
              <a:rPr lang="en-US" sz="2600" b="1" i="0" u="none">
                <a:solidFill>
                  <a:srgbClr val="0070C0"/>
                </a:solidFill>
                <a:latin typeface="Libre Baskerville"/>
                <a:ea typeface="Libre Baskerville"/>
                <a:cs typeface="Libre Baskerville"/>
                <a:sym typeface="Libre Baskerville"/>
              </a:rPr>
              <a:t>Statement of the problem</a:t>
            </a:r>
            <a:endParaRPr/>
          </a:p>
          <a:p>
            <a:pPr marL="609600" marR="0" lvl="0" indent="-469265" algn="l" rtl="0">
              <a:lnSpc>
                <a:spcPct val="100000"/>
              </a:lnSpc>
              <a:spcBef>
                <a:spcPts val="500"/>
              </a:spcBef>
              <a:spcAft>
                <a:spcPts val="0"/>
              </a:spcAft>
              <a:buClr>
                <a:schemeClr val="accent1"/>
              </a:buClr>
              <a:buSzPts val="2210"/>
              <a:buFont typeface="Noto Sans Symbols"/>
              <a:buNone/>
            </a:pPr>
            <a:endParaRPr sz="2600" b="1" i="0" u="none">
              <a:solidFill>
                <a:srgbClr val="0070C0"/>
              </a:solidFill>
              <a:latin typeface="Libre Baskerville"/>
              <a:ea typeface="Libre Baskerville"/>
              <a:cs typeface="Libre Baskerville"/>
              <a:sym typeface="Libre Baskerville"/>
            </a:endParaRPr>
          </a:p>
          <a:p>
            <a:pPr marL="609600" marR="0" lvl="0" indent="-609600" algn="l" rtl="0">
              <a:lnSpc>
                <a:spcPct val="100000"/>
              </a:lnSpc>
              <a:spcBef>
                <a:spcPts val="500"/>
              </a:spcBef>
              <a:spcAft>
                <a:spcPts val="0"/>
              </a:spcAft>
              <a:buClr>
                <a:schemeClr val="accent1"/>
              </a:buClr>
              <a:buSzPts val="2210"/>
              <a:buFont typeface="Noto Sans Symbols"/>
              <a:buAutoNum type="arabicPeriod"/>
            </a:pPr>
            <a:r>
              <a:rPr lang="en-US" sz="2600" b="1" i="0" u="none">
                <a:solidFill>
                  <a:srgbClr val="0070C0"/>
                </a:solidFill>
                <a:latin typeface="Libre Baskerville"/>
                <a:ea typeface="Libre Baskerville"/>
                <a:cs typeface="Libre Baskerville"/>
                <a:sym typeface="Libre Baskerville"/>
              </a:rPr>
              <a:t>Summary of findings and recommendation</a:t>
            </a:r>
            <a:endParaRPr/>
          </a:p>
          <a:p>
            <a:pPr marL="609600" marR="0" lvl="0" indent="-469265" algn="l" rtl="0">
              <a:lnSpc>
                <a:spcPct val="100000"/>
              </a:lnSpc>
              <a:spcBef>
                <a:spcPts val="500"/>
              </a:spcBef>
              <a:spcAft>
                <a:spcPts val="0"/>
              </a:spcAft>
              <a:buClr>
                <a:schemeClr val="accent1"/>
              </a:buClr>
              <a:buSzPts val="2210"/>
              <a:buFont typeface="Noto Sans Symbols"/>
              <a:buNone/>
            </a:pPr>
            <a:endParaRPr sz="2600" b="1" i="0" u="none">
              <a:solidFill>
                <a:srgbClr val="0070C0"/>
              </a:solidFill>
              <a:latin typeface="Libre Baskerville"/>
              <a:ea typeface="Libre Baskerville"/>
              <a:cs typeface="Libre Baskerville"/>
              <a:sym typeface="Libre Baskerville"/>
            </a:endParaRPr>
          </a:p>
          <a:p>
            <a:pPr marL="609600" marR="0" lvl="0" indent="-609600" algn="l" rtl="0">
              <a:lnSpc>
                <a:spcPct val="100000"/>
              </a:lnSpc>
              <a:spcBef>
                <a:spcPts val="500"/>
              </a:spcBef>
              <a:spcAft>
                <a:spcPts val="0"/>
              </a:spcAft>
              <a:buClr>
                <a:schemeClr val="accent1"/>
              </a:buClr>
              <a:buSzPts val="2210"/>
              <a:buFont typeface="Noto Sans Symbols"/>
              <a:buAutoNum type="arabicPeriod"/>
            </a:pPr>
            <a:r>
              <a:rPr lang="en-US" sz="2600" b="1" i="0" u="none">
                <a:solidFill>
                  <a:srgbClr val="0070C0"/>
                </a:solidFill>
                <a:latin typeface="Libre Baskerville"/>
                <a:ea typeface="Libre Baskerville"/>
                <a:cs typeface="Libre Baskerville"/>
                <a:sym typeface="Libre Baskerville"/>
              </a:rPr>
              <a:t>Details of findings</a:t>
            </a:r>
            <a:endParaRPr/>
          </a:p>
          <a:p>
            <a:pPr marL="609600" marR="0" lvl="0" indent="-469265" algn="l" rtl="0">
              <a:lnSpc>
                <a:spcPct val="100000"/>
              </a:lnSpc>
              <a:spcBef>
                <a:spcPts val="500"/>
              </a:spcBef>
              <a:spcAft>
                <a:spcPts val="0"/>
              </a:spcAft>
              <a:buClr>
                <a:schemeClr val="accent1"/>
              </a:buClr>
              <a:buSzPts val="2210"/>
              <a:buFont typeface="Noto Sans Symbols"/>
              <a:buNone/>
            </a:pPr>
            <a:endParaRPr sz="2600" b="1" i="0" u="none">
              <a:solidFill>
                <a:srgbClr val="0070C0"/>
              </a:solidFill>
              <a:latin typeface="Libre Baskerville"/>
              <a:ea typeface="Libre Baskerville"/>
              <a:cs typeface="Libre Baskerville"/>
              <a:sym typeface="Libre Baskerville"/>
            </a:endParaRPr>
          </a:p>
          <a:p>
            <a:pPr marL="609600" marR="0" lvl="0" indent="-609600" algn="l" rtl="0">
              <a:lnSpc>
                <a:spcPct val="100000"/>
              </a:lnSpc>
              <a:spcBef>
                <a:spcPts val="500"/>
              </a:spcBef>
              <a:spcAft>
                <a:spcPts val="0"/>
              </a:spcAft>
              <a:buClr>
                <a:schemeClr val="accent1"/>
              </a:buClr>
              <a:buSzPts val="2210"/>
              <a:buFont typeface="Noto Sans Symbols"/>
              <a:buAutoNum type="arabicPeriod"/>
            </a:pPr>
            <a:r>
              <a:rPr lang="en-US" sz="2600" b="1" i="0" u="none">
                <a:solidFill>
                  <a:srgbClr val="0070C0"/>
                </a:solidFill>
                <a:latin typeface="Libre Baskerville"/>
                <a:ea typeface="Libre Baskerville"/>
                <a:cs typeface="Libre Baskerville"/>
                <a:sym typeface="Libre Baskerville"/>
              </a:rPr>
              <a:t>Recommendations and conclusions</a:t>
            </a:r>
            <a:endParaRPr/>
          </a:p>
          <a:p>
            <a:pPr marL="273050" marR="0" lvl="0" indent="-132715" algn="l" rtl="0">
              <a:spcBef>
                <a:spcPts val="575"/>
              </a:spcBef>
              <a:spcAft>
                <a:spcPts val="0"/>
              </a:spcAft>
              <a:buClr>
                <a:schemeClr val="accent1"/>
              </a:buClr>
              <a:buSzPts val="2210"/>
              <a:buFont typeface="Noto Sans Symbols"/>
              <a:buNone/>
            </a:pPr>
            <a:endParaRPr sz="2600" b="1" i="0" u="none">
              <a:solidFill>
                <a:srgbClr val="0070C0"/>
              </a:solidFill>
              <a:latin typeface="Libre Baskerville"/>
              <a:ea typeface="Libre Baskerville"/>
              <a:cs typeface="Libre Baskerville"/>
              <a:sym typeface="Libre Baskervill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9"/>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None/>
            </a:pPr>
            <a:endParaRPr sz="4000">
              <a:solidFill>
                <a:schemeClr val="dk2"/>
              </a:solidFill>
              <a:latin typeface="Libre Franklin"/>
              <a:ea typeface="Libre Franklin"/>
              <a:cs typeface="Libre Franklin"/>
              <a:sym typeface="Libre Franklin"/>
            </a:endParaRPr>
          </a:p>
        </p:txBody>
      </p:sp>
      <p:sp>
        <p:nvSpPr>
          <p:cNvPr id="134" name="Google Shape;134;p9"/>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p>
            <a:pPr marL="609600" marR="0" lvl="0" indent="-609600" algn="l" rtl="0">
              <a:lnSpc>
                <a:spcPct val="100000"/>
              </a:lnSpc>
              <a:spcBef>
                <a:spcPts val="0"/>
              </a:spcBef>
              <a:spcAft>
                <a:spcPts val="0"/>
              </a:spcAft>
              <a:buClr>
                <a:schemeClr val="accent1"/>
              </a:buClr>
              <a:buSzPts val="2210"/>
              <a:buFont typeface="Noto Sans Symbols"/>
              <a:buNone/>
            </a:pPr>
            <a:r>
              <a:rPr lang="en-US" sz="2600" b="0" i="0" u="none">
                <a:solidFill>
                  <a:srgbClr val="00B050"/>
                </a:solidFill>
                <a:latin typeface="Libre Baskerville"/>
                <a:ea typeface="Libre Baskerville"/>
                <a:cs typeface="Libre Baskerville"/>
                <a:sym typeface="Libre Baskerville"/>
              </a:rPr>
              <a:t>If the study is </a:t>
            </a:r>
            <a:r>
              <a:rPr lang="en-US" sz="2600" b="1" i="0" u="none">
                <a:solidFill>
                  <a:srgbClr val="00B050"/>
                </a:solidFill>
                <a:latin typeface="Libre Baskerville"/>
                <a:ea typeface="Libre Baskerville"/>
                <a:cs typeface="Libre Baskerville"/>
                <a:sym typeface="Libre Baskerville"/>
              </a:rPr>
              <a:t>to serve as a decision document</a:t>
            </a:r>
            <a:r>
              <a:rPr lang="en-US" sz="2600" b="0" i="0" u="none">
                <a:solidFill>
                  <a:srgbClr val="00B050"/>
                </a:solidFill>
                <a:latin typeface="Libre Baskerville"/>
                <a:ea typeface="Libre Baskerville"/>
                <a:cs typeface="Libre Baskerville"/>
                <a:sym typeface="Libre Baskerville"/>
              </a:rPr>
              <a:t>, it must answer the following questions</a:t>
            </a:r>
            <a:endParaRPr/>
          </a:p>
          <a:p>
            <a:pPr marL="609600" marR="0" lvl="0" indent="-469265" algn="l" rtl="0">
              <a:lnSpc>
                <a:spcPct val="100000"/>
              </a:lnSpc>
              <a:spcBef>
                <a:spcPts val="500"/>
              </a:spcBef>
              <a:spcAft>
                <a:spcPts val="0"/>
              </a:spcAft>
              <a:buClr>
                <a:schemeClr val="accent1"/>
              </a:buClr>
              <a:buSzPts val="2210"/>
              <a:buFont typeface="Noto Sans Symbols"/>
              <a:buNone/>
            </a:pPr>
            <a:endParaRPr sz="2600" b="0" i="0" u="none">
              <a:solidFill>
                <a:schemeClr val="dk1"/>
              </a:solidFill>
              <a:latin typeface="Libre Baskerville"/>
              <a:ea typeface="Libre Baskerville"/>
              <a:cs typeface="Libre Baskerville"/>
              <a:sym typeface="Libre Baskerville"/>
            </a:endParaRPr>
          </a:p>
          <a:p>
            <a:pPr marL="609600" marR="0" lvl="0" indent="-609600" algn="l" rtl="0">
              <a:lnSpc>
                <a:spcPct val="100000"/>
              </a:lnSpc>
              <a:spcBef>
                <a:spcPts val="500"/>
              </a:spcBef>
              <a:spcAft>
                <a:spcPts val="0"/>
              </a:spcAft>
              <a:buClr>
                <a:schemeClr val="accent1"/>
              </a:buClr>
              <a:buSzPts val="2210"/>
              <a:buFont typeface="Noto Sans Symbols"/>
              <a:buAutoNum type="arabicPeriod"/>
            </a:pPr>
            <a:r>
              <a:rPr lang="en-US" sz="2600" b="1" i="0" u="none">
                <a:solidFill>
                  <a:srgbClr val="FF3300"/>
                </a:solidFill>
                <a:latin typeface="Libre Baskerville"/>
                <a:ea typeface="Libre Baskerville"/>
                <a:cs typeface="Libre Baskerville"/>
                <a:sym typeface="Libre Baskerville"/>
              </a:rPr>
              <a:t>Is there a new and better way to do the job that will benefit the user?</a:t>
            </a:r>
            <a:endParaRPr/>
          </a:p>
          <a:p>
            <a:pPr marL="609600" marR="0" lvl="0" indent="-469265" algn="l" rtl="0">
              <a:lnSpc>
                <a:spcPct val="100000"/>
              </a:lnSpc>
              <a:spcBef>
                <a:spcPts val="500"/>
              </a:spcBef>
              <a:spcAft>
                <a:spcPts val="0"/>
              </a:spcAft>
              <a:buClr>
                <a:schemeClr val="accent1"/>
              </a:buClr>
              <a:buSzPts val="2210"/>
              <a:buFont typeface="Noto Sans Symbols"/>
              <a:buNone/>
            </a:pPr>
            <a:endParaRPr sz="2600" b="0" i="0" u="none">
              <a:solidFill>
                <a:srgbClr val="0070C0"/>
              </a:solidFill>
              <a:latin typeface="Libre Baskerville"/>
              <a:ea typeface="Libre Baskerville"/>
              <a:cs typeface="Libre Baskerville"/>
              <a:sym typeface="Libre Baskerville"/>
            </a:endParaRPr>
          </a:p>
          <a:p>
            <a:pPr marL="609600" marR="0" lvl="0" indent="-609600" algn="l" rtl="0">
              <a:lnSpc>
                <a:spcPct val="100000"/>
              </a:lnSpc>
              <a:spcBef>
                <a:spcPts val="500"/>
              </a:spcBef>
              <a:spcAft>
                <a:spcPts val="0"/>
              </a:spcAft>
              <a:buClr>
                <a:schemeClr val="accent1"/>
              </a:buClr>
              <a:buSzPts val="2210"/>
              <a:buFont typeface="Noto Sans Symbols"/>
              <a:buAutoNum type="arabicPeriod"/>
            </a:pPr>
            <a:r>
              <a:rPr lang="en-US" sz="2600" b="1" i="0" u="none">
                <a:solidFill>
                  <a:srgbClr val="00B050"/>
                </a:solidFill>
                <a:latin typeface="Libre Baskerville"/>
                <a:ea typeface="Libre Baskerville"/>
                <a:cs typeface="Libre Baskerville"/>
                <a:sym typeface="Libre Baskerville"/>
              </a:rPr>
              <a:t>What are the </a:t>
            </a:r>
            <a:r>
              <a:rPr lang="en-US" sz="2600" b="1" i="0" u="none">
                <a:solidFill>
                  <a:srgbClr val="FF3300"/>
                </a:solidFill>
                <a:latin typeface="Libre Baskerville"/>
                <a:ea typeface="Libre Baskerville"/>
                <a:cs typeface="Libre Baskerville"/>
                <a:sym typeface="Libre Baskerville"/>
              </a:rPr>
              <a:t>costs and savings </a:t>
            </a:r>
            <a:r>
              <a:rPr lang="en-US" sz="2600" b="1" i="0" u="none">
                <a:solidFill>
                  <a:srgbClr val="00B050"/>
                </a:solidFill>
                <a:latin typeface="Libre Baskerville"/>
                <a:ea typeface="Libre Baskerville"/>
                <a:cs typeface="Libre Baskerville"/>
                <a:sym typeface="Libre Baskerville"/>
              </a:rPr>
              <a:t>of the alternatives</a:t>
            </a:r>
            <a:r>
              <a:rPr lang="en-US" sz="2600" b="0" i="0" u="none">
                <a:solidFill>
                  <a:srgbClr val="0070C0"/>
                </a:solidFill>
                <a:latin typeface="Libre Baskerville"/>
                <a:ea typeface="Libre Baskerville"/>
                <a:cs typeface="Libre Baskerville"/>
                <a:sym typeface="Libre Baskerville"/>
              </a:rPr>
              <a:t>?</a:t>
            </a:r>
            <a:endParaRPr/>
          </a:p>
          <a:p>
            <a:pPr marL="609600" marR="0" lvl="0" indent="-469265" algn="l" rtl="0">
              <a:lnSpc>
                <a:spcPct val="100000"/>
              </a:lnSpc>
              <a:spcBef>
                <a:spcPts val="500"/>
              </a:spcBef>
              <a:spcAft>
                <a:spcPts val="0"/>
              </a:spcAft>
              <a:buClr>
                <a:schemeClr val="accent1"/>
              </a:buClr>
              <a:buSzPts val="2210"/>
              <a:buFont typeface="Noto Sans Symbols"/>
              <a:buNone/>
            </a:pPr>
            <a:endParaRPr sz="2600" b="0" i="0" u="none">
              <a:solidFill>
                <a:srgbClr val="0070C0"/>
              </a:solidFill>
              <a:latin typeface="Libre Baskerville"/>
              <a:ea typeface="Libre Baskerville"/>
              <a:cs typeface="Libre Baskerville"/>
              <a:sym typeface="Libre Baskerville"/>
            </a:endParaRPr>
          </a:p>
          <a:p>
            <a:pPr marL="609600" marR="0" lvl="0" indent="-609600" algn="l" rtl="0">
              <a:lnSpc>
                <a:spcPct val="100000"/>
              </a:lnSpc>
              <a:spcBef>
                <a:spcPts val="500"/>
              </a:spcBef>
              <a:spcAft>
                <a:spcPts val="0"/>
              </a:spcAft>
              <a:buClr>
                <a:schemeClr val="accent1"/>
              </a:buClr>
              <a:buSzPts val="2210"/>
              <a:buFont typeface="Noto Sans Symbols"/>
              <a:buAutoNum type="arabicPeriod"/>
            </a:pPr>
            <a:r>
              <a:rPr lang="en-US" sz="2600" b="1" i="0" u="none">
                <a:solidFill>
                  <a:srgbClr val="0070C0"/>
                </a:solidFill>
                <a:latin typeface="Libre Baskerville"/>
                <a:ea typeface="Libre Baskerville"/>
                <a:cs typeface="Libre Baskerville"/>
                <a:sym typeface="Libre Baskerville"/>
              </a:rPr>
              <a:t>What is </a:t>
            </a:r>
            <a:r>
              <a:rPr lang="en-US" sz="2600" b="1" i="0" u="none">
                <a:solidFill>
                  <a:srgbClr val="362CF4"/>
                </a:solidFill>
                <a:latin typeface="Libre Baskerville"/>
                <a:ea typeface="Libre Baskerville"/>
                <a:cs typeface="Libre Baskerville"/>
                <a:sym typeface="Libre Baskerville"/>
              </a:rPr>
              <a:t>recommended</a:t>
            </a:r>
            <a:r>
              <a:rPr lang="en-US" sz="2600" b="1" i="0" u="none">
                <a:solidFill>
                  <a:srgbClr val="0070C0"/>
                </a:solidFill>
                <a:latin typeface="Libre Baskerville"/>
                <a:ea typeface="Libre Baskerville"/>
                <a:cs typeface="Libre Baskerville"/>
                <a:sym typeface="Libre Baskerville"/>
              </a:rPr>
              <a:t>?</a:t>
            </a:r>
            <a:endParaRPr/>
          </a:p>
        </p:txBody>
      </p:sp>
    </p:spTree>
  </p:cSld>
  <p:clrMapOvr>
    <a:masterClrMapping/>
  </p:clrMapOvr>
</p:sld>
</file>

<file path=ppt/theme/theme1.xml><?xml version="1.0" encoding="utf-8"?>
<a:theme xmlns:a="http://schemas.openxmlformats.org/drawingml/2006/main" name="1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453</TotalTime>
  <Words>1822</Words>
  <Application>Microsoft Office PowerPoint</Application>
  <PresentationFormat>On-screen Show (4:3)</PresentationFormat>
  <Paragraphs>442</Paragraphs>
  <Slides>66</Slides>
  <Notes>66</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66</vt:i4>
      </vt:variant>
    </vt:vector>
  </HeadingPairs>
  <TitlesOfParts>
    <vt:vector size="75" baseType="lpstr">
      <vt:lpstr>Times New Roman</vt:lpstr>
      <vt:lpstr>Noto Sans Symbols</vt:lpstr>
      <vt:lpstr>Libre Baskerville</vt:lpstr>
      <vt:lpstr>Libre Franklin</vt:lpstr>
      <vt:lpstr>Tahoma</vt:lpstr>
      <vt:lpstr>Calibri</vt:lpstr>
      <vt:lpstr>Arial</vt:lpstr>
      <vt:lpstr>1_Equity</vt:lpstr>
      <vt:lpstr>Equity</vt:lpstr>
      <vt:lpstr>Requirement Management</vt:lpstr>
      <vt:lpstr>Topics to be covered… </vt:lpstr>
      <vt:lpstr>Functional  Vs. Non- functional</vt:lpstr>
      <vt:lpstr>Feasibility study</vt:lpstr>
      <vt:lpstr>What is a Feasibility Study</vt:lpstr>
      <vt:lpstr>PowerPoint Presentation</vt:lpstr>
      <vt:lpstr>PowerPoint Presentation</vt:lpstr>
      <vt:lpstr>PowerPoint Presentation</vt:lpstr>
      <vt:lpstr>PowerPoint Presentation</vt:lpstr>
      <vt:lpstr>Six common factors </vt:lpstr>
      <vt:lpstr>Technology and system feasibility </vt:lpstr>
      <vt:lpstr>                 Legal Feasibility  </vt:lpstr>
      <vt:lpstr>   Operational Feasibility </vt:lpstr>
      <vt:lpstr>Economic feasibility </vt:lpstr>
      <vt:lpstr>PowerPoint Presentation</vt:lpstr>
      <vt:lpstr>Technical feasibility</vt:lpstr>
      <vt:lpstr>Technical feasibility</vt:lpstr>
      <vt:lpstr>Schedule Feasibility </vt:lpstr>
      <vt:lpstr>Other feasibility factors </vt:lpstr>
      <vt:lpstr>Fact finding methods</vt:lpstr>
      <vt:lpstr>PowerPoint Presentation</vt:lpstr>
      <vt:lpstr> Software Engineering Tasks</vt:lpstr>
      <vt:lpstr>PowerPoint Presentation</vt:lpstr>
      <vt:lpstr>PowerPoint Presentation</vt:lpstr>
      <vt:lpstr>Inception Task</vt:lpstr>
      <vt:lpstr>Elicitation</vt:lpstr>
      <vt:lpstr>Elicitation Task</vt:lpstr>
      <vt:lpstr>PowerPoint Presentation</vt:lpstr>
      <vt:lpstr>PowerPoint Presentation</vt:lpstr>
      <vt:lpstr>1. Conduct Interviews and Discussions with Users</vt:lpstr>
      <vt:lpstr>2. Conduct Interviews and Discussions with Users</vt:lpstr>
      <vt:lpstr>Structured interviews </vt:lpstr>
      <vt:lpstr>Unstructured interviews </vt:lpstr>
      <vt:lpstr>2. Questionnaire </vt:lpstr>
      <vt:lpstr>2. Questionnaire </vt:lpstr>
      <vt:lpstr>PowerPoint Presentation</vt:lpstr>
      <vt:lpstr>PowerPoint Presentation</vt:lpstr>
      <vt:lpstr>PowerPoint Presentation</vt:lpstr>
      <vt:lpstr>PowerPoint Presentation</vt:lpstr>
      <vt:lpstr>Content</vt:lpstr>
      <vt:lpstr>How Requirement Questions</vt:lpstr>
      <vt:lpstr> Where requirement questions. </vt:lpstr>
      <vt:lpstr> When requirement questions. </vt:lpstr>
      <vt:lpstr>Who requirement questions.</vt:lpstr>
      <vt:lpstr> What requirement questions. </vt:lpstr>
      <vt:lpstr> Why requirement questions. </vt:lpstr>
      <vt:lpstr>Advantages of questionnaire</vt:lpstr>
      <vt:lpstr>Disadvantages of questionnaire </vt:lpstr>
      <vt:lpstr>PowerPoint Presentation</vt:lpstr>
      <vt:lpstr>Open-ended questionnaire</vt:lpstr>
      <vt:lpstr>Closed-ended questionnaire</vt:lpstr>
      <vt:lpstr>PowerPoint Presentation</vt:lpstr>
      <vt:lpstr>PowerPoint Presentation</vt:lpstr>
      <vt:lpstr> FAST</vt:lpstr>
      <vt:lpstr>Software Requirements Specification</vt:lpstr>
      <vt:lpstr>Software requirements:  functional and non- functional domain</vt:lpstr>
      <vt:lpstr>PowerPoint Presentation</vt:lpstr>
      <vt:lpstr>Examples of Functional Requirements </vt:lpstr>
      <vt:lpstr>PowerPoint Presentation</vt:lpstr>
      <vt:lpstr>    Typically non-functional requirements fall into areas :</vt:lpstr>
      <vt:lpstr>PowerPoint Presentation</vt:lpstr>
      <vt:lpstr>PowerPoint Presentation</vt:lpstr>
      <vt:lpstr>Requirement Validation Task</vt:lpstr>
      <vt:lpstr>Requirement  Management</vt:lpstr>
      <vt:lpstr>Requirement  Management</vt:lpstr>
      <vt:lpstr>Requirement Validation Task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Engineering</dc:title>
  <dc:creator>Rakesh</dc:creator>
  <cp:lastModifiedBy>mca_dept</cp:lastModifiedBy>
  <cp:revision>10</cp:revision>
  <dcterms:created xsi:type="dcterms:W3CDTF">2010-07-27T15:17:00Z</dcterms:created>
  <dcterms:modified xsi:type="dcterms:W3CDTF">2024-12-04T22:11:01Z</dcterms:modified>
</cp:coreProperties>
</file>