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891153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57135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215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027667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9311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286185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6346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53548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32735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9525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81040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74853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2482128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77073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52069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142037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0CF42-5595-48F5-ADEC-1F82415965B0}" type="datetimeFigureOut">
              <a:rPr lang="en-BS" smtClean="0"/>
              <a:t>17/02/2025</a:t>
            </a:fld>
            <a:endParaRPr lang="en-B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27C67E-44E7-4ECE-9B9B-FD26ED6A7AFD}" type="slidenum">
              <a:rPr lang="en-BS" smtClean="0"/>
              <a:t>‹#›</a:t>
            </a:fld>
            <a:endParaRPr lang="en-BS"/>
          </a:p>
        </p:txBody>
      </p:sp>
    </p:spTree>
    <p:extLst>
      <p:ext uri="{BB962C8B-B14F-4D97-AF65-F5344CB8AC3E}">
        <p14:creationId xmlns:p14="http://schemas.microsoft.com/office/powerpoint/2010/main" val="34090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EA52-3AAC-F0F2-8617-B9262483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700980"/>
            <a:ext cx="8654571" cy="2595662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Arial" panose="020B0604020202020204" pitchFamily="34" charset="0"/>
              </a:rPr>
              <a:t>Understanding the DevOps Lifecycle</a:t>
            </a:r>
            <a:br>
              <a:rPr lang="en-US" dirty="0"/>
            </a:br>
            <a:endParaRPr lang="en-BS" dirty="0"/>
          </a:p>
        </p:txBody>
      </p:sp>
    </p:spTree>
    <p:extLst>
      <p:ext uri="{BB962C8B-B14F-4D97-AF65-F5344CB8AC3E}">
        <p14:creationId xmlns:p14="http://schemas.microsoft.com/office/powerpoint/2010/main" val="86152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42D6C-9A35-B8D5-1178-3F7A9D964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F14541-F0BE-04E0-FD76-EAA2975E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6732" y="226142"/>
            <a:ext cx="7766936" cy="5751871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to DevOps Lifecycle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is a set of practices that combines software development (Dev) and IT operations (Ops) to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shorten the development lifecycle.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DevOps enhances collaboration, increases efficiency, and improves the quality of software delivery.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DevOps lifecycle consists of several key phases that ensure smooth and efficient 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400832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D6CF7-CAB0-7DFE-08E8-32AFEC3DC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4273616-2001-9711-F710-9802A3E33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932" y="776691"/>
            <a:ext cx="7766936" cy="503417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requirements and create a project plan that aligns with business goals.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phase emphasizes the importance of aligning development and operations teams.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detailed roadmap guides workflow and resource allocation throughout the project.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Establishing clear objectives ensures everyone is on the same page.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stakeholders early helps in understanding their expectations.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06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D8B5-FAA1-E39B-9A3C-A5EABC152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F74971-AEA4-F653-DADC-D29A0D65E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590" y="875013"/>
            <a:ext cx="7766936" cy="480803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write code collaboratively, ensuring quality and efficiency.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Git are essential for managing code versions and facilitating collaboration.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code reviews help maintain code quality and catch issues early.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code changes frequently allows for faster feedback and improvements.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documentation aids in understanding and maintaining the code.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7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2E7FE-4421-53A0-FCD9-F5FCABC11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FE4B6-104B-1745-79AD-D6A32EF7F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771" y="835685"/>
            <a:ext cx="7766936" cy="476870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is compiled and packaged into executable artifacts for deployment.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Maven and Gradle automate the build process and manage dependencies.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builds ensure consistency across different environments.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artifacts is crucial for tracking versions and deployments.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build phase is integral to the Continuous Integration/Continuous Deployment pipeline.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99594-85D1-B027-F65C-397BC5F7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C6C483-34D6-00D8-45A3-D0F84B801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765" y="560381"/>
            <a:ext cx="7766936" cy="471954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validates that the software meets the required functionality and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Selenium and JUnit are used for automated testing.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testing helps identify and fix bugs early in the development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the software performs well under various conditions is critical.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how different components work together is essential for a seamless user experience.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4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3E10-4CF8-891D-EC77-32E544026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6B3F4B-0D2F-ED82-0B91-F41370816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938" y="766859"/>
            <a:ext cx="7766936" cy="525048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tools like Terraform/Ansible to provision infrastructure and automate deployment.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deployment reduces human error and ensures consistency.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processes enable easy scaling of applications as needed.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Having rollback strategies in place ensures quick recovery from deployment failures.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Establishing deployment pipelines streamlines the release process.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06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8CD43-9E39-FE66-CA5C-F5C5EB56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2FF59E-29C4-ACCD-686D-C1596B8AB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255" y="757027"/>
            <a:ext cx="7766936" cy="4817863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Operate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teams ensure smooth operation and user satisfaction.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server configurations are essential for optimal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Routine updates and maintenance keep systems running efficiently.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support and gathering user feedback is crucial for continuous improvement.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 addressing incidents ensures minimal disruption to users.</a:t>
            </a:r>
            <a:br>
              <a:rPr lang="en-US" sz="2400" dirty="0">
                <a:solidFill>
                  <a:schemeClr val="tx1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96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539BB-7ACF-D150-76C0-68857EB0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120A8B-7ECD-4143-5110-76C656437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2435" y="757026"/>
            <a:ext cx="7766936" cy="5201322"/>
          </a:xfrm>
        </p:spPr>
        <p:txBody>
          <a:bodyPr>
            <a:noAutofit/>
          </a:bodyPr>
          <a:lstStyle/>
          <a:p>
            <a:pPr algn="l"/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Phase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tools like Prometheus/Nagios help track system performance and health.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user feedback informs necessary improvements and adjustments.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monitoring allows for early identification of potential issues.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results feed back into the development process for ongoing enhancements.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monitoring data to make informed decisions enhances overall system performance.</a:t>
            </a:r>
            <a:endParaRPr lang="en-B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5339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467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Understanding the DevOps Lifecycle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Angre</dc:creator>
  <cp:lastModifiedBy>Atharva Angre</cp:lastModifiedBy>
  <cp:revision>3</cp:revision>
  <dcterms:created xsi:type="dcterms:W3CDTF">2025-02-17T14:37:16Z</dcterms:created>
  <dcterms:modified xsi:type="dcterms:W3CDTF">2025-02-17T14:51:51Z</dcterms:modified>
</cp:coreProperties>
</file>