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6c3a462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6c3a462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6c3a462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6c3a462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6c3a462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6c3a462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6c3a462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6c3a462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6c3a462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6c3a462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6c3a462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6c3a462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etndo.herokuapp.com/users/sign_i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meet&amp;do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Meeting website for students and enthusiasts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Stanislas Lange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Simon Gaussmann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Stéphane Rabenarisoa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Marc-Antoine Dariel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Dept. of Computer Science</a:t>
            </a:r>
            <a:endParaRPr/>
          </a:p>
          <a:p>
            <a:pPr indent="457200" lvl="0" marL="4114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Hanyang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Ruby on Rail 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PostgreSQL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Hosted on Heroku via GitHub actions (CI)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AWS S3 bucket for static assets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mockup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025" y="1467950"/>
            <a:ext cx="5654600" cy="42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625" y="1318650"/>
            <a:ext cx="6758201" cy="3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75" y="520375"/>
            <a:ext cx="5457874" cy="448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meetndo.herokuapp.com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experience with such precise documentation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LaTeX is hard…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experience with Ruby on Rails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Time!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