
<file path=[Content_Types].xml><?xml version="1.0" encoding="utf-8"?>
<Types xmlns="http://schemas.openxmlformats.org/package/2006/content-types">
  <Default ContentType="image/jpeg" Extension="jpg"/>
  <Default ContentType="application/vnd.openxmlformats-officedocument.spreadsheetml.sheet" Extension="xlsx"/>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Arial Narrow"/>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9" roundtripDataSignature="AMtx7mjCnQseMEBhRQvQ/gsjEug4FJkzn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ArialNarrow-regular.fntdata"/><Relationship Id="rId14" Type="http://schemas.openxmlformats.org/officeDocument/2006/relationships/slide" Target="slides/slide10.xml"/><Relationship Id="rId17" Type="http://schemas.openxmlformats.org/officeDocument/2006/relationships/font" Target="fonts/ArialNarrow-italic.fntdata"/><Relationship Id="rId16" Type="http://schemas.openxmlformats.org/officeDocument/2006/relationships/font" Target="fonts/ArialNarrow-bold.fntdata"/><Relationship Id="rId5" Type="http://schemas.openxmlformats.org/officeDocument/2006/relationships/slide" Target="slides/slide1.xml"/><Relationship Id="rId19" Type="http://customschemas.google.com/relationships/presentationmetadata" Target="metadata"/><Relationship Id="rId6" Type="http://schemas.openxmlformats.org/officeDocument/2006/relationships/slide" Target="slides/slide2.xml"/><Relationship Id="rId18" Type="http://schemas.openxmlformats.org/officeDocument/2006/relationships/font" Target="fonts/ArialNarrow-boldItalic.fntdata"/><Relationship Id="rId7" Type="http://schemas.openxmlformats.org/officeDocument/2006/relationships/slide" Target="slides/slide3.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05"/>
          <c:y val="0.005"/>
          <c:w val="0.488337"/>
          <c:h val="0.9875"/>
        </c:manualLayout>
      </c:layout>
      <c:doughnutChart>
        <c:varyColors val="0"/>
        <c:ser>
          <c:idx val="0"/>
          <c:order val="0"/>
          <c:tx>
            <c:strRef>
              <c:f>Sheet1!$A$2</c:f>
              <c:strCache>
                <c:ptCount val="1"/>
                <c:pt idx="0">
                  <c:v>Series 1</c:v>
                </c:pt>
              </c:strCache>
            </c:strRef>
          </c:tx>
          <c:spPr>
            <a:solidFill>
              <a:schemeClr val="accent1"/>
            </a:solidFill>
            <a:ln w="12700" cap="flat">
              <a:noFill/>
              <a:miter lim="400000"/>
            </a:ln>
            <a:effectLst/>
          </c:spPr>
          <c:explosion val="0"/>
          <c:dPt>
            <c:idx val="0"/>
            <c:explosion val="0"/>
            <c:spPr>
              <a:solidFill>
                <a:schemeClr val="accent1"/>
              </a:solidFill>
              <a:ln w="12700" cap="flat">
                <a:noFill/>
                <a:miter lim="400000"/>
              </a:ln>
              <a:effectLst/>
            </c:spPr>
          </c:dPt>
          <c:dPt>
            <c:idx val="1"/>
            <c:explosion val="0"/>
            <c:spPr>
              <a:solidFill>
                <a:schemeClr val="accent2"/>
              </a:solidFill>
              <a:ln w="12700" cap="flat">
                <a:noFill/>
                <a:miter lim="400000"/>
              </a:ln>
              <a:effectLst/>
            </c:spPr>
          </c:dPt>
          <c:dPt>
            <c:idx val="2"/>
            <c:explosion val="0"/>
            <c:spPr>
              <a:solidFill>
                <a:srgbClr val="081D4D"/>
              </a:solidFill>
              <a:ln w="12700" cap="flat">
                <a:noFill/>
                <a:miter lim="400000"/>
              </a:ln>
              <a:effectLst/>
            </c:spPr>
          </c:dPt>
          <c:dPt>
            <c:idx val="3"/>
            <c:explosion val="0"/>
            <c:spPr>
              <a:solidFill>
                <a:schemeClr val="accent4"/>
              </a:solidFill>
              <a:ln w="12700" cap="flat">
                <a:noFill/>
                <a:miter lim="400000"/>
              </a:ln>
              <a:effectLst/>
            </c:spPr>
          </c:dPt>
          <c:dPt>
            <c:idx val="4"/>
            <c:explosion val="0"/>
            <c:spPr>
              <a:solidFill>
                <a:schemeClr val="accent5"/>
              </a:solidFill>
              <a:ln w="12700" cap="flat">
                <a:noFill/>
                <a:miter lim="400000"/>
              </a:ln>
              <a:effectLst/>
            </c:spPr>
          </c:dPt>
          <c:dPt>
            <c:idx val="5"/>
            <c:explosion val="0"/>
            <c:spPr>
              <a:solidFill>
                <a:srgbClr val="A7A9B3"/>
              </a:solidFill>
              <a:ln w="12700" cap="flat">
                <a:noFill/>
                <a:miter lim="400000"/>
              </a:ln>
              <a:effectLst/>
            </c:spPr>
          </c:dPt>
          <c:dLbls>
            <c:dLbl>
              <c:idx val="0"/>
              <c:numFmt formatCode="0" sourceLinked="0"/>
              <c:txPr>
                <a:bodyPr/>
                <a:lstStyle/>
                <a:p>
                  <a:pPr>
                    <a:defRPr b="0" i="0" strike="noStrike" sz="1800" u="none">
                      <a:solidFill>
                        <a:srgbClr val="081D4D"/>
                      </a:solidFill>
                      <a:latin typeface="Arial"/>
                    </a:defRPr>
                  </a:pPr>
                </a:p>
              </c:txPr>
              <c:showLegendKey val="0"/>
              <c:showVal val="0"/>
              <c:showCatName val="0"/>
              <c:showSerName val="0"/>
              <c:showPercent val="0"/>
              <c:showBubbleSize val="0"/>
            </c:dLbl>
            <c:dLbl>
              <c:idx val="1"/>
              <c:numFmt formatCode="0" sourceLinked="0"/>
              <c:txPr>
                <a:bodyPr/>
                <a:lstStyle/>
                <a:p>
                  <a:pPr>
                    <a:defRPr b="0" i="0" strike="noStrike" sz="1800" u="none">
                      <a:solidFill>
                        <a:srgbClr val="081D4D"/>
                      </a:solidFill>
                      <a:latin typeface="Arial"/>
                    </a:defRPr>
                  </a:pPr>
                </a:p>
              </c:txPr>
              <c:showLegendKey val="0"/>
              <c:showVal val="0"/>
              <c:showCatName val="0"/>
              <c:showSerName val="0"/>
              <c:showPercent val="0"/>
              <c:showBubbleSize val="0"/>
            </c:dLbl>
            <c:dLbl>
              <c:idx val="2"/>
              <c:numFmt formatCode="0" sourceLinked="0"/>
              <c:txPr>
                <a:bodyPr/>
                <a:lstStyle/>
                <a:p>
                  <a:pPr>
                    <a:defRPr b="0" i="0" strike="noStrike" sz="1800" u="none">
                      <a:solidFill>
                        <a:srgbClr val="081D4D"/>
                      </a:solidFill>
                      <a:latin typeface="Arial"/>
                    </a:defRPr>
                  </a:pPr>
                </a:p>
              </c:txPr>
              <c:showLegendKey val="0"/>
              <c:showVal val="0"/>
              <c:showCatName val="0"/>
              <c:showSerName val="0"/>
              <c:showPercent val="0"/>
              <c:showBubbleSize val="0"/>
            </c:dLbl>
            <c:dLbl>
              <c:idx val="3"/>
              <c:numFmt formatCode="0" sourceLinked="0"/>
              <c:txPr>
                <a:bodyPr/>
                <a:lstStyle/>
                <a:p>
                  <a:pPr>
                    <a:defRPr b="0" i="0" strike="noStrike" sz="1800" u="none">
                      <a:solidFill>
                        <a:srgbClr val="081D4D"/>
                      </a:solidFill>
                      <a:latin typeface="Arial"/>
                    </a:defRPr>
                  </a:pPr>
                </a:p>
              </c:txPr>
              <c:showLegendKey val="0"/>
              <c:showVal val="0"/>
              <c:showCatName val="0"/>
              <c:showSerName val="0"/>
              <c:showPercent val="0"/>
              <c:showBubbleSize val="0"/>
            </c:dLbl>
            <c:dLbl>
              <c:idx val="4"/>
              <c:numFmt formatCode="0" sourceLinked="0"/>
              <c:txPr>
                <a:bodyPr/>
                <a:lstStyle/>
                <a:p>
                  <a:pPr>
                    <a:defRPr b="0" i="0" strike="noStrike" sz="1800" u="none">
                      <a:solidFill>
                        <a:srgbClr val="081D4D"/>
                      </a:solidFill>
                      <a:latin typeface="Arial"/>
                    </a:defRPr>
                  </a:pPr>
                </a:p>
              </c:txPr>
              <c:showLegendKey val="0"/>
              <c:showVal val="0"/>
              <c:showCatName val="0"/>
              <c:showSerName val="0"/>
              <c:showPercent val="0"/>
              <c:showBubbleSize val="0"/>
            </c:dLbl>
            <c:dLbl>
              <c:idx val="5"/>
              <c:numFmt formatCode="0" sourceLinked="0"/>
              <c:txPr>
                <a:bodyPr/>
                <a:lstStyle/>
                <a:p>
                  <a:pPr>
                    <a:defRPr b="0" i="0" strike="noStrike" sz="1800" u="none">
                      <a:solidFill>
                        <a:srgbClr val="081D4D"/>
                      </a:solidFill>
                      <a:latin typeface="Arial"/>
                    </a:defRPr>
                  </a:pPr>
                </a:p>
              </c:txPr>
              <c:showLegendKey val="0"/>
              <c:showVal val="0"/>
              <c:showCatName val="0"/>
              <c:showSerName val="0"/>
              <c:showPercent val="0"/>
              <c:showBubbleSize val="0"/>
            </c:dLbl>
            <c:numFmt formatCode="0" sourceLinked="0"/>
            <c:txPr>
              <a:bodyPr/>
              <a:lstStyle/>
              <a:p>
                <a:pPr>
                  <a:defRPr b="0" i="0" strike="noStrike" sz="1800" u="none">
                    <a:solidFill>
                      <a:srgbClr val="081D4D"/>
                    </a:solidFill>
                    <a:latin typeface="Arial"/>
                  </a:defRPr>
                </a:pPr>
              </a:p>
            </c:txPr>
            <c:showLegendKey val="0"/>
            <c:showVal val="0"/>
            <c:showCatName val="0"/>
            <c:showSerName val="0"/>
            <c:showPercent val="0"/>
            <c:showBubbleSize val="0"/>
            <c:showLeaderLines val="0"/>
            <c:leaderLines>
              <c:spPr>
                <a:noFill/>
                <a:ln w="6350" cap="flat">
                  <a:solidFill>
                    <a:srgbClr val="000000"/>
                  </a:solidFill>
                  <a:prstDash val="solid"/>
                  <a:miter lim="400000"/>
                </a:ln>
                <a:effectLst/>
              </c:spPr>
            </c:leaderLines>
          </c:dLbls>
          <c:cat>
            <c:strRef>
              <c:f>Sheet1!$B$1:$G$1</c:f>
              <c:strCache>
                <c:ptCount val="6"/>
                <c:pt idx="0">
                  <c:v>Color 1</c:v>
                </c:pt>
                <c:pt idx="1">
                  <c:v>Color 2</c:v>
                </c:pt>
                <c:pt idx="2">
                  <c:v>Color 3</c:v>
                </c:pt>
                <c:pt idx="3">
                  <c:v>Color 4</c:v>
                </c:pt>
                <c:pt idx="4">
                  <c:v>Color 5</c:v>
                </c:pt>
                <c:pt idx="5">
                  <c:v>Color 6</c:v>
                </c:pt>
              </c:strCache>
            </c:strRef>
          </c:cat>
          <c:val>
            <c:numRef>
              <c:f>Sheet1!$B$2:$G$2</c:f>
              <c:numCache>
                <c:ptCount val="6"/>
                <c:pt idx="0">
                  <c:v>16.000000</c:v>
                </c:pt>
                <c:pt idx="1">
                  <c:v>16.000000</c:v>
                </c:pt>
                <c:pt idx="2">
                  <c:v>16.000000</c:v>
                </c:pt>
                <c:pt idx="3">
                  <c:v>16.000000</c:v>
                </c:pt>
                <c:pt idx="4">
                  <c:v>16.000000</c:v>
                </c:pt>
                <c:pt idx="5">
                  <c:v>16.000000</c:v>
                </c:pt>
              </c:numCache>
            </c:numRef>
          </c:val>
        </c:ser>
        <c:firstSliceAng val="0"/>
        <c:holeSize val="62"/>
      </c:doughnutChart>
      <c:spPr>
        <a:noFill/>
        <a:ln w="12700" cap="flat">
          <a:noFill/>
          <a:miter lim="400000"/>
        </a:ln>
        <a:effectLst/>
      </c:spPr>
    </c:plotArea>
    <c:legend>
      <c:legendPos val="r"/>
      <c:layout>
        <c:manualLayout>
          <c:xMode val="edge"/>
          <c:yMode val="edge"/>
          <c:x val="0.508443"/>
          <c:y val="0.122545"/>
          <c:w val="0.491557"/>
          <c:h val="0.806098"/>
        </c:manualLayout>
      </c:layout>
      <c:overlay val="1"/>
      <c:spPr>
        <a:noFill/>
        <a:ln w="12700" cap="flat">
          <a:noFill/>
          <a:miter lim="400000"/>
        </a:ln>
        <a:effectLst/>
      </c:spPr>
      <c:txPr>
        <a:bodyPr rot="0"/>
        <a:lstStyle/>
        <a:p>
          <a:pPr>
            <a:defRPr b="0" i="0" strike="noStrike" sz="1000" u="none">
              <a:solidFill>
                <a:srgbClr val="4B4F54"/>
              </a:solidFill>
              <a:latin typeface="Arial"/>
            </a:defRPr>
          </a:pPr>
        </a:p>
      </c:txPr>
    </c:legend>
    <c:plotVisOnly val="1"/>
    <c:dispBlanksAs val="gap"/>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536">
                <a:solidFill>
                  <a:schemeClr val="dk1"/>
                </a:solidFill>
                <a:latin typeface="Trebuchet MS"/>
                <a:ea typeface="Trebuchet MS"/>
                <a:cs typeface="Trebuchet MS"/>
                <a:sym typeface="Trebuchet MS"/>
              </a:rPr>
              <a:t>Aggregating and analyzing financial news data from different sources in an optimized workflow process based on sentiment analysis, helping analysts determine decisions ie. buying/selling based on recent news.</a:t>
            </a:r>
            <a:endParaRPr sz="1536">
              <a:solidFill>
                <a:schemeClr val="dk1"/>
              </a:solidFill>
              <a:latin typeface="Trebuchet MS"/>
              <a:ea typeface="Trebuchet MS"/>
              <a:cs typeface="Trebuchet MS"/>
              <a:sym typeface="Trebuchet MS"/>
            </a:endParaRPr>
          </a:p>
          <a:p>
            <a:pPr indent="0" lvl="0" marL="0" rtl="0" algn="l">
              <a:spcBef>
                <a:spcPts val="0"/>
              </a:spcBef>
              <a:spcAft>
                <a:spcPts val="0"/>
              </a:spcAft>
              <a:buNone/>
            </a:pPr>
            <a:r>
              <a:t/>
            </a:r>
            <a:endParaRPr sz="1536">
              <a:solidFill>
                <a:schemeClr val="dk1"/>
              </a:solidFill>
              <a:latin typeface="Trebuchet MS"/>
              <a:ea typeface="Trebuchet MS"/>
              <a:cs typeface="Trebuchet MS"/>
              <a:sym typeface="Trebuchet MS"/>
            </a:endParaRPr>
          </a:p>
        </p:txBody>
      </p:sp>
      <p:sp>
        <p:nvSpPr>
          <p:cNvPr id="257" name="Google Shape;25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285750" lvl="2" marL="512762" rtl="0" algn="l">
              <a:spcBef>
                <a:spcPts val="300"/>
              </a:spcBef>
              <a:spcAft>
                <a:spcPts val="0"/>
              </a:spcAft>
              <a:buClr>
                <a:srgbClr val="808080"/>
              </a:buClr>
              <a:buSzPts val="1400"/>
              <a:buChar char="•"/>
            </a:pPr>
            <a:r>
              <a:rPr lang="en-US" sz="1400">
                <a:solidFill>
                  <a:srgbClr val="808080"/>
                </a:solidFill>
                <a:latin typeface="Trebuchet MS"/>
                <a:ea typeface="Trebuchet MS"/>
                <a:cs typeface="Trebuchet MS"/>
                <a:sym typeface="Trebuchet MS"/>
              </a:rPr>
              <a:t>Our completed workflow would seamlessly web scrape new news articles daily, updating the sentiment scores and Power BI generated visualizations everyday as well. Our website and PowerBI would be fully integrated and visualizations would be created or updated based on data from previous days/weeks/months/years. The website would be a powerful tool for generating automated insights based on current news.</a:t>
            </a:r>
            <a:endParaRPr/>
          </a:p>
        </p:txBody>
      </p:sp>
      <p:sp>
        <p:nvSpPr>
          <p:cNvPr id="272" name="Google Shape;27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b3e854c26a_1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b3e854c26a_1_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png"/><Relationship Id="rId4" Type="http://schemas.openxmlformats.org/officeDocument/2006/relationships/image" Target="../media/image1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6.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6.pn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chart" Target="../charts/chart1.xml"/><Relationship Id="rId4" Type="http://schemas.openxmlformats.org/officeDocument/2006/relationships/image" Target="../media/image1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tx">
  <p:cSld name="TITLE_AND_BODY">
    <p:spTree>
      <p:nvGrpSpPr>
        <p:cNvPr id="14" name="Shape 14"/>
        <p:cNvGrpSpPr/>
        <p:nvPr/>
      </p:nvGrpSpPr>
      <p:grpSpPr>
        <a:xfrm>
          <a:off x="0" y="0"/>
          <a:ext cx="0" cy="0"/>
          <a:chOff x="0" y="0"/>
          <a:chExt cx="0" cy="0"/>
        </a:xfrm>
      </p:grpSpPr>
      <p:pic>
        <p:nvPicPr>
          <p:cNvPr descr="Picture 6" id="15" name="Google Shape;15;p12"/>
          <p:cNvPicPr preferRelativeResize="0"/>
          <p:nvPr/>
        </p:nvPicPr>
        <p:blipFill rotWithShape="1">
          <a:blip r:embed="rId2">
            <a:alphaModFix/>
          </a:blip>
          <a:srcRect b="0" l="0" r="0" t="0"/>
          <a:stretch/>
        </p:blipFill>
        <p:spPr>
          <a:xfrm>
            <a:off x="-260205" y="-254000"/>
            <a:ext cx="9664412" cy="5669280"/>
          </a:xfrm>
          <a:prstGeom prst="rect">
            <a:avLst/>
          </a:prstGeom>
          <a:noFill/>
          <a:ln>
            <a:noFill/>
          </a:ln>
        </p:spPr>
      </p:pic>
      <p:sp>
        <p:nvSpPr>
          <p:cNvPr id="16" name="Google Shape;16;p12"/>
          <p:cNvSpPr txBox="1"/>
          <p:nvPr/>
        </p:nvSpPr>
        <p:spPr>
          <a:xfrm>
            <a:off x="5511374" y="4869186"/>
            <a:ext cx="3101852" cy="127001"/>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081D4D"/>
              </a:buClr>
              <a:buSzPts val="800"/>
              <a:buFont typeface="Arial"/>
              <a:buNone/>
            </a:pPr>
            <a:r>
              <a:rPr b="0" i="0" lang="en-US" sz="800" u="none" cap="none" strike="noStrike">
                <a:solidFill>
                  <a:srgbClr val="081D4D"/>
                </a:solidFill>
                <a:latin typeface="Arial"/>
                <a:ea typeface="Arial"/>
                <a:cs typeface="Arial"/>
                <a:sym typeface="Arial"/>
              </a:rPr>
              <a:t>LPL Financial  Member FINRA/SIPC</a:t>
            </a:r>
            <a:endParaRPr/>
          </a:p>
        </p:txBody>
      </p:sp>
      <p:sp>
        <p:nvSpPr>
          <p:cNvPr id="17" name="Google Shape;17;p12"/>
          <p:cNvSpPr txBox="1"/>
          <p:nvPr>
            <p:ph idx="12" type="sldNum"/>
          </p:nvPr>
        </p:nvSpPr>
        <p:spPr>
          <a:xfrm>
            <a:off x="8864600" y="4869187"/>
            <a:ext cx="127000" cy="127001"/>
          </a:xfrm>
          <a:prstGeom prst="rect">
            <a:avLst/>
          </a:prstGeom>
          <a:noFill/>
          <a:ln>
            <a:noFill/>
          </a:ln>
        </p:spPr>
        <p:txBody>
          <a:bodyPr anchorCtr="0" anchor="b" bIns="0" lIns="0" spcFirstLastPara="1" rIns="0" wrap="square" tIns="0">
            <a:spAutoFit/>
          </a:bodyPr>
          <a:lstStyle>
            <a:lvl1pPr indent="0" lvl="0" marL="0" algn="l">
              <a:lnSpc>
                <a:spcPct val="100000"/>
              </a:lnSpc>
              <a:spcBef>
                <a:spcPts val="0"/>
              </a:spcBef>
              <a:spcAft>
                <a:spcPts val="0"/>
              </a:spcAft>
              <a:buClr>
                <a:srgbClr val="081D4D"/>
              </a:buClr>
              <a:buSzPts val="600"/>
              <a:buFont typeface="Arial"/>
              <a:buNone/>
              <a:defRPr sz="600"/>
            </a:lvl1pPr>
            <a:lvl2pPr indent="0" lvl="1" marL="0" algn="l">
              <a:lnSpc>
                <a:spcPct val="100000"/>
              </a:lnSpc>
              <a:spcBef>
                <a:spcPts val="0"/>
              </a:spcBef>
              <a:spcAft>
                <a:spcPts val="0"/>
              </a:spcAft>
              <a:buClr>
                <a:srgbClr val="081D4D"/>
              </a:buClr>
              <a:buSzPts val="600"/>
              <a:buFont typeface="Arial"/>
              <a:buNone/>
              <a:defRPr sz="600"/>
            </a:lvl2pPr>
            <a:lvl3pPr indent="0" lvl="2" marL="0" algn="l">
              <a:lnSpc>
                <a:spcPct val="100000"/>
              </a:lnSpc>
              <a:spcBef>
                <a:spcPts val="0"/>
              </a:spcBef>
              <a:spcAft>
                <a:spcPts val="0"/>
              </a:spcAft>
              <a:buClr>
                <a:srgbClr val="081D4D"/>
              </a:buClr>
              <a:buSzPts val="600"/>
              <a:buFont typeface="Arial"/>
              <a:buNone/>
              <a:defRPr sz="600"/>
            </a:lvl3pPr>
            <a:lvl4pPr indent="0" lvl="3" marL="0" algn="l">
              <a:lnSpc>
                <a:spcPct val="100000"/>
              </a:lnSpc>
              <a:spcBef>
                <a:spcPts val="0"/>
              </a:spcBef>
              <a:spcAft>
                <a:spcPts val="0"/>
              </a:spcAft>
              <a:buClr>
                <a:srgbClr val="081D4D"/>
              </a:buClr>
              <a:buSzPts val="600"/>
              <a:buFont typeface="Arial"/>
              <a:buNone/>
              <a:defRPr sz="600"/>
            </a:lvl4pPr>
            <a:lvl5pPr indent="0" lvl="4" marL="0" algn="l">
              <a:lnSpc>
                <a:spcPct val="100000"/>
              </a:lnSpc>
              <a:spcBef>
                <a:spcPts val="0"/>
              </a:spcBef>
              <a:spcAft>
                <a:spcPts val="0"/>
              </a:spcAft>
              <a:buClr>
                <a:srgbClr val="081D4D"/>
              </a:buClr>
              <a:buSzPts val="600"/>
              <a:buFont typeface="Arial"/>
              <a:buNone/>
              <a:defRPr sz="600"/>
            </a:lvl5pPr>
            <a:lvl6pPr indent="0" lvl="5" marL="0" algn="l">
              <a:lnSpc>
                <a:spcPct val="100000"/>
              </a:lnSpc>
              <a:spcBef>
                <a:spcPts val="0"/>
              </a:spcBef>
              <a:spcAft>
                <a:spcPts val="0"/>
              </a:spcAft>
              <a:buClr>
                <a:srgbClr val="081D4D"/>
              </a:buClr>
              <a:buSzPts val="600"/>
              <a:buFont typeface="Arial"/>
              <a:buNone/>
              <a:defRPr sz="600"/>
            </a:lvl6pPr>
            <a:lvl7pPr indent="0" lvl="6" marL="0" algn="l">
              <a:lnSpc>
                <a:spcPct val="100000"/>
              </a:lnSpc>
              <a:spcBef>
                <a:spcPts val="0"/>
              </a:spcBef>
              <a:spcAft>
                <a:spcPts val="0"/>
              </a:spcAft>
              <a:buClr>
                <a:srgbClr val="081D4D"/>
              </a:buClr>
              <a:buSzPts val="600"/>
              <a:buFont typeface="Arial"/>
              <a:buNone/>
              <a:defRPr sz="600"/>
            </a:lvl7pPr>
            <a:lvl8pPr indent="0" lvl="7" marL="0" algn="l">
              <a:lnSpc>
                <a:spcPct val="100000"/>
              </a:lnSpc>
              <a:spcBef>
                <a:spcPts val="0"/>
              </a:spcBef>
              <a:spcAft>
                <a:spcPts val="0"/>
              </a:spcAft>
              <a:buClr>
                <a:srgbClr val="081D4D"/>
              </a:buClr>
              <a:buSzPts val="600"/>
              <a:buFont typeface="Arial"/>
              <a:buNone/>
              <a:defRPr sz="600"/>
            </a:lvl8pPr>
            <a:lvl9pPr indent="0" lvl="8" marL="0" algn="l">
              <a:lnSpc>
                <a:spcPct val="100000"/>
              </a:lnSpc>
              <a:spcBef>
                <a:spcPts val="0"/>
              </a:spcBef>
              <a:spcAft>
                <a:spcPts val="0"/>
              </a:spcAft>
              <a:buClr>
                <a:srgbClr val="081D4D"/>
              </a:buClr>
              <a:buSzPts val="600"/>
              <a:buFont typeface="Arial"/>
              <a:buNone/>
              <a:defRPr sz="600"/>
            </a:lvl9pPr>
          </a:lstStyle>
          <a:p>
            <a:pPr indent="0" lvl="0" marL="0" rtl="0" algn="l">
              <a:spcBef>
                <a:spcPts val="0"/>
              </a:spcBef>
              <a:spcAft>
                <a:spcPts val="0"/>
              </a:spcAft>
              <a:buNone/>
            </a:pPr>
            <a:fld id="{00000000-1234-1234-1234-123412341234}" type="slidenum">
              <a:rPr lang="en-US"/>
              <a:t>‹#›</a:t>
            </a:fld>
            <a:endParaRPr/>
          </a:p>
        </p:txBody>
      </p:sp>
      <p:sp>
        <p:nvSpPr>
          <p:cNvPr id="18" name="Google Shape;18;p12"/>
          <p:cNvSpPr txBox="1"/>
          <p:nvPr>
            <p:ph idx="1" type="body"/>
          </p:nvPr>
        </p:nvSpPr>
        <p:spPr>
          <a:xfrm>
            <a:off x="533398" y="801045"/>
            <a:ext cx="8069265" cy="481295"/>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300"/>
              </a:spcBef>
              <a:spcAft>
                <a:spcPts val="0"/>
              </a:spcAft>
              <a:buClr>
                <a:srgbClr val="808080"/>
              </a:buClr>
              <a:buSzPts val="1800"/>
              <a:buFont typeface="Trebuchet MS"/>
              <a:buNone/>
              <a:defRPr>
                <a:latin typeface="Trebuchet MS"/>
                <a:ea typeface="Trebuchet MS"/>
                <a:cs typeface="Trebuchet MS"/>
                <a:sym typeface="Trebuchet MS"/>
              </a:defRPr>
            </a:lvl1pPr>
            <a:lvl2pPr indent="-342900" lvl="1" marL="914400" algn="l">
              <a:lnSpc>
                <a:spcPct val="100000"/>
              </a:lnSpc>
              <a:spcBef>
                <a:spcPts val="300"/>
              </a:spcBef>
              <a:spcAft>
                <a:spcPts val="0"/>
              </a:spcAft>
              <a:buClr>
                <a:srgbClr val="808080"/>
              </a:buClr>
              <a:buSzPts val="1800"/>
              <a:buFont typeface="Trebuchet MS"/>
              <a:buChar char="▪"/>
              <a:defRPr>
                <a:latin typeface="Trebuchet MS"/>
                <a:ea typeface="Trebuchet MS"/>
                <a:cs typeface="Trebuchet MS"/>
                <a:sym typeface="Trebuchet MS"/>
              </a:defRPr>
            </a:lvl2pPr>
            <a:lvl3pPr indent="-342900" lvl="2" marL="1371600" algn="l">
              <a:lnSpc>
                <a:spcPct val="100000"/>
              </a:lnSpc>
              <a:spcBef>
                <a:spcPts val="300"/>
              </a:spcBef>
              <a:spcAft>
                <a:spcPts val="0"/>
              </a:spcAft>
              <a:buClr>
                <a:srgbClr val="808080"/>
              </a:buClr>
              <a:buSzPts val="1800"/>
              <a:buFont typeface="Trebuchet MS"/>
              <a:buChar char="•"/>
              <a:defRPr>
                <a:latin typeface="Trebuchet MS"/>
                <a:ea typeface="Trebuchet MS"/>
                <a:cs typeface="Trebuchet MS"/>
                <a:sym typeface="Trebuchet MS"/>
              </a:defRPr>
            </a:lvl3pPr>
            <a:lvl4pPr indent="-342900" lvl="3" marL="1828800" algn="l">
              <a:lnSpc>
                <a:spcPct val="100000"/>
              </a:lnSpc>
              <a:spcBef>
                <a:spcPts val="300"/>
              </a:spcBef>
              <a:spcAft>
                <a:spcPts val="0"/>
              </a:spcAft>
              <a:buClr>
                <a:srgbClr val="808080"/>
              </a:buClr>
              <a:buSzPts val="1800"/>
              <a:buFont typeface="Trebuchet MS"/>
              <a:buChar char="–"/>
              <a:defRPr>
                <a:latin typeface="Trebuchet MS"/>
                <a:ea typeface="Trebuchet MS"/>
                <a:cs typeface="Trebuchet MS"/>
                <a:sym typeface="Trebuchet MS"/>
              </a:defRPr>
            </a:lvl4pPr>
            <a:lvl5pPr indent="-228600" lvl="4" marL="2286000" algn="l">
              <a:lnSpc>
                <a:spcPct val="100000"/>
              </a:lnSpc>
              <a:spcBef>
                <a:spcPts val="300"/>
              </a:spcBef>
              <a:spcAft>
                <a:spcPts val="0"/>
              </a:spcAft>
              <a:buClr>
                <a:srgbClr val="808080"/>
              </a:buClr>
              <a:buSzPts val="1800"/>
              <a:buFont typeface="Trebuchet MS"/>
              <a:buNone/>
              <a:defRPr>
                <a:latin typeface="Trebuchet MS"/>
                <a:ea typeface="Trebuchet MS"/>
                <a:cs typeface="Trebuchet MS"/>
                <a:sym typeface="Trebuchet MS"/>
              </a:defRPr>
            </a:lvl5pPr>
            <a:lvl6pPr indent="-342900" lvl="5" marL="2743200" algn="l">
              <a:lnSpc>
                <a:spcPct val="100000"/>
              </a:lnSpc>
              <a:spcBef>
                <a:spcPts val="300"/>
              </a:spcBef>
              <a:spcAft>
                <a:spcPts val="0"/>
              </a:spcAft>
              <a:buClr>
                <a:srgbClr val="808080"/>
              </a:buClr>
              <a:buSzPts val="1800"/>
              <a:buFont typeface="Trebuchet MS"/>
              <a:buChar char="•"/>
              <a:defRPr>
                <a:latin typeface="Trebuchet MS"/>
                <a:ea typeface="Trebuchet MS"/>
                <a:cs typeface="Trebuchet MS"/>
                <a:sym typeface="Trebuchet MS"/>
              </a:defRPr>
            </a:lvl6pPr>
            <a:lvl7pPr indent="-342900" lvl="6" marL="3200400" algn="l">
              <a:lnSpc>
                <a:spcPct val="100000"/>
              </a:lnSpc>
              <a:spcBef>
                <a:spcPts val="300"/>
              </a:spcBef>
              <a:spcAft>
                <a:spcPts val="0"/>
              </a:spcAft>
              <a:buClr>
                <a:srgbClr val="808080"/>
              </a:buClr>
              <a:buSzPts val="1800"/>
              <a:buFont typeface="Trebuchet MS"/>
              <a:buChar char="•"/>
              <a:defRPr>
                <a:latin typeface="Trebuchet MS"/>
                <a:ea typeface="Trebuchet MS"/>
                <a:cs typeface="Trebuchet MS"/>
                <a:sym typeface="Trebuchet MS"/>
              </a:defRPr>
            </a:lvl7pPr>
            <a:lvl8pPr indent="-342900" lvl="7" marL="3657600" algn="l">
              <a:lnSpc>
                <a:spcPct val="100000"/>
              </a:lnSpc>
              <a:spcBef>
                <a:spcPts val="300"/>
              </a:spcBef>
              <a:spcAft>
                <a:spcPts val="0"/>
              </a:spcAft>
              <a:buClr>
                <a:srgbClr val="808080"/>
              </a:buClr>
              <a:buSzPts val="1800"/>
              <a:buFont typeface="Trebuchet MS"/>
              <a:buChar char="•"/>
              <a:defRPr>
                <a:latin typeface="Trebuchet MS"/>
                <a:ea typeface="Trebuchet MS"/>
                <a:cs typeface="Trebuchet MS"/>
                <a:sym typeface="Trebuchet MS"/>
              </a:defRPr>
            </a:lvl8pPr>
            <a:lvl9pPr indent="-342900" lvl="8" marL="4114800" algn="l">
              <a:lnSpc>
                <a:spcPct val="100000"/>
              </a:lnSpc>
              <a:spcBef>
                <a:spcPts val="300"/>
              </a:spcBef>
              <a:spcAft>
                <a:spcPts val="0"/>
              </a:spcAft>
              <a:buClr>
                <a:srgbClr val="808080"/>
              </a:buClr>
              <a:buSzPts val="1800"/>
              <a:buFont typeface="Trebuchet MS"/>
              <a:buChar char="•"/>
              <a:defRPr>
                <a:latin typeface="Trebuchet MS"/>
                <a:ea typeface="Trebuchet MS"/>
                <a:cs typeface="Trebuchet MS"/>
                <a:sym typeface="Trebuchet MS"/>
              </a:defRPr>
            </a:lvl9pPr>
          </a:lstStyle>
          <a:p/>
        </p:txBody>
      </p:sp>
      <p:sp>
        <p:nvSpPr>
          <p:cNvPr id="19" name="Google Shape;19;p12"/>
          <p:cNvSpPr txBox="1"/>
          <p:nvPr>
            <p:ph type="title"/>
          </p:nvPr>
        </p:nvSpPr>
        <p:spPr>
          <a:xfrm>
            <a:off x="533398" y="276763"/>
            <a:ext cx="8069265" cy="552971"/>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rgbClr val="042E5E"/>
              </a:buClr>
              <a:buSzPts val="2200"/>
              <a:buFont typeface="Trebuchet MS"/>
              <a:buNone/>
              <a:defRPr>
                <a:solidFill>
                  <a:srgbClr val="042E5E"/>
                </a:solidFill>
                <a:latin typeface="Trebuchet MS"/>
                <a:ea typeface="Trebuchet MS"/>
                <a:cs typeface="Trebuchet MS"/>
                <a:sym typeface="Trebuchet MS"/>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p:txBody>
      </p:sp>
      <p:sp>
        <p:nvSpPr>
          <p:cNvPr id="20" name="Google Shape;20;p12"/>
          <p:cNvSpPr/>
          <p:nvPr/>
        </p:nvSpPr>
        <p:spPr>
          <a:xfrm>
            <a:off x="0" y="562773"/>
            <a:ext cx="208998" cy="205577"/>
          </a:xfrm>
          <a:prstGeom prst="rect">
            <a:avLst/>
          </a:prstGeom>
          <a:solidFill>
            <a:srgbClr val="FF600A"/>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FFFFFF"/>
              </a:solidFill>
              <a:latin typeface="Arial"/>
              <a:ea typeface="Arial"/>
              <a:cs typeface="Arial"/>
              <a:sym typeface="Arial"/>
            </a:endParaRPr>
          </a:p>
        </p:txBody>
      </p:sp>
      <p:pic>
        <p:nvPicPr>
          <p:cNvPr descr="Picture 10" id="21" name="Google Shape;21;p12"/>
          <p:cNvPicPr preferRelativeResize="0"/>
          <p:nvPr/>
        </p:nvPicPr>
        <p:blipFill rotWithShape="1">
          <a:blip r:embed="rId3">
            <a:alphaModFix/>
          </a:blip>
          <a:srcRect b="0" l="0" r="0" t="0"/>
          <a:stretch/>
        </p:blipFill>
        <p:spPr>
          <a:xfrm>
            <a:off x="7562195" y="0"/>
            <a:ext cx="1649902" cy="101959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and Sidebar Chart" showMasterSp="0">
  <p:cSld name="Content and Sidebar Chart">
    <p:spTree>
      <p:nvGrpSpPr>
        <p:cNvPr id="84" name="Shape 84"/>
        <p:cNvGrpSpPr/>
        <p:nvPr/>
      </p:nvGrpSpPr>
      <p:grpSpPr>
        <a:xfrm>
          <a:off x="0" y="0"/>
          <a:ext cx="0" cy="0"/>
          <a:chOff x="0" y="0"/>
          <a:chExt cx="0" cy="0"/>
        </a:xfrm>
      </p:grpSpPr>
      <p:pic>
        <p:nvPicPr>
          <p:cNvPr descr="Picture 6" id="85" name="Google Shape;85;p21"/>
          <p:cNvPicPr preferRelativeResize="0"/>
          <p:nvPr/>
        </p:nvPicPr>
        <p:blipFill rotWithShape="1">
          <a:blip r:embed="rId2">
            <a:alphaModFix/>
          </a:blip>
          <a:srcRect b="0" l="0" r="0" t="0"/>
          <a:stretch/>
        </p:blipFill>
        <p:spPr>
          <a:xfrm>
            <a:off x="-260205" y="-254000"/>
            <a:ext cx="9664412" cy="5669280"/>
          </a:xfrm>
          <a:prstGeom prst="rect">
            <a:avLst/>
          </a:prstGeom>
          <a:noFill/>
          <a:ln>
            <a:noFill/>
          </a:ln>
        </p:spPr>
      </p:pic>
      <p:sp>
        <p:nvSpPr>
          <p:cNvPr id="86" name="Google Shape;86;p21"/>
          <p:cNvSpPr txBox="1"/>
          <p:nvPr/>
        </p:nvSpPr>
        <p:spPr>
          <a:xfrm>
            <a:off x="5511374" y="4869186"/>
            <a:ext cx="3101852" cy="127001"/>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081D4D"/>
              </a:buClr>
              <a:buSzPts val="800"/>
              <a:buFont typeface="Arial"/>
              <a:buNone/>
            </a:pPr>
            <a:r>
              <a:rPr b="0" i="0" lang="en-US" sz="800" u="none" cap="none" strike="noStrike">
                <a:solidFill>
                  <a:srgbClr val="081D4D"/>
                </a:solidFill>
                <a:latin typeface="Arial"/>
                <a:ea typeface="Arial"/>
                <a:cs typeface="Arial"/>
                <a:sym typeface="Arial"/>
              </a:rPr>
              <a:t>LPL Financial  Member FINRA/SIPC</a:t>
            </a:r>
            <a:endParaRPr/>
          </a:p>
        </p:txBody>
      </p:sp>
      <p:sp>
        <p:nvSpPr>
          <p:cNvPr id="87" name="Google Shape;87;p21"/>
          <p:cNvSpPr txBox="1"/>
          <p:nvPr>
            <p:ph idx="12" type="sldNum"/>
          </p:nvPr>
        </p:nvSpPr>
        <p:spPr>
          <a:xfrm>
            <a:off x="8864600" y="4869187"/>
            <a:ext cx="127000" cy="127001"/>
          </a:xfrm>
          <a:prstGeom prst="rect">
            <a:avLst/>
          </a:prstGeom>
          <a:noFill/>
          <a:ln>
            <a:noFill/>
          </a:ln>
        </p:spPr>
        <p:txBody>
          <a:bodyPr anchorCtr="0" anchor="b" bIns="0" lIns="0" spcFirstLastPara="1" rIns="0" wrap="square" tIns="0">
            <a:spAutoFit/>
          </a:bodyPr>
          <a:lstStyle>
            <a:lvl1pPr indent="0" lvl="0" marL="0" algn="l">
              <a:lnSpc>
                <a:spcPct val="100000"/>
              </a:lnSpc>
              <a:spcBef>
                <a:spcPts val="0"/>
              </a:spcBef>
              <a:spcAft>
                <a:spcPts val="0"/>
              </a:spcAft>
              <a:buClr>
                <a:srgbClr val="081D4D"/>
              </a:buClr>
              <a:buSzPts val="600"/>
              <a:buFont typeface="Arial"/>
              <a:buNone/>
              <a:defRPr sz="600"/>
            </a:lvl1pPr>
            <a:lvl2pPr indent="0" lvl="1" marL="0" algn="l">
              <a:lnSpc>
                <a:spcPct val="100000"/>
              </a:lnSpc>
              <a:spcBef>
                <a:spcPts val="0"/>
              </a:spcBef>
              <a:spcAft>
                <a:spcPts val="0"/>
              </a:spcAft>
              <a:buClr>
                <a:srgbClr val="081D4D"/>
              </a:buClr>
              <a:buSzPts val="600"/>
              <a:buFont typeface="Arial"/>
              <a:buNone/>
              <a:defRPr sz="600"/>
            </a:lvl2pPr>
            <a:lvl3pPr indent="0" lvl="2" marL="0" algn="l">
              <a:lnSpc>
                <a:spcPct val="100000"/>
              </a:lnSpc>
              <a:spcBef>
                <a:spcPts val="0"/>
              </a:spcBef>
              <a:spcAft>
                <a:spcPts val="0"/>
              </a:spcAft>
              <a:buClr>
                <a:srgbClr val="081D4D"/>
              </a:buClr>
              <a:buSzPts val="600"/>
              <a:buFont typeface="Arial"/>
              <a:buNone/>
              <a:defRPr sz="600"/>
            </a:lvl3pPr>
            <a:lvl4pPr indent="0" lvl="3" marL="0" algn="l">
              <a:lnSpc>
                <a:spcPct val="100000"/>
              </a:lnSpc>
              <a:spcBef>
                <a:spcPts val="0"/>
              </a:spcBef>
              <a:spcAft>
                <a:spcPts val="0"/>
              </a:spcAft>
              <a:buClr>
                <a:srgbClr val="081D4D"/>
              </a:buClr>
              <a:buSzPts val="600"/>
              <a:buFont typeface="Arial"/>
              <a:buNone/>
              <a:defRPr sz="600"/>
            </a:lvl4pPr>
            <a:lvl5pPr indent="0" lvl="4" marL="0" algn="l">
              <a:lnSpc>
                <a:spcPct val="100000"/>
              </a:lnSpc>
              <a:spcBef>
                <a:spcPts val="0"/>
              </a:spcBef>
              <a:spcAft>
                <a:spcPts val="0"/>
              </a:spcAft>
              <a:buClr>
                <a:srgbClr val="081D4D"/>
              </a:buClr>
              <a:buSzPts val="600"/>
              <a:buFont typeface="Arial"/>
              <a:buNone/>
              <a:defRPr sz="600"/>
            </a:lvl5pPr>
            <a:lvl6pPr indent="0" lvl="5" marL="0" algn="l">
              <a:lnSpc>
                <a:spcPct val="100000"/>
              </a:lnSpc>
              <a:spcBef>
                <a:spcPts val="0"/>
              </a:spcBef>
              <a:spcAft>
                <a:spcPts val="0"/>
              </a:spcAft>
              <a:buClr>
                <a:srgbClr val="081D4D"/>
              </a:buClr>
              <a:buSzPts val="600"/>
              <a:buFont typeface="Arial"/>
              <a:buNone/>
              <a:defRPr sz="600"/>
            </a:lvl6pPr>
            <a:lvl7pPr indent="0" lvl="6" marL="0" algn="l">
              <a:lnSpc>
                <a:spcPct val="100000"/>
              </a:lnSpc>
              <a:spcBef>
                <a:spcPts val="0"/>
              </a:spcBef>
              <a:spcAft>
                <a:spcPts val="0"/>
              </a:spcAft>
              <a:buClr>
                <a:srgbClr val="081D4D"/>
              </a:buClr>
              <a:buSzPts val="600"/>
              <a:buFont typeface="Arial"/>
              <a:buNone/>
              <a:defRPr sz="600"/>
            </a:lvl7pPr>
            <a:lvl8pPr indent="0" lvl="7" marL="0" algn="l">
              <a:lnSpc>
                <a:spcPct val="100000"/>
              </a:lnSpc>
              <a:spcBef>
                <a:spcPts val="0"/>
              </a:spcBef>
              <a:spcAft>
                <a:spcPts val="0"/>
              </a:spcAft>
              <a:buClr>
                <a:srgbClr val="081D4D"/>
              </a:buClr>
              <a:buSzPts val="600"/>
              <a:buFont typeface="Arial"/>
              <a:buNone/>
              <a:defRPr sz="600"/>
            </a:lvl8pPr>
            <a:lvl9pPr indent="0" lvl="8" marL="0" algn="l">
              <a:lnSpc>
                <a:spcPct val="100000"/>
              </a:lnSpc>
              <a:spcBef>
                <a:spcPts val="0"/>
              </a:spcBef>
              <a:spcAft>
                <a:spcPts val="0"/>
              </a:spcAft>
              <a:buClr>
                <a:srgbClr val="081D4D"/>
              </a:buClr>
              <a:buSzPts val="600"/>
              <a:buFont typeface="Arial"/>
              <a:buNone/>
              <a:defRPr sz="600"/>
            </a:lvl9pPr>
          </a:lstStyle>
          <a:p>
            <a:pPr indent="0" lvl="0" marL="0" rtl="0" algn="l">
              <a:spcBef>
                <a:spcPts val="0"/>
              </a:spcBef>
              <a:spcAft>
                <a:spcPts val="0"/>
              </a:spcAft>
              <a:buNone/>
            </a:pPr>
            <a:fld id="{00000000-1234-1234-1234-123412341234}" type="slidenum">
              <a:rPr lang="en-US"/>
              <a:t>‹#›</a:t>
            </a:fld>
            <a:endParaRPr/>
          </a:p>
        </p:txBody>
      </p:sp>
      <p:sp>
        <p:nvSpPr>
          <p:cNvPr id="88" name="Google Shape;88;p21"/>
          <p:cNvSpPr/>
          <p:nvPr/>
        </p:nvSpPr>
        <p:spPr>
          <a:xfrm>
            <a:off x="5816601" y="1550913"/>
            <a:ext cx="2774951" cy="2866358"/>
          </a:xfrm>
          <a:prstGeom prst="rect">
            <a:avLst/>
          </a:prstGeom>
          <a:solidFill>
            <a:srgbClr val="F2F2F2"/>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89" name="Google Shape;89;p21"/>
          <p:cNvSpPr txBox="1"/>
          <p:nvPr>
            <p:ph idx="1" type="body"/>
          </p:nvPr>
        </p:nvSpPr>
        <p:spPr>
          <a:xfrm>
            <a:off x="530225" y="794322"/>
            <a:ext cx="8082999" cy="3694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300"/>
              </a:spcBef>
              <a:spcAft>
                <a:spcPts val="0"/>
              </a:spcAft>
              <a:buClr>
                <a:srgbClr val="808080"/>
              </a:buClr>
              <a:buSzPts val="1800"/>
              <a:buNone/>
              <a:defRPr/>
            </a:lvl1pPr>
            <a:lvl2pPr indent="-342900" lvl="1" marL="914400" algn="l">
              <a:lnSpc>
                <a:spcPct val="100000"/>
              </a:lnSpc>
              <a:spcBef>
                <a:spcPts val="300"/>
              </a:spcBef>
              <a:spcAft>
                <a:spcPts val="0"/>
              </a:spcAft>
              <a:buClr>
                <a:srgbClr val="808080"/>
              </a:buClr>
              <a:buSzPts val="1800"/>
              <a:buChar char="▪"/>
              <a:defRPr/>
            </a:lvl2pPr>
            <a:lvl3pPr indent="-342900" lvl="2" marL="1371600" algn="l">
              <a:lnSpc>
                <a:spcPct val="100000"/>
              </a:lnSpc>
              <a:spcBef>
                <a:spcPts val="300"/>
              </a:spcBef>
              <a:spcAft>
                <a:spcPts val="0"/>
              </a:spcAft>
              <a:buClr>
                <a:srgbClr val="808080"/>
              </a:buClr>
              <a:buSzPts val="1800"/>
              <a:buChar char="•"/>
              <a:defRPr/>
            </a:lvl3pPr>
            <a:lvl4pPr indent="-342900" lvl="3" marL="1828800" algn="l">
              <a:lnSpc>
                <a:spcPct val="100000"/>
              </a:lnSpc>
              <a:spcBef>
                <a:spcPts val="300"/>
              </a:spcBef>
              <a:spcAft>
                <a:spcPts val="0"/>
              </a:spcAft>
              <a:buClr>
                <a:srgbClr val="808080"/>
              </a:buClr>
              <a:buSzPts val="1800"/>
              <a:buChar char="–"/>
              <a:defRPr/>
            </a:lvl4pPr>
            <a:lvl5pPr indent="-228600" lvl="4" marL="2286000" algn="l">
              <a:lnSpc>
                <a:spcPct val="100000"/>
              </a:lnSpc>
              <a:spcBef>
                <a:spcPts val="300"/>
              </a:spcBef>
              <a:spcAft>
                <a:spcPts val="0"/>
              </a:spcAft>
              <a:buClr>
                <a:srgbClr val="808080"/>
              </a:buClr>
              <a:buSzPts val="1800"/>
              <a:buNone/>
              <a:defRPr/>
            </a:lvl5pPr>
            <a:lvl6pPr indent="-342900" lvl="5" marL="2743200" algn="l">
              <a:lnSpc>
                <a:spcPct val="100000"/>
              </a:lnSpc>
              <a:spcBef>
                <a:spcPts val="300"/>
              </a:spcBef>
              <a:spcAft>
                <a:spcPts val="0"/>
              </a:spcAft>
              <a:buClr>
                <a:srgbClr val="808080"/>
              </a:buClr>
              <a:buSzPts val="1800"/>
              <a:buChar char="•"/>
              <a:defRPr/>
            </a:lvl6pPr>
            <a:lvl7pPr indent="-342900" lvl="6" marL="3200400" algn="l">
              <a:lnSpc>
                <a:spcPct val="100000"/>
              </a:lnSpc>
              <a:spcBef>
                <a:spcPts val="300"/>
              </a:spcBef>
              <a:spcAft>
                <a:spcPts val="0"/>
              </a:spcAft>
              <a:buClr>
                <a:srgbClr val="808080"/>
              </a:buClr>
              <a:buSzPts val="1800"/>
              <a:buChar char="•"/>
              <a:defRPr/>
            </a:lvl7pPr>
            <a:lvl8pPr indent="-342900" lvl="7" marL="3657600" algn="l">
              <a:lnSpc>
                <a:spcPct val="100000"/>
              </a:lnSpc>
              <a:spcBef>
                <a:spcPts val="300"/>
              </a:spcBef>
              <a:spcAft>
                <a:spcPts val="0"/>
              </a:spcAft>
              <a:buClr>
                <a:srgbClr val="808080"/>
              </a:buClr>
              <a:buSzPts val="1800"/>
              <a:buChar char="•"/>
              <a:defRPr/>
            </a:lvl8pPr>
            <a:lvl9pPr indent="-342900" lvl="8" marL="4114800" algn="l">
              <a:lnSpc>
                <a:spcPct val="100000"/>
              </a:lnSpc>
              <a:spcBef>
                <a:spcPts val="300"/>
              </a:spcBef>
              <a:spcAft>
                <a:spcPts val="0"/>
              </a:spcAft>
              <a:buClr>
                <a:srgbClr val="808080"/>
              </a:buClr>
              <a:buSzPts val="1800"/>
              <a:buChar char="•"/>
              <a:defRPr/>
            </a:lvl9pPr>
          </a:lstStyle>
          <a:p/>
        </p:txBody>
      </p:sp>
      <p:sp>
        <p:nvSpPr>
          <p:cNvPr id="90" name="Google Shape;90;p21"/>
          <p:cNvSpPr txBox="1"/>
          <p:nvPr>
            <p:ph type="title"/>
          </p:nvPr>
        </p:nvSpPr>
        <p:spPr>
          <a:xfrm>
            <a:off x="533398" y="276763"/>
            <a:ext cx="8069265" cy="552971"/>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rgbClr val="042E5E"/>
              </a:buClr>
              <a:buSzPts val="2200"/>
              <a:buFont typeface="Arial"/>
              <a:buNone/>
              <a:defRPr>
                <a:solidFill>
                  <a:srgbClr val="042E5E"/>
                </a:solidFil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p:txBody>
      </p:sp>
      <p:sp>
        <p:nvSpPr>
          <p:cNvPr id="91" name="Google Shape;91;p21"/>
          <p:cNvSpPr/>
          <p:nvPr/>
        </p:nvSpPr>
        <p:spPr>
          <a:xfrm>
            <a:off x="0" y="562773"/>
            <a:ext cx="208998" cy="205577"/>
          </a:xfrm>
          <a:prstGeom prst="rect">
            <a:avLst/>
          </a:prstGeom>
          <a:solidFill>
            <a:srgbClr val="FF600A"/>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FFFFFF"/>
              </a:solidFill>
              <a:latin typeface="Arial"/>
              <a:ea typeface="Arial"/>
              <a:cs typeface="Arial"/>
              <a:sym typeface="Arial"/>
            </a:endParaRPr>
          </a:p>
        </p:txBody>
      </p:sp>
      <p:pic>
        <p:nvPicPr>
          <p:cNvPr descr="Picture 8" id="92" name="Google Shape;92;p21"/>
          <p:cNvPicPr preferRelativeResize="0"/>
          <p:nvPr/>
        </p:nvPicPr>
        <p:blipFill rotWithShape="1">
          <a:blip r:embed="rId3">
            <a:alphaModFix/>
          </a:blip>
          <a:srcRect b="0" l="0" r="0" t="0"/>
          <a:stretch/>
        </p:blipFill>
        <p:spPr>
          <a:xfrm>
            <a:off x="7562195" y="0"/>
            <a:ext cx="1649902" cy="1019593"/>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and Sidebar Image and Quote" showMasterSp="0">
  <p:cSld name="Content and Sidebar Image and Quote">
    <p:spTree>
      <p:nvGrpSpPr>
        <p:cNvPr id="93" name="Shape 93"/>
        <p:cNvGrpSpPr/>
        <p:nvPr/>
      </p:nvGrpSpPr>
      <p:grpSpPr>
        <a:xfrm>
          <a:off x="0" y="0"/>
          <a:ext cx="0" cy="0"/>
          <a:chOff x="0" y="0"/>
          <a:chExt cx="0" cy="0"/>
        </a:xfrm>
      </p:grpSpPr>
      <p:pic>
        <p:nvPicPr>
          <p:cNvPr descr="Picture 6" id="94" name="Google Shape;94;p22"/>
          <p:cNvPicPr preferRelativeResize="0"/>
          <p:nvPr/>
        </p:nvPicPr>
        <p:blipFill rotWithShape="1">
          <a:blip r:embed="rId2">
            <a:alphaModFix/>
          </a:blip>
          <a:srcRect b="0" l="0" r="0" t="0"/>
          <a:stretch/>
        </p:blipFill>
        <p:spPr>
          <a:xfrm>
            <a:off x="-260205" y="-254000"/>
            <a:ext cx="9664412" cy="5669280"/>
          </a:xfrm>
          <a:prstGeom prst="rect">
            <a:avLst/>
          </a:prstGeom>
          <a:noFill/>
          <a:ln>
            <a:noFill/>
          </a:ln>
        </p:spPr>
      </p:pic>
      <p:sp>
        <p:nvSpPr>
          <p:cNvPr id="95" name="Google Shape;95;p22"/>
          <p:cNvSpPr txBox="1"/>
          <p:nvPr/>
        </p:nvSpPr>
        <p:spPr>
          <a:xfrm>
            <a:off x="5511374" y="4869186"/>
            <a:ext cx="3101852" cy="127001"/>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081D4D"/>
              </a:buClr>
              <a:buSzPts val="800"/>
              <a:buFont typeface="Arial"/>
              <a:buNone/>
            </a:pPr>
            <a:r>
              <a:rPr b="0" i="0" lang="en-US" sz="800" u="none" cap="none" strike="noStrike">
                <a:solidFill>
                  <a:srgbClr val="081D4D"/>
                </a:solidFill>
                <a:latin typeface="Arial"/>
                <a:ea typeface="Arial"/>
                <a:cs typeface="Arial"/>
                <a:sym typeface="Arial"/>
              </a:rPr>
              <a:t>LPL Financial  Member FINRA/SIPC</a:t>
            </a:r>
            <a:endParaRPr/>
          </a:p>
        </p:txBody>
      </p:sp>
      <p:sp>
        <p:nvSpPr>
          <p:cNvPr id="96" name="Google Shape;96;p22"/>
          <p:cNvSpPr txBox="1"/>
          <p:nvPr>
            <p:ph idx="12" type="sldNum"/>
          </p:nvPr>
        </p:nvSpPr>
        <p:spPr>
          <a:xfrm>
            <a:off x="8864600" y="4869187"/>
            <a:ext cx="127000" cy="127001"/>
          </a:xfrm>
          <a:prstGeom prst="rect">
            <a:avLst/>
          </a:prstGeom>
          <a:noFill/>
          <a:ln>
            <a:noFill/>
          </a:ln>
        </p:spPr>
        <p:txBody>
          <a:bodyPr anchorCtr="0" anchor="b" bIns="0" lIns="0" spcFirstLastPara="1" rIns="0" wrap="square" tIns="0">
            <a:spAutoFit/>
          </a:bodyPr>
          <a:lstStyle>
            <a:lvl1pPr indent="0" lvl="0" marL="0" algn="l">
              <a:lnSpc>
                <a:spcPct val="100000"/>
              </a:lnSpc>
              <a:spcBef>
                <a:spcPts val="0"/>
              </a:spcBef>
              <a:spcAft>
                <a:spcPts val="0"/>
              </a:spcAft>
              <a:buClr>
                <a:srgbClr val="081D4D"/>
              </a:buClr>
              <a:buSzPts val="600"/>
              <a:buFont typeface="Arial"/>
              <a:buNone/>
              <a:defRPr sz="600"/>
            </a:lvl1pPr>
            <a:lvl2pPr indent="0" lvl="1" marL="0" algn="l">
              <a:lnSpc>
                <a:spcPct val="100000"/>
              </a:lnSpc>
              <a:spcBef>
                <a:spcPts val="0"/>
              </a:spcBef>
              <a:spcAft>
                <a:spcPts val="0"/>
              </a:spcAft>
              <a:buClr>
                <a:srgbClr val="081D4D"/>
              </a:buClr>
              <a:buSzPts val="600"/>
              <a:buFont typeface="Arial"/>
              <a:buNone/>
              <a:defRPr sz="600"/>
            </a:lvl2pPr>
            <a:lvl3pPr indent="0" lvl="2" marL="0" algn="l">
              <a:lnSpc>
                <a:spcPct val="100000"/>
              </a:lnSpc>
              <a:spcBef>
                <a:spcPts val="0"/>
              </a:spcBef>
              <a:spcAft>
                <a:spcPts val="0"/>
              </a:spcAft>
              <a:buClr>
                <a:srgbClr val="081D4D"/>
              </a:buClr>
              <a:buSzPts val="600"/>
              <a:buFont typeface="Arial"/>
              <a:buNone/>
              <a:defRPr sz="600"/>
            </a:lvl3pPr>
            <a:lvl4pPr indent="0" lvl="3" marL="0" algn="l">
              <a:lnSpc>
                <a:spcPct val="100000"/>
              </a:lnSpc>
              <a:spcBef>
                <a:spcPts val="0"/>
              </a:spcBef>
              <a:spcAft>
                <a:spcPts val="0"/>
              </a:spcAft>
              <a:buClr>
                <a:srgbClr val="081D4D"/>
              </a:buClr>
              <a:buSzPts val="600"/>
              <a:buFont typeface="Arial"/>
              <a:buNone/>
              <a:defRPr sz="600"/>
            </a:lvl4pPr>
            <a:lvl5pPr indent="0" lvl="4" marL="0" algn="l">
              <a:lnSpc>
                <a:spcPct val="100000"/>
              </a:lnSpc>
              <a:spcBef>
                <a:spcPts val="0"/>
              </a:spcBef>
              <a:spcAft>
                <a:spcPts val="0"/>
              </a:spcAft>
              <a:buClr>
                <a:srgbClr val="081D4D"/>
              </a:buClr>
              <a:buSzPts val="600"/>
              <a:buFont typeface="Arial"/>
              <a:buNone/>
              <a:defRPr sz="600"/>
            </a:lvl5pPr>
            <a:lvl6pPr indent="0" lvl="5" marL="0" algn="l">
              <a:lnSpc>
                <a:spcPct val="100000"/>
              </a:lnSpc>
              <a:spcBef>
                <a:spcPts val="0"/>
              </a:spcBef>
              <a:spcAft>
                <a:spcPts val="0"/>
              </a:spcAft>
              <a:buClr>
                <a:srgbClr val="081D4D"/>
              </a:buClr>
              <a:buSzPts val="600"/>
              <a:buFont typeface="Arial"/>
              <a:buNone/>
              <a:defRPr sz="600"/>
            </a:lvl6pPr>
            <a:lvl7pPr indent="0" lvl="6" marL="0" algn="l">
              <a:lnSpc>
                <a:spcPct val="100000"/>
              </a:lnSpc>
              <a:spcBef>
                <a:spcPts val="0"/>
              </a:spcBef>
              <a:spcAft>
                <a:spcPts val="0"/>
              </a:spcAft>
              <a:buClr>
                <a:srgbClr val="081D4D"/>
              </a:buClr>
              <a:buSzPts val="600"/>
              <a:buFont typeface="Arial"/>
              <a:buNone/>
              <a:defRPr sz="600"/>
            </a:lvl7pPr>
            <a:lvl8pPr indent="0" lvl="7" marL="0" algn="l">
              <a:lnSpc>
                <a:spcPct val="100000"/>
              </a:lnSpc>
              <a:spcBef>
                <a:spcPts val="0"/>
              </a:spcBef>
              <a:spcAft>
                <a:spcPts val="0"/>
              </a:spcAft>
              <a:buClr>
                <a:srgbClr val="081D4D"/>
              </a:buClr>
              <a:buSzPts val="600"/>
              <a:buFont typeface="Arial"/>
              <a:buNone/>
              <a:defRPr sz="600"/>
            </a:lvl8pPr>
            <a:lvl9pPr indent="0" lvl="8" marL="0" algn="l">
              <a:lnSpc>
                <a:spcPct val="100000"/>
              </a:lnSpc>
              <a:spcBef>
                <a:spcPts val="0"/>
              </a:spcBef>
              <a:spcAft>
                <a:spcPts val="0"/>
              </a:spcAft>
              <a:buClr>
                <a:srgbClr val="081D4D"/>
              </a:buClr>
              <a:buSzPts val="600"/>
              <a:buFont typeface="Arial"/>
              <a:buNone/>
              <a:defRPr sz="600"/>
            </a:lvl9pPr>
          </a:lstStyle>
          <a:p>
            <a:pPr indent="0" lvl="0" marL="0" rtl="0" algn="l">
              <a:spcBef>
                <a:spcPts val="0"/>
              </a:spcBef>
              <a:spcAft>
                <a:spcPts val="0"/>
              </a:spcAft>
              <a:buNone/>
            </a:pPr>
            <a:fld id="{00000000-1234-1234-1234-123412341234}" type="slidenum">
              <a:rPr lang="en-US"/>
              <a:t>‹#›</a:t>
            </a:fld>
            <a:endParaRPr/>
          </a:p>
        </p:txBody>
      </p:sp>
      <p:sp>
        <p:nvSpPr>
          <p:cNvPr id="97" name="Google Shape;97;p22"/>
          <p:cNvSpPr txBox="1"/>
          <p:nvPr>
            <p:ph idx="1" type="body"/>
          </p:nvPr>
        </p:nvSpPr>
        <p:spPr>
          <a:xfrm>
            <a:off x="530225" y="794322"/>
            <a:ext cx="5703593" cy="3694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300"/>
              </a:spcBef>
              <a:spcAft>
                <a:spcPts val="0"/>
              </a:spcAft>
              <a:buClr>
                <a:srgbClr val="808080"/>
              </a:buClr>
              <a:buSzPts val="1800"/>
              <a:buNone/>
              <a:defRPr/>
            </a:lvl1pPr>
            <a:lvl2pPr indent="-342900" lvl="1" marL="914400" algn="l">
              <a:lnSpc>
                <a:spcPct val="100000"/>
              </a:lnSpc>
              <a:spcBef>
                <a:spcPts val="300"/>
              </a:spcBef>
              <a:spcAft>
                <a:spcPts val="0"/>
              </a:spcAft>
              <a:buClr>
                <a:srgbClr val="808080"/>
              </a:buClr>
              <a:buSzPts val="1800"/>
              <a:buChar char="▪"/>
              <a:defRPr/>
            </a:lvl2pPr>
            <a:lvl3pPr indent="-342900" lvl="2" marL="1371600" algn="l">
              <a:lnSpc>
                <a:spcPct val="100000"/>
              </a:lnSpc>
              <a:spcBef>
                <a:spcPts val="300"/>
              </a:spcBef>
              <a:spcAft>
                <a:spcPts val="0"/>
              </a:spcAft>
              <a:buClr>
                <a:srgbClr val="808080"/>
              </a:buClr>
              <a:buSzPts val="1800"/>
              <a:buChar char="•"/>
              <a:defRPr/>
            </a:lvl3pPr>
            <a:lvl4pPr indent="-342900" lvl="3" marL="1828800" algn="l">
              <a:lnSpc>
                <a:spcPct val="100000"/>
              </a:lnSpc>
              <a:spcBef>
                <a:spcPts val="300"/>
              </a:spcBef>
              <a:spcAft>
                <a:spcPts val="0"/>
              </a:spcAft>
              <a:buClr>
                <a:srgbClr val="808080"/>
              </a:buClr>
              <a:buSzPts val="1800"/>
              <a:buChar char="–"/>
              <a:defRPr/>
            </a:lvl4pPr>
            <a:lvl5pPr indent="-228600" lvl="4" marL="2286000" algn="l">
              <a:lnSpc>
                <a:spcPct val="100000"/>
              </a:lnSpc>
              <a:spcBef>
                <a:spcPts val="300"/>
              </a:spcBef>
              <a:spcAft>
                <a:spcPts val="0"/>
              </a:spcAft>
              <a:buClr>
                <a:srgbClr val="808080"/>
              </a:buClr>
              <a:buSzPts val="1800"/>
              <a:buNone/>
              <a:defRPr/>
            </a:lvl5pPr>
            <a:lvl6pPr indent="-342900" lvl="5" marL="2743200" algn="l">
              <a:lnSpc>
                <a:spcPct val="100000"/>
              </a:lnSpc>
              <a:spcBef>
                <a:spcPts val="300"/>
              </a:spcBef>
              <a:spcAft>
                <a:spcPts val="0"/>
              </a:spcAft>
              <a:buClr>
                <a:srgbClr val="808080"/>
              </a:buClr>
              <a:buSzPts val="1800"/>
              <a:buChar char="•"/>
              <a:defRPr/>
            </a:lvl6pPr>
            <a:lvl7pPr indent="-342900" lvl="6" marL="3200400" algn="l">
              <a:lnSpc>
                <a:spcPct val="100000"/>
              </a:lnSpc>
              <a:spcBef>
                <a:spcPts val="300"/>
              </a:spcBef>
              <a:spcAft>
                <a:spcPts val="0"/>
              </a:spcAft>
              <a:buClr>
                <a:srgbClr val="808080"/>
              </a:buClr>
              <a:buSzPts val="1800"/>
              <a:buChar char="•"/>
              <a:defRPr/>
            </a:lvl7pPr>
            <a:lvl8pPr indent="-342900" lvl="7" marL="3657600" algn="l">
              <a:lnSpc>
                <a:spcPct val="100000"/>
              </a:lnSpc>
              <a:spcBef>
                <a:spcPts val="300"/>
              </a:spcBef>
              <a:spcAft>
                <a:spcPts val="0"/>
              </a:spcAft>
              <a:buClr>
                <a:srgbClr val="808080"/>
              </a:buClr>
              <a:buSzPts val="1800"/>
              <a:buChar char="•"/>
              <a:defRPr/>
            </a:lvl8pPr>
            <a:lvl9pPr indent="-342900" lvl="8" marL="4114800" algn="l">
              <a:lnSpc>
                <a:spcPct val="100000"/>
              </a:lnSpc>
              <a:spcBef>
                <a:spcPts val="300"/>
              </a:spcBef>
              <a:spcAft>
                <a:spcPts val="0"/>
              </a:spcAft>
              <a:buClr>
                <a:srgbClr val="808080"/>
              </a:buClr>
              <a:buSzPts val="1800"/>
              <a:buChar char="•"/>
              <a:defRPr/>
            </a:lvl9pPr>
          </a:lstStyle>
          <a:p/>
        </p:txBody>
      </p:sp>
      <p:sp>
        <p:nvSpPr>
          <p:cNvPr id="98" name="Google Shape;98;p22"/>
          <p:cNvSpPr/>
          <p:nvPr/>
        </p:nvSpPr>
        <p:spPr>
          <a:xfrm>
            <a:off x="6499123" y="0"/>
            <a:ext cx="2644878" cy="5143500"/>
          </a:xfrm>
          <a:prstGeom prst="rect">
            <a:avLst/>
          </a:prstGeom>
          <a:solidFill>
            <a:srgbClr val="081D4D"/>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99" name="Google Shape;99;p22"/>
          <p:cNvSpPr/>
          <p:nvPr>
            <p:ph idx="2" type="pic"/>
          </p:nvPr>
        </p:nvSpPr>
        <p:spPr>
          <a:xfrm>
            <a:off x="6499225" y="0"/>
            <a:ext cx="2642617" cy="1550988"/>
          </a:xfrm>
          <a:prstGeom prst="rect">
            <a:avLst/>
          </a:prstGeom>
          <a:noFill/>
          <a:ln>
            <a:noFill/>
          </a:ln>
        </p:spPr>
      </p:sp>
      <p:sp>
        <p:nvSpPr>
          <p:cNvPr id="100" name="Google Shape;100;p22"/>
          <p:cNvSpPr txBox="1"/>
          <p:nvPr>
            <p:ph type="title"/>
          </p:nvPr>
        </p:nvSpPr>
        <p:spPr>
          <a:xfrm>
            <a:off x="533398" y="276763"/>
            <a:ext cx="8069265" cy="552971"/>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rgbClr val="042E5E"/>
              </a:buClr>
              <a:buSzPts val="2200"/>
              <a:buFont typeface="Arial"/>
              <a:buNone/>
              <a:defRPr>
                <a:solidFill>
                  <a:srgbClr val="042E5E"/>
                </a:solidFil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p:txBody>
      </p:sp>
      <p:sp>
        <p:nvSpPr>
          <p:cNvPr id="101" name="Google Shape;101;p22"/>
          <p:cNvSpPr/>
          <p:nvPr/>
        </p:nvSpPr>
        <p:spPr>
          <a:xfrm>
            <a:off x="0" y="562773"/>
            <a:ext cx="208998" cy="205577"/>
          </a:xfrm>
          <a:prstGeom prst="rect">
            <a:avLst/>
          </a:prstGeom>
          <a:solidFill>
            <a:srgbClr val="FF600A"/>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FFFFFF"/>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ntent boxes" showMasterSp="0">
  <p:cSld name="3 content boxes">
    <p:spTree>
      <p:nvGrpSpPr>
        <p:cNvPr id="102" name="Shape 102"/>
        <p:cNvGrpSpPr/>
        <p:nvPr/>
      </p:nvGrpSpPr>
      <p:grpSpPr>
        <a:xfrm>
          <a:off x="0" y="0"/>
          <a:ext cx="0" cy="0"/>
          <a:chOff x="0" y="0"/>
          <a:chExt cx="0" cy="0"/>
        </a:xfrm>
      </p:grpSpPr>
      <p:pic>
        <p:nvPicPr>
          <p:cNvPr descr="Picture 6" id="103" name="Google Shape;103;p23"/>
          <p:cNvPicPr preferRelativeResize="0"/>
          <p:nvPr/>
        </p:nvPicPr>
        <p:blipFill rotWithShape="1">
          <a:blip r:embed="rId2">
            <a:alphaModFix/>
          </a:blip>
          <a:srcRect b="0" l="0" r="0" t="0"/>
          <a:stretch/>
        </p:blipFill>
        <p:spPr>
          <a:xfrm>
            <a:off x="-260205" y="-254000"/>
            <a:ext cx="9664412" cy="5669280"/>
          </a:xfrm>
          <a:prstGeom prst="rect">
            <a:avLst/>
          </a:prstGeom>
          <a:noFill/>
          <a:ln>
            <a:noFill/>
          </a:ln>
        </p:spPr>
      </p:pic>
      <p:sp>
        <p:nvSpPr>
          <p:cNvPr id="104" name="Google Shape;104;p23"/>
          <p:cNvSpPr txBox="1"/>
          <p:nvPr/>
        </p:nvSpPr>
        <p:spPr>
          <a:xfrm>
            <a:off x="5511374" y="4869186"/>
            <a:ext cx="3101852" cy="127001"/>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081D4D"/>
              </a:buClr>
              <a:buSzPts val="800"/>
              <a:buFont typeface="Arial"/>
              <a:buNone/>
            </a:pPr>
            <a:r>
              <a:rPr b="0" i="0" lang="en-US" sz="800" u="none" cap="none" strike="noStrike">
                <a:solidFill>
                  <a:srgbClr val="081D4D"/>
                </a:solidFill>
                <a:latin typeface="Arial"/>
                <a:ea typeface="Arial"/>
                <a:cs typeface="Arial"/>
                <a:sym typeface="Arial"/>
              </a:rPr>
              <a:t>LPL Financial  Member FINRA/SIPC</a:t>
            </a:r>
            <a:endParaRPr/>
          </a:p>
        </p:txBody>
      </p:sp>
      <p:sp>
        <p:nvSpPr>
          <p:cNvPr id="105" name="Google Shape;105;p23"/>
          <p:cNvSpPr txBox="1"/>
          <p:nvPr>
            <p:ph idx="12" type="sldNum"/>
          </p:nvPr>
        </p:nvSpPr>
        <p:spPr>
          <a:xfrm>
            <a:off x="8864600" y="4869187"/>
            <a:ext cx="127000" cy="127001"/>
          </a:xfrm>
          <a:prstGeom prst="rect">
            <a:avLst/>
          </a:prstGeom>
          <a:noFill/>
          <a:ln>
            <a:noFill/>
          </a:ln>
        </p:spPr>
        <p:txBody>
          <a:bodyPr anchorCtr="0" anchor="b" bIns="0" lIns="0" spcFirstLastPara="1" rIns="0" wrap="square" tIns="0">
            <a:spAutoFit/>
          </a:bodyPr>
          <a:lstStyle>
            <a:lvl1pPr indent="0" lvl="0" marL="0" algn="l">
              <a:lnSpc>
                <a:spcPct val="100000"/>
              </a:lnSpc>
              <a:spcBef>
                <a:spcPts val="0"/>
              </a:spcBef>
              <a:spcAft>
                <a:spcPts val="0"/>
              </a:spcAft>
              <a:buClr>
                <a:srgbClr val="081D4D"/>
              </a:buClr>
              <a:buSzPts val="600"/>
              <a:buFont typeface="Arial"/>
              <a:buNone/>
              <a:defRPr sz="600"/>
            </a:lvl1pPr>
            <a:lvl2pPr indent="0" lvl="1" marL="0" algn="l">
              <a:lnSpc>
                <a:spcPct val="100000"/>
              </a:lnSpc>
              <a:spcBef>
                <a:spcPts val="0"/>
              </a:spcBef>
              <a:spcAft>
                <a:spcPts val="0"/>
              </a:spcAft>
              <a:buClr>
                <a:srgbClr val="081D4D"/>
              </a:buClr>
              <a:buSzPts val="600"/>
              <a:buFont typeface="Arial"/>
              <a:buNone/>
              <a:defRPr sz="600"/>
            </a:lvl2pPr>
            <a:lvl3pPr indent="0" lvl="2" marL="0" algn="l">
              <a:lnSpc>
                <a:spcPct val="100000"/>
              </a:lnSpc>
              <a:spcBef>
                <a:spcPts val="0"/>
              </a:spcBef>
              <a:spcAft>
                <a:spcPts val="0"/>
              </a:spcAft>
              <a:buClr>
                <a:srgbClr val="081D4D"/>
              </a:buClr>
              <a:buSzPts val="600"/>
              <a:buFont typeface="Arial"/>
              <a:buNone/>
              <a:defRPr sz="600"/>
            </a:lvl3pPr>
            <a:lvl4pPr indent="0" lvl="3" marL="0" algn="l">
              <a:lnSpc>
                <a:spcPct val="100000"/>
              </a:lnSpc>
              <a:spcBef>
                <a:spcPts val="0"/>
              </a:spcBef>
              <a:spcAft>
                <a:spcPts val="0"/>
              </a:spcAft>
              <a:buClr>
                <a:srgbClr val="081D4D"/>
              </a:buClr>
              <a:buSzPts val="600"/>
              <a:buFont typeface="Arial"/>
              <a:buNone/>
              <a:defRPr sz="600"/>
            </a:lvl4pPr>
            <a:lvl5pPr indent="0" lvl="4" marL="0" algn="l">
              <a:lnSpc>
                <a:spcPct val="100000"/>
              </a:lnSpc>
              <a:spcBef>
                <a:spcPts val="0"/>
              </a:spcBef>
              <a:spcAft>
                <a:spcPts val="0"/>
              </a:spcAft>
              <a:buClr>
                <a:srgbClr val="081D4D"/>
              </a:buClr>
              <a:buSzPts val="600"/>
              <a:buFont typeface="Arial"/>
              <a:buNone/>
              <a:defRPr sz="600"/>
            </a:lvl5pPr>
            <a:lvl6pPr indent="0" lvl="5" marL="0" algn="l">
              <a:lnSpc>
                <a:spcPct val="100000"/>
              </a:lnSpc>
              <a:spcBef>
                <a:spcPts val="0"/>
              </a:spcBef>
              <a:spcAft>
                <a:spcPts val="0"/>
              </a:spcAft>
              <a:buClr>
                <a:srgbClr val="081D4D"/>
              </a:buClr>
              <a:buSzPts val="600"/>
              <a:buFont typeface="Arial"/>
              <a:buNone/>
              <a:defRPr sz="600"/>
            </a:lvl6pPr>
            <a:lvl7pPr indent="0" lvl="6" marL="0" algn="l">
              <a:lnSpc>
                <a:spcPct val="100000"/>
              </a:lnSpc>
              <a:spcBef>
                <a:spcPts val="0"/>
              </a:spcBef>
              <a:spcAft>
                <a:spcPts val="0"/>
              </a:spcAft>
              <a:buClr>
                <a:srgbClr val="081D4D"/>
              </a:buClr>
              <a:buSzPts val="600"/>
              <a:buFont typeface="Arial"/>
              <a:buNone/>
              <a:defRPr sz="600"/>
            </a:lvl7pPr>
            <a:lvl8pPr indent="0" lvl="7" marL="0" algn="l">
              <a:lnSpc>
                <a:spcPct val="100000"/>
              </a:lnSpc>
              <a:spcBef>
                <a:spcPts val="0"/>
              </a:spcBef>
              <a:spcAft>
                <a:spcPts val="0"/>
              </a:spcAft>
              <a:buClr>
                <a:srgbClr val="081D4D"/>
              </a:buClr>
              <a:buSzPts val="600"/>
              <a:buFont typeface="Arial"/>
              <a:buNone/>
              <a:defRPr sz="600"/>
            </a:lvl8pPr>
            <a:lvl9pPr indent="0" lvl="8" marL="0" algn="l">
              <a:lnSpc>
                <a:spcPct val="100000"/>
              </a:lnSpc>
              <a:spcBef>
                <a:spcPts val="0"/>
              </a:spcBef>
              <a:spcAft>
                <a:spcPts val="0"/>
              </a:spcAft>
              <a:buClr>
                <a:srgbClr val="081D4D"/>
              </a:buClr>
              <a:buSzPts val="600"/>
              <a:buFont typeface="Arial"/>
              <a:buNone/>
              <a:defRPr sz="600"/>
            </a:lvl9pPr>
          </a:lstStyle>
          <a:p>
            <a:pPr indent="0" lvl="0" marL="0" rtl="0" algn="l">
              <a:spcBef>
                <a:spcPts val="0"/>
              </a:spcBef>
              <a:spcAft>
                <a:spcPts val="0"/>
              </a:spcAft>
              <a:buNone/>
            </a:pPr>
            <a:fld id="{00000000-1234-1234-1234-123412341234}" type="slidenum">
              <a:rPr lang="en-US"/>
              <a:t>‹#›</a:t>
            </a:fld>
            <a:endParaRPr/>
          </a:p>
        </p:txBody>
      </p:sp>
      <p:sp>
        <p:nvSpPr>
          <p:cNvPr id="106" name="Google Shape;106;p23"/>
          <p:cNvSpPr txBox="1"/>
          <p:nvPr>
            <p:ph idx="1" type="body"/>
          </p:nvPr>
        </p:nvSpPr>
        <p:spPr>
          <a:xfrm>
            <a:off x="530225" y="794322"/>
            <a:ext cx="8082998" cy="3694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300"/>
              </a:spcBef>
              <a:spcAft>
                <a:spcPts val="0"/>
              </a:spcAft>
              <a:buClr>
                <a:srgbClr val="808080"/>
              </a:buClr>
              <a:buSzPts val="1800"/>
              <a:buNone/>
              <a:defRPr/>
            </a:lvl1pPr>
            <a:lvl2pPr indent="-342900" lvl="1" marL="914400" algn="l">
              <a:lnSpc>
                <a:spcPct val="100000"/>
              </a:lnSpc>
              <a:spcBef>
                <a:spcPts val="300"/>
              </a:spcBef>
              <a:spcAft>
                <a:spcPts val="0"/>
              </a:spcAft>
              <a:buClr>
                <a:srgbClr val="808080"/>
              </a:buClr>
              <a:buSzPts val="1800"/>
              <a:buChar char="▪"/>
              <a:defRPr/>
            </a:lvl2pPr>
            <a:lvl3pPr indent="-342900" lvl="2" marL="1371600" algn="l">
              <a:lnSpc>
                <a:spcPct val="100000"/>
              </a:lnSpc>
              <a:spcBef>
                <a:spcPts val="300"/>
              </a:spcBef>
              <a:spcAft>
                <a:spcPts val="0"/>
              </a:spcAft>
              <a:buClr>
                <a:srgbClr val="808080"/>
              </a:buClr>
              <a:buSzPts val="1800"/>
              <a:buChar char="•"/>
              <a:defRPr/>
            </a:lvl3pPr>
            <a:lvl4pPr indent="-342900" lvl="3" marL="1828800" algn="l">
              <a:lnSpc>
                <a:spcPct val="100000"/>
              </a:lnSpc>
              <a:spcBef>
                <a:spcPts val="300"/>
              </a:spcBef>
              <a:spcAft>
                <a:spcPts val="0"/>
              </a:spcAft>
              <a:buClr>
                <a:srgbClr val="808080"/>
              </a:buClr>
              <a:buSzPts val="1800"/>
              <a:buChar char="–"/>
              <a:defRPr/>
            </a:lvl4pPr>
            <a:lvl5pPr indent="-228600" lvl="4" marL="2286000" algn="l">
              <a:lnSpc>
                <a:spcPct val="100000"/>
              </a:lnSpc>
              <a:spcBef>
                <a:spcPts val="300"/>
              </a:spcBef>
              <a:spcAft>
                <a:spcPts val="0"/>
              </a:spcAft>
              <a:buClr>
                <a:srgbClr val="808080"/>
              </a:buClr>
              <a:buSzPts val="1800"/>
              <a:buNone/>
              <a:defRPr/>
            </a:lvl5pPr>
            <a:lvl6pPr indent="-342900" lvl="5" marL="2743200" algn="l">
              <a:lnSpc>
                <a:spcPct val="100000"/>
              </a:lnSpc>
              <a:spcBef>
                <a:spcPts val="300"/>
              </a:spcBef>
              <a:spcAft>
                <a:spcPts val="0"/>
              </a:spcAft>
              <a:buClr>
                <a:srgbClr val="808080"/>
              </a:buClr>
              <a:buSzPts val="1800"/>
              <a:buChar char="•"/>
              <a:defRPr/>
            </a:lvl6pPr>
            <a:lvl7pPr indent="-342900" lvl="6" marL="3200400" algn="l">
              <a:lnSpc>
                <a:spcPct val="100000"/>
              </a:lnSpc>
              <a:spcBef>
                <a:spcPts val="300"/>
              </a:spcBef>
              <a:spcAft>
                <a:spcPts val="0"/>
              </a:spcAft>
              <a:buClr>
                <a:srgbClr val="808080"/>
              </a:buClr>
              <a:buSzPts val="1800"/>
              <a:buChar char="•"/>
              <a:defRPr/>
            </a:lvl7pPr>
            <a:lvl8pPr indent="-342900" lvl="7" marL="3657600" algn="l">
              <a:lnSpc>
                <a:spcPct val="100000"/>
              </a:lnSpc>
              <a:spcBef>
                <a:spcPts val="300"/>
              </a:spcBef>
              <a:spcAft>
                <a:spcPts val="0"/>
              </a:spcAft>
              <a:buClr>
                <a:srgbClr val="808080"/>
              </a:buClr>
              <a:buSzPts val="1800"/>
              <a:buChar char="•"/>
              <a:defRPr/>
            </a:lvl8pPr>
            <a:lvl9pPr indent="-342900" lvl="8" marL="4114800" algn="l">
              <a:lnSpc>
                <a:spcPct val="100000"/>
              </a:lnSpc>
              <a:spcBef>
                <a:spcPts val="300"/>
              </a:spcBef>
              <a:spcAft>
                <a:spcPts val="0"/>
              </a:spcAft>
              <a:buClr>
                <a:srgbClr val="808080"/>
              </a:buClr>
              <a:buSzPts val="1800"/>
              <a:buChar char="•"/>
              <a:defRPr/>
            </a:lvl9pPr>
          </a:lstStyle>
          <a:p/>
        </p:txBody>
      </p:sp>
      <p:sp>
        <p:nvSpPr>
          <p:cNvPr id="107" name="Google Shape;107;p23"/>
          <p:cNvSpPr txBox="1"/>
          <p:nvPr>
            <p:ph type="title"/>
          </p:nvPr>
        </p:nvSpPr>
        <p:spPr>
          <a:xfrm>
            <a:off x="533398" y="276763"/>
            <a:ext cx="8069265" cy="552971"/>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rgbClr val="042E5E"/>
              </a:buClr>
              <a:buSzPts val="2200"/>
              <a:buFont typeface="Arial"/>
              <a:buNone/>
              <a:defRPr>
                <a:solidFill>
                  <a:srgbClr val="042E5E"/>
                </a:solidFil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p:txBody>
      </p:sp>
      <p:sp>
        <p:nvSpPr>
          <p:cNvPr id="108" name="Google Shape;108;p23"/>
          <p:cNvSpPr/>
          <p:nvPr/>
        </p:nvSpPr>
        <p:spPr>
          <a:xfrm>
            <a:off x="0" y="562773"/>
            <a:ext cx="208998" cy="205577"/>
          </a:xfrm>
          <a:prstGeom prst="rect">
            <a:avLst/>
          </a:prstGeom>
          <a:solidFill>
            <a:srgbClr val="FF600A"/>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FFFFFF"/>
              </a:solidFill>
              <a:latin typeface="Arial"/>
              <a:ea typeface="Arial"/>
              <a:cs typeface="Arial"/>
              <a:sym typeface="Arial"/>
            </a:endParaRPr>
          </a:p>
        </p:txBody>
      </p:sp>
      <p:pic>
        <p:nvPicPr>
          <p:cNvPr descr="Picture 14" id="109" name="Google Shape;109;p23"/>
          <p:cNvPicPr preferRelativeResize="0"/>
          <p:nvPr/>
        </p:nvPicPr>
        <p:blipFill rotWithShape="1">
          <a:blip r:embed="rId3">
            <a:alphaModFix/>
          </a:blip>
          <a:srcRect b="0" l="0" r="0" t="0"/>
          <a:stretch/>
        </p:blipFill>
        <p:spPr>
          <a:xfrm>
            <a:off x="7562195" y="0"/>
            <a:ext cx="1649902" cy="1019593"/>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harts/Images" showMasterSp="0">
  <p:cSld name="Two Charts/Images">
    <p:spTree>
      <p:nvGrpSpPr>
        <p:cNvPr id="110" name="Shape 110"/>
        <p:cNvGrpSpPr/>
        <p:nvPr/>
      </p:nvGrpSpPr>
      <p:grpSpPr>
        <a:xfrm>
          <a:off x="0" y="0"/>
          <a:ext cx="0" cy="0"/>
          <a:chOff x="0" y="0"/>
          <a:chExt cx="0" cy="0"/>
        </a:xfrm>
      </p:grpSpPr>
      <p:pic>
        <p:nvPicPr>
          <p:cNvPr descr="Picture 6" id="111" name="Google Shape;111;p24"/>
          <p:cNvPicPr preferRelativeResize="0"/>
          <p:nvPr/>
        </p:nvPicPr>
        <p:blipFill rotWithShape="1">
          <a:blip r:embed="rId2">
            <a:alphaModFix/>
          </a:blip>
          <a:srcRect b="0" l="0" r="0" t="0"/>
          <a:stretch/>
        </p:blipFill>
        <p:spPr>
          <a:xfrm>
            <a:off x="-260205" y="-254000"/>
            <a:ext cx="9664412" cy="5669280"/>
          </a:xfrm>
          <a:prstGeom prst="rect">
            <a:avLst/>
          </a:prstGeom>
          <a:noFill/>
          <a:ln>
            <a:noFill/>
          </a:ln>
        </p:spPr>
      </p:pic>
      <p:sp>
        <p:nvSpPr>
          <p:cNvPr id="112" name="Google Shape;112;p24"/>
          <p:cNvSpPr txBox="1"/>
          <p:nvPr/>
        </p:nvSpPr>
        <p:spPr>
          <a:xfrm>
            <a:off x="5511374" y="4869186"/>
            <a:ext cx="3101852" cy="127001"/>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081D4D"/>
              </a:buClr>
              <a:buSzPts val="800"/>
              <a:buFont typeface="Arial"/>
              <a:buNone/>
            </a:pPr>
            <a:r>
              <a:rPr b="0" i="0" lang="en-US" sz="800" u="none" cap="none" strike="noStrike">
                <a:solidFill>
                  <a:srgbClr val="081D4D"/>
                </a:solidFill>
                <a:latin typeface="Arial"/>
                <a:ea typeface="Arial"/>
                <a:cs typeface="Arial"/>
                <a:sym typeface="Arial"/>
              </a:rPr>
              <a:t>LPL Financial  Member FINRA/SIPC</a:t>
            </a:r>
            <a:endParaRPr/>
          </a:p>
        </p:txBody>
      </p:sp>
      <p:sp>
        <p:nvSpPr>
          <p:cNvPr id="113" name="Google Shape;113;p24"/>
          <p:cNvSpPr txBox="1"/>
          <p:nvPr>
            <p:ph idx="12" type="sldNum"/>
          </p:nvPr>
        </p:nvSpPr>
        <p:spPr>
          <a:xfrm>
            <a:off x="8864600" y="4869187"/>
            <a:ext cx="127000" cy="127001"/>
          </a:xfrm>
          <a:prstGeom prst="rect">
            <a:avLst/>
          </a:prstGeom>
          <a:noFill/>
          <a:ln>
            <a:noFill/>
          </a:ln>
        </p:spPr>
        <p:txBody>
          <a:bodyPr anchorCtr="0" anchor="b" bIns="0" lIns="0" spcFirstLastPara="1" rIns="0" wrap="square" tIns="0">
            <a:spAutoFit/>
          </a:bodyPr>
          <a:lstStyle>
            <a:lvl1pPr indent="0" lvl="0" marL="0" algn="l">
              <a:lnSpc>
                <a:spcPct val="100000"/>
              </a:lnSpc>
              <a:spcBef>
                <a:spcPts val="0"/>
              </a:spcBef>
              <a:spcAft>
                <a:spcPts val="0"/>
              </a:spcAft>
              <a:buClr>
                <a:srgbClr val="081D4D"/>
              </a:buClr>
              <a:buSzPts val="600"/>
              <a:buFont typeface="Arial"/>
              <a:buNone/>
              <a:defRPr sz="600"/>
            </a:lvl1pPr>
            <a:lvl2pPr indent="0" lvl="1" marL="0" algn="l">
              <a:lnSpc>
                <a:spcPct val="100000"/>
              </a:lnSpc>
              <a:spcBef>
                <a:spcPts val="0"/>
              </a:spcBef>
              <a:spcAft>
                <a:spcPts val="0"/>
              </a:spcAft>
              <a:buClr>
                <a:srgbClr val="081D4D"/>
              </a:buClr>
              <a:buSzPts val="600"/>
              <a:buFont typeface="Arial"/>
              <a:buNone/>
              <a:defRPr sz="600"/>
            </a:lvl2pPr>
            <a:lvl3pPr indent="0" lvl="2" marL="0" algn="l">
              <a:lnSpc>
                <a:spcPct val="100000"/>
              </a:lnSpc>
              <a:spcBef>
                <a:spcPts val="0"/>
              </a:spcBef>
              <a:spcAft>
                <a:spcPts val="0"/>
              </a:spcAft>
              <a:buClr>
                <a:srgbClr val="081D4D"/>
              </a:buClr>
              <a:buSzPts val="600"/>
              <a:buFont typeface="Arial"/>
              <a:buNone/>
              <a:defRPr sz="600"/>
            </a:lvl3pPr>
            <a:lvl4pPr indent="0" lvl="3" marL="0" algn="l">
              <a:lnSpc>
                <a:spcPct val="100000"/>
              </a:lnSpc>
              <a:spcBef>
                <a:spcPts val="0"/>
              </a:spcBef>
              <a:spcAft>
                <a:spcPts val="0"/>
              </a:spcAft>
              <a:buClr>
                <a:srgbClr val="081D4D"/>
              </a:buClr>
              <a:buSzPts val="600"/>
              <a:buFont typeface="Arial"/>
              <a:buNone/>
              <a:defRPr sz="600"/>
            </a:lvl4pPr>
            <a:lvl5pPr indent="0" lvl="4" marL="0" algn="l">
              <a:lnSpc>
                <a:spcPct val="100000"/>
              </a:lnSpc>
              <a:spcBef>
                <a:spcPts val="0"/>
              </a:spcBef>
              <a:spcAft>
                <a:spcPts val="0"/>
              </a:spcAft>
              <a:buClr>
                <a:srgbClr val="081D4D"/>
              </a:buClr>
              <a:buSzPts val="600"/>
              <a:buFont typeface="Arial"/>
              <a:buNone/>
              <a:defRPr sz="600"/>
            </a:lvl5pPr>
            <a:lvl6pPr indent="0" lvl="5" marL="0" algn="l">
              <a:lnSpc>
                <a:spcPct val="100000"/>
              </a:lnSpc>
              <a:spcBef>
                <a:spcPts val="0"/>
              </a:spcBef>
              <a:spcAft>
                <a:spcPts val="0"/>
              </a:spcAft>
              <a:buClr>
                <a:srgbClr val="081D4D"/>
              </a:buClr>
              <a:buSzPts val="600"/>
              <a:buFont typeface="Arial"/>
              <a:buNone/>
              <a:defRPr sz="600"/>
            </a:lvl6pPr>
            <a:lvl7pPr indent="0" lvl="6" marL="0" algn="l">
              <a:lnSpc>
                <a:spcPct val="100000"/>
              </a:lnSpc>
              <a:spcBef>
                <a:spcPts val="0"/>
              </a:spcBef>
              <a:spcAft>
                <a:spcPts val="0"/>
              </a:spcAft>
              <a:buClr>
                <a:srgbClr val="081D4D"/>
              </a:buClr>
              <a:buSzPts val="600"/>
              <a:buFont typeface="Arial"/>
              <a:buNone/>
              <a:defRPr sz="600"/>
            </a:lvl7pPr>
            <a:lvl8pPr indent="0" lvl="7" marL="0" algn="l">
              <a:lnSpc>
                <a:spcPct val="100000"/>
              </a:lnSpc>
              <a:spcBef>
                <a:spcPts val="0"/>
              </a:spcBef>
              <a:spcAft>
                <a:spcPts val="0"/>
              </a:spcAft>
              <a:buClr>
                <a:srgbClr val="081D4D"/>
              </a:buClr>
              <a:buSzPts val="600"/>
              <a:buFont typeface="Arial"/>
              <a:buNone/>
              <a:defRPr sz="600"/>
            </a:lvl8pPr>
            <a:lvl9pPr indent="0" lvl="8" marL="0" algn="l">
              <a:lnSpc>
                <a:spcPct val="100000"/>
              </a:lnSpc>
              <a:spcBef>
                <a:spcPts val="0"/>
              </a:spcBef>
              <a:spcAft>
                <a:spcPts val="0"/>
              </a:spcAft>
              <a:buClr>
                <a:srgbClr val="081D4D"/>
              </a:buClr>
              <a:buSzPts val="600"/>
              <a:buFont typeface="Arial"/>
              <a:buNone/>
              <a:defRPr sz="600"/>
            </a:lvl9pPr>
          </a:lstStyle>
          <a:p>
            <a:pPr indent="0" lvl="0" marL="0" rtl="0" algn="l">
              <a:spcBef>
                <a:spcPts val="0"/>
              </a:spcBef>
              <a:spcAft>
                <a:spcPts val="0"/>
              </a:spcAft>
              <a:buNone/>
            </a:pPr>
            <a:fld id="{00000000-1234-1234-1234-123412341234}" type="slidenum">
              <a:rPr lang="en-US"/>
              <a:t>‹#›</a:t>
            </a:fld>
            <a:endParaRPr/>
          </a:p>
        </p:txBody>
      </p:sp>
      <p:sp>
        <p:nvSpPr>
          <p:cNvPr id="114" name="Google Shape;114;p24"/>
          <p:cNvSpPr/>
          <p:nvPr/>
        </p:nvSpPr>
        <p:spPr>
          <a:xfrm>
            <a:off x="4647346" y="1557337"/>
            <a:ext cx="3941066" cy="2007130"/>
          </a:xfrm>
          <a:prstGeom prst="rect">
            <a:avLst/>
          </a:prstGeom>
          <a:solidFill>
            <a:srgbClr val="F2F2F2"/>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15" name="Google Shape;115;p24"/>
          <p:cNvSpPr/>
          <p:nvPr/>
        </p:nvSpPr>
        <p:spPr>
          <a:xfrm>
            <a:off x="533399" y="1557783"/>
            <a:ext cx="3941066" cy="2023617"/>
          </a:xfrm>
          <a:prstGeom prst="rect">
            <a:avLst/>
          </a:prstGeom>
          <a:solidFill>
            <a:srgbClr val="F2F2F2"/>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16" name="Google Shape;116;p24"/>
          <p:cNvSpPr txBox="1"/>
          <p:nvPr>
            <p:ph idx="1" type="body"/>
          </p:nvPr>
        </p:nvSpPr>
        <p:spPr>
          <a:xfrm>
            <a:off x="530225" y="794322"/>
            <a:ext cx="8082999" cy="3694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300"/>
              </a:spcBef>
              <a:spcAft>
                <a:spcPts val="0"/>
              </a:spcAft>
              <a:buClr>
                <a:srgbClr val="808080"/>
              </a:buClr>
              <a:buSzPts val="1800"/>
              <a:buNone/>
              <a:defRPr/>
            </a:lvl1pPr>
            <a:lvl2pPr indent="-342900" lvl="1" marL="914400" algn="l">
              <a:lnSpc>
                <a:spcPct val="100000"/>
              </a:lnSpc>
              <a:spcBef>
                <a:spcPts val="300"/>
              </a:spcBef>
              <a:spcAft>
                <a:spcPts val="0"/>
              </a:spcAft>
              <a:buClr>
                <a:srgbClr val="808080"/>
              </a:buClr>
              <a:buSzPts val="1800"/>
              <a:buChar char="▪"/>
              <a:defRPr/>
            </a:lvl2pPr>
            <a:lvl3pPr indent="-342900" lvl="2" marL="1371600" algn="l">
              <a:lnSpc>
                <a:spcPct val="100000"/>
              </a:lnSpc>
              <a:spcBef>
                <a:spcPts val="300"/>
              </a:spcBef>
              <a:spcAft>
                <a:spcPts val="0"/>
              </a:spcAft>
              <a:buClr>
                <a:srgbClr val="808080"/>
              </a:buClr>
              <a:buSzPts val="1800"/>
              <a:buChar char="•"/>
              <a:defRPr/>
            </a:lvl3pPr>
            <a:lvl4pPr indent="-342900" lvl="3" marL="1828800" algn="l">
              <a:lnSpc>
                <a:spcPct val="100000"/>
              </a:lnSpc>
              <a:spcBef>
                <a:spcPts val="300"/>
              </a:spcBef>
              <a:spcAft>
                <a:spcPts val="0"/>
              </a:spcAft>
              <a:buClr>
                <a:srgbClr val="808080"/>
              </a:buClr>
              <a:buSzPts val="1800"/>
              <a:buChar char="–"/>
              <a:defRPr/>
            </a:lvl4pPr>
            <a:lvl5pPr indent="-228600" lvl="4" marL="2286000" algn="l">
              <a:lnSpc>
                <a:spcPct val="100000"/>
              </a:lnSpc>
              <a:spcBef>
                <a:spcPts val="300"/>
              </a:spcBef>
              <a:spcAft>
                <a:spcPts val="0"/>
              </a:spcAft>
              <a:buClr>
                <a:srgbClr val="808080"/>
              </a:buClr>
              <a:buSzPts val="1800"/>
              <a:buNone/>
              <a:defRPr/>
            </a:lvl5pPr>
            <a:lvl6pPr indent="-342900" lvl="5" marL="2743200" algn="l">
              <a:lnSpc>
                <a:spcPct val="100000"/>
              </a:lnSpc>
              <a:spcBef>
                <a:spcPts val="300"/>
              </a:spcBef>
              <a:spcAft>
                <a:spcPts val="0"/>
              </a:spcAft>
              <a:buClr>
                <a:srgbClr val="808080"/>
              </a:buClr>
              <a:buSzPts val="1800"/>
              <a:buChar char="•"/>
              <a:defRPr/>
            </a:lvl6pPr>
            <a:lvl7pPr indent="-342900" lvl="6" marL="3200400" algn="l">
              <a:lnSpc>
                <a:spcPct val="100000"/>
              </a:lnSpc>
              <a:spcBef>
                <a:spcPts val="300"/>
              </a:spcBef>
              <a:spcAft>
                <a:spcPts val="0"/>
              </a:spcAft>
              <a:buClr>
                <a:srgbClr val="808080"/>
              </a:buClr>
              <a:buSzPts val="1800"/>
              <a:buChar char="•"/>
              <a:defRPr/>
            </a:lvl7pPr>
            <a:lvl8pPr indent="-342900" lvl="7" marL="3657600" algn="l">
              <a:lnSpc>
                <a:spcPct val="100000"/>
              </a:lnSpc>
              <a:spcBef>
                <a:spcPts val="300"/>
              </a:spcBef>
              <a:spcAft>
                <a:spcPts val="0"/>
              </a:spcAft>
              <a:buClr>
                <a:srgbClr val="808080"/>
              </a:buClr>
              <a:buSzPts val="1800"/>
              <a:buChar char="•"/>
              <a:defRPr/>
            </a:lvl8pPr>
            <a:lvl9pPr indent="-342900" lvl="8" marL="4114800" algn="l">
              <a:lnSpc>
                <a:spcPct val="100000"/>
              </a:lnSpc>
              <a:spcBef>
                <a:spcPts val="300"/>
              </a:spcBef>
              <a:spcAft>
                <a:spcPts val="0"/>
              </a:spcAft>
              <a:buClr>
                <a:srgbClr val="808080"/>
              </a:buClr>
              <a:buSzPts val="1800"/>
              <a:buChar char="•"/>
              <a:defRPr/>
            </a:lvl9pPr>
          </a:lstStyle>
          <a:p/>
        </p:txBody>
      </p:sp>
      <p:sp>
        <p:nvSpPr>
          <p:cNvPr id="117" name="Google Shape;117;p24"/>
          <p:cNvSpPr txBox="1"/>
          <p:nvPr>
            <p:ph type="title"/>
          </p:nvPr>
        </p:nvSpPr>
        <p:spPr>
          <a:xfrm>
            <a:off x="533398" y="276763"/>
            <a:ext cx="8069265" cy="552971"/>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rgbClr val="042E5E"/>
              </a:buClr>
              <a:buSzPts val="2200"/>
              <a:buFont typeface="Arial"/>
              <a:buNone/>
              <a:defRPr>
                <a:solidFill>
                  <a:srgbClr val="042E5E"/>
                </a:solidFil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p:txBody>
      </p:sp>
      <p:sp>
        <p:nvSpPr>
          <p:cNvPr id="118" name="Google Shape;118;p24"/>
          <p:cNvSpPr/>
          <p:nvPr/>
        </p:nvSpPr>
        <p:spPr>
          <a:xfrm>
            <a:off x="0" y="562773"/>
            <a:ext cx="208998" cy="205577"/>
          </a:xfrm>
          <a:prstGeom prst="rect">
            <a:avLst/>
          </a:prstGeom>
          <a:solidFill>
            <a:srgbClr val="FF600A"/>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FFFFFF"/>
              </a:solidFill>
              <a:latin typeface="Arial"/>
              <a:ea typeface="Arial"/>
              <a:cs typeface="Arial"/>
              <a:sym typeface="Arial"/>
            </a:endParaRPr>
          </a:p>
        </p:txBody>
      </p:sp>
      <p:pic>
        <p:nvPicPr>
          <p:cNvPr descr="Picture 14" id="119" name="Google Shape;119;p24"/>
          <p:cNvPicPr preferRelativeResize="0"/>
          <p:nvPr/>
        </p:nvPicPr>
        <p:blipFill rotWithShape="1">
          <a:blip r:embed="rId3">
            <a:alphaModFix/>
          </a:blip>
          <a:srcRect b="0" l="0" r="0" t="0"/>
          <a:stretch/>
        </p:blipFill>
        <p:spPr>
          <a:xfrm>
            <a:off x="7562195" y="0"/>
            <a:ext cx="1649902" cy="1019593"/>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harts/Images" showMasterSp="0">
  <p:cSld name="Four Charts/Images">
    <p:spTree>
      <p:nvGrpSpPr>
        <p:cNvPr id="120" name="Shape 120"/>
        <p:cNvGrpSpPr/>
        <p:nvPr/>
      </p:nvGrpSpPr>
      <p:grpSpPr>
        <a:xfrm>
          <a:off x="0" y="0"/>
          <a:ext cx="0" cy="0"/>
          <a:chOff x="0" y="0"/>
          <a:chExt cx="0" cy="0"/>
        </a:xfrm>
      </p:grpSpPr>
      <p:pic>
        <p:nvPicPr>
          <p:cNvPr descr="Picture 6" id="121" name="Google Shape;121;p25"/>
          <p:cNvPicPr preferRelativeResize="0"/>
          <p:nvPr/>
        </p:nvPicPr>
        <p:blipFill rotWithShape="1">
          <a:blip r:embed="rId2">
            <a:alphaModFix/>
          </a:blip>
          <a:srcRect b="0" l="0" r="0" t="0"/>
          <a:stretch/>
        </p:blipFill>
        <p:spPr>
          <a:xfrm>
            <a:off x="-260205" y="-254000"/>
            <a:ext cx="9664412" cy="5669280"/>
          </a:xfrm>
          <a:prstGeom prst="rect">
            <a:avLst/>
          </a:prstGeom>
          <a:noFill/>
          <a:ln>
            <a:noFill/>
          </a:ln>
        </p:spPr>
      </p:pic>
      <p:sp>
        <p:nvSpPr>
          <p:cNvPr id="122" name="Google Shape;122;p25"/>
          <p:cNvSpPr txBox="1"/>
          <p:nvPr/>
        </p:nvSpPr>
        <p:spPr>
          <a:xfrm>
            <a:off x="5511374" y="4869186"/>
            <a:ext cx="3101852" cy="127001"/>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081D4D"/>
              </a:buClr>
              <a:buSzPts val="800"/>
              <a:buFont typeface="Arial"/>
              <a:buNone/>
            </a:pPr>
            <a:r>
              <a:rPr b="0" i="0" lang="en-US" sz="800" u="none" cap="none" strike="noStrike">
                <a:solidFill>
                  <a:srgbClr val="081D4D"/>
                </a:solidFill>
                <a:latin typeface="Arial"/>
                <a:ea typeface="Arial"/>
                <a:cs typeface="Arial"/>
                <a:sym typeface="Arial"/>
              </a:rPr>
              <a:t>LPL Financial  Member FINRA/SIPC</a:t>
            </a:r>
            <a:endParaRPr/>
          </a:p>
        </p:txBody>
      </p:sp>
      <p:sp>
        <p:nvSpPr>
          <p:cNvPr id="123" name="Google Shape;123;p25"/>
          <p:cNvSpPr txBox="1"/>
          <p:nvPr>
            <p:ph idx="12" type="sldNum"/>
          </p:nvPr>
        </p:nvSpPr>
        <p:spPr>
          <a:xfrm>
            <a:off x="8864600" y="4869187"/>
            <a:ext cx="127000" cy="127001"/>
          </a:xfrm>
          <a:prstGeom prst="rect">
            <a:avLst/>
          </a:prstGeom>
          <a:noFill/>
          <a:ln>
            <a:noFill/>
          </a:ln>
        </p:spPr>
        <p:txBody>
          <a:bodyPr anchorCtr="0" anchor="b" bIns="0" lIns="0" spcFirstLastPara="1" rIns="0" wrap="square" tIns="0">
            <a:spAutoFit/>
          </a:bodyPr>
          <a:lstStyle>
            <a:lvl1pPr indent="0" lvl="0" marL="0" algn="l">
              <a:lnSpc>
                <a:spcPct val="100000"/>
              </a:lnSpc>
              <a:spcBef>
                <a:spcPts val="0"/>
              </a:spcBef>
              <a:spcAft>
                <a:spcPts val="0"/>
              </a:spcAft>
              <a:buClr>
                <a:srgbClr val="081D4D"/>
              </a:buClr>
              <a:buSzPts val="600"/>
              <a:buFont typeface="Arial"/>
              <a:buNone/>
              <a:defRPr sz="600"/>
            </a:lvl1pPr>
            <a:lvl2pPr indent="0" lvl="1" marL="0" algn="l">
              <a:lnSpc>
                <a:spcPct val="100000"/>
              </a:lnSpc>
              <a:spcBef>
                <a:spcPts val="0"/>
              </a:spcBef>
              <a:spcAft>
                <a:spcPts val="0"/>
              </a:spcAft>
              <a:buClr>
                <a:srgbClr val="081D4D"/>
              </a:buClr>
              <a:buSzPts val="600"/>
              <a:buFont typeface="Arial"/>
              <a:buNone/>
              <a:defRPr sz="600"/>
            </a:lvl2pPr>
            <a:lvl3pPr indent="0" lvl="2" marL="0" algn="l">
              <a:lnSpc>
                <a:spcPct val="100000"/>
              </a:lnSpc>
              <a:spcBef>
                <a:spcPts val="0"/>
              </a:spcBef>
              <a:spcAft>
                <a:spcPts val="0"/>
              </a:spcAft>
              <a:buClr>
                <a:srgbClr val="081D4D"/>
              </a:buClr>
              <a:buSzPts val="600"/>
              <a:buFont typeface="Arial"/>
              <a:buNone/>
              <a:defRPr sz="600"/>
            </a:lvl3pPr>
            <a:lvl4pPr indent="0" lvl="3" marL="0" algn="l">
              <a:lnSpc>
                <a:spcPct val="100000"/>
              </a:lnSpc>
              <a:spcBef>
                <a:spcPts val="0"/>
              </a:spcBef>
              <a:spcAft>
                <a:spcPts val="0"/>
              </a:spcAft>
              <a:buClr>
                <a:srgbClr val="081D4D"/>
              </a:buClr>
              <a:buSzPts val="600"/>
              <a:buFont typeface="Arial"/>
              <a:buNone/>
              <a:defRPr sz="600"/>
            </a:lvl4pPr>
            <a:lvl5pPr indent="0" lvl="4" marL="0" algn="l">
              <a:lnSpc>
                <a:spcPct val="100000"/>
              </a:lnSpc>
              <a:spcBef>
                <a:spcPts val="0"/>
              </a:spcBef>
              <a:spcAft>
                <a:spcPts val="0"/>
              </a:spcAft>
              <a:buClr>
                <a:srgbClr val="081D4D"/>
              </a:buClr>
              <a:buSzPts val="600"/>
              <a:buFont typeface="Arial"/>
              <a:buNone/>
              <a:defRPr sz="600"/>
            </a:lvl5pPr>
            <a:lvl6pPr indent="0" lvl="5" marL="0" algn="l">
              <a:lnSpc>
                <a:spcPct val="100000"/>
              </a:lnSpc>
              <a:spcBef>
                <a:spcPts val="0"/>
              </a:spcBef>
              <a:spcAft>
                <a:spcPts val="0"/>
              </a:spcAft>
              <a:buClr>
                <a:srgbClr val="081D4D"/>
              </a:buClr>
              <a:buSzPts val="600"/>
              <a:buFont typeface="Arial"/>
              <a:buNone/>
              <a:defRPr sz="600"/>
            </a:lvl6pPr>
            <a:lvl7pPr indent="0" lvl="6" marL="0" algn="l">
              <a:lnSpc>
                <a:spcPct val="100000"/>
              </a:lnSpc>
              <a:spcBef>
                <a:spcPts val="0"/>
              </a:spcBef>
              <a:spcAft>
                <a:spcPts val="0"/>
              </a:spcAft>
              <a:buClr>
                <a:srgbClr val="081D4D"/>
              </a:buClr>
              <a:buSzPts val="600"/>
              <a:buFont typeface="Arial"/>
              <a:buNone/>
              <a:defRPr sz="600"/>
            </a:lvl7pPr>
            <a:lvl8pPr indent="0" lvl="7" marL="0" algn="l">
              <a:lnSpc>
                <a:spcPct val="100000"/>
              </a:lnSpc>
              <a:spcBef>
                <a:spcPts val="0"/>
              </a:spcBef>
              <a:spcAft>
                <a:spcPts val="0"/>
              </a:spcAft>
              <a:buClr>
                <a:srgbClr val="081D4D"/>
              </a:buClr>
              <a:buSzPts val="600"/>
              <a:buFont typeface="Arial"/>
              <a:buNone/>
              <a:defRPr sz="600"/>
            </a:lvl8pPr>
            <a:lvl9pPr indent="0" lvl="8" marL="0" algn="l">
              <a:lnSpc>
                <a:spcPct val="100000"/>
              </a:lnSpc>
              <a:spcBef>
                <a:spcPts val="0"/>
              </a:spcBef>
              <a:spcAft>
                <a:spcPts val="0"/>
              </a:spcAft>
              <a:buClr>
                <a:srgbClr val="081D4D"/>
              </a:buClr>
              <a:buSzPts val="600"/>
              <a:buFont typeface="Arial"/>
              <a:buNone/>
              <a:defRPr sz="600"/>
            </a:lvl9pPr>
          </a:lstStyle>
          <a:p>
            <a:pPr indent="0" lvl="0" marL="0" rtl="0" algn="l">
              <a:spcBef>
                <a:spcPts val="0"/>
              </a:spcBef>
              <a:spcAft>
                <a:spcPts val="0"/>
              </a:spcAft>
              <a:buNone/>
            </a:pPr>
            <a:fld id="{00000000-1234-1234-1234-123412341234}" type="slidenum">
              <a:rPr lang="en-US"/>
              <a:t>‹#›</a:t>
            </a:fld>
            <a:endParaRPr/>
          </a:p>
        </p:txBody>
      </p:sp>
      <p:sp>
        <p:nvSpPr>
          <p:cNvPr id="124" name="Google Shape;124;p25"/>
          <p:cNvSpPr txBox="1"/>
          <p:nvPr>
            <p:ph idx="1" type="body"/>
          </p:nvPr>
        </p:nvSpPr>
        <p:spPr>
          <a:xfrm>
            <a:off x="530225" y="794322"/>
            <a:ext cx="8082999" cy="3694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300"/>
              </a:spcBef>
              <a:spcAft>
                <a:spcPts val="0"/>
              </a:spcAft>
              <a:buClr>
                <a:srgbClr val="808080"/>
              </a:buClr>
              <a:buSzPts val="1800"/>
              <a:buNone/>
              <a:defRPr/>
            </a:lvl1pPr>
            <a:lvl2pPr indent="-342900" lvl="1" marL="914400" algn="l">
              <a:lnSpc>
                <a:spcPct val="100000"/>
              </a:lnSpc>
              <a:spcBef>
                <a:spcPts val="300"/>
              </a:spcBef>
              <a:spcAft>
                <a:spcPts val="0"/>
              </a:spcAft>
              <a:buClr>
                <a:srgbClr val="808080"/>
              </a:buClr>
              <a:buSzPts val="1800"/>
              <a:buChar char="▪"/>
              <a:defRPr/>
            </a:lvl2pPr>
            <a:lvl3pPr indent="-342900" lvl="2" marL="1371600" algn="l">
              <a:lnSpc>
                <a:spcPct val="100000"/>
              </a:lnSpc>
              <a:spcBef>
                <a:spcPts val="300"/>
              </a:spcBef>
              <a:spcAft>
                <a:spcPts val="0"/>
              </a:spcAft>
              <a:buClr>
                <a:srgbClr val="808080"/>
              </a:buClr>
              <a:buSzPts val="1800"/>
              <a:buChar char="•"/>
              <a:defRPr/>
            </a:lvl3pPr>
            <a:lvl4pPr indent="-342900" lvl="3" marL="1828800" algn="l">
              <a:lnSpc>
                <a:spcPct val="100000"/>
              </a:lnSpc>
              <a:spcBef>
                <a:spcPts val="300"/>
              </a:spcBef>
              <a:spcAft>
                <a:spcPts val="0"/>
              </a:spcAft>
              <a:buClr>
                <a:srgbClr val="808080"/>
              </a:buClr>
              <a:buSzPts val="1800"/>
              <a:buChar char="–"/>
              <a:defRPr/>
            </a:lvl4pPr>
            <a:lvl5pPr indent="-228600" lvl="4" marL="2286000" algn="l">
              <a:lnSpc>
                <a:spcPct val="100000"/>
              </a:lnSpc>
              <a:spcBef>
                <a:spcPts val="300"/>
              </a:spcBef>
              <a:spcAft>
                <a:spcPts val="0"/>
              </a:spcAft>
              <a:buClr>
                <a:srgbClr val="808080"/>
              </a:buClr>
              <a:buSzPts val="1800"/>
              <a:buNone/>
              <a:defRPr/>
            </a:lvl5pPr>
            <a:lvl6pPr indent="-342900" lvl="5" marL="2743200" algn="l">
              <a:lnSpc>
                <a:spcPct val="100000"/>
              </a:lnSpc>
              <a:spcBef>
                <a:spcPts val="300"/>
              </a:spcBef>
              <a:spcAft>
                <a:spcPts val="0"/>
              </a:spcAft>
              <a:buClr>
                <a:srgbClr val="808080"/>
              </a:buClr>
              <a:buSzPts val="1800"/>
              <a:buChar char="•"/>
              <a:defRPr/>
            </a:lvl6pPr>
            <a:lvl7pPr indent="-342900" lvl="6" marL="3200400" algn="l">
              <a:lnSpc>
                <a:spcPct val="100000"/>
              </a:lnSpc>
              <a:spcBef>
                <a:spcPts val="300"/>
              </a:spcBef>
              <a:spcAft>
                <a:spcPts val="0"/>
              </a:spcAft>
              <a:buClr>
                <a:srgbClr val="808080"/>
              </a:buClr>
              <a:buSzPts val="1800"/>
              <a:buChar char="•"/>
              <a:defRPr/>
            </a:lvl7pPr>
            <a:lvl8pPr indent="-342900" lvl="7" marL="3657600" algn="l">
              <a:lnSpc>
                <a:spcPct val="100000"/>
              </a:lnSpc>
              <a:spcBef>
                <a:spcPts val="300"/>
              </a:spcBef>
              <a:spcAft>
                <a:spcPts val="0"/>
              </a:spcAft>
              <a:buClr>
                <a:srgbClr val="808080"/>
              </a:buClr>
              <a:buSzPts val="1800"/>
              <a:buChar char="•"/>
              <a:defRPr/>
            </a:lvl8pPr>
            <a:lvl9pPr indent="-342900" lvl="8" marL="4114800" algn="l">
              <a:lnSpc>
                <a:spcPct val="100000"/>
              </a:lnSpc>
              <a:spcBef>
                <a:spcPts val="300"/>
              </a:spcBef>
              <a:spcAft>
                <a:spcPts val="0"/>
              </a:spcAft>
              <a:buClr>
                <a:srgbClr val="808080"/>
              </a:buClr>
              <a:buSzPts val="1800"/>
              <a:buChar char="•"/>
              <a:defRPr/>
            </a:lvl9pPr>
          </a:lstStyle>
          <a:p/>
        </p:txBody>
      </p:sp>
      <p:sp>
        <p:nvSpPr>
          <p:cNvPr id="125" name="Google Shape;125;p25"/>
          <p:cNvSpPr/>
          <p:nvPr/>
        </p:nvSpPr>
        <p:spPr>
          <a:xfrm>
            <a:off x="4650485" y="1557337"/>
            <a:ext cx="3941065" cy="1453243"/>
          </a:xfrm>
          <a:prstGeom prst="rect">
            <a:avLst/>
          </a:prstGeom>
          <a:solidFill>
            <a:srgbClr val="F2F2F2"/>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26" name="Google Shape;126;p25"/>
          <p:cNvSpPr/>
          <p:nvPr/>
        </p:nvSpPr>
        <p:spPr>
          <a:xfrm>
            <a:off x="533399" y="1557337"/>
            <a:ext cx="3941066" cy="1453243"/>
          </a:xfrm>
          <a:prstGeom prst="rect">
            <a:avLst/>
          </a:prstGeom>
          <a:solidFill>
            <a:srgbClr val="F2F2F2"/>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27" name="Google Shape;127;p25"/>
          <p:cNvSpPr/>
          <p:nvPr/>
        </p:nvSpPr>
        <p:spPr>
          <a:xfrm>
            <a:off x="4650485" y="3152096"/>
            <a:ext cx="3941065" cy="1453242"/>
          </a:xfrm>
          <a:prstGeom prst="rect">
            <a:avLst/>
          </a:prstGeom>
          <a:solidFill>
            <a:srgbClr val="F2F2F2"/>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28" name="Google Shape;128;p25"/>
          <p:cNvSpPr/>
          <p:nvPr/>
        </p:nvSpPr>
        <p:spPr>
          <a:xfrm>
            <a:off x="533399" y="3152096"/>
            <a:ext cx="3941066" cy="1453242"/>
          </a:xfrm>
          <a:prstGeom prst="rect">
            <a:avLst/>
          </a:prstGeom>
          <a:solidFill>
            <a:srgbClr val="F2F2F2"/>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29" name="Google Shape;129;p25"/>
          <p:cNvSpPr txBox="1"/>
          <p:nvPr>
            <p:ph type="title"/>
          </p:nvPr>
        </p:nvSpPr>
        <p:spPr>
          <a:xfrm>
            <a:off x="533398" y="276763"/>
            <a:ext cx="8069265" cy="552971"/>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rgbClr val="042E5E"/>
              </a:buClr>
              <a:buSzPts val="2200"/>
              <a:buFont typeface="Arial"/>
              <a:buNone/>
              <a:defRPr>
                <a:solidFill>
                  <a:srgbClr val="042E5E"/>
                </a:solidFil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p:txBody>
      </p:sp>
      <p:sp>
        <p:nvSpPr>
          <p:cNvPr id="130" name="Google Shape;130;p25"/>
          <p:cNvSpPr/>
          <p:nvPr/>
        </p:nvSpPr>
        <p:spPr>
          <a:xfrm>
            <a:off x="0" y="562773"/>
            <a:ext cx="208998" cy="205577"/>
          </a:xfrm>
          <a:prstGeom prst="rect">
            <a:avLst/>
          </a:prstGeom>
          <a:solidFill>
            <a:srgbClr val="FF600A"/>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FFFFFF"/>
              </a:solidFill>
              <a:latin typeface="Arial"/>
              <a:ea typeface="Arial"/>
              <a:cs typeface="Arial"/>
              <a:sym typeface="Arial"/>
            </a:endParaRPr>
          </a:p>
        </p:txBody>
      </p:sp>
      <p:pic>
        <p:nvPicPr>
          <p:cNvPr descr="Picture 11" id="131" name="Google Shape;131;p25"/>
          <p:cNvPicPr preferRelativeResize="0"/>
          <p:nvPr/>
        </p:nvPicPr>
        <p:blipFill rotWithShape="1">
          <a:blip r:embed="rId3">
            <a:alphaModFix/>
          </a:blip>
          <a:srcRect b="0" l="0" r="0" t="0"/>
          <a:stretch/>
        </p:blipFill>
        <p:spPr>
          <a:xfrm>
            <a:off x="7562195" y="0"/>
            <a:ext cx="1649902" cy="1019593"/>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showMasterSp="0">
  <p:cSld name="Divider Slide">
    <p:spTree>
      <p:nvGrpSpPr>
        <p:cNvPr id="132" name="Shape 132"/>
        <p:cNvGrpSpPr/>
        <p:nvPr/>
      </p:nvGrpSpPr>
      <p:grpSpPr>
        <a:xfrm>
          <a:off x="0" y="0"/>
          <a:ext cx="0" cy="0"/>
          <a:chOff x="0" y="0"/>
          <a:chExt cx="0" cy="0"/>
        </a:xfrm>
      </p:grpSpPr>
      <p:pic>
        <p:nvPicPr>
          <p:cNvPr descr="Picture 6" id="133" name="Google Shape;133;p26"/>
          <p:cNvPicPr preferRelativeResize="0"/>
          <p:nvPr/>
        </p:nvPicPr>
        <p:blipFill rotWithShape="1">
          <a:blip r:embed="rId2">
            <a:alphaModFix/>
          </a:blip>
          <a:srcRect b="0" l="0" r="0" t="0"/>
          <a:stretch/>
        </p:blipFill>
        <p:spPr>
          <a:xfrm>
            <a:off x="-260205" y="-254000"/>
            <a:ext cx="9664412" cy="5669280"/>
          </a:xfrm>
          <a:prstGeom prst="rect">
            <a:avLst/>
          </a:prstGeom>
          <a:noFill/>
          <a:ln>
            <a:noFill/>
          </a:ln>
        </p:spPr>
      </p:pic>
      <p:sp>
        <p:nvSpPr>
          <p:cNvPr id="134" name="Google Shape;134;p26"/>
          <p:cNvSpPr txBox="1"/>
          <p:nvPr/>
        </p:nvSpPr>
        <p:spPr>
          <a:xfrm>
            <a:off x="5511374" y="4869186"/>
            <a:ext cx="3101852" cy="127001"/>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081D4D"/>
              </a:buClr>
              <a:buSzPts val="800"/>
              <a:buFont typeface="Arial"/>
              <a:buNone/>
            </a:pPr>
            <a:r>
              <a:rPr b="0" i="0" lang="en-US" sz="800" u="none" cap="none" strike="noStrike">
                <a:solidFill>
                  <a:srgbClr val="081D4D"/>
                </a:solidFill>
                <a:latin typeface="Arial"/>
                <a:ea typeface="Arial"/>
                <a:cs typeface="Arial"/>
                <a:sym typeface="Arial"/>
              </a:rPr>
              <a:t>LPL Financial  Member FINRA/SIPC</a:t>
            </a:r>
            <a:endParaRPr/>
          </a:p>
        </p:txBody>
      </p:sp>
      <p:sp>
        <p:nvSpPr>
          <p:cNvPr id="135" name="Google Shape;135;p26"/>
          <p:cNvSpPr txBox="1"/>
          <p:nvPr>
            <p:ph idx="12" type="sldNum"/>
          </p:nvPr>
        </p:nvSpPr>
        <p:spPr>
          <a:xfrm>
            <a:off x="8864600" y="4869187"/>
            <a:ext cx="127000" cy="127001"/>
          </a:xfrm>
          <a:prstGeom prst="rect">
            <a:avLst/>
          </a:prstGeom>
          <a:noFill/>
          <a:ln>
            <a:noFill/>
          </a:ln>
        </p:spPr>
        <p:txBody>
          <a:bodyPr anchorCtr="0" anchor="b" bIns="0" lIns="0" spcFirstLastPara="1" rIns="0" wrap="square" tIns="0">
            <a:spAutoFit/>
          </a:bodyPr>
          <a:lstStyle>
            <a:lvl1pPr indent="0" lvl="0" marL="0" algn="l">
              <a:lnSpc>
                <a:spcPct val="100000"/>
              </a:lnSpc>
              <a:spcBef>
                <a:spcPts val="0"/>
              </a:spcBef>
              <a:spcAft>
                <a:spcPts val="0"/>
              </a:spcAft>
              <a:buClr>
                <a:srgbClr val="081D4D"/>
              </a:buClr>
              <a:buSzPts val="600"/>
              <a:buFont typeface="Arial"/>
              <a:buNone/>
              <a:defRPr sz="600"/>
            </a:lvl1pPr>
            <a:lvl2pPr indent="0" lvl="1" marL="0" algn="l">
              <a:lnSpc>
                <a:spcPct val="100000"/>
              </a:lnSpc>
              <a:spcBef>
                <a:spcPts val="0"/>
              </a:spcBef>
              <a:spcAft>
                <a:spcPts val="0"/>
              </a:spcAft>
              <a:buClr>
                <a:srgbClr val="081D4D"/>
              </a:buClr>
              <a:buSzPts val="600"/>
              <a:buFont typeface="Arial"/>
              <a:buNone/>
              <a:defRPr sz="600"/>
            </a:lvl2pPr>
            <a:lvl3pPr indent="0" lvl="2" marL="0" algn="l">
              <a:lnSpc>
                <a:spcPct val="100000"/>
              </a:lnSpc>
              <a:spcBef>
                <a:spcPts val="0"/>
              </a:spcBef>
              <a:spcAft>
                <a:spcPts val="0"/>
              </a:spcAft>
              <a:buClr>
                <a:srgbClr val="081D4D"/>
              </a:buClr>
              <a:buSzPts val="600"/>
              <a:buFont typeface="Arial"/>
              <a:buNone/>
              <a:defRPr sz="600"/>
            </a:lvl3pPr>
            <a:lvl4pPr indent="0" lvl="3" marL="0" algn="l">
              <a:lnSpc>
                <a:spcPct val="100000"/>
              </a:lnSpc>
              <a:spcBef>
                <a:spcPts val="0"/>
              </a:spcBef>
              <a:spcAft>
                <a:spcPts val="0"/>
              </a:spcAft>
              <a:buClr>
                <a:srgbClr val="081D4D"/>
              </a:buClr>
              <a:buSzPts val="600"/>
              <a:buFont typeface="Arial"/>
              <a:buNone/>
              <a:defRPr sz="600"/>
            </a:lvl4pPr>
            <a:lvl5pPr indent="0" lvl="4" marL="0" algn="l">
              <a:lnSpc>
                <a:spcPct val="100000"/>
              </a:lnSpc>
              <a:spcBef>
                <a:spcPts val="0"/>
              </a:spcBef>
              <a:spcAft>
                <a:spcPts val="0"/>
              </a:spcAft>
              <a:buClr>
                <a:srgbClr val="081D4D"/>
              </a:buClr>
              <a:buSzPts val="600"/>
              <a:buFont typeface="Arial"/>
              <a:buNone/>
              <a:defRPr sz="600"/>
            </a:lvl5pPr>
            <a:lvl6pPr indent="0" lvl="5" marL="0" algn="l">
              <a:lnSpc>
                <a:spcPct val="100000"/>
              </a:lnSpc>
              <a:spcBef>
                <a:spcPts val="0"/>
              </a:spcBef>
              <a:spcAft>
                <a:spcPts val="0"/>
              </a:spcAft>
              <a:buClr>
                <a:srgbClr val="081D4D"/>
              </a:buClr>
              <a:buSzPts val="600"/>
              <a:buFont typeface="Arial"/>
              <a:buNone/>
              <a:defRPr sz="600"/>
            </a:lvl6pPr>
            <a:lvl7pPr indent="0" lvl="6" marL="0" algn="l">
              <a:lnSpc>
                <a:spcPct val="100000"/>
              </a:lnSpc>
              <a:spcBef>
                <a:spcPts val="0"/>
              </a:spcBef>
              <a:spcAft>
                <a:spcPts val="0"/>
              </a:spcAft>
              <a:buClr>
                <a:srgbClr val="081D4D"/>
              </a:buClr>
              <a:buSzPts val="600"/>
              <a:buFont typeface="Arial"/>
              <a:buNone/>
              <a:defRPr sz="600"/>
            </a:lvl7pPr>
            <a:lvl8pPr indent="0" lvl="7" marL="0" algn="l">
              <a:lnSpc>
                <a:spcPct val="100000"/>
              </a:lnSpc>
              <a:spcBef>
                <a:spcPts val="0"/>
              </a:spcBef>
              <a:spcAft>
                <a:spcPts val="0"/>
              </a:spcAft>
              <a:buClr>
                <a:srgbClr val="081D4D"/>
              </a:buClr>
              <a:buSzPts val="600"/>
              <a:buFont typeface="Arial"/>
              <a:buNone/>
              <a:defRPr sz="600"/>
            </a:lvl8pPr>
            <a:lvl9pPr indent="0" lvl="8" marL="0" algn="l">
              <a:lnSpc>
                <a:spcPct val="100000"/>
              </a:lnSpc>
              <a:spcBef>
                <a:spcPts val="0"/>
              </a:spcBef>
              <a:spcAft>
                <a:spcPts val="0"/>
              </a:spcAft>
              <a:buClr>
                <a:srgbClr val="081D4D"/>
              </a:buClr>
              <a:buSzPts val="600"/>
              <a:buFont typeface="Arial"/>
              <a:buNone/>
              <a:defRPr sz="600"/>
            </a:lvl9pPr>
          </a:lstStyle>
          <a:p>
            <a:pPr indent="0" lvl="0" marL="0" rtl="0" algn="l">
              <a:spcBef>
                <a:spcPts val="0"/>
              </a:spcBef>
              <a:spcAft>
                <a:spcPts val="0"/>
              </a:spcAft>
              <a:buNone/>
            </a:pPr>
            <a:fld id="{00000000-1234-1234-1234-123412341234}" type="slidenum">
              <a:rPr lang="en-US"/>
              <a:t>‹#›</a:t>
            </a:fld>
            <a:endParaRPr/>
          </a:p>
        </p:txBody>
      </p:sp>
      <p:sp>
        <p:nvSpPr>
          <p:cNvPr id="136" name="Google Shape;136;p26"/>
          <p:cNvSpPr/>
          <p:nvPr/>
        </p:nvSpPr>
        <p:spPr>
          <a:xfrm>
            <a:off x="-2" y="1"/>
            <a:ext cx="9196253" cy="5143499"/>
          </a:xfrm>
          <a:prstGeom prst="rect">
            <a:avLst/>
          </a:prstGeom>
          <a:solidFill>
            <a:srgbClr val="081D4D"/>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37" name="Google Shape;137;p26"/>
          <p:cNvSpPr txBox="1"/>
          <p:nvPr>
            <p:ph type="title"/>
          </p:nvPr>
        </p:nvSpPr>
        <p:spPr>
          <a:xfrm>
            <a:off x="3955913" y="2376777"/>
            <a:ext cx="4635637" cy="897375"/>
          </a:xfrm>
          <a:prstGeom prst="rect">
            <a:avLst/>
          </a:prstGeom>
          <a:noFill/>
          <a:ln>
            <a:noFill/>
          </a:ln>
        </p:spPr>
        <p:txBody>
          <a:bodyPr anchorCtr="0" anchor="t" bIns="0" lIns="0" spcFirstLastPara="1" rIns="0" wrap="square" tIns="0">
            <a:normAutofit/>
          </a:bodyPr>
          <a:lstStyle>
            <a:lvl1pPr lvl="0" algn="l">
              <a:lnSpc>
                <a:spcPct val="90000"/>
              </a:lnSpc>
              <a:spcBef>
                <a:spcPts val="0"/>
              </a:spcBef>
              <a:spcAft>
                <a:spcPts val="0"/>
              </a:spcAft>
              <a:buClr>
                <a:srgbClr val="FFFFFF"/>
              </a:buClr>
              <a:buSzPts val="2800"/>
              <a:buFont typeface="Trebuchet MS"/>
              <a:buNone/>
              <a:defRPr sz="2800">
                <a:latin typeface="Trebuchet MS"/>
                <a:ea typeface="Trebuchet MS"/>
                <a:cs typeface="Trebuchet MS"/>
                <a:sym typeface="Trebuchet MS"/>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p:txBody>
      </p:sp>
      <p:sp>
        <p:nvSpPr>
          <p:cNvPr id="138" name="Google Shape;138;p26"/>
          <p:cNvSpPr txBox="1"/>
          <p:nvPr>
            <p:ph idx="1" type="body"/>
          </p:nvPr>
        </p:nvSpPr>
        <p:spPr>
          <a:xfrm>
            <a:off x="3891867" y="928256"/>
            <a:ext cx="3513388" cy="1448522"/>
          </a:xfrm>
          <a:prstGeom prst="rect">
            <a:avLst/>
          </a:prstGeom>
          <a:noFill/>
          <a:ln>
            <a:noFill/>
          </a:ln>
        </p:spPr>
        <p:txBody>
          <a:bodyPr anchorCtr="0" anchor="b" bIns="0" lIns="0" spcFirstLastPara="1" rIns="0" wrap="square" tIns="0">
            <a:normAutofit/>
          </a:bodyPr>
          <a:lstStyle>
            <a:lvl1pPr indent="-228600" lvl="0" marL="457200" algn="l">
              <a:lnSpc>
                <a:spcPct val="100000"/>
              </a:lnSpc>
              <a:spcBef>
                <a:spcPts val="1500"/>
              </a:spcBef>
              <a:spcAft>
                <a:spcPts val="0"/>
              </a:spcAft>
              <a:buClr>
                <a:srgbClr val="FF600A"/>
              </a:buClr>
              <a:buSzPts val="6600"/>
              <a:buFont typeface="Trebuchet MS"/>
              <a:buNone/>
              <a:defRPr b="1" sz="6600">
                <a:solidFill>
                  <a:srgbClr val="FF600A"/>
                </a:solidFill>
                <a:latin typeface="Trebuchet MS"/>
                <a:ea typeface="Trebuchet MS"/>
                <a:cs typeface="Trebuchet MS"/>
                <a:sym typeface="Trebuchet MS"/>
              </a:defRPr>
            </a:lvl1pPr>
            <a:lvl2pPr indent="-647700" lvl="1" marL="914400" algn="l">
              <a:lnSpc>
                <a:spcPct val="100000"/>
              </a:lnSpc>
              <a:spcBef>
                <a:spcPts val="1500"/>
              </a:spcBef>
              <a:spcAft>
                <a:spcPts val="0"/>
              </a:spcAft>
              <a:buClr>
                <a:srgbClr val="FF600A"/>
              </a:buClr>
              <a:buSzPts val="6600"/>
              <a:buFont typeface="Trebuchet MS"/>
              <a:buChar char="▪"/>
              <a:defRPr b="1" sz="6600">
                <a:solidFill>
                  <a:srgbClr val="FF600A"/>
                </a:solidFill>
                <a:latin typeface="Trebuchet MS"/>
                <a:ea typeface="Trebuchet MS"/>
                <a:cs typeface="Trebuchet MS"/>
                <a:sym typeface="Trebuchet MS"/>
              </a:defRPr>
            </a:lvl2pPr>
            <a:lvl3pPr indent="-647700" lvl="2" marL="1371600" algn="l">
              <a:lnSpc>
                <a:spcPct val="100000"/>
              </a:lnSpc>
              <a:spcBef>
                <a:spcPts val="1500"/>
              </a:spcBef>
              <a:spcAft>
                <a:spcPts val="0"/>
              </a:spcAft>
              <a:buClr>
                <a:srgbClr val="FF600A"/>
              </a:buClr>
              <a:buSzPts val="6600"/>
              <a:buFont typeface="Trebuchet MS"/>
              <a:buChar char="•"/>
              <a:defRPr b="1" sz="6600">
                <a:solidFill>
                  <a:srgbClr val="FF600A"/>
                </a:solidFill>
                <a:latin typeface="Trebuchet MS"/>
                <a:ea typeface="Trebuchet MS"/>
                <a:cs typeface="Trebuchet MS"/>
                <a:sym typeface="Trebuchet MS"/>
              </a:defRPr>
            </a:lvl3pPr>
            <a:lvl4pPr indent="-647700" lvl="3" marL="1828800" algn="l">
              <a:lnSpc>
                <a:spcPct val="100000"/>
              </a:lnSpc>
              <a:spcBef>
                <a:spcPts val="1500"/>
              </a:spcBef>
              <a:spcAft>
                <a:spcPts val="0"/>
              </a:spcAft>
              <a:buClr>
                <a:srgbClr val="FF600A"/>
              </a:buClr>
              <a:buSzPts val="6600"/>
              <a:buFont typeface="Trebuchet MS"/>
              <a:buChar char="–"/>
              <a:defRPr b="1" sz="6600">
                <a:solidFill>
                  <a:srgbClr val="FF600A"/>
                </a:solidFill>
                <a:latin typeface="Trebuchet MS"/>
                <a:ea typeface="Trebuchet MS"/>
                <a:cs typeface="Trebuchet MS"/>
                <a:sym typeface="Trebuchet MS"/>
              </a:defRPr>
            </a:lvl4pPr>
            <a:lvl5pPr indent="-228600" lvl="4" marL="2286000" algn="l">
              <a:lnSpc>
                <a:spcPct val="100000"/>
              </a:lnSpc>
              <a:spcBef>
                <a:spcPts val="1500"/>
              </a:spcBef>
              <a:spcAft>
                <a:spcPts val="0"/>
              </a:spcAft>
              <a:buClr>
                <a:srgbClr val="FF600A"/>
              </a:buClr>
              <a:buSzPts val="6600"/>
              <a:buFont typeface="Trebuchet MS"/>
              <a:buNone/>
              <a:defRPr b="1" sz="6600">
                <a:solidFill>
                  <a:srgbClr val="FF600A"/>
                </a:solidFill>
                <a:latin typeface="Trebuchet MS"/>
                <a:ea typeface="Trebuchet MS"/>
                <a:cs typeface="Trebuchet MS"/>
                <a:sym typeface="Trebuchet MS"/>
              </a:defRPr>
            </a:lvl5pPr>
            <a:lvl6pPr indent="-342900" lvl="5" marL="2743200" algn="l">
              <a:lnSpc>
                <a:spcPct val="100000"/>
              </a:lnSpc>
              <a:spcBef>
                <a:spcPts val="300"/>
              </a:spcBef>
              <a:spcAft>
                <a:spcPts val="0"/>
              </a:spcAft>
              <a:buClr>
                <a:srgbClr val="808080"/>
              </a:buClr>
              <a:buSzPts val="1800"/>
              <a:buChar char="•"/>
              <a:defRPr/>
            </a:lvl6pPr>
            <a:lvl7pPr indent="-342900" lvl="6" marL="3200400" algn="l">
              <a:lnSpc>
                <a:spcPct val="100000"/>
              </a:lnSpc>
              <a:spcBef>
                <a:spcPts val="300"/>
              </a:spcBef>
              <a:spcAft>
                <a:spcPts val="0"/>
              </a:spcAft>
              <a:buClr>
                <a:srgbClr val="808080"/>
              </a:buClr>
              <a:buSzPts val="1800"/>
              <a:buChar char="•"/>
              <a:defRPr/>
            </a:lvl7pPr>
            <a:lvl8pPr indent="-342900" lvl="7" marL="3657600" algn="l">
              <a:lnSpc>
                <a:spcPct val="100000"/>
              </a:lnSpc>
              <a:spcBef>
                <a:spcPts val="300"/>
              </a:spcBef>
              <a:spcAft>
                <a:spcPts val="0"/>
              </a:spcAft>
              <a:buClr>
                <a:srgbClr val="808080"/>
              </a:buClr>
              <a:buSzPts val="1800"/>
              <a:buChar char="•"/>
              <a:defRPr/>
            </a:lvl8pPr>
            <a:lvl9pPr indent="-342900" lvl="8" marL="4114800" algn="l">
              <a:lnSpc>
                <a:spcPct val="100000"/>
              </a:lnSpc>
              <a:spcBef>
                <a:spcPts val="300"/>
              </a:spcBef>
              <a:spcAft>
                <a:spcPts val="0"/>
              </a:spcAft>
              <a:buClr>
                <a:srgbClr val="808080"/>
              </a:buClr>
              <a:buSzPts val="1800"/>
              <a:buChar char="•"/>
              <a:defRPr/>
            </a:lvl9pPr>
          </a:lstStyle>
          <a:p/>
        </p:txBody>
      </p:sp>
      <p:sp>
        <p:nvSpPr>
          <p:cNvPr id="139" name="Google Shape;139;p26"/>
          <p:cNvSpPr txBox="1"/>
          <p:nvPr/>
        </p:nvSpPr>
        <p:spPr>
          <a:xfrm>
            <a:off x="5511374" y="4869186"/>
            <a:ext cx="3101852" cy="127001"/>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FFFFFF"/>
              </a:buClr>
              <a:buSzPts val="800"/>
              <a:buFont typeface="Arial"/>
              <a:buNone/>
            </a:pPr>
            <a:r>
              <a:rPr b="0" i="0" lang="en-US" sz="800" u="none" cap="none" strike="noStrike">
                <a:solidFill>
                  <a:srgbClr val="FFFFFF"/>
                </a:solidFill>
                <a:latin typeface="Arial"/>
                <a:ea typeface="Arial"/>
                <a:cs typeface="Arial"/>
                <a:sym typeface="Arial"/>
              </a:rPr>
              <a:t>LPL Financial  Member FINRA/SIPC</a:t>
            </a:r>
            <a:endParaRPr/>
          </a:p>
        </p:txBody>
      </p:sp>
      <p:sp>
        <p:nvSpPr>
          <p:cNvPr id="140" name="Google Shape;140;p26"/>
          <p:cNvSpPr txBox="1"/>
          <p:nvPr/>
        </p:nvSpPr>
        <p:spPr>
          <a:xfrm>
            <a:off x="8864600" y="4869187"/>
            <a:ext cx="177473" cy="127001"/>
          </a:xfrm>
          <a:prstGeom prst="rect">
            <a:avLst/>
          </a:prstGeom>
          <a:noFill/>
          <a:ln>
            <a:noFill/>
          </a:ln>
        </p:spPr>
        <p:txBody>
          <a:bodyPr anchorCtr="0" anchor="b" bIns="0" lIns="0" spcFirstLastPara="1" rIns="0" wrap="square" tIns="0">
            <a:spAutoFit/>
          </a:bodyPr>
          <a:lstStyle/>
          <a:p>
            <a:pPr indent="0" lvl="0" marL="0" marR="0" rtl="0" algn="l">
              <a:lnSpc>
                <a:spcPct val="100000"/>
              </a:lnSpc>
              <a:spcBef>
                <a:spcPts val="0"/>
              </a:spcBef>
              <a:spcAft>
                <a:spcPts val="0"/>
              </a:spcAft>
              <a:buClr>
                <a:srgbClr val="FFFFFF"/>
              </a:buClr>
              <a:buSzPts val="600"/>
              <a:buFont typeface="Arial"/>
              <a:buNone/>
            </a:pPr>
            <a:r>
              <a:t/>
            </a:r>
            <a:endParaRPr b="0" i="0" sz="600" u="none" cap="none" strike="noStrike">
              <a:solidFill>
                <a:srgbClr val="FFFFFF"/>
              </a:solidFill>
              <a:latin typeface="Arial"/>
              <a:ea typeface="Arial"/>
              <a:cs typeface="Arial"/>
              <a:sym typeface="Arial"/>
            </a:endParaRPr>
          </a:p>
        </p:txBody>
      </p:sp>
      <p:pic>
        <p:nvPicPr>
          <p:cNvPr descr="Picture 15" id="141" name="Google Shape;141;p26"/>
          <p:cNvPicPr preferRelativeResize="0"/>
          <p:nvPr/>
        </p:nvPicPr>
        <p:blipFill rotWithShape="1">
          <a:blip r:embed="rId3">
            <a:alphaModFix/>
          </a:blip>
          <a:srcRect b="0" l="0" r="0" t="0"/>
          <a:stretch/>
        </p:blipFill>
        <p:spPr>
          <a:xfrm>
            <a:off x="-1407585" y="2440516"/>
            <a:ext cx="4457701" cy="4495801"/>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ivider Slide White" showMasterSp="0">
  <p:cSld name="1_Divider Slide White">
    <p:spTree>
      <p:nvGrpSpPr>
        <p:cNvPr id="142" name="Shape 142"/>
        <p:cNvGrpSpPr/>
        <p:nvPr/>
      </p:nvGrpSpPr>
      <p:grpSpPr>
        <a:xfrm>
          <a:off x="0" y="0"/>
          <a:ext cx="0" cy="0"/>
          <a:chOff x="0" y="0"/>
          <a:chExt cx="0" cy="0"/>
        </a:xfrm>
      </p:grpSpPr>
      <p:pic>
        <p:nvPicPr>
          <p:cNvPr descr="Picture 6" id="143" name="Google Shape;143;p27"/>
          <p:cNvPicPr preferRelativeResize="0"/>
          <p:nvPr/>
        </p:nvPicPr>
        <p:blipFill rotWithShape="1">
          <a:blip r:embed="rId2">
            <a:alphaModFix/>
          </a:blip>
          <a:srcRect b="0" l="0" r="0" t="0"/>
          <a:stretch/>
        </p:blipFill>
        <p:spPr>
          <a:xfrm>
            <a:off x="-260205" y="-254000"/>
            <a:ext cx="9664412" cy="5669280"/>
          </a:xfrm>
          <a:prstGeom prst="rect">
            <a:avLst/>
          </a:prstGeom>
          <a:noFill/>
          <a:ln>
            <a:noFill/>
          </a:ln>
        </p:spPr>
      </p:pic>
      <p:sp>
        <p:nvSpPr>
          <p:cNvPr id="144" name="Google Shape;144;p27"/>
          <p:cNvSpPr txBox="1"/>
          <p:nvPr/>
        </p:nvSpPr>
        <p:spPr>
          <a:xfrm>
            <a:off x="5511374" y="4869186"/>
            <a:ext cx="3101852" cy="127001"/>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081D4D"/>
              </a:buClr>
              <a:buSzPts val="800"/>
              <a:buFont typeface="Arial"/>
              <a:buNone/>
            </a:pPr>
            <a:r>
              <a:rPr b="0" i="0" lang="en-US" sz="800" u="none" cap="none" strike="noStrike">
                <a:solidFill>
                  <a:srgbClr val="081D4D"/>
                </a:solidFill>
                <a:latin typeface="Arial"/>
                <a:ea typeface="Arial"/>
                <a:cs typeface="Arial"/>
                <a:sym typeface="Arial"/>
              </a:rPr>
              <a:t>LPL Financial  Member FINRA/SIPC</a:t>
            </a:r>
            <a:endParaRPr/>
          </a:p>
        </p:txBody>
      </p:sp>
      <p:sp>
        <p:nvSpPr>
          <p:cNvPr id="145" name="Google Shape;145;p27"/>
          <p:cNvSpPr txBox="1"/>
          <p:nvPr>
            <p:ph idx="12" type="sldNum"/>
          </p:nvPr>
        </p:nvSpPr>
        <p:spPr>
          <a:xfrm>
            <a:off x="8864600" y="4869187"/>
            <a:ext cx="127000" cy="127001"/>
          </a:xfrm>
          <a:prstGeom prst="rect">
            <a:avLst/>
          </a:prstGeom>
          <a:noFill/>
          <a:ln>
            <a:noFill/>
          </a:ln>
        </p:spPr>
        <p:txBody>
          <a:bodyPr anchorCtr="0" anchor="b" bIns="0" lIns="0" spcFirstLastPara="1" rIns="0" wrap="square" tIns="0">
            <a:spAutoFit/>
          </a:bodyPr>
          <a:lstStyle>
            <a:lvl1pPr indent="0" lvl="0" marL="0" algn="l">
              <a:lnSpc>
                <a:spcPct val="100000"/>
              </a:lnSpc>
              <a:spcBef>
                <a:spcPts val="0"/>
              </a:spcBef>
              <a:spcAft>
                <a:spcPts val="0"/>
              </a:spcAft>
              <a:buClr>
                <a:srgbClr val="081D4D"/>
              </a:buClr>
              <a:buSzPts val="600"/>
              <a:buFont typeface="Arial"/>
              <a:buNone/>
              <a:defRPr sz="600"/>
            </a:lvl1pPr>
            <a:lvl2pPr indent="0" lvl="1" marL="0" algn="l">
              <a:lnSpc>
                <a:spcPct val="100000"/>
              </a:lnSpc>
              <a:spcBef>
                <a:spcPts val="0"/>
              </a:spcBef>
              <a:spcAft>
                <a:spcPts val="0"/>
              </a:spcAft>
              <a:buClr>
                <a:srgbClr val="081D4D"/>
              </a:buClr>
              <a:buSzPts val="600"/>
              <a:buFont typeface="Arial"/>
              <a:buNone/>
              <a:defRPr sz="600"/>
            </a:lvl2pPr>
            <a:lvl3pPr indent="0" lvl="2" marL="0" algn="l">
              <a:lnSpc>
                <a:spcPct val="100000"/>
              </a:lnSpc>
              <a:spcBef>
                <a:spcPts val="0"/>
              </a:spcBef>
              <a:spcAft>
                <a:spcPts val="0"/>
              </a:spcAft>
              <a:buClr>
                <a:srgbClr val="081D4D"/>
              </a:buClr>
              <a:buSzPts val="600"/>
              <a:buFont typeface="Arial"/>
              <a:buNone/>
              <a:defRPr sz="600"/>
            </a:lvl3pPr>
            <a:lvl4pPr indent="0" lvl="3" marL="0" algn="l">
              <a:lnSpc>
                <a:spcPct val="100000"/>
              </a:lnSpc>
              <a:spcBef>
                <a:spcPts val="0"/>
              </a:spcBef>
              <a:spcAft>
                <a:spcPts val="0"/>
              </a:spcAft>
              <a:buClr>
                <a:srgbClr val="081D4D"/>
              </a:buClr>
              <a:buSzPts val="600"/>
              <a:buFont typeface="Arial"/>
              <a:buNone/>
              <a:defRPr sz="600"/>
            </a:lvl4pPr>
            <a:lvl5pPr indent="0" lvl="4" marL="0" algn="l">
              <a:lnSpc>
                <a:spcPct val="100000"/>
              </a:lnSpc>
              <a:spcBef>
                <a:spcPts val="0"/>
              </a:spcBef>
              <a:spcAft>
                <a:spcPts val="0"/>
              </a:spcAft>
              <a:buClr>
                <a:srgbClr val="081D4D"/>
              </a:buClr>
              <a:buSzPts val="600"/>
              <a:buFont typeface="Arial"/>
              <a:buNone/>
              <a:defRPr sz="600"/>
            </a:lvl5pPr>
            <a:lvl6pPr indent="0" lvl="5" marL="0" algn="l">
              <a:lnSpc>
                <a:spcPct val="100000"/>
              </a:lnSpc>
              <a:spcBef>
                <a:spcPts val="0"/>
              </a:spcBef>
              <a:spcAft>
                <a:spcPts val="0"/>
              </a:spcAft>
              <a:buClr>
                <a:srgbClr val="081D4D"/>
              </a:buClr>
              <a:buSzPts val="600"/>
              <a:buFont typeface="Arial"/>
              <a:buNone/>
              <a:defRPr sz="600"/>
            </a:lvl6pPr>
            <a:lvl7pPr indent="0" lvl="6" marL="0" algn="l">
              <a:lnSpc>
                <a:spcPct val="100000"/>
              </a:lnSpc>
              <a:spcBef>
                <a:spcPts val="0"/>
              </a:spcBef>
              <a:spcAft>
                <a:spcPts val="0"/>
              </a:spcAft>
              <a:buClr>
                <a:srgbClr val="081D4D"/>
              </a:buClr>
              <a:buSzPts val="600"/>
              <a:buFont typeface="Arial"/>
              <a:buNone/>
              <a:defRPr sz="600"/>
            </a:lvl7pPr>
            <a:lvl8pPr indent="0" lvl="7" marL="0" algn="l">
              <a:lnSpc>
                <a:spcPct val="100000"/>
              </a:lnSpc>
              <a:spcBef>
                <a:spcPts val="0"/>
              </a:spcBef>
              <a:spcAft>
                <a:spcPts val="0"/>
              </a:spcAft>
              <a:buClr>
                <a:srgbClr val="081D4D"/>
              </a:buClr>
              <a:buSzPts val="600"/>
              <a:buFont typeface="Arial"/>
              <a:buNone/>
              <a:defRPr sz="600"/>
            </a:lvl8pPr>
            <a:lvl9pPr indent="0" lvl="8" marL="0" algn="l">
              <a:lnSpc>
                <a:spcPct val="100000"/>
              </a:lnSpc>
              <a:spcBef>
                <a:spcPts val="0"/>
              </a:spcBef>
              <a:spcAft>
                <a:spcPts val="0"/>
              </a:spcAft>
              <a:buClr>
                <a:srgbClr val="081D4D"/>
              </a:buClr>
              <a:buSzPts val="600"/>
              <a:buFont typeface="Arial"/>
              <a:buNone/>
              <a:defRPr sz="600"/>
            </a:lvl9pPr>
          </a:lstStyle>
          <a:p>
            <a:pPr indent="0" lvl="0" marL="0" rtl="0" algn="l">
              <a:spcBef>
                <a:spcPts val="0"/>
              </a:spcBef>
              <a:spcAft>
                <a:spcPts val="0"/>
              </a:spcAft>
              <a:buNone/>
            </a:pPr>
            <a:fld id="{00000000-1234-1234-1234-123412341234}" type="slidenum">
              <a:rPr lang="en-US"/>
              <a:t>‹#›</a:t>
            </a:fld>
            <a:endParaRPr/>
          </a:p>
        </p:txBody>
      </p:sp>
      <p:sp>
        <p:nvSpPr>
          <p:cNvPr id="146" name="Google Shape;146;p27"/>
          <p:cNvSpPr txBox="1"/>
          <p:nvPr>
            <p:ph type="title"/>
          </p:nvPr>
        </p:nvSpPr>
        <p:spPr>
          <a:xfrm>
            <a:off x="3955913" y="2376777"/>
            <a:ext cx="4635637" cy="897375"/>
          </a:xfrm>
          <a:prstGeom prst="rect">
            <a:avLst/>
          </a:prstGeom>
          <a:noFill/>
          <a:ln>
            <a:noFill/>
          </a:ln>
        </p:spPr>
        <p:txBody>
          <a:bodyPr anchorCtr="0" anchor="t" bIns="0" lIns="0" spcFirstLastPara="1" rIns="0" wrap="square" tIns="0">
            <a:normAutofit/>
          </a:bodyPr>
          <a:lstStyle>
            <a:lvl1pPr lvl="0" algn="l">
              <a:lnSpc>
                <a:spcPct val="90000"/>
              </a:lnSpc>
              <a:spcBef>
                <a:spcPts val="0"/>
              </a:spcBef>
              <a:spcAft>
                <a:spcPts val="0"/>
              </a:spcAft>
              <a:buClr>
                <a:srgbClr val="081D4D"/>
              </a:buClr>
              <a:buSzPts val="2800"/>
              <a:buFont typeface="Trebuchet MS"/>
              <a:buNone/>
              <a:defRPr sz="2800">
                <a:solidFill>
                  <a:srgbClr val="081D4D"/>
                </a:solidFill>
                <a:latin typeface="Trebuchet MS"/>
                <a:ea typeface="Trebuchet MS"/>
                <a:cs typeface="Trebuchet MS"/>
                <a:sym typeface="Trebuchet MS"/>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p:txBody>
      </p:sp>
      <p:sp>
        <p:nvSpPr>
          <p:cNvPr id="147" name="Google Shape;147;p27"/>
          <p:cNvSpPr txBox="1"/>
          <p:nvPr>
            <p:ph idx="1" type="body"/>
          </p:nvPr>
        </p:nvSpPr>
        <p:spPr>
          <a:xfrm>
            <a:off x="3891867" y="928256"/>
            <a:ext cx="3513388" cy="1448522"/>
          </a:xfrm>
          <a:prstGeom prst="rect">
            <a:avLst/>
          </a:prstGeom>
          <a:noFill/>
          <a:ln>
            <a:noFill/>
          </a:ln>
        </p:spPr>
        <p:txBody>
          <a:bodyPr anchorCtr="0" anchor="b" bIns="0" lIns="0" spcFirstLastPara="1" rIns="0" wrap="square" tIns="0">
            <a:normAutofit/>
          </a:bodyPr>
          <a:lstStyle>
            <a:lvl1pPr indent="-228600" lvl="0" marL="457200" algn="l">
              <a:lnSpc>
                <a:spcPct val="100000"/>
              </a:lnSpc>
              <a:spcBef>
                <a:spcPts val="1500"/>
              </a:spcBef>
              <a:spcAft>
                <a:spcPts val="0"/>
              </a:spcAft>
              <a:buClr>
                <a:srgbClr val="FF600A"/>
              </a:buClr>
              <a:buSzPts val="6600"/>
              <a:buFont typeface="Trebuchet MS"/>
              <a:buNone/>
              <a:defRPr b="1" sz="6600">
                <a:solidFill>
                  <a:srgbClr val="FF600A"/>
                </a:solidFill>
                <a:latin typeface="Trebuchet MS"/>
                <a:ea typeface="Trebuchet MS"/>
                <a:cs typeface="Trebuchet MS"/>
                <a:sym typeface="Trebuchet MS"/>
              </a:defRPr>
            </a:lvl1pPr>
            <a:lvl2pPr indent="-647700" lvl="1" marL="914400" algn="l">
              <a:lnSpc>
                <a:spcPct val="100000"/>
              </a:lnSpc>
              <a:spcBef>
                <a:spcPts val="1500"/>
              </a:spcBef>
              <a:spcAft>
                <a:spcPts val="0"/>
              </a:spcAft>
              <a:buClr>
                <a:srgbClr val="FF600A"/>
              </a:buClr>
              <a:buSzPts val="6600"/>
              <a:buFont typeface="Trebuchet MS"/>
              <a:buChar char="▪"/>
              <a:defRPr b="1" sz="6600">
                <a:solidFill>
                  <a:srgbClr val="FF600A"/>
                </a:solidFill>
                <a:latin typeface="Trebuchet MS"/>
                <a:ea typeface="Trebuchet MS"/>
                <a:cs typeface="Trebuchet MS"/>
                <a:sym typeface="Trebuchet MS"/>
              </a:defRPr>
            </a:lvl2pPr>
            <a:lvl3pPr indent="-647700" lvl="2" marL="1371600" algn="l">
              <a:lnSpc>
                <a:spcPct val="100000"/>
              </a:lnSpc>
              <a:spcBef>
                <a:spcPts val="1500"/>
              </a:spcBef>
              <a:spcAft>
                <a:spcPts val="0"/>
              </a:spcAft>
              <a:buClr>
                <a:srgbClr val="FF600A"/>
              </a:buClr>
              <a:buSzPts val="6600"/>
              <a:buFont typeface="Trebuchet MS"/>
              <a:buChar char="•"/>
              <a:defRPr b="1" sz="6600">
                <a:solidFill>
                  <a:srgbClr val="FF600A"/>
                </a:solidFill>
                <a:latin typeface="Trebuchet MS"/>
                <a:ea typeface="Trebuchet MS"/>
                <a:cs typeface="Trebuchet MS"/>
                <a:sym typeface="Trebuchet MS"/>
              </a:defRPr>
            </a:lvl3pPr>
            <a:lvl4pPr indent="-647700" lvl="3" marL="1828800" algn="l">
              <a:lnSpc>
                <a:spcPct val="100000"/>
              </a:lnSpc>
              <a:spcBef>
                <a:spcPts val="1500"/>
              </a:spcBef>
              <a:spcAft>
                <a:spcPts val="0"/>
              </a:spcAft>
              <a:buClr>
                <a:srgbClr val="FF600A"/>
              </a:buClr>
              <a:buSzPts val="6600"/>
              <a:buFont typeface="Trebuchet MS"/>
              <a:buChar char="–"/>
              <a:defRPr b="1" sz="6600">
                <a:solidFill>
                  <a:srgbClr val="FF600A"/>
                </a:solidFill>
                <a:latin typeface="Trebuchet MS"/>
                <a:ea typeface="Trebuchet MS"/>
                <a:cs typeface="Trebuchet MS"/>
                <a:sym typeface="Trebuchet MS"/>
              </a:defRPr>
            </a:lvl4pPr>
            <a:lvl5pPr indent="-228600" lvl="4" marL="2286000" algn="l">
              <a:lnSpc>
                <a:spcPct val="100000"/>
              </a:lnSpc>
              <a:spcBef>
                <a:spcPts val="1500"/>
              </a:spcBef>
              <a:spcAft>
                <a:spcPts val="0"/>
              </a:spcAft>
              <a:buClr>
                <a:srgbClr val="FF600A"/>
              </a:buClr>
              <a:buSzPts val="6600"/>
              <a:buFont typeface="Trebuchet MS"/>
              <a:buNone/>
              <a:defRPr b="1" sz="6600">
                <a:solidFill>
                  <a:srgbClr val="FF600A"/>
                </a:solidFill>
                <a:latin typeface="Trebuchet MS"/>
                <a:ea typeface="Trebuchet MS"/>
                <a:cs typeface="Trebuchet MS"/>
                <a:sym typeface="Trebuchet MS"/>
              </a:defRPr>
            </a:lvl5pPr>
            <a:lvl6pPr indent="-342900" lvl="5" marL="2743200" algn="l">
              <a:lnSpc>
                <a:spcPct val="100000"/>
              </a:lnSpc>
              <a:spcBef>
                <a:spcPts val="300"/>
              </a:spcBef>
              <a:spcAft>
                <a:spcPts val="0"/>
              </a:spcAft>
              <a:buClr>
                <a:srgbClr val="808080"/>
              </a:buClr>
              <a:buSzPts val="1800"/>
              <a:buChar char="•"/>
              <a:defRPr/>
            </a:lvl6pPr>
            <a:lvl7pPr indent="-342900" lvl="6" marL="3200400" algn="l">
              <a:lnSpc>
                <a:spcPct val="100000"/>
              </a:lnSpc>
              <a:spcBef>
                <a:spcPts val="300"/>
              </a:spcBef>
              <a:spcAft>
                <a:spcPts val="0"/>
              </a:spcAft>
              <a:buClr>
                <a:srgbClr val="808080"/>
              </a:buClr>
              <a:buSzPts val="1800"/>
              <a:buChar char="•"/>
              <a:defRPr/>
            </a:lvl7pPr>
            <a:lvl8pPr indent="-342900" lvl="7" marL="3657600" algn="l">
              <a:lnSpc>
                <a:spcPct val="100000"/>
              </a:lnSpc>
              <a:spcBef>
                <a:spcPts val="300"/>
              </a:spcBef>
              <a:spcAft>
                <a:spcPts val="0"/>
              </a:spcAft>
              <a:buClr>
                <a:srgbClr val="808080"/>
              </a:buClr>
              <a:buSzPts val="1800"/>
              <a:buChar char="•"/>
              <a:defRPr/>
            </a:lvl8pPr>
            <a:lvl9pPr indent="-342900" lvl="8" marL="4114800" algn="l">
              <a:lnSpc>
                <a:spcPct val="100000"/>
              </a:lnSpc>
              <a:spcBef>
                <a:spcPts val="300"/>
              </a:spcBef>
              <a:spcAft>
                <a:spcPts val="0"/>
              </a:spcAft>
              <a:buClr>
                <a:srgbClr val="808080"/>
              </a:buClr>
              <a:buSzPts val="1800"/>
              <a:buChar char="•"/>
              <a:defRPr/>
            </a:lvl9pPr>
          </a:lstStyle>
          <a:p/>
        </p:txBody>
      </p:sp>
      <p:sp>
        <p:nvSpPr>
          <p:cNvPr id="148" name="Google Shape;148;p27"/>
          <p:cNvSpPr txBox="1"/>
          <p:nvPr/>
        </p:nvSpPr>
        <p:spPr>
          <a:xfrm>
            <a:off x="5511374" y="4869186"/>
            <a:ext cx="3101852" cy="127001"/>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081D4D"/>
              </a:buClr>
              <a:buSzPts val="800"/>
              <a:buFont typeface="Arial"/>
              <a:buNone/>
            </a:pPr>
            <a:r>
              <a:rPr b="0" i="0" lang="en-US" sz="800" u="none" cap="none" strike="noStrike">
                <a:solidFill>
                  <a:srgbClr val="081D4D"/>
                </a:solidFill>
                <a:latin typeface="Arial"/>
                <a:ea typeface="Arial"/>
                <a:cs typeface="Arial"/>
                <a:sym typeface="Arial"/>
              </a:rPr>
              <a:t>LPL Financial  Member FINRA/SIPC</a:t>
            </a:r>
            <a:endParaRPr/>
          </a:p>
        </p:txBody>
      </p:sp>
      <p:sp>
        <p:nvSpPr>
          <p:cNvPr id="149" name="Google Shape;149;p27"/>
          <p:cNvSpPr txBox="1"/>
          <p:nvPr/>
        </p:nvSpPr>
        <p:spPr>
          <a:xfrm>
            <a:off x="8864600" y="4869187"/>
            <a:ext cx="177473" cy="127001"/>
          </a:xfrm>
          <a:prstGeom prst="rect">
            <a:avLst/>
          </a:prstGeom>
          <a:noFill/>
          <a:ln>
            <a:noFill/>
          </a:ln>
        </p:spPr>
        <p:txBody>
          <a:bodyPr anchorCtr="0" anchor="b" bIns="0" lIns="0" spcFirstLastPara="1" rIns="0" wrap="square" tIns="0">
            <a:spAutoFit/>
          </a:bodyPr>
          <a:lstStyle/>
          <a:p>
            <a:pPr indent="0" lvl="0" marL="0" marR="0" rtl="0" algn="l">
              <a:lnSpc>
                <a:spcPct val="100000"/>
              </a:lnSpc>
              <a:spcBef>
                <a:spcPts val="0"/>
              </a:spcBef>
              <a:spcAft>
                <a:spcPts val="0"/>
              </a:spcAft>
              <a:buClr>
                <a:srgbClr val="FFFFFF"/>
              </a:buClr>
              <a:buSzPts val="600"/>
              <a:buFont typeface="Arial"/>
              <a:buNone/>
            </a:pPr>
            <a:r>
              <a:t/>
            </a:r>
            <a:endParaRPr b="0" i="0" sz="600" u="none" cap="none" strike="noStrike">
              <a:solidFill>
                <a:srgbClr val="FFFFFF"/>
              </a:solidFill>
              <a:latin typeface="Arial"/>
              <a:ea typeface="Arial"/>
              <a:cs typeface="Arial"/>
              <a:sym typeface="Arial"/>
            </a:endParaRPr>
          </a:p>
        </p:txBody>
      </p:sp>
      <p:pic>
        <p:nvPicPr>
          <p:cNvPr descr="Picture 12" id="150" name="Google Shape;150;p27"/>
          <p:cNvPicPr preferRelativeResize="0"/>
          <p:nvPr/>
        </p:nvPicPr>
        <p:blipFill rotWithShape="1">
          <a:blip r:embed="rId3">
            <a:alphaModFix/>
          </a:blip>
          <a:srcRect b="0" l="0" r="0" t="0"/>
          <a:stretch/>
        </p:blipFill>
        <p:spPr>
          <a:xfrm>
            <a:off x="-1407585" y="2440516"/>
            <a:ext cx="4457701" cy="4495801"/>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lide" showMasterSp="0">
  <p:cSld name="Quote Slide">
    <p:spTree>
      <p:nvGrpSpPr>
        <p:cNvPr id="151" name="Shape 151"/>
        <p:cNvGrpSpPr/>
        <p:nvPr/>
      </p:nvGrpSpPr>
      <p:grpSpPr>
        <a:xfrm>
          <a:off x="0" y="0"/>
          <a:ext cx="0" cy="0"/>
          <a:chOff x="0" y="0"/>
          <a:chExt cx="0" cy="0"/>
        </a:xfrm>
      </p:grpSpPr>
      <p:pic>
        <p:nvPicPr>
          <p:cNvPr descr="Picture 6" id="152" name="Google Shape;152;p28"/>
          <p:cNvPicPr preferRelativeResize="0"/>
          <p:nvPr/>
        </p:nvPicPr>
        <p:blipFill rotWithShape="1">
          <a:blip r:embed="rId2">
            <a:alphaModFix/>
          </a:blip>
          <a:srcRect b="0" l="0" r="0" t="0"/>
          <a:stretch/>
        </p:blipFill>
        <p:spPr>
          <a:xfrm>
            <a:off x="-260205" y="-254000"/>
            <a:ext cx="9664412" cy="5669280"/>
          </a:xfrm>
          <a:prstGeom prst="rect">
            <a:avLst/>
          </a:prstGeom>
          <a:noFill/>
          <a:ln>
            <a:noFill/>
          </a:ln>
        </p:spPr>
      </p:pic>
      <p:sp>
        <p:nvSpPr>
          <p:cNvPr id="153" name="Google Shape;153;p28"/>
          <p:cNvSpPr txBox="1"/>
          <p:nvPr/>
        </p:nvSpPr>
        <p:spPr>
          <a:xfrm>
            <a:off x="5511374" y="4869186"/>
            <a:ext cx="3101852" cy="127001"/>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081D4D"/>
              </a:buClr>
              <a:buSzPts val="800"/>
              <a:buFont typeface="Arial"/>
              <a:buNone/>
            </a:pPr>
            <a:r>
              <a:rPr b="0" i="0" lang="en-US" sz="800" u="none" cap="none" strike="noStrike">
                <a:solidFill>
                  <a:srgbClr val="081D4D"/>
                </a:solidFill>
                <a:latin typeface="Arial"/>
                <a:ea typeface="Arial"/>
                <a:cs typeface="Arial"/>
                <a:sym typeface="Arial"/>
              </a:rPr>
              <a:t>LPL Financial  Member FINRA/SIPC</a:t>
            </a:r>
            <a:endParaRPr/>
          </a:p>
        </p:txBody>
      </p:sp>
      <p:sp>
        <p:nvSpPr>
          <p:cNvPr id="154" name="Google Shape;154;p28"/>
          <p:cNvSpPr txBox="1"/>
          <p:nvPr>
            <p:ph idx="12" type="sldNum"/>
          </p:nvPr>
        </p:nvSpPr>
        <p:spPr>
          <a:xfrm>
            <a:off x="8864600" y="4869187"/>
            <a:ext cx="127000" cy="127001"/>
          </a:xfrm>
          <a:prstGeom prst="rect">
            <a:avLst/>
          </a:prstGeom>
          <a:noFill/>
          <a:ln>
            <a:noFill/>
          </a:ln>
        </p:spPr>
        <p:txBody>
          <a:bodyPr anchorCtr="0" anchor="b" bIns="0" lIns="0" spcFirstLastPara="1" rIns="0" wrap="square" tIns="0">
            <a:spAutoFit/>
          </a:bodyPr>
          <a:lstStyle>
            <a:lvl1pPr indent="0" lvl="0" marL="0" algn="l">
              <a:lnSpc>
                <a:spcPct val="100000"/>
              </a:lnSpc>
              <a:spcBef>
                <a:spcPts val="0"/>
              </a:spcBef>
              <a:spcAft>
                <a:spcPts val="0"/>
              </a:spcAft>
              <a:buClr>
                <a:srgbClr val="081D4D"/>
              </a:buClr>
              <a:buSzPts val="600"/>
              <a:buFont typeface="Arial"/>
              <a:buNone/>
              <a:defRPr sz="600"/>
            </a:lvl1pPr>
            <a:lvl2pPr indent="0" lvl="1" marL="0" algn="l">
              <a:lnSpc>
                <a:spcPct val="100000"/>
              </a:lnSpc>
              <a:spcBef>
                <a:spcPts val="0"/>
              </a:spcBef>
              <a:spcAft>
                <a:spcPts val="0"/>
              </a:spcAft>
              <a:buClr>
                <a:srgbClr val="081D4D"/>
              </a:buClr>
              <a:buSzPts val="600"/>
              <a:buFont typeface="Arial"/>
              <a:buNone/>
              <a:defRPr sz="600"/>
            </a:lvl2pPr>
            <a:lvl3pPr indent="0" lvl="2" marL="0" algn="l">
              <a:lnSpc>
                <a:spcPct val="100000"/>
              </a:lnSpc>
              <a:spcBef>
                <a:spcPts val="0"/>
              </a:spcBef>
              <a:spcAft>
                <a:spcPts val="0"/>
              </a:spcAft>
              <a:buClr>
                <a:srgbClr val="081D4D"/>
              </a:buClr>
              <a:buSzPts val="600"/>
              <a:buFont typeface="Arial"/>
              <a:buNone/>
              <a:defRPr sz="600"/>
            </a:lvl3pPr>
            <a:lvl4pPr indent="0" lvl="3" marL="0" algn="l">
              <a:lnSpc>
                <a:spcPct val="100000"/>
              </a:lnSpc>
              <a:spcBef>
                <a:spcPts val="0"/>
              </a:spcBef>
              <a:spcAft>
                <a:spcPts val="0"/>
              </a:spcAft>
              <a:buClr>
                <a:srgbClr val="081D4D"/>
              </a:buClr>
              <a:buSzPts val="600"/>
              <a:buFont typeface="Arial"/>
              <a:buNone/>
              <a:defRPr sz="600"/>
            </a:lvl4pPr>
            <a:lvl5pPr indent="0" lvl="4" marL="0" algn="l">
              <a:lnSpc>
                <a:spcPct val="100000"/>
              </a:lnSpc>
              <a:spcBef>
                <a:spcPts val="0"/>
              </a:spcBef>
              <a:spcAft>
                <a:spcPts val="0"/>
              </a:spcAft>
              <a:buClr>
                <a:srgbClr val="081D4D"/>
              </a:buClr>
              <a:buSzPts val="600"/>
              <a:buFont typeface="Arial"/>
              <a:buNone/>
              <a:defRPr sz="600"/>
            </a:lvl5pPr>
            <a:lvl6pPr indent="0" lvl="5" marL="0" algn="l">
              <a:lnSpc>
                <a:spcPct val="100000"/>
              </a:lnSpc>
              <a:spcBef>
                <a:spcPts val="0"/>
              </a:spcBef>
              <a:spcAft>
                <a:spcPts val="0"/>
              </a:spcAft>
              <a:buClr>
                <a:srgbClr val="081D4D"/>
              </a:buClr>
              <a:buSzPts val="600"/>
              <a:buFont typeface="Arial"/>
              <a:buNone/>
              <a:defRPr sz="600"/>
            </a:lvl6pPr>
            <a:lvl7pPr indent="0" lvl="6" marL="0" algn="l">
              <a:lnSpc>
                <a:spcPct val="100000"/>
              </a:lnSpc>
              <a:spcBef>
                <a:spcPts val="0"/>
              </a:spcBef>
              <a:spcAft>
                <a:spcPts val="0"/>
              </a:spcAft>
              <a:buClr>
                <a:srgbClr val="081D4D"/>
              </a:buClr>
              <a:buSzPts val="600"/>
              <a:buFont typeface="Arial"/>
              <a:buNone/>
              <a:defRPr sz="600"/>
            </a:lvl7pPr>
            <a:lvl8pPr indent="0" lvl="7" marL="0" algn="l">
              <a:lnSpc>
                <a:spcPct val="100000"/>
              </a:lnSpc>
              <a:spcBef>
                <a:spcPts val="0"/>
              </a:spcBef>
              <a:spcAft>
                <a:spcPts val="0"/>
              </a:spcAft>
              <a:buClr>
                <a:srgbClr val="081D4D"/>
              </a:buClr>
              <a:buSzPts val="600"/>
              <a:buFont typeface="Arial"/>
              <a:buNone/>
              <a:defRPr sz="600"/>
            </a:lvl8pPr>
            <a:lvl9pPr indent="0" lvl="8" marL="0" algn="l">
              <a:lnSpc>
                <a:spcPct val="100000"/>
              </a:lnSpc>
              <a:spcBef>
                <a:spcPts val="0"/>
              </a:spcBef>
              <a:spcAft>
                <a:spcPts val="0"/>
              </a:spcAft>
              <a:buClr>
                <a:srgbClr val="081D4D"/>
              </a:buClr>
              <a:buSzPts val="600"/>
              <a:buFont typeface="Arial"/>
              <a:buNone/>
              <a:defRPr sz="600"/>
            </a:lvl9pPr>
          </a:lstStyle>
          <a:p>
            <a:pPr indent="0" lvl="0" marL="0" rtl="0" algn="l">
              <a:spcBef>
                <a:spcPts val="0"/>
              </a:spcBef>
              <a:spcAft>
                <a:spcPts val="0"/>
              </a:spcAft>
              <a:buNone/>
            </a:pPr>
            <a:fld id="{00000000-1234-1234-1234-123412341234}" type="slidenum">
              <a:rPr lang="en-US"/>
              <a:t>‹#›</a:t>
            </a:fld>
            <a:endParaRPr/>
          </a:p>
        </p:txBody>
      </p:sp>
      <p:sp>
        <p:nvSpPr>
          <p:cNvPr id="155" name="Google Shape;155;p28"/>
          <p:cNvSpPr txBox="1"/>
          <p:nvPr>
            <p:ph type="title"/>
          </p:nvPr>
        </p:nvSpPr>
        <p:spPr>
          <a:xfrm>
            <a:off x="967270" y="1557337"/>
            <a:ext cx="7209460" cy="2024063"/>
          </a:xfrm>
          <a:prstGeom prst="rect">
            <a:avLst/>
          </a:prstGeom>
          <a:noFill/>
          <a:ln>
            <a:noFill/>
          </a:ln>
        </p:spPr>
        <p:txBody>
          <a:bodyPr anchorCtr="0" anchor="ctr" bIns="0" lIns="0" spcFirstLastPara="1" rIns="0" wrap="square" tIns="0">
            <a:normAutofit/>
          </a:bodyPr>
          <a:lstStyle>
            <a:lvl1pPr lvl="0" algn="ctr">
              <a:lnSpc>
                <a:spcPct val="90000"/>
              </a:lnSpc>
              <a:spcBef>
                <a:spcPts val="0"/>
              </a:spcBef>
              <a:spcAft>
                <a:spcPts val="0"/>
              </a:spcAft>
              <a:buClr>
                <a:srgbClr val="081D4D"/>
              </a:buClr>
              <a:buSzPts val="2800"/>
              <a:buFont typeface="Trebuchet MS"/>
              <a:buNone/>
              <a:defRPr sz="2800">
                <a:solidFill>
                  <a:srgbClr val="081D4D"/>
                </a:solidFill>
                <a:latin typeface="Trebuchet MS"/>
                <a:ea typeface="Trebuchet MS"/>
                <a:cs typeface="Trebuchet MS"/>
                <a:sym typeface="Trebuchet MS"/>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p:txBody>
      </p:sp>
      <p:pic>
        <p:nvPicPr>
          <p:cNvPr descr="Picture 11" id="156" name="Google Shape;156;p28"/>
          <p:cNvPicPr preferRelativeResize="0"/>
          <p:nvPr/>
        </p:nvPicPr>
        <p:blipFill rotWithShape="1">
          <a:blip r:embed="rId3">
            <a:alphaModFix/>
          </a:blip>
          <a:srcRect b="0" l="0" r="0" t="0"/>
          <a:stretch/>
        </p:blipFill>
        <p:spPr>
          <a:xfrm>
            <a:off x="-2254124" y="3581400"/>
            <a:ext cx="4457701" cy="4495800"/>
          </a:xfrm>
          <a:prstGeom prst="rect">
            <a:avLst/>
          </a:prstGeom>
          <a:noFill/>
          <a:ln>
            <a:noFill/>
          </a:ln>
        </p:spPr>
      </p:pic>
      <p:pic>
        <p:nvPicPr>
          <p:cNvPr descr="Picture 4" id="157" name="Google Shape;157;p28"/>
          <p:cNvPicPr preferRelativeResize="0"/>
          <p:nvPr/>
        </p:nvPicPr>
        <p:blipFill rotWithShape="1">
          <a:blip r:embed="rId4">
            <a:alphaModFix/>
          </a:blip>
          <a:srcRect b="0" l="0" r="0" t="0"/>
          <a:stretch/>
        </p:blipFill>
        <p:spPr>
          <a:xfrm>
            <a:off x="7562195" y="0"/>
            <a:ext cx="1649902" cy="1019593"/>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de Photo" showMasterSp="0">
  <p:cSld name="Wide Photo">
    <p:spTree>
      <p:nvGrpSpPr>
        <p:cNvPr id="158" name="Shape 158"/>
        <p:cNvGrpSpPr/>
        <p:nvPr/>
      </p:nvGrpSpPr>
      <p:grpSpPr>
        <a:xfrm>
          <a:off x="0" y="0"/>
          <a:ext cx="0" cy="0"/>
          <a:chOff x="0" y="0"/>
          <a:chExt cx="0" cy="0"/>
        </a:xfrm>
      </p:grpSpPr>
      <p:pic>
        <p:nvPicPr>
          <p:cNvPr descr="Picture 6" id="159" name="Google Shape;159;p29"/>
          <p:cNvPicPr preferRelativeResize="0"/>
          <p:nvPr/>
        </p:nvPicPr>
        <p:blipFill rotWithShape="1">
          <a:blip r:embed="rId2">
            <a:alphaModFix/>
          </a:blip>
          <a:srcRect b="0" l="0" r="0" t="0"/>
          <a:stretch/>
        </p:blipFill>
        <p:spPr>
          <a:xfrm>
            <a:off x="-260205" y="-254000"/>
            <a:ext cx="9664412" cy="5669280"/>
          </a:xfrm>
          <a:prstGeom prst="rect">
            <a:avLst/>
          </a:prstGeom>
          <a:noFill/>
          <a:ln>
            <a:noFill/>
          </a:ln>
        </p:spPr>
      </p:pic>
      <p:sp>
        <p:nvSpPr>
          <p:cNvPr id="160" name="Google Shape;160;p29"/>
          <p:cNvSpPr txBox="1"/>
          <p:nvPr/>
        </p:nvSpPr>
        <p:spPr>
          <a:xfrm>
            <a:off x="5511374" y="4869186"/>
            <a:ext cx="3101852" cy="127001"/>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081D4D"/>
              </a:buClr>
              <a:buSzPts val="800"/>
              <a:buFont typeface="Arial"/>
              <a:buNone/>
            </a:pPr>
            <a:r>
              <a:rPr b="0" i="0" lang="en-US" sz="800" u="none" cap="none" strike="noStrike">
                <a:solidFill>
                  <a:srgbClr val="081D4D"/>
                </a:solidFill>
                <a:latin typeface="Arial"/>
                <a:ea typeface="Arial"/>
                <a:cs typeface="Arial"/>
                <a:sym typeface="Arial"/>
              </a:rPr>
              <a:t>LPL Financial  Member FINRA/SIPC</a:t>
            </a:r>
            <a:endParaRPr/>
          </a:p>
        </p:txBody>
      </p:sp>
      <p:sp>
        <p:nvSpPr>
          <p:cNvPr id="161" name="Google Shape;161;p29"/>
          <p:cNvSpPr txBox="1"/>
          <p:nvPr>
            <p:ph idx="12" type="sldNum"/>
          </p:nvPr>
        </p:nvSpPr>
        <p:spPr>
          <a:xfrm>
            <a:off x="8864600" y="4869187"/>
            <a:ext cx="127000" cy="127001"/>
          </a:xfrm>
          <a:prstGeom prst="rect">
            <a:avLst/>
          </a:prstGeom>
          <a:noFill/>
          <a:ln>
            <a:noFill/>
          </a:ln>
        </p:spPr>
        <p:txBody>
          <a:bodyPr anchorCtr="0" anchor="b" bIns="0" lIns="0" spcFirstLastPara="1" rIns="0" wrap="square" tIns="0">
            <a:spAutoFit/>
          </a:bodyPr>
          <a:lstStyle>
            <a:lvl1pPr indent="0" lvl="0" marL="0" algn="l">
              <a:lnSpc>
                <a:spcPct val="100000"/>
              </a:lnSpc>
              <a:spcBef>
                <a:spcPts val="0"/>
              </a:spcBef>
              <a:spcAft>
                <a:spcPts val="0"/>
              </a:spcAft>
              <a:buClr>
                <a:srgbClr val="081D4D"/>
              </a:buClr>
              <a:buSzPts val="600"/>
              <a:buFont typeface="Arial"/>
              <a:buNone/>
              <a:defRPr sz="600"/>
            </a:lvl1pPr>
            <a:lvl2pPr indent="0" lvl="1" marL="0" algn="l">
              <a:lnSpc>
                <a:spcPct val="100000"/>
              </a:lnSpc>
              <a:spcBef>
                <a:spcPts val="0"/>
              </a:spcBef>
              <a:spcAft>
                <a:spcPts val="0"/>
              </a:spcAft>
              <a:buClr>
                <a:srgbClr val="081D4D"/>
              </a:buClr>
              <a:buSzPts val="600"/>
              <a:buFont typeface="Arial"/>
              <a:buNone/>
              <a:defRPr sz="600"/>
            </a:lvl2pPr>
            <a:lvl3pPr indent="0" lvl="2" marL="0" algn="l">
              <a:lnSpc>
                <a:spcPct val="100000"/>
              </a:lnSpc>
              <a:spcBef>
                <a:spcPts val="0"/>
              </a:spcBef>
              <a:spcAft>
                <a:spcPts val="0"/>
              </a:spcAft>
              <a:buClr>
                <a:srgbClr val="081D4D"/>
              </a:buClr>
              <a:buSzPts val="600"/>
              <a:buFont typeface="Arial"/>
              <a:buNone/>
              <a:defRPr sz="600"/>
            </a:lvl3pPr>
            <a:lvl4pPr indent="0" lvl="3" marL="0" algn="l">
              <a:lnSpc>
                <a:spcPct val="100000"/>
              </a:lnSpc>
              <a:spcBef>
                <a:spcPts val="0"/>
              </a:spcBef>
              <a:spcAft>
                <a:spcPts val="0"/>
              </a:spcAft>
              <a:buClr>
                <a:srgbClr val="081D4D"/>
              </a:buClr>
              <a:buSzPts val="600"/>
              <a:buFont typeface="Arial"/>
              <a:buNone/>
              <a:defRPr sz="600"/>
            </a:lvl4pPr>
            <a:lvl5pPr indent="0" lvl="4" marL="0" algn="l">
              <a:lnSpc>
                <a:spcPct val="100000"/>
              </a:lnSpc>
              <a:spcBef>
                <a:spcPts val="0"/>
              </a:spcBef>
              <a:spcAft>
                <a:spcPts val="0"/>
              </a:spcAft>
              <a:buClr>
                <a:srgbClr val="081D4D"/>
              </a:buClr>
              <a:buSzPts val="600"/>
              <a:buFont typeface="Arial"/>
              <a:buNone/>
              <a:defRPr sz="600"/>
            </a:lvl5pPr>
            <a:lvl6pPr indent="0" lvl="5" marL="0" algn="l">
              <a:lnSpc>
                <a:spcPct val="100000"/>
              </a:lnSpc>
              <a:spcBef>
                <a:spcPts val="0"/>
              </a:spcBef>
              <a:spcAft>
                <a:spcPts val="0"/>
              </a:spcAft>
              <a:buClr>
                <a:srgbClr val="081D4D"/>
              </a:buClr>
              <a:buSzPts val="600"/>
              <a:buFont typeface="Arial"/>
              <a:buNone/>
              <a:defRPr sz="600"/>
            </a:lvl6pPr>
            <a:lvl7pPr indent="0" lvl="6" marL="0" algn="l">
              <a:lnSpc>
                <a:spcPct val="100000"/>
              </a:lnSpc>
              <a:spcBef>
                <a:spcPts val="0"/>
              </a:spcBef>
              <a:spcAft>
                <a:spcPts val="0"/>
              </a:spcAft>
              <a:buClr>
                <a:srgbClr val="081D4D"/>
              </a:buClr>
              <a:buSzPts val="600"/>
              <a:buFont typeface="Arial"/>
              <a:buNone/>
              <a:defRPr sz="600"/>
            </a:lvl7pPr>
            <a:lvl8pPr indent="0" lvl="7" marL="0" algn="l">
              <a:lnSpc>
                <a:spcPct val="100000"/>
              </a:lnSpc>
              <a:spcBef>
                <a:spcPts val="0"/>
              </a:spcBef>
              <a:spcAft>
                <a:spcPts val="0"/>
              </a:spcAft>
              <a:buClr>
                <a:srgbClr val="081D4D"/>
              </a:buClr>
              <a:buSzPts val="600"/>
              <a:buFont typeface="Arial"/>
              <a:buNone/>
              <a:defRPr sz="600"/>
            </a:lvl8pPr>
            <a:lvl9pPr indent="0" lvl="8" marL="0" algn="l">
              <a:lnSpc>
                <a:spcPct val="100000"/>
              </a:lnSpc>
              <a:spcBef>
                <a:spcPts val="0"/>
              </a:spcBef>
              <a:spcAft>
                <a:spcPts val="0"/>
              </a:spcAft>
              <a:buClr>
                <a:srgbClr val="081D4D"/>
              </a:buClr>
              <a:buSzPts val="600"/>
              <a:buFont typeface="Arial"/>
              <a:buNone/>
              <a:defRPr sz="600"/>
            </a:lvl9pPr>
          </a:lstStyle>
          <a:p>
            <a:pPr indent="0" lvl="0" marL="0" rtl="0" algn="l">
              <a:spcBef>
                <a:spcPts val="0"/>
              </a:spcBef>
              <a:spcAft>
                <a:spcPts val="0"/>
              </a:spcAft>
              <a:buNone/>
            </a:pPr>
            <a:fld id="{00000000-1234-1234-1234-123412341234}" type="slidenum">
              <a:rPr lang="en-US"/>
              <a:t>‹#›</a:t>
            </a:fld>
            <a:endParaRPr/>
          </a:p>
        </p:txBody>
      </p:sp>
      <p:sp>
        <p:nvSpPr>
          <p:cNvPr id="162" name="Google Shape;162;p29"/>
          <p:cNvSpPr/>
          <p:nvPr>
            <p:ph idx="2" type="pic"/>
          </p:nvPr>
        </p:nvSpPr>
        <p:spPr>
          <a:xfrm>
            <a:off x="531146" y="1557337"/>
            <a:ext cx="8060405" cy="3048001"/>
          </a:xfrm>
          <a:prstGeom prst="rect">
            <a:avLst/>
          </a:prstGeom>
          <a:noFill/>
          <a:ln>
            <a:noFill/>
          </a:ln>
        </p:spPr>
      </p:sp>
      <p:sp>
        <p:nvSpPr>
          <p:cNvPr id="163" name="Google Shape;163;p29"/>
          <p:cNvSpPr txBox="1"/>
          <p:nvPr>
            <p:ph idx="1" type="body"/>
          </p:nvPr>
        </p:nvSpPr>
        <p:spPr>
          <a:xfrm>
            <a:off x="530225" y="794322"/>
            <a:ext cx="8061325" cy="3694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300"/>
              </a:spcBef>
              <a:spcAft>
                <a:spcPts val="0"/>
              </a:spcAft>
              <a:buClr>
                <a:srgbClr val="808080"/>
              </a:buClr>
              <a:buSzPts val="1800"/>
              <a:buNone/>
              <a:defRPr/>
            </a:lvl1pPr>
            <a:lvl2pPr indent="-342900" lvl="1" marL="914400" algn="l">
              <a:lnSpc>
                <a:spcPct val="100000"/>
              </a:lnSpc>
              <a:spcBef>
                <a:spcPts val="300"/>
              </a:spcBef>
              <a:spcAft>
                <a:spcPts val="0"/>
              </a:spcAft>
              <a:buClr>
                <a:srgbClr val="808080"/>
              </a:buClr>
              <a:buSzPts val="1800"/>
              <a:buChar char="▪"/>
              <a:defRPr/>
            </a:lvl2pPr>
            <a:lvl3pPr indent="-342900" lvl="2" marL="1371600" algn="l">
              <a:lnSpc>
                <a:spcPct val="100000"/>
              </a:lnSpc>
              <a:spcBef>
                <a:spcPts val="300"/>
              </a:spcBef>
              <a:spcAft>
                <a:spcPts val="0"/>
              </a:spcAft>
              <a:buClr>
                <a:srgbClr val="808080"/>
              </a:buClr>
              <a:buSzPts val="1800"/>
              <a:buChar char="•"/>
              <a:defRPr/>
            </a:lvl3pPr>
            <a:lvl4pPr indent="-342900" lvl="3" marL="1828800" algn="l">
              <a:lnSpc>
                <a:spcPct val="100000"/>
              </a:lnSpc>
              <a:spcBef>
                <a:spcPts val="300"/>
              </a:spcBef>
              <a:spcAft>
                <a:spcPts val="0"/>
              </a:spcAft>
              <a:buClr>
                <a:srgbClr val="808080"/>
              </a:buClr>
              <a:buSzPts val="1800"/>
              <a:buChar char="–"/>
              <a:defRPr/>
            </a:lvl4pPr>
            <a:lvl5pPr indent="-228600" lvl="4" marL="2286000" algn="l">
              <a:lnSpc>
                <a:spcPct val="100000"/>
              </a:lnSpc>
              <a:spcBef>
                <a:spcPts val="300"/>
              </a:spcBef>
              <a:spcAft>
                <a:spcPts val="0"/>
              </a:spcAft>
              <a:buClr>
                <a:srgbClr val="808080"/>
              </a:buClr>
              <a:buSzPts val="1800"/>
              <a:buNone/>
              <a:defRPr/>
            </a:lvl5pPr>
            <a:lvl6pPr indent="-342900" lvl="5" marL="2743200" algn="l">
              <a:lnSpc>
                <a:spcPct val="100000"/>
              </a:lnSpc>
              <a:spcBef>
                <a:spcPts val="300"/>
              </a:spcBef>
              <a:spcAft>
                <a:spcPts val="0"/>
              </a:spcAft>
              <a:buClr>
                <a:srgbClr val="808080"/>
              </a:buClr>
              <a:buSzPts val="1800"/>
              <a:buChar char="•"/>
              <a:defRPr/>
            </a:lvl6pPr>
            <a:lvl7pPr indent="-342900" lvl="6" marL="3200400" algn="l">
              <a:lnSpc>
                <a:spcPct val="100000"/>
              </a:lnSpc>
              <a:spcBef>
                <a:spcPts val="300"/>
              </a:spcBef>
              <a:spcAft>
                <a:spcPts val="0"/>
              </a:spcAft>
              <a:buClr>
                <a:srgbClr val="808080"/>
              </a:buClr>
              <a:buSzPts val="1800"/>
              <a:buChar char="•"/>
              <a:defRPr/>
            </a:lvl7pPr>
            <a:lvl8pPr indent="-342900" lvl="7" marL="3657600" algn="l">
              <a:lnSpc>
                <a:spcPct val="100000"/>
              </a:lnSpc>
              <a:spcBef>
                <a:spcPts val="300"/>
              </a:spcBef>
              <a:spcAft>
                <a:spcPts val="0"/>
              </a:spcAft>
              <a:buClr>
                <a:srgbClr val="808080"/>
              </a:buClr>
              <a:buSzPts val="1800"/>
              <a:buChar char="•"/>
              <a:defRPr/>
            </a:lvl8pPr>
            <a:lvl9pPr indent="-342900" lvl="8" marL="4114800" algn="l">
              <a:lnSpc>
                <a:spcPct val="100000"/>
              </a:lnSpc>
              <a:spcBef>
                <a:spcPts val="300"/>
              </a:spcBef>
              <a:spcAft>
                <a:spcPts val="0"/>
              </a:spcAft>
              <a:buClr>
                <a:srgbClr val="808080"/>
              </a:buClr>
              <a:buSzPts val="1800"/>
              <a:buChar char="•"/>
              <a:defRPr/>
            </a:lvl9pPr>
          </a:lstStyle>
          <a:p/>
        </p:txBody>
      </p:sp>
      <p:sp>
        <p:nvSpPr>
          <p:cNvPr id="164" name="Google Shape;164;p29"/>
          <p:cNvSpPr txBox="1"/>
          <p:nvPr>
            <p:ph type="title"/>
          </p:nvPr>
        </p:nvSpPr>
        <p:spPr>
          <a:xfrm>
            <a:off x="533398" y="276763"/>
            <a:ext cx="8058152" cy="552971"/>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rgbClr val="042E5E"/>
              </a:buClr>
              <a:buSzPts val="2200"/>
              <a:buFont typeface="Arial"/>
              <a:buNone/>
              <a:defRPr>
                <a:solidFill>
                  <a:srgbClr val="042E5E"/>
                </a:solidFil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p:txBody>
      </p:sp>
      <p:sp>
        <p:nvSpPr>
          <p:cNvPr id="165" name="Google Shape;165;p29"/>
          <p:cNvSpPr/>
          <p:nvPr/>
        </p:nvSpPr>
        <p:spPr>
          <a:xfrm>
            <a:off x="0" y="562773"/>
            <a:ext cx="208998" cy="205577"/>
          </a:xfrm>
          <a:prstGeom prst="rect">
            <a:avLst/>
          </a:prstGeom>
          <a:solidFill>
            <a:srgbClr val="FF600A"/>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FFFFFF"/>
              </a:solidFill>
              <a:latin typeface="Arial"/>
              <a:ea typeface="Arial"/>
              <a:cs typeface="Arial"/>
              <a:sym typeface="Arial"/>
            </a:endParaRPr>
          </a:p>
        </p:txBody>
      </p:sp>
      <p:pic>
        <p:nvPicPr>
          <p:cNvPr descr="Picture 10" id="166" name="Google Shape;166;p29"/>
          <p:cNvPicPr preferRelativeResize="0"/>
          <p:nvPr/>
        </p:nvPicPr>
        <p:blipFill rotWithShape="1">
          <a:blip r:embed="rId3">
            <a:alphaModFix/>
          </a:blip>
          <a:srcRect b="0" l="0" r="0" t="0"/>
          <a:stretch/>
        </p:blipFill>
        <p:spPr>
          <a:xfrm>
            <a:off x="7562195" y="0"/>
            <a:ext cx="1649902" cy="1019593"/>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Image" showMasterSp="0">
  <p:cSld name="Full Image">
    <p:spTree>
      <p:nvGrpSpPr>
        <p:cNvPr id="167" name="Shape 167"/>
        <p:cNvGrpSpPr/>
        <p:nvPr/>
      </p:nvGrpSpPr>
      <p:grpSpPr>
        <a:xfrm>
          <a:off x="0" y="0"/>
          <a:ext cx="0" cy="0"/>
          <a:chOff x="0" y="0"/>
          <a:chExt cx="0" cy="0"/>
        </a:xfrm>
      </p:grpSpPr>
      <p:pic>
        <p:nvPicPr>
          <p:cNvPr descr="Picture 6" id="168" name="Google Shape;168;p30"/>
          <p:cNvPicPr preferRelativeResize="0"/>
          <p:nvPr/>
        </p:nvPicPr>
        <p:blipFill rotWithShape="1">
          <a:blip r:embed="rId2">
            <a:alphaModFix/>
          </a:blip>
          <a:srcRect b="0" l="0" r="0" t="0"/>
          <a:stretch/>
        </p:blipFill>
        <p:spPr>
          <a:xfrm>
            <a:off x="-260205" y="-254000"/>
            <a:ext cx="9664412" cy="5669280"/>
          </a:xfrm>
          <a:prstGeom prst="rect">
            <a:avLst/>
          </a:prstGeom>
          <a:noFill/>
          <a:ln>
            <a:noFill/>
          </a:ln>
        </p:spPr>
      </p:pic>
      <p:sp>
        <p:nvSpPr>
          <p:cNvPr id="169" name="Google Shape;169;p30"/>
          <p:cNvSpPr txBox="1"/>
          <p:nvPr/>
        </p:nvSpPr>
        <p:spPr>
          <a:xfrm>
            <a:off x="5511374" y="4869186"/>
            <a:ext cx="3101852" cy="127001"/>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081D4D"/>
              </a:buClr>
              <a:buSzPts val="800"/>
              <a:buFont typeface="Arial"/>
              <a:buNone/>
            </a:pPr>
            <a:r>
              <a:rPr b="0" i="0" lang="en-US" sz="800" u="none" cap="none" strike="noStrike">
                <a:solidFill>
                  <a:srgbClr val="081D4D"/>
                </a:solidFill>
                <a:latin typeface="Arial"/>
                <a:ea typeface="Arial"/>
                <a:cs typeface="Arial"/>
                <a:sym typeface="Arial"/>
              </a:rPr>
              <a:t>LPL Financial  Member FINRA/SIPC</a:t>
            </a:r>
            <a:endParaRPr/>
          </a:p>
        </p:txBody>
      </p:sp>
      <p:sp>
        <p:nvSpPr>
          <p:cNvPr id="170" name="Google Shape;170;p30"/>
          <p:cNvSpPr txBox="1"/>
          <p:nvPr>
            <p:ph idx="12" type="sldNum"/>
          </p:nvPr>
        </p:nvSpPr>
        <p:spPr>
          <a:xfrm>
            <a:off x="8864600" y="4869187"/>
            <a:ext cx="127000" cy="127001"/>
          </a:xfrm>
          <a:prstGeom prst="rect">
            <a:avLst/>
          </a:prstGeom>
          <a:noFill/>
          <a:ln>
            <a:noFill/>
          </a:ln>
        </p:spPr>
        <p:txBody>
          <a:bodyPr anchorCtr="0" anchor="b" bIns="0" lIns="0" spcFirstLastPara="1" rIns="0" wrap="square" tIns="0">
            <a:spAutoFit/>
          </a:bodyPr>
          <a:lstStyle>
            <a:lvl1pPr indent="0" lvl="0" marL="0" algn="l">
              <a:lnSpc>
                <a:spcPct val="100000"/>
              </a:lnSpc>
              <a:spcBef>
                <a:spcPts val="0"/>
              </a:spcBef>
              <a:spcAft>
                <a:spcPts val="0"/>
              </a:spcAft>
              <a:buClr>
                <a:srgbClr val="081D4D"/>
              </a:buClr>
              <a:buSzPts val="600"/>
              <a:buFont typeface="Arial"/>
              <a:buNone/>
              <a:defRPr sz="600"/>
            </a:lvl1pPr>
            <a:lvl2pPr indent="0" lvl="1" marL="0" algn="l">
              <a:lnSpc>
                <a:spcPct val="100000"/>
              </a:lnSpc>
              <a:spcBef>
                <a:spcPts val="0"/>
              </a:spcBef>
              <a:spcAft>
                <a:spcPts val="0"/>
              </a:spcAft>
              <a:buClr>
                <a:srgbClr val="081D4D"/>
              </a:buClr>
              <a:buSzPts val="600"/>
              <a:buFont typeface="Arial"/>
              <a:buNone/>
              <a:defRPr sz="600"/>
            </a:lvl2pPr>
            <a:lvl3pPr indent="0" lvl="2" marL="0" algn="l">
              <a:lnSpc>
                <a:spcPct val="100000"/>
              </a:lnSpc>
              <a:spcBef>
                <a:spcPts val="0"/>
              </a:spcBef>
              <a:spcAft>
                <a:spcPts val="0"/>
              </a:spcAft>
              <a:buClr>
                <a:srgbClr val="081D4D"/>
              </a:buClr>
              <a:buSzPts val="600"/>
              <a:buFont typeface="Arial"/>
              <a:buNone/>
              <a:defRPr sz="600"/>
            </a:lvl3pPr>
            <a:lvl4pPr indent="0" lvl="3" marL="0" algn="l">
              <a:lnSpc>
                <a:spcPct val="100000"/>
              </a:lnSpc>
              <a:spcBef>
                <a:spcPts val="0"/>
              </a:spcBef>
              <a:spcAft>
                <a:spcPts val="0"/>
              </a:spcAft>
              <a:buClr>
                <a:srgbClr val="081D4D"/>
              </a:buClr>
              <a:buSzPts val="600"/>
              <a:buFont typeface="Arial"/>
              <a:buNone/>
              <a:defRPr sz="600"/>
            </a:lvl4pPr>
            <a:lvl5pPr indent="0" lvl="4" marL="0" algn="l">
              <a:lnSpc>
                <a:spcPct val="100000"/>
              </a:lnSpc>
              <a:spcBef>
                <a:spcPts val="0"/>
              </a:spcBef>
              <a:spcAft>
                <a:spcPts val="0"/>
              </a:spcAft>
              <a:buClr>
                <a:srgbClr val="081D4D"/>
              </a:buClr>
              <a:buSzPts val="600"/>
              <a:buFont typeface="Arial"/>
              <a:buNone/>
              <a:defRPr sz="600"/>
            </a:lvl5pPr>
            <a:lvl6pPr indent="0" lvl="5" marL="0" algn="l">
              <a:lnSpc>
                <a:spcPct val="100000"/>
              </a:lnSpc>
              <a:spcBef>
                <a:spcPts val="0"/>
              </a:spcBef>
              <a:spcAft>
                <a:spcPts val="0"/>
              </a:spcAft>
              <a:buClr>
                <a:srgbClr val="081D4D"/>
              </a:buClr>
              <a:buSzPts val="600"/>
              <a:buFont typeface="Arial"/>
              <a:buNone/>
              <a:defRPr sz="600"/>
            </a:lvl6pPr>
            <a:lvl7pPr indent="0" lvl="6" marL="0" algn="l">
              <a:lnSpc>
                <a:spcPct val="100000"/>
              </a:lnSpc>
              <a:spcBef>
                <a:spcPts val="0"/>
              </a:spcBef>
              <a:spcAft>
                <a:spcPts val="0"/>
              </a:spcAft>
              <a:buClr>
                <a:srgbClr val="081D4D"/>
              </a:buClr>
              <a:buSzPts val="600"/>
              <a:buFont typeface="Arial"/>
              <a:buNone/>
              <a:defRPr sz="600"/>
            </a:lvl7pPr>
            <a:lvl8pPr indent="0" lvl="7" marL="0" algn="l">
              <a:lnSpc>
                <a:spcPct val="100000"/>
              </a:lnSpc>
              <a:spcBef>
                <a:spcPts val="0"/>
              </a:spcBef>
              <a:spcAft>
                <a:spcPts val="0"/>
              </a:spcAft>
              <a:buClr>
                <a:srgbClr val="081D4D"/>
              </a:buClr>
              <a:buSzPts val="600"/>
              <a:buFont typeface="Arial"/>
              <a:buNone/>
              <a:defRPr sz="600"/>
            </a:lvl8pPr>
            <a:lvl9pPr indent="0" lvl="8" marL="0" algn="l">
              <a:lnSpc>
                <a:spcPct val="100000"/>
              </a:lnSpc>
              <a:spcBef>
                <a:spcPts val="0"/>
              </a:spcBef>
              <a:spcAft>
                <a:spcPts val="0"/>
              </a:spcAft>
              <a:buClr>
                <a:srgbClr val="081D4D"/>
              </a:buClr>
              <a:buSzPts val="600"/>
              <a:buFont typeface="Arial"/>
              <a:buNone/>
              <a:defRPr sz="600"/>
            </a:lvl9pPr>
          </a:lstStyle>
          <a:p>
            <a:pPr indent="0" lvl="0" marL="0" rtl="0" algn="l">
              <a:spcBef>
                <a:spcPts val="0"/>
              </a:spcBef>
              <a:spcAft>
                <a:spcPts val="0"/>
              </a:spcAft>
              <a:buNone/>
            </a:pPr>
            <a:fld id="{00000000-1234-1234-1234-123412341234}" type="slidenum">
              <a:rPr lang="en-US"/>
              <a:t>‹#›</a:t>
            </a:fld>
            <a:endParaRPr/>
          </a:p>
        </p:txBody>
      </p:sp>
      <p:sp>
        <p:nvSpPr>
          <p:cNvPr id="171" name="Google Shape;171;p30"/>
          <p:cNvSpPr/>
          <p:nvPr>
            <p:ph idx="2" type="pic"/>
          </p:nvPr>
        </p:nvSpPr>
        <p:spPr>
          <a:xfrm>
            <a:off x="0" y="0"/>
            <a:ext cx="9144000" cy="5143500"/>
          </a:xfrm>
          <a:prstGeom prst="rect">
            <a:avLst/>
          </a:prstGeom>
          <a:noFill/>
          <a:ln>
            <a:noFill/>
          </a:ln>
        </p:spPr>
      </p:sp>
      <p:sp>
        <p:nvSpPr>
          <p:cNvPr id="172" name="Google Shape;172;p30"/>
          <p:cNvSpPr txBox="1"/>
          <p:nvPr>
            <p:ph idx="1" type="body"/>
          </p:nvPr>
        </p:nvSpPr>
        <p:spPr>
          <a:xfrm>
            <a:off x="530225" y="794322"/>
            <a:ext cx="8061325" cy="3694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300"/>
              </a:spcBef>
              <a:spcAft>
                <a:spcPts val="0"/>
              </a:spcAft>
              <a:buClr>
                <a:srgbClr val="FFFFFF"/>
              </a:buClr>
              <a:buSzPts val="1600"/>
              <a:buFont typeface="Arial"/>
              <a:buNone/>
              <a:defRPr>
                <a:solidFill>
                  <a:srgbClr val="FFFFFF"/>
                </a:solidFill>
              </a:defRPr>
            </a:lvl1pPr>
            <a:lvl2pPr indent="-330200" lvl="1" marL="914400" algn="l">
              <a:lnSpc>
                <a:spcPct val="100000"/>
              </a:lnSpc>
              <a:spcBef>
                <a:spcPts val="300"/>
              </a:spcBef>
              <a:spcAft>
                <a:spcPts val="0"/>
              </a:spcAft>
              <a:buClr>
                <a:srgbClr val="FFFFFF"/>
              </a:buClr>
              <a:buSzPts val="1600"/>
              <a:buFont typeface="Arial"/>
              <a:buChar char="▪"/>
              <a:defRPr>
                <a:solidFill>
                  <a:srgbClr val="FFFFFF"/>
                </a:solidFill>
              </a:defRPr>
            </a:lvl2pPr>
            <a:lvl3pPr indent="-330200" lvl="2" marL="1371600" algn="l">
              <a:lnSpc>
                <a:spcPct val="100000"/>
              </a:lnSpc>
              <a:spcBef>
                <a:spcPts val="300"/>
              </a:spcBef>
              <a:spcAft>
                <a:spcPts val="0"/>
              </a:spcAft>
              <a:buClr>
                <a:srgbClr val="FFFFFF"/>
              </a:buClr>
              <a:buSzPts val="1600"/>
              <a:buFont typeface="Arial"/>
              <a:buChar char="•"/>
              <a:defRPr>
                <a:solidFill>
                  <a:srgbClr val="FFFFFF"/>
                </a:solidFill>
              </a:defRPr>
            </a:lvl3pPr>
            <a:lvl4pPr indent="-330200" lvl="3" marL="1828800" algn="l">
              <a:lnSpc>
                <a:spcPct val="100000"/>
              </a:lnSpc>
              <a:spcBef>
                <a:spcPts val="300"/>
              </a:spcBef>
              <a:spcAft>
                <a:spcPts val="0"/>
              </a:spcAft>
              <a:buClr>
                <a:srgbClr val="FFFFFF"/>
              </a:buClr>
              <a:buSzPts val="1600"/>
              <a:buFont typeface="Arial"/>
              <a:buChar char="–"/>
              <a:defRPr>
                <a:solidFill>
                  <a:srgbClr val="FFFFFF"/>
                </a:solidFill>
              </a:defRPr>
            </a:lvl4pPr>
            <a:lvl5pPr indent="-228600" lvl="4" marL="2286000" algn="l">
              <a:lnSpc>
                <a:spcPct val="100000"/>
              </a:lnSpc>
              <a:spcBef>
                <a:spcPts val="300"/>
              </a:spcBef>
              <a:spcAft>
                <a:spcPts val="0"/>
              </a:spcAft>
              <a:buClr>
                <a:srgbClr val="FFFFFF"/>
              </a:buClr>
              <a:buSzPts val="1600"/>
              <a:buFont typeface="Arial"/>
              <a:buNone/>
              <a:defRPr>
                <a:solidFill>
                  <a:srgbClr val="FFFFFF"/>
                </a:solidFill>
              </a:defRPr>
            </a:lvl5pPr>
            <a:lvl6pPr indent="-342900" lvl="5" marL="2743200" algn="l">
              <a:lnSpc>
                <a:spcPct val="100000"/>
              </a:lnSpc>
              <a:spcBef>
                <a:spcPts val="300"/>
              </a:spcBef>
              <a:spcAft>
                <a:spcPts val="0"/>
              </a:spcAft>
              <a:buClr>
                <a:srgbClr val="808080"/>
              </a:buClr>
              <a:buSzPts val="1800"/>
              <a:buChar char="•"/>
              <a:defRPr/>
            </a:lvl6pPr>
            <a:lvl7pPr indent="-342900" lvl="6" marL="3200400" algn="l">
              <a:lnSpc>
                <a:spcPct val="100000"/>
              </a:lnSpc>
              <a:spcBef>
                <a:spcPts val="300"/>
              </a:spcBef>
              <a:spcAft>
                <a:spcPts val="0"/>
              </a:spcAft>
              <a:buClr>
                <a:srgbClr val="808080"/>
              </a:buClr>
              <a:buSzPts val="1800"/>
              <a:buChar char="•"/>
              <a:defRPr/>
            </a:lvl7pPr>
            <a:lvl8pPr indent="-342900" lvl="7" marL="3657600" algn="l">
              <a:lnSpc>
                <a:spcPct val="100000"/>
              </a:lnSpc>
              <a:spcBef>
                <a:spcPts val="300"/>
              </a:spcBef>
              <a:spcAft>
                <a:spcPts val="0"/>
              </a:spcAft>
              <a:buClr>
                <a:srgbClr val="808080"/>
              </a:buClr>
              <a:buSzPts val="1800"/>
              <a:buChar char="•"/>
              <a:defRPr/>
            </a:lvl8pPr>
            <a:lvl9pPr indent="-342900" lvl="8" marL="4114800" algn="l">
              <a:lnSpc>
                <a:spcPct val="100000"/>
              </a:lnSpc>
              <a:spcBef>
                <a:spcPts val="300"/>
              </a:spcBef>
              <a:spcAft>
                <a:spcPts val="0"/>
              </a:spcAft>
              <a:buClr>
                <a:srgbClr val="808080"/>
              </a:buClr>
              <a:buSzPts val="1800"/>
              <a:buChar char="•"/>
              <a:defRPr/>
            </a:lvl9pPr>
          </a:lstStyle>
          <a:p/>
        </p:txBody>
      </p:sp>
      <p:sp>
        <p:nvSpPr>
          <p:cNvPr id="173" name="Google Shape;173;p30"/>
          <p:cNvSpPr txBox="1"/>
          <p:nvPr>
            <p:ph type="title"/>
          </p:nvPr>
        </p:nvSpPr>
        <p:spPr>
          <a:xfrm>
            <a:off x="533398" y="276763"/>
            <a:ext cx="8058152" cy="552971"/>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rgbClr val="FFFFFF"/>
              </a:buClr>
              <a:buSzPts val="1800"/>
              <a:buNone/>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p:txBody>
      </p:sp>
      <p:sp>
        <p:nvSpPr>
          <p:cNvPr id="174" name="Google Shape;174;p30"/>
          <p:cNvSpPr txBox="1"/>
          <p:nvPr/>
        </p:nvSpPr>
        <p:spPr>
          <a:xfrm>
            <a:off x="5511374" y="4869186"/>
            <a:ext cx="3101852" cy="127001"/>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FFFFFF"/>
              </a:buClr>
              <a:buSzPts val="800"/>
              <a:buFont typeface="Arial"/>
              <a:buNone/>
            </a:pPr>
            <a:r>
              <a:rPr b="0" i="0" lang="en-US" sz="800" u="none" cap="none" strike="noStrike">
                <a:solidFill>
                  <a:srgbClr val="FFFFFF"/>
                </a:solidFill>
                <a:latin typeface="Arial"/>
                <a:ea typeface="Arial"/>
                <a:cs typeface="Arial"/>
                <a:sym typeface="Arial"/>
              </a:rPr>
              <a:t>LPL Financial  Member FINRA/SIPC</a:t>
            </a:r>
            <a:endParaRPr/>
          </a:p>
        </p:txBody>
      </p:sp>
      <p:sp>
        <p:nvSpPr>
          <p:cNvPr id="175" name="Google Shape;175;p30"/>
          <p:cNvSpPr txBox="1"/>
          <p:nvPr/>
        </p:nvSpPr>
        <p:spPr>
          <a:xfrm>
            <a:off x="8864600" y="4869187"/>
            <a:ext cx="177473" cy="127001"/>
          </a:xfrm>
          <a:prstGeom prst="rect">
            <a:avLst/>
          </a:prstGeom>
          <a:noFill/>
          <a:ln>
            <a:noFill/>
          </a:ln>
        </p:spPr>
        <p:txBody>
          <a:bodyPr anchorCtr="0" anchor="b" bIns="0" lIns="0" spcFirstLastPara="1" rIns="0" wrap="square" tIns="0">
            <a:spAutoFit/>
          </a:bodyPr>
          <a:lstStyle/>
          <a:p>
            <a:pPr indent="0" lvl="0" marL="0" marR="0" rtl="0" algn="l">
              <a:lnSpc>
                <a:spcPct val="100000"/>
              </a:lnSpc>
              <a:spcBef>
                <a:spcPts val="0"/>
              </a:spcBef>
              <a:spcAft>
                <a:spcPts val="0"/>
              </a:spcAft>
              <a:buClr>
                <a:srgbClr val="FFFFFF"/>
              </a:buClr>
              <a:buSzPts val="600"/>
              <a:buFont typeface="Arial"/>
              <a:buNone/>
            </a:pPr>
            <a:r>
              <a:t/>
            </a:r>
            <a:endParaRPr b="0" i="0" sz="600" u="none" cap="none" strike="noStrike">
              <a:solidFill>
                <a:srgbClr val="FFFFFF"/>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ver Slide White" showMasterSp="0">
  <p:cSld name="1_Cover Slide White">
    <p:spTree>
      <p:nvGrpSpPr>
        <p:cNvPr id="22" name="Shape 22"/>
        <p:cNvGrpSpPr/>
        <p:nvPr/>
      </p:nvGrpSpPr>
      <p:grpSpPr>
        <a:xfrm>
          <a:off x="0" y="0"/>
          <a:ext cx="0" cy="0"/>
          <a:chOff x="0" y="0"/>
          <a:chExt cx="0" cy="0"/>
        </a:xfrm>
      </p:grpSpPr>
      <p:pic>
        <p:nvPicPr>
          <p:cNvPr descr="Picture 6" id="23" name="Google Shape;23;p13"/>
          <p:cNvPicPr preferRelativeResize="0"/>
          <p:nvPr/>
        </p:nvPicPr>
        <p:blipFill rotWithShape="1">
          <a:blip r:embed="rId2">
            <a:alphaModFix/>
          </a:blip>
          <a:srcRect b="0" l="0" r="0" t="0"/>
          <a:stretch/>
        </p:blipFill>
        <p:spPr>
          <a:xfrm>
            <a:off x="-260205" y="-254000"/>
            <a:ext cx="9664412" cy="5669280"/>
          </a:xfrm>
          <a:prstGeom prst="rect">
            <a:avLst/>
          </a:prstGeom>
          <a:noFill/>
          <a:ln>
            <a:noFill/>
          </a:ln>
        </p:spPr>
      </p:pic>
      <p:sp>
        <p:nvSpPr>
          <p:cNvPr id="24" name="Google Shape;24;p13"/>
          <p:cNvSpPr txBox="1"/>
          <p:nvPr/>
        </p:nvSpPr>
        <p:spPr>
          <a:xfrm>
            <a:off x="5511374" y="4869186"/>
            <a:ext cx="3101852" cy="127001"/>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081D4D"/>
              </a:buClr>
              <a:buSzPts val="800"/>
              <a:buFont typeface="Arial"/>
              <a:buNone/>
            </a:pPr>
            <a:r>
              <a:rPr b="0" i="0" lang="en-US" sz="800" u="none" cap="none" strike="noStrike">
                <a:solidFill>
                  <a:srgbClr val="081D4D"/>
                </a:solidFill>
                <a:latin typeface="Arial"/>
                <a:ea typeface="Arial"/>
                <a:cs typeface="Arial"/>
                <a:sym typeface="Arial"/>
              </a:rPr>
              <a:t>LPL Financial  Member FINRA/SIPC</a:t>
            </a:r>
            <a:endParaRPr/>
          </a:p>
        </p:txBody>
      </p:sp>
      <p:sp>
        <p:nvSpPr>
          <p:cNvPr id="25" name="Google Shape;25;p13"/>
          <p:cNvSpPr txBox="1"/>
          <p:nvPr>
            <p:ph idx="12" type="sldNum"/>
          </p:nvPr>
        </p:nvSpPr>
        <p:spPr>
          <a:xfrm>
            <a:off x="8864600" y="4869187"/>
            <a:ext cx="127000" cy="127001"/>
          </a:xfrm>
          <a:prstGeom prst="rect">
            <a:avLst/>
          </a:prstGeom>
          <a:noFill/>
          <a:ln>
            <a:noFill/>
          </a:ln>
        </p:spPr>
        <p:txBody>
          <a:bodyPr anchorCtr="0" anchor="b" bIns="0" lIns="0" spcFirstLastPara="1" rIns="0" wrap="square" tIns="0">
            <a:spAutoFit/>
          </a:bodyPr>
          <a:lstStyle>
            <a:lvl1pPr indent="0" lvl="0" marL="0" algn="l">
              <a:lnSpc>
                <a:spcPct val="100000"/>
              </a:lnSpc>
              <a:spcBef>
                <a:spcPts val="0"/>
              </a:spcBef>
              <a:spcAft>
                <a:spcPts val="0"/>
              </a:spcAft>
              <a:buClr>
                <a:srgbClr val="081D4D"/>
              </a:buClr>
              <a:buSzPts val="600"/>
              <a:buFont typeface="Arial"/>
              <a:buNone/>
              <a:defRPr sz="600"/>
            </a:lvl1pPr>
            <a:lvl2pPr indent="0" lvl="1" marL="0" algn="l">
              <a:lnSpc>
                <a:spcPct val="100000"/>
              </a:lnSpc>
              <a:spcBef>
                <a:spcPts val="0"/>
              </a:spcBef>
              <a:spcAft>
                <a:spcPts val="0"/>
              </a:spcAft>
              <a:buClr>
                <a:srgbClr val="081D4D"/>
              </a:buClr>
              <a:buSzPts val="600"/>
              <a:buFont typeface="Arial"/>
              <a:buNone/>
              <a:defRPr sz="600"/>
            </a:lvl2pPr>
            <a:lvl3pPr indent="0" lvl="2" marL="0" algn="l">
              <a:lnSpc>
                <a:spcPct val="100000"/>
              </a:lnSpc>
              <a:spcBef>
                <a:spcPts val="0"/>
              </a:spcBef>
              <a:spcAft>
                <a:spcPts val="0"/>
              </a:spcAft>
              <a:buClr>
                <a:srgbClr val="081D4D"/>
              </a:buClr>
              <a:buSzPts val="600"/>
              <a:buFont typeface="Arial"/>
              <a:buNone/>
              <a:defRPr sz="600"/>
            </a:lvl3pPr>
            <a:lvl4pPr indent="0" lvl="3" marL="0" algn="l">
              <a:lnSpc>
                <a:spcPct val="100000"/>
              </a:lnSpc>
              <a:spcBef>
                <a:spcPts val="0"/>
              </a:spcBef>
              <a:spcAft>
                <a:spcPts val="0"/>
              </a:spcAft>
              <a:buClr>
                <a:srgbClr val="081D4D"/>
              </a:buClr>
              <a:buSzPts val="600"/>
              <a:buFont typeface="Arial"/>
              <a:buNone/>
              <a:defRPr sz="600"/>
            </a:lvl4pPr>
            <a:lvl5pPr indent="0" lvl="4" marL="0" algn="l">
              <a:lnSpc>
                <a:spcPct val="100000"/>
              </a:lnSpc>
              <a:spcBef>
                <a:spcPts val="0"/>
              </a:spcBef>
              <a:spcAft>
                <a:spcPts val="0"/>
              </a:spcAft>
              <a:buClr>
                <a:srgbClr val="081D4D"/>
              </a:buClr>
              <a:buSzPts val="600"/>
              <a:buFont typeface="Arial"/>
              <a:buNone/>
              <a:defRPr sz="600"/>
            </a:lvl5pPr>
            <a:lvl6pPr indent="0" lvl="5" marL="0" algn="l">
              <a:lnSpc>
                <a:spcPct val="100000"/>
              </a:lnSpc>
              <a:spcBef>
                <a:spcPts val="0"/>
              </a:spcBef>
              <a:spcAft>
                <a:spcPts val="0"/>
              </a:spcAft>
              <a:buClr>
                <a:srgbClr val="081D4D"/>
              </a:buClr>
              <a:buSzPts val="600"/>
              <a:buFont typeface="Arial"/>
              <a:buNone/>
              <a:defRPr sz="600"/>
            </a:lvl6pPr>
            <a:lvl7pPr indent="0" lvl="6" marL="0" algn="l">
              <a:lnSpc>
                <a:spcPct val="100000"/>
              </a:lnSpc>
              <a:spcBef>
                <a:spcPts val="0"/>
              </a:spcBef>
              <a:spcAft>
                <a:spcPts val="0"/>
              </a:spcAft>
              <a:buClr>
                <a:srgbClr val="081D4D"/>
              </a:buClr>
              <a:buSzPts val="600"/>
              <a:buFont typeface="Arial"/>
              <a:buNone/>
              <a:defRPr sz="600"/>
            </a:lvl7pPr>
            <a:lvl8pPr indent="0" lvl="7" marL="0" algn="l">
              <a:lnSpc>
                <a:spcPct val="100000"/>
              </a:lnSpc>
              <a:spcBef>
                <a:spcPts val="0"/>
              </a:spcBef>
              <a:spcAft>
                <a:spcPts val="0"/>
              </a:spcAft>
              <a:buClr>
                <a:srgbClr val="081D4D"/>
              </a:buClr>
              <a:buSzPts val="600"/>
              <a:buFont typeface="Arial"/>
              <a:buNone/>
              <a:defRPr sz="600"/>
            </a:lvl8pPr>
            <a:lvl9pPr indent="0" lvl="8" marL="0" algn="l">
              <a:lnSpc>
                <a:spcPct val="100000"/>
              </a:lnSpc>
              <a:spcBef>
                <a:spcPts val="0"/>
              </a:spcBef>
              <a:spcAft>
                <a:spcPts val="0"/>
              </a:spcAft>
              <a:buClr>
                <a:srgbClr val="081D4D"/>
              </a:buClr>
              <a:buSzPts val="600"/>
              <a:buFont typeface="Arial"/>
              <a:buNone/>
              <a:defRPr sz="600"/>
            </a:lvl9pPr>
          </a:lstStyle>
          <a:p>
            <a:pPr indent="0" lvl="0" marL="0" rtl="0" algn="l">
              <a:spcBef>
                <a:spcPts val="0"/>
              </a:spcBef>
              <a:spcAft>
                <a:spcPts val="0"/>
              </a:spcAft>
              <a:buNone/>
            </a:pPr>
            <a:fld id="{00000000-1234-1234-1234-123412341234}" type="slidenum">
              <a:rPr lang="en-US"/>
              <a:t>‹#›</a:t>
            </a:fld>
            <a:endParaRPr/>
          </a:p>
        </p:txBody>
      </p:sp>
      <p:pic>
        <p:nvPicPr>
          <p:cNvPr descr="Picture 3" id="26" name="Google Shape;26;p13"/>
          <p:cNvPicPr preferRelativeResize="0"/>
          <p:nvPr/>
        </p:nvPicPr>
        <p:blipFill rotWithShape="1">
          <a:blip r:embed="rId3">
            <a:alphaModFix/>
          </a:blip>
          <a:srcRect b="0" l="0" r="0" t="0"/>
          <a:stretch/>
        </p:blipFill>
        <p:spPr>
          <a:xfrm>
            <a:off x="7562195" y="0"/>
            <a:ext cx="1649902" cy="1019593"/>
          </a:xfrm>
          <a:prstGeom prst="rect">
            <a:avLst/>
          </a:prstGeom>
          <a:noFill/>
          <a:ln>
            <a:noFill/>
          </a:ln>
        </p:spPr>
      </p:pic>
      <p:sp>
        <p:nvSpPr>
          <p:cNvPr id="27" name="Google Shape;27;p13"/>
          <p:cNvSpPr txBox="1"/>
          <p:nvPr>
            <p:ph type="title"/>
          </p:nvPr>
        </p:nvSpPr>
        <p:spPr>
          <a:xfrm>
            <a:off x="4208514" y="1387025"/>
            <a:ext cx="4383036" cy="1557231"/>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rgbClr val="081D4D"/>
              </a:buClr>
              <a:buSzPts val="2800"/>
              <a:buFont typeface="Trebuchet MS"/>
              <a:buNone/>
              <a:defRPr sz="2800">
                <a:solidFill>
                  <a:srgbClr val="081D4D"/>
                </a:solidFill>
                <a:latin typeface="Trebuchet MS"/>
                <a:ea typeface="Trebuchet MS"/>
                <a:cs typeface="Trebuchet MS"/>
                <a:sym typeface="Trebuchet MS"/>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p:txBody>
      </p:sp>
      <p:sp>
        <p:nvSpPr>
          <p:cNvPr id="28" name="Google Shape;28;p13"/>
          <p:cNvSpPr txBox="1"/>
          <p:nvPr/>
        </p:nvSpPr>
        <p:spPr>
          <a:xfrm>
            <a:off x="5511374" y="4869186"/>
            <a:ext cx="3101852" cy="127001"/>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081D4D"/>
              </a:buClr>
              <a:buSzPts val="800"/>
              <a:buFont typeface="Arial"/>
              <a:buNone/>
            </a:pPr>
            <a:r>
              <a:rPr b="0" i="0" lang="en-US" sz="800" u="none" cap="none" strike="noStrike">
                <a:solidFill>
                  <a:srgbClr val="081D4D"/>
                </a:solidFill>
                <a:latin typeface="Arial"/>
                <a:ea typeface="Arial"/>
                <a:cs typeface="Arial"/>
                <a:sym typeface="Arial"/>
              </a:rPr>
              <a:t>LPL Financial  Member FINRA/SIPC</a:t>
            </a:r>
            <a:endParaRPr/>
          </a:p>
        </p:txBody>
      </p:sp>
      <p:sp>
        <p:nvSpPr>
          <p:cNvPr id="29" name="Google Shape;29;p13"/>
          <p:cNvSpPr txBox="1"/>
          <p:nvPr/>
        </p:nvSpPr>
        <p:spPr>
          <a:xfrm>
            <a:off x="8864599" y="4869187"/>
            <a:ext cx="177474" cy="127001"/>
          </a:xfrm>
          <a:prstGeom prst="rect">
            <a:avLst/>
          </a:prstGeom>
          <a:noFill/>
          <a:ln>
            <a:noFill/>
          </a:ln>
        </p:spPr>
        <p:txBody>
          <a:bodyPr anchorCtr="0" anchor="b" bIns="0" lIns="0" spcFirstLastPara="1" rIns="0" wrap="square" tIns="0">
            <a:spAutoFit/>
          </a:bodyPr>
          <a:lstStyle/>
          <a:p>
            <a:pPr indent="0" lvl="0" marL="0" marR="0" rtl="0" algn="l">
              <a:lnSpc>
                <a:spcPct val="100000"/>
              </a:lnSpc>
              <a:spcBef>
                <a:spcPts val="0"/>
              </a:spcBef>
              <a:spcAft>
                <a:spcPts val="0"/>
              </a:spcAft>
              <a:buClr>
                <a:srgbClr val="081D4D"/>
              </a:buClr>
              <a:buSzPts val="600"/>
              <a:buFont typeface="Arial"/>
              <a:buNone/>
            </a:pPr>
            <a:r>
              <a:t/>
            </a:r>
            <a:endParaRPr b="0" i="0" sz="600" u="none" cap="none" strike="noStrike">
              <a:solidFill>
                <a:srgbClr val="081D4D"/>
              </a:solidFill>
              <a:latin typeface="Arial"/>
              <a:ea typeface="Arial"/>
              <a:cs typeface="Arial"/>
              <a:sym typeface="Arial"/>
            </a:endParaRPr>
          </a:p>
        </p:txBody>
      </p:sp>
      <p:pic>
        <p:nvPicPr>
          <p:cNvPr descr="Picture 16" id="30" name="Google Shape;30;p13"/>
          <p:cNvPicPr preferRelativeResize="0"/>
          <p:nvPr/>
        </p:nvPicPr>
        <p:blipFill rotWithShape="1">
          <a:blip r:embed="rId4">
            <a:alphaModFix/>
          </a:blip>
          <a:srcRect b="0" l="0" r="0" t="0"/>
          <a:stretch/>
        </p:blipFill>
        <p:spPr>
          <a:xfrm>
            <a:off x="5911222" y="179806"/>
            <a:ext cx="1719073" cy="21966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phics" showMasterSp="0">
  <p:cSld name="Graphics">
    <p:spTree>
      <p:nvGrpSpPr>
        <p:cNvPr id="176" name="Shape 176"/>
        <p:cNvGrpSpPr/>
        <p:nvPr/>
      </p:nvGrpSpPr>
      <p:grpSpPr>
        <a:xfrm>
          <a:off x="0" y="0"/>
          <a:ext cx="0" cy="0"/>
          <a:chOff x="0" y="0"/>
          <a:chExt cx="0" cy="0"/>
        </a:xfrm>
      </p:grpSpPr>
      <p:pic>
        <p:nvPicPr>
          <p:cNvPr descr="Picture 6" id="177" name="Google Shape;177;p31"/>
          <p:cNvPicPr preferRelativeResize="0"/>
          <p:nvPr/>
        </p:nvPicPr>
        <p:blipFill rotWithShape="1">
          <a:blip r:embed="rId2">
            <a:alphaModFix/>
          </a:blip>
          <a:srcRect b="0" l="0" r="0" t="0"/>
          <a:stretch/>
        </p:blipFill>
        <p:spPr>
          <a:xfrm>
            <a:off x="-260205" y="-254000"/>
            <a:ext cx="9664412" cy="5669280"/>
          </a:xfrm>
          <a:prstGeom prst="rect">
            <a:avLst/>
          </a:prstGeom>
          <a:noFill/>
          <a:ln>
            <a:noFill/>
          </a:ln>
        </p:spPr>
      </p:pic>
      <p:sp>
        <p:nvSpPr>
          <p:cNvPr id="178" name="Google Shape;178;p31"/>
          <p:cNvSpPr txBox="1"/>
          <p:nvPr/>
        </p:nvSpPr>
        <p:spPr>
          <a:xfrm>
            <a:off x="5511374" y="4869186"/>
            <a:ext cx="3101852" cy="127001"/>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081D4D"/>
              </a:buClr>
              <a:buSzPts val="800"/>
              <a:buFont typeface="Arial"/>
              <a:buNone/>
            </a:pPr>
            <a:r>
              <a:rPr b="0" i="0" lang="en-US" sz="800" u="none" cap="none" strike="noStrike">
                <a:solidFill>
                  <a:srgbClr val="081D4D"/>
                </a:solidFill>
                <a:latin typeface="Arial"/>
                <a:ea typeface="Arial"/>
                <a:cs typeface="Arial"/>
                <a:sym typeface="Arial"/>
              </a:rPr>
              <a:t>LPL Financial  Member FINRA/SIPC</a:t>
            </a:r>
            <a:endParaRPr/>
          </a:p>
        </p:txBody>
      </p:sp>
      <p:sp>
        <p:nvSpPr>
          <p:cNvPr id="179" name="Google Shape;179;p31"/>
          <p:cNvSpPr txBox="1"/>
          <p:nvPr>
            <p:ph idx="12" type="sldNum"/>
          </p:nvPr>
        </p:nvSpPr>
        <p:spPr>
          <a:xfrm>
            <a:off x="8864600" y="4869187"/>
            <a:ext cx="127000" cy="127001"/>
          </a:xfrm>
          <a:prstGeom prst="rect">
            <a:avLst/>
          </a:prstGeom>
          <a:noFill/>
          <a:ln>
            <a:noFill/>
          </a:ln>
        </p:spPr>
        <p:txBody>
          <a:bodyPr anchorCtr="0" anchor="b" bIns="0" lIns="0" spcFirstLastPara="1" rIns="0" wrap="square" tIns="0">
            <a:spAutoFit/>
          </a:bodyPr>
          <a:lstStyle>
            <a:lvl1pPr indent="0" lvl="0" marL="0" algn="l">
              <a:lnSpc>
                <a:spcPct val="100000"/>
              </a:lnSpc>
              <a:spcBef>
                <a:spcPts val="0"/>
              </a:spcBef>
              <a:spcAft>
                <a:spcPts val="0"/>
              </a:spcAft>
              <a:buClr>
                <a:srgbClr val="081D4D"/>
              </a:buClr>
              <a:buSzPts val="600"/>
              <a:buFont typeface="Arial"/>
              <a:buNone/>
              <a:defRPr sz="600"/>
            </a:lvl1pPr>
            <a:lvl2pPr indent="0" lvl="1" marL="0" algn="l">
              <a:lnSpc>
                <a:spcPct val="100000"/>
              </a:lnSpc>
              <a:spcBef>
                <a:spcPts val="0"/>
              </a:spcBef>
              <a:spcAft>
                <a:spcPts val="0"/>
              </a:spcAft>
              <a:buClr>
                <a:srgbClr val="081D4D"/>
              </a:buClr>
              <a:buSzPts val="600"/>
              <a:buFont typeface="Arial"/>
              <a:buNone/>
              <a:defRPr sz="600"/>
            </a:lvl2pPr>
            <a:lvl3pPr indent="0" lvl="2" marL="0" algn="l">
              <a:lnSpc>
                <a:spcPct val="100000"/>
              </a:lnSpc>
              <a:spcBef>
                <a:spcPts val="0"/>
              </a:spcBef>
              <a:spcAft>
                <a:spcPts val="0"/>
              </a:spcAft>
              <a:buClr>
                <a:srgbClr val="081D4D"/>
              </a:buClr>
              <a:buSzPts val="600"/>
              <a:buFont typeface="Arial"/>
              <a:buNone/>
              <a:defRPr sz="600"/>
            </a:lvl3pPr>
            <a:lvl4pPr indent="0" lvl="3" marL="0" algn="l">
              <a:lnSpc>
                <a:spcPct val="100000"/>
              </a:lnSpc>
              <a:spcBef>
                <a:spcPts val="0"/>
              </a:spcBef>
              <a:spcAft>
                <a:spcPts val="0"/>
              </a:spcAft>
              <a:buClr>
                <a:srgbClr val="081D4D"/>
              </a:buClr>
              <a:buSzPts val="600"/>
              <a:buFont typeface="Arial"/>
              <a:buNone/>
              <a:defRPr sz="600"/>
            </a:lvl4pPr>
            <a:lvl5pPr indent="0" lvl="4" marL="0" algn="l">
              <a:lnSpc>
                <a:spcPct val="100000"/>
              </a:lnSpc>
              <a:spcBef>
                <a:spcPts val="0"/>
              </a:spcBef>
              <a:spcAft>
                <a:spcPts val="0"/>
              </a:spcAft>
              <a:buClr>
                <a:srgbClr val="081D4D"/>
              </a:buClr>
              <a:buSzPts val="600"/>
              <a:buFont typeface="Arial"/>
              <a:buNone/>
              <a:defRPr sz="600"/>
            </a:lvl5pPr>
            <a:lvl6pPr indent="0" lvl="5" marL="0" algn="l">
              <a:lnSpc>
                <a:spcPct val="100000"/>
              </a:lnSpc>
              <a:spcBef>
                <a:spcPts val="0"/>
              </a:spcBef>
              <a:spcAft>
                <a:spcPts val="0"/>
              </a:spcAft>
              <a:buClr>
                <a:srgbClr val="081D4D"/>
              </a:buClr>
              <a:buSzPts val="600"/>
              <a:buFont typeface="Arial"/>
              <a:buNone/>
              <a:defRPr sz="600"/>
            </a:lvl6pPr>
            <a:lvl7pPr indent="0" lvl="6" marL="0" algn="l">
              <a:lnSpc>
                <a:spcPct val="100000"/>
              </a:lnSpc>
              <a:spcBef>
                <a:spcPts val="0"/>
              </a:spcBef>
              <a:spcAft>
                <a:spcPts val="0"/>
              </a:spcAft>
              <a:buClr>
                <a:srgbClr val="081D4D"/>
              </a:buClr>
              <a:buSzPts val="600"/>
              <a:buFont typeface="Arial"/>
              <a:buNone/>
              <a:defRPr sz="600"/>
            </a:lvl7pPr>
            <a:lvl8pPr indent="0" lvl="7" marL="0" algn="l">
              <a:lnSpc>
                <a:spcPct val="100000"/>
              </a:lnSpc>
              <a:spcBef>
                <a:spcPts val="0"/>
              </a:spcBef>
              <a:spcAft>
                <a:spcPts val="0"/>
              </a:spcAft>
              <a:buClr>
                <a:srgbClr val="081D4D"/>
              </a:buClr>
              <a:buSzPts val="600"/>
              <a:buFont typeface="Arial"/>
              <a:buNone/>
              <a:defRPr sz="600"/>
            </a:lvl8pPr>
            <a:lvl9pPr indent="0" lvl="8" marL="0" algn="l">
              <a:lnSpc>
                <a:spcPct val="100000"/>
              </a:lnSpc>
              <a:spcBef>
                <a:spcPts val="0"/>
              </a:spcBef>
              <a:spcAft>
                <a:spcPts val="0"/>
              </a:spcAft>
              <a:buClr>
                <a:srgbClr val="081D4D"/>
              </a:buClr>
              <a:buSzPts val="600"/>
              <a:buFont typeface="Arial"/>
              <a:buNone/>
              <a:defRPr sz="600"/>
            </a:lvl9pPr>
          </a:lstStyle>
          <a:p>
            <a:pPr indent="0" lvl="0" marL="0" rtl="0" algn="l">
              <a:spcBef>
                <a:spcPts val="0"/>
              </a:spcBef>
              <a:spcAft>
                <a:spcPts val="0"/>
              </a:spcAft>
              <a:buNone/>
            </a:pPr>
            <a:fld id="{00000000-1234-1234-1234-123412341234}" type="slidenum">
              <a:rPr lang="en-US"/>
              <a:t>‹#›</a:t>
            </a:fld>
            <a:endParaRPr/>
          </a:p>
        </p:txBody>
      </p:sp>
      <p:sp>
        <p:nvSpPr>
          <p:cNvPr id="180" name="Google Shape;180;p31"/>
          <p:cNvSpPr txBox="1"/>
          <p:nvPr>
            <p:ph type="title"/>
          </p:nvPr>
        </p:nvSpPr>
        <p:spPr>
          <a:xfrm>
            <a:off x="533398" y="276763"/>
            <a:ext cx="8069265" cy="552971"/>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rgbClr val="042E5E"/>
              </a:buClr>
              <a:buSzPts val="2200"/>
              <a:buFont typeface="Arial"/>
              <a:buNone/>
              <a:defRPr>
                <a:solidFill>
                  <a:srgbClr val="042E5E"/>
                </a:solidFil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p:txBody>
      </p:sp>
      <p:grpSp>
        <p:nvGrpSpPr>
          <p:cNvPr id="181" name="Google Shape;181;p31"/>
          <p:cNvGrpSpPr/>
          <p:nvPr/>
        </p:nvGrpSpPr>
        <p:grpSpPr>
          <a:xfrm>
            <a:off x="533400" y="1302005"/>
            <a:ext cx="956119" cy="764033"/>
            <a:chOff x="0" y="-1"/>
            <a:chExt cx="956118" cy="764032"/>
          </a:xfrm>
        </p:grpSpPr>
        <p:sp>
          <p:nvSpPr>
            <p:cNvPr id="182" name="Google Shape;182;p31"/>
            <p:cNvSpPr/>
            <p:nvPr/>
          </p:nvSpPr>
          <p:spPr>
            <a:xfrm>
              <a:off x="0" y="-1"/>
              <a:ext cx="956118" cy="764032"/>
            </a:xfrm>
            <a:prstGeom prst="rect">
              <a:avLst/>
            </a:prstGeom>
            <a:solidFill>
              <a:srgbClr val="081D4D"/>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FFFFFF"/>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83" name="Google Shape;183;p31"/>
            <p:cNvSpPr txBox="1"/>
            <p:nvPr/>
          </p:nvSpPr>
          <p:spPr>
            <a:xfrm>
              <a:off x="45720" y="45719"/>
              <a:ext cx="864679" cy="434341"/>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FFFFFF"/>
                </a:buClr>
                <a:buSzPts val="800"/>
                <a:buFont typeface="Arial Narrow"/>
                <a:buNone/>
              </a:pPr>
              <a:r>
                <a:rPr b="0" i="0" lang="en-US" sz="800" u="none" cap="none" strike="noStrike">
                  <a:solidFill>
                    <a:srgbClr val="FFFFFF"/>
                  </a:solidFill>
                  <a:latin typeface="Arial Narrow"/>
                  <a:ea typeface="Arial Narrow"/>
                  <a:cs typeface="Arial Narrow"/>
                  <a:sym typeface="Arial Narrow"/>
                </a:rPr>
                <a:t>PANTONE 2768</a:t>
              </a:r>
              <a:endParaRPr/>
            </a:p>
            <a:p>
              <a:pPr indent="0" lvl="0" marL="0" marR="0" rtl="0" algn="l">
                <a:lnSpc>
                  <a:spcPct val="100000"/>
                </a:lnSpc>
                <a:spcBef>
                  <a:spcPts val="0"/>
                </a:spcBef>
                <a:spcAft>
                  <a:spcPts val="0"/>
                </a:spcAft>
                <a:buClr>
                  <a:srgbClr val="FFFFFF"/>
                </a:buClr>
                <a:buSzPts val="800"/>
                <a:buFont typeface="Arial Narrow"/>
                <a:buNone/>
              </a:pPr>
              <a:r>
                <a:rPr b="0" i="0" lang="en-US" sz="800" u="none" cap="none" strike="noStrike">
                  <a:solidFill>
                    <a:srgbClr val="FFFFFF"/>
                  </a:solidFill>
                  <a:latin typeface="Arial Narrow"/>
                  <a:ea typeface="Arial Narrow"/>
                  <a:cs typeface="Arial Narrow"/>
                  <a:sym typeface="Arial Narrow"/>
                </a:rPr>
                <a:t>R=8 G=29 B=77</a:t>
              </a:r>
              <a:endParaRPr/>
            </a:p>
            <a:p>
              <a:pPr indent="0" lvl="0" marL="0" marR="0" rtl="0" algn="l">
                <a:lnSpc>
                  <a:spcPct val="100000"/>
                </a:lnSpc>
                <a:spcBef>
                  <a:spcPts val="0"/>
                </a:spcBef>
                <a:spcAft>
                  <a:spcPts val="0"/>
                </a:spcAft>
                <a:buClr>
                  <a:srgbClr val="FFFFFF"/>
                </a:buClr>
                <a:buSzPts val="800"/>
                <a:buFont typeface="Arial Narrow"/>
                <a:buNone/>
              </a:pPr>
              <a:r>
                <a:rPr b="0" i="0" lang="en-US" sz="800" u="none" cap="none" strike="noStrike">
                  <a:solidFill>
                    <a:srgbClr val="FFFFFF"/>
                  </a:solidFill>
                  <a:latin typeface="Arial Narrow"/>
                  <a:ea typeface="Arial Narrow"/>
                  <a:cs typeface="Arial Narrow"/>
                  <a:sym typeface="Arial Narrow"/>
                </a:rPr>
                <a:t>#081D4D</a:t>
              </a:r>
              <a:endParaRPr/>
            </a:p>
          </p:txBody>
        </p:sp>
      </p:grpSp>
      <p:grpSp>
        <p:nvGrpSpPr>
          <p:cNvPr id="184" name="Google Shape;184;p31"/>
          <p:cNvGrpSpPr/>
          <p:nvPr/>
        </p:nvGrpSpPr>
        <p:grpSpPr>
          <a:xfrm>
            <a:off x="1489518" y="1302006"/>
            <a:ext cx="956120" cy="822961"/>
            <a:chOff x="0" y="0"/>
            <a:chExt cx="956118" cy="822960"/>
          </a:xfrm>
        </p:grpSpPr>
        <p:sp>
          <p:nvSpPr>
            <p:cNvPr id="185" name="Google Shape;185;p31"/>
            <p:cNvSpPr/>
            <p:nvPr/>
          </p:nvSpPr>
          <p:spPr>
            <a:xfrm>
              <a:off x="0" y="0"/>
              <a:ext cx="956118" cy="764031"/>
            </a:xfrm>
            <a:prstGeom prst="rect">
              <a:avLst/>
            </a:prstGeom>
            <a:solidFill>
              <a:srgbClr val="FF600A"/>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FFFFFF"/>
                </a:buClr>
                <a:buSzPts val="800"/>
                <a:buFont typeface="Arial Narrow"/>
                <a:buNone/>
              </a:pPr>
              <a:r>
                <a:t/>
              </a:r>
              <a:endParaRPr b="0" i="0" sz="800" u="none" cap="none" strike="noStrike">
                <a:solidFill>
                  <a:srgbClr val="FFFFFF"/>
                </a:solidFill>
                <a:latin typeface="Arial Narrow"/>
                <a:ea typeface="Arial Narrow"/>
                <a:cs typeface="Arial Narrow"/>
                <a:sym typeface="Arial Narrow"/>
              </a:endParaRPr>
            </a:p>
          </p:txBody>
        </p:sp>
        <p:sp>
          <p:nvSpPr>
            <p:cNvPr id="186" name="Google Shape;186;p31"/>
            <p:cNvSpPr txBox="1"/>
            <p:nvPr/>
          </p:nvSpPr>
          <p:spPr>
            <a:xfrm>
              <a:off x="45719" y="45719"/>
              <a:ext cx="864680" cy="777241"/>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FFFFFF"/>
                </a:buClr>
                <a:buSzPts val="800"/>
                <a:buFont typeface="Arial Narrow"/>
                <a:buNone/>
              </a:pPr>
              <a:r>
                <a:rPr b="0" i="0" lang="en-US" sz="800" u="none" cap="none" strike="noStrike">
                  <a:solidFill>
                    <a:srgbClr val="FFFFFF"/>
                  </a:solidFill>
                  <a:latin typeface="Arial Narrow"/>
                  <a:ea typeface="Arial Narrow"/>
                  <a:cs typeface="Arial Narrow"/>
                  <a:sym typeface="Arial Narrow"/>
                </a:rPr>
                <a:t>PANTONE 1585</a:t>
              </a:r>
              <a:endParaRPr/>
            </a:p>
            <a:p>
              <a:pPr indent="0" lvl="0" marL="0" marR="0" rtl="0" algn="l">
                <a:lnSpc>
                  <a:spcPct val="100000"/>
                </a:lnSpc>
                <a:spcBef>
                  <a:spcPts val="0"/>
                </a:spcBef>
                <a:spcAft>
                  <a:spcPts val="0"/>
                </a:spcAft>
                <a:buClr>
                  <a:srgbClr val="FFFFFF"/>
                </a:buClr>
                <a:buSzPts val="800"/>
                <a:buFont typeface="Arial Narrow"/>
                <a:buNone/>
              </a:pPr>
              <a:r>
                <a:rPr b="0" i="0" lang="en-US" sz="800" u="none" cap="none" strike="noStrike">
                  <a:solidFill>
                    <a:srgbClr val="FFFFFF"/>
                  </a:solidFill>
                  <a:latin typeface="Arial Narrow"/>
                  <a:ea typeface="Arial Narrow"/>
                  <a:cs typeface="Arial Narrow"/>
                  <a:sym typeface="Arial Narrow"/>
                </a:rPr>
                <a:t>R=255 G=96 B=10</a:t>
              </a:r>
              <a:endParaRPr/>
            </a:p>
            <a:p>
              <a:pPr indent="0" lvl="0" marL="0" marR="0" rtl="0" algn="l">
                <a:lnSpc>
                  <a:spcPct val="100000"/>
                </a:lnSpc>
                <a:spcBef>
                  <a:spcPts val="0"/>
                </a:spcBef>
                <a:spcAft>
                  <a:spcPts val="0"/>
                </a:spcAft>
                <a:buClr>
                  <a:srgbClr val="FFFFFF"/>
                </a:buClr>
                <a:buSzPts val="800"/>
                <a:buFont typeface="Arial Narrow"/>
                <a:buNone/>
              </a:pPr>
              <a:r>
                <a:rPr b="0" i="0" lang="en-US" sz="800" u="none" cap="none" strike="noStrike">
                  <a:solidFill>
                    <a:srgbClr val="FFFFFF"/>
                  </a:solidFill>
                  <a:latin typeface="Arial Narrow"/>
                  <a:ea typeface="Arial Narrow"/>
                  <a:cs typeface="Arial Narrow"/>
                  <a:sym typeface="Arial Narrow"/>
                </a:rPr>
                <a:t>#FF600A</a:t>
              </a:r>
              <a:endParaRPr/>
            </a:p>
            <a:p>
              <a:pPr indent="0" lvl="0" marL="0" marR="0" rtl="0" algn="l">
                <a:lnSpc>
                  <a:spcPct val="100000"/>
                </a:lnSpc>
                <a:spcBef>
                  <a:spcPts val="0"/>
                </a:spcBef>
                <a:spcAft>
                  <a:spcPts val="0"/>
                </a:spcAft>
                <a:buClr>
                  <a:srgbClr val="FFFFFF"/>
                </a:buClr>
                <a:buSzPts val="800"/>
                <a:buFont typeface="Arial Narrow"/>
                <a:buNone/>
              </a:pPr>
              <a:r>
                <a:t/>
              </a:r>
              <a:endParaRPr b="0" i="0" sz="800" u="none" cap="none" strike="noStrike">
                <a:solidFill>
                  <a:srgbClr val="FFFFFF"/>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FFFFFF"/>
                </a:buClr>
                <a:buSzPts val="800"/>
                <a:buFont typeface="Arial Narrow"/>
                <a:buNone/>
              </a:pPr>
              <a:r>
                <a:t/>
              </a:r>
              <a:endParaRPr b="0" i="0" sz="800" u="none" cap="none" strike="noStrike">
                <a:solidFill>
                  <a:srgbClr val="FFFFFF"/>
                </a:solidFill>
                <a:latin typeface="Arial Narrow"/>
                <a:ea typeface="Arial Narrow"/>
                <a:cs typeface="Arial Narrow"/>
                <a:sym typeface="Arial Narrow"/>
              </a:endParaRPr>
            </a:p>
          </p:txBody>
        </p:sp>
      </p:grpSp>
      <p:sp>
        <p:nvSpPr>
          <p:cNvPr id="187" name="Google Shape;187;p31"/>
          <p:cNvSpPr txBox="1"/>
          <p:nvPr/>
        </p:nvSpPr>
        <p:spPr>
          <a:xfrm>
            <a:off x="530777" y="1009562"/>
            <a:ext cx="1880810" cy="19738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81D4D"/>
              </a:buClr>
              <a:buSzPts val="1400"/>
              <a:buFont typeface="Arial"/>
              <a:buNone/>
            </a:pPr>
            <a:r>
              <a:rPr b="0" i="0" lang="en-US" sz="1400" u="none" cap="none" strike="noStrike">
                <a:solidFill>
                  <a:srgbClr val="081D4D"/>
                </a:solidFill>
                <a:latin typeface="Arial"/>
                <a:ea typeface="Arial"/>
                <a:cs typeface="Arial"/>
                <a:sym typeface="Arial"/>
              </a:rPr>
              <a:t>Primary Colors</a:t>
            </a:r>
            <a:endParaRPr/>
          </a:p>
        </p:txBody>
      </p:sp>
      <p:sp>
        <p:nvSpPr>
          <p:cNvPr id="188" name="Google Shape;188;p31"/>
          <p:cNvSpPr txBox="1"/>
          <p:nvPr/>
        </p:nvSpPr>
        <p:spPr>
          <a:xfrm>
            <a:off x="530777" y="2158251"/>
            <a:ext cx="1880810" cy="19738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81D4D"/>
              </a:buClr>
              <a:buSzPts val="1400"/>
              <a:buFont typeface="Arial"/>
              <a:buNone/>
            </a:pPr>
            <a:r>
              <a:rPr b="0" i="0" lang="en-US" sz="1400" u="none" cap="none" strike="noStrike">
                <a:solidFill>
                  <a:srgbClr val="081D4D"/>
                </a:solidFill>
                <a:latin typeface="Arial"/>
                <a:ea typeface="Arial"/>
                <a:cs typeface="Arial"/>
                <a:sym typeface="Arial"/>
              </a:rPr>
              <a:t>Accent Colors</a:t>
            </a:r>
            <a:endParaRPr/>
          </a:p>
        </p:txBody>
      </p:sp>
      <p:sp>
        <p:nvSpPr>
          <p:cNvPr id="189" name="Google Shape;189;p31"/>
          <p:cNvSpPr txBox="1"/>
          <p:nvPr/>
        </p:nvSpPr>
        <p:spPr>
          <a:xfrm>
            <a:off x="6845520" y="1009562"/>
            <a:ext cx="1880810" cy="19738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81D4D"/>
              </a:buClr>
              <a:buSzPts val="1400"/>
              <a:buFont typeface="Arial"/>
              <a:buNone/>
            </a:pPr>
            <a:r>
              <a:rPr b="0" i="0" lang="en-US" sz="1400" u="none" cap="none" strike="noStrike">
                <a:solidFill>
                  <a:srgbClr val="081D4D"/>
                </a:solidFill>
                <a:latin typeface="Arial"/>
                <a:ea typeface="Arial"/>
                <a:cs typeface="Arial"/>
                <a:sym typeface="Arial"/>
              </a:rPr>
              <a:t>Type</a:t>
            </a:r>
            <a:endParaRPr/>
          </a:p>
        </p:txBody>
      </p:sp>
      <p:sp>
        <p:nvSpPr>
          <p:cNvPr id="190" name="Google Shape;190;p31"/>
          <p:cNvSpPr txBox="1"/>
          <p:nvPr/>
        </p:nvSpPr>
        <p:spPr>
          <a:xfrm>
            <a:off x="6845520" y="1828169"/>
            <a:ext cx="1746030" cy="32106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81D4D"/>
              </a:buClr>
              <a:buSzPts val="2200"/>
              <a:buFont typeface="Arial"/>
              <a:buNone/>
            </a:pPr>
            <a:r>
              <a:rPr b="1" i="0" lang="en-US" sz="2200" u="none" cap="none" strike="noStrike">
                <a:solidFill>
                  <a:srgbClr val="081D4D"/>
                </a:solidFill>
                <a:latin typeface="Arial"/>
                <a:ea typeface="Arial"/>
                <a:cs typeface="Arial"/>
                <a:sym typeface="Arial"/>
              </a:rPr>
              <a:t>HEADLINE</a:t>
            </a:r>
            <a:endParaRPr/>
          </a:p>
        </p:txBody>
      </p:sp>
      <p:sp>
        <p:nvSpPr>
          <p:cNvPr id="191" name="Google Shape;191;p31"/>
          <p:cNvSpPr txBox="1"/>
          <p:nvPr/>
        </p:nvSpPr>
        <p:spPr>
          <a:xfrm>
            <a:off x="6845521" y="2178006"/>
            <a:ext cx="2011143" cy="19738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81D4D"/>
              </a:buClr>
              <a:buSzPts val="1400"/>
              <a:buFont typeface="Arial"/>
              <a:buNone/>
            </a:pPr>
            <a:r>
              <a:rPr b="0" i="0" lang="en-US" sz="1400" u="none" cap="none" strike="noStrike">
                <a:solidFill>
                  <a:srgbClr val="081D4D"/>
                </a:solidFill>
                <a:latin typeface="Arial"/>
                <a:ea typeface="Arial"/>
                <a:cs typeface="Arial"/>
                <a:sym typeface="Arial"/>
              </a:rPr>
              <a:t>Optional Second Head</a:t>
            </a:r>
            <a:endParaRPr/>
          </a:p>
        </p:txBody>
      </p:sp>
      <p:sp>
        <p:nvSpPr>
          <p:cNvPr id="192" name="Google Shape;192;p31"/>
          <p:cNvSpPr txBox="1"/>
          <p:nvPr/>
        </p:nvSpPr>
        <p:spPr>
          <a:xfrm>
            <a:off x="6845520" y="2716628"/>
            <a:ext cx="1746030" cy="19738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600A"/>
              </a:buClr>
              <a:buSzPts val="1400"/>
              <a:buFont typeface="Arial"/>
              <a:buNone/>
            </a:pPr>
            <a:r>
              <a:rPr b="1" i="0" lang="en-US" sz="1400" u="none" cap="none" strike="noStrike">
                <a:solidFill>
                  <a:srgbClr val="FF600A"/>
                </a:solidFill>
                <a:latin typeface="Arial"/>
                <a:ea typeface="Arial"/>
                <a:cs typeface="Arial"/>
                <a:sym typeface="Arial"/>
              </a:rPr>
              <a:t>Subhead</a:t>
            </a:r>
            <a:endParaRPr/>
          </a:p>
        </p:txBody>
      </p:sp>
      <p:sp>
        <p:nvSpPr>
          <p:cNvPr id="193" name="Google Shape;193;p31"/>
          <p:cNvSpPr txBox="1"/>
          <p:nvPr/>
        </p:nvSpPr>
        <p:spPr>
          <a:xfrm>
            <a:off x="6845520" y="3092764"/>
            <a:ext cx="1746030" cy="19738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81D4D"/>
              </a:buClr>
              <a:buSzPts val="1400"/>
              <a:buFont typeface="Arial"/>
              <a:buNone/>
            </a:pPr>
            <a:r>
              <a:rPr b="0" i="0" lang="en-US" sz="1400" u="none" cap="none" strike="noStrike">
                <a:solidFill>
                  <a:srgbClr val="081D4D"/>
                </a:solidFill>
                <a:latin typeface="Arial"/>
                <a:ea typeface="Arial"/>
                <a:cs typeface="Arial"/>
                <a:sym typeface="Arial"/>
              </a:rPr>
              <a:t>Body Text</a:t>
            </a:r>
            <a:endParaRPr/>
          </a:p>
        </p:txBody>
      </p:sp>
      <p:sp>
        <p:nvSpPr>
          <p:cNvPr id="194" name="Google Shape;194;p31"/>
          <p:cNvSpPr txBox="1"/>
          <p:nvPr/>
        </p:nvSpPr>
        <p:spPr>
          <a:xfrm>
            <a:off x="6845520" y="3423504"/>
            <a:ext cx="1746030" cy="197385"/>
          </a:xfrm>
          <a:prstGeom prst="rect">
            <a:avLst/>
          </a:prstGeom>
          <a:noFill/>
          <a:ln>
            <a:noFill/>
          </a:ln>
        </p:spPr>
        <p:txBody>
          <a:bodyPr anchorCtr="0" anchor="t" bIns="0" lIns="0" spcFirstLastPara="1" rIns="0" wrap="square" tIns="0">
            <a:spAutoFit/>
          </a:bodyPr>
          <a:lstStyle/>
          <a:p>
            <a:pPr indent="-182879" lvl="0" marL="182879" marR="0" rtl="0" algn="l">
              <a:lnSpc>
                <a:spcPct val="100000"/>
              </a:lnSpc>
              <a:spcBef>
                <a:spcPts val="0"/>
              </a:spcBef>
              <a:spcAft>
                <a:spcPts val="0"/>
              </a:spcAft>
              <a:buClr>
                <a:srgbClr val="081D4D"/>
              </a:buClr>
              <a:buSzPts val="1400"/>
              <a:buFont typeface="Arial"/>
              <a:buChar char="▪"/>
            </a:pPr>
            <a:r>
              <a:rPr b="0" i="0" lang="en-US" sz="1400" u="none" cap="none" strike="noStrike">
                <a:solidFill>
                  <a:srgbClr val="081D4D"/>
                </a:solidFill>
                <a:latin typeface="Arial"/>
                <a:ea typeface="Arial"/>
                <a:cs typeface="Arial"/>
                <a:sym typeface="Arial"/>
              </a:rPr>
              <a:t>Bullet</a:t>
            </a:r>
            <a:endParaRPr/>
          </a:p>
        </p:txBody>
      </p:sp>
      <p:sp>
        <p:nvSpPr>
          <p:cNvPr id="195" name="Google Shape;195;p31"/>
          <p:cNvSpPr txBox="1"/>
          <p:nvPr/>
        </p:nvSpPr>
        <p:spPr>
          <a:xfrm>
            <a:off x="5901592" y="2229694"/>
            <a:ext cx="619803" cy="135547"/>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chemeClr val="accent5"/>
              </a:buClr>
              <a:buSzPts val="1000"/>
              <a:buFont typeface="Arial"/>
              <a:buNone/>
            </a:pPr>
            <a:r>
              <a:rPr b="0" i="0" lang="en-US" sz="1000" u="none" cap="none" strike="noStrike">
                <a:solidFill>
                  <a:schemeClr val="accent5"/>
                </a:solidFill>
                <a:latin typeface="Arial"/>
                <a:ea typeface="Arial"/>
                <a:cs typeface="Arial"/>
                <a:sym typeface="Arial"/>
              </a:rPr>
              <a:t>Arial </a:t>
            </a:r>
            <a:endParaRPr/>
          </a:p>
        </p:txBody>
      </p:sp>
      <p:sp>
        <p:nvSpPr>
          <p:cNvPr id="196" name="Google Shape;196;p31"/>
          <p:cNvSpPr txBox="1"/>
          <p:nvPr/>
        </p:nvSpPr>
        <p:spPr>
          <a:xfrm>
            <a:off x="5743828" y="1912148"/>
            <a:ext cx="777566" cy="135547"/>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chemeClr val="accent5"/>
              </a:buClr>
              <a:buSzPts val="1000"/>
              <a:buFont typeface="Arial"/>
              <a:buNone/>
            </a:pPr>
            <a:r>
              <a:rPr b="0" i="0" lang="en-US" sz="1000" u="none" cap="none" strike="noStrike">
                <a:solidFill>
                  <a:schemeClr val="accent5"/>
                </a:solidFill>
                <a:latin typeface="Arial"/>
                <a:ea typeface="Arial"/>
                <a:cs typeface="Arial"/>
                <a:sym typeface="Arial"/>
              </a:rPr>
              <a:t>Arial Bold </a:t>
            </a:r>
            <a:endParaRPr/>
          </a:p>
        </p:txBody>
      </p:sp>
      <p:sp>
        <p:nvSpPr>
          <p:cNvPr id="197" name="Google Shape;197;p31"/>
          <p:cNvSpPr txBox="1"/>
          <p:nvPr/>
        </p:nvSpPr>
        <p:spPr>
          <a:xfrm>
            <a:off x="5788904" y="2762811"/>
            <a:ext cx="732491" cy="135546"/>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chemeClr val="accent5"/>
              </a:buClr>
              <a:buSzPts val="1000"/>
              <a:buFont typeface="Arial"/>
              <a:buNone/>
            </a:pPr>
            <a:r>
              <a:rPr b="0" i="0" lang="en-US" sz="1000" u="none" cap="none" strike="noStrike">
                <a:solidFill>
                  <a:schemeClr val="accent5"/>
                </a:solidFill>
                <a:latin typeface="Arial"/>
                <a:ea typeface="Arial"/>
                <a:cs typeface="Arial"/>
                <a:sym typeface="Arial"/>
              </a:rPr>
              <a:t>Arial  Bold </a:t>
            </a:r>
            <a:endParaRPr/>
          </a:p>
        </p:txBody>
      </p:sp>
      <p:sp>
        <p:nvSpPr>
          <p:cNvPr id="198" name="Google Shape;198;p31"/>
          <p:cNvSpPr txBox="1"/>
          <p:nvPr/>
        </p:nvSpPr>
        <p:spPr>
          <a:xfrm>
            <a:off x="6172050" y="3308739"/>
            <a:ext cx="349345" cy="135547"/>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chemeClr val="accent5"/>
              </a:buClr>
              <a:buSzPts val="1000"/>
              <a:buFont typeface="Arial"/>
              <a:buNone/>
            </a:pPr>
            <a:r>
              <a:rPr b="0" i="0" lang="en-US" sz="1000" u="none" cap="none" strike="noStrike">
                <a:solidFill>
                  <a:schemeClr val="accent5"/>
                </a:solidFill>
                <a:latin typeface="Arial"/>
                <a:ea typeface="Arial"/>
                <a:cs typeface="Arial"/>
                <a:sym typeface="Arial"/>
              </a:rPr>
              <a:t>Arial </a:t>
            </a:r>
            <a:endParaRPr/>
          </a:p>
        </p:txBody>
      </p:sp>
      <p:sp>
        <p:nvSpPr>
          <p:cNvPr id="199" name="Google Shape;199;p31"/>
          <p:cNvSpPr txBox="1"/>
          <p:nvPr/>
        </p:nvSpPr>
        <p:spPr>
          <a:xfrm>
            <a:off x="6845520" y="1302006"/>
            <a:ext cx="1746030" cy="4064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600A"/>
              </a:buClr>
              <a:buSzPts val="2800"/>
              <a:buFont typeface="Trebuchet MS"/>
              <a:buNone/>
            </a:pPr>
            <a:r>
              <a:rPr b="1" i="0" lang="en-US" sz="2800" u="none" cap="none" strike="noStrike">
                <a:solidFill>
                  <a:srgbClr val="FF600A"/>
                </a:solidFill>
                <a:latin typeface="Trebuchet MS"/>
                <a:ea typeface="Trebuchet MS"/>
                <a:cs typeface="Trebuchet MS"/>
                <a:sym typeface="Trebuchet MS"/>
              </a:rPr>
              <a:t>TITLE</a:t>
            </a:r>
            <a:endParaRPr/>
          </a:p>
        </p:txBody>
      </p:sp>
      <p:sp>
        <p:nvSpPr>
          <p:cNvPr id="200" name="Google Shape;200;p31"/>
          <p:cNvSpPr txBox="1"/>
          <p:nvPr/>
        </p:nvSpPr>
        <p:spPr>
          <a:xfrm>
            <a:off x="5569813" y="1443164"/>
            <a:ext cx="951581" cy="135546"/>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chemeClr val="accent5"/>
              </a:buClr>
              <a:buSzPts val="1000"/>
              <a:buFont typeface="Arial"/>
              <a:buNone/>
            </a:pPr>
            <a:r>
              <a:rPr b="0" i="0" lang="en-US" sz="1000" u="none" cap="none" strike="noStrike">
                <a:solidFill>
                  <a:schemeClr val="accent5"/>
                </a:solidFill>
                <a:latin typeface="Arial"/>
                <a:ea typeface="Arial"/>
                <a:cs typeface="Arial"/>
                <a:sym typeface="Arial"/>
              </a:rPr>
              <a:t>Trebuchet Bold</a:t>
            </a:r>
            <a:endParaRPr/>
          </a:p>
        </p:txBody>
      </p:sp>
      <p:cxnSp>
        <p:nvCxnSpPr>
          <p:cNvPr id="201" name="Google Shape;201;p31"/>
          <p:cNvCxnSpPr/>
          <p:nvPr/>
        </p:nvCxnSpPr>
        <p:spPr>
          <a:xfrm>
            <a:off x="6692437" y="1892829"/>
            <a:ext cx="1" cy="201057"/>
          </a:xfrm>
          <a:prstGeom prst="straightConnector1">
            <a:avLst/>
          </a:prstGeom>
          <a:noFill/>
          <a:ln cap="flat" cmpd="sng" w="9525">
            <a:solidFill>
              <a:schemeClr val="accent5"/>
            </a:solidFill>
            <a:prstDash val="solid"/>
            <a:round/>
            <a:headEnd len="sm" w="sm" type="none"/>
            <a:tailEnd len="sm" w="sm" type="none"/>
          </a:ln>
        </p:spPr>
      </p:cxnSp>
      <p:cxnSp>
        <p:nvCxnSpPr>
          <p:cNvPr id="202" name="Google Shape;202;p31"/>
          <p:cNvCxnSpPr/>
          <p:nvPr/>
        </p:nvCxnSpPr>
        <p:spPr>
          <a:xfrm>
            <a:off x="6692437" y="2198702"/>
            <a:ext cx="1" cy="201057"/>
          </a:xfrm>
          <a:prstGeom prst="straightConnector1">
            <a:avLst/>
          </a:prstGeom>
          <a:noFill/>
          <a:ln cap="flat" cmpd="sng" w="9525">
            <a:solidFill>
              <a:schemeClr val="accent5"/>
            </a:solidFill>
            <a:prstDash val="solid"/>
            <a:round/>
            <a:headEnd len="sm" w="sm" type="none"/>
            <a:tailEnd len="sm" w="sm" type="none"/>
          </a:ln>
        </p:spPr>
      </p:cxnSp>
      <p:cxnSp>
        <p:nvCxnSpPr>
          <p:cNvPr id="203" name="Google Shape;203;p31"/>
          <p:cNvCxnSpPr/>
          <p:nvPr/>
        </p:nvCxnSpPr>
        <p:spPr>
          <a:xfrm>
            <a:off x="6692437" y="2726736"/>
            <a:ext cx="1" cy="201057"/>
          </a:xfrm>
          <a:prstGeom prst="straightConnector1">
            <a:avLst/>
          </a:prstGeom>
          <a:noFill/>
          <a:ln cap="flat" cmpd="sng" w="9525">
            <a:solidFill>
              <a:schemeClr val="accent5"/>
            </a:solidFill>
            <a:prstDash val="solid"/>
            <a:round/>
            <a:headEnd len="sm" w="sm" type="none"/>
            <a:tailEnd len="sm" w="sm" type="none"/>
          </a:ln>
        </p:spPr>
      </p:cxnSp>
      <p:cxnSp>
        <p:nvCxnSpPr>
          <p:cNvPr id="204" name="Google Shape;204;p31"/>
          <p:cNvCxnSpPr/>
          <p:nvPr/>
        </p:nvCxnSpPr>
        <p:spPr>
          <a:xfrm>
            <a:off x="6692437" y="3132419"/>
            <a:ext cx="1" cy="506530"/>
          </a:xfrm>
          <a:prstGeom prst="straightConnector1">
            <a:avLst/>
          </a:prstGeom>
          <a:noFill/>
          <a:ln cap="flat" cmpd="sng" w="9525">
            <a:solidFill>
              <a:schemeClr val="accent5"/>
            </a:solidFill>
            <a:prstDash val="solid"/>
            <a:round/>
            <a:headEnd len="sm" w="sm" type="none"/>
            <a:tailEnd len="sm" w="sm" type="none"/>
          </a:ln>
        </p:spPr>
      </p:cxnSp>
      <p:cxnSp>
        <p:nvCxnSpPr>
          <p:cNvPr id="205" name="Google Shape;205;p31"/>
          <p:cNvCxnSpPr/>
          <p:nvPr/>
        </p:nvCxnSpPr>
        <p:spPr>
          <a:xfrm>
            <a:off x="6692437" y="1409871"/>
            <a:ext cx="1" cy="236473"/>
          </a:xfrm>
          <a:prstGeom prst="straightConnector1">
            <a:avLst/>
          </a:prstGeom>
          <a:noFill/>
          <a:ln cap="flat" cmpd="sng" w="9525">
            <a:solidFill>
              <a:schemeClr val="accent5"/>
            </a:solidFill>
            <a:prstDash val="solid"/>
            <a:round/>
            <a:headEnd len="sm" w="sm" type="none"/>
            <a:tailEnd len="sm" w="sm" type="none"/>
          </a:ln>
        </p:spPr>
      </p:cxnSp>
      <p:sp>
        <p:nvSpPr>
          <p:cNvPr id="206" name="Google Shape;206;p31"/>
          <p:cNvSpPr txBox="1"/>
          <p:nvPr/>
        </p:nvSpPr>
        <p:spPr>
          <a:xfrm>
            <a:off x="530777" y="3309718"/>
            <a:ext cx="1880810" cy="19738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81D4D"/>
              </a:buClr>
              <a:buSzPts val="1400"/>
              <a:buFont typeface="Arial"/>
              <a:buNone/>
            </a:pPr>
            <a:r>
              <a:rPr b="0" i="0" lang="en-US" sz="1400" u="none" cap="none" strike="noStrike">
                <a:solidFill>
                  <a:srgbClr val="081D4D"/>
                </a:solidFill>
                <a:latin typeface="Arial"/>
                <a:ea typeface="Arial"/>
                <a:cs typeface="Arial"/>
                <a:sym typeface="Arial"/>
              </a:rPr>
              <a:t>Chart Color Sequence</a:t>
            </a:r>
            <a:endParaRPr/>
          </a:p>
        </p:txBody>
      </p:sp>
      <p:grpSp>
        <p:nvGrpSpPr>
          <p:cNvPr id="207" name="Google Shape;207;p31"/>
          <p:cNvGrpSpPr/>
          <p:nvPr/>
        </p:nvGrpSpPr>
        <p:grpSpPr>
          <a:xfrm>
            <a:off x="522961" y="3581715"/>
            <a:ext cx="1789093" cy="993934"/>
            <a:chOff x="-1" y="0"/>
            <a:chExt cx="1789092" cy="993932"/>
          </a:xfrm>
        </p:grpSpPr>
        <p:sp>
          <p:nvSpPr>
            <p:cNvPr id="208" name="Google Shape;208;p31"/>
            <p:cNvSpPr/>
            <p:nvPr/>
          </p:nvSpPr>
          <p:spPr>
            <a:xfrm>
              <a:off x="143552" y="204496"/>
              <a:ext cx="147888" cy="789436"/>
            </a:xfrm>
            <a:prstGeom prst="rect">
              <a:avLst/>
            </a:pr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FFFFFF"/>
                </a:buClr>
                <a:buSzPts val="600"/>
                <a:buFont typeface="Arial Narrow"/>
                <a:buNone/>
              </a:pPr>
              <a:r>
                <a:t/>
              </a:r>
              <a:endParaRPr b="0" i="0" sz="600" u="none" cap="none" strike="noStrike">
                <a:solidFill>
                  <a:srgbClr val="FFFFFF"/>
                </a:solidFill>
                <a:latin typeface="Arial Narrow"/>
                <a:ea typeface="Arial Narrow"/>
                <a:cs typeface="Arial Narrow"/>
                <a:sym typeface="Arial Narrow"/>
              </a:endParaRPr>
            </a:p>
          </p:txBody>
        </p:sp>
        <p:sp>
          <p:nvSpPr>
            <p:cNvPr id="209" name="Google Shape;209;p31"/>
            <p:cNvSpPr/>
            <p:nvPr/>
          </p:nvSpPr>
          <p:spPr>
            <a:xfrm>
              <a:off x="415556" y="103192"/>
              <a:ext cx="147888" cy="890740"/>
            </a:xfrm>
            <a:prstGeom prst="rect">
              <a:avLst/>
            </a:prstGeom>
            <a:solidFill>
              <a:schemeClr val="accent2"/>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FFFFFF"/>
                </a:buClr>
                <a:buSzPts val="600"/>
                <a:buFont typeface="Arial Narrow"/>
                <a:buNone/>
              </a:pPr>
              <a:r>
                <a:t/>
              </a:r>
              <a:endParaRPr b="0" i="0" sz="600" u="none" cap="none" strike="noStrike">
                <a:solidFill>
                  <a:srgbClr val="FFFFFF"/>
                </a:solidFill>
                <a:latin typeface="Arial Narrow"/>
                <a:ea typeface="Arial Narrow"/>
                <a:cs typeface="Arial Narrow"/>
                <a:sym typeface="Arial Narrow"/>
              </a:endParaRPr>
            </a:p>
          </p:txBody>
        </p:sp>
        <p:sp>
          <p:nvSpPr>
            <p:cNvPr id="210" name="Google Shape;210;p31"/>
            <p:cNvSpPr/>
            <p:nvPr/>
          </p:nvSpPr>
          <p:spPr>
            <a:xfrm>
              <a:off x="687562" y="282946"/>
              <a:ext cx="147888" cy="710985"/>
            </a:xfrm>
            <a:prstGeom prst="rect">
              <a:avLst/>
            </a:prstGeom>
            <a:solidFill>
              <a:srgbClr val="081D4D"/>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FFFFFF"/>
                </a:buClr>
                <a:buSzPts val="600"/>
                <a:buFont typeface="Arial Narrow"/>
                <a:buNone/>
              </a:pPr>
              <a:r>
                <a:t/>
              </a:r>
              <a:endParaRPr b="0" i="0" sz="600" u="none" cap="none" strike="noStrike">
                <a:solidFill>
                  <a:srgbClr val="FFFFFF"/>
                </a:solidFill>
                <a:latin typeface="Arial Narrow"/>
                <a:ea typeface="Arial Narrow"/>
                <a:cs typeface="Arial Narrow"/>
                <a:sym typeface="Arial Narrow"/>
              </a:endParaRPr>
            </a:p>
          </p:txBody>
        </p:sp>
        <p:sp>
          <p:nvSpPr>
            <p:cNvPr id="211" name="Google Shape;211;p31"/>
            <p:cNvSpPr/>
            <p:nvPr/>
          </p:nvSpPr>
          <p:spPr>
            <a:xfrm>
              <a:off x="959567" y="153374"/>
              <a:ext cx="147888" cy="840558"/>
            </a:xfrm>
            <a:prstGeom prst="rect">
              <a:avLst/>
            </a:prstGeom>
            <a:solidFill>
              <a:schemeClr val="accent4"/>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FFFFFF"/>
                </a:buClr>
                <a:buSzPts val="600"/>
                <a:buFont typeface="Arial Narrow"/>
                <a:buNone/>
              </a:pPr>
              <a:r>
                <a:t/>
              </a:r>
              <a:endParaRPr b="0" i="0" sz="600" u="none" cap="none" strike="noStrike">
                <a:solidFill>
                  <a:srgbClr val="FFFFFF"/>
                </a:solidFill>
                <a:latin typeface="Arial Narrow"/>
                <a:ea typeface="Arial Narrow"/>
                <a:cs typeface="Arial Narrow"/>
                <a:sym typeface="Arial Narrow"/>
              </a:endParaRPr>
            </a:p>
          </p:txBody>
        </p:sp>
        <p:sp>
          <p:nvSpPr>
            <p:cNvPr id="212" name="Google Shape;212;p31"/>
            <p:cNvSpPr/>
            <p:nvPr/>
          </p:nvSpPr>
          <p:spPr>
            <a:xfrm>
              <a:off x="1231572" y="204496"/>
              <a:ext cx="147888" cy="789436"/>
            </a:xfrm>
            <a:prstGeom prst="rect">
              <a:avLst/>
            </a:prstGeom>
            <a:solidFill>
              <a:schemeClr val="accent5"/>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FFFFFF"/>
                </a:buClr>
                <a:buSzPts val="600"/>
                <a:buFont typeface="Arial Narrow"/>
                <a:buNone/>
              </a:pPr>
              <a:r>
                <a:t/>
              </a:r>
              <a:endParaRPr b="0" i="0" sz="600" u="none" cap="none" strike="noStrike">
                <a:solidFill>
                  <a:srgbClr val="FFFFFF"/>
                </a:solidFill>
                <a:latin typeface="Arial Narrow"/>
                <a:ea typeface="Arial Narrow"/>
                <a:cs typeface="Arial Narrow"/>
                <a:sym typeface="Arial Narrow"/>
              </a:endParaRPr>
            </a:p>
          </p:txBody>
        </p:sp>
        <p:sp>
          <p:nvSpPr>
            <p:cNvPr id="213" name="Google Shape;213;p31"/>
            <p:cNvSpPr/>
            <p:nvPr/>
          </p:nvSpPr>
          <p:spPr>
            <a:xfrm>
              <a:off x="1503577" y="341560"/>
              <a:ext cx="147888" cy="652371"/>
            </a:xfrm>
            <a:prstGeom prst="rect">
              <a:avLst/>
            </a:prstGeom>
            <a:solidFill>
              <a:schemeClr val="accent6"/>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FFFFFF"/>
                </a:buClr>
                <a:buSzPts val="600"/>
                <a:buFont typeface="Arial Narrow"/>
                <a:buNone/>
              </a:pPr>
              <a:r>
                <a:t/>
              </a:r>
              <a:endParaRPr b="0" i="0" sz="600" u="none" cap="none" strike="noStrike">
                <a:solidFill>
                  <a:srgbClr val="FFFFFF"/>
                </a:solidFill>
                <a:latin typeface="Arial Narrow"/>
                <a:ea typeface="Arial Narrow"/>
                <a:cs typeface="Arial Narrow"/>
                <a:sym typeface="Arial Narrow"/>
              </a:endParaRPr>
            </a:p>
          </p:txBody>
        </p:sp>
        <p:cxnSp>
          <p:nvCxnSpPr>
            <p:cNvPr id="214" name="Google Shape;214;p31"/>
            <p:cNvCxnSpPr/>
            <p:nvPr/>
          </p:nvCxnSpPr>
          <p:spPr>
            <a:xfrm flipH="1">
              <a:off x="10437" y="0"/>
              <a:ext cx="1" cy="993931"/>
            </a:xfrm>
            <a:prstGeom prst="straightConnector1">
              <a:avLst/>
            </a:prstGeom>
            <a:noFill/>
            <a:ln cap="flat" cmpd="sng" w="25400">
              <a:solidFill>
                <a:srgbClr val="000000"/>
              </a:solidFill>
              <a:prstDash val="solid"/>
              <a:round/>
              <a:headEnd len="sm" w="sm" type="none"/>
              <a:tailEnd len="sm" w="sm" type="none"/>
            </a:ln>
          </p:spPr>
        </p:cxnSp>
        <p:cxnSp>
          <p:nvCxnSpPr>
            <p:cNvPr id="215" name="Google Shape;215;p31"/>
            <p:cNvCxnSpPr/>
            <p:nvPr/>
          </p:nvCxnSpPr>
          <p:spPr>
            <a:xfrm>
              <a:off x="-1" y="993931"/>
              <a:ext cx="1789092" cy="1"/>
            </a:xfrm>
            <a:prstGeom prst="straightConnector1">
              <a:avLst/>
            </a:prstGeom>
            <a:noFill/>
            <a:ln cap="flat" cmpd="sng" w="25400">
              <a:solidFill>
                <a:srgbClr val="000000"/>
              </a:solidFill>
              <a:prstDash val="solid"/>
              <a:round/>
              <a:headEnd len="sm" w="sm" type="none"/>
              <a:tailEnd len="sm" w="sm" type="none"/>
            </a:ln>
          </p:spPr>
        </p:cxnSp>
      </p:grpSp>
      <p:graphicFrame>
        <p:nvGraphicFramePr>
          <p:cNvPr id="216" name="Google Shape;216;p31"/>
          <p:cNvGraphicFramePr/>
          <p:nvPr/>
        </p:nvGraphicFramePr>
        <p:xfrm>
          <a:off x="2849116" y="3550790"/>
          <a:ext cx="2132116" cy="1041191"/>
        </p:xfrm>
        <a:graphic>
          <a:graphicData uri="http://schemas.openxmlformats.org/drawingml/2006/chart">
            <c:chart r:id="rId3"/>
          </a:graphicData>
        </a:graphic>
      </p:graphicFrame>
      <p:sp>
        <p:nvSpPr>
          <p:cNvPr id="217" name="Google Shape;217;p31"/>
          <p:cNvSpPr/>
          <p:nvPr/>
        </p:nvSpPr>
        <p:spPr>
          <a:xfrm>
            <a:off x="0" y="562773"/>
            <a:ext cx="208998" cy="205577"/>
          </a:xfrm>
          <a:prstGeom prst="rect">
            <a:avLst/>
          </a:prstGeom>
          <a:solidFill>
            <a:srgbClr val="FF600A"/>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FFFFFF"/>
              </a:solidFill>
              <a:latin typeface="Arial"/>
              <a:ea typeface="Arial"/>
              <a:cs typeface="Arial"/>
              <a:sym typeface="Arial"/>
            </a:endParaRPr>
          </a:p>
        </p:txBody>
      </p:sp>
      <p:grpSp>
        <p:nvGrpSpPr>
          <p:cNvPr id="218" name="Google Shape;218;p31"/>
          <p:cNvGrpSpPr/>
          <p:nvPr/>
        </p:nvGrpSpPr>
        <p:grpSpPr>
          <a:xfrm>
            <a:off x="530777" y="2467747"/>
            <a:ext cx="765904" cy="754762"/>
            <a:chOff x="-1" y="-1"/>
            <a:chExt cx="765903" cy="754761"/>
          </a:xfrm>
        </p:grpSpPr>
        <p:sp>
          <p:nvSpPr>
            <p:cNvPr id="219" name="Google Shape;219;p31"/>
            <p:cNvSpPr/>
            <p:nvPr/>
          </p:nvSpPr>
          <p:spPr>
            <a:xfrm>
              <a:off x="-1" y="-1"/>
              <a:ext cx="765903" cy="754761"/>
            </a:xfrm>
            <a:prstGeom prst="rect">
              <a:avLst/>
            </a:pr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FFFFFF"/>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20" name="Google Shape;220;p31"/>
            <p:cNvSpPr txBox="1"/>
            <p:nvPr/>
          </p:nvSpPr>
          <p:spPr>
            <a:xfrm>
              <a:off x="45719" y="45719"/>
              <a:ext cx="674462" cy="358141"/>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FFFFFF"/>
                </a:buClr>
                <a:buSzPts val="600"/>
                <a:buFont typeface="Arial Narrow"/>
                <a:buNone/>
              </a:pPr>
              <a:r>
                <a:rPr b="0" i="0" lang="en-US" sz="600" u="none" cap="none" strike="noStrike">
                  <a:solidFill>
                    <a:srgbClr val="FFFFFF"/>
                  </a:solidFill>
                  <a:latin typeface="Arial Narrow"/>
                  <a:ea typeface="Arial Narrow"/>
                  <a:cs typeface="Arial Narrow"/>
                  <a:sym typeface="Arial Narrow"/>
                </a:rPr>
                <a:t>PANTONE 716 C</a:t>
              </a:r>
              <a:endParaRPr/>
            </a:p>
            <a:p>
              <a:pPr indent="0" lvl="0" marL="0" marR="0" rtl="0" algn="l">
                <a:lnSpc>
                  <a:spcPct val="100000"/>
                </a:lnSpc>
                <a:spcBef>
                  <a:spcPts val="0"/>
                </a:spcBef>
                <a:spcAft>
                  <a:spcPts val="0"/>
                </a:spcAft>
                <a:buClr>
                  <a:srgbClr val="FFFFFF"/>
                </a:buClr>
                <a:buSzPts val="600"/>
                <a:buFont typeface="Arial Narrow"/>
                <a:buNone/>
              </a:pPr>
              <a:r>
                <a:rPr b="0" i="0" lang="en-US" sz="600" u="none" cap="none" strike="noStrike">
                  <a:solidFill>
                    <a:srgbClr val="FFFFFF"/>
                  </a:solidFill>
                  <a:latin typeface="Arial Narrow"/>
                  <a:ea typeface="Arial Narrow"/>
                  <a:cs typeface="Arial Narrow"/>
                  <a:sym typeface="Arial Narrow"/>
                </a:rPr>
                <a:t>R=234 G=118 B=3</a:t>
              </a:r>
              <a:endParaRPr/>
            </a:p>
            <a:p>
              <a:pPr indent="0" lvl="0" marL="0" marR="0" rtl="0" algn="l">
                <a:lnSpc>
                  <a:spcPct val="100000"/>
                </a:lnSpc>
                <a:spcBef>
                  <a:spcPts val="0"/>
                </a:spcBef>
                <a:spcAft>
                  <a:spcPts val="0"/>
                </a:spcAft>
                <a:buClr>
                  <a:srgbClr val="FFFFFF"/>
                </a:buClr>
                <a:buSzPts val="600"/>
                <a:buFont typeface="Arial Narrow"/>
                <a:buNone/>
              </a:pPr>
              <a:r>
                <a:rPr b="0" i="0" lang="en-US" sz="600" u="none" cap="none" strike="noStrike">
                  <a:solidFill>
                    <a:srgbClr val="FFFFFF"/>
                  </a:solidFill>
                  <a:latin typeface="Arial Narrow"/>
                  <a:ea typeface="Arial Narrow"/>
                  <a:cs typeface="Arial Narrow"/>
                  <a:sym typeface="Arial Narrow"/>
                </a:rPr>
                <a:t>#EA7603</a:t>
              </a:r>
              <a:endParaRPr/>
            </a:p>
          </p:txBody>
        </p:sp>
      </p:grpSp>
      <p:grpSp>
        <p:nvGrpSpPr>
          <p:cNvPr id="221" name="Google Shape;221;p31"/>
          <p:cNvGrpSpPr/>
          <p:nvPr/>
        </p:nvGrpSpPr>
        <p:grpSpPr>
          <a:xfrm>
            <a:off x="1296677" y="2467747"/>
            <a:ext cx="765905" cy="754762"/>
            <a:chOff x="-1" y="-1"/>
            <a:chExt cx="765903" cy="754761"/>
          </a:xfrm>
        </p:grpSpPr>
        <p:sp>
          <p:nvSpPr>
            <p:cNvPr id="222" name="Google Shape;222;p31"/>
            <p:cNvSpPr/>
            <p:nvPr/>
          </p:nvSpPr>
          <p:spPr>
            <a:xfrm>
              <a:off x="-1" y="-1"/>
              <a:ext cx="765903" cy="754761"/>
            </a:xfrm>
            <a:prstGeom prst="rect">
              <a:avLst/>
            </a:prstGeom>
            <a:solidFill>
              <a:schemeClr val="accent2"/>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FFFFFF"/>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23" name="Google Shape;223;p31"/>
            <p:cNvSpPr txBox="1"/>
            <p:nvPr/>
          </p:nvSpPr>
          <p:spPr>
            <a:xfrm>
              <a:off x="45719" y="45719"/>
              <a:ext cx="674462" cy="358141"/>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FFFFFF"/>
                </a:buClr>
                <a:buSzPts val="600"/>
                <a:buFont typeface="Arial Narrow"/>
                <a:buNone/>
              </a:pPr>
              <a:r>
                <a:rPr b="0" i="0" lang="en-US" sz="600" u="none" cap="none" strike="noStrike">
                  <a:solidFill>
                    <a:srgbClr val="FFFFFF"/>
                  </a:solidFill>
                  <a:latin typeface="Arial Narrow"/>
                  <a:ea typeface="Arial Narrow"/>
                  <a:cs typeface="Arial Narrow"/>
                  <a:sym typeface="Arial Narrow"/>
                </a:rPr>
                <a:t>PANTONE 7408</a:t>
              </a:r>
              <a:endParaRPr/>
            </a:p>
            <a:p>
              <a:pPr indent="0" lvl="0" marL="0" marR="0" rtl="0" algn="l">
                <a:lnSpc>
                  <a:spcPct val="100000"/>
                </a:lnSpc>
                <a:spcBef>
                  <a:spcPts val="0"/>
                </a:spcBef>
                <a:spcAft>
                  <a:spcPts val="0"/>
                </a:spcAft>
                <a:buClr>
                  <a:srgbClr val="FFFFFF"/>
                </a:buClr>
                <a:buSzPts val="600"/>
                <a:buFont typeface="Arial Narrow"/>
                <a:buNone/>
              </a:pPr>
              <a:r>
                <a:rPr b="0" i="0" lang="en-US" sz="600" u="none" cap="none" strike="noStrike">
                  <a:solidFill>
                    <a:srgbClr val="FFFFFF"/>
                  </a:solidFill>
                  <a:latin typeface="Arial Narrow"/>
                  <a:ea typeface="Arial Narrow"/>
                  <a:cs typeface="Arial Narrow"/>
                  <a:sym typeface="Arial Narrow"/>
                </a:rPr>
                <a:t>R=247 G=191 B=10</a:t>
              </a:r>
              <a:endParaRPr/>
            </a:p>
            <a:p>
              <a:pPr indent="0" lvl="0" marL="0" marR="0" rtl="0" algn="l">
                <a:lnSpc>
                  <a:spcPct val="100000"/>
                </a:lnSpc>
                <a:spcBef>
                  <a:spcPts val="0"/>
                </a:spcBef>
                <a:spcAft>
                  <a:spcPts val="0"/>
                </a:spcAft>
                <a:buClr>
                  <a:srgbClr val="FFFFFF"/>
                </a:buClr>
                <a:buSzPts val="600"/>
                <a:buFont typeface="Arial Narrow"/>
                <a:buNone/>
              </a:pPr>
              <a:r>
                <a:rPr b="0" i="0" lang="en-US" sz="600" u="none" cap="none" strike="noStrike">
                  <a:solidFill>
                    <a:srgbClr val="FFFFFF"/>
                  </a:solidFill>
                  <a:latin typeface="Arial Narrow"/>
                  <a:ea typeface="Arial Narrow"/>
                  <a:cs typeface="Arial Narrow"/>
                  <a:sym typeface="Arial Narrow"/>
                </a:rPr>
                <a:t>#F7BF0A</a:t>
              </a:r>
              <a:endParaRPr/>
            </a:p>
          </p:txBody>
        </p:sp>
      </p:grpSp>
      <p:grpSp>
        <p:nvGrpSpPr>
          <p:cNvPr id="224" name="Google Shape;224;p31"/>
          <p:cNvGrpSpPr/>
          <p:nvPr/>
        </p:nvGrpSpPr>
        <p:grpSpPr>
          <a:xfrm>
            <a:off x="2062578" y="2467747"/>
            <a:ext cx="765904" cy="754762"/>
            <a:chOff x="-1" y="-1"/>
            <a:chExt cx="765903" cy="754761"/>
          </a:xfrm>
        </p:grpSpPr>
        <p:sp>
          <p:nvSpPr>
            <p:cNvPr id="225" name="Google Shape;225;p31"/>
            <p:cNvSpPr/>
            <p:nvPr/>
          </p:nvSpPr>
          <p:spPr>
            <a:xfrm>
              <a:off x="-1" y="-1"/>
              <a:ext cx="765903" cy="754761"/>
            </a:xfrm>
            <a:prstGeom prst="rect">
              <a:avLst/>
            </a:prstGeom>
            <a:solidFill>
              <a:schemeClr val="accent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FFFFFF"/>
                </a:buClr>
                <a:buSzPts val="600"/>
                <a:buFont typeface="Arial Narrow"/>
                <a:buNone/>
              </a:pPr>
              <a:r>
                <a:t/>
              </a:r>
              <a:endParaRPr b="0" i="0" sz="600" u="none" cap="none" strike="noStrike">
                <a:solidFill>
                  <a:srgbClr val="FFFFFF"/>
                </a:solidFill>
                <a:latin typeface="Arial Narrow"/>
                <a:ea typeface="Arial Narrow"/>
                <a:cs typeface="Arial Narrow"/>
                <a:sym typeface="Arial Narrow"/>
              </a:endParaRPr>
            </a:p>
          </p:txBody>
        </p:sp>
        <p:sp>
          <p:nvSpPr>
            <p:cNvPr id="226" name="Google Shape;226;p31"/>
            <p:cNvSpPr txBox="1"/>
            <p:nvPr/>
          </p:nvSpPr>
          <p:spPr>
            <a:xfrm>
              <a:off x="45719" y="45719"/>
              <a:ext cx="674462" cy="358141"/>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FFFFFF"/>
                </a:buClr>
                <a:buSzPts val="600"/>
                <a:buFont typeface="Arial Narrow"/>
                <a:buNone/>
              </a:pPr>
              <a:r>
                <a:rPr b="0" i="0" lang="en-US" sz="600" u="none" cap="none" strike="noStrike">
                  <a:solidFill>
                    <a:srgbClr val="FFFFFF"/>
                  </a:solidFill>
                  <a:latin typeface="Arial Narrow"/>
                  <a:ea typeface="Arial Narrow"/>
                  <a:cs typeface="Arial Narrow"/>
                  <a:sym typeface="Arial Narrow"/>
                </a:rPr>
                <a:t>PANTONE 3005</a:t>
              </a:r>
              <a:endParaRPr/>
            </a:p>
            <a:p>
              <a:pPr indent="0" lvl="0" marL="0" marR="0" rtl="0" algn="l">
                <a:lnSpc>
                  <a:spcPct val="100000"/>
                </a:lnSpc>
                <a:spcBef>
                  <a:spcPts val="0"/>
                </a:spcBef>
                <a:spcAft>
                  <a:spcPts val="0"/>
                </a:spcAft>
                <a:buClr>
                  <a:srgbClr val="FFFFFF"/>
                </a:buClr>
                <a:buSzPts val="600"/>
                <a:buFont typeface="Arial Narrow"/>
                <a:buNone/>
              </a:pPr>
              <a:r>
                <a:rPr b="0" i="0" lang="en-US" sz="600" u="none" cap="none" strike="noStrike">
                  <a:solidFill>
                    <a:srgbClr val="FFFFFF"/>
                  </a:solidFill>
                  <a:latin typeface="Arial Narrow"/>
                  <a:ea typeface="Arial Narrow"/>
                  <a:cs typeface="Arial Narrow"/>
                  <a:sym typeface="Arial Narrow"/>
                </a:rPr>
                <a:t>R=0 G=57 B=104</a:t>
              </a:r>
              <a:endParaRPr/>
            </a:p>
            <a:p>
              <a:pPr indent="0" lvl="0" marL="0" marR="0" rtl="0" algn="l">
                <a:lnSpc>
                  <a:spcPct val="100000"/>
                </a:lnSpc>
                <a:spcBef>
                  <a:spcPts val="0"/>
                </a:spcBef>
                <a:spcAft>
                  <a:spcPts val="0"/>
                </a:spcAft>
                <a:buClr>
                  <a:srgbClr val="FFFFFF"/>
                </a:buClr>
                <a:buSzPts val="600"/>
                <a:buFont typeface="Arial Narrow"/>
                <a:buNone/>
              </a:pPr>
              <a:r>
                <a:rPr b="0" i="0" lang="en-US" sz="600" u="none" cap="none" strike="noStrike">
                  <a:solidFill>
                    <a:srgbClr val="FFFFFF"/>
                  </a:solidFill>
                  <a:latin typeface="Arial Narrow"/>
                  <a:ea typeface="Arial Narrow"/>
                  <a:cs typeface="Arial Narrow"/>
                  <a:sym typeface="Arial Narrow"/>
                </a:rPr>
                <a:t>#003968</a:t>
              </a:r>
              <a:endParaRPr/>
            </a:p>
          </p:txBody>
        </p:sp>
      </p:grpSp>
      <p:grpSp>
        <p:nvGrpSpPr>
          <p:cNvPr id="227" name="Google Shape;227;p31"/>
          <p:cNvGrpSpPr/>
          <p:nvPr/>
        </p:nvGrpSpPr>
        <p:grpSpPr>
          <a:xfrm>
            <a:off x="2828479" y="2467747"/>
            <a:ext cx="765904" cy="754762"/>
            <a:chOff x="-1" y="-1"/>
            <a:chExt cx="765903" cy="754761"/>
          </a:xfrm>
        </p:grpSpPr>
        <p:sp>
          <p:nvSpPr>
            <p:cNvPr id="228" name="Google Shape;228;p31"/>
            <p:cNvSpPr/>
            <p:nvPr/>
          </p:nvSpPr>
          <p:spPr>
            <a:xfrm>
              <a:off x="-1" y="-1"/>
              <a:ext cx="765903" cy="754761"/>
            </a:xfrm>
            <a:prstGeom prst="rect">
              <a:avLst/>
            </a:prstGeom>
            <a:solidFill>
              <a:schemeClr val="accent4"/>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FFFFFF"/>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29" name="Google Shape;229;p31"/>
            <p:cNvSpPr txBox="1"/>
            <p:nvPr/>
          </p:nvSpPr>
          <p:spPr>
            <a:xfrm>
              <a:off x="45719" y="45719"/>
              <a:ext cx="674462" cy="358141"/>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FFFFFF"/>
                </a:buClr>
                <a:buSzPts val="600"/>
                <a:buFont typeface="Arial Narrow"/>
                <a:buNone/>
              </a:pPr>
              <a:r>
                <a:rPr b="0" i="0" lang="en-US" sz="600" u="none" cap="none" strike="noStrike">
                  <a:solidFill>
                    <a:srgbClr val="FFFFFF"/>
                  </a:solidFill>
                  <a:latin typeface="Arial Narrow"/>
                  <a:ea typeface="Arial Narrow"/>
                  <a:cs typeface="Arial Narrow"/>
                  <a:sym typeface="Arial Narrow"/>
                </a:rPr>
                <a:t>PANTONE 2995</a:t>
              </a:r>
              <a:endParaRPr/>
            </a:p>
            <a:p>
              <a:pPr indent="0" lvl="0" marL="0" marR="0" rtl="0" algn="l">
                <a:lnSpc>
                  <a:spcPct val="100000"/>
                </a:lnSpc>
                <a:spcBef>
                  <a:spcPts val="0"/>
                </a:spcBef>
                <a:spcAft>
                  <a:spcPts val="0"/>
                </a:spcAft>
                <a:buClr>
                  <a:srgbClr val="FFFFFF"/>
                </a:buClr>
                <a:buSzPts val="600"/>
                <a:buFont typeface="Arial Narrow"/>
                <a:buNone/>
              </a:pPr>
              <a:r>
                <a:rPr b="0" i="0" lang="en-US" sz="600" u="none" cap="none" strike="noStrike">
                  <a:solidFill>
                    <a:srgbClr val="FFFFFF"/>
                  </a:solidFill>
                  <a:latin typeface="Arial Narrow"/>
                  <a:ea typeface="Arial Narrow"/>
                  <a:cs typeface="Arial Narrow"/>
                  <a:sym typeface="Arial Narrow"/>
                </a:rPr>
                <a:t>R=0 G=119 B=205</a:t>
              </a:r>
              <a:endParaRPr/>
            </a:p>
            <a:p>
              <a:pPr indent="0" lvl="0" marL="0" marR="0" rtl="0" algn="l">
                <a:lnSpc>
                  <a:spcPct val="100000"/>
                </a:lnSpc>
                <a:spcBef>
                  <a:spcPts val="0"/>
                </a:spcBef>
                <a:spcAft>
                  <a:spcPts val="0"/>
                </a:spcAft>
                <a:buClr>
                  <a:srgbClr val="FFFFFF"/>
                </a:buClr>
                <a:buSzPts val="600"/>
                <a:buFont typeface="Arial Narrow"/>
                <a:buNone/>
              </a:pPr>
              <a:r>
                <a:rPr b="0" i="0" lang="en-US" sz="600" u="none" cap="none" strike="noStrike">
                  <a:solidFill>
                    <a:srgbClr val="FFFFFF"/>
                  </a:solidFill>
                  <a:latin typeface="Arial Narrow"/>
                  <a:ea typeface="Arial Narrow"/>
                  <a:cs typeface="Arial Narrow"/>
                  <a:sym typeface="Arial Narrow"/>
                </a:rPr>
                <a:t>#00A9EB</a:t>
              </a:r>
              <a:endParaRPr/>
            </a:p>
          </p:txBody>
        </p:sp>
      </p:grpSp>
      <p:grpSp>
        <p:nvGrpSpPr>
          <p:cNvPr id="230" name="Google Shape;230;p31"/>
          <p:cNvGrpSpPr/>
          <p:nvPr/>
        </p:nvGrpSpPr>
        <p:grpSpPr>
          <a:xfrm>
            <a:off x="3594378" y="2467747"/>
            <a:ext cx="765904" cy="754762"/>
            <a:chOff x="-1" y="-1"/>
            <a:chExt cx="765903" cy="754761"/>
          </a:xfrm>
        </p:grpSpPr>
        <p:sp>
          <p:nvSpPr>
            <p:cNvPr id="231" name="Google Shape;231;p31"/>
            <p:cNvSpPr/>
            <p:nvPr/>
          </p:nvSpPr>
          <p:spPr>
            <a:xfrm>
              <a:off x="-1" y="-1"/>
              <a:ext cx="765903" cy="754761"/>
            </a:xfrm>
            <a:prstGeom prst="rect">
              <a:avLst/>
            </a:prstGeom>
            <a:solidFill>
              <a:schemeClr val="accent5"/>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FFFFFF"/>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32" name="Google Shape;232;p31"/>
            <p:cNvSpPr txBox="1"/>
            <p:nvPr/>
          </p:nvSpPr>
          <p:spPr>
            <a:xfrm>
              <a:off x="45719" y="45719"/>
              <a:ext cx="674462" cy="535941"/>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FFFFFF"/>
                </a:buClr>
                <a:buSzPts val="600"/>
                <a:buFont typeface="Arial Narrow"/>
                <a:buNone/>
              </a:pPr>
              <a:r>
                <a:rPr b="0" i="0" lang="en-US" sz="600" u="none" cap="none" strike="noStrike">
                  <a:solidFill>
                    <a:srgbClr val="FFFFFF"/>
                  </a:solidFill>
                  <a:latin typeface="Arial Narrow"/>
                  <a:ea typeface="Arial Narrow"/>
                  <a:cs typeface="Arial Narrow"/>
                  <a:sym typeface="Arial Narrow"/>
                </a:rPr>
                <a:t>PANTONE </a:t>
              </a:r>
              <a:br>
                <a:rPr b="0" i="0" lang="en-US" sz="600" u="none" cap="none" strike="noStrike">
                  <a:solidFill>
                    <a:srgbClr val="FFFFFF"/>
                  </a:solidFill>
                  <a:latin typeface="Arial Narrow"/>
                  <a:ea typeface="Arial Narrow"/>
                  <a:cs typeface="Arial Narrow"/>
                  <a:sym typeface="Arial Narrow"/>
                </a:rPr>
              </a:br>
              <a:r>
                <a:rPr b="0" i="0" lang="en-US" sz="600" u="none" cap="none" strike="noStrike">
                  <a:solidFill>
                    <a:srgbClr val="FFFFFF"/>
                  </a:solidFill>
                  <a:latin typeface="Arial Narrow"/>
                  <a:ea typeface="Arial Narrow"/>
                  <a:cs typeface="Arial Narrow"/>
                  <a:sym typeface="Arial Narrow"/>
                </a:rPr>
                <a:t>Cool Gray 9 </a:t>
              </a:r>
              <a:endParaRPr/>
            </a:p>
            <a:p>
              <a:pPr indent="0" lvl="0" marL="0" marR="0" rtl="0" algn="l">
                <a:lnSpc>
                  <a:spcPct val="100000"/>
                </a:lnSpc>
                <a:spcBef>
                  <a:spcPts val="0"/>
                </a:spcBef>
                <a:spcAft>
                  <a:spcPts val="0"/>
                </a:spcAft>
                <a:buClr>
                  <a:srgbClr val="FFFFFF"/>
                </a:buClr>
                <a:buSzPts val="600"/>
                <a:buFont typeface="Arial Narrow"/>
                <a:buNone/>
              </a:pPr>
              <a:r>
                <a:rPr b="0" i="0" lang="en-US" sz="600" u="none" cap="none" strike="noStrike">
                  <a:solidFill>
                    <a:srgbClr val="FFFFFF"/>
                  </a:solidFill>
                  <a:latin typeface="Arial Narrow"/>
                  <a:ea typeface="Arial Narrow"/>
                  <a:cs typeface="Arial Narrow"/>
                  <a:sym typeface="Arial Narrow"/>
                </a:rPr>
                <a:t>R=117 G=121 B=130</a:t>
              </a:r>
              <a:endParaRPr/>
            </a:p>
            <a:p>
              <a:pPr indent="0" lvl="0" marL="0" marR="0" rtl="0" algn="l">
                <a:lnSpc>
                  <a:spcPct val="100000"/>
                </a:lnSpc>
                <a:spcBef>
                  <a:spcPts val="0"/>
                </a:spcBef>
                <a:spcAft>
                  <a:spcPts val="0"/>
                </a:spcAft>
                <a:buClr>
                  <a:srgbClr val="FFFFFF"/>
                </a:buClr>
                <a:buSzPts val="600"/>
                <a:buFont typeface="Arial Narrow"/>
                <a:buNone/>
              </a:pPr>
              <a:r>
                <a:rPr b="0" i="0" lang="en-US" sz="600" u="none" cap="none" strike="noStrike">
                  <a:solidFill>
                    <a:srgbClr val="FFFFFF"/>
                  </a:solidFill>
                  <a:latin typeface="Arial Narrow"/>
                  <a:ea typeface="Arial Narrow"/>
                  <a:cs typeface="Arial Narrow"/>
                  <a:sym typeface="Arial Narrow"/>
                </a:rPr>
                <a:t>#757982</a:t>
              </a:r>
              <a:endParaRPr/>
            </a:p>
          </p:txBody>
        </p:sp>
      </p:grpSp>
      <p:grpSp>
        <p:nvGrpSpPr>
          <p:cNvPr id="233" name="Google Shape;233;p31"/>
          <p:cNvGrpSpPr/>
          <p:nvPr/>
        </p:nvGrpSpPr>
        <p:grpSpPr>
          <a:xfrm>
            <a:off x="4356378" y="2467747"/>
            <a:ext cx="765904" cy="754762"/>
            <a:chOff x="-1" y="-1"/>
            <a:chExt cx="765903" cy="754761"/>
          </a:xfrm>
        </p:grpSpPr>
        <p:sp>
          <p:nvSpPr>
            <p:cNvPr id="234" name="Google Shape;234;p31"/>
            <p:cNvSpPr/>
            <p:nvPr/>
          </p:nvSpPr>
          <p:spPr>
            <a:xfrm>
              <a:off x="-1" y="-1"/>
              <a:ext cx="765903" cy="754761"/>
            </a:xfrm>
            <a:prstGeom prst="rect">
              <a:avLst/>
            </a:prstGeom>
            <a:solidFill>
              <a:schemeClr val="accent6"/>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FFFFFF"/>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35" name="Google Shape;235;p31"/>
            <p:cNvSpPr txBox="1"/>
            <p:nvPr/>
          </p:nvSpPr>
          <p:spPr>
            <a:xfrm>
              <a:off x="45719" y="45719"/>
              <a:ext cx="674462" cy="535941"/>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FFFFFF"/>
                </a:buClr>
                <a:buSzPts val="600"/>
                <a:buFont typeface="Arial Narrow"/>
                <a:buNone/>
              </a:pPr>
              <a:r>
                <a:rPr b="0" i="0" lang="en-US" sz="600" u="none" cap="none" strike="noStrike">
                  <a:solidFill>
                    <a:srgbClr val="FFFFFF"/>
                  </a:solidFill>
                  <a:latin typeface="Arial Narrow"/>
                  <a:ea typeface="Arial Narrow"/>
                  <a:cs typeface="Arial Narrow"/>
                  <a:sym typeface="Arial Narrow"/>
                </a:rPr>
                <a:t>PANTONE </a:t>
              </a:r>
              <a:br>
                <a:rPr b="0" i="0" lang="en-US" sz="600" u="none" cap="none" strike="noStrike">
                  <a:solidFill>
                    <a:srgbClr val="FFFFFF"/>
                  </a:solidFill>
                  <a:latin typeface="Arial Narrow"/>
                  <a:ea typeface="Arial Narrow"/>
                  <a:cs typeface="Arial Narrow"/>
                  <a:sym typeface="Arial Narrow"/>
                </a:rPr>
              </a:br>
              <a:r>
                <a:rPr b="0" i="0" lang="en-US" sz="600" u="none" cap="none" strike="noStrike">
                  <a:solidFill>
                    <a:srgbClr val="FFFFFF"/>
                  </a:solidFill>
                  <a:latin typeface="Arial Narrow"/>
                  <a:ea typeface="Arial Narrow"/>
                  <a:cs typeface="Arial Narrow"/>
                  <a:sym typeface="Arial Narrow"/>
                </a:rPr>
                <a:t>Cool Gray 6 </a:t>
              </a:r>
              <a:endParaRPr/>
            </a:p>
            <a:p>
              <a:pPr indent="0" lvl="0" marL="0" marR="0" rtl="0" algn="l">
                <a:lnSpc>
                  <a:spcPct val="100000"/>
                </a:lnSpc>
                <a:spcBef>
                  <a:spcPts val="0"/>
                </a:spcBef>
                <a:spcAft>
                  <a:spcPts val="0"/>
                </a:spcAft>
                <a:buClr>
                  <a:srgbClr val="FFFFFF"/>
                </a:buClr>
                <a:buSzPts val="600"/>
                <a:buFont typeface="Arial Narrow"/>
                <a:buNone/>
              </a:pPr>
              <a:r>
                <a:rPr b="0" i="0" lang="en-US" sz="600" u="none" cap="none" strike="noStrike">
                  <a:solidFill>
                    <a:srgbClr val="FFFFFF"/>
                  </a:solidFill>
                  <a:latin typeface="Arial Narrow"/>
                  <a:ea typeface="Arial Narrow"/>
                  <a:cs typeface="Arial Narrow"/>
                  <a:sym typeface="Arial Narrow"/>
                </a:rPr>
                <a:t>R=167 G=169 B=180</a:t>
              </a:r>
              <a:endParaRPr/>
            </a:p>
            <a:p>
              <a:pPr indent="0" lvl="0" marL="0" marR="0" rtl="0" algn="l">
                <a:lnSpc>
                  <a:spcPct val="100000"/>
                </a:lnSpc>
                <a:spcBef>
                  <a:spcPts val="0"/>
                </a:spcBef>
                <a:spcAft>
                  <a:spcPts val="0"/>
                </a:spcAft>
                <a:buClr>
                  <a:srgbClr val="FFFFFF"/>
                </a:buClr>
                <a:buSzPts val="600"/>
                <a:buFont typeface="Arial Narrow"/>
                <a:buNone/>
              </a:pPr>
              <a:r>
                <a:rPr b="0" i="0" lang="en-US" sz="600" u="none" cap="none" strike="noStrike">
                  <a:solidFill>
                    <a:srgbClr val="FFFFFF"/>
                  </a:solidFill>
                  <a:latin typeface="Arial Narrow"/>
                  <a:ea typeface="Arial Narrow"/>
                  <a:cs typeface="Arial Narrow"/>
                  <a:sym typeface="Arial Narrow"/>
                </a:rPr>
                <a:t>#A7A9B4</a:t>
              </a:r>
              <a:endParaRPr/>
            </a:p>
          </p:txBody>
        </p:sp>
      </p:grpSp>
      <p:pic>
        <p:nvPicPr>
          <p:cNvPr descr="Picture 46" id="236" name="Google Shape;236;p31"/>
          <p:cNvPicPr preferRelativeResize="0"/>
          <p:nvPr/>
        </p:nvPicPr>
        <p:blipFill rotWithShape="1">
          <a:blip r:embed="rId4">
            <a:alphaModFix/>
          </a:blip>
          <a:srcRect b="0" l="0" r="0" t="0"/>
          <a:stretch/>
        </p:blipFill>
        <p:spPr>
          <a:xfrm>
            <a:off x="7562195" y="0"/>
            <a:ext cx="1649902" cy="1019593"/>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Layout">
  <p:cSld name="Agenda Layout">
    <p:spTree>
      <p:nvGrpSpPr>
        <p:cNvPr id="31" name="Shape 31"/>
        <p:cNvGrpSpPr/>
        <p:nvPr/>
      </p:nvGrpSpPr>
      <p:grpSpPr>
        <a:xfrm>
          <a:off x="0" y="0"/>
          <a:ext cx="0" cy="0"/>
          <a:chOff x="0" y="0"/>
          <a:chExt cx="0" cy="0"/>
        </a:xfrm>
      </p:grpSpPr>
      <p:sp>
        <p:nvSpPr>
          <p:cNvPr id="32" name="Google Shape;32;p14"/>
          <p:cNvSpPr txBox="1"/>
          <p:nvPr>
            <p:ph idx="12" type="sldNum"/>
          </p:nvPr>
        </p:nvSpPr>
        <p:spPr>
          <a:xfrm>
            <a:off x="8864600" y="4869187"/>
            <a:ext cx="127000" cy="127001"/>
          </a:xfrm>
          <a:prstGeom prst="rect">
            <a:avLst/>
          </a:prstGeom>
          <a:noFill/>
          <a:ln>
            <a:noFill/>
          </a:ln>
        </p:spPr>
        <p:txBody>
          <a:bodyPr anchorCtr="0" anchor="b" bIns="0" lIns="0" spcFirstLastPara="1" rIns="0" wrap="square" tIns="0">
            <a:spAutoFit/>
          </a:bodyPr>
          <a:lstStyle>
            <a:lvl1pPr indent="0" lvl="0" marL="0" algn="l">
              <a:lnSpc>
                <a:spcPct val="100000"/>
              </a:lnSpc>
              <a:spcBef>
                <a:spcPts val="0"/>
              </a:spcBef>
              <a:spcAft>
                <a:spcPts val="0"/>
              </a:spcAft>
              <a:buClr>
                <a:srgbClr val="081D4D"/>
              </a:buClr>
              <a:buSzPts val="600"/>
              <a:buFont typeface="Arial"/>
              <a:buNone/>
              <a:defRPr sz="600"/>
            </a:lvl1pPr>
            <a:lvl2pPr indent="0" lvl="1" marL="0" algn="l">
              <a:lnSpc>
                <a:spcPct val="100000"/>
              </a:lnSpc>
              <a:spcBef>
                <a:spcPts val="0"/>
              </a:spcBef>
              <a:spcAft>
                <a:spcPts val="0"/>
              </a:spcAft>
              <a:buClr>
                <a:srgbClr val="081D4D"/>
              </a:buClr>
              <a:buSzPts val="600"/>
              <a:buFont typeface="Arial"/>
              <a:buNone/>
              <a:defRPr sz="600"/>
            </a:lvl2pPr>
            <a:lvl3pPr indent="0" lvl="2" marL="0" algn="l">
              <a:lnSpc>
                <a:spcPct val="100000"/>
              </a:lnSpc>
              <a:spcBef>
                <a:spcPts val="0"/>
              </a:spcBef>
              <a:spcAft>
                <a:spcPts val="0"/>
              </a:spcAft>
              <a:buClr>
                <a:srgbClr val="081D4D"/>
              </a:buClr>
              <a:buSzPts val="600"/>
              <a:buFont typeface="Arial"/>
              <a:buNone/>
              <a:defRPr sz="600"/>
            </a:lvl3pPr>
            <a:lvl4pPr indent="0" lvl="3" marL="0" algn="l">
              <a:lnSpc>
                <a:spcPct val="100000"/>
              </a:lnSpc>
              <a:spcBef>
                <a:spcPts val="0"/>
              </a:spcBef>
              <a:spcAft>
                <a:spcPts val="0"/>
              </a:spcAft>
              <a:buClr>
                <a:srgbClr val="081D4D"/>
              </a:buClr>
              <a:buSzPts val="600"/>
              <a:buFont typeface="Arial"/>
              <a:buNone/>
              <a:defRPr sz="600"/>
            </a:lvl4pPr>
            <a:lvl5pPr indent="0" lvl="4" marL="0" algn="l">
              <a:lnSpc>
                <a:spcPct val="100000"/>
              </a:lnSpc>
              <a:spcBef>
                <a:spcPts val="0"/>
              </a:spcBef>
              <a:spcAft>
                <a:spcPts val="0"/>
              </a:spcAft>
              <a:buClr>
                <a:srgbClr val="081D4D"/>
              </a:buClr>
              <a:buSzPts val="600"/>
              <a:buFont typeface="Arial"/>
              <a:buNone/>
              <a:defRPr sz="600"/>
            </a:lvl5pPr>
            <a:lvl6pPr indent="0" lvl="5" marL="0" algn="l">
              <a:lnSpc>
                <a:spcPct val="100000"/>
              </a:lnSpc>
              <a:spcBef>
                <a:spcPts val="0"/>
              </a:spcBef>
              <a:spcAft>
                <a:spcPts val="0"/>
              </a:spcAft>
              <a:buClr>
                <a:srgbClr val="081D4D"/>
              </a:buClr>
              <a:buSzPts val="600"/>
              <a:buFont typeface="Arial"/>
              <a:buNone/>
              <a:defRPr sz="600"/>
            </a:lvl6pPr>
            <a:lvl7pPr indent="0" lvl="6" marL="0" algn="l">
              <a:lnSpc>
                <a:spcPct val="100000"/>
              </a:lnSpc>
              <a:spcBef>
                <a:spcPts val="0"/>
              </a:spcBef>
              <a:spcAft>
                <a:spcPts val="0"/>
              </a:spcAft>
              <a:buClr>
                <a:srgbClr val="081D4D"/>
              </a:buClr>
              <a:buSzPts val="600"/>
              <a:buFont typeface="Arial"/>
              <a:buNone/>
              <a:defRPr sz="600"/>
            </a:lvl7pPr>
            <a:lvl8pPr indent="0" lvl="7" marL="0" algn="l">
              <a:lnSpc>
                <a:spcPct val="100000"/>
              </a:lnSpc>
              <a:spcBef>
                <a:spcPts val="0"/>
              </a:spcBef>
              <a:spcAft>
                <a:spcPts val="0"/>
              </a:spcAft>
              <a:buClr>
                <a:srgbClr val="081D4D"/>
              </a:buClr>
              <a:buSzPts val="600"/>
              <a:buFont typeface="Arial"/>
              <a:buNone/>
              <a:defRPr sz="600"/>
            </a:lvl8pPr>
            <a:lvl9pPr indent="0" lvl="8" marL="0" algn="l">
              <a:lnSpc>
                <a:spcPct val="100000"/>
              </a:lnSpc>
              <a:spcBef>
                <a:spcPts val="0"/>
              </a:spcBef>
              <a:spcAft>
                <a:spcPts val="0"/>
              </a:spcAft>
              <a:buClr>
                <a:srgbClr val="081D4D"/>
              </a:buClr>
              <a:buSzPts val="600"/>
              <a:buFont typeface="Arial"/>
              <a:buNone/>
              <a:defRPr sz="600"/>
            </a:lvl9pPr>
          </a:lstStyle>
          <a:p>
            <a:pPr indent="0" lvl="0" marL="0" rtl="0" algn="l">
              <a:spcBef>
                <a:spcPts val="0"/>
              </a:spcBef>
              <a:spcAft>
                <a:spcPts val="0"/>
              </a:spcAft>
              <a:buNone/>
            </a:pPr>
            <a:fld id="{00000000-1234-1234-1234-123412341234}" type="slidenum">
              <a:rPr lang="en-US"/>
              <a:t>‹#›</a:t>
            </a:fld>
            <a:endParaRPr/>
          </a:p>
        </p:txBody>
      </p:sp>
      <p:sp>
        <p:nvSpPr>
          <p:cNvPr id="33" name="Google Shape;33;p14"/>
          <p:cNvSpPr txBox="1"/>
          <p:nvPr>
            <p:ph type="title"/>
          </p:nvPr>
        </p:nvSpPr>
        <p:spPr>
          <a:xfrm>
            <a:off x="530777" y="276765"/>
            <a:ext cx="8155769" cy="539395"/>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rgbClr val="FFFFFF"/>
              </a:buClr>
              <a:buSzPts val="1800"/>
              <a:buNone/>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Thank You Layout" showMasterSp="0">
  <p:cSld name="Closing/Thank You Layout">
    <p:spTree>
      <p:nvGrpSpPr>
        <p:cNvPr id="34" name="Shape 34"/>
        <p:cNvGrpSpPr/>
        <p:nvPr/>
      </p:nvGrpSpPr>
      <p:grpSpPr>
        <a:xfrm>
          <a:off x="0" y="0"/>
          <a:ext cx="0" cy="0"/>
          <a:chOff x="0" y="0"/>
          <a:chExt cx="0" cy="0"/>
        </a:xfrm>
      </p:grpSpPr>
      <p:pic>
        <p:nvPicPr>
          <p:cNvPr descr="Picture 6" id="35" name="Google Shape;35;p15"/>
          <p:cNvPicPr preferRelativeResize="0"/>
          <p:nvPr/>
        </p:nvPicPr>
        <p:blipFill rotWithShape="1">
          <a:blip r:embed="rId2">
            <a:alphaModFix/>
          </a:blip>
          <a:srcRect b="0" l="0" r="0" t="0"/>
          <a:stretch/>
        </p:blipFill>
        <p:spPr>
          <a:xfrm>
            <a:off x="-260205" y="-254000"/>
            <a:ext cx="9664412" cy="5669280"/>
          </a:xfrm>
          <a:prstGeom prst="rect">
            <a:avLst/>
          </a:prstGeom>
          <a:noFill/>
          <a:ln>
            <a:noFill/>
          </a:ln>
        </p:spPr>
      </p:pic>
      <p:sp>
        <p:nvSpPr>
          <p:cNvPr id="36" name="Google Shape;36;p15"/>
          <p:cNvSpPr txBox="1"/>
          <p:nvPr/>
        </p:nvSpPr>
        <p:spPr>
          <a:xfrm>
            <a:off x="5511374" y="4869186"/>
            <a:ext cx="3101852" cy="127001"/>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081D4D"/>
              </a:buClr>
              <a:buSzPts val="800"/>
              <a:buFont typeface="Arial"/>
              <a:buNone/>
            </a:pPr>
            <a:r>
              <a:rPr b="0" i="0" lang="en-US" sz="800" u="none" cap="none" strike="noStrike">
                <a:solidFill>
                  <a:srgbClr val="081D4D"/>
                </a:solidFill>
                <a:latin typeface="Arial"/>
                <a:ea typeface="Arial"/>
                <a:cs typeface="Arial"/>
                <a:sym typeface="Arial"/>
              </a:rPr>
              <a:t>LPL Financial  Member FINRA/SIPC</a:t>
            </a:r>
            <a:endParaRPr/>
          </a:p>
        </p:txBody>
      </p:sp>
      <p:sp>
        <p:nvSpPr>
          <p:cNvPr id="37" name="Google Shape;37;p15"/>
          <p:cNvSpPr txBox="1"/>
          <p:nvPr>
            <p:ph idx="12" type="sldNum"/>
          </p:nvPr>
        </p:nvSpPr>
        <p:spPr>
          <a:xfrm>
            <a:off x="8864600" y="4869187"/>
            <a:ext cx="127000" cy="127001"/>
          </a:xfrm>
          <a:prstGeom prst="rect">
            <a:avLst/>
          </a:prstGeom>
          <a:noFill/>
          <a:ln>
            <a:noFill/>
          </a:ln>
        </p:spPr>
        <p:txBody>
          <a:bodyPr anchorCtr="0" anchor="b" bIns="0" lIns="0" spcFirstLastPara="1" rIns="0" wrap="square" tIns="0">
            <a:spAutoFit/>
          </a:bodyPr>
          <a:lstStyle>
            <a:lvl1pPr indent="0" lvl="0" marL="0" algn="l">
              <a:lnSpc>
                <a:spcPct val="100000"/>
              </a:lnSpc>
              <a:spcBef>
                <a:spcPts val="0"/>
              </a:spcBef>
              <a:spcAft>
                <a:spcPts val="0"/>
              </a:spcAft>
              <a:buClr>
                <a:srgbClr val="081D4D"/>
              </a:buClr>
              <a:buSzPts val="600"/>
              <a:buFont typeface="Arial"/>
              <a:buNone/>
              <a:defRPr sz="600"/>
            </a:lvl1pPr>
            <a:lvl2pPr indent="0" lvl="1" marL="0" algn="l">
              <a:lnSpc>
                <a:spcPct val="100000"/>
              </a:lnSpc>
              <a:spcBef>
                <a:spcPts val="0"/>
              </a:spcBef>
              <a:spcAft>
                <a:spcPts val="0"/>
              </a:spcAft>
              <a:buClr>
                <a:srgbClr val="081D4D"/>
              </a:buClr>
              <a:buSzPts val="600"/>
              <a:buFont typeface="Arial"/>
              <a:buNone/>
              <a:defRPr sz="600"/>
            </a:lvl2pPr>
            <a:lvl3pPr indent="0" lvl="2" marL="0" algn="l">
              <a:lnSpc>
                <a:spcPct val="100000"/>
              </a:lnSpc>
              <a:spcBef>
                <a:spcPts val="0"/>
              </a:spcBef>
              <a:spcAft>
                <a:spcPts val="0"/>
              </a:spcAft>
              <a:buClr>
                <a:srgbClr val="081D4D"/>
              </a:buClr>
              <a:buSzPts val="600"/>
              <a:buFont typeface="Arial"/>
              <a:buNone/>
              <a:defRPr sz="600"/>
            </a:lvl3pPr>
            <a:lvl4pPr indent="0" lvl="3" marL="0" algn="l">
              <a:lnSpc>
                <a:spcPct val="100000"/>
              </a:lnSpc>
              <a:spcBef>
                <a:spcPts val="0"/>
              </a:spcBef>
              <a:spcAft>
                <a:spcPts val="0"/>
              </a:spcAft>
              <a:buClr>
                <a:srgbClr val="081D4D"/>
              </a:buClr>
              <a:buSzPts val="600"/>
              <a:buFont typeface="Arial"/>
              <a:buNone/>
              <a:defRPr sz="600"/>
            </a:lvl4pPr>
            <a:lvl5pPr indent="0" lvl="4" marL="0" algn="l">
              <a:lnSpc>
                <a:spcPct val="100000"/>
              </a:lnSpc>
              <a:spcBef>
                <a:spcPts val="0"/>
              </a:spcBef>
              <a:spcAft>
                <a:spcPts val="0"/>
              </a:spcAft>
              <a:buClr>
                <a:srgbClr val="081D4D"/>
              </a:buClr>
              <a:buSzPts val="600"/>
              <a:buFont typeface="Arial"/>
              <a:buNone/>
              <a:defRPr sz="600"/>
            </a:lvl5pPr>
            <a:lvl6pPr indent="0" lvl="5" marL="0" algn="l">
              <a:lnSpc>
                <a:spcPct val="100000"/>
              </a:lnSpc>
              <a:spcBef>
                <a:spcPts val="0"/>
              </a:spcBef>
              <a:spcAft>
                <a:spcPts val="0"/>
              </a:spcAft>
              <a:buClr>
                <a:srgbClr val="081D4D"/>
              </a:buClr>
              <a:buSzPts val="600"/>
              <a:buFont typeface="Arial"/>
              <a:buNone/>
              <a:defRPr sz="600"/>
            </a:lvl6pPr>
            <a:lvl7pPr indent="0" lvl="6" marL="0" algn="l">
              <a:lnSpc>
                <a:spcPct val="100000"/>
              </a:lnSpc>
              <a:spcBef>
                <a:spcPts val="0"/>
              </a:spcBef>
              <a:spcAft>
                <a:spcPts val="0"/>
              </a:spcAft>
              <a:buClr>
                <a:srgbClr val="081D4D"/>
              </a:buClr>
              <a:buSzPts val="600"/>
              <a:buFont typeface="Arial"/>
              <a:buNone/>
              <a:defRPr sz="600"/>
            </a:lvl7pPr>
            <a:lvl8pPr indent="0" lvl="7" marL="0" algn="l">
              <a:lnSpc>
                <a:spcPct val="100000"/>
              </a:lnSpc>
              <a:spcBef>
                <a:spcPts val="0"/>
              </a:spcBef>
              <a:spcAft>
                <a:spcPts val="0"/>
              </a:spcAft>
              <a:buClr>
                <a:srgbClr val="081D4D"/>
              </a:buClr>
              <a:buSzPts val="600"/>
              <a:buFont typeface="Arial"/>
              <a:buNone/>
              <a:defRPr sz="600"/>
            </a:lvl8pPr>
            <a:lvl9pPr indent="0" lvl="8" marL="0" algn="l">
              <a:lnSpc>
                <a:spcPct val="100000"/>
              </a:lnSpc>
              <a:spcBef>
                <a:spcPts val="0"/>
              </a:spcBef>
              <a:spcAft>
                <a:spcPts val="0"/>
              </a:spcAft>
              <a:buClr>
                <a:srgbClr val="081D4D"/>
              </a:buClr>
              <a:buSzPts val="600"/>
              <a:buFont typeface="Arial"/>
              <a:buNone/>
              <a:defRPr sz="600"/>
            </a:lvl9pPr>
          </a:lstStyle>
          <a:p>
            <a:pPr indent="0" lvl="0" marL="0" rtl="0" algn="l">
              <a:spcBef>
                <a:spcPts val="0"/>
              </a:spcBef>
              <a:spcAft>
                <a:spcPts val="0"/>
              </a:spcAft>
              <a:buNone/>
            </a:pPr>
            <a:fld id="{00000000-1234-1234-1234-123412341234}" type="slidenum">
              <a:rPr lang="en-US"/>
              <a:t>‹#›</a:t>
            </a:fld>
            <a:endParaRPr/>
          </a:p>
        </p:txBody>
      </p:sp>
      <p:sp>
        <p:nvSpPr>
          <p:cNvPr id="38" name="Google Shape;38;p15"/>
          <p:cNvSpPr/>
          <p:nvPr/>
        </p:nvSpPr>
        <p:spPr>
          <a:xfrm>
            <a:off x="-1" y="0"/>
            <a:ext cx="521327" cy="5143500"/>
          </a:xfrm>
          <a:prstGeom prst="rect">
            <a:avLst/>
          </a:prstGeom>
          <a:solidFill>
            <a:srgbClr val="FFFFFF"/>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9" name="Google Shape;39;p15"/>
          <p:cNvSpPr/>
          <p:nvPr/>
        </p:nvSpPr>
        <p:spPr>
          <a:xfrm>
            <a:off x="0" y="0"/>
            <a:ext cx="9144000" cy="5143500"/>
          </a:xfrm>
          <a:prstGeom prst="rect">
            <a:avLst/>
          </a:prstGeom>
          <a:solidFill>
            <a:srgbClr val="081D4D"/>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42E5E"/>
              </a:buClr>
              <a:buSzPts val="1800"/>
              <a:buFont typeface="Arial"/>
              <a:buNone/>
            </a:pPr>
            <a:r>
              <a:t/>
            </a:r>
            <a:endParaRPr b="0" i="0" sz="1800" u="none" cap="none" strike="noStrike">
              <a:solidFill>
                <a:srgbClr val="042E5E"/>
              </a:solidFill>
              <a:latin typeface="Arial"/>
              <a:ea typeface="Arial"/>
              <a:cs typeface="Arial"/>
              <a:sym typeface="Arial"/>
            </a:endParaRPr>
          </a:p>
        </p:txBody>
      </p:sp>
      <p:sp>
        <p:nvSpPr>
          <p:cNvPr id="40" name="Google Shape;40;p15"/>
          <p:cNvSpPr txBox="1"/>
          <p:nvPr>
            <p:ph type="title"/>
          </p:nvPr>
        </p:nvSpPr>
        <p:spPr>
          <a:xfrm>
            <a:off x="1020103" y="1537310"/>
            <a:ext cx="7487491" cy="519093"/>
          </a:xfrm>
          <a:prstGeom prst="rect">
            <a:avLst/>
          </a:prstGeom>
          <a:noFill/>
          <a:ln>
            <a:noFill/>
          </a:ln>
        </p:spPr>
        <p:txBody>
          <a:bodyPr anchorCtr="0" anchor="t" bIns="0" lIns="0" spcFirstLastPara="1" rIns="0" wrap="square" tIns="0">
            <a:normAutofit/>
          </a:bodyPr>
          <a:lstStyle>
            <a:lvl1pPr lvl="0" algn="l">
              <a:lnSpc>
                <a:spcPct val="90000"/>
              </a:lnSpc>
              <a:spcBef>
                <a:spcPts val="0"/>
              </a:spcBef>
              <a:spcAft>
                <a:spcPts val="0"/>
              </a:spcAft>
              <a:buClr>
                <a:srgbClr val="FFFFFF"/>
              </a:buClr>
              <a:buSzPts val="2400"/>
              <a:buFont typeface="Trebuchet MS"/>
              <a:buNone/>
              <a:defRPr sz="2400">
                <a:latin typeface="Trebuchet MS"/>
                <a:ea typeface="Trebuchet MS"/>
                <a:cs typeface="Trebuchet MS"/>
                <a:sym typeface="Trebuchet MS"/>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p:txBody>
      </p:sp>
      <p:sp>
        <p:nvSpPr>
          <p:cNvPr id="41" name="Google Shape;41;p15"/>
          <p:cNvSpPr txBox="1"/>
          <p:nvPr>
            <p:ph idx="1" type="body"/>
          </p:nvPr>
        </p:nvSpPr>
        <p:spPr>
          <a:xfrm>
            <a:off x="5351908" y="2131271"/>
            <a:ext cx="3155685" cy="114799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200"/>
              </a:spcBef>
              <a:spcAft>
                <a:spcPts val="0"/>
              </a:spcAft>
              <a:buClr>
                <a:srgbClr val="FFFFFF"/>
              </a:buClr>
              <a:buSzPts val="1200"/>
              <a:buFont typeface="Arial"/>
              <a:buNone/>
              <a:defRPr sz="1200">
                <a:solidFill>
                  <a:srgbClr val="FFFFFF"/>
                </a:solidFill>
              </a:defRPr>
            </a:lvl1pPr>
            <a:lvl2pPr indent="-304800" lvl="1" marL="914400" algn="l">
              <a:lnSpc>
                <a:spcPct val="100000"/>
              </a:lnSpc>
              <a:spcBef>
                <a:spcPts val="200"/>
              </a:spcBef>
              <a:spcAft>
                <a:spcPts val="0"/>
              </a:spcAft>
              <a:buClr>
                <a:srgbClr val="FFFFFF"/>
              </a:buClr>
              <a:buSzPts val="1200"/>
              <a:buFont typeface="Arial"/>
              <a:buChar char="▪"/>
              <a:defRPr sz="1200">
                <a:solidFill>
                  <a:srgbClr val="FFFFFF"/>
                </a:solidFill>
              </a:defRPr>
            </a:lvl2pPr>
            <a:lvl3pPr indent="-304800" lvl="2" marL="1371600" algn="l">
              <a:lnSpc>
                <a:spcPct val="100000"/>
              </a:lnSpc>
              <a:spcBef>
                <a:spcPts val="200"/>
              </a:spcBef>
              <a:spcAft>
                <a:spcPts val="0"/>
              </a:spcAft>
              <a:buClr>
                <a:srgbClr val="FFFFFF"/>
              </a:buClr>
              <a:buSzPts val="1200"/>
              <a:buFont typeface="Arial"/>
              <a:buChar char="•"/>
              <a:defRPr sz="1200">
                <a:solidFill>
                  <a:srgbClr val="FFFFFF"/>
                </a:solidFill>
              </a:defRPr>
            </a:lvl3pPr>
            <a:lvl4pPr indent="-304800" lvl="3" marL="1828800" algn="l">
              <a:lnSpc>
                <a:spcPct val="100000"/>
              </a:lnSpc>
              <a:spcBef>
                <a:spcPts val="200"/>
              </a:spcBef>
              <a:spcAft>
                <a:spcPts val="0"/>
              </a:spcAft>
              <a:buClr>
                <a:srgbClr val="FFFFFF"/>
              </a:buClr>
              <a:buSzPts val="1200"/>
              <a:buFont typeface="Arial"/>
              <a:buChar char="–"/>
              <a:defRPr sz="1200">
                <a:solidFill>
                  <a:srgbClr val="FFFFFF"/>
                </a:solidFill>
              </a:defRPr>
            </a:lvl4pPr>
            <a:lvl5pPr indent="-228600" lvl="4" marL="2286000" algn="l">
              <a:lnSpc>
                <a:spcPct val="100000"/>
              </a:lnSpc>
              <a:spcBef>
                <a:spcPts val="200"/>
              </a:spcBef>
              <a:spcAft>
                <a:spcPts val="0"/>
              </a:spcAft>
              <a:buClr>
                <a:srgbClr val="FFFFFF"/>
              </a:buClr>
              <a:buSzPts val="1200"/>
              <a:buFont typeface="Arial"/>
              <a:buNone/>
              <a:defRPr sz="1200">
                <a:solidFill>
                  <a:srgbClr val="FFFFFF"/>
                </a:solidFill>
              </a:defRPr>
            </a:lvl5pPr>
            <a:lvl6pPr indent="-342900" lvl="5" marL="2743200" algn="l">
              <a:lnSpc>
                <a:spcPct val="100000"/>
              </a:lnSpc>
              <a:spcBef>
                <a:spcPts val="300"/>
              </a:spcBef>
              <a:spcAft>
                <a:spcPts val="0"/>
              </a:spcAft>
              <a:buClr>
                <a:srgbClr val="808080"/>
              </a:buClr>
              <a:buSzPts val="1800"/>
              <a:buChar char="•"/>
              <a:defRPr/>
            </a:lvl6pPr>
            <a:lvl7pPr indent="-342900" lvl="6" marL="3200400" algn="l">
              <a:lnSpc>
                <a:spcPct val="100000"/>
              </a:lnSpc>
              <a:spcBef>
                <a:spcPts val="300"/>
              </a:spcBef>
              <a:spcAft>
                <a:spcPts val="0"/>
              </a:spcAft>
              <a:buClr>
                <a:srgbClr val="808080"/>
              </a:buClr>
              <a:buSzPts val="1800"/>
              <a:buChar char="•"/>
              <a:defRPr/>
            </a:lvl7pPr>
            <a:lvl8pPr indent="-342900" lvl="7" marL="3657600" algn="l">
              <a:lnSpc>
                <a:spcPct val="100000"/>
              </a:lnSpc>
              <a:spcBef>
                <a:spcPts val="300"/>
              </a:spcBef>
              <a:spcAft>
                <a:spcPts val="0"/>
              </a:spcAft>
              <a:buClr>
                <a:srgbClr val="808080"/>
              </a:buClr>
              <a:buSzPts val="1800"/>
              <a:buChar char="•"/>
              <a:defRPr/>
            </a:lvl8pPr>
            <a:lvl9pPr indent="-342900" lvl="8" marL="4114800" algn="l">
              <a:lnSpc>
                <a:spcPct val="100000"/>
              </a:lnSpc>
              <a:spcBef>
                <a:spcPts val="300"/>
              </a:spcBef>
              <a:spcAft>
                <a:spcPts val="0"/>
              </a:spcAft>
              <a:buClr>
                <a:srgbClr val="808080"/>
              </a:buClr>
              <a:buSzPts val="1800"/>
              <a:buChar char="•"/>
              <a:defRPr/>
            </a:lvl9pPr>
          </a:lstStyle>
          <a:p/>
        </p:txBody>
      </p:sp>
      <p:sp>
        <p:nvSpPr>
          <p:cNvPr id="42" name="Google Shape;42;p15"/>
          <p:cNvSpPr txBox="1"/>
          <p:nvPr/>
        </p:nvSpPr>
        <p:spPr>
          <a:xfrm>
            <a:off x="5511374" y="4853311"/>
            <a:ext cx="3101852" cy="127001"/>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FFFFFF"/>
              </a:buClr>
              <a:buSzPts val="800"/>
              <a:buFont typeface="Arial"/>
              <a:buNone/>
            </a:pPr>
            <a:r>
              <a:rPr b="0" i="0" lang="en-US" sz="800" u="none" cap="none" strike="noStrike">
                <a:solidFill>
                  <a:srgbClr val="FFFFFF"/>
                </a:solidFill>
                <a:latin typeface="Arial"/>
                <a:ea typeface="Arial"/>
                <a:cs typeface="Arial"/>
                <a:sym typeface="Arial"/>
              </a:rPr>
              <a:t>LPL Financial  Member FINRA/SIPC</a:t>
            </a:r>
            <a:endParaRPr/>
          </a:p>
        </p:txBody>
      </p:sp>
      <p:pic>
        <p:nvPicPr>
          <p:cNvPr descr="Picture 11" id="43" name="Google Shape;43;p15"/>
          <p:cNvPicPr preferRelativeResize="0"/>
          <p:nvPr/>
        </p:nvPicPr>
        <p:blipFill rotWithShape="1">
          <a:blip r:embed="rId3">
            <a:alphaModFix/>
          </a:blip>
          <a:srcRect b="0" l="0" r="0" t="0"/>
          <a:stretch/>
        </p:blipFill>
        <p:spPr>
          <a:xfrm>
            <a:off x="8559800" y="0"/>
            <a:ext cx="584200" cy="609600"/>
          </a:xfrm>
          <a:prstGeom prst="rect">
            <a:avLst/>
          </a:prstGeom>
          <a:noFill/>
          <a:ln>
            <a:noFill/>
          </a:ln>
        </p:spPr>
      </p:pic>
      <p:pic>
        <p:nvPicPr>
          <p:cNvPr descr="Picture 16" id="44" name="Google Shape;44;p15"/>
          <p:cNvPicPr preferRelativeResize="0"/>
          <p:nvPr/>
        </p:nvPicPr>
        <p:blipFill rotWithShape="1">
          <a:blip r:embed="rId4">
            <a:alphaModFix/>
          </a:blip>
          <a:srcRect b="0" l="0" r="0" t="0"/>
          <a:stretch/>
        </p:blipFill>
        <p:spPr>
          <a:xfrm>
            <a:off x="-2254124" y="3581400"/>
            <a:ext cx="4457701" cy="44958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 Photo Layout" showMasterSp="0">
  <p:cSld name="Half Photo Layout">
    <p:spTree>
      <p:nvGrpSpPr>
        <p:cNvPr id="45" name="Shape 45"/>
        <p:cNvGrpSpPr/>
        <p:nvPr/>
      </p:nvGrpSpPr>
      <p:grpSpPr>
        <a:xfrm>
          <a:off x="0" y="0"/>
          <a:ext cx="0" cy="0"/>
          <a:chOff x="0" y="0"/>
          <a:chExt cx="0" cy="0"/>
        </a:xfrm>
      </p:grpSpPr>
      <p:pic>
        <p:nvPicPr>
          <p:cNvPr descr="Picture 6" id="46" name="Google Shape;46;p16"/>
          <p:cNvPicPr preferRelativeResize="0"/>
          <p:nvPr/>
        </p:nvPicPr>
        <p:blipFill rotWithShape="1">
          <a:blip r:embed="rId2">
            <a:alphaModFix/>
          </a:blip>
          <a:srcRect b="0" l="0" r="0" t="0"/>
          <a:stretch/>
        </p:blipFill>
        <p:spPr>
          <a:xfrm>
            <a:off x="-260205" y="-254000"/>
            <a:ext cx="9664412" cy="5669280"/>
          </a:xfrm>
          <a:prstGeom prst="rect">
            <a:avLst/>
          </a:prstGeom>
          <a:noFill/>
          <a:ln>
            <a:noFill/>
          </a:ln>
        </p:spPr>
      </p:pic>
      <p:sp>
        <p:nvSpPr>
          <p:cNvPr id="47" name="Google Shape;47;p16"/>
          <p:cNvSpPr txBox="1"/>
          <p:nvPr/>
        </p:nvSpPr>
        <p:spPr>
          <a:xfrm>
            <a:off x="5511374" y="4869186"/>
            <a:ext cx="3101852" cy="127001"/>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081D4D"/>
              </a:buClr>
              <a:buSzPts val="800"/>
              <a:buFont typeface="Arial"/>
              <a:buNone/>
            </a:pPr>
            <a:r>
              <a:rPr b="0" i="0" lang="en-US" sz="800" u="none" cap="none" strike="noStrike">
                <a:solidFill>
                  <a:srgbClr val="081D4D"/>
                </a:solidFill>
                <a:latin typeface="Arial"/>
                <a:ea typeface="Arial"/>
                <a:cs typeface="Arial"/>
                <a:sym typeface="Arial"/>
              </a:rPr>
              <a:t>LPL Financial  Member FINRA/SIPC</a:t>
            </a:r>
            <a:endParaRPr/>
          </a:p>
        </p:txBody>
      </p:sp>
      <p:sp>
        <p:nvSpPr>
          <p:cNvPr id="48" name="Google Shape;48;p16"/>
          <p:cNvSpPr txBox="1"/>
          <p:nvPr>
            <p:ph idx="12" type="sldNum"/>
          </p:nvPr>
        </p:nvSpPr>
        <p:spPr>
          <a:xfrm>
            <a:off x="8864600" y="4869187"/>
            <a:ext cx="127000" cy="127001"/>
          </a:xfrm>
          <a:prstGeom prst="rect">
            <a:avLst/>
          </a:prstGeom>
          <a:noFill/>
          <a:ln>
            <a:noFill/>
          </a:ln>
        </p:spPr>
        <p:txBody>
          <a:bodyPr anchorCtr="0" anchor="b" bIns="0" lIns="0" spcFirstLastPara="1" rIns="0" wrap="square" tIns="0">
            <a:spAutoFit/>
          </a:bodyPr>
          <a:lstStyle>
            <a:lvl1pPr indent="0" lvl="0" marL="0" algn="l">
              <a:lnSpc>
                <a:spcPct val="100000"/>
              </a:lnSpc>
              <a:spcBef>
                <a:spcPts val="0"/>
              </a:spcBef>
              <a:spcAft>
                <a:spcPts val="0"/>
              </a:spcAft>
              <a:buClr>
                <a:srgbClr val="081D4D"/>
              </a:buClr>
              <a:buSzPts val="600"/>
              <a:buFont typeface="Arial"/>
              <a:buNone/>
              <a:defRPr sz="600"/>
            </a:lvl1pPr>
            <a:lvl2pPr indent="0" lvl="1" marL="0" algn="l">
              <a:lnSpc>
                <a:spcPct val="100000"/>
              </a:lnSpc>
              <a:spcBef>
                <a:spcPts val="0"/>
              </a:spcBef>
              <a:spcAft>
                <a:spcPts val="0"/>
              </a:spcAft>
              <a:buClr>
                <a:srgbClr val="081D4D"/>
              </a:buClr>
              <a:buSzPts val="600"/>
              <a:buFont typeface="Arial"/>
              <a:buNone/>
              <a:defRPr sz="600"/>
            </a:lvl2pPr>
            <a:lvl3pPr indent="0" lvl="2" marL="0" algn="l">
              <a:lnSpc>
                <a:spcPct val="100000"/>
              </a:lnSpc>
              <a:spcBef>
                <a:spcPts val="0"/>
              </a:spcBef>
              <a:spcAft>
                <a:spcPts val="0"/>
              </a:spcAft>
              <a:buClr>
                <a:srgbClr val="081D4D"/>
              </a:buClr>
              <a:buSzPts val="600"/>
              <a:buFont typeface="Arial"/>
              <a:buNone/>
              <a:defRPr sz="600"/>
            </a:lvl3pPr>
            <a:lvl4pPr indent="0" lvl="3" marL="0" algn="l">
              <a:lnSpc>
                <a:spcPct val="100000"/>
              </a:lnSpc>
              <a:spcBef>
                <a:spcPts val="0"/>
              </a:spcBef>
              <a:spcAft>
                <a:spcPts val="0"/>
              </a:spcAft>
              <a:buClr>
                <a:srgbClr val="081D4D"/>
              </a:buClr>
              <a:buSzPts val="600"/>
              <a:buFont typeface="Arial"/>
              <a:buNone/>
              <a:defRPr sz="600"/>
            </a:lvl4pPr>
            <a:lvl5pPr indent="0" lvl="4" marL="0" algn="l">
              <a:lnSpc>
                <a:spcPct val="100000"/>
              </a:lnSpc>
              <a:spcBef>
                <a:spcPts val="0"/>
              </a:spcBef>
              <a:spcAft>
                <a:spcPts val="0"/>
              </a:spcAft>
              <a:buClr>
                <a:srgbClr val="081D4D"/>
              </a:buClr>
              <a:buSzPts val="600"/>
              <a:buFont typeface="Arial"/>
              <a:buNone/>
              <a:defRPr sz="600"/>
            </a:lvl5pPr>
            <a:lvl6pPr indent="0" lvl="5" marL="0" algn="l">
              <a:lnSpc>
                <a:spcPct val="100000"/>
              </a:lnSpc>
              <a:spcBef>
                <a:spcPts val="0"/>
              </a:spcBef>
              <a:spcAft>
                <a:spcPts val="0"/>
              </a:spcAft>
              <a:buClr>
                <a:srgbClr val="081D4D"/>
              </a:buClr>
              <a:buSzPts val="600"/>
              <a:buFont typeface="Arial"/>
              <a:buNone/>
              <a:defRPr sz="600"/>
            </a:lvl6pPr>
            <a:lvl7pPr indent="0" lvl="6" marL="0" algn="l">
              <a:lnSpc>
                <a:spcPct val="100000"/>
              </a:lnSpc>
              <a:spcBef>
                <a:spcPts val="0"/>
              </a:spcBef>
              <a:spcAft>
                <a:spcPts val="0"/>
              </a:spcAft>
              <a:buClr>
                <a:srgbClr val="081D4D"/>
              </a:buClr>
              <a:buSzPts val="600"/>
              <a:buFont typeface="Arial"/>
              <a:buNone/>
              <a:defRPr sz="600"/>
            </a:lvl7pPr>
            <a:lvl8pPr indent="0" lvl="7" marL="0" algn="l">
              <a:lnSpc>
                <a:spcPct val="100000"/>
              </a:lnSpc>
              <a:spcBef>
                <a:spcPts val="0"/>
              </a:spcBef>
              <a:spcAft>
                <a:spcPts val="0"/>
              </a:spcAft>
              <a:buClr>
                <a:srgbClr val="081D4D"/>
              </a:buClr>
              <a:buSzPts val="600"/>
              <a:buFont typeface="Arial"/>
              <a:buNone/>
              <a:defRPr sz="600"/>
            </a:lvl8pPr>
            <a:lvl9pPr indent="0" lvl="8" marL="0" algn="l">
              <a:lnSpc>
                <a:spcPct val="100000"/>
              </a:lnSpc>
              <a:spcBef>
                <a:spcPts val="0"/>
              </a:spcBef>
              <a:spcAft>
                <a:spcPts val="0"/>
              </a:spcAft>
              <a:buClr>
                <a:srgbClr val="081D4D"/>
              </a:buClr>
              <a:buSzPts val="600"/>
              <a:buFont typeface="Arial"/>
              <a:buNone/>
              <a:defRPr sz="600"/>
            </a:lvl9pPr>
          </a:lstStyle>
          <a:p>
            <a:pPr indent="0" lvl="0" marL="0" rtl="0" algn="l">
              <a:spcBef>
                <a:spcPts val="0"/>
              </a:spcBef>
              <a:spcAft>
                <a:spcPts val="0"/>
              </a:spcAft>
              <a:buNone/>
            </a:pPr>
            <a:fld id="{00000000-1234-1234-1234-123412341234}" type="slidenum">
              <a:rPr lang="en-US"/>
              <a:t>‹#›</a:t>
            </a:fld>
            <a:endParaRPr/>
          </a:p>
        </p:txBody>
      </p:sp>
      <p:sp>
        <p:nvSpPr>
          <p:cNvPr id="49" name="Google Shape;49;p16"/>
          <p:cNvSpPr txBox="1"/>
          <p:nvPr>
            <p:ph type="title"/>
          </p:nvPr>
        </p:nvSpPr>
        <p:spPr>
          <a:xfrm>
            <a:off x="4862945" y="276763"/>
            <a:ext cx="3728605" cy="552971"/>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rgbClr val="042E5E"/>
              </a:buClr>
              <a:buSzPts val="2200"/>
              <a:buFont typeface="Arial"/>
              <a:buNone/>
              <a:defRPr>
                <a:solidFill>
                  <a:srgbClr val="042E5E"/>
                </a:solidFil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p:txBody>
      </p:sp>
      <p:sp>
        <p:nvSpPr>
          <p:cNvPr id="50" name="Google Shape;50;p16"/>
          <p:cNvSpPr txBox="1"/>
          <p:nvPr>
            <p:ph idx="1" type="body"/>
          </p:nvPr>
        </p:nvSpPr>
        <p:spPr>
          <a:xfrm>
            <a:off x="4862943" y="1557337"/>
            <a:ext cx="3739718" cy="285993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300"/>
              </a:spcBef>
              <a:spcAft>
                <a:spcPts val="0"/>
              </a:spcAft>
              <a:buClr>
                <a:srgbClr val="808080"/>
              </a:buClr>
              <a:buSzPts val="1400"/>
              <a:buFont typeface="Arial"/>
              <a:buNone/>
              <a:defRPr sz="1400"/>
            </a:lvl1pPr>
            <a:lvl2pPr indent="-317500" lvl="1" marL="914400" algn="l">
              <a:lnSpc>
                <a:spcPct val="100000"/>
              </a:lnSpc>
              <a:spcBef>
                <a:spcPts val="300"/>
              </a:spcBef>
              <a:spcAft>
                <a:spcPts val="0"/>
              </a:spcAft>
              <a:buClr>
                <a:srgbClr val="808080"/>
              </a:buClr>
              <a:buSzPts val="1400"/>
              <a:buFont typeface="Arial"/>
              <a:buChar char="▪"/>
              <a:defRPr sz="1400"/>
            </a:lvl2pPr>
            <a:lvl3pPr indent="-317500" lvl="2" marL="1371600" algn="l">
              <a:lnSpc>
                <a:spcPct val="100000"/>
              </a:lnSpc>
              <a:spcBef>
                <a:spcPts val="300"/>
              </a:spcBef>
              <a:spcAft>
                <a:spcPts val="0"/>
              </a:spcAft>
              <a:buClr>
                <a:srgbClr val="808080"/>
              </a:buClr>
              <a:buSzPts val="1400"/>
              <a:buFont typeface="Arial"/>
              <a:buChar char="•"/>
              <a:defRPr sz="1400"/>
            </a:lvl3pPr>
            <a:lvl4pPr indent="-317500" lvl="3" marL="1828800" algn="l">
              <a:lnSpc>
                <a:spcPct val="100000"/>
              </a:lnSpc>
              <a:spcBef>
                <a:spcPts val="300"/>
              </a:spcBef>
              <a:spcAft>
                <a:spcPts val="0"/>
              </a:spcAft>
              <a:buClr>
                <a:srgbClr val="808080"/>
              </a:buClr>
              <a:buSzPts val="1400"/>
              <a:buFont typeface="Arial"/>
              <a:buChar char="–"/>
              <a:defRPr sz="1400"/>
            </a:lvl4pPr>
            <a:lvl5pPr indent="-228600" lvl="4" marL="2286000" algn="l">
              <a:lnSpc>
                <a:spcPct val="100000"/>
              </a:lnSpc>
              <a:spcBef>
                <a:spcPts val="300"/>
              </a:spcBef>
              <a:spcAft>
                <a:spcPts val="0"/>
              </a:spcAft>
              <a:buClr>
                <a:srgbClr val="808080"/>
              </a:buClr>
              <a:buSzPts val="1400"/>
              <a:buFont typeface="Arial"/>
              <a:buNone/>
              <a:defRPr sz="1400"/>
            </a:lvl5pPr>
            <a:lvl6pPr indent="-342900" lvl="5" marL="2743200" algn="l">
              <a:lnSpc>
                <a:spcPct val="100000"/>
              </a:lnSpc>
              <a:spcBef>
                <a:spcPts val="300"/>
              </a:spcBef>
              <a:spcAft>
                <a:spcPts val="0"/>
              </a:spcAft>
              <a:buClr>
                <a:srgbClr val="808080"/>
              </a:buClr>
              <a:buSzPts val="1800"/>
              <a:buChar char="•"/>
              <a:defRPr/>
            </a:lvl6pPr>
            <a:lvl7pPr indent="-342900" lvl="6" marL="3200400" algn="l">
              <a:lnSpc>
                <a:spcPct val="100000"/>
              </a:lnSpc>
              <a:spcBef>
                <a:spcPts val="300"/>
              </a:spcBef>
              <a:spcAft>
                <a:spcPts val="0"/>
              </a:spcAft>
              <a:buClr>
                <a:srgbClr val="808080"/>
              </a:buClr>
              <a:buSzPts val="1800"/>
              <a:buChar char="•"/>
              <a:defRPr/>
            </a:lvl7pPr>
            <a:lvl8pPr indent="-342900" lvl="7" marL="3657600" algn="l">
              <a:lnSpc>
                <a:spcPct val="100000"/>
              </a:lnSpc>
              <a:spcBef>
                <a:spcPts val="300"/>
              </a:spcBef>
              <a:spcAft>
                <a:spcPts val="0"/>
              </a:spcAft>
              <a:buClr>
                <a:srgbClr val="808080"/>
              </a:buClr>
              <a:buSzPts val="1800"/>
              <a:buChar char="•"/>
              <a:defRPr/>
            </a:lvl8pPr>
            <a:lvl9pPr indent="-342900" lvl="8" marL="4114800" algn="l">
              <a:lnSpc>
                <a:spcPct val="100000"/>
              </a:lnSpc>
              <a:spcBef>
                <a:spcPts val="300"/>
              </a:spcBef>
              <a:spcAft>
                <a:spcPts val="0"/>
              </a:spcAft>
              <a:buClr>
                <a:srgbClr val="808080"/>
              </a:buClr>
              <a:buSzPts val="1800"/>
              <a:buChar char="•"/>
              <a:defRPr/>
            </a:lvl9pPr>
          </a:lstStyle>
          <a:p/>
        </p:txBody>
      </p:sp>
      <p:pic>
        <p:nvPicPr>
          <p:cNvPr descr="Picture 10" id="51" name="Google Shape;51;p16"/>
          <p:cNvPicPr preferRelativeResize="0"/>
          <p:nvPr/>
        </p:nvPicPr>
        <p:blipFill rotWithShape="1">
          <a:blip r:embed="rId3">
            <a:alphaModFix/>
          </a:blip>
          <a:srcRect b="0" l="0" r="0" t="0"/>
          <a:stretch/>
        </p:blipFill>
        <p:spPr>
          <a:xfrm>
            <a:off x="7562195" y="0"/>
            <a:ext cx="1649902" cy="1019593"/>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and Sidebar" showMasterSp="0">
  <p:cSld name="Content and Sidebar">
    <p:spTree>
      <p:nvGrpSpPr>
        <p:cNvPr id="52" name="Shape 52"/>
        <p:cNvGrpSpPr/>
        <p:nvPr/>
      </p:nvGrpSpPr>
      <p:grpSpPr>
        <a:xfrm>
          <a:off x="0" y="0"/>
          <a:ext cx="0" cy="0"/>
          <a:chOff x="0" y="0"/>
          <a:chExt cx="0" cy="0"/>
        </a:xfrm>
      </p:grpSpPr>
      <p:pic>
        <p:nvPicPr>
          <p:cNvPr descr="Picture 6" id="53" name="Google Shape;53;p17"/>
          <p:cNvPicPr preferRelativeResize="0"/>
          <p:nvPr/>
        </p:nvPicPr>
        <p:blipFill rotWithShape="1">
          <a:blip r:embed="rId2">
            <a:alphaModFix/>
          </a:blip>
          <a:srcRect b="0" l="0" r="0" t="0"/>
          <a:stretch/>
        </p:blipFill>
        <p:spPr>
          <a:xfrm>
            <a:off x="-260205" y="-254000"/>
            <a:ext cx="9664412" cy="5669280"/>
          </a:xfrm>
          <a:prstGeom prst="rect">
            <a:avLst/>
          </a:prstGeom>
          <a:noFill/>
          <a:ln>
            <a:noFill/>
          </a:ln>
        </p:spPr>
      </p:pic>
      <p:sp>
        <p:nvSpPr>
          <p:cNvPr id="54" name="Google Shape;54;p17"/>
          <p:cNvSpPr txBox="1"/>
          <p:nvPr/>
        </p:nvSpPr>
        <p:spPr>
          <a:xfrm>
            <a:off x="5511374" y="4869186"/>
            <a:ext cx="3101852" cy="127001"/>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081D4D"/>
              </a:buClr>
              <a:buSzPts val="800"/>
              <a:buFont typeface="Arial"/>
              <a:buNone/>
            </a:pPr>
            <a:r>
              <a:rPr b="0" i="0" lang="en-US" sz="800" u="none" cap="none" strike="noStrike">
                <a:solidFill>
                  <a:srgbClr val="081D4D"/>
                </a:solidFill>
                <a:latin typeface="Arial"/>
                <a:ea typeface="Arial"/>
                <a:cs typeface="Arial"/>
                <a:sym typeface="Arial"/>
              </a:rPr>
              <a:t>LPL Financial  Member FINRA/SIPC</a:t>
            </a:r>
            <a:endParaRPr/>
          </a:p>
        </p:txBody>
      </p:sp>
      <p:sp>
        <p:nvSpPr>
          <p:cNvPr id="55" name="Google Shape;55;p17"/>
          <p:cNvSpPr txBox="1"/>
          <p:nvPr>
            <p:ph idx="12" type="sldNum"/>
          </p:nvPr>
        </p:nvSpPr>
        <p:spPr>
          <a:xfrm>
            <a:off x="8864600" y="4869187"/>
            <a:ext cx="127000" cy="127001"/>
          </a:xfrm>
          <a:prstGeom prst="rect">
            <a:avLst/>
          </a:prstGeom>
          <a:noFill/>
          <a:ln>
            <a:noFill/>
          </a:ln>
        </p:spPr>
        <p:txBody>
          <a:bodyPr anchorCtr="0" anchor="b" bIns="0" lIns="0" spcFirstLastPara="1" rIns="0" wrap="square" tIns="0">
            <a:spAutoFit/>
          </a:bodyPr>
          <a:lstStyle>
            <a:lvl1pPr indent="0" lvl="0" marL="0" algn="l">
              <a:lnSpc>
                <a:spcPct val="100000"/>
              </a:lnSpc>
              <a:spcBef>
                <a:spcPts val="0"/>
              </a:spcBef>
              <a:spcAft>
                <a:spcPts val="0"/>
              </a:spcAft>
              <a:buClr>
                <a:srgbClr val="081D4D"/>
              </a:buClr>
              <a:buSzPts val="600"/>
              <a:buFont typeface="Arial"/>
              <a:buNone/>
              <a:defRPr sz="600"/>
            </a:lvl1pPr>
            <a:lvl2pPr indent="0" lvl="1" marL="0" algn="l">
              <a:lnSpc>
                <a:spcPct val="100000"/>
              </a:lnSpc>
              <a:spcBef>
                <a:spcPts val="0"/>
              </a:spcBef>
              <a:spcAft>
                <a:spcPts val="0"/>
              </a:spcAft>
              <a:buClr>
                <a:srgbClr val="081D4D"/>
              </a:buClr>
              <a:buSzPts val="600"/>
              <a:buFont typeface="Arial"/>
              <a:buNone/>
              <a:defRPr sz="600"/>
            </a:lvl2pPr>
            <a:lvl3pPr indent="0" lvl="2" marL="0" algn="l">
              <a:lnSpc>
                <a:spcPct val="100000"/>
              </a:lnSpc>
              <a:spcBef>
                <a:spcPts val="0"/>
              </a:spcBef>
              <a:spcAft>
                <a:spcPts val="0"/>
              </a:spcAft>
              <a:buClr>
                <a:srgbClr val="081D4D"/>
              </a:buClr>
              <a:buSzPts val="600"/>
              <a:buFont typeface="Arial"/>
              <a:buNone/>
              <a:defRPr sz="600"/>
            </a:lvl3pPr>
            <a:lvl4pPr indent="0" lvl="3" marL="0" algn="l">
              <a:lnSpc>
                <a:spcPct val="100000"/>
              </a:lnSpc>
              <a:spcBef>
                <a:spcPts val="0"/>
              </a:spcBef>
              <a:spcAft>
                <a:spcPts val="0"/>
              </a:spcAft>
              <a:buClr>
                <a:srgbClr val="081D4D"/>
              </a:buClr>
              <a:buSzPts val="600"/>
              <a:buFont typeface="Arial"/>
              <a:buNone/>
              <a:defRPr sz="600"/>
            </a:lvl4pPr>
            <a:lvl5pPr indent="0" lvl="4" marL="0" algn="l">
              <a:lnSpc>
                <a:spcPct val="100000"/>
              </a:lnSpc>
              <a:spcBef>
                <a:spcPts val="0"/>
              </a:spcBef>
              <a:spcAft>
                <a:spcPts val="0"/>
              </a:spcAft>
              <a:buClr>
                <a:srgbClr val="081D4D"/>
              </a:buClr>
              <a:buSzPts val="600"/>
              <a:buFont typeface="Arial"/>
              <a:buNone/>
              <a:defRPr sz="600"/>
            </a:lvl5pPr>
            <a:lvl6pPr indent="0" lvl="5" marL="0" algn="l">
              <a:lnSpc>
                <a:spcPct val="100000"/>
              </a:lnSpc>
              <a:spcBef>
                <a:spcPts val="0"/>
              </a:spcBef>
              <a:spcAft>
                <a:spcPts val="0"/>
              </a:spcAft>
              <a:buClr>
                <a:srgbClr val="081D4D"/>
              </a:buClr>
              <a:buSzPts val="600"/>
              <a:buFont typeface="Arial"/>
              <a:buNone/>
              <a:defRPr sz="600"/>
            </a:lvl6pPr>
            <a:lvl7pPr indent="0" lvl="6" marL="0" algn="l">
              <a:lnSpc>
                <a:spcPct val="100000"/>
              </a:lnSpc>
              <a:spcBef>
                <a:spcPts val="0"/>
              </a:spcBef>
              <a:spcAft>
                <a:spcPts val="0"/>
              </a:spcAft>
              <a:buClr>
                <a:srgbClr val="081D4D"/>
              </a:buClr>
              <a:buSzPts val="600"/>
              <a:buFont typeface="Arial"/>
              <a:buNone/>
              <a:defRPr sz="600"/>
            </a:lvl7pPr>
            <a:lvl8pPr indent="0" lvl="7" marL="0" algn="l">
              <a:lnSpc>
                <a:spcPct val="100000"/>
              </a:lnSpc>
              <a:spcBef>
                <a:spcPts val="0"/>
              </a:spcBef>
              <a:spcAft>
                <a:spcPts val="0"/>
              </a:spcAft>
              <a:buClr>
                <a:srgbClr val="081D4D"/>
              </a:buClr>
              <a:buSzPts val="600"/>
              <a:buFont typeface="Arial"/>
              <a:buNone/>
              <a:defRPr sz="600"/>
            </a:lvl8pPr>
            <a:lvl9pPr indent="0" lvl="8" marL="0" algn="l">
              <a:lnSpc>
                <a:spcPct val="100000"/>
              </a:lnSpc>
              <a:spcBef>
                <a:spcPts val="0"/>
              </a:spcBef>
              <a:spcAft>
                <a:spcPts val="0"/>
              </a:spcAft>
              <a:buClr>
                <a:srgbClr val="081D4D"/>
              </a:buClr>
              <a:buSzPts val="600"/>
              <a:buFont typeface="Arial"/>
              <a:buNone/>
              <a:defRPr sz="600"/>
            </a:lvl9pPr>
          </a:lstStyle>
          <a:p>
            <a:pPr indent="0" lvl="0" marL="0" rtl="0" algn="l">
              <a:spcBef>
                <a:spcPts val="0"/>
              </a:spcBef>
              <a:spcAft>
                <a:spcPts val="0"/>
              </a:spcAft>
              <a:buNone/>
            </a:pPr>
            <a:fld id="{00000000-1234-1234-1234-123412341234}" type="slidenum">
              <a:rPr lang="en-US"/>
              <a:t>‹#›</a:t>
            </a:fld>
            <a:endParaRPr/>
          </a:p>
        </p:txBody>
      </p:sp>
      <p:sp>
        <p:nvSpPr>
          <p:cNvPr id="56" name="Google Shape;56;p17"/>
          <p:cNvSpPr txBox="1"/>
          <p:nvPr>
            <p:ph idx="1" type="body"/>
          </p:nvPr>
        </p:nvSpPr>
        <p:spPr>
          <a:xfrm>
            <a:off x="530775" y="1557337"/>
            <a:ext cx="4955625" cy="3048001"/>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300"/>
              </a:spcBef>
              <a:spcAft>
                <a:spcPts val="0"/>
              </a:spcAft>
              <a:buClr>
                <a:srgbClr val="808080"/>
              </a:buClr>
              <a:buSzPts val="1400"/>
              <a:buFont typeface="Arial"/>
              <a:buNone/>
              <a:defRPr sz="1400"/>
            </a:lvl1pPr>
            <a:lvl2pPr indent="-317500" lvl="1" marL="914400" algn="l">
              <a:lnSpc>
                <a:spcPct val="100000"/>
              </a:lnSpc>
              <a:spcBef>
                <a:spcPts val="300"/>
              </a:spcBef>
              <a:spcAft>
                <a:spcPts val="0"/>
              </a:spcAft>
              <a:buClr>
                <a:srgbClr val="808080"/>
              </a:buClr>
              <a:buSzPts val="1400"/>
              <a:buFont typeface="Arial"/>
              <a:buChar char="▪"/>
              <a:defRPr sz="1400"/>
            </a:lvl2pPr>
            <a:lvl3pPr indent="-317500" lvl="2" marL="1371600" algn="l">
              <a:lnSpc>
                <a:spcPct val="100000"/>
              </a:lnSpc>
              <a:spcBef>
                <a:spcPts val="300"/>
              </a:spcBef>
              <a:spcAft>
                <a:spcPts val="0"/>
              </a:spcAft>
              <a:buClr>
                <a:srgbClr val="808080"/>
              </a:buClr>
              <a:buSzPts val="1400"/>
              <a:buFont typeface="Arial"/>
              <a:buChar char="•"/>
              <a:defRPr sz="1400"/>
            </a:lvl3pPr>
            <a:lvl4pPr indent="-317500" lvl="3" marL="1828800" algn="l">
              <a:lnSpc>
                <a:spcPct val="100000"/>
              </a:lnSpc>
              <a:spcBef>
                <a:spcPts val="300"/>
              </a:spcBef>
              <a:spcAft>
                <a:spcPts val="0"/>
              </a:spcAft>
              <a:buClr>
                <a:srgbClr val="808080"/>
              </a:buClr>
              <a:buSzPts val="1400"/>
              <a:buFont typeface="Arial"/>
              <a:buChar char="–"/>
              <a:defRPr sz="1400"/>
            </a:lvl4pPr>
            <a:lvl5pPr indent="-228600" lvl="4" marL="2286000" algn="l">
              <a:lnSpc>
                <a:spcPct val="100000"/>
              </a:lnSpc>
              <a:spcBef>
                <a:spcPts val="300"/>
              </a:spcBef>
              <a:spcAft>
                <a:spcPts val="0"/>
              </a:spcAft>
              <a:buClr>
                <a:srgbClr val="808080"/>
              </a:buClr>
              <a:buSzPts val="1400"/>
              <a:buFont typeface="Arial"/>
              <a:buNone/>
              <a:defRPr sz="1400"/>
            </a:lvl5pPr>
            <a:lvl6pPr indent="-342900" lvl="5" marL="2743200" algn="l">
              <a:lnSpc>
                <a:spcPct val="100000"/>
              </a:lnSpc>
              <a:spcBef>
                <a:spcPts val="300"/>
              </a:spcBef>
              <a:spcAft>
                <a:spcPts val="0"/>
              </a:spcAft>
              <a:buClr>
                <a:srgbClr val="808080"/>
              </a:buClr>
              <a:buSzPts val="1800"/>
              <a:buChar char="•"/>
              <a:defRPr/>
            </a:lvl6pPr>
            <a:lvl7pPr indent="-342900" lvl="6" marL="3200400" algn="l">
              <a:lnSpc>
                <a:spcPct val="100000"/>
              </a:lnSpc>
              <a:spcBef>
                <a:spcPts val="300"/>
              </a:spcBef>
              <a:spcAft>
                <a:spcPts val="0"/>
              </a:spcAft>
              <a:buClr>
                <a:srgbClr val="808080"/>
              </a:buClr>
              <a:buSzPts val="1800"/>
              <a:buChar char="•"/>
              <a:defRPr/>
            </a:lvl7pPr>
            <a:lvl8pPr indent="-342900" lvl="7" marL="3657600" algn="l">
              <a:lnSpc>
                <a:spcPct val="100000"/>
              </a:lnSpc>
              <a:spcBef>
                <a:spcPts val="300"/>
              </a:spcBef>
              <a:spcAft>
                <a:spcPts val="0"/>
              </a:spcAft>
              <a:buClr>
                <a:srgbClr val="808080"/>
              </a:buClr>
              <a:buSzPts val="1800"/>
              <a:buChar char="•"/>
              <a:defRPr/>
            </a:lvl8pPr>
            <a:lvl9pPr indent="-342900" lvl="8" marL="4114800" algn="l">
              <a:lnSpc>
                <a:spcPct val="100000"/>
              </a:lnSpc>
              <a:spcBef>
                <a:spcPts val="300"/>
              </a:spcBef>
              <a:spcAft>
                <a:spcPts val="0"/>
              </a:spcAft>
              <a:buClr>
                <a:srgbClr val="808080"/>
              </a:buClr>
              <a:buSzPts val="1800"/>
              <a:buChar char="•"/>
              <a:defRPr/>
            </a:lvl9pPr>
          </a:lstStyle>
          <a:p/>
        </p:txBody>
      </p:sp>
      <p:sp>
        <p:nvSpPr>
          <p:cNvPr id="57" name="Google Shape;57;p17"/>
          <p:cNvSpPr txBox="1"/>
          <p:nvPr>
            <p:ph type="title"/>
          </p:nvPr>
        </p:nvSpPr>
        <p:spPr>
          <a:xfrm>
            <a:off x="533398" y="276763"/>
            <a:ext cx="8069265" cy="552971"/>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rgbClr val="042E5E"/>
              </a:buClr>
              <a:buSzPts val="2200"/>
              <a:buFont typeface="Arial"/>
              <a:buNone/>
              <a:defRPr>
                <a:solidFill>
                  <a:srgbClr val="042E5E"/>
                </a:solidFil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p:txBody>
      </p:sp>
      <p:sp>
        <p:nvSpPr>
          <p:cNvPr id="58" name="Google Shape;58;p17"/>
          <p:cNvSpPr/>
          <p:nvPr/>
        </p:nvSpPr>
        <p:spPr>
          <a:xfrm>
            <a:off x="0" y="562773"/>
            <a:ext cx="208998" cy="205577"/>
          </a:xfrm>
          <a:prstGeom prst="rect">
            <a:avLst/>
          </a:prstGeom>
          <a:solidFill>
            <a:srgbClr val="FF600A"/>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FFFFFF"/>
              </a:solidFill>
              <a:latin typeface="Arial"/>
              <a:ea typeface="Arial"/>
              <a:cs typeface="Arial"/>
              <a:sym typeface="Arial"/>
            </a:endParaRPr>
          </a:p>
        </p:txBody>
      </p:sp>
      <p:pic>
        <p:nvPicPr>
          <p:cNvPr descr="Picture 8" id="59" name="Google Shape;59;p17"/>
          <p:cNvPicPr preferRelativeResize="0"/>
          <p:nvPr/>
        </p:nvPicPr>
        <p:blipFill rotWithShape="1">
          <a:blip r:embed="rId3">
            <a:alphaModFix/>
          </a:blip>
          <a:srcRect b="0" l="0" r="0" t="0"/>
          <a:stretch/>
        </p:blipFill>
        <p:spPr>
          <a:xfrm>
            <a:off x="7562195" y="0"/>
            <a:ext cx="1649902" cy="1019593"/>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Quote Slide Dark">
  <p:cSld name="1_Quote Slide Dark">
    <p:spTree>
      <p:nvGrpSpPr>
        <p:cNvPr id="60" name="Shape 60"/>
        <p:cNvGrpSpPr/>
        <p:nvPr/>
      </p:nvGrpSpPr>
      <p:grpSpPr>
        <a:xfrm>
          <a:off x="0" y="0"/>
          <a:ext cx="0" cy="0"/>
          <a:chOff x="0" y="0"/>
          <a:chExt cx="0" cy="0"/>
        </a:xfrm>
      </p:grpSpPr>
      <p:sp>
        <p:nvSpPr>
          <p:cNvPr id="61" name="Google Shape;61;p18"/>
          <p:cNvSpPr txBox="1"/>
          <p:nvPr>
            <p:ph idx="12" type="sldNum"/>
          </p:nvPr>
        </p:nvSpPr>
        <p:spPr>
          <a:xfrm>
            <a:off x="8864600" y="4869187"/>
            <a:ext cx="127000" cy="127001"/>
          </a:xfrm>
          <a:prstGeom prst="rect">
            <a:avLst/>
          </a:prstGeom>
          <a:noFill/>
          <a:ln>
            <a:noFill/>
          </a:ln>
        </p:spPr>
        <p:txBody>
          <a:bodyPr anchorCtr="0" anchor="b" bIns="0" lIns="0" spcFirstLastPara="1" rIns="0" wrap="square" tIns="0">
            <a:spAutoFit/>
          </a:bodyPr>
          <a:lstStyle>
            <a:lvl1pPr indent="0" lvl="0" marL="0" algn="l">
              <a:lnSpc>
                <a:spcPct val="100000"/>
              </a:lnSpc>
              <a:spcBef>
                <a:spcPts val="0"/>
              </a:spcBef>
              <a:spcAft>
                <a:spcPts val="0"/>
              </a:spcAft>
              <a:buClr>
                <a:srgbClr val="081D4D"/>
              </a:buClr>
              <a:buSzPts val="600"/>
              <a:buFont typeface="Arial"/>
              <a:buNone/>
              <a:defRPr sz="600"/>
            </a:lvl1pPr>
            <a:lvl2pPr indent="0" lvl="1" marL="0" algn="l">
              <a:lnSpc>
                <a:spcPct val="100000"/>
              </a:lnSpc>
              <a:spcBef>
                <a:spcPts val="0"/>
              </a:spcBef>
              <a:spcAft>
                <a:spcPts val="0"/>
              </a:spcAft>
              <a:buClr>
                <a:srgbClr val="081D4D"/>
              </a:buClr>
              <a:buSzPts val="600"/>
              <a:buFont typeface="Arial"/>
              <a:buNone/>
              <a:defRPr sz="600"/>
            </a:lvl2pPr>
            <a:lvl3pPr indent="0" lvl="2" marL="0" algn="l">
              <a:lnSpc>
                <a:spcPct val="100000"/>
              </a:lnSpc>
              <a:spcBef>
                <a:spcPts val="0"/>
              </a:spcBef>
              <a:spcAft>
                <a:spcPts val="0"/>
              </a:spcAft>
              <a:buClr>
                <a:srgbClr val="081D4D"/>
              </a:buClr>
              <a:buSzPts val="600"/>
              <a:buFont typeface="Arial"/>
              <a:buNone/>
              <a:defRPr sz="600"/>
            </a:lvl3pPr>
            <a:lvl4pPr indent="0" lvl="3" marL="0" algn="l">
              <a:lnSpc>
                <a:spcPct val="100000"/>
              </a:lnSpc>
              <a:spcBef>
                <a:spcPts val="0"/>
              </a:spcBef>
              <a:spcAft>
                <a:spcPts val="0"/>
              </a:spcAft>
              <a:buClr>
                <a:srgbClr val="081D4D"/>
              </a:buClr>
              <a:buSzPts val="600"/>
              <a:buFont typeface="Arial"/>
              <a:buNone/>
              <a:defRPr sz="600"/>
            </a:lvl4pPr>
            <a:lvl5pPr indent="0" lvl="4" marL="0" algn="l">
              <a:lnSpc>
                <a:spcPct val="100000"/>
              </a:lnSpc>
              <a:spcBef>
                <a:spcPts val="0"/>
              </a:spcBef>
              <a:spcAft>
                <a:spcPts val="0"/>
              </a:spcAft>
              <a:buClr>
                <a:srgbClr val="081D4D"/>
              </a:buClr>
              <a:buSzPts val="600"/>
              <a:buFont typeface="Arial"/>
              <a:buNone/>
              <a:defRPr sz="600"/>
            </a:lvl5pPr>
            <a:lvl6pPr indent="0" lvl="5" marL="0" algn="l">
              <a:lnSpc>
                <a:spcPct val="100000"/>
              </a:lnSpc>
              <a:spcBef>
                <a:spcPts val="0"/>
              </a:spcBef>
              <a:spcAft>
                <a:spcPts val="0"/>
              </a:spcAft>
              <a:buClr>
                <a:srgbClr val="081D4D"/>
              </a:buClr>
              <a:buSzPts val="600"/>
              <a:buFont typeface="Arial"/>
              <a:buNone/>
              <a:defRPr sz="600"/>
            </a:lvl6pPr>
            <a:lvl7pPr indent="0" lvl="6" marL="0" algn="l">
              <a:lnSpc>
                <a:spcPct val="100000"/>
              </a:lnSpc>
              <a:spcBef>
                <a:spcPts val="0"/>
              </a:spcBef>
              <a:spcAft>
                <a:spcPts val="0"/>
              </a:spcAft>
              <a:buClr>
                <a:srgbClr val="081D4D"/>
              </a:buClr>
              <a:buSzPts val="600"/>
              <a:buFont typeface="Arial"/>
              <a:buNone/>
              <a:defRPr sz="600"/>
            </a:lvl7pPr>
            <a:lvl8pPr indent="0" lvl="7" marL="0" algn="l">
              <a:lnSpc>
                <a:spcPct val="100000"/>
              </a:lnSpc>
              <a:spcBef>
                <a:spcPts val="0"/>
              </a:spcBef>
              <a:spcAft>
                <a:spcPts val="0"/>
              </a:spcAft>
              <a:buClr>
                <a:srgbClr val="081D4D"/>
              </a:buClr>
              <a:buSzPts val="600"/>
              <a:buFont typeface="Arial"/>
              <a:buNone/>
              <a:defRPr sz="600"/>
            </a:lvl8pPr>
            <a:lvl9pPr indent="0" lvl="8" marL="0" algn="l">
              <a:lnSpc>
                <a:spcPct val="100000"/>
              </a:lnSpc>
              <a:spcBef>
                <a:spcPts val="0"/>
              </a:spcBef>
              <a:spcAft>
                <a:spcPts val="0"/>
              </a:spcAft>
              <a:buClr>
                <a:srgbClr val="081D4D"/>
              </a:buClr>
              <a:buSzPts val="600"/>
              <a:buFont typeface="Arial"/>
              <a:buNone/>
              <a:defRPr sz="600"/>
            </a:lvl9pPr>
          </a:lstStyle>
          <a:p>
            <a:pPr indent="0" lvl="0" marL="0" rtl="0" algn="l">
              <a:spcBef>
                <a:spcPts val="0"/>
              </a:spcBef>
              <a:spcAft>
                <a:spcPts val="0"/>
              </a:spcAft>
              <a:buNone/>
            </a:pPr>
            <a:fld id="{00000000-1234-1234-1234-123412341234}" type="slidenum">
              <a:rPr lang="en-US"/>
              <a:t>‹#›</a:t>
            </a:fld>
            <a:endParaRPr/>
          </a:p>
        </p:txBody>
      </p:sp>
      <p:sp>
        <p:nvSpPr>
          <p:cNvPr id="62" name="Google Shape;62;p18"/>
          <p:cNvSpPr txBox="1"/>
          <p:nvPr>
            <p:ph type="title"/>
          </p:nvPr>
        </p:nvSpPr>
        <p:spPr>
          <a:xfrm>
            <a:off x="967270" y="1557337"/>
            <a:ext cx="7209460" cy="2024063"/>
          </a:xfrm>
          <a:prstGeom prst="rect">
            <a:avLst/>
          </a:prstGeom>
          <a:noFill/>
          <a:ln>
            <a:noFill/>
          </a:ln>
        </p:spPr>
        <p:txBody>
          <a:bodyPr anchorCtr="0" anchor="ctr" bIns="0" lIns="0" spcFirstLastPara="1" rIns="0" wrap="square" tIns="0">
            <a:normAutofit/>
          </a:bodyPr>
          <a:lstStyle>
            <a:lvl1pPr lvl="0" algn="ctr">
              <a:lnSpc>
                <a:spcPct val="90000"/>
              </a:lnSpc>
              <a:spcBef>
                <a:spcPts val="0"/>
              </a:spcBef>
              <a:spcAft>
                <a:spcPts val="0"/>
              </a:spcAft>
              <a:buClr>
                <a:srgbClr val="FFFFFF"/>
              </a:buClr>
              <a:buSzPts val="2800"/>
              <a:buFont typeface="Trebuchet MS"/>
              <a:buNone/>
              <a:defRPr sz="2800">
                <a:latin typeface="Trebuchet MS"/>
                <a:ea typeface="Trebuchet MS"/>
                <a:cs typeface="Trebuchet MS"/>
                <a:sym typeface="Trebuchet MS"/>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p:txBody>
      </p:sp>
      <p:pic>
        <p:nvPicPr>
          <p:cNvPr descr="Picture 8" id="63" name="Google Shape;63;p18"/>
          <p:cNvPicPr preferRelativeResize="0"/>
          <p:nvPr/>
        </p:nvPicPr>
        <p:blipFill rotWithShape="1">
          <a:blip r:embed="rId2">
            <a:alphaModFix/>
          </a:blip>
          <a:srcRect b="0" l="0" r="0" t="0"/>
          <a:stretch/>
        </p:blipFill>
        <p:spPr>
          <a:xfrm>
            <a:off x="8559800" y="0"/>
            <a:ext cx="584200" cy="609600"/>
          </a:xfrm>
          <a:prstGeom prst="rect">
            <a:avLst/>
          </a:prstGeom>
          <a:noFill/>
          <a:ln>
            <a:noFill/>
          </a:ln>
        </p:spPr>
      </p:pic>
      <p:pic>
        <p:nvPicPr>
          <p:cNvPr descr="Picture 10" id="64" name="Google Shape;64;p18"/>
          <p:cNvPicPr preferRelativeResize="0"/>
          <p:nvPr/>
        </p:nvPicPr>
        <p:blipFill rotWithShape="1">
          <a:blip r:embed="rId3">
            <a:alphaModFix/>
          </a:blip>
          <a:srcRect b="0" l="0" r="0" t="0"/>
          <a:stretch/>
        </p:blipFill>
        <p:spPr>
          <a:xfrm>
            <a:off x="-2254124" y="3581400"/>
            <a:ext cx="4457701" cy="44958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lide" showMasterSp="0" type="title">
  <p:cSld name="TITLE">
    <p:spTree>
      <p:nvGrpSpPr>
        <p:cNvPr id="65" name="Shape 65"/>
        <p:cNvGrpSpPr/>
        <p:nvPr/>
      </p:nvGrpSpPr>
      <p:grpSpPr>
        <a:xfrm>
          <a:off x="0" y="0"/>
          <a:ext cx="0" cy="0"/>
          <a:chOff x="0" y="0"/>
          <a:chExt cx="0" cy="0"/>
        </a:xfrm>
      </p:grpSpPr>
      <p:pic>
        <p:nvPicPr>
          <p:cNvPr descr="Picture 6" id="66" name="Google Shape;66;p19"/>
          <p:cNvPicPr preferRelativeResize="0"/>
          <p:nvPr/>
        </p:nvPicPr>
        <p:blipFill rotWithShape="1">
          <a:blip r:embed="rId2">
            <a:alphaModFix/>
          </a:blip>
          <a:srcRect b="0" l="0" r="0" t="0"/>
          <a:stretch/>
        </p:blipFill>
        <p:spPr>
          <a:xfrm>
            <a:off x="-260205" y="-254000"/>
            <a:ext cx="9664412" cy="5669280"/>
          </a:xfrm>
          <a:prstGeom prst="rect">
            <a:avLst/>
          </a:prstGeom>
          <a:noFill/>
          <a:ln>
            <a:noFill/>
          </a:ln>
        </p:spPr>
      </p:pic>
      <p:sp>
        <p:nvSpPr>
          <p:cNvPr id="67" name="Google Shape;67;p19"/>
          <p:cNvSpPr txBox="1"/>
          <p:nvPr/>
        </p:nvSpPr>
        <p:spPr>
          <a:xfrm>
            <a:off x="5511374" y="4869186"/>
            <a:ext cx="3101852" cy="127001"/>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081D4D"/>
              </a:buClr>
              <a:buSzPts val="800"/>
              <a:buFont typeface="Arial"/>
              <a:buNone/>
            </a:pPr>
            <a:r>
              <a:rPr b="0" i="0" lang="en-US" sz="800" u="none" cap="none" strike="noStrike">
                <a:solidFill>
                  <a:srgbClr val="081D4D"/>
                </a:solidFill>
                <a:latin typeface="Arial"/>
                <a:ea typeface="Arial"/>
                <a:cs typeface="Arial"/>
                <a:sym typeface="Arial"/>
              </a:rPr>
              <a:t>LPL Financial  Member FINRA/SIPC</a:t>
            </a:r>
            <a:endParaRPr/>
          </a:p>
        </p:txBody>
      </p:sp>
      <p:sp>
        <p:nvSpPr>
          <p:cNvPr id="68" name="Google Shape;68;p19"/>
          <p:cNvSpPr txBox="1"/>
          <p:nvPr>
            <p:ph idx="12" type="sldNum"/>
          </p:nvPr>
        </p:nvSpPr>
        <p:spPr>
          <a:xfrm>
            <a:off x="8864600" y="4869187"/>
            <a:ext cx="127000" cy="127001"/>
          </a:xfrm>
          <a:prstGeom prst="rect">
            <a:avLst/>
          </a:prstGeom>
          <a:noFill/>
          <a:ln>
            <a:noFill/>
          </a:ln>
        </p:spPr>
        <p:txBody>
          <a:bodyPr anchorCtr="0" anchor="b" bIns="0" lIns="0" spcFirstLastPara="1" rIns="0" wrap="square" tIns="0">
            <a:spAutoFit/>
          </a:bodyPr>
          <a:lstStyle>
            <a:lvl1pPr indent="0" lvl="0" marL="0" algn="l">
              <a:lnSpc>
                <a:spcPct val="100000"/>
              </a:lnSpc>
              <a:spcBef>
                <a:spcPts val="0"/>
              </a:spcBef>
              <a:spcAft>
                <a:spcPts val="0"/>
              </a:spcAft>
              <a:buClr>
                <a:srgbClr val="081D4D"/>
              </a:buClr>
              <a:buSzPts val="600"/>
              <a:buFont typeface="Arial"/>
              <a:buNone/>
              <a:defRPr sz="600"/>
            </a:lvl1pPr>
            <a:lvl2pPr indent="0" lvl="1" marL="0" algn="l">
              <a:lnSpc>
                <a:spcPct val="100000"/>
              </a:lnSpc>
              <a:spcBef>
                <a:spcPts val="0"/>
              </a:spcBef>
              <a:spcAft>
                <a:spcPts val="0"/>
              </a:spcAft>
              <a:buClr>
                <a:srgbClr val="081D4D"/>
              </a:buClr>
              <a:buSzPts val="600"/>
              <a:buFont typeface="Arial"/>
              <a:buNone/>
              <a:defRPr sz="600"/>
            </a:lvl2pPr>
            <a:lvl3pPr indent="0" lvl="2" marL="0" algn="l">
              <a:lnSpc>
                <a:spcPct val="100000"/>
              </a:lnSpc>
              <a:spcBef>
                <a:spcPts val="0"/>
              </a:spcBef>
              <a:spcAft>
                <a:spcPts val="0"/>
              </a:spcAft>
              <a:buClr>
                <a:srgbClr val="081D4D"/>
              </a:buClr>
              <a:buSzPts val="600"/>
              <a:buFont typeface="Arial"/>
              <a:buNone/>
              <a:defRPr sz="600"/>
            </a:lvl3pPr>
            <a:lvl4pPr indent="0" lvl="3" marL="0" algn="l">
              <a:lnSpc>
                <a:spcPct val="100000"/>
              </a:lnSpc>
              <a:spcBef>
                <a:spcPts val="0"/>
              </a:spcBef>
              <a:spcAft>
                <a:spcPts val="0"/>
              </a:spcAft>
              <a:buClr>
                <a:srgbClr val="081D4D"/>
              </a:buClr>
              <a:buSzPts val="600"/>
              <a:buFont typeface="Arial"/>
              <a:buNone/>
              <a:defRPr sz="600"/>
            </a:lvl4pPr>
            <a:lvl5pPr indent="0" lvl="4" marL="0" algn="l">
              <a:lnSpc>
                <a:spcPct val="100000"/>
              </a:lnSpc>
              <a:spcBef>
                <a:spcPts val="0"/>
              </a:spcBef>
              <a:spcAft>
                <a:spcPts val="0"/>
              </a:spcAft>
              <a:buClr>
                <a:srgbClr val="081D4D"/>
              </a:buClr>
              <a:buSzPts val="600"/>
              <a:buFont typeface="Arial"/>
              <a:buNone/>
              <a:defRPr sz="600"/>
            </a:lvl5pPr>
            <a:lvl6pPr indent="0" lvl="5" marL="0" algn="l">
              <a:lnSpc>
                <a:spcPct val="100000"/>
              </a:lnSpc>
              <a:spcBef>
                <a:spcPts val="0"/>
              </a:spcBef>
              <a:spcAft>
                <a:spcPts val="0"/>
              </a:spcAft>
              <a:buClr>
                <a:srgbClr val="081D4D"/>
              </a:buClr>
              <a:buSzPts val="600"/>
              <a:buFont typeface="Arial"/>
              <a:buNone/>
              <a:defRPr sz="600"/>
            </a:lvl6pPr>
            <a:lvl7pPr indent="0" lvl="6" marL="0" algn="l">
              <a:lnSpc>
                <a:spcPct val="100000"/>
              </a:lnSpc>
              <a:spcBef>
                <a:spcPts val="0"/>
              </a:spcBef>
              <a:spcAft>
                <a:spcPts val="0"/>
              </a:spcAft>
              <a:buClr>
                <a:srgbClr val="081D4D"/>
              </a:buClr>
              <a:buSzPts val="600"/>
              <a:buFont typeface="Arial"/>
              <a:buNone/>
              <a:defRPr sz="600"/>
            </a:lvl7pPr>
            <a:lvl8pPr indent="0" lvl="7" marL="0" algn="l">
              <a:lnSpc>
                <a:spcPct val="100000"/>
              </a:lnSpc>
              <a:spcBef>
                <a:spcPts val="0"/>
              </a:spcBef>
              <a:spcAft>
                <a:spcPts val="0"/>
              </a:spcAft>
              <a:buClr>
                <a:srgbClr val="081D4D"/>
              </a:buClr>
              <a:buSzPts val="600"/>
              <a:buFont typeface="Arial"/>
              <a:buNone/>
              <a:defRPr sz="600"/>
            </a:lvl8pPr>
            <a:lvl9pPr indent="0" lvl="8" marL="0" algn="l">
              <a:lnSpc>
                <a:spcPct val="100000"/>
              </a:lnSpc>
              <a:spcBef>
                <a:spcPts val="0"/>
              </a:spcBef>
              <a:spcAft>
                <a:spcPts val="0"/>
              </a:spcAft>
              <a:buClr>
                <a:srgbClr val="081D4D"/>
              </a:buClr>
              <a:buSzPts val="600"/>
              <a:buFont typeface="Arial"/>
              <a:buNone/>
              <a:defRPr sz="600"/>
            </a:lvl9pPr>
          </a:lstStyle>
          <a:p>
            <a:pPr indent="0" lvl="0" marL="0" rtl="0" algn="l">
              <a:spcBef>
                <a:spcPts val="0"/>
              </a:spcBef>
              <a:spcAft>
                <a:spcPts val="0"/>
              </a:spcAft>
              <a:buNone/>
            </a:pPr>
            <a:fld id="{00000000-1234-1234-1234-123412341234}" type="slidenum">
              <a:rPr lang="en-US"/>
              <a:t>‹#›</a:t>
            </a:fld>
            <a:endParaRPr/>
          </a:p>
        </p:txBody>
      </p:sp>
      <p:sp>
        <p:nvSpPr>
          <p:cNvPr id="69" name="Google Shape;69;p19"/>
          <p:cNvSpPr/>
          <p:nvPr/>
        </p:nvSpPr>
        <p:spPr>
          <a:xfrm>
            <a:off x="0" y="0"/>
            <a:ext cx="9144000" cy="5143500"/>
          </a:xfrm>
          <a:prstGeom prst="rect">
            <a:avLst/>
          </a:prstGeom>
          <a:solidFill>
            <a:srgbClr val="FFFFFF"/>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70" name="Google Shape;70;p19"/>
          <p:cNvSpPr txBox="1"/>
          <p:nvPr>
            <p:ph idx="1" type="body"/>
          </p:nvPr>
        </p:nvSpPr>
        <p:spPr>
          <a:xfrm>
            <a:off x="656856" y="2216122"/>
            <a:ext cx="7484703" cy="1412979"/>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300"/>
              </a:spcBef>
              <a:spcAft>
                <a:spcPts val="0"/>
              </a:spcAft>
              <a:buClr>
                <a:srgbClr val="808080"/>
              </a:buClr>
              <a:buSzPts val="1800"/>
              <a:buNone/>
              <a:defRPr/>
            </a:lvl1pPr>
            <a:lvl2pPr indent="-228600" lvl="1" marL="914400" algn="l">
              <a:lnSpc>
                <a:spcPct val="100000"/>
              </a:lnSpc>
              <a:spcBef>
                <a:spcPts val="300"/>
              </a:spcBef>
              <a:spcAft>
                <a:spcPts val="0"/>
              </a:spcAft>
              <a:buClr>
                <a:srgbClr val="808080"/>
              </a:buClr>
              <a:buSzPts val="1800"/>
              <a:buNone/>
              <a:defRPr/>
            </a:lvl2pPr>
            <a:lvl3pPr indent="-228600" lvl="2" marL="1371600" algn="l">
              <a:lnSpc>
                <a:spcPct val="100000"/>
              </a:lnSpc>
              <a:spcBef>
                <a:spcPts val="300"/>
              </a:spcBef>
              <a:spcAft>
                <a:spcPts val="0"/>
              </a:spcAft>
              <a:buClr>
                <a:srgbClr val="808080"/>
              </a:buClr>
              <a:buSzPts val="1800"/>
              <a:buNone/>
              <a:defRPr/>
            </a:lvl3pPr>
            <a:lvl4pPr indent="-228600" lvl="3" marL="1828800" algn="l">
              <a:lnSpc>
                <a:spcPct val="100000"/>
              </a:lnSpc>
              <a:spcBef>
                <a:spcPts val="300"/>
              </a:spcBef>
              <a:spcAft>
                <a:spcPts val="0"/>
              </a:spcAft>
              <a:buClr>
                <a:srgbClr val="808080"/>
              </a:buClr>
              <a:buSzPts val="1800"/>
              <a:buNone/>
              <a:defRPr/>
            </a:lvl4pPr>
            <a:lvl5pPr indent="-228600" lvl="4" marL="2286000" algn="l">
              <a:lnSpc>
                <a:spcPct val="100000"/>
              </a:lnSpc>
              <a:spcBef>
                <a:spcPts val="300"/>
              </a:spcBef>
              <a:spcAft>
                <a:spcPts val="0"/>
              </a:spcAft>
              <a:buClr>
                <a:srgbClr val="808080"/>
              </a:buClr>
              <a:buSzPts val="1800"/>
              <a:buNone/>
              <a:defRPr/>
            </a:lvl5pPr>
            <a:lvl6pPr indent="-342900" lvl="5" marL="2743200" algn="l">
              <a:lnSpc>
                <a:spcPct val="100000"/>
              </a:lnSpc>
              <a:spcBef>
                <a:spcPts val="300"/>
              </a:spcBef>
              <a:spcAft>
                <a:spcPts val="0"/>
              </a:spcAft>
              <a:buClr>
                <a:srgbClr val="808080"/>
              </a:buClr>
              <a:buSzPts val="1800"/>
              <a:buChar char="•"/>
              <a:defRPr/>
            </a:lvl6pPr>
            <a:lvl7pPr indent="-342900" lvl="6" marL="3200400" algn="l">
              <a:lnSpc>
                <a:spcPct val="100000"/>
              </a:lnSpc>
              <a:spcBef>
                <a:spcPts val="300"/>
              </a:spcBef>
              <a:spcAft>
                <a:spcPts val="0"/>
              </a:spcAft>
              <a:buClr>
                <a:srgbClr val="808080"/>
              </a:buClr>
              <a:buSzPts val="1800"/>
              <a:buChar char="•"/>
              <a:defRPr/>
            </a:lvl7pPr>
            <a:lvl8pPr indent="-342900" lvl="7" marL="3657600" algn="l">
              <a:lnSpc>
                <a:spcPct val="100000"/>
              </a:lnSpc>
              <a:spcBef>
                <a:spcPts val="300"/>
              </a:spcBef>
              <a:spcAft>
                <a:spcPts val="0"/>
              </a:spcAft>
              <a:buClr>
                <a:srgbClr val="808080"/>
              </a:buClr>
              <a:buSzPts val="1800"/>
              <a:buChar char="•"/>
              <a:defRPr/>
            </a:lvl8pPr>
            <a:lvl9pPr indent="-342900" lvl="8" marL="4114800" algn="l">
              <a:lnSpc>
                <a:spcPct val="100000"/>
              </a:lnSpc>
              <a:spcBef>
                <a:spcPts val="300"/>
              </a:spcBef>
              <a:spcAft>
                <a:spcPts val="0"/>
              </a:spcAft>
              <a:buClr>
                <a:srgbClr val="808080"/>
              </a:buClr>
              <a:buSzPts val="1800"/>
              <a:buChar char="•"/>
              <a:defRPr/>
            </a:lvl9pPr>
          </a:lstStyle>
          <a:p/>
        </p:txBody>
      </p:sp>
      <p:sp>
        <p:nvSpPr>
          <p:cNvPr id="71" name="Google Shape;71;p19"/>
          <p:cNvSpPr/>
          <p:nvPr/>
        </p:nvSpPr>
        <p:spPr>
          <a:xfrm>
            <a:off x="-1" y="1"/>
            <a:ext cx="9196253" cy="5143499"/>
          </a:xfrm>
          <a:prstGeom prst="rect">
            <a:avLst/>
          </a:prstGeom>
          <a:solidFill>
            <a:srgbClr val="081D4D"/>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72" name="Google Shape;72;p19"/>
          <p:cNvSpPr txBox="1"/>
          <p:nvPr>
            <p:ph type="title"/>
          </p:nvPr>
        </p:nvSpPr>
        <p:spPr>
          <a:xfrm>
            <a:off x="4208514" y="1387025"/>
            <a:ext cx="4383036" cy="1557231"/>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rgbClr val="FF600A"/>
              </a:buClr>
              <a:buSzPts val="2800"/>
              <a:buFont typeface="Trebuchet MS"/>
              <a:buNone/>
              <a:defRPr sz="2800">
                <a:solidFill>
                  <a:srgbClr val="FF600A"/>
                </a:solidFill>
                <a:latin typeface="Trebuchet MS"/>
                <a:ea typeface="Trebuchet MS"/>
                <a:cs typeface="Trebuchet MS"/>
                <a:sym typeface="Trebuchet MS"/>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p:txBody>
      </p:sp>
      <p:pic>
        <p:nvPicPr>
          <p:cNvPr descr="Picture 10" id="73" name="Google Shape;73;p19"/>
          <p:cNvPicPr preferRelativeResize="0"/>
          <p:nvPr/>
        </p:nvPicPr>
        <p:blipFill rotWithShape="1">
          <a:blip r:embed="rId3">
            <a:alphaModFix/>
          </a:blip>
          <a:srcRect b="0" l="0" r="0" t="0"/>
          <a:stretch/>
        </p:blipFill>
        <p:spPr>
          <a:xfrm>
            <a:off x="6902725" y="324168"/>
            <a:ext cx="1718057" cy="217171"/>
          </a:xfrm>
          <a:prstGeom prst="rect">
            <a:avLst/>
          </a:prstGeom>
          <a:noFill/>
          <a:ln>
            <a:noFill/>
          </a:ln>
        </p:spPr>
      </p:pic>
      <p:sp>
        <p:nvSpPr>
          <p:cNvPr id="74" name="Google Shape;74;p19"/>
          <p:cNvSpPr txBox="1"/>
          <p:nvPr/>
        </p:nvSpPr>
        <p:spPr>
          <a:xfrm>
            <a:off x="5511374" y="4869186"/>
            <a:ext cx="3101852" cy="127001"/>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FFFFFF"/>
              </a:buClr>
              <a:buSzPts val="800"/>
              <a:buFont typeface="Arial"/>
              <a:buNone/>
            </a:pPr>
            <a:r>
              <a:rPr b="0" i="0" lang="en-US" sz="800" u="none" cap="none" strike="noStrike">
                <a:solidFill>
                  <a:srgbClr val="FFFFFF"/>
                </a:solidFill>
                <a:latin typeface="Arial"/>
                <a:ea typeface="Arial"/>
                <a:cs typeface="Arial"/>
                <a:sym typeface="Arial"/>
              </a:rPr>
              <a:t>LPL Financial  Member FINRA/SIPC</a:t>
            </a:r>
            <a:endParaRPr/>
          </a:p>
        </p:txBody>
      </p:sp>
      <p:sp>
        <p:nvSpPr>
          <p:cNvPr id="75" name="Google Shape;75;p19"/>
          <p:cNvSpPr txBox="1"/>
          <p:nvPr/>
        </p:nvSpPr>
        <p:spPr>
          <a:xfrm>
            <a:off x="8864599" y="4869187"/>
            <a:ext cx="177474" cy="127001"/>
          </a:xfrm>
          <a:prstGeom prst="rect">
            <a:avLst/>
          </a:prstGeom>
          <a:noFill/>
          <a:ln>
            <a:noFill/>
          </a:ln>
        </p:spPr>
        <p:txBody>
          <a:bodyPr anchorCtr="0" anchor="b" bIns="0" lIns="0" spcFirstLastPara="1" rIns="0" wrap="square" tIns="0">
            <a:spAutoFit/>
          </a:bodyPr>
          <a:lstStyle/>
          <a:p>
            <a:pPr indent="0" lvl="0" marL="0" marR="0" rtl="0" algn="l">
              <a:lnSpc>
                <a:spcPct val="100000"/>
              </a:lnSpc>
              <a:spcBef>
                <a:spcPts val="0"/>
              </a:spcBef>
              <a:spcAft>
                <a:spcPts val="0"/>
              </a:spcAft>
              <a:buClr>
                <a:srgbClr val="FFFFFF"/>
              </a:buClr>
              <a:buSzPts val="600"/>
              <a:buFont typeface="Arial"/>
              <a:buNone/>
            </a:pPr>
            <a:r>
              <a:t/>
            </a:r>
            <a:endParaRPr b="0" i="0" sz="600" u="none" cap="none" strike="noStrike">
              <a:solidFill>
                <a:srgbClr val="FFFFFF"/>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showMasterSp="0">
  <p:cSld name="Title and Table">
    <p:spTree>
      <p:nvGrpSpPr>
        <p:cNvPr id="76" name="Shape 76"/>
        <p:cNvGrpSpPr/>
        <p:nvPr/>
      </p:nvGrpSpPr>
      <p:grpSpPr>
        <a:xfrm>
          <a:off x="0" y="0"/>
          <a:ext cx="0" cy="0"/>
          <a:chOff x="0" y="0"/>
          <a:chExt cx="0" cy="0"/>
        </a:xfrm>
      </p:grpSpPr>
      <p:pic>
        <p:nvPicPr>
          <p:cNvPr descr="Picture 6" id="77" name="Google Shape;77;p20"/>
          <p:cNvPicPr preferRelativeResize="0"/>
          <p:nvPr/>
        </p:nvPicPr>
        <p:blipFill rotWithShape="1">
          <a:blip r:embed="rId2">
            <a:alphaModFix/>
          </a:blip>
          <a:srcRect b="0" l="0" r="0" t="0"/>
          <a:stretch/>
        </p:blipFill>
        <p:spPr>
          <a:xfrm>
            <a:off x="-260205" y="-254000"/>
            <a:ext cx="9664412" cy="5669280"/>
          </a:xfrm>
          <a:prstGeom prst="rect">
            <a:avLst/>
          </a:prstGeom>
          <a:noFill/>
          <a:ln>
            <a:noFill/>
          </a:ln>
        </p:spPr>
      </p:pic>
      <p:sp>
        <p:nvSpPr>
          <p:cNvPr id="78" name="Google Shape;78;p20"/>
          <p:cNvSpPr txBox="1"/>
          <p:nvPr/>
        </p:nvSpPr>
        <p:spPr>
          <a:xfrm>
            <a:off x="5511374" y="4869186"/>
            <a:ext cx="3101852" cy="127001"/>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081D4D"/>
              </a:buClr>
              <a:buSzPts val="800"/>
              <a:buFont typeface="Arial"/>
              <a:buNone/>
            </a:pPr>
            <a:r>
              <a:rPr b="0" i="0" lang="en-US" sz="800" u="none" cap="none" strike="noStrike">
                <a:solidFill>
                  <a:srgbClr val="081D4D"/>
                </a:solidFill>
                <a:latin typeface="Arial"/>
                <a:ea typeface="Arial"/>
                <a:cs typeface="Arial"/>
                <a:sym typeface="Arial"/>
              </a:rPr>
              <a:t>LPL Financial  Member FINRA/SIPC</a:t>
            </a:r>
            <a:endParaRPr/>
          </a:p>
        </p:txBody>
      </p:sp>
      <p:sp>
        <p:nvSpPr>
          <p:cNvPr id="79" name="Google Shape;79;p20"/>
          <p:cNvSpPr txBox="1"/>
          <p:nvPr>
            <p:ph idx="12" type="sldNum"/>
          </p:nvPr>
        </p:nvSpPr>
        <p:spPr>
          <a:xfrm>
            <a:off x="8864600" y="4869187"/>
            <a:ext cx="127000" cy="127001"/>
          </a:xfrm>
          <a:prstGeom prst="rect">
            <a:avLst/>
          </a:prstGeom>
          <a:noFill/>
          <a:ln>
            <a:noFill/>
          </a:ln>
        </p:spPr>
        <p:txBody>
          <a:bodyPr anchorCtr="0" anchor="b" bIns="0" lIns="0" spcFirstLastPara="1" rIns="0" wrap="square" tIns="0">
            <a:spAutoFit/>
          </a:bodyPr>
          <a:lstStyle>
            <a:lvl1pPr indent="0" lvl="0" marL="0" algn="l">
              <a:lnSpc>
                <a:spcPct val="100000"/>
              </a:lnSpc>
              <a:spcBef>
                <a:spcPts val="0"/>
              </a:spcBef>
              <a:spcAft>
                <a:spcPts val="0"/>
              </a:spcAft>
              <a:buClr>
                <a:srgbClr val="081D4D"/>
              </a:buClr>
              <a:buSzPts val="600"/>
              <a:buFont typeface="Arial"/>
              <a:buNone/>
              <a:defRPr sz="600"/>
            </a:lvl1pPr>
            <a:lvl2pPr indent="0" lvl="1" marL="0" algn="l">
              <a:lnSpc>
                <a:spcPct val="100000"/>
              </a:lnSpc>
              <a:spcBef>
                <a:spcPts val="0"/>
              </a:spcBef>
              <a:spcAft>
                <a:spcPts val="0"/>
              </a:spcAft>
              <a:buClr>
                <a:srgbClr val="081D4D"/>
              </a:buClr>
              <a:buSzPts val="600"/>
              <a:buFont typeface="Arial"/>
              <a:buNone/>
              <a:defRPr sz="600"/>
            </a:lvl2pPr>
            <a:lvl3pPr indent="0" lvl="2" marL="0" algn="l">
              <a:lnSpc>
                <a:spcPct val="100000"/>
              </a:lnSpc>
              <a:spcBef>
                <a:spcPts val="0"/>
              </a:spcBef>
              <a:spcAft>
                <a:spcPts val="0"/>
              </a:spcAft>
              <a:buClr>
                <a:srgbClr val="081D4D"/>
              </a:buClr>
              <a:buSzPts val="600"/>
              <a:buFont typeface="Arial"/>
              <a:buNone/>
              <a:defRPr sz="600"/>
            </a:lvl3pPr>
            <a:lvl4pPr indent="0" lvl="3" marL="0" algn="l">
              <a:lnSpc>
                <a:spcPct val="100000"/>
              </a:lnSpc>
              <a:spcBef>
                <a:spcPts val="0"/>
              </a:spcBef>
              <a:spcAft>
                <a:spcPts val="0"/>
              </a:spcAft>
              <a:buClr>
                <a:srgbClr val="081D4D"/>
              </a:buClr>
              <a:buSzPts val="600"/>
              <a:buFont typeface="Arial"/>
              <a:buNone/>
              <a:defRPr sz="600"/>
            </a:lvl4pPr>
            <a:lvl5pPr indent="0" lvl="4" marL="0" algn="l">
              <a:lnSpc>
                <a:spcPct val="100000"/>
              </a:lnSpc>
              <a:spcBef>
                <a:spcPts val="0"/>
              </a:spcBef>
              <a:spcAft>
                <a:spcPts val="0"/>
              </a:spcAft>
              <a:buClr>
                <a:srgbClr val="081D4D"/>
              </a:buClr>
              <a:buSzPts val="600"/>
              <a:buFont typeface="Arial"/>
              <a:buNone/>
              <a:defRPr sz="600"/>
            </a:lvl5pPr>
            <a:lvl6pPr indent="0" lvl="5" marL="0" algn="l">
              <a:lnSpc>
                <a:spcPct val="100000"/>
              </a:lnSpc>
              <a:spcBef>
                <a:spcPts val="0"/>
              </a:spcBef>
              <a:spcAft>
                <a:spcPts val="0"/>
              </a:spcAft>
              <a:buClr>
                <a:srgbClr val="081D4D"/>
              </a:buClr>
              <a:buSzPts val="600"/>
              <a:buFont typeface="Arial"/>
              <a:buNone/>
              <a:defRPr sz="600"/>
            </a:lvl6pPr>
            <a:lvl7pPr indent="0" lvl="6" marL="0" algn="l">
              <a:lnSpc>
                <a:spcPct val="100000"/>
              </a:lnSpc>
              <a:spcBef>
                <a:spcPts val="0"/>
              </a:spcBef>
              <a:spcAft>
                <a:spcPts val="0"/>
              </a:spcAft>
              <a:buClr>
                <a:srgbClr val="081D4D"/>
              </a:buClr>
              <a:buSzPts val="600"/>
              <a:buFont typeface="Arial"/>
              <a:buNone/>
              <a:defRPr sz="600"/>
            </a:lvl7pPr>
            <a:lvl8pPr indent="0" lvl="7" marL="0" algn="l">
              <a:lnSpc>
                <a:spcPct val="100000"/>
              </a:lnSpc>
              <a:spcBef>
                <a:spcPts val="0"/>
              </a:spcBef>
              <a:spcAft>
                <a:spcPts val="0"/>
              </a:spcAft>
              <a:buClr>
                <a:srgbClr val="081D4D"/>
              </a:buClr>
              <a:buSzPts val="600"/>
              <a:buFont typeface="Arial"/>
              <a:buNone/>
              <a:defRPr sz="600"/>
            </a:lvl8pPr>
            <a:lvl9pPr indent="0" lvl="8" marL="0" algn="l">
              <a:lnSpc>
                <a:spcPct val="100000"/>
              </a:lnSpc>
              <a:spcBef>
                <a:spcPts val="0"/>
              </a:spcBef>
              <a:spcAft>
                <a:spcPts val="0"/>
              </a:spcAft>
              <a:buClr>
                <a:srgbClr val="081D4D"/>
              </a:buClr>
              <a:buSzPts val="600"/>
              <a:buFont typeface="Arial"/>
              <a:buNone/>
              <a:defRPr sz="600"/>
            </a:lvl9pPr>
          </a:lstStyle>
          <a:p>
            <a:pPr indent="0" lvl="0" marL="0" rtl="0" algn="l">
              <a:spcBef>
                <a:spcPts val="0"/>
              </a:spcBef>
              <a:spcAft>
                <a:spcPts val="0"/>
              </a:spcAft>
              <a:buNone/>
            </a:pPr>
            <a:fld id="{00000000-1234-1234-1234-123412341234}" type="slidenum">
              <a:rPr lang="en-US"/>
              <a:t>‹#›</a:t>
            </a:fld>
            <a:endParaRPr/>
          </a:p>
        </p:txBody>
      </p:sp>
      <p:sp>
        <p:nvSpPr>
          <p:cNvPr id="80" name="Google Shape;80;p20"/>
          <p:cNvSpPr txBox="1"/>
          <p:nvPr>
            <p:ph idx="1" type="body"/>
          </p:nvPr>
        </p:nvSpPr>
        <p:spPr>
          <a:xfrm>
            <a:off x="530225" y="794322"/>
            <a:ext cx="8082999" cy="488018"/>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300"/>
              </a:spcBef>
              <a:spcAft>
                <a:spcPts val="0"/>
              </a:spcAft>
              <a:buClr>
                <a:srgbClr val="808080"/>
              </a:buClr>
              <a:buSzPts val="1800"/>
              <a:buNone/>
              <a:defRPr/>
            </a:lvl1pPr>
            <a:lvl2pPr indent="-342900" lvl="1" marL="914400" algn="l">
              <a:lnSpc>
                <a:spcPct val="100000"/>
              </a:lnSpc>
              <a:spcBef>
                <a:spcPts val="300"/>
              </a:spcBef>
              <a:spcAft>
                <a:spcPts val="0"/>
              </a:spcAft>
              <a:buClr>
                <a:srgbClr val="808080"/>
              </a:buClr>
              <a:buSzPts val="1800"/>
              <a:buChar char="▪"/>
              <a:defRPr/>
            </a:lvl2pPr>
            <a:lvl3pPr indent="-342900" lvl="2" marL="1371600" algn="l">
              <a:lnSpc>
                <a:spcPct val="100000"/>
              </a:lnSpc>
              <a:spcBef>
                <a:spcPts val="300"/>
              </a:spcBef>
              <a:spcAft>
                <a:spcPts val="0"/>
              </a:spcAft>
              <a:buClr>
                <a:srgbClr val="808080"/>
              </a:buClr>
              <a:buSzPts val="1800"/>
              <a:buChar char="•"/>
              <a:defRPr/>
            </a:lvl3pPr>
            <a:lvl4pPr indent="-342900" lvl="3" marL="1828800" algn="l">
              <a:lnSpc>
                <a:spcPct val="100000"/>
              </a:lnSpc>
              <a:spcBef>
                <a:spcPts val="300"/>
              </a:spcBef>
              <a:spcAft>
                <a:spcPts val="0"/>
              </a:spcAft>
              <a:buClr>
                <a:srgbClr val="808080"/>
              </a:buClr>
              <a:buSzPts val="1800"/>
              <a:buChar char="–"/>
              <a:defRPr/>
            </a:lvl4pPr>
            <a:lvl5pPr indent="-228600" lvl="4" marL="2286000" algn="l">
              <a:lnSpc>
                <a:spcPct val="100000"/>
              </a:lnSpc>
              <a:spcBef>
                <a:spcPts val="300"/>
              </a:spcBef>
              <a:spcAft>
                <a:spcPts val="0"/>
              </a:spcAft>
              <a:buClr>
                <a:srgbClr val="808080"/>
              </a:buClr>
              <a:buSzPts val="1800"/>
              <a:buNone/>
              <a:defRPr/>
            </a:lvl5pPr>
            <a:lvl6pPr indent="-342900" lvl="5" marL="2743200" algn="l">
              <a:lnSpc>
                <a:spcPct val="100000"/>
              </a:lnSpc>
              <a:spcBef>
                <a:spcPts val="300"/>
              </a:spcBef>
              <a:spcAft>
                <a:spcPts val="0"/>
              </a:spcAft>
              <a:buClr>
                <a:srgbClr val="808080"/>
              </a:buClr>
              <a:buSzPts val="1800"/>
              <a:buChar char="•"/>
              <a:defRPr/>
            </a:lvl6pPr>
            <a:lvl7pPr indent="-342900" lvl="6" marL="3200400" algn="l">
              <a:lnSpc>
                <a:spcPct val="100000"/>
              </a:lnSpc>
              <a:spcBef>
                <a:spcPts val="300"/>
              </a:spcBef>
              <a:spcAft>
                <a:spcPts val="0"/>
              </a:spcAft>
              <a:buClr>
                <a:srgbClr val="808080"/>
              </a:buClr>
              <a:buSzPts val="1800"/>
              <a:buChar char="•"/>
              <a:defRPr/>
            </a:lvl7pPr>
            <a:lvl8pPr indent="-342900" lvl="7" marL="3657600" algn="l">
              <a:lnSpc>
                <a:spcPct val="100000"/>
              </a:lnSpc>
              <a:spcBef>
                <a:spcPts val="300"/>
              </a:spcBef>
              <a:spcAft>
                <a:spcPts val="0"/>
              </a:spcAft>
              <a:buClr>
                <a:srgbClr val="808080"/>
              </a:buClr>
              <a:buSzPts val="1800"/>
              <a:buChar char="•"/>
              <a:defRPr/>
            </a:lvl8pPr>
            <a:lvl9pPr indent="-342900" lvl="8" marL="4114800" algn="l">
              <a:lnSpc>
                <a:spcPct val="100000"/>
              </a:lnSpc>
              <a:spcBef>
                <a:spcPts val="300"/>
              </a:spcBef>
              <a:spcAft>
                <a:spcPts val="0"/>
              </a:spcAft>
              <a:buClr>
                <a:srgbClr val="808080"/>
              </a:buClr>
              <a:buSzPts val="1800"/>
              <a:buChar char="•"/>
              <a:defRPr/>
            </a:lvl9pPr>
          </a:lstStyle>
          <a:p/>
        </p:txBody>
      </p:sp>
      <p:sp>
        <p:nvSpPr>
          <p:cNvPr id="81" name="Google Shape;81;p20"/>
          <p:cNvSpPr txBox="1"/>
          <p:nvPr>
            <p:ph type="title"/>
          </p:nvPr>
        </p:nvSpPr>
        <p:spPr>
          <a:xfrm>
            <a:off x="533398" y="276763"/>
            <a:ext cx="8069265" cy="552971"/>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rgbClr val="042E5E"/>
              </a:buClr>
              <a:buSzPts val="2200"/>
              <a:buFont typeface="Arial"/>
              <a:buNone/>
              <a:defRPr>
                <a:solidFill>
                  <a:srgbClr val="042E5E"/>
                </a:solidFil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p:txBody>
      </p:sp>
      <p:sp>
        <p:nvSpPr>
          <p:cNvPr id="82" name="Google Shape;82;p20"/>
          <p:cNvSpPr/>
          <p:nvPr/>
        </p:nvSpPr>
        <p:spPr>
          <a:xfrm>
            <a:off x="0" y="562773"/>
            <a:ext cx="208998" cy="205577"/>
          </a:xfrm>
          <a:prstGeom prst="rect">
            <a:avLst/>
          </a:prstGeom>
          <a:solidFill>
            <a:srgbClr val="FF600A"/>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FFFFFF"/>
              </a:solidFill>
              <a:latin typeface="Arial"/>
              <a:ea typeface="Arial"/>
              <a:cs typeface="Arial"/>
              <a:sym typeface="Arial"/>
            </a:endParaRPr>
          </a:p>
        </p:txBody>
      </p:sp>
      <p:pic>
        <p:nvPicPr>
          <p:cNvPr descr="Picture 7" id="83" name="Google Shape;83;p20"/>
          <p:cNvPicPr preferRelativeResize="0"/>
          <p:nvPr/>
        </p:nvPicPr>
        <p:blipFill rotWithShape="1">
          <a:blip r:embed="rId3">
            <a:alphaModFix/>
          </a:blip>
          <a:srcRect b="0" l="0" r="0" t="0"/>
          <a:stretch/>
        </p:blipFill>
        <p:spPr>
          <a:xfrm>
            <a:off x="7562195" y="0"/>
            <a:ext cx="1649902" cy="1019593"/>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theme" Target="../theme/theme2.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pic>
        <p:nvPicPr>
          <p:cNvPr descr="Picture 6" id="6" name="Google Shape;6;p11"/>
          <p:cNvPicPr preferRelativeResize="0"/>
          <p:nvPr/>
        </p:nvPicPr>
        <p:blipFill rotWithShape="1">
          <a:blip r:embed="rId1">
            <a:alphaModFix/>
          </a:blip>
          <a:srcRect b="0" l="0" r="0" t="0"/>
          <a:stretch/>
        </p:blipFill>
        <p:spPr>
          <a:xfrm>
            <a:off x="-260205" y="-254000"/>
            <a:ext cx="9664412" cy="5669280"/>
          </a:xfrm>
          <a:prstGeom prst="rect">
            <a:avLst/>
          </a:prstGeom>
          <a:noFill/>
          <a:ln>
            <a:noFill/>
          </a:ln>
        </p:spPr>
      </p:pic>
      <p:sp>
        <p:nvSpPr>
          <p:cNvPr id="7" name="Google Shape;7;p11"/>
          <p:cNvSpPr txBox="1"/>
          <p:nvPr/>
        </p:nvSpPr>
        <p:spPr>
          <a:xfrm>
            <a:off x="5511374" y="4869186"/>
            <a:ext cx="3101852" cy="127001"/>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081D4D"/>
              </a:buClr>
              <a:buSzPts val="800"/>
              <a:buFont typeface="Arial"/>
              <a:buNone/>
            </a:pPr>
            <a:r>
              <a:rPr b="0" i="0" lang="en-US" sz="800" u="none" cap="none" strike="noStrike">
                <a:solidFill>
                  <a:srgbClr val="081D4D"/>
                </a:solidFill>
                <a:latin typeface="Arial"/>
                <a:ea typeface="Arial"/>
                <a:cs typeface="Arial"/>
                <a:sym typeface="Arial"/>
              </a:rPr>
              <a:t>LPL Financial  Member FINRA/SIPC</a:t>
            </a:r>
            <a:endParaRPr/>
          </a:p>
        </p:txBody>
      </p:sp>
      <p:sp>
        <p:nvSpPr>
          <p:cNvPr id="8" name="Google Shape;8;p11"/>
          <p:cNvSpPr txBox="1"/>
          <p:nvPr>
            <p:ph idx="12" type="sldNum"/>
          </p:nvPr>
        </p:nvSpPr>
        <p:spPr>
          <a:xfrm>
            <a:off x="8864600" y="4869187"/>
            <a:ext cx="127000" cy="127001"/>
          </a:xfrm>
          <a:prstGeom prst="rect">
            <a:avLst/>
          </a:prstGeom>
          <a:noFill/>
          <a:ln>
            <a:noFill/>
          </a:ln>
        </p:spPr>
        <p:txBody>
          <a:bodyPr anchorCtr="0" anchor="b" bIns="0" lIns="0" spcFirstLastPara="1" rIns="0" wrap="square" tIns="0">
            <a:spAutoFit/>
          </a:bodyPr>
          <a:lstStyle>
            <a:lvl1pPr indent="0" lvl="0" marL="0" marR="0" rtl="0" algn="l">
              <a:lnSpc>
                <a:spcPct val="100000"/>
              </a:lnSpc>
              <a:spcBef>
                <a:spcPts val="0"/>
              </a:spcBef>
              <a:spcAft>
                <a:spcPts val="0"/>
              </a:spcAft>
              <a:buClr>
                <a:srgbClr val="081D4D"/>
              </a:buClr>
              <a:buSzPts val="600"/>
              <a:buFont typeface="Arial"/>
              <a:buNone/>
              <a:defRPr b="0" i="0" sz="600" u="none" cap="none" strike="noStrike">
                <a:solidFill>
                  <a:srgbClr val="081D4D"/>
                </a:solidFill>
                <a:latin typeface="Arial"/>
                <a:ea typeface="Arial"/>
                <a:cs typeface="Arial"/>
                <a:sym typeface="Arial"/>
              </a:defRPr>
            </a:lvl1pPr>
            <a:lvl2pPr indent="0" lvl="1" marL="0" marR="0" rtl="0" algn="l">
              <a:lnSpc>
                <a:spcPct val="100000"/>
              </a:lnSpc>
              <a:spcBef>
                <a:spcPts val="0"/>
              </a:spcBef>
              <a:spcAft>
                <a:spcPts val="0"/>
              </a:spcAft>
              <a:buClr>
                <a:srgbClr val="081D4D"/>
              </a:buClr>
              <a:buSzPts val="600"/>
              <a:buFont typeface="Arial"/>
              <a:buNone/>
              <a:defRPr b="0" i="0" sz="600" u="none" cap="none" strike="noStrike">
                <a:solidFill>
                  <a:srgbClr val="081D4D"/>
                </a:solidFill>
                <a:latin typeface="Arial"/>
                <a:ea typeface="Arial"/>
                <a:cs typeface="Arial"/>
                <a:sym typeface="Arial"/>
              </a:defRPr>
            </a:lvl2pPr>
            <a:lvl3pPr indent="0" lvl="2" marL="0" marR="0" rtl="0" algn="l">
              <a:lnSpc>
                <a:spcPct val="100000"/>
              </a:lnSpc>
              <a:spcBef>
                <a:spcPts val="0"/>
              </a:spcBef>
              <a:spcAft>
                <a:spcPts val="0"/>
              </a:spcAft>
              <a:buClr>
                <a:srgbClr val="081D4D"/>
              </a:buClr>
              <a:buSzPts val="600"/>
              <a:buFont typeface="Arial"/>
              <a:buNone/>
              <a:defRPr b="0" i="0" sz="600" u="none" cap="none" strike="noStrike">
                <a:solidFill>
                  <a:srgbClr val="081D4D"/>
                </a:solidFill>
                <a:latin typeface="Arial"/>
                <a:ea typeface="Arial"/>
                <a:cs typeface="Arial"/>
                <a:sym typeface="Arial"/>
              </a:defRPr>
            </a:lvl3pPr>
            <a:lvl4pPr indent="0" lvl="3" marL="0" marR="0" rtl="0" algn="l">
              <a:lnSpc>
                <a:spcPct val="100000"/>
              </a:lnSpc>
              <a:spcBef>
                <a:spcPts val="0"/>
              </a:spcBef>
              <a:spcAft>
                <a:spcPts val="0"/>
              </a:spcAft>
              <a:buClr>
                <a:srgbClr val="081D4D"/>
              </a:buClr>
              <a:buSzPts val="600"/>
              <a:buFont typeface="Arial"/>
              <a:buNone/>
              <a:defRPr b="0" i="0" sz="600" u="none" cap="none" strike="noStrike">
                <a:solidFill>
                  <a:srgbClr val="081D4D"/>
                </a:solidFill>
                <a:latin typeface="Arial"/>
                <a:ea typeface="Arial"/>
                <a:cs typeface="Arial"/>
                <a:sym typeface="Arial"/>
              </a:defRPr>
            </a:lvl4pPr>
            <a:lvl5pPr indent="0" lvl="4" marL="0" marR="0" rtl="0" algn="l">
              <a:lnSpc>
                <a:spcPct val="100000"/>
              </a:lnSpc>
              <a:spcBef>
                <a:spcPts val="0"/>
              </a:spcBef>
              <a:spcAft>
                <a:spcPts val="0"/>
              </a:spcAft>
              <a:buClr>
                <a:srgbClr val="081D4D"/>
              </a:buClr>
              <a:buSzPts val="600"/>
              <a:buFont typeface="Arial"/>
              <a:buNone/>
              <a:defRPr b="0" i="0" sz="600" u="none" cap="none" strike="noStrike">
                <a:solidFill>
                  <a:srgbClr val="081D4D"/>
                </a:solidFill>
                <a:latin typeface="Arial"/>
                <a:ea typeface="Arial"/>
                <a:cs typeface="Arial"/>
                <a:sym typeface="Arial"/>
              </a:defRPr>
            </a:lvl5pPr>
            <a:lvl6pPr indent="0" lvl="5" marL="0" marR="0" rtl="0" algn="l">
              <a:lnSpc>
                <a:spcPct val="100000"/>
              </a:lnSpc>
              <a:spcBef>
                <a:spcPts val="0"/>
              </a:spcBef>
              <a:spcAft>
                <a:spcPts val="0"/>
              </a:spcAft>
              <a:buClr>
                <a:srgbClr val="081D4D"/>
              </a:buClr>
              <a:buSzPts val="600"/>
              <a:buFont typeface="Arial"/>
              <a:buNone/>
              <a:defRPr b="0" i="0" sz="600" u="none" cap="none" strike="noStrike">
                <a:solidFill>
                  <a:srgbClr val="081D4D"/>
                </a:solidFill>
                <a:latin typeface="Arial"/>
                <a:ea typeface="Arial"/>
                <a:cs typeface="Arial"/>
                <a:sym typeface="Arial"/>
              </a:defRPr>
            </a:lvl6pPr>
            <a:lvl7pPr indent="0" lvl="6" marL="0" marR="0" rtl="0" algn="l">
              <a:lnSpc>
                <a:spcPct val="100000"/>
              </a:lnSpc>
              <a:spcBef>
                <a:spcPts val="0"/>
              </a:spcBef>
              <a:spcAft>
                <a:spcPts val="0"/>
              </a:spcAft>
              <a:buClr>
                <a:srgbClr val="081D4D"/>
              </a:buClr>
              <a:buSzPts val="600"/>
              <a:buFont typeface="Arial"/>
              <a:buNone/>
              <a:defRPr b="0" i="0" sz="600" u="none" cap="none" strike="noStrike">
                <a:solidFill>
                  <a:srgbClr val="081D4D"/>
                </a:solidFill>
                <a:latin typeface="Arial"/>
                <a:ea typeface="Arial"/>
                <a:cs typeface="Arial"/>
                <a:sym typeface="Arial"/>
              </a:defRPr>
            </a:lvl7pPr>
            <a:lvl8pPr indent="0" lvl="7" marL="0" marR="0" rtl="0" algn="l">
              <a:lnSpc>
                <a:spcPct val="100000"/>
              </a:lnSpc>
              <a:spcBef>
                <a:spcPts val="0"/>
              </a:spcBef>
              <a:spcAft>
                <a:spcPts val="0"/>
              </a:spcAft>
              <a:buClr>
                <a:srgbClr val="081D4D"/>
              </a:buClr>
              <a:buSzPts val="600"/>
              <a:buFont typeface="Arial"/>
              <a:buNone/>
              <a:defRPr b="0" i="0" sz="600" u="none" cap="none" strike="noStrike">
                <a:solidFill>
                  <a:srgbClr val="081D4D"/>
                </a:solidFill>
                <a:latin typeface="Arial"/>
                <a:ea typeface="Arial"/>
                <a:cs typeface="Arial"/>
                <a:sym typeface="Arial"/>
              </a:defRPr>
            </a:lvl8pPr>
            <a:lvl9pPr indent="0" lvl="8" marL="0" marR="0" rtl="0" algn="l">
              <a:lnSpc>
                <a:spcPct val="100000"/>
              </a:lnSpc>
              <a:spcBef>
                <a:spcPts val="0"/>
              </a:spcBef>
              <a:spcAft>
                <a:spcPts val="0"/>
              </a:spcAft>
              <a:buClr>
                <a:srgbClr val="081D4D"/>
              </a:buClr>
              <a:buSzPts val="600"/>
              <a:buFont typeface="Arial"/>
              <a:buNone/>
              <a:defRPr b="0" i="0" sz="600" u="none" cap="none" strike="noStrike">
                <a:solidFill>
                  <a:srgbClr val="081D4D"/>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400">
              <a:solidFill>
                <a:srgbClr val="000000"/>
              </a:solidFill>
            </a:endParaRPr>
          </a:p>
        </p:txBody>
      </p:sp>
      <p:sp>
        <p:nvSpPr>
          <p:cNvPr id="9" name="Google Shape;9;p11"/>
          <p:cNvSpPr/>
          <p:nvPr/>
        </p:nvSpPr>
        <p:spPr>
          <a:xfrm>
            <a:off x="-2" y="1"/>
            <a:ext cx="9196253" cy="5143499"/>
          </a:xfrm>
          <a:prstGeom prst="rect">
            <a:avLst/>
          </a:prstGeom>
          <a:solidFill>
            <a:srgbClr val="081D4D"/>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0" name="Google Shape;10;p11"/>
          <p:cNvSpPr txBox="1"/>
          <p:nvPr>
            <p:ph type="title"/>
          </p:nvPr>
        </p:nvSpPr>
        <p:spPr>
          <a:xfrm>
            <a:off x="530777" y="276765"/>
            <a:ext cx="8155769" cy="539395"/>
          </a:xfrm>
          <a:prstGeom prst="rect">
            <a:avLst/>
          </a:prstGeom>
          <a:noFill/>
          <a:ln>
            <a:noFill/>
          </a:ln>
        </p:spPr>
        <p:txBody>
          <a:bodyPr anchorCtr="0" anchor="b" bIns="0" lIns="0" spcFirstLastPara="1" rIns="0" wrap="square" tIns="0">
            <a:normAutofit/>
          </a:bodyPr>
          <a:lstStyle>
            <a:lvl1pPr lvl="0" marR="0" rtl="0" algn="l">
              <a:lnSpc>
                <a:spcPct val="90000"/>
              </a:lnSpc>
              <a:spcBef>
                <a:spcPts val="0"/>
              </a:spcBef>
              <a:spcAft>
                <a:spcPts val="0"/>
              </a:spcAft>
              <a:buClr>
                <a:srgbClr val="FFFFFF"/>
              </a:buClr>
              <a:buSzPts val="2200"/>
              <a:buFont typeface="Trebuchet MS"/>
              <a:buNone/>
              <a:defRPr b="1" i="0" sz="2200" u="none" cap="none" strike="noStrike">
                <a:solidFill>
                  <a:srgbClr val="FFFFFF"/>
                </a:solidFill>
                <a:latin typeface="Trebuchet MS"/>
                <a:ea typeface="Trebuchet MS"/>
                <a:cs typeface="Trebuchet MS"/>
                <a:sym typeface="Trebuchet MS"/>
              </a:defRPr>
            </a:lvl1pPr>
            <a:lvl2pPr lvl="1" marR="0" rtl="0" algn="l">
              <a:lnSpc>
                <a:spcPct val="90000"/>
              </a:lnSpc>
              <a:spcBef>
                <a:spcPts val="0"/>
              </a:spcBef>
              <a:spcAft>
                <a:spcPts val="0"/>
              </a:spcAft>
              <a:buClr>
                <a:srgbClr val="FFFFFF"/>
              </a:buClr>
              <a:buSzPts val="2200"/>
              <a:buFont typeface="Trebuchet MS"/>
              <a:buNone/>
              <a:defRPr b="1" i="0" sz="2200" u="none" cap="none" strike="noStrike">
                <a:solidFill>
                  <a:srgbClr val="FFFFFF"/>
                </a:solidFill>
                <a:latin typeface="Trebuchet MS"/>
                <a:ea typeface="Trebuchet MS"/>
                <a:cs typeface="Trebuchet MS"/>
                <a:sym typeface="Trebuchet MS"/>
              </a:defRPr>
            </a:lvl2pPr>
            <a:lvl3pPr lvl="2" marR="0" rtl="0" algn="l">
              <a:lnSpc>
                <a:spcPct val="90000"/>
              </a:lnSpc>
              <a:spcBef>
                <a:spcPts val="0"/>
              </a:spcBef>
              <a:spcAft>
                <a:spcPts val="0"/>
              </a:spcAft>
              <a:buClr>
                <a:srgbClr val="FFFFFF"/>
              </a:buClr>
              <a:buSzPts val="2200"/>
              <a:buFont typeface="Trebuchet MS"/>
              <a:buNone/>
              <a:defRPr b="1" i="0" sz="2200" u="none" cap="none" strike="noStrike">
                <a:solidFill>
                  <a:srgbClr val="FFFFFF"/>
                </a:solidFill>
                <a:latin typeface="Trebuchet MS"/>
                <a:ea typeface="Trebuchet MS"/>
                <a:cs typeface="Trebuchet MS"/>
                <a:sym typeface="Trebuchet MS"/>
              </a:defRPr>
            </a:lvl3pPr>
            <a:lvl4pPr lvl="3" marR="0" rtl="0" algn="l">
              <a:lnSpc>
                <a:spcPct val="90000"/>
              </a:lnSpc>
              <a:spcBef>
                <a:spcPts val="0"/>
              </a:spcBef>
              <a:spcAft>
                <a:spcPts val="0"/>
              </a:spcAft>
              <a:buClr>
                <a:srgbClr val="FFFFFF"/>
              </a:buClr>
              <a:buSzPts val="2200"/>
              <a:buFont typeface="Trebuchet MS"/>
              <a:buNone/>
              <a:defRPr b="1" i="0" sz="2200" u="none" cap="none" strike="noStrike">
                <a:solidFill>
                  <a:srgbClr val="FFFFFF"/>
                </a:solidFill>
                <a:latin typeface="Trebuchet MS"/>
                <a:ea typeface="Trebuchet MS"/>
                <a:cs typeface="Trebuchet MS"/>
                <a:sym typeface="Trebuchet MS"/>
              </a:defRPr>
            </a:lvl4pPr>
            <a:lvl5pPr lvl="4" marR="0" rtl="0" algn="l">
              <a:lnSpc>
                <a:spcPct val="90000"/>
              </a:lnSpc>
              <a:spcBef>
                <a:spcPts val="0"/>
              </a:spcBef>
              <a:spcAft>
                <a:spcPts val="0"/>
              </a:spcAft>
              <a:buClr>
                <a:srgbClr val="FFFFFF"/>
              </a:buClr>
              <a:buSzPts val="2200"/>
              <a:buFont typeface="Trebuchet MS"/>
              <a:buNone/>
              <a:defRPr b="1" i="0" sz="2200" u="none" cap="none" strike="noStrike">
                <a:solidFill>
                  <a:srgbClr val="FFFFFF"/>
                </a:solidFill>
                <a:latin typeface="Trebuchet MS"/>
                <a:ea typeface="Trebuchet MS"/>
                <a:cs typeface="Trebuchet MS"/>
                <a:sym typeface="Trebuchet MS"/>
              </a:defRPr>
            </a:lvl5pPr>
            <a:lvl6pPr lvl="5" marR="0" rtl="0" algn="l">
              <a:lnSpc>
                <a:spcPct val="90000"/>
              </a:lnSpc>
              <a:spcBef>
                <a:spcPts val="0"/>
              </a:spcBef>
              <a:spcAft>
                <a:spcPts val="0"/>
              </a:spcAft>
              <a:buClr>
                <a:srgbClr val="FFFFFF"/>
              </a:buClr>
              <a:buSzPts val="2200"/>
              <a:buFont typeface="Trebuchet MS"/>
              <a:buNone/>
              <a:defRPr b="1" i="0" sz="2200" u="none" cap="none" strike="noStrike">
                <a:solidFill>
                  <a:srgbClr val="FFFFFF"/>
                </a:solidFill>
                <a:latin typeface="Trebuchet MS"/>
                <a:ea typeface="Trebuchet MS"/>
                <a:cs typeface="Trebuchet MS"/>
                <a:sym typeface="Trebuchet MS"/>
              </a:defRPr>
            </a:lvl6pPr>
            <a:lvl7pPr lvl="6" marR="0" rtl="0" algn="l">
              <a:lnSpc>
                <a:spcPct val="90000"/>
              </a:lnSpc>
              <a:spcBef>
                <a:spcPts val="0"/>
              </a:spcBef>
              <a:spcAft>
                <a:spcPts val="0"/>
              </a:spcAft>
              <a:buClr>
                <a:srgbClr val="FFFFFF"/>
              </a:buClr>
              <a:buSzPts val="2200"/>
              <a:buFont typeface="Trebuchet MS"/>
              <a:buNone/>
              <a:defRPr b="1" i="0" sz="2200" u="none" cap="none" strike="noStrike">
                <a:solidFill>
                  <a:srgbClr val="FFFFFF"/>
                </a:solidFill>
                <a:latin typeface="Trebuchet MS"/>
                <a:ea typeface="Trebuchet MS"/>
                <a:cs typeface="Trebuchet MS"/>
                <a:sym typeface="Trebuchet MS"/>
              </a:defRPr>
            </a:lvl7pPr>
            <a:lvl8pPr lvl="7" marR="0" rtl="0" algn="l">
              <a:lnSpc>
                <a:spcPct val="90000"/>
              </a:lnSpc>
              <a:spcBef>
                <a:spcPts val="0"/>
              </a:spcBef>
              <a:spcAft>
                <a:spcPts val="0"/>
              </a:spcAft>
              <a:buClr>
                <a:srgbClr val="FFFFFF"/>
              </a:buClr>
              <a:buSzPts val="2200"/>
              <a:buFont typeface="Trebuchet MS"/>
              <a:buNone/>
              <a:defRPr b="1" i="0" sz="2200" u="none" cap="none" strike="noStrike">
                <a:solidFill>
                  <a:srgbClr val="FFFFFF"/>
                </a:solidFill>
                <a:latin typeface="Trebuchet MS"/>
                <a:ea typeface="Trebuchet MS"/>
                <a:cs typeface="Trebuchet MS"/>
                <a:sym typeface="Trebuchet MS"/>
              </a:defRPr>
            </a:lvl8pPr>
            <a:lvl9pPr lvl="8" marR="0" rtl="0" algn="l">
              <a:lnSpc>
                <a:spcPct val="90000"/>
              </a:lnSpc>
              <a:spcBef>
                <a:spcPts val="0"/>
              </a:spcBef>
              <a:spcAft>
                <a:spcPts val="0"/>
              </a:spcAft>
              <a:buClr>
                <a:srgbClr val="FFFFFF"/>
              </a:buClr>
              <a:buSzPts val="2200"/>
              <a:buFont typeface="Trebuchet MS"/>
              <a:buNone/>
              <a:defRPr b="1" i="0" sz="2200" u="none" cap="none" strike="noStrike">
                <a:solidFill>
                  <a:srgbClr val="FFFFFF"/>
                </a:solidFill>
                <a:latin typeface="Trebuchet MS"/>
                <a:ea typeface="Trebuchet MS"/>
                <a:cs typeface="Trebuchet MS"/>
                <a:sym typeface="Trebuchet MS"/>
              </a:defRPr>
            </a:lvl9pPr>
          </a:lstStyle>
          <a:p/>
        </p:txBody>
      </p:sp>
      <p:sp>
        <p:nvSpPr>
          <p:cNvPr id="11" name="Google Shape;11;p11"/>
          <p:cNvSpPr txBox="1"/>
          <p:nvPr/>
        </p:nvSpPr>
        <p:spPr>
          <a:xfrm>
            <a:off x="5511374" y="4869186"/>
            <a:ext cx="3101852" cy="127001"/>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FFFFFF"/>
              </a:buClr>
              <a:buSzPts val="800"/>
              <a:buFont typeface="Arial"/>
              <a:buNone/>
            </a:pPr>
            <a:r>
              <a:rPr b="0" i="0" lang="en-US" sz="800" u="none" cap="none" strike="noStrike">
                <a:solidFill>
                  <a:srgbClr val="FFFFFF"/>
                </a:solidFill>
                <a:latin typeface="Arial"/>
                <a:ea typeface="Arial"/>
                <a:cs typeface="Arial"/>
                <a:sym typeface="Arial"/>
              </a:rPr>
              <a:t>LPL Financial  Member FINRA/SIPC</a:t>
            </a:r>
            <a:endParaRPr/>
          </a:p>
        </p:txBody>
      </p:sp>
      <p:sp>
        <p:nvSpPr>
          <p:cNvPr id="12" name="Google Shape;12;p11"/>
          <p:cNvSpPr txBox="1"/>
          <p:nvPr/>
        </p:nvSpPr>
        <p:spPr>
          <a:xfrm>
            <a:off x="8864599" y="4869187"/>
            <a:ext cx="177474" cy="127001"/>
          </a:xfrm>
          <a:prstGeom prst="rect">
            <a:avLst/>
          </a:prstGeom>
          <a:noFill/>
          <a:ln>
            <a:noFill/>
          </a:ln>
        </p:spPr>
        <p:txBody>
          <a:bodyPr anchorCtr="0" anchor="b" bIns="0" lIns="0" spcFirstLastPara="1" rIns="0" wrap="square" tIns="0">
            <a:spAutoFit/>
          </a:bodyPr>
          <a:lstStyle/>
          <a:p>
            <a:pPr indent="0" lvl="0" marL="0" marR="0" rtl="0" algn="l">
              <a:lnSpc>
                <a:spcPct val="100000"/>
              </a:lnSpc>
              <a:spcBef>
                <a:spcPts val="0"/>
              </a:spcBef>
              <a:spcAft>
                <a:spcPts val="0"/>
              </a:spcAft>
              <a:buClr>
                <a:srgbClr val="FFFFFF"/>
              </a:buClr>
              <a:buSzPts val="600"/>
              <a:buFont typeface="Arial"/>
              <a:buNone/>
            </a:pPr>
            <a:r>
              <a:t/>
            </a:r>
            <a:endParaRPr b="0" i="0" sz="600" u="none" cap="none" strike="noStrike">
              <a:solidFill>
                <a:srgbClr val="FFFFFF"/>
              </a:solidFill>
              <a:latin typeface="Arial"/>
              <a:ea typeface="Arial"/>
              <a:cs typeface="Arial"/>
              <a:sym typeface="Arial"/>
            </a:endParaRPr>
          </a:p>
        </p:txBody>
      </p:sp>
      <p:sp>
        <p:nvSpPr>
          <p:cNvPr id="13" name="Google Shape;13;p11"/>
          <p:cNvSpPr txBox="1"/>
          <p:nvPr>
            <p:ph idx="1" type="body"/>
          </p:nvPr>
        </p:nvSpPr>
        <p:spPr>
          <a:xfrm>
            <a:off x="457200" y="1200150"/>
            <a:ext cx="8229600" cy="394335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00"/>
              </a:spcBef>
              <a:spcAft>
                <a:spcPts val="0"/>
              </a:spcAft>
              <a:buClr>
                <a:srgbClr val="808080"/>
              </a:buClr>
              <a:buSzPts val="1600"/>
              <a:buFont typeface="Trebuchet MS"/>
              <a:buNone/>
              <a:defRPr i="0" sz="1600" u="none" cap="none" strike="noStrike">
                <a:solidFill>
                  <a:srgbClr val="808080"/>
                </a:solidFill>
                <a:latin typeface="Trebuchet MS"/>
                <a:ea typeface="Trebuchet MS"/>
                <a:cs typeface="Trebuchet MS"/>
                <a:sym typeface="Trebuchet MS"/>
              </a:defRPr>
            </a:lvl1pPr>
            <a:lvl2pPr indent="-330200" lvl="1" marL="914400" marR="0" rtl="0" algn="l">
              <a:lnSpc>
                <a:spcPct val="100000"/>
              </a:lnSpc>
              <a:spcBef>
                <a:spcPts val="300"/>
              </a:spcBef>
              <a:spcAft>
                <a:spcPts val="0"/>
              </a:spcAft>
              <a:buClr>
                <a:srgbClr val="808080"/>
              </a:buClr>
              <a:buSzPts val="1600"/>
              <a:buFont typeface="Trebuchet MS"/>
              <a:buChar char="▪"/>
              <a:defRPr i="0" sz="1600" u="none" cap="none" strike="noStrike">
                <a:solidFill>
                  <a:srgbClr val="808080"/>
                </a:solidFill>
                <a:latin typeface="Trebuchet MS"/>
                <a:ea typeface="Trebuchet MS"/>
                <a:cs typeface="Trebuchet MS"/>
                <a:sym typeface="Trebuchet MS"/>
              </a:defRPr>
            </a:lvl2pPr>
            <a:lvl3pPr indent="-330200" lvl="2" marL="1371600" marR="0" rtl="0" algn="l">
              <a:lnSpc>
                <a:spcPct val="100000"/>
              </a:lnSpc>
              <a:spcBef>
                <a:spcPts val="300"/>
              </a:spcBef>
              <a:spcAft>
                <a:spcPts val="0"/>
              </a:spcAft>
              <a:buClr>
                <a:srgbClr val="808080"/>
              </a:buClr>
              <a:buSzPts val="1600"/>
              <a:buFont typeface="Trebuchet MS"/>
              <a:buChar char="•"/>
              <a:defRPr i="0" sz="1600" u="none" cap="none" strike="noStrike">
                <a:solidFill>
                  <a:srgbClr val="808080"/>
                </a:solidFill>
                <a:latin typeface="Trebuchet MS"/>
                <a:ea typeface="Trebuchet MS"/>
                <a:cs typeface="Trebuchet MS"/>
                <a:sym typeface="Trebuchet MS"/>
              </a:defRPr>
            </a:lvl3pPr>
            <a:lvl4pPr indent="-330200" lvl="3" marL="1828800" marR="0" rtl="0" algn="l">
              <a:lnSpc>
                <a:spcPct val="100000"/>
              </a:lnSpc>
              <a:spcBef>
                <a:spcPts val="300"/>
              </a:spcBef>
              <a:spcAft>
                <a:spcPts val="0"/>
              </a:spcAft>
              <a:buClr>
                <a:srgbClr val="808080"/>
              </a:buClr>
              <a:buSzPts val="1600"/>
              <a:buFont typeface="Trebuchet MS"/>
              <a:buChar char="–"/>
              <a:defRPr i="0" sz="1600" u="none" cap="none" strike="noStrike">
                <a:solidFill>
                  <a:srgbClr val="808080"/>
                </a:solidFill>
                <a:latin typeface="Trebuchet MS"/>
                <a:ea typeface="Trebuchet MS"/>
                <a:cs typeface="Trebuchet MS"/>
                <a:sym typeface="Trebuchet MS"/>
              </a:defRPr>
            </a:lvl4pPr>
            <a:lvl5pPr indent="-228600" lvl="4" marL="2286000" marR="0" rtl="0" algn="l">
              <a:lnSpc>
                <a:spcPct val="100000"/>
              </a:lnSpc>
              <a:spcBef>
                <a:spcPts val="300"/>
              </a:spcBef>
              <a:spcAft>
                <a:spcPts val="0"/>
              </a:spcAft>
              <a:buClr>
                <a:srgbClr val="808080"/>
              </a:buClr>
              <a:buSzPts val="1600"/>
              <a:buFont typeface="Trebuchet MS"/>
              <a:buNone/>
              <a:defRPr i="0" sz="1600" u="none" cap="none" strike="noStrike">
                <a:solidFill>
                  <a:srgbClr val="808080"/>
                </a:solidFill>
                <a:latin typeface="Trebuchet MS"/>
                <a:ea typeface="Trebuchet MS"/>
                <a:cs typeface="Trebuchet MS"/>
                <a:sym typeface="Trebuchet MS"/>
              </a:defRPr>
            </a:lvl5pPr>
            <a:lvl6pPr indent="-330200" lvl="5" marL="2743200" marR="0" rtl="0" algn="l">
              <a:lnSpc>
                <a:spcPct val="100000"/>
              </a:lnSpc>
              <a:spcBef>
                <a:spcPts val="300"/>
              </a:spcBef>
              <a:spcAft>
                <a:spcPts val="0"/>
              </a:spcAft>
              <a:buClr>
                <a:srgbClr val="808080"/>
              </a:buClr>
              <a:buSzPts val="1600"/>
              <a:buFont typeface="Trebuchet MS"/>
              <a:buChar char="•"/>
              <a:defRPr i="0" sz="1600" u="none" cap="none" strike="noStrike">
                <a:solidFill>
                  <a:srgbClr val="808080"/>
                </a:solidFill>
                <a:latin typeface="Trebuchet MS"/>
                <a:ea typeface="Trebuchet MS"/>
                <a:cs typeface="Trebuchet MS"/>
                <a:sym typeface="Trebuchet MS"/>
              </a:defRPr>
            </a:lvl6pPr>
            <a:lvl7pPr indent="-330200" lvl="6" marL="3200400" marR="0" rtl="0" algn="l">
              <a:lnSpc>
                <a:spcPct val="100000"/>
              </a:lnSpc>
              <a:spcBef>
                <a:spcPts val="300"/>
              </a:spcBef>
              <a:spcAft>
                <a:spcPts val="0"/>
              </a:spcAft>
              <a:buClr>
                <a:srgbClr val="808080"/>
              </a:buClr>
              <a:buSzPts val="1600"/>
              <a:buFont typeface="Trebuchet MS"/>
              <a:buChar char="•"/>
              <a:defRPr i="0" sz="1600" u="none" cap="none" strike="noStrike">
                <a:solidFill>
                  <a:srgbClr val="808080"/>
                </a:solidFill>
                <a:latin typeface="Trebuchet MS"/>
                <a:ea typeface="Trebuchet MS"/>
                <a:cs typeface="Trebuchet MS"/>
                <a:sym typeface="Trebuchet MS"/>
              </a:defRPr>
            </a:lvl7pPr>
            <a:lvl8pPr indent="-330200" lvl="7" marL="3657600" marR="0" rtl="0" algn="l">
              <a:lnSpc>
                <a:spcPct val="100000"/>
              </a:lnSpc>
              <a:spcBef>
                <a:spcPts val="300"/>
              </a:spcBef>
              <a:spcAft>
                <a:spcPts val="0"/>
              </a:spcAft>
              <a:buClr>
                <a:srgbClr val="808080"/>
              </a:buClr>
              <a:buSzPts val="1600"/>
              <a:buFont typeface="Trebuchet MS"/>
              <a:buChar char="•"/>
              <a:defRPr i="0" sz="1600" u="none" cap="none" strike="noStrike">
                <a:solidFill>
                  <a:srgbClr val="808080"/>
                </a:solidFill>
                <a:latin typeface="Trebuchet MS"/>
                <a:ea typeface="Trebuchet MS"/>
                <a:cs typeface="Trebuchet MS"/>
                <a:sym typeface="Trebuchet MS"/>
              </a:defRPr>
            </a:lvl8pPr>
            <a:lvl9pPr indent="-330200" lvl="8" marL="4114800" marR="0" rtl="0" algn="l">
              <a:lnSpc>
                <a:spcPct val="100000"/>
              </a:lnSpc>
              <a:spcBef>
                <a:spcPts val="300"/>
              </a:spcBef>
              <a:spcAft>
                <a:spcPts val="0"/>
              </a:spcAft>
              <a:buClr>
                <a:srgbClr val="808080"/>
              </a:buClr>
              <a:buSzPts val="1600"/>
              <a:buFont typeface="Trebuchet MS"/>
              <a:buChar char="•"/>
              <a:defRPr i="0" sz="1600" u="none" cap="none" strike="noStrike">
                <a:solidFill>
                  <a:srgbClr val="808080"/>
                </a:solidFill>
                <a:latin typeface="Trebuchet MS"/>
                <a:ea typeface="Trebuchet MS"/>
                <a:cs typeface="Trebuchet MS"/>
                <a:sym typeface="Trebuchet MS"/>
              </a:defRPr>
            </a:lvl9pPr>
          </a:lstStyl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13.jpg"/><Relationship Id="rId5"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hyperlink" Target="https://github.com/angrybeanz/Industry-Sentiment-Tracker"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
          <p:cNvSpPr txBox="1"/>
          <p:nvPr/>
        </p:nvSpPr>
        <p:spPr>
          <a:xfrm>
            <a:off x="4208512" y="4869186"/>
            <a:ext cx="2638152" cy="127001"/>
          </a:xfrm>
          <a:prstGeom prst="rect">
            <a:avLst/>
          </a:prstGeom>
          <a:noFill/>
          <a:ln>
            <a:noFill/>
          </a:ln>
        </p:spPr>
        <p:txBody>
          <a:bodyPr anchorCtr="0" anchor="b" bIns="0" lIns="0" spcFirstLastPara="1" rIns="0" wrap="square" tIns="0">
            <a:spAutoFit/>
          </a:bodyPr>
          <a:lstStyle/>
          <a:p>
            <a:pPr indent="0" lvl="0" marL="0" marR="0" rtl="0" algn="l">
              <a:lnSpc>
                <a:spcPct val="100000"/>
              </a:lnSpc>
              <a:spcBef>
                <a:spcPts val="0"/>
              </a:spcBef>
              <a:spcAft>
                <a:spcPts val="0"/>
              </a:spcAft>
              <a:buClr>
                <a:srgbClr val="091C4D"/>
              </a:buClr>
              <a:buSzPts val="800"/>
              <a:buFont typeface="Arial"/>
              <a:buNone/>
            </a:pPr>
            <a:r>
              <a:rPr b="0" i="0" lang="en-US" sz="800" u="none" cap="none" strike="noStrike">
                <a:solidFill>
                  <a:srgbClr val="091C4D"/>
                </a:solidFill>
                <a:latin typeface="Arial"/>
                <a:ea typeface="Arial"/>
                <a:cs typeface="Arial"/>
                <a:sym typeface="Arial"/>
              </a:rPr>
              <a:t>Digital Technology Labs – Confidential </a:t>
            </a:r>
            <a:endParaRPr/>
          </a:p>
        </p:txBody>
      </p:sp>
      <p:sp>
        <p:nvSpPr>
          <p:cNvPr id="242" name="Google Shape;242;p2"/>
          <p:cNvSpPr txBox="1"/>
          <p:nvPr>
            <p:ph idx="12" type="sldNum"/>
          </p:nvPr>
        </p:nvSpPr>
        <p:spPr>
          <a:xfrm>
            <a:off x="8864599" y="4869187"/>
            <a:ext cx="127001" cy="127001"/>
          </a:xfrm>
          <a:prstGeom prst="rect">
            <a:avLst/>
          </a:prstGeom>
          <a:noFill/>
          <a:ln>
            <a:noFill/>
          </a:ln>
        </p:spPr>
        <p:txBody>
          <a:bodyPr anchorCtr="0" anchor="b" bIns="0" lIns="0" spcFirstLastPara="1" rIns="0" wrap="square" tIns="0">
            <a:spAutoFit/>
          </a:bodyPr>
          <a:lstStyle/>
          <a:p>
            <a:pPr indent="0" lvl="0" marL="0" rtl="0" algn="l">
              <a:lnSpc>
                <a:spcPct val="100000"/>
              </a:lnSpc>
              <a:spcBef>
                <a:spcPts val="0"/>
              </a:spcBef>
              <a:spcAft>
                <a:spcPts val="0"/>
              </a:spcAft>
              <a:buClr>
                <a:srgbClr val="081D4D"/>
              </a:buClr>
              <a:buSzPts val="600"/>
              <a:buFont typeface="Arial"/>
              <a:buNone/>
            </a:pPr>
            <a:fld id="{00000000-1234-1234-1234-123412341234}" type="slidenum">
              <a:rPr lang="en-US" sz="600"/>
              <a:t>‹#›</a:t>
            </a:fld>
            <a:endParaRPr/>
          </a:p>
        </p:txBody>
      </p:sp>
      <p:pic>
        <p:nvPicPr>
          <p:cNvPr descr="Picture 2" id="243" name="Google Shape;243;p2"/>
          <p:cNvPicPr preferRelativeResize="0"/>
          <p:nvPr/>
        </p:nvPicPr>
        <p:blipFill rotWithShape="1">
          <a:blip r:embed="rId3">
            <a:alphaModFix/>
          </a:blip>
          <a:srcRect b="9359" l="18013" r="0" t="9358"/>
          <a:stretch/>
        </p:blipFill>
        <p:spPr>
          <a:xfrm>
            <a:off x="-1" y="0"/>
            <a:ext cx="3620484" cy="5143500"/>
          </a:xfrm>
          <a:prstGeom prst="rect">
            <a:avLst/>
          </a:prstGeom>
          <a:noFill/>
          <a:ln>
            <a:noFill/>
          </a:ln>
        </p:spPr>
      </p:pic>
      <p:sp>
        <p:nvSpPr>
          <p:cNvPr id="244" name="Google Shape;244;p2"/>
          <p:cNvSpPr txBox="1"/>
          <p:nvPr>
            <p:ph type="title"/>
          </p:nvPr>
        </p:nvSpPr>
        <p:spPr>
          <a:xfrm>
            <a:off x="3721396" y="1387025"/>
            <a:ext cx="5132973" cy="1557231"/>
          </a:xfrm>
          <a:prstGeom prst="rect">
            <a:avLst/>
          </a:prstGeom>
          <a:noFill/>
          <a:ln>
            <a:noFill/>
          </a:ln>
        </p:spPr>
        <p:txBody>
          <a:bodyPr anchorCtr="0" anchor="b" bIns="0" lIns="0" spcFirstLastPara="1" rIns="0" wrap="square" tIns="0">
            <a:normAutofit/>
          </a:bodyPr>
          <a:lstStyle/>
          <a:p>
            <a:pPr indent="0" lvl="0" marL="0" marR="0" rtl="0" algn="l">
              <a:lnSpc>
                <a:spcPct val="90000"/>
              </a:lnSpc>
              <a:spcBef>
                <a:spcPts val="0"/>
              </a:spcBef>
              <a:spcAft>
                <a:spcPts val="0"/>
              </a:spcAft>
              <a:buClr>
                <a:srgbClr val="091C4D"/>
              </a:buClr>
              <a:buSzPts val="2800"/>
              <a:buFont typeface="Trebuchet MS"/>
              <a:buNone/>
            </a:pPr>
            <a:r>
              <a:rPr lang="en-US">
                <a:solidFill>
                  <a:srgbClr val="091C4D"/>
                </a:solidFill>
              </a:rPr>
              <a:t>LPL HACKARAMA 2024</a:t>
            </a:r>
            <a:endParaRPr/>
          </a:p>
        </p:txBody>
      </p:sp>
      <p:sp>
        <p:nvSpPr>
          <p:cNvPr id="245" name="Google Shape;245;p2"/>
          <p:cNvSpPr txBox="1"/>
          <p:nvPr/>
        </p:nvSpPr>
        <p:spPr>
          <a:xfrm>
            <a:off x="3754856" y="3031761"/>
            <a:ext cx="3988664" cy="427693"/>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FF600A"/>
              </a:buClr>
              <a:buSzPts val="1600"/>
              <a:buFont typeface="Arial Narrow"/>
              <a:buNone/>
            </a:pPr>
            <a:r>
              <a:rPr b="1" i="0" lang="en-US" sz="1600" u="none" cap="none" strike="noStrike">
                <a:solidFill>
                  <a:srgbClr val="FF600A"/>
                </a:solidFill>
                <a:latin typeface="Arial Narrow"/>
                <a:ea typeface="Arial Narrow"/>
                <a:cs typeface="Arial Narrow"/>
                <a:sym typeface="Arial Narrow"/>
              </a:rPr>
              <a:t>“FUTURE OF TECH IN FINANCE"</a:t>
            </a:r>
            <a:endParaRPr b="0" i="0" sz="1800" u="none" cap="none" strike="noStrike">
              <a:solidFill>
                <a:schemeClr val="accent4"/>
              </a:solidFill>
              <a:latin typeface="Arial"/>
              <a:ea typeface="Arial"/>
              <a:cs typeface="Arial"/>
              <a:sym typeface="Arial"/>
            </a:endParaRPr>
          </a:p>
          <a:p>
            <a:pPr indent="0" lvl="0" marL="0" marR="0" rtl="0" algn="l">
              <a:lnSpc>
                <a:spcPct val="90000"/>
              </a:lnSpc>
              <a:spcBef>
                <a:spcPts val="0"/>
              </a:spcBef>
              <a:spcAft>
                <a:spcPts val="0"/>
              </a:spcAft>
              <a:buClr>
                <a:srgbClr val="091C4D"/>
              </a:buClr>
              <a:buSzPts val="1600"/>
              <a:buFont typeface="Arial"/>
              <a:buNone/>
            </a:pPr>
            <a:r>
              <a:rPr b="0" i="0" lang="en-US" sz="1600" u="none" cap="none" strike="noStrike">
                <a:solidFill>
                  <a:srgbClr val="091C4D"/>
                </a:solidFill>
                <a:latin typeface="Arial"/>
                <a:ea typeface="Arial"/>
                <a:cs typeface="Arial"/>
                <a:sym typeface="Arial"/>
              </a:rPr>
              <a:t>January 27-28</a:t>
            </a:r>
            <a:r>
              <a:rPr b="0" baseline="30000" i="0" lang="en-US" sz="1600" u="none" cap="none" strike="noStrike">
                <a:solidFill>
                  <a:srgbClr val="091C4D"/>
                </a:solidFill>
                <a:latin typeface="Arial"/>
                <a:ea typeface="Arial"/>
                <a:cs typeface="Arial"/>
                <a:sym typeface="Arial"/>
              </a:rPr>
              <a:t>th</a:t>
            </a:r>
            <a:r>
              <a:rPr b="0" i="0" lang="en-US" sz="1400" u="none" cap="none" strike="noStrike">
                <a:solidFill>
                  <a:srgbClr val="091C4D"/>
                </a:solidFill>
                <a:latin typeface="Arial"/>
                <a:ea typeface="Arial"/>
                <a:cs typeface="Arial"/>
                <a:sym typeface="Arial"/>
              </a:rPr>
              <a:t>, 2024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0"/>
          <p:cNvSpPr txBox="1"/>
          <p:nvPr>
            <p:ph idx="12" type="sldNum"/>
          </p:nvPr>
        </p:nvSpPr>
        <p:spPr>
          <a:xfrm>
            <a:off x="8864599" y="4869187"/>
            <a:ext cx="127001" cy="127001"/>
          </a:xfrm>
          <a:prstGeom prst="rect">
            <a:avLst/>
          </a:prstGeom>
          <a:noFill/>
          <a:ln>
            <a:noFill/>
          </a:ln>
        </p:spPr>
        <p:txBody>
          <a:bodyPr anchorCtr="0" anchor="b" bIns="0" lIns="0" spcFirstLastPara="1" rIns="0" wrap="square" tIns="0">
            <a:spAutoFit/>
          </a:bodyPr>
          <a:lstStyle/>
          <a:p>
            <a:pPr indent="0" lvl="0" marL="0" rtl="0" algn="l">
              <a:lnSpc>
                <a:spcPct val="100000"/>
              </a:lnSpc>
              <a:spcBef>
                <a:spcPts val="0"/>
              </a:spcBef>
              <a:spcAft>
                <a:spcPts val="0"/>
              </a:spcAft>
              <a:buClr>
                <a:srgbClr val="081D4D"/>
              </a:buClr>
              <a:buSzPts val="600"/>
              <a:buFont typeface="Arial"/>
              <a:buNone/>
            </a:pPr>
            <a:fld id="{00000000-1234-1234-1234-123412341234}" type="slidenum">
              <a:rPr lang="en-US" sz="600"/>
              <a:t>‹#›</a:t>
            </a:fld>
            <a:endParaRPr/>
          </a:p>
        </p:txBody>
      </p:sp>
      <p:sp>
        <p:nvSpPr>
          <p:cNvPr id="311" name="Google Shape;311;p10"/>
          <p:cNvSpPr txBox="1"/>
          <p:nvPr>
            <p:ph idx="4294967295" type="ctrTitle"/>
          </p:nvPr>
        </p:nvSpPr>
        <p:spPr>
          <a:xfrm>
            <a:off x="3850259" y="1173779"/>
            <a:ext cx="4475734" cy="1557231"/>
          </a:xfrm>
          <a:prstGeom prst="rect">
            <a:avLst/>
          </a:prstGeom>
          <a:noFill/>
          <a:ln>
            <a:noFill/>
          </a:ln>
        </p:spPr>
        <p:txBody>
          <a:bodyPr anchorCtr="0" anchor="b" bIns="0" lIns="0" spcFirstLastPara="1" rIns="0" wrap="square" tIns="0">
            <a:normAutofit/>
          </a:bodyPr>
          <a:lstStyle/>
          <a:p>
            <a:pPr indent="0" lvl="0" marL="0" marR="0" rtl="0" algn="l">
              <a:lnSpc>
                <a:spcPct val="90000"/>
              </a:lnSpc>
              <a:spcBef>
                <a:spcPts val="0"/>
              </a:spcBef>
              <a:spcAft>
                <a:spcPts val="0"/>
              </a:spcAft>
              <a:buClr>
                <a:srgbClr val="FF600A"/>
              </a:buClr>
              <a:buSzPts val="2800"/>
              <a:buFont typeface="Trebuchet MS"/>
              <a:buNone/>
            </a:pPr>
            <a:r>
              <a:rPr b="1" i="0" lang="en-US" sz="2800" u="none" cap="none" strike="noStrike">
                <a:solidFill>
                  <a:srgbClr val="FF600A"/>
                </a:solidFill>
                <a:latin typeface="Trebuchet MS"/>
                <a:ea typeface="Trebuchet MS"/>
                <a:cs typeface="Trebuchet MS"/>
                <a:sym typeface="Trebuchet MS"/>
              </a:rPr>
              <a:t>THANK YOU!</a:t>
            </a:r>
            <a:endParaRPr/>
          </a:p>
        </p:txBody>
      </p:sp>
      <p:pic>
        <p:nvPicPr>
          <p:cNvPr descr="Picture 11" id="312" name="Google Shape;312;p10"/>
          <p:cNvPicPr preferRelativeResize="0"/>
          <p:nvPr/>
        </p:nvPicPr>
        <p:blipFill rotWithShape="1">
          <a:blip r:embed="rId3">
            <a:alphaModFix/>
          </a:blip>
          <a:srcRect b="0" l="0" r="0" t="0"/>
          <a:stretch/>
        </p:blipFill>
        <p:spPr>
          <a:xfrm>
            <a:off x="-846237" y="-594524"/>
            <a:ext cx="4425155" cy="6332548"/>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
          <p:cNvSpPr txBox="1"/>
          <p:nvPr>
            <p:ph idx="12" type="sldNum"/>
          </p:nvPr>
        </p:nvSpPr>
        <p:spPr>
          <a:xfrm>
            <a:off x="8864599" y="4869187"/>
            <a:ext cx="127001" cy="127001"/>
          </a:xfrm>
          <a:prstGeom prst="rect">
            <a:avLst/>
          </a:prstGeom>
          <a:noFill/>
          <a:ln>
            <a:noFill/>
          </a:ln>
        </p:spPr>
        <p:txBody>
          <a:bodyPr anchorCtr="0" anchor="b" bIns="0" lIns="0" spcFirstLastPara="1" rIns="0" wrap="square" tIns="0">
            <a:spAutoFit/>
          </a:bodyPr>
          <a:lstStyle/>
          <a:p>
            <a:pPr indent="0" lvl="0" marL="0" rtl="0" algn="l">
              <a:lnSpc>
                <a:spcPct val="100000"/>
              </a:lnSpc>
              <a:spcBef>
                <a:spcPts val="0"/>
              </a:spcBef>
              <a:spcAft>
                <a:spcPts val="0"/>
              </a:spcAft>
              <a:buClr>
                <a:srgbClr val="081D4D"/>
              </a:buClr>
              <a:buSzPts val="600"/>
              <a:buFont typeface="Arial"/>
              <a:buNone/>
            </a:pPr>
            <a:fld id="{00000000-1234-1234-1234-123412341234}" type="slidenum">
              <a:rPr lang="en-US" sz="600"/>
              <a:t>‹#›</a:t>
            </a:fld>
            <a:endParaRPr/>
          </a:p>
        </p:txBody>
      </p:sp>
      <p:sp>
        <p:nvSpPr>
          <p:cNvPr id="251" name="Google Shape;251;p3"/>
          <p:cNvSpPr txBox="1"/>
          <p:nvPr/>
        </p:nvSpPr>
        <p:spPr>
          <a:xfrm>
            <a:off x="533399" y="1557337"/>
            <a:ext cx="3739800" cy="1431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600A"/>
              </a:buClr>
              <a:buSzPts val="1600"/>
              <a:buFont typeface="Arial"/>
              <a:buNone/>
            </a:pPr>
            <a:r>
              <a:rPr b="1" i="0" lang="en-US" sz="1600" u="none" cap="none" strike="noStrike">
                <a:solidFill>
                  <a:srgbClr val="FF600A"/>
                </a:solidFill>
                <a:latin typeface="Arial"/>
                <a:ea typeface="Arial"/>
                <a:cs typeface="Arial"/>
                <a:sym typeface="Arial"/>
              </a:rPr>
              <a:t>01</a:t>
            </a:r>
            <a:r>
              <a:rPr b="0" i="0" lang="en-US" sz="1600" u="none" cap="none" strike="noStrike">
                <a:solidFill>
                  <a:srgbClr val="091C4D"/>
                </a:solidFill>
                <a:latin typeface="Arial"/>
                <a:ea typeface="Arial"/>
                <a:cs typeface="Arial"/>
                <a:sym typeface="Arial"/>
              </a:rPr>
              <a:t>  </a:t>
            </a:r>
            <a:r>
              <a:rPr b="0" i="0" lang="en-US" sz="1600" u="none" cap="none" strike="noStrike">
                <a:solidFill>
                  <a:srgbClr val="FFFFFF"/>
                </a:solidFill>
                <a:latin typeface="Arial"/>
                <a:ea typeface="Arial"/>
                <a:cs typeface="Arial"/>
                <a:sym typeface="Arial"/>
              </a:rPr>
              <a:t>Kelly Chang</a:t>
            </a:r>
            <a:endParaRPr b="0" i="0" sz="1800" u="none" cap="none" strike="noStrike">
              <a:solidFill>
                <a:srgbClr val="FFFFFF"/>
              </a:solidFill>
              <a:latin typeface="Arial"/>
              <a:ea typeface="Arial"/>
              <a:cs typeface="Arial"/>
              <a:sym typeface="Arial"/>
            </a:endParaRPr>
          </a:p>
          <a:p>
            <a:pPr indent="0" lvl="0" marL="0" marR="0" rtl="0" algn="l">
              <a:lnSpc>
                <a:spcPct val="100000"/>
              </a:lnSpc>
              <a:spcBef>
                <a:spcPts val="1000"/>
              </a:spcBef>
              <a:spcAft>
                <a:spcPts val="0"/>
              </a:spcAft>
              <a:buClr>
                <a:srgbClr val="FF600A"/>
              </a:buClr>
              <a:buSzPts val="1600"/>
              <a:buFont typeface="Arial"/>
              <a:buNone/>
            </a:pPr>
            <a:r>
              <a:rPr b="1" i="0" lang="en-US" sz="1600" u="none" cap="none" strike="noStrike">
                <a:solidFill>
                  <a:srgbClr val="FF600A"/>
                </a:solidFill>
                <a:latin typeface="Arial"/>
                <a:ea typeface="Arial"/>
                <a:cs typeface="Arial"/>
                <a:sym typeface="Arial"/>
              </a:rPr>
              <a:t>02</a:t>
            </a:r>
            <a:r>
              <a:rPr lang="en-US" sz="1600">
                <a:solidFill>
                  <a:srgbClr val="091C4D"/>
                </a:solidFill>
              </a:rPr>
              <a:t>  </a:t>
            </a:r>
            <a:r>
              <a:rPr b="0" i="0" lang="en-US" sz="1600" u="none" cap="none" strike="noStrike">
                <a:solidFill>
                  <a:srgbClr val="FFFFFF"/>
                </a:solidFill>
                <a:latin typeface="Arial"/>
                <a:ea typeface="Arial"/>
                <a:cs typeface="Arial"/>
                <a:sym typeface="Arial"/>
              </a:rPr>
              <a:t>Aaron Li</a:t>
            </a:r>
            <a:endParaRPr b="0" i="0" sz="1800" u="none" cap="none" strike="noStrike">
              <a:solidFill>
                <a:srgbClr val="FFFFFF"/>
              </a:solidFill>
              <a:latin typeface="Arial"/>
              <a:ea typeface="Arial"/>
              <a:cs typeface="Arial"/>
              <a:sym typeface="Arial"/>
            </a:endParaRPr>
          </a:p>
          <a:p>
            <a:pPr indent="0" lvl="0" marL="0" marR="0" rtl="0" algn="l">
              <a:lnSpc>
                <a:spcPct val="100000"/>
              </a:lnSpc>
              <a:spcBef>
                <a:spcPts val="1000"/>
              </a:spcBef>
              <a:spcAft>
                <a:spcPts val="0"/>
              </a:spcAft>
              <a:buClr>
                <a:srgbClr val="FFFFFF"/>
              </a:buClr>
              <a:buSzPts val="1800"/>
              <a:buFont typeface="Arial"/>
              <a:buNone/>
            </a:pPr>
            <a:r>
              <a:t/>
            </a:r>
            <a:endParaRPr b="0" i="0" sz="1800" u="none" cap="none" strike="noStrike">
              <a:solidFill>
                <a:srgbClr val="FFFFFF"/>
              </a:solidFill>
              <a:latin typeface="Arial"/>
              <a:ea typeface="Arial"/>
              <a:cs typeface="Arial"/>
              <a:sym typeface="Arial"/>
            </a:endParaRPr>
          </a:p>
          <a:p>
            <a:pPr indent="0" lvl="0" marL="0" marR="0" rtl="0" algn="l">
              <a:lnSpc>
                <a:spcPct val="100000"/>
              </a:lnSpc>
              <a:spcBef>
                <a:spcPts val="1000"/>
              </a:spcBef>
              <a:spcAft>
                <a:spcPts val="0"/>
              </a:spcAft>
              <a:buClr>
                <a:srgbClr val="FFFFFF"/>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52" name="Google Shape;252;p3"/>
          <p:cNvSpPr txBox="1"/>
          <p:nvPr>
            <p:ph type="title"/>
          </p:nvPr>
        </p:nvSpPr>
        <p:spPr>
          <a:xfrm>
            <a:off x="530776" y="276765"/>
            <a:ext cx="8155770" cy="539395"/>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rgbClr val="FFFFFF"/>
              </a:buClr>
              <a:buSzPts val="2200"/>
              <a:buFont typeface="Arial"/>
              <a:buNone/>
            </a:pPr>
            <a:r>
              <a:rPr b="1" i="0" lang="en-US" sz="2200" u="none" cap="none" strike="noStrike">
                <a:solidFill>
                  <a:srgbClr val="FFFFFF"/>
                </a:solidFill>
                <a:latin typeface="Arial"/>
                <a:ea typeface="Arial"/>
                <a:cs typeface="Arial"/>
                <a:sym typeface="Arial"/>
              </a:rPr>
              <a:t>TEAM 10 – &lt;2HACKERS&gt;</a:t>
            </a:r>
            <a:endParaRPr/>
          </a:p>
        </p:txBody>
      </p:sp>
      <p:sp>
        <p:nvSpPr>
          <p:cNvPr id="253" name="Google Shape;253;p3"/>
          <p:cNvSpPr/>
          <p:nvPr/>
        </p:nvSpPr>
        <p:spPr>
          <a:xfrm>
            <a:off x="0" y="562773"/>
            <a:ext cx="208998" cy="205577"/>
          </a:xfrm>
          <a:prstGeom prst="rect">
            <a:avLst/>
          </a:prstGeom>
          <a:solidFill>
            <a:srgbClr val="FF600A"/>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FFFFFF"/>
              </a:solidFill>
              <a:latin typeface="Arial"/>
              <a:ea typeface="Arial"/>
              <a:cs typeface="Arial"/>
              <a:sym typeface="Arial"/>
            </a:endParaRPr>
          </a:p>
        </p:txBody>
      </p:sp>
      <p:pic>
        <p:nvPicPr>
          <p:cNvPr descr="Picture 1" id="254" name="Google Shape;254;p3"/>
          <p:cNvPicPr preferRelativeResize="0"/>
          <p:nvPr/>
        </p:nvPicPr>
        <p:blipFill rotWithShape="1">
          <a:blip r:embed="rId3">
            <a:alphaModFix/>
          </a:blip>
          <a:srcRect b="0" l="0" r="0" t="0"/>
          <a:stretch/>
        </p:blipFill>
        <p:spPr>
          <a:xfrm>
            <a:off x="8613223" y="0"/>
            <a:ext cx="584201" cy="609600"/>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
          <p:cNvSpPr txBox="1"/>
          <p:nvPr>
            <p:ph idx="12" type="sldNum"/>
          </p:nvPr>
        </p:nvSpPr>
        <p:spPr>
          <a:xfrm>
            <a:off x="8864599" y="4869187"/>
            <a:ext cx="127001" cy="127001"/>
          </a:xfrm>
          <a:prstGeom prst="rect">
            <a:avLst/>
          </a:prstGeom>
          <a:noFill/>
          <a:ln>
            <a:noFill/>
          </a:ln>
        </p:spPr>
        <p:txBody>
          <a:bodyPr anchorCtr="0" anchor="b" bIns="0" lIns="0" spcFirstLastPara="1" rIns="0" wrap="square" tIns="0">
            <a:spAutoFit/>
          </a:bodyPr>
          <a:lstStyle/>
          <a:p>
            <a:pPr indent="0" lvl="0" marL="0" rtl="0" algn="l">
              <a:lnSpc>
                <a:spcPct val="100000"/>
              </a:lnSpc>
              <a:spcBef>
                <a:spcPts val="0"/>
              </a:spcBef>
              <a:spcAft>
                <a:spcPts val="0"/>
              </a:spcAft>
              <a:buClr>
                <a:srgbClr val="081D4D"/>
              </a:buClr>
              <a:buSzPts val="600"/>
              <a:buFont typeface="Arial"/>
              <a:buNone/>
            </a:pPr>
            <a:fld id="{00000000-1234-1234-1234-123412341234}" type="slidenum">
              <a:rPr lang="en-US" sz="600"/>
              <a:t>‹#›</a:t>
            </a:fld>
            <a:endParaRPr/>
          </a:p>
        </p:txBody>
      </p:sp>
      <p:sp>
        <p:nvSpPr>
          <p:cNvPr id="260" name="Google Shape;260;p4"/>
          <p:cNvSpPr txBox="1"/>
          <p:nvPr>
            <p:ph type="title"/>
          </p:nvPr>
        </p:nvSpPr>
        <p:spPr>
          <a:xfrm>
            <a:off x="1020103" y="1418364"/>
            <a:ext cx="7487490" cy="519093"/>
          </a:xfrm>
          <a:prstGeom prst="rect">
            <a:avLst/>
          </a:prstGeom>
          <a:noFill/>
          <a:ln>
            <a:noFill/>
          </a:ln>
        </p:spPr>
        <p:txBody>
          <a:bodyPr anchorCtr="0" anchor="t" bIns="0" lIns="0" spcFirstLastPara="1" rIns="0" wrap="square" tIns="0">
            <a:normAutofit/>
          </a:bodyPr>
          <a:lstStyle/>
          <a:p>
            <a:pPr indent="0" lvl="0" marL="0" rtl="0" algn="l">
              <a:lnSpc>
                <a:spcPct val="90000"/>
              </a:lnSpc>
              <a:spcBef>
                <a:spcPts val="0"/>
              </a:spcBef>
              <a:spcAft>
                <a:spcPts val="0"/>
              </a:spcAft>
              <a:buClr>
                <a:srgbClr val="FFFFFF"/>
              </a:buClr>
              <a:buSzPts val="2400"/>
              <a:buFont typeface="Trebuchet MS"/>
              <a:buNone/>
            </a:pPr>
            <a:r>
              <a:rPr lang="en-US" sz="2400">
                <a:latin typeface="Trebuchet MS"/>
                <a:ea typeface="Trebuchet MS"/>
                <a:cs typeface="Trebuchet MS"/>
                <a:sym typeface="Trebuchet MS"/>
              </a:rPr>
              <a:t>&lt;AUTOMATION, AI/ML&gt; </a:t>
            </a:r>
            <a:endParaRPr/>
          </a:p>
        </p:txBody>
      </p:sp>
      <p:sp>
        <p:nvSpPr>
          <p:cNvPr id="261" name="Google Shape;261;p4"/>
          <p:cNvSpPr txBox="1"/>
          <p:nvPr>
            <p:ph idx="1" type="body"/>
          </p:nvPr>
        </p:nvSpPr>
        <p:spPr>
          <a:xfrm>
            <a:off x="1020763" y="2131272"/>
            <a:ext cx="7097326" cy="1147712"/>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rgbClr val="FFFFFF"/>
              </a:buClr>
              <a:buSzPts val="1536"/>
              <a:buFont typeface="Trebuchet MS"/>
              <a:buNone/>
            </a:pPr>
            <a:r>
              <a:rPr lang="en-US" sz="1536"/>
              <a:t>How can we optimize data aggregation and analysis from different financial news sources?</a:t>
            </a:r>
            <a:endParaRPr sz="1536"/>
          </a:p>
          <a:p>
            <a:pPr indent="0" lvl="0" marL="0" rtl="0" algn="l">
              <a:lnSpc>
                <a:spcPct val="100000"/>
              </a:lnSpc>
              <a:spcBef>
                <a:spcPts val="300"/>
              </a:spcBef>
              <a:spcAft>
                <a:spcPts val="0"/>
              </a:spcAft>
              <a:buClr>
                <a:srgbClr val="FFFFFF"/>
              </a:buClr>
              <a:buSzPts val="1536"/>
              <a:buFont typeface="Trebuchet MS"/>
              <a:buNone/>
            </a:pPr>
            <a:r>
              <a:t/>
            </a:r>
            <a:endParaRPr/>
          </a:p>
        </p:txBody>
      </p:sp>
      <p:pic>
        <p:nvPicPr>
          <p:cNvPr id="262" name="Google Shape;262;p4"/>
          <p:cNvPicPr preferRelativeResize="0"/>
          <p:nvPr/>
        </p:nvPicPr>
        <p:blipFill>
          <a:blip r:embed="rId3">
            <a:alphaModFix/>
          </a:blip>
          <a:stretch>
            <a:fillRect/>
          </a:stretch>
        </p:blipFill>
        <p:spPr>
          <a:xfrm>
            <a:off x="6344600" y="3062200"/>
            <a:ext cx="2520000" cy="1676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6"/>
          <p:cNvSpPr txBox="1"/>
          <p:nvPr>
            <p:ph idx="12" type="sldNum"/>
          </p:nvPr>
        </p:nvSpPr>
        <p:spPr>
          <a:xfrm>
            <a:off x="8864599" y="4869187"/>
            <a:ext cx="127001" cy="127001"/>
          </a:xfrm>
          <a:prstGeom prst="rect">
            <a:avLst/>
          </a:prstGeom>
          <a:noFill/>
          <a:ln>
            <a:noFill/>
          </a:ln>
        </p:spPr>
        <p:txBody>
          <a:bodyPr anchorCtr="0" anchor="b" bIns="0" lIns="0" spcFirstLastPara="1" rIns="0" wrap="square" tIns="0">
            <a:spAutoFit/>
          </a:bodyPr>
          <a:lstStyle/>
          <a:p>
            <a:pPr indent="0" lvl="0" marL="0" rtl="0" algn="l">
              <a:lnSpc>
                <a:spcPct val="100000"/>
              </a:lnSpc>
              <a:spcBef>
                <a:spcPts val="0"/>
              </a:spcBef>
              <a:spcAft>
                <a:spcPts val="0"/>
              </a:spcAft>
              <a:buClr>
                <a:srgbClr val="081D4D"/>
              </a:buClr>
              <a:buSzPts val="600"/>
              <a:buFont typeface="Arial"/>
              <a:buNone/>
            </a:pPr>
            <a:fld id="{00000000-1234-1234-1234-123412341234}" type="slidenum">
              <a:rPr lang="en-US" sz="600"/>
              <a:t>‹#›</a:t>
            </a:fld>
            <a:endParaRPr/>
          </a:p>
        </p:txBody>
      </p:sp>
      <p:sp>
        <p:nvSpPr>
          <p:cNvPr id="268" name="Google Shape;268;p6"/>
          <p:cNvSpPr txBox="1"/>
          <p:nvPr>
            <p:ph type="title"/>
          </p:nvPr>
        </p:nvSpPr>
        <p:spPr>
          <a:xfrm>
            <a:off x="533398" y="276763"/>
            <a:ext cx="8069265" cy="552970"/>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rgbClr val="042E5E"/>
              </a:buClr>
              <a:buSzPts val="2200"/>
              <a:buFont typeface="Arial"/>
              <a:buNone/>
            </a:pPr>
            <a:r>
              <a:rPr lang="en-US">
                <a:solidFill>
                  <a:srgbClr val="042E5E"/>
                </a:solidFill>
              </a:rPr>
              <a:t>SOLUTION DESCRIPTION</a:t>
            </a:r>
            <a:endParaRPr/>
          </a:p>
        </p:txBody>
      </p:sp>
      <p:sp>
        <p:nvSpPr>
          <p:cNvPr id="269" name="Google Shape;269;p6"/>
          <p:cNvSpPr txBox="1"/>
          <p:nvPr>
            <p:ph idx="1" type="body"/>
          </p:nvPr>
        </p:nvSpPr>
        <p:spPr>
          <a:xfrm>
            <a:off x="532138" y="1241999"/>
            <a:ext cx="8071800" cy="3312000"/>
          </a:xfrm>
          <a:prstGeom prst="rect">
            <a:avLst/>
          </a:prstGeom>
          <a:noFill/>
          <a:ln>
            <a:noFill/>
          </a:ln>
        </p:spPr>
        <p:txBody>
          <a:bodyPr anchorCtr="0" anchor="t" bIns="0" lIns="0" spcFirstLastPara="1" rIns="0" wrap="square" tIns="0">
            <a:normAutofit/>
          </a:bodyPr>
          <a:lstStyle/>
          <a:p>
            <a:pPr indent="-322072" lvl="0" marL="457200" rtl="0" algn="l">
              <a:spcBef>
                <a:spcPts val="300"/>
              </a:spcBef>
              <a:spcAft>
                <a:spcPts val="0"/>
              </a:spcAft>
              <a:buSzPts val="1472"/>
              <a:buFont typeface="Arial"/>
              <a:buAutoNum type="arabicPeriod"/>
            </a:pPr>
            <a:r>
              <a:rPr b="1" lang="en-US" sz="1472"/>
              <a:t>Data Acquisition via Web Scraping</a:t>
            </a:r>
            <a:endParaRPr b="1" sz="1700"/>
          </a:p>
          <a:p>
            <a:pPr indent="-322072" lvl="1" marL="914400" rtl="0" algn="l">
              <a:spcBef>
                <a:spcPts val="300"/>
              </a:spcBef>
              <a:spcAft>
                <a:spcPts val="0"/>
              </a:spcAft>
              <a:buSzPts val="1472"/>
              <a:buFont typeface="Arial"/>
              <a:buAutoNum type="alphaLcPeriod"/>
            </a:pPr>
            <a:r>
              <a:rPr lang="en-US" sz="1472"/>
              <a:t>Utilized request package to scrape top 30 CNBC article titles for each industry based on different top companies</a:t>
            </a:r>
            <a:endParaRPr sz="1472"/>
          </a:p>
          <a:p>
            <a:pPr indent="-322072" lvl="0" marL="457200" rtl="0" algn="l">
              <a:spcBef>
                <a:spcPts val="300"/>
              </a:spcBef>
              <a:spcAft>
                <a:spcPts val="0"/>
              </a:spcAft>
              <a:buSzPts val="1472"/>
              <a:buFont typeface="Arial"/>
              <a:buAutoNum type="arabicPeriod"/>
            </a:pPr>
            <a:r>
              <a:rPr b="1" lang="en-US" sz="1472"/>
              <a:t>Sentiment Analysis on Data Acquisition</a:t>
            </a:r>
            <a:endParaRPr b="1" sz="1700"/>
          </a:p>
          <a:p>
            <a:pPr indent="-322072" lvl="1" marL="914400" rtl="0" algn="l">
              <a:spcBef>
                <a:spcPts val="300"/>
              </a:spcBef>
              <a:spcAft>
                <a:spcPts val="0"/>
              </a:spcAft>
              <a:buSzPts val="1472"/>
              <a:buFont typeface="Arial"/>
              <a:buAutoNum type="alphaLcPeriod"/>
            </a:pPr>
            <a:r>
              <a:rPr lang="en-US" sz="1472"/>
              <a:t>Developed a Python notebook that processes scraped data through AI/NLP algorithms</a:t>
            </a:r>
            <a:endParaRPr sz="1472"/>
          </a:p>
          <a:p>
            <a:pPr indent="-322072" lvl="1" marL="914400" rtl="0" algn="l">
              <a:spcBef>
                <a:spcPts val="300"/>
              </a:spcBef>
              <a:spcAft>
                <a:spcPts val="0"/>
              </a:spcAft>
              <a:buSzPts val="1472"/>
              <a:buFont typeface="Arial"/>
              <a:buAutoNum type="alphaLcPeriod"/>
            </a:pPr>
            <a:r>
              <a:rPr lang="en-US" sz="1472"/>
              <a:t>Encodes and calculates sentiment scores of news articles from different industries</a:t>
            </a:r>
            <a:endParaRPr sz="1472"/>
          </a:p>
          <a:p>
            <a:pPr indent="-322072" lvl="0" marL="457200" rtl="0" algn="l">
              <a:lnSpc>
                <a:spcPct val="100000"/>
              </a:lnSpc>
              <a:spcBef>
                <a:spcPts val="0"/>
              </a:spcBef>
              <a:spcAft>
                <a:spcPts val="0"/>
              </a:spcAft>
              <a:buSzPts val="1472"/>
              <a:buAutoNum type="arabicPeriod"/>
            </a:pPr>
            <a:r>
              <a:rPr b="1" lang="en-US" sz="1472"/>
              <a:t>Website Interface for Data + Sentiment Analysis</a:t>
            </a:r>
            <a:endParaRPr b="1" sz="1700"/>
          </a:p>
          <a:p>
            <a:pPr indent="-322072" lvl="1" marL="914400" rtl="0" algn="l">
              <a:lnSpc>
                <a:spcPct val="100000"/>
              </a:lnSpc>
              <a:spcBef>
                <a:spcPts val="0"/>
              </a:spcBef>
              <a:spcAft>
                <a:spcPts val="0"/>
              </a:spcAft>
              <a:buSzPts val="1472"/>
              <a:buAutoNum type="alphaLcPeriod"/>
            </a:pPr>
            <a:r>
              <a:rPr lang="en-US" sz="1472"/>
              <a:t>Displays data from our data acquisition and sentiment analysis sections</a:t>
            </a:r>
            <a:endParaRPr sz="1472"/>
          </a:p>
          <a:p>
            <a:pPr indent="-322072" lvl="1" marL="914400" rtl="0" algn="l">
              <a:lnSpc>
                <a:spcPct val="100000"/>
              </a:lnSpc>
              <a:spcBef>
                <a:spcPts val="0"/>
              </a:spcBef>
              <a:spcAft>
                <a:spcPts val="0"/>
              </a:spcAft>
              <a:buSzPts val="1472"/>
              <a:buAutoNum type="alphaLcPeriod"/>
            </a:pPr>
            <a:r>
              <a:rPr lang="en-US" sz="1472"/>
              <a:t>User interface for both steps</a:t>
            </a:r>
            <a:endParaRPr sz="1700"/>
          </a:p>
          <a:p>
            <a:pPr indent="-322072" lvl="0" marL="457200" rtl="0" algn="l">
              <a:lnSpc>
                <a:spcPct val="100000"/>
              </a:lnSpc>
              <a:spcBef>
                <a:spcPts val="0"/>
              </a:spcBef>
              <a:spcAft>
                <a:spcPts val="0"/>
              </a:spcAft>
              <a:buSzPts val="1472"/>
              <a:buAutoNum type="arabicPeriod"/>
            </a:pPr>
            <a:r>
              <a:rPr b="1" lang="en-US" sz="1472"/>
              <a:t>Integration of </a:t>
            </a:r>
            <a:r>
              <a:rPr b="1" lang="en-US" sz="1472"/>
              <a:t>Microsoft Power BI </a:t>
            </a:r>
            <a:r>
              <a:rPr b="1" lang="en-US" sz="1472"/>
              <a:t>for Visualizations</a:t>
            </a:r>
            <a:endParaRPr b="1" sz="1700"/>
          </a:p>
          <a:p>
            <a:pPr indent="-322072" lvl="1" marL="914400" rtl="0" algn="l">
              <a:lnSpc>
                <a:spcPct val="100000"/>
              </a:lnSpc>
              <a:spcBef>
                <a:spcPts val="0"/>
              </a:spcBef>
              <a:spcAft>
                <a:spcPts val="0"/>
              </a:spcAft>
              <a:buSzPts val="1472"/>
              <a:buAutoNum type="alphaLcPeriod"/>
            </a:pPr>
            <a:r>
              <a:rPr lang="en-US" sz="1472"/>
              <a:t>Uses Power BI’s Rest API to connect data acquisition with Power BI tool</a:t>
            </a:r>
            <a:endParaRPr sz="1700"/>
          </a:p>
          <a:p>
            <a:pPr indent="-322072" lvl="1" marL="914400" rtl="0" algn="l">
              <a:lnSpc>
                <a:spcPct val="100000"/>
              </a:lnSpc>
              <a:spcBef>
                <a:spcPts val="0"/>
              </a:spcBef>
              <a:spcAft>
                <a:spcPts val="0"/>
              </a:spcAft>
              <a:buSzPts val="1472"/>
              <a:buAutoNum type="alphaLcPeriod"/>
            </a:pPr>
            <a:r>
              <a:rPr lang="en-US" sz="1472"/>
              <a:t>Transforms raw data into powerful visualizations</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7"/>
          <p:cNvSpPr txBox="1"/>
          <p:nvPr>
            <p:ph idx="12" type="sldNum"/>
          </p:nvPr>
        </p:nvSpPr>
        <p:spPr>
          <a:xfrm>
            <a:off x="8864600" y="4869187"/>
            <a:ext cx="127000" cy="127001"/>
          </a:xfrm>
          <a:prstGeom prst="rect">
            <a:avLst/>
          </a:prstGeom>
          <a:noFill/>
          <a:ln>
            <a:noFill/>
          </a:ln>
        </p:spPr>
        <p:txBody>
          <a:bodyPr anchorCtr="0" anchor="b" bIns="0" lIns="0" spcFirstLastPara="1" rIns="0" wrap="square" tIns="0">
            <a:spAutoFit/>
          </a:bodyPr>
          <a:lstStyle/>
          <a:p>
            <a:pPr indent="0" lvl="0" marL="0" rtl="0" algn="l">
              <a:lnSpc>
                <a:spcPct val="100000"/>
              </a:lnSpc>
              <a:spcBef>
                <a:spcPts val="0"/>
              </a:spcBef>
              <a:spcAft>
                <a:spcPts val="0"/>
              </a:spcAft>
              <a:buClr>
                <a:srgbClr val="081D4D"/>
              </a:buClr>
              <a:buSzPts val="600"/>
              <a:buFont typeface="Arial"/>
              <a:buNone/>
            </a:pPr>
            <a:fld id="{00000000-1234-1234-1234-123412341234}" type="slidenum">
              <a:rPr lang="en-US" sz="600"/>
              <a:t>‹#›</a:t>
            </a:fld>
            <a:endParaRPr/>
          </a:p>
        </p:txBody>
      </p:sp>
      <p:sp>
        <p:nvSpPr>
          <p:cNvPr id="275" name="Google Shape;275;p7"/>
          <p:cNvSpPr txBox="1"/>
          <p:nvPr>
            <p:ph idx="1" type="body"/>
          </p:nvPr>
        </p:nvSpPr>
        <p:spPr>
          <a:xfrm>
            <a:off x="520225" y="1328737"/>
            <a:ext cx="8082300" cy="3048000"/>
          </a:xfrm>
          <a:prstGeom prst="rect">
            <a:avLst/>
          </a:prstGeom>
          <a:noFill/>
          <a:ln>
            <a:noFill/>
          </a:ln>
        </p:spPr>
        <p:txBody>
          <a:bodyPr anchorCtr="0" anchor="t" bIns="0" lIns="0" spcFirstLastPara="1" rIns="0" wrap="square" tIns="0">
            <a:noAutofit/>
          </a:bodyPr>
          <a:lstStyle/>
          <a:p>
            <a:pPr indent="-247650" lvl="1" marL="234950" rtl="0" algn="l">
              <a:spcBef>
                <a:spcPts val="300"/>
              </a:spcBef>
              <a:spcAft>
                <a:spcPts val="0"/>
              </a:spcAft>
              <a:buSzPts val="1600"/>
              <a:buChar char="▪"/>
            </a:pPr>
            <a:r>
              <a:rPr b="1" lang="en-US" sz="1600"/>
              <a:t>Benefits:</a:t>
            </a:r>
            <a:endParaRPr b="1" sz="1600"/>
          </a:p>
          <a:p>
            <a:pPr indent="-239713" lvl="2" marL="461962" rtl="0" algn="l">
              <a:spcBef>
                <a:spcPts val="300"/>
              </a:spcBef>
              <a:spcAft>
                <a:spcPts val="0"/>
              </a:spcAft>
              <a:buSzPts val="1600"/>
              <a:buChar char="•"/>
            </a:pPr>
            <a:r>
              <a:rPr lang="en-US" sz="1600"/>
              <a:t>Automatic AI/ML Data Analyses</a:t>
            </a:r>
            <a:endParaRPr sz="1600"/>
          </a:p>
          <a:p>
            <a:pPr indent="-239712" lvl="3" marL="688975" rtl="0" algn="l">
              <a:spcBef>
                <a:spcPts val="300"/>
              </a:spcBef>
              <a:spcAft>
                <a:spcPts val="0"/>
              </a:spcAft>
              <a:buSzPts val="1600"/>
              <a:buChar char="–"/>
            </a:pPr>
            <a:r>
              <a:rPr lang="en-US" sz="1600"/>
              <a:t>Large quantities of web scraped data can be run on multitudes of different AI/ML algorithms</a:t>
            </a:r>
            <a:endParaRPr sz="1600"/>
          </a:p>
          <a:p>
            <a:pPr indent="-239713" lvl="2" marL="461962" rtl="0" algn="l">
              <a:spcBef>
                <a:spcPts val="300"/>
              </a:spcBef>
              <a:spcAft>
                <a:spcPts val="0"/>
              </a:spcAft>
              <a:buSzPts val="1600"/>
              <a:buChar char="•"/>
            </a:pPr>
            <a:r>
              <a:rPr lang="en-US" sz="1600"/>
              <a:t>Universalization of Financial Data Analysis</a:t>
            </a:r>
            <a:endParaRPr sz="1600"/>
          </a:p>
          <a:p>
            <a:pPr indent="-239712" lvl="3" marL="688975" rtl="0" algn="l">
              <a:spcBef>
                <a:spcPts val="300"/>
              </a:spcBef>
              <a:spcAft>
                <a:spcPts val="0"/>
              </a:spcAft>
              <a:buSzPts val="1600"/>
              <a:buChar char="–"/>
            </a:pPr>
            <a:r>
              <a:rPr lang="en-US" sz="1600"/>
              <a:t>Integrates financial data with Microsoft Power BI, allows users with less technical background to fully analyze data trends</a:t>
            </a:r>
            <a:endParaRPr b="1" sz="1600"/>
          </a:p>
          <a:p>
            <a:pPr indent="-247650" lvl="1" marL="234950" rtl="0" algn="l">
              <a:spcBef>
                <a:spcPts val="300"/>
              </a:spcBef>
              <a:spcAft>
                <a:spcPts val="0"/>
              </a:spcAft>
              <a:buSzPts val="1600"/>
              <a:buChar char="▪"/>
            </a:pPr>
            <a:r>
              <a:rPr b="1" lang="en-US" sz="1600"/>
              <a:t>Future Endeavors:</a:t>
            </a:r>
            <a:endParaRPr b="1" sz="1600"/>
          </a:p>
          <a:p>
            <a:pPr indent="-239713" lvl="2" marL="461962" rtl="0" algn="l">
              <a:lnSpc>
                <a:spcPct val="100000"/>
              </a:lnSpc>
              <a:spcBef>
                <a:spcPts val="0"/>
              </a:spcBef>
              <a:spcAft>
                <a:spcPts val="0"/>
              </a:spcAft>
              <a:buSzPts val="1600"/>
              <a:buChar char="•"/>
            </a:pPr>
            <a:r>
              <a:rPr lang="en-US" sz="1600"/>
              <a:t>Fully integrate with Power BI through SQL integration, allowing dynamic data processing</a:t>
            </a:r>
            <a:endParaRPr sz="1600"/>
          </a:p>
          <a:p>
            <a:pPr indent="-239713" lvl="2" marL="461962" rtl="0" algn="l">
              <a:lnSpc>
                <a:spcPct val="100000"/>
              </a:lnSpc>
              <a:spcBef>
                <a:spcPts val="0"/>
              </a:spcBef>
              <a:spcAft>
                <a:spcPts val="0"/>
              </a:spcAft>
              <a:buSzPts val="1600"/>
              <a:buChar char="•"/>
            </a:pPr>
            <a:r>
              <a:rPr lang="en-US" sz="1600"/>
              <a:t>Other data analyses processes besides sentiment analysis, creating detailed AI portfolios of industries</a:t>
            </a:r>
            <a:endParaRPr sz="1600"/>
          </a:p>
        </p:txBody>
      </p:sp>
      <p:sp>
        <p:nvSpPr>
          <p:cNvPr id="276" name="Google Shape;276;p7"/>
          <p:cNvSpPr txBox="1"/>
          <p:nvPr>
            <p:ph type="title"/>
          </p:nvPr>
        </p:nvSpPr>
        <p:spPr>
          <a:xfrm>
            <a:off x="533398" y="276763"/>
            <a:ext cx="8069265" cy="552971"/>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rgbClr val="042E5E"/>
              </a:buClr>
              <a:buSzPts val="2200"/>
              <a:buFont typeface="Arial"/>
              <a:buNone/>
            </a:pPr>
            <a:r>
              <a:rPr lang="en-US"/>
              <a:t>Benefits + </a:t>
            </a:r>
            <a:r>
              <a:rPr lang="en-US"/>
              <a:t>Future Endeavors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pic>
        <p:nvPicPr>
          <p:cNvPr descr="Foundation Models, Transformers, BERT and GPT | Niklas Heidloff" id="281" name="Google Shape;281;p8"/>
          <p:cNvPicPr preferRelativeResize="0"/>
          <p:nvPr/>
        </p:nvPicPr>
        <p:blipFill>
          <a:blip r:embed="rId3">
            <a:alphaModFix/>
          </a:blip>
          <a:stretch>
            <a:fillRect/>
          </a:stretch>
        </p:blipFill>
        <p:spPr>
          <a:xfrm>
            <a:off x="4217675" y="1946625"/>
            <a:ext cx="2826151" cy="1542150"/>
          </a:xfrm>
          <a:prstGeom prst="rect">
            <a:avLst/>
          </a:prstGeom>
          <a:noFill/>
          <a:ln>
            <a:noFill/>
          </a:ln>
        </p:spPr>
      </p:pic>
      <p:sp>
        <p:nvSpPr>
          <p:cNvPr id="282" name="Google Shape;282;p8"/>
          <p:cNvSpPr txBox="1"/>
          <p:nvPr>
            <p:ph idx="12" type="sldNum"/>
          </p:nvPr>
        </p:nvSpPr>
        <p:spPr>
          <a:xfrm>
            <a:off x="8864599" y="4869187"/>
            <a:ext cx="127001" cy="127001"/>
          </a:xfrm>
          <a:prstGeom prst="rect">
            <a:avLst/>
          </a:prstGeom>
          <a:noFill/>
          <a:ln>
            <a:noFill/>
          </a:ln>
        </p:spPr>
        <p:txBody>
          <a:bodyPr anchorCtr="0" anchor="b" bIns="0" lIns="0" spcFirstLastPara="1" rIns="0" wrap="square" tIns="0">
            <a:spAutoFit/>
          </a:bodyPr>
          <a:lstStyle/>
          <a:p>
            <a:pPr indent="0" lvl="0" marL="0" rtl="0" algn="l">
              <a:lnSpc>
                <a:spcPct val="100000"/>
              </a:lnSpc>
              <a:spcBef>
                <a:spcPts val="0"/>
              </a:spcBef>
              <a:spcAft>
                <a:spcPts val="0"/>
              </a:spcAft>
              <a:buClr>
                <a:srgbClr val="081D4D"/>
              </a:buClr>
              <a:buSzPts val="600"/>
              <a:buFont typeface="Arial"/>
              <a:buNone/>
            </a:pPr>
            <a:fld id="{00000000-1234-1234-1234-123412341234}" type="slidenum">
              <a:rPr lang="en-US" sz="600"/>
              <a:t>‹#›</a:t>
            </a:fld>
            <a:endParaRPr/>
          </a:p>
        </p:txBody>
      </p:sp>
      <p:sp>
        <p:nvSpPr>
          <p:cNvPr id="283" name="Google Shape;283;p8"/>
          <p:cNvSpPr txBox="1"/>
          <p:nvPr>
            <p:ph type="title"/>
          </p:nvPr>
        </p:nvSpPr>
        <p:spPr>
          <a:xfrm>
            <a:off x="533398" y="276763"/>
            <a:ext cx="8069265" cy="552970"/>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rgbClr val="042E5E"/>
              </a:buClr>
              <a:buSzPts val="2200"/>
              <a:buFont typeface="Arial"/>
              <a:buNone/>
            </a:pPr>
            <a:r>
              <a:rPr lang="en-US">
                <a:solidFill>
                  <a:srgbClr val="042E5E"/>
                </a:solidFill>
              </a:rPr>
              <a:t>TECH STACK</a:t>
            </a:r>
            <a:endParaRPr/>
          </a:p>
        </p:txBody>
      </p:sp>
      <p:sp>
        <p:nvSpPr>
          <p:cNvPr id="284" name="Google Shape;284;p8"/>
          <p:cNvSpPr txBox="1"/>
          <p:nvPr>
            <p:ph idx="1" type="body"/>
          </p:nvPr>
        </p:nvSpPr>
        <p:spPr>
          <a:xfrm>
            <a:off x="532100" y="971747"/>
            <a:ext cx="8071800" cy="3752400"/>
          </a:xfrm>
          <a:prstGeom prst="rect">
            <a:avLst/>
          </a:prstGeom>
          <a:noFill/>
          <a:ln>
            <a:noFill/>
          </a:ln>
        </p:spPr>
        <p:txBody>
          <a:bodyPr anchorCtr="0" anchor="t" bIns="0" lIns="0" spcFirstLastPara="1" rIns="0" wrap="square" tIns="0">
            <a:noAutofit/>
          </a:bodyPr>
          <a:lstStyle/>
          <a:p>
            <a:pPr indent="-219075" lvl="0" marL="200025" rtl="0" algn="l">
              <a:lnSpc>
                <a:spcPct val="100000"/>
              </a:lnSpc>
              <a:spcBef>
                <a:spcPts val="0"/>
              </a:spcBef>
              <a:spcAft>
                <a:spcPts val="0"/>
              </a:spcAft>
              <a:buClr>
                <a:srgbClr val="808080"/>
              </a:buClr>
              <a:buSzPts val="1560"/>
              <a:buFont typeface="Arial"/>
              <a:buChar char="•"/>
            </a:pPr>
            <a:r>
              <a:rPr b="1" lang="en-US" sz="1560"/>
              <a:t>Web Server/Database:</a:t>
            </a:r>
            <a:endParaRPr b="1" sz="1900"/>
          </a:p>
          <a:p>
            <a:pPr indent="-219075" lvl="2" marL="358933" rtl="0" algn="l">
              <a:lnSpc>
                <a:spcPct val="100000"/>
              </a:lnSpc>
              <a:spcBef>
                <a:spcPts val="200"/>
              </a:spcBef>
              <a:spcAft>
                <a:spcPts val="0"/>
              </a:spcAft>
              <a:buClr>
                <a:srgbClr val="808080"/>
              </a:buClr>
              <a:buSzPts val="1560"/>
              <a:buFont typeface="Arial"/>
              <a:buChar char="•"/>
            </a:pPr>
            <a:r>
              <a:rPr lang="en-US" sz="1560"/>
              <a:t>Frontend: HTML, CSS, Bootstrap</a:t>
            </a:r>
            <a:endParaRPr sz="1900"/>
          </a:p>
          <a:p>
            <a:pPr indent="-219075" lvl="2" marL="358933" rtl="0" algn="l">
              <a:lnSpc>
                <a:spcPct val="100000"/>
              </a:lnSpc>
              <a:spcBef>
                <a:spcPts val="200"/>
              </a:spcBef>
              <a:spcAft>
                <a:spcPts val="0"/>
              </a:spcAft>
              <a:buClr>
                <a:srgbClr val="808080"/>
              </a:buClr>
              <a:buSzPts val="1560"/>
              <a:buFont typeface="Arial"/>
              <a:buChar char="•"/>
            </a:pPr>
            <a:r>
              <a:rPr lang="en-US" sz="1560"/>
              <a:t>Backend: Node.js, Express, JSON</a:t>
            </a:r>
            <a:endParaRPr sz="1900"/>
          </a:p>
          <a:p>
            <a:pPr indent="-219075" lvl="1" marL="200025" rtl="0" algn="l">
              <a:lnSpc>
                <a:spcPct val="100000"/>
              </a:lnSpc>
              <a:spcBef>
                <a:spcPts val="200"/>
              </a:spcBef>
              <a:spcAft>
                <a:spcPts val="0"/>
              </a:spcAft>
              <a:buClr>
                <a:srgbClr val="808080"/>
              </a:buClr>
              <a:buSzPts val="1560"/>
              <a:buFont typeface="Arial"/>
              <a:buChar char="•"/>
            </a:pPr>
            <a:r>
              <a:rPr b="1" lang="en-US" sz="1560"/>
              <a:t>Web Scraper:</a:t>
            </a:r>
            <a:endParaRPr b="1" sz="1900"/>
          </a:p>
          <a:p>
            <a:pPr indent="-219075" lvl="2" marL="358933" rtl="0" algn="l">
              <a:lnSpc>
                <a:spcPct val="100000"/>
              </a:lnSpc>
              <a:spcBef>
                <a:spcPts val="200"/>
              </a:spcBef>
              <a:spcAft>
                <a:spcPts val="0"/>
              </a:spcAft>
              <a:buClr>
                <a:srgbClr val="808080"/>
              </a:buClr>
              <a:buSzPts val="1560"/>
              <a:buFont typeface="Arial"/>
              <a:buChar char="•"/>
            </a:pPr>
            <a:r>
              <a:rPr lang="en-US" sz="1560"/>
              <a:t>Python</a:t>
            </a:r>
            <a:endParaRPr sz="1900"/>
          </a:p>
          <a:p>
            <a:pPr indent="-219075" lvl="2" marL="358933" rtl="0" algn="l">
              <a:lnSpc>
                <a:spcPct val="100000"/>
              </a:lnSpc>
              <a:spcBef>
                <a:spcPts val="200"/>
              </a:spcBef>
              <a:spcAft>
                <a:spcPts val="0"/>
              </a:spcAft>
              <a:buClr>
                <a:srgbClr val="808080"/>
              </a:buClr>
              <a:buSzPts val="1560"/>
              <a:buFont typeface="Arial"/>
              <a:buChar char="•"/>
            </a:pPr>
            <a:r>
              <a:rPr lang="en-US" sz="1560"/>
              <a:t>Tools: CNBC API</a:t>
            </a:r>
            <a:endParaRPr sz="1900"/>
          </a:p>
          <a:p>
            <a:pPr indent="-219075" lvl="2" marL="358933" rtl="0" algn="l">
              <a:lnSpc>
                <a:spcPct val="100000"/>
              </a:lnSpc>
              <a:spcBef>
                <a:spcPts val="200"/>
              </a:spcBef>
              <a:spcAft>
                <a:spcPts val="0"/>
              </a:spcAft>
              <a:buClr>
                <a:srgbClr val="808080"/>
              </a:buClr>
              <a:buSzPts val="1560"/>
              <a:buFont typeface="Arial"/>
              <a:buChar char="•"/>
            </a:pPr>
            <a:r>
              <a:rPr lang="en-US" sz="1560"/>
              <a:t>Queried through our web server</a:t>
            </a:r>
            <a:endParaRPr sz="1900"/>
          </a:p>
          <a:p>
            <a:pPr indent="-219075" lvl="1" marL="200025" rtl="0" algn="l">
              <a:lnSpc>
                <a:spcPct val="100000"/>
              </a:lnSpc>
              <a:spcBef>
                <a:spcPts val="200"/>
              </a:spcBef>
              <a:spcAft>
                <a:spcPts val="0"/>
              </a:spcAft>
              <a:buClr>
                <a:srgbClr val="808080"/>
              </a:buClr>
              <a:buSzPts val="1560"/>
              <a:buFont typeface="Arial"/>
              <a:buChar char="•"/>
            </a:pPr>
            <a:r>
              <a:rPr b="1" lang="en-US" sz="1560"/>
              <a:t>Sentiment Analysis Server:</a:t>
            </a:r>
            <a:endParaRPr b="1" sz="1900"/>
          </a:p>
          <a:p>
            <a:pPr indent="-219075" lvl="2" marL="358933" rtl="0" algn="l">
              <a:lnSpc>
                <a:spcPct val="100000"/>
              </a:lnSpc>
              <a:spcBef>
                <a:spcPts val="200"/>
              </a:spcBef>
              <a:spcAft>
                <a:spcPts val="0"/>
              </a:spcAft>
              <a:buClr>
                <a:srgbClr val="808080"/>
              </a:buClr>
              <a:buSzPts val="1560"/>
              <a:buFont typeface="Arial"/>
              <a:buChar char="•"/>
            </a:pPr>
            <a:r>
              <a:rPr lang="en-US" sz="1560"/>
              <a:t>Python</a:t>
            </a:r>
            <a:endParaRPr sz="1900"/>
          </a:p>
          <a:p>
            <a:pPr indent="-219075" lvl="2" marL="358933" rtl="0" algn="l">
              <a:lnSpc>
                <a:spcPct val="100000"/>
              </a:lnSpc>
              <a:spcBef>
                <a:spcPts val="200"/>
              </a:spcBef>
              <a:spcAft>
                <a:spcPts val="0"/>
              </a:spcAft>
              <a:buClr>
                <a:srgbClr val="808080"/>
              </a:buClr>
              <a:buSzPts val="1560"/>
              <a:buFont typeface="Arial"/>
              <a:buChar char="•"/>
            </a:pPr>
            <a:r>
              <a:rPr lang="en-US" sz="1560"/>
              <a:t>Libraries: PyTorch, Transformers</a:t>
            </a:r>
            <a:endParaRPr sz="1900"/>
          </a:p>
          <a:p>
            <a:pPr indent="-219075" lvl="2" marL="358933" rtl="0" algn="l">
              <a:lnSpc>
                <a:spcPct val="100000"/>
              </a:lnSpc>
              <a:spcBef>
                <a:spcPts val="200"/>
              </a:spcBef>
              <a:spcAft>
                <a:spcPts val="0"/>
              </a:spcAft>
              <a:buClr>
                <a:srgbClr val="808080"/>
              </a:buClr>
              <a:buSzPts val="1560"/>
              <a:buFont typeface="Arial"/>
              <a:buChar char="•"/>
            </a:pPr>
            <a:r>
              <a:rPr lang="en-US" sz="1560"/>
              <a:t>Configured BERT model</a:t>
            </a:r>
            <a:endParaRPr sz="1900"/>
          </a:p>
          <a:p>
            <a:pPr indent="-219075" lvl="2" marL="358933" rtl="0" algn="l">
              <a:lnSpc>
                <a:spcPct val="100000"/>
              </a:lnSpc>
              <a:spcBef>
                <a:spcPts val="200"/>
              </a:spcBef>
              <a:spcAft>
                <a:spcPts val="0"/>
              </a:spcAft>
              <a:buClr>
                <a:srgbClr val="808080"/>
              </a:buClr>
              <a:buSzPts val="1560"/>
              <a:buFont typeface="Arial"/>
              <a:buChar char="•"/>
            </a:pPr>
            <a:r>
              <a:rPr lang="en-US" sz="1560"/>
              <a:t>Queried through our Web Server</a:t>
            </a:r>
            <a:endParaRPr sz="1900"/>
          </a:p>
          <a:p>
            <a:pPr indent="-219075" lvl="1" marL="200025" rtl="0" algn="l">
              <a:lnSpc>
                <a:spcPct val="100000"/>
              </a:lnSpc>
              <a:spcBef>
                <a:spcPts val="200"/>
              </a:spcBef>
              <a:spcAft>
                <a:spcPts val="0"/>
              </a:spcAft>
              <a:buClr>
                <a:srgbClr val="808080"/>
              </a:buClr>
              <a:buSzPts val="1560"/>
              <a:buFont typeface="Arial"/>
              <a:buChar char="•"/>
            </a:pPr>
            <a:r>
              <a:rPr b="1" lang="en-US" sz="1560"/>
              <a:t>Power BI Tool:</a:t>
            </a:r>
            <a:endParaRPr b="1" sz="1900"/>
          </a:p>
          <a:p>
            <a:pPr indent="-219075" lvl="2" marL="358933" rtl="0" algn="l">
              <a:lnSpc>
                <a:spcPct val="100000"/>
              </a:lnSpc>
              <a:spcBef>
                <a:spcPts val="200"/>
              </a:spcBef>
              <a:spcAft>
                <a:spcPts val="0"/>
              </a:spcAft>
              <a:buClr>
                <a:srgbClr val="808080"/>
              </a:buClr>
              <a:buSzPts val="1560"/>
              <a:buFont typeface="Arial"/>
              <a:buChar char="•"/>
            </a:pPr>
            <a:r>
              <a:rPr lang="en-US" sz="1560"/>
              <a:t>Retrieve data through our custom Web API</a:t>
            </a:r>
            <a:endParaRPr sz="1900"/>
          </a:p>
        </p:txBody>
      </p:sp>
      <p:pic>
        <p:nvPicPr>
          <p:cNvPr descr="Amazingly Useful HTML, CSS and JavaScript Tools and Libraries | by Bradley  Nice | Level Up! | Medium" id="285" name="Google Shape;285;p8"/>
          <p:cNvPicPr preferRelativeResize="0"/>
          <p:nvPr/>
        </p:nvPicPr>
        <p:blipFill>
          <a:blip r:embed="rId4">
            <a:alphaModFix/>
          </a:blip>
          <a:stretch>
            <a:fillRect/>
          </a:stretch>
        </p:blipFill>
        <p:spPr>
          <a:xfrm>
            <a:off x="6718200" y="1163250"/>
            <a:ext cx="1924025" cy="1069225"/>
          </a:xfrm>
          <a:prstGeom prst="rect">
            <a:avLst/>
          </a:prstGeom>
          <a:noFill/>
          <a:ln>
            <a:noFill/>
          </a:ln>
        </p:spPr>
      </p:pic>
      <p:pic>
        <p:nvPicPr>
          <p:cNvPr descr="Getting started with PyTorch. Deep Learning and Artificial… | by Navaneeth  Dinesh | Medium" id="286" name="Google Shape;286;p8"/>
          <p:cNvPicPr preferRelativeResize="0"/>
          <p:nvPr/>
        </p:nvPicPr>
        <p:blipFill>
          <a:blip r:embed="rId5">
            <a:alphaModFix/>
          </a:blip>
          <a:stretch>
            <a:fillRect/>
          </a:stretch>
        </p:blipFill>
        <p:spPr>
          <a:xfrm>
            <a:off x="6385850" y="3149400"/>
            <a:ext cx="1710349" cy="1111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5"/>
          <p:cNvSpPr txBox="1"/>
          <p:nvPr>
            <p:ph idx="12" type="sldNum"/>
          </p:nvPr>
        </p:nvSpPr>
        <p:spPr>
          <a:xfrm>
            <a:off x="8864600" y="4869187"/>
            <a:ext cx="127000" cy="127001"/>
          </a:xfrm>
          <a:prstGeom prst="rect">
            <a:avLst/>
          </a:prstGeom>
          <a:noFill/>
          <a:ln>
            <a:noFill/>
          </a:ln>
        </p:spPr>
        <p:txBody>
          <a:bodyPr anchorCtr="0" anchor="b" bIns="0" lIns="0" spcFirstLastPara="1" rIns="0" wrap="square" tIns="0">
            <a:spAutoFit/>
          </a:bodyPr>
          <a:lstStyle/>
          <a:p>
            <a:pPr indent="0" lvl="0" marL="0" rtl="0" algn="l">
              <a:lnSpc>
                <a:spcPct val="100000"/>
              </a:lnSpc>
              <a:spcBef>
                <a:spcPts val="0"/>
              </a:spcBef>
              <a:spcAft>
                <a:spcPts val="0"/>
              </a:spcAft>
              <a:buClr>
                <a:srgbClr val="081D4D"/>
              </a:buClr>
              <a:buSzPts val="600"/>
              <a:buFont typeface="Arial"/>
              <a:buNone/>
            </a:pPr>
            <a:fld id="{00000000-1234-1234-1234-123412341234}" type="slidenum">
              <a:rPr lang="en-US" sz="600"/>
              <a:t>‹#›</a:t>
            </a:fld>
            <a:endParaRPr/>
          </a:p>
        </p:txBody>
      </p:sp>
      <p:sp>
        <p:nvSpPr>
          <p:cNvPr id="292" name="Google Shape;292;p5"/>
          <p:cNvSpPr txBox="1"/>
          <p:nvPr>
            <p:ph type="title"/>
          </p:nvPr>
        </p:nvSpPr>
        <p:spPr>
          <a:xfrm>
            <a:off x="4862945" y="276763"/>
            <a:ext cx="3728605" cy="552971"/>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rgbClr val="042E5E"/>
              </a:buClr>
              <a:buSzPts val="2200"/>
              <a:buFont typeface="Arial"/>
              <a:buNone/>
            </a:pPr>
            <a:r>
              <a:rPr lang="en-US"/>
              <a:t>Network Diagrams</a:t>
            </a:r>
            <a:endParaRPr/>
          </a:p>
        </p:txBody>
      </p:sp>
      <p:sp>
        <p:nvSpPr>
          <p:cNvPr id="293" name="Google Shape;293;p5"/>
          <p:cNvSpPr txBox="1"/>
          <p:nvPr>
            <p:ph idx="1" type="body"/>
          </p:nvPr>
        </p:nvSpPr>
        <p:spPr>
          <a:xfrm>
            <a:off x="4857350" y="1282974"/>
            <a:ext cx="3739800" cy="3206400"/>
          </a:xfrm>
          <a:prstGeom prst="rect">
            <a:avLst/>
          </a:prstGeom>
          <a:noFill/>
          <a:ln>
            <a:noFill/>
          </a:ln>
        </p:spPr>
        <p:txBody>
          <a:bodyPr anchorCtr="0" anchor="t" bIns="0" lIns="0" spcFirstLastPara="1" rIns="0" wrap="square" tIns="0">
            <a:normAutofit/>
          </a:bodyPr>
          <a:lstStyle/>
          <a:p>
            <a:pPr indent="-317500" lvl="0" marL="457200" rtl="0" algn="l">
              <a:lnSpc>
                <a:spcPct val="100000"/>
              </a:lnSpc>
              <a:spcBef>
                <a:spcPts val="0"/>
              </a:spcBef>
              <a:spcAft>
                <a:spcPts val="0"/>
              </a:spcAft>
              <a:buSzPts val="1400"/>
              <a:buChar char="●"/>
            </a:pPr>
            <a:r>
              <a:rPr b="1" lang="en-US" sz="1400">
                <a:latin typeface="Trebuchet MS"/>
                <a:ea typeface="Trebuchet MS"/>
                <a:cs typeface="Trebuchet MS"/>
                <a:sym typeface="Trebuchet MS"/>
              </a:rPr>
              <a:t>Web AP</a:t>
            </a:r>
            <a:r>
              <a:rPr b="1" lang="en-US">
                <a:latin typeface="Trebuchet MS"/>
                <a:ea typeface="Trebuchet MS"/>
                <a:cs typeface="Trebuchet MS"/>
                <a:sym typeface="Trebuchet MS"/>
              </a:rPr>
              <a:t>I</a:t>
            </a:r>
            <a:r>
              <a:rPr b="1" lang="en-US" sz="1400">
                <a:latin typeface="Trebuchet MS"/>
                <a:ea typeface="Trebuchet MS"/>
                <a:cs typeface="Trebuchet MS"/>
                <a:sym typeface="Trebuchet MS"/>
              </a:rPr>
              <a:t>’s: </a:t>
            </a:r>
            <a:r>
              <a:rPr lang="en-US">
                <a:latin typeface="Trebuchet MS"/>
                <a:ea typeface="Trebuchet MS"/>
                <a:cs typeface="Trebuchet MS"/>
                <a:sym typeface="Trebuchet MS"/>
              </a:rPr>
              <a:t>Used to web scrape different news sources</a:t>
            </a:r>
            <a:endParaRPr>
              <a:latin typeface="Trebuchet MS"/>
              <a:ea typeface="Trebuchet MS"/>
              <a:cs typeface="Trebuchet MS"/>
              <a:sym typeface="Trebuchet MS"/>
            </a:endParaRPr>
          </a:p>
          <a:p>
            <a:pPr indent="-317500" lvl="0" marL="457200" rtl="0" algn="l">
              <a:lnSpc>
                <a:spcPct val="100000"/>
              </a:lnSpc>
              <a:spcBef>
                <a:spcPts val="0"/>
              </a:spcBef>
              <a:spcAft>
                <a:spcPts val="0"/>
              </a:spcAft>
              <a:buSzPts val="1400"/>
              <a:buChar char="●"/>
            </a:pPr>
            <a:r>
              <a:rPr b="1" lang="en-US" sz="1400">
                <a:latin typeface="Trebuchet MS"/>
                <a:ea typeface="Trebuchet MS"/>
                <a:cs typeface="Trebuchet MS"/>
                <a:sym typeface="Trebuchet MS"/>
              </a:rPr>
              <a:t>Web Server: </a:t>
            </a:r>
            <a:r>
              <a:rPr lang="en-US">
                <a:latin typeface="Trebuchet MS"/>
                <a:ea typeface="Trebuchet MS"/>
                <a:cs typeface="Trebuchet MS"/>
                <a:sym typeface="Trebuchet MS"/>
              </a:rPr>
              <a:t>Hosts our main website, which queries from both our database and sentiment analysis server</a:t>
            </a:r>
            <a:endParaRPr>
              <a:latin typeface="Trebuchet MS"/>
              <a:ea typeface="Trebuchet MS"/>
              <a:cs typeface="Trebuchet MS"/>
              <a:sym typeface="Trebuchet MS"/>
            </a:endParaRPr>
          </a:p>
          <a:p>
            <a:pPr indent="-317500" lvl="0" marL="457200" rtl="0" algn="l">
              <a:lnSpc>
                <a:spcPct val="100000"/>
              </a:lnSpc>
              <a:spcBef>
                <a:spcPts val="0"/>
              </a:spcBef>
              <a:spcAft>
                <a:spcPts val="0"/>
              </a:spcAft>
              <a:buSzPts val="1400"/>
              <a:buChar char="●"/>
            </a:pPr>
            <a:r>
              <a:rPr b="1" lang="en-US">
                <a:latin typeface="Trebuchet MS"/>
                <a:ea typeface="Trebuchet MS"/>
                <a:cs typeface="Trebuchet MS"/>
                <a:sym typeface="Trebuchet MS"/>
              </a:rPr>
              <a:t>Sentiment Analysis Server:</a:t>
            </a:r>
            <a:r>
              <a:rPr lang="en-US">
                <a:latin typeface="Trebuchet MS"/>
                <a:ea typeface="Trebuchet MS"/>
                <a:cs typeface="Trebuchet MS"/>
                <a:sym typeface="Trebuchet MS"/>
              </a:rPr>
              <a:t> Hosts our AI sentiment analysis algorithms, queried by our web server and stored on database</a:t>
            </a:r>
            <a:endParaRPr>
              <a:latin typeface="Trebuchet MS"/>
              <a:ea typeface="Trebuchet MS"/>
              <a:cs typeface="Trebuchet MS"/>
              <a:sym typeface="Trebuchet MS"/>
            </a:endParaRPr>
          </a:p>
          <a:p>
            <a:pPr indent="-317500" lvl="0" marL="457200" rtl="0" algn="l">
              <a:lnSpc>
                <a:spcPct val="100000"/>
              </a:lnSpc>
              <a:spcBef>
                <a:spcPts val="0"/>
              </a:spcBef>
              <a:spcAft>
                <a:spcPts val="0"/>
              </a:spcAft>
              <a:buSzPts val="1400"/>
              <a:buChar char="●"/>
            </a:pPr>
            <a:r>
              <a:rPr b="1" lang="en-US">
                <a:latin typeface="Trebuchet MS"/>
                <a:ea typeface="Trebuchet MS"/>
                <a:cs typeface="Trebuchet MS"/>
                <a:sym typeface="Trebuchet MS"/>
              </a:rPr>
              <a:t>Database: </a:t>
            </a:r>
            <a:r>
              <a:rPr lang="en-US">
                <a:latin typeface="Trebuchet MS"/>
                <a:ea typeface="Trebuchet MS"/>
                <a:cs typeface="Trebuchet MS"/>
                <a:sym typeface="Trebuchet MS"/>
              </a:rPr>
              <a:t>Stores all the data collected from Web API’s and Sentiment Analysis Server</a:t>
            </a:r>
            <a:endParaRPr>
              <a:latin typeface="Trebuchet MS"/>
              <a:ea typeface="Trebuchet MS"/>
              <a:cs typeface="Trebuchet MS"/>
              <a:sym typeface="Trebuchet MS"/>
            </a:endParaRPr>
          </a:p>
          <a:p>
            <a:pPr indent="-317500" lvl="0" marL="457200" rtl="0" algn="l">
              <a:lnSpc>
                <a:spcPct val="100000"/>
              </a:lnSpc>
              <a:spcBef>
                <a:spcPts val="0"/>
              </a:spcBef>
              <a:spcAft>
                <a:spcPts val="0"/>
              </a:spcAft>
              <a:buSzPts val="1400"/>
              <a:buChar char="●"/>
            </a:pPr>
            <a:r>
              <a:rPr b="1" lang="en-US">
                <a:latin typeface="Trebuchet MS"/>
                <a:ea typeface="Trebuchet MS"/>
                <a:cs typeface="Trebuchet MS"/>
                <a:sym typeface="Trebuchet MS"/>
              </a:rPr>
              <a:t>Microsoft Power BI Integration: </a:t>
            </a:r>
            <a:r>
              <a:rPr lang="en-US">
                <a:latin typeface="Trebuchet MS"/>
                <a:ea typeface="Trebuchet MS"/>
                <a:cs typeface="Trebuchet MS"/>
                <a:sym typeface="Trebuchet MS"/>
              </a:rPr>
              <a:t>Integrates with this powerful financial analyst tool</a:t>
            </a:r>
            <a:endParaRPr>
              <a:latin typeface="Trebuchet MS"/>
              <a:ea typeface="Trebuchet MS"/>
              <a:cs typeface="Trebuchet MS"/>
              <a:sym typeface="Trebuchet MS"/>
            </a:endParaRPr>
          </a:p>
        </p:txBody>
      </p:sp>
      <p:pic>
        <p:nvPicPr>
          <p:cNvPr descr="Image" id="294" name="Google Shape;294;p5"/>
          <p:cNvPicPr preferRelativeResize="0"/>
          <p:nvPr/>
        </p:nvPicPr>
        <p:blipFill rotWithShape="1">
          <a:blip r:embed="rId3">
            <a:alphaModFix/>
          </a:blip>
          <a:srcRect b="0" l="0" r="0" t="0"/>
          <a:stretch/>
        </p:blipFill>
        <p:spPr>
          <a:xfrm>
            <a:off x="59369" y="461902"/>
            <a:ext cx="4729037" cy="40274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9"/>
          <p:cNvSpPr txBox="1"/>
          <p:nvPr>
            <p:ph idx="12" type="sldNum"/>
          </p:nvPr>
        </p:nvSpPr>
        <p:spPr>
          <a:xfrm>
            <a:off x="8864600" y="4869187"/>
            <a:ext cx="127000" cy="127001"/>
          </a:xfrm>
          <a:prstGeom prst="rect">
            <a:avLst/>
          </a:prstGeom>
          <a:noFill/>
          <a:ln>
            <a:noFill/>
          </a:ln>
        </p:spPr>
        <p:txBody>
          <a:bodyPr anchorCtr="0" anchor="b" bIns="0" lIns="0" spcFirstLastPara="1" rIns="0" wrap="square" tIns="0">
            <a:spAutoFit/>
          </a:bodyPr>
          <a:lstStyle/>
          <a:p>
            <a:pPr indent="0" lvl="0" marL="0" rtl="0" algn="l">
              <a:lnSpc>
                <a:spcPct val="100000"/>
              </a:lnSpc>
              <a:spcBef>
                <a:spcPts val="0"/>
              </a:spcBef>
              <a:spcAft>
                <a:spcPts val="0"/>
              </a:spcAft>
              <a:buClr>
                <a:srgbClr val="081D4D"/>
              </a:buClr>
              <a:buSzPts val="600"/>
              <a:buFont typeface="Arial"/>
              <a:buNone/>
            </a:pPr>
            <a:fld id="{00000000-1234-1234-1234-123412341234}" type="slidenum">
              <a:rPr lang="en-US" sz="600"/>
              <a:t>‹#›</a:t>
            </a:fld>
            <a:endParaRPr/>
          </a:p>
        </p:txBody>
      </p:sp>
      <p:sp>
        <p:nvSpPr>
          <p:cNvPr id="300" name="Google Shape;300;p9"/>
          <p:cNvSpPr txBox="1"/>
          <p:nvPr>
            <p:ph type="title"/>
          </p:nvPr>
        </p:nvSpPr>
        <p:spPr>
          <a:xfrm>
            <a:off x="967270" y="1557337"/>
            <a:ext cx="7209460" cy="2024062"/>
          </a:xfrm>
          <a:prstGeom prst="rect">
            <a:avLst/>
          </a:prstGeom>
          <a:noFill/>
          <a:ln>
            <a:noFill/>
          </a:ln>
        </p:spPr>
        <p:txBody>
          <a:bodyPr anchorCtr="0" anchor="ctr" bIns="0" lIns="0" spcFirstLastPara="1" rIns="0" wrap="square" tIns="0">
            <a:normAutofit/>
          </a:bodyPr>
          <a:lstStyle/>
          <a:p>
            <a:pPr indent="0" lvl="0" marL="0" rtl="0" algn="ctr">
              <a:lnSpc>
                <a:spcPct val="90000"/>
              </a:lnSpc>
              <a:spcBef>
                <a:spcPts val="0"/>
              </a:spcBef>
              <a:spcAft>
                <a:spcPts val="0"/>
              </a:spcAft>
              <a:buClr>
                <a:srgbClr val="FFFFFF"/>
              </a:buClr>
              <a:buSzPts val="2800"/>
              <a:buFont typeface="Trebuchet MS"/>
              <a:buNone/>
            </a:pPr>
            <a:r>
              <a:rPr lang="en-US" sz="2800">
                <a:latin typeface="Trebuchet MS"/>
                <a:ea typeface="Trebuchet MS"/>
                <a:cs typeface="Trebuchet MS"/>
                <a:sym typeface="Trebuchet MS"/>
              </a:rPr>
              <a:t>DEMO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g2b3e854c26a_1_8"/>
          <p:cNvSpPr txBox="1"/>
          <p:nvPr>
            <p:ph type="title"/>
          </p:nvPr>
        </p:nvSpPr>
        <p:spPr>
          <a:xfrm>
            <a:off x="967270" y="1557337"/>
            <a:ext cx="7209600" cy="2024100"/>
          </a:xfrm>
          <a:prstGeom prst="rect">
            <a:avLst/>
          </a:prstGeom>
        </p:spPr>
        <p:txBody>
          <a:bodyPr anchorCtr="0" anchor="ctr" bIns="0" lIns="0" spcFirstLastPara="1" rIns="0" wrap="square" tIns="0">
            <a:normAutofit/>
          </a:bodyPr>
          <a:lstStyle/>
          <a:p>
            <a:pPr indent="0" lvl="0" marL="0" rtl="0" algn="ctr">
              <a:spcBef>
                <a:spcPts val="0"/>
              </a:spcBef>
              <a:spcAft>
                <a:spcPts val="0"/>
              </a:spcAft>
              <a:buNone/>
            </a:pPr>
            <a:r>
              <a:rPr lang="en-US" sz="5200" u="sng">
                <a:solidFill>
                  <a:schemeClr val="lt1"/>
                </a:solidFill>
                <a:hlinkClick r:id="rId3">
                  <a:extLst>
                    <a:ext uri="{A12FA001-AC4F-418D-AE19-62706E023703}">
                      <ahyp:hlinkClr val="tx"/>
                    </a:ext>
                  </a:extLst>
                </a:hlinkClick>
              </a:rPr>
              <a:t>Github</a:t>
            </a:r>
            <a:endParaRPr sz="52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EA7603"/>
      </a:accent1>
      <a:accent2>
        <a:srgbClr val="F7BF0A"/>
      </a:accent2>
      <a:accent3>
        <a:srgbClr val="003968"/>
      </a:accent3>
      <a:accent4>
        <a:srgbClr val="0077CD"/>
      </a:accent4>
      <a:accent5>
        <a:srgbClr val="757982"/>
      </a:accent5>
      <a:accent6>
        <a:srgbClr val="A7A9B4"/>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81D4D"/>
      </a:dk1>
      <a:lt1>
        <a:srgbClr val="FFFFFF"/>
      </a:lt1>
      <a:dk2>
        <a:srgbClr val="A7A7A7"/>
      </a:dk2>
      <a:lt2>
        <a:srgbClr val="535353"/>
      </a:lt2>
      <a:accent1>
        <a:srgbClr val="EA7603"/>
      </a:accent1>
      <a:accent2>
        <a:srgbClr val="F7BF0A"/>
      </a:accent2>
      <a:accent3>
        <a:srgbClr val="003968"/>
      </a:accent3>
      <a:accent4>
        <a:srgbClr val="0077CD"/>
      </a:accent4>
      <a:accent5>
        <a:srgbClr val="757982"/>
      </a:accent5>
      <a:accent6>
        <a:srgbClr val="A7A9B4"/>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