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3" r:id="rId6"/>
    <p:sldId id="259" r:id="rId7"/>
    <p:sldId id="260" r:id="rId8"/>
    <p:sldId id="261" r:id="rId9"/>
    <p:sldId id="265" r:id="rId10"/>
    <p:sldId id="267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4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2/28/2021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ethkrushit101@gmail.com" TargetMode="Externa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s.nhai.gov.in/" TargetMode="External"/><Relationship Id="rId2" Type="http://schemas.openxmlformats.org/officeDocument/2006/relationships/hyperlink" Target="https://github.com/geohacker/toll-plazas-india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flask.palletsprojects.com/en/1.1.x/" TargetMode="External"/><Relationship Id="rId4" Type="http://schemas.openxmlformats.org/officeDocument/2006/relationships/hyperlink" Target="https://developers.google.com/maps/documentation/places/web-service/overvie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Shipment Tracking for MSMEs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Bravo6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" y="4848357"/>
            <a:ext cx="3004393" cy="166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67" y="5002470"/>
            <a:ext cx="1427448" cy="14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879227" y="475488"/>
            <a:ext cx="248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Our Team</a:t>
            </a:r>
            <a:endParaRPr lang="en-IN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889" y="1316736"/>
            <a:ext cx="101723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Krushit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Sheth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(Team Leader)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(Android),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Nirma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shethkrushit101@gmail.com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Abhi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Thakkar (Android),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Nirma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Jainil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Patel (Android),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Nirma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Parth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Sinha (IoT),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Nirma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Vimal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Sheoran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(Backend and Deployment),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Nirma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shipment tracking and trip price estimation for MSMEs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Shipment tracking is a lengthy process, which involves numerous phone calls and query turn around times can be anywhere from 10 minutes to 10 hours.</a:t>
            </a:r>
            <a:endParaRPr lang="en-US" dirty="0"/>
          </a:p>
          <a:p>
            <a:r>
              <a:rPr lang="en-US" dirty="0" smtClean="0"/>
              <a:t>Bloated estimates of trip costs lead to complex debit and credit transactions between truck drivers and brokers.</a:t>
            </a:r>
            <a:endParaRPr lang="en-US" dirty="0"/>
          </a:p>
          <a:p>
            <a:r>
              <a:rPr lang="en-US" dirty="0" smtClean="0"/>
              <a:t>Paper records lead to bad logging of ongoing and past bookings between clients and brokers.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392201"/>
            <a:ext cx="5009495" cy="1033496"/>
          </a:xfrm>
        </p:spPr>
        <p:txBody>
          <a:bodyPr/>
          <a:lstStyle/>
          <a:p>
            <a:r>
              <a:rPr lang="en-US" dirty="0" smtClean="0"/>
              <a:t>What if you can know where your shipment is instantly?</a:t>
            </a:r>
            <a:endParaRPr lang="en-US" dirty="0"/>
          </a:p>
          <a:p>
            <a:r>
              <a:rPr lang="en-US" dirty="0" smtClean="0"/>
              <a:t>What if you can have better estimates of your trip costs?</a:t>
            </a:r>
            <a:endParaRPr lang="en-US" dirty="0"/>
          </a:p>
          <a:p>
            <a:r>
              <a:rPr lang="en-US" dirty="0" smtClean="0"/>
              <a:t>What if you had a way of managing trip data?</a:t>
            </a:r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61" y="651219"/>
            <a:ext cx="5974978" cy="569086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present a multi-domain solution for these problems.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06236" y="3381544"/>
            <a:ext cx="1427867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Digitization</a:t>
            </a:r>
            <a:endParaRPr lang="en-US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Manage and enter your trip data using our mobile application.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163057" y="3291840"/>
            <a:ext cx="1507108" cy="6400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Access your past data in an instant and store data related to trips, trucks and clients in one place.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 smtClean="0"/>
              <a:t>Use our IoT infrastructure to track your shipments in real-time.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63057" y="4427608"/>
            <a:ext cx="1507107" cy="640080"/>
          </a:xfrm>
        </p:spPr>
        <p:txBody>
          <a:bodyPr/>
          <a:lstStyle/>
          <a:p>
            <a:r>
              <a:rPr lang="en-US" dirty="0" smtClean="0"/>
              <a:t>Better Estimates</a:t>
            </a:r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 smtClean="0"/>
              <a:t>Better estimates the cost of your trips using our platform.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2091023"/>
            <a:ext cx="2598292" cy="804338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screenshots show the functionality of our application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</a:t>
            </a:r>
          </a:p>
          <a:p>
            <a:r>
              <a:rPr lang="en-US" dirty="0" smtClean="0"/>
              <a:t>Estimates</a:t>
            </a:r>
          </a:p>
          <a:p>
            <a:r>
              <a:rPr lang="en-US" dirty="0" smtClean="0"/>
              <a:t>Dat</a:t>
            </a:r>
            <a:r>
              <a:rPr lang="en-US" dirty="0" smtClean="0"/>
              <a:t>a Entry</a:t>
            </a:r>
          </a:p>
          <a:p>
            <a:r>
              <a:rPr lang="en-US" dirty="0" smtClean="0"/>
              <a:t>IoT Devices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4" y="283546"/>
            <a:ext cx="1840656" cy="2724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73" y="188228"/>
            <a:ext cx="1632826" cy="3493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72" y="200219"/>
            <a:ext cx="1657035" cy="36134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5" y="3940093"/>
            <a:ext cx="4471416" cy="25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95528" y="283464"/>
            <a:ext cx="8604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+mj-lt"/>
              </a:rPr>
              <a:t>References</a:t>
            </a:r>
            <a:endParaRPr lang="en-IN" sz="4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9536" y="1234440"/>
            <a:ext cx="10497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Toll Plaza Dataset,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github.com/geohacker/toll-plazas-india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Toll Information System, NHAI, </a:t>
            </a:r>
            <a:r>
              <a:rPr lang="en-US" dirty="0">
                <a:hlinkClick r:id="rId3"/>
              </a:rPr>
              <a:t>http://tis.nhai.gov.in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Maps API,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developers.google.com/maps/documentation/places/web-service/overview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Volley, </a:t>
            </a:r>
            <a:r>
              <a:rPr lang="en-US" dirty="0">
                <a:hlinkClick r:id="rId4"/>
              </a:rPr>
              <a:t>https://developers.google.com/maps/documentation/places/web-service/overview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Flask, </a:t>
            </a:r>
            <a:r>
              <a:rPr lang="en-US" dirty="0">
                <a:hlinkClick r:id="rId5"/>
              </a:rPr>
              <a:t>https://flask.palletsprojects.com/en/1.1.x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Krushit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+91 8780381833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shethkrushit101@gmail.com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321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Real-time Shipment Tracking for MSMEs</vt:lpstr>
      <vt:lpstr>PowerPoint Presentation</vt:lpstr>
      <vt:lpstr>PROBLEM</vt:lpstr>
      <vt:lpstr>SOLUTION</vt:lpstr>
      <vt:lpstr>SOLUTION</vt:lpstr>
      <vt:lpstr>PRODUCT</vt:lpstr>
      <vt:lpstr>PowerPoint Presentation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2021-02-28T06:35:30Z</dcterms:created>
  <dcterms:modified xsi:type="dcterms:W3CDTF">2021-02-28T08:06:26Z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