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44"/>
  </p:handoutMasterIdLst>
  <p:sldIdLst>
    <p:sldId id="655" r:id="rId3"/>
    <p:sldId id="656" r:id="rId4"/>
    <p:sldId id="599" r:id="rId5"/>
    <p:sldId id="600" r:id="rId6"/>
    <p:sldId id="601" r:id="rId7"/>
    <p:sldId id="602" r:id="rId8"/>
    <p:sldId id="603" r:id="rId10"/>
    <p:sldId id="604" r:id="rId11"/>
    <p:sldId id="606" r:id="rId12"/>
    <p:sldId id="607" r:id="rId13"/>
    <p:sldId id="608" r:id="rId14"/>
    <p:sldId id="609" r:id="rId15"/>
    <p:sldId id="610" r:id="rId16"/>
    <p:sldId id="611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42" r:id="rId37"/>
    <p:sldId id="657" r:id="rId38"/>
    <p:sldId id="649" r:id="rId39"/>
    <p:sldId id="650" r:id="rId40"/>
    <p:sldId id="652" r:id="rId41"/>
    <p:sldId id="653" r:id="rId42"/>
    <p:sldId id="654" r:id="rId43"/>
  </p:sldIdLst>
  <p:sldSz cx="9144000" cy="6858000" type="screen4x3"/>
  <p:notesSz cx="7099300" cy="1023493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tantia" panose="02030602050306030303" pitchFamily="18" charset="0"/>
      <p:regular r:id="rId52"/>
      <p:bold r:id="rId53"/>
      <p:italic r:id="rId54"/>
      <p:boldItalic r:id="rId55"/>
    </p:embeddedFont>
    <p:embeddedFont>
      <p:font typeface="华文新魏" panose="02010800040101010101" pitchFamily="2" charset="-122"/>
      <p:regular r:id="rId56"/>
    </p:embeddedFont>
    <p:embeddedFont>
      <p:font typeface="华文行楷" panose="02010800040101010101" pitchFamily="2" charset="-122"/>
      <p:regular r:id="rId57"/>
    </p:embeddedFont>
    <p:embeddedFont>
      <p:font typeface="楷体" panose="02010609060101010101" charset="-122"/>
      <p:regular r:id="rId58"/>
    </p:embeddedFont>
    <p:embeddedFont>
      <p:font typeface="方正楷体_GB2312" panose="02000000000000000000" charset="-122"/>
      <p:regular r:id="rId59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660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6"/>
    <p:restoredTop sz="94660"/>
  </p:normalViewPr>
  <p:slideViewPr>
    <p:cSldViewPr showGuides="1">
      <p:cViewPr varScale="1">
        <p:scale>
          <a:sx n="94" d="100"/>
          <a:sy n="9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font" Target="fonts/font12.fntdata"/><Relationship Id="rId58" Type="http://schemas.openxmlformats.org/officeDocument/2006/relationships/font" Target="fonts/font11.fntdata"/><Relationship Id="rId57" Type="http://schemas.openxmlformats.org/officeDocument/2006/relationships/font" Target="fonts/font10.fntdata"/><Relationship Id="rId56" Type="http://schemas.openxmlformats.org/officeDocument/2006/relationships/font" Target="fonts/font9.fntdata"/><Relationship Id="rId55" Type="http://schemas.openxmlformats.org/officeDocument/2006/relationships/font" Target="fonts/font8.fntdata"/><Relationship Id="rId54" Type="http://schemas.openxmlformats.org/officeDocument/2006/relationships/font" Target="fonts/font7.fntdata"/><Relationship Id="rId53" Type="http://schemas.openxmlformats.org/officeDocument/2006/relationships/font" Target="fonts/font6.fntdata"/><Relationship Id="rId52" Type="http://schemas.openxmlformats.org/officeDocument/2006/relationships/font" Target="fonts/font5.fntdata"/><Relationship Id="rId51" Type="http://schemas.openxmlformats.org/officeDocument/2006/relationships/font" Target="fonts/font4.fntdata"/><Relationship Id="rId50" Type="http://schemas.openxmlformats.org/officeDocument/2006/relationships/font" Target="fonts/font3.fntdata"/><Relationship Id="rId5" Type="http://schemas.openxmlformats.org/officeDocument/2006/relationships/slide" Target="slides/slide3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0" Type="http://schemas.openxmlformats.org/officeDocument/2006/relationships/image" Target="../media/image131.wmf"/><Relationship Id="rId1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4" Type="http://schemas.openxmlformats.org/officeDocument/2006/relationships/image" Target="../media/image156.wmf"/><Relationship Id="rId23" Type="http://schemas.openxmlformats.org/officeDocument/2006/relationships/image" Target="../media/image155.wmf"/><Relationship Id="rId22" Type="http://schemas.openxmlformats.org/officeDocument/2006/relationships/image" Target="../media/image154.wmf"/><Relationship Id="rId21" Type="http://schemas.openxmlformats.org/officeDocument/2006/relationships/image" Target="../media/image153.wmf"/><Relationship Id="rId20" Type="http://schemas.openxmlformats.org/officeDocument/2006/relationships/image" Target="../media/image152.wmf"/><Relationship Id="rId2" Type="http://schemas.openxmlformats.org/officeDocument/2006/relationships/image" Target="../media/image134.wmf"/><Relationship Id="rId19" Type="http://schemas.openxmlformats.org/officeDocument/2006/relationships/image" Target="../media/image151.wmf"/><Relationship Id="rId18" Type="http://schemas.openxmlformats.org/officeDocument/2006/relationships/image" Target="../media/image150.wmf"/><Relationship Id="rId17" Type="http://schemas.openxmlformats.org/officeDocument/2006/relationships/image" Target="../media/image149.wmf"/><Relationship Id="rId16" Type="http://schemas.openxmlformats.org/officeDocument/2006/relationships/image" Target="../media/image148.wmf"/><Relationship Id="rId15" Type="http://schemas.openxmlformats.org/officeDocument/2006/relationships/image" Target="../media/image147.wmf"/><Relationship Id="rId14" Type="http://schemas.openxmlformats.org/officeDocument/2006/relationships/image" Target="../media/image146.wmf"/><Relationship Id="rId13" Type="http://schemas.openxmlformats.org/officeDocument/2006/relationships/image" Target="../media/image145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3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1" Type="http://schemas.openxmlformats.org/officeDocument/2006/relationships/image" Target="../media/image188.wmf"/><Relationship Id="rId10" Type="http://schemas.openxmlformats.org/officeDocument/2006/relationships/image" Target="../media/image187.wmf"/><Relationship Id="rId1" Type="http://schemas.openxmlformats.org/officeDocument/2006/relationships/image" Target="../media/image178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7" Type="http://schemas.openxmlformats.org/officeDocument/2006/relationships/image" Target="../media/image210.wmf"/><Relationship Id="rId16" Type="http://schemas.openxmlformats.org/officeDocument/2006/relationships/image" Target="../media/image209.wmf"/><Relationship Id="rId15" Type="http://schemas.openxmlformats.org/officeDocument/2006/relationships/image" Target="../media/image208.wmf"/><Relationship Id="rId14" Type="http://schemas.openxmlformats.org/officeDocument/2006/relationships/image" Target="../media/image207.wmf"/><Relationship Id="rId13" Type="http://schemas.openxmlformats.org/officeDocument/2006/relationships/image" Target="../media/image206.wmf"/><Relationship Id="rId12" Type="http://schemas.openxmlformats.org/officeDocument/2006/relationships/image" Target="../media/image205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image" Target="../media/image218.wmf"/><Relationship Id="rId7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8" Type="http://schemas.openxmlformats.org/officeDocument/2006/relationships/image" Target="../media/image21.wmf"/><Relationship Id="rId17" Type="http://schemas.openxmlformats.org/officeDocument/2006/relationships/image" Target="../media/image20.wmf"/><Relationship Id="rId16" Type="http://schemas.openxmlformats.org/officeDocument/2006/relationships/image" Target="../media/image19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6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7" Type="http://schemas.openxmlformats.org/officeDocument/2006/relationships/image" Target="../media/image237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wmf"/><Relationship Id="rId8" Type="http://schemas.openxmlformats.org/officeDocument/2006/relationships/image" Target="../media/image268.wmf"/><Relationship Id="rId7" Type="http://schemas.openxmlformats.org/officeDocument/2006/relationships/image" Target="../media/image267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4" Type="http://schemas.openxmlformats.org/officeDocument/2006/relationships/image" Target="../media/image294.wmf"/><Relationship Id="rId33" Type="http://schemas.openxmlformats.org/officeDocument/2006/relationships/image" Target="../media/image293.wmf"/><Relationship Id="rId32" Type="http://schemas.openxmlformats.org/officeDocument/2006/relationships/image" Target="../media/image292.wmf"/><Relationship Id="rId31" Type="http://schemas.openxmlformats.org/officeDocument/2006/relationships/image" Target="../media/image291.wmf"/><Relationship Id="rId30" Type="http://schemas.openxmlformats.org/officeDocument/2006/relationships/image" Target="../media/image290.wmf"/><Relationship Id="rId3" Type="http://schemas.openxmlformats.org/officeDocument/2006/relationships/image" Target="../media/image263.wmf"/><Relationship Id="rId29" Type="http://schemas.openxmlformats.org/officeDocument/2006/relationships/image" Target="../media/image289.wmf"/><Relationship Id="rId28" Type="http://schemas.openxmlformats.org/officeDocument/2006/relationships/image" Target="../media/image288.wmf"/><Relationship Id="rId27" Type="http://schemas.openxmlformats.org/officeDocument/2006/relationships/image" Target="../media/image287.wmf"/><Relationship Id="rId26" Type="http://schemas.openxmlformats.org/officeDocument/2006/relationships/image" Target="../media/image286.wmf"/><Relationship Id="rId25" Type="http://schemas.openxmlformats.org/officeDocument/2006/relationships/image" Target="../media/image285.wmf"/><Relationship Id="rId24" Type="http://schemas.openxmlformats.org/officeDocument/2006/relationships/image" Target="../media/image284.wmf"/><Relationship Id="rId23" Type="http://schemas.openxmlformats.org/officeDocument/2006/relationships/image" Target="../media/image283.wmf"/><Relationship Id="rId22" Type="http://schemas.openxmlformats.org/officeDocument/2006/relationships/image" Target="../media/image282.wmf"/><Relationship Id="rId21" Type="http://schemas.openxmlformats.org/officeDocument/2006/relationships/image" Target="../media/image281.wmf"/><Relationship Id="rId20" Type="http://schemas.openxmlformats.org/officeDocument/2006/relationships/image" Target="../media/image280.wmf"/><Relationship Id="rId2" Type="http://schemas.openxmlformats.org/officeDocument/2006/relationships/image" Target="../media/image262.wmf"/><Relationship Id="rId19" Type="http://schemas.openxmlformats.org/officeDocument/2006/relationships/image" Target="../media/image279.wmf"/><Relationship Id="rId18" Type="http://schemas.openxmlformats.org/officeDocument/2006/relationships/image" Target="../media/image278.wmf"/><Relationship Id="rId17" Type="http://schemas.openxmlformats.org/officeDocument/2006/relationships/image" Target="../media/image277.wmf"/><Relationship Id="rId16" Type="http://schemas.openxmlformats.org/officeDocument/2006/relationships/image" Target="../media/image276.wmf"/><Relationship Id="rId15" Type="http://schemas.openxmlformats.org/officeDocument/2006/relationships/image" Target="../media/image275.wmf"/><Relationship Id="rId14" Type="http://schemas.openxmlformats.org/officeDocument/2006/relationships/image" Target="../media/image274.wmf"/><Relationship Id="rId13" Type="http://schemas.openxmlformats.org/officeDocument/2006/relationships/image" Target="../media/image273.wmf"/><Relationship Id="rId12" Type="http://schemas.openxmlformats.org/officeDocument/2006/relationships/image" Target="../media/image272.wmf"/><Relationship Id="rId11" Type="http://schemas.openxmlformats.org/officeDocument/2006/relationships/image" Target="../media/image271.wmf"/><Relationship Id="rId10" Type="http://schemas.openxmlformats.org/officeDocument/2006/relationships/image" Target="../media/image270.wmf"/><Relationship Id="rId1" Type="http://schemas.openxmlformats.org/officeDocument/2006/relationships/image" Target="../media/image261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8.wmf"/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7" Type="http://schemas.openxmlformats.org/officeDocument/2006/relationships/image" Target="../media/image40.wmf"/><Relationship Id="rId26" Type="http://schemas.openxmlformats.org/officeDocument/2006/relationships/image" Target="../media/image39.wmf"/><Relationship Id="rId25" Type="http://schemas.openxmlformats.org/officeDocument/2006/relationships/image" Target="../media/image38.wmf"/><Relationship Id="rId24" Type="http://schemas.openxmlformats.org/officeDocument/2006/relationships/image" Target="../media/image37.wmf"/><Relationship Id="rId23" Type="http://schemas.openxmlformats.org/officeDocument/2006/relationships/image" Target="../media/image36.wmf"/><Relationship Id="rId22" Type="http://schemas.openxmlformats.org/officeDocument/2006/relationships/image" Target="../media/image35.wmf"/><Relationship Id="rId21" Type="http://schemas.openxmlformats.org/officeDocument/2006/relationships/image" Target="../media/image34.wmf"/><Relationship Id="rId20" Type="http://schemas.openxmlformats.org/officeDocument/2006/relationships/image" Target="../media/image33.wmf"/><Relationship Id="rId2" Type="http://schemas.openxmlformats.org/officeDocument/2006/relationships/image" Target="../media/image23.wmf"/><Relationship Id="rId19" Type="http://schemas.openxmlformats.org/officeDocument/2006/relationships/image" Target="../media/image32.wmf"/><Relationship Id="rId18" Type="http://schemas.openxmlformats.org/officeDocument/2006/relationships/image" Target="../media/image31.wmf"/><Relationship Id="rId17" Type="http://schemas.openxmlformats.org/officeDocument/2006/relationships/image" Target="../media/image30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image" Target="../media/image314.wmf"/><Relationship Id="rId7" Type="http://schemas.openxmlformats.org/officeDocument/2006/relationships/image" Target="../media/image313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1" Type="http://schemas.openxmlformats.org/officeDocument/2006/relationships/image" Target="../media/image317.wmf"/><Relationship Id="rId10" Type="http://schemas.openxmlformats.org/officeDocument/2006/relationships/image" Target="../media/image316.wmf"/><Relationship Id="rId1" Type="http://schemas.openxmlformats.org/officeDocument/2006/relationships/image" Target="../media/image307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6.wmf"/><Relationship Id="rId8" Type="http://schemas.openxmlformats.org/officeDocument/2006/relationships/image" Target="../media/image325.wmf"/><Relationship Id="rId7" Type="http://schemas.openxmlformats.org/officeDocument/2006/relationships/image" Target="../media/image324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3" Type="http://schemas.openxmlformats.org/officeDocument/2006/relationships/image" Target="../media/image330.wmf"/><Relationship Id="rId12" Type="http://schemas.openxmlformats.org/officeDocument/2006/relationships/image" Target="../media/image329.wmf"/><Relationship Id="rId11" Type="http://schemas.openxmlformats.org/officeDocument/2006/relationships/image" Target="../media/image328.wmf"/><Relationship Id="rId10" Type="http://schemas.openxmlformats.org/officeDocument/2006/relationships/image" Target="../media/image327.wmf"/><Relationship Id="rId1" Type="http://schemas.openxmlformats.org/officeDocument/2006/relationships/image" Target="../media/image318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4.wmf"/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4.wmf"/><Relationship Id="rId6" Type="http://schemas.openxmlformats.org/officeDocument/2006/relationships/image" Target="../media/image343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9" Type="http://schemas.openxmlformats.org/officeDocument/2006/relationships/image" Target="../media/image85.wmf"/><Relationship Id="rId18" Type="http://schemas.openxmlformats.org/officeDocument/2006/relationships/image" Target="../media/image84.wmf"/><Relationship Id="rId17" Type="http://schemas.openxmlformats.org/officeDocument/2006/relationships/image" Target="../media/image83.wmf"/><Relationship Id="rId16" Type="http://schemas.openxmlformats.org/officeDocument/2006/relationships/image" Target="../media/image82.wmf"/><Relationship Id="rId15" Type="http://schemas.openxmlformats.org/officeDocument/2006/relationships/image" Target="../media/image81.wmf"/><Relationship Id="rId14" Type="http://schemas.openxmlformats.org/officeDocument/2006/relationships/image" Target="../media/image80.wmf"/><Relationship Id="rId13" Type="http://schemas.openxmlformats.org/officeDocument/2006/relationships/image" Target="../media/image79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2" Type="http://schemas.openxmlformats.org/officeDocument/2006/relationships/image" Target="../media/image95.wmf"/><Relationship Id="rId21" Type="http://schemas.openxmlformats.org/officeDocument/2006/relationships/image" Target="../media/image94.wmf"/><Relationship Id="rId20" Type="http://schemas.openxmlformats.org/officeDocument/2006/relationships/image" Target="../media/image93.wmf"/><Relationship Id="rId2" Type="http://schemas.openxmlformats.org/officeDocument/2006/relationships/image" Target="../media/image87.wmf"/><Relationship Id="rId19" Type="http://schemas.openxmlformats.org/officeDocument/2006/relationships/image" Target="../media/image92.wmf"/><Relationship Id="rId18" Type="http://schemas.openxmlformats.org/officeDocument/2006/relationships/image" Target="../media/image91.wmf"/><Relationship Id="rId17" Type="http://schemas.openxmlformats.org/officeDocument/2006/relationships/image" Target="../media/image90.wmf"/><Relationship Id="rId16" Type="http://schemas.openxmlformats.org/officeDocument/2006/relationships/image" Target="../media/image80.wmf"/><Relationship Id="rId15" Type="http://schemas.openxmlformats.org/officeDocument/2006/relationships/image" Target="../media/image79.wmf"/><Relationship Id="rId14" Type="http://schemas.openxmlformats.org/officeDocument/2006/relationships/image" Target="../media/image78.wmf"/><Relationship Id="rId13" Type="http://schemas.openxmlformats.org/officeDocument/2006/relationships/image" Target="../media/image77.wmf"/><Relationship Id="rId12" Type="http://schemas.openxmlformats.org/officeDocument/2006/relationships/image" Target="../media/image76.wmf"/><Relationship Id="rId11" Type="http://schemas.openxmlformats.org/officeDocument/2006/relationships/image" Target="../media/image75.wmf"/><Relationship Id="rId10" Type="http://schemas.openxmlformats.org/officeDocument/2006/relationships/image" Target="../media/image74.wmf"/><Relationship Id="rId1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6" Type="http://schemas.openxmlformats.org/officeDocument/2006/relationships/image" Target="../media/image121.wmf"/><Relationship Id="rId25" Type="http://schemas.openxmlformats.org/officeDocument/2006/relationships/image" Target="../media/image120.wmf"/><Relationship Id="rId24" Type="http://schemas.openxmlformats.org/officeDocument/2006/relationships/image" Target="../media/image119.wmf"/><Relationship Id="rId23" Type="http://schemas.openxmlformats.org/officeDocument/2006/relationships/image" Target="../media/image118.wmf"/><Relationship Id="rId22" Type="http://schemas.openxmlformats.org/officeDocument/2006/relationships/image" Target="../media/image117.wmf"/><Relationship Id="rId21" Type="http://schemas.openxmlformats.org/officeDocument/2006/relationships/image" Target="../media/image116.wmf"/><Relationship Id="rId20" Type="http://schemas.openxmlformats.org/officeDocument/2006/relationships/image" Target="../media/image115.wmf"/><Relationship Id="rId2" Type="http://schemas.openxmlformats.org/officeDocument/2006/relationships/image" Target="../media/image97.wmf"/><Relationship Id="rId19" Type="http://schemas.openxmlformats.org/officeDocument/2006/relationships/image" Target="../media/image114.wmf"/><Relationship Id="rId18" Type="http://schemas.openxmlformats.org/officeDocument/2006/relationships/image" Target="../media/image113.wmf"/><Relationship Id="rId17" Type="http://schemas.openxmlformats.org/officeDocument/2006/relationships/image" Target="../media/image112.wmf"/><Relationship Id="rId16" Type="http://schemas.openxmlformats.org/officeDocument/2006/relationships/image" Target="../media/image111.wmf"/><Relationship Id="rId15" Type="http://schemas.openxmlformats.org/officeDocument/2006/relationships/image" Target="../media/image110.w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t" anchorCtr="0" compatLnSpc="1"/>
          <a:lstStyle>
            <a:lvl1pPr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t" anchorCtr="0" compatLnSpc="1"/>
          <a:lstStyle>
            <a:lvl1pPr algn="r"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r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34B4EA-0EF2-47CF-8C7F-942A7C903800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b" anchorCtr="0" compatLnSpc="1"/>
          <a:lstStyle>
            <a:lvl1pPr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b" anchorCtr="0" compatLnSpc="1"/>
          <a:p>
            <a:pPr lvl="0" algn="r" defTabSz="989330" eaLnBrk="1" hangingPunct="1"/>
            <a:fld id="{9A0DB2DC-4C9A-4742-B13C-FB6460FD3503}" type="slidenum">
              <a:rPr lang="zh-CN" altLang="en-US" sz="1300" dirty="0">
                <a:latin typeface="Constantia" panose="02030602050306030303" pitchFamily="18" charset="0"/>
              </a:rPr>
            </a:fld>
            <a:endParaRPr lang="zh-CN" altLang="en-US" sz="1300" dirty="0">
              <a:latin typeface="Constantia" panose="0203060205030603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>
            <a:lvl1pPr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>
            <a:lvl1pPr algn="r"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D85FD-5972-4A50-A711-E89A45A7B24F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b" anchorCtr="0" compatLnSpc="1"/>
          <a:lstStyle>
            <a:lvl1pPr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b" anchorCtr="0" compatLnSpc="1"/>
          <a:p>
            <a:pPr lvl="0" algn="r" defTabSz="989330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幻灯片图像占位符 165889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65891" name="文本占位符 165890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幻灯片图像占位符 192513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92515" name="文本占位符 192514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幻灯片图像占位符 194561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94563" name="文本占位符 19456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幻灯片图像占位符 199681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99683" name="文本占位符 19968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幻灯片图像占位符 201729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01731" name="文本占位符 201730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幻灯片图像占位符 204801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04803" name="文本占位符 20480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幻灯片图像占位符 210945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10947" name="文本占位符 210946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幻灯片图像占位符 212993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12995" name="文本占位符 212994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幻灯片图像占位符 167937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67939" name="文本占位符 167938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幻灯片图像占位符 169985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69987" name="文本占位符 169986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幻灯片图像占位符 174081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74083" name="文本占位符 17408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幻灯片图像占位符 176129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76131" name="文本占位符 176130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幻灯片图像占位符 178177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78179" name="文本占位符 178178"/>
          <p:cNvSpPr/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研究多个物体的受力情况时</a:t>
            </a:r>
            <a:r>
              <a:rPr lang="en-US" altLang="zh-CN"/>
              <a:t>,</a:t>
            </a:r>
            <a:r>
              <a:rPr lang="zh-CN" altLang="en-US" dirty="0"/>
              <a:t>有时把多个物体看作一个整体</a:t>
            </a:r>
            <a:r>
              <a:rPr lang="en-US" altLang="zh-CN"/>
              <a:t>(</a:t>
            </a:r>
            <a:r>
              <a:rPr lang="zh-CN" altLang="en-US" dirty="0"/>
              <a:t>系统</a:t>
            </a:r>
            <a:r>
              <a:rPr lang="en-US" altLang="zh-CN"/>
              <a:t>),</a:t>
            </a:r>
            <a:r>
              <a:rPr lang="zh-CN" altLang="en-US" dirty="0"/>
              <a:t>这样研究起来比较方便</a:t>
            </a:r>
            <a:r>
              <a:rPr lang="en-US" altLang="zh-CN"/>
              <a:t>,</a:t>
            </a:r>
            <a:r>
              <a:rPr lang="zh-CN" altLang="en-US" dirty="0"/>
              <a:t>这时这个整体里的物体之间作用力因为是在整体之内的</a:t>
            </a:r>
            <a:r>
              <a:rPr lang="en-US" altLang="zh-CN"/>
              <a:t>,</a:t>
            </a:r>
            <a:r>
              <a:rPr lang="zh-CN" altLang="en-US" dirty="0"/>
              <a:t>叫内力</a:t>
            </a:r>
            <a:r>
              <a:rPr lang="en-US" altLang="zh-CN"/>
              <a:t>,</a:t>
            </a:r>
            <a:r>
              <a:rPr lang="zh-CN" altLang="en-US" dirty="0"/>
              <a:t>这个整体之外的物体给这个整体里的物体的力</a:t>
            </a:r>
            <a:r>
              <a:rPr lang="en-US" altLang="zh-CN"/>
              <a:t>,</a:t>
            </a:r>
            <a:r>
              <a:rPr lang="zh-CN" altLang="en-US" dirty="0"/>
              <a:t>也可看作对这个整体的力</a:t>
            </a:r>
            <a:r>
              <a:rPr lang="en-US" altLang="zh-CN"/>
              <a:t>,</a:t>
            </a:r>
            <a:r>
              <a:rPr lang="zh-CN" altLang="en-US" dirty="0"/>
              <a:t>叫做外力。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幻灯片图像占位符 181249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81251" name="文本占位符 181250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幻灯片图像占位符 183297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83299" name="文本占位符 183298"/>
          <p:cNvSpPr/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幻灯片图像占位符 188417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188419" name="文本占位符 188418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53955" name="文本占位符 2539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3956" name="日期占位符 25395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3957" name="页脚占位符 25395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3958" name="灯片编号占位符 25395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6.bin"/><Relationship Id="rId47" Type="http://schemas.openxmlformats.org/officeDocument/2006/relationships/notesSlide" Target="../notesSlides/notesSlide5.xml"/><Relationship Id="rId46" Type="http://schemas.openxmlformats.org/officeDocument/2006/relationships/vmlDrawing" Target="../drawings/vmlDrawing8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95.wmf"/><Relationship Id="rId43" Type="http://schemas.openxmlformats.org/officeDocument/2006/relationships/oleObject" Target="../embeddings/oleObject115.bin"/><Relationship Id="rId42" Type="http://schemas.openxmlformats.org/officeDocument/2006/relationships/image" Target="../media/image94.wmf"/><Relationship Id="rId41" Type="http://schemas.openxmlformats.org/officeDocument/2006/relationships/oleObject" Target="../embeddings/oleObject114.bin"/><Relationship Id="rId40" Type="http://schemas.openxmlformats.org/officeDocument/2006/relationships/image" Target="../media/image93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113.bin"/><Relationship Id="rId38" Type="http://schemas.openxmlformats.org/officeDocument/2006/relationships/image" Target="../media/image92.wmf"/><Relationship Id="rId37" Type="http://schemas.openxmlformats.org/officeDocument/2006/relationships/oleObject" Target="../embeddings/oleObject112.bin"/><Relationship Id="rId36" Type="http://schemas.openxmlformats.org/officeDocument/2006/relationships/image" Target="../media/image91.wmf"/><Relationship Id="rId35" Type="http://schemas.openxmlformats.org/officeDocument/2006/relationships/oleObject" Target="../embeddings/oleObject111.bin"/><Relationship Id="rId34" Type="http://schemas.openxmlformats.org/officeDocument/2006/relationships/image" Target="../media/image90.wmf"/><Relationship Id="rId33" Type="http://schemas.openxmlformats.org/officeDocument/2006/relationships/oleObject" Target="../embeddings/oleObject110.bin"/><Relationship Id="rId32" Type="http://schemas.openxmlformats.org/officeDocument/2006/relationships/image" Target="../media/image80.wmf"/><Relationship Id="rId31" Type="http://schemas.openxmlformats.org/officeDocument/2006/relationships/oleObject" Target="../embeddings/oleObject109.bin"/><Relationship Id="rId30" Type="http://schemas.openxmlformats.org/officeDocument/2006/relationships/image" Target="../media/image79.w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8.bin"/><Relationship Id="rId28" Type="http://schemas.openxmlformats.org/officeDocument/2006/relationships/image" Target="../media/image78.w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77.w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74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98.wmf"/><Relationship Id="rId55" Type="http://schemas.openxmlformats.org/officeDocument/2006/relationships/notesSlide" Target="../notesSlides/notesSlide6.xml"/><Relationship Id="rId54" Type="http://schemas.openxmlformats.org/officeDocument/2006/relationships/vmlDrawing" Target="../drawings/vmlDrawing9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121.wmf"/><Relationship Id="rId51" Type="http://schemas.openxmlformats.org/officeDocument/2006/relationships/oleObject" Target="../embeddings/oleObject141.bin"/><Relationship Id="rId50" Type="http://schemas.openxmlformats.org/officeDocument/2006/relationships/image" Target="../media/image120.wmf"/><Relationship Id="rId5" Type="http://schemas.openxmlformats.org/officeDocument/2006/relationships/oleObject" Target="../embeddings/oleObject118.bin"/><Relationship Id="rId49" Type="http://schemas.openxmlformats.org/officeDocument/2006/relationships/oleObject" Target="../embeddings/oleObject140.bin"/><Relationship Id="rId48" Type="http://schemas.openxmlformats.org/officeDocument/2006/relationships/image" Target="../media/image119.wmf"/><Relationship Id="rId47" Type="http://schemas.openxmlformats.org/officeDocument/2006/relationships/oleObject" Target="../embeddings/oleObject139.bin"/><Relationship Id="rId46" Type="http://schemas.openxmlformats.org/officeDocument/2006/relationships/image" Target="../media/image118.wmf"/><Relationship Id="rId45" Type="http://schemas.openxmlformats.org/officeDocument/2006/relationships/oleObject" Target="../embeddings/oleObject138.bin"/><Relationship Id="rId44" Type="http://schemas.openxmlformats.org/officeDocument/2006/relationships/image" Target="../media/image117.wmf"/><Relationship Id="rId43" Type="http://schemas.openxmlformats.org/officeDocument/2006/relationships/oleObject" Target="../embeddings/oleObject137.bin"/><Relationship Id="rId42" Type="http://schemas.openxmlformats.org/officeDocument/2006/relationships/image" Target="../media/image116.wmf"/><Relationship Id="rId41" Type="http://schemas.openxmlformats.org/officeDocument/2006/relationships/oleObject" Target="../embeddings/oleObject136.bin"/><Relationship Id="rId40" Type="http://schemas.openxmlformats.org/officeDocument/2006/relationships/image" Target="../media/image115.wmf"/><Relationship Id="rId4" Type="http://schemas.openxmlformats.org/officeDocument/2006/relationships/image" Target="../media/image97.wmf"/><Relationship Id="rId39" Type="http://schemas.openxmlformats.org/officeDocument/2006/relationships/oleObject" Target="../embeddings/oleObject135.bin"/><Relationship Id="rId38" Type="http://schemas.openxmlformats.org/officeDocument/2006/relationships/image" Target="../media/image114.wmf"/><Relationship Id="rId37" Type="http://schemas.openxmlformats.org/officeDocument/2006/relationships/oleObject" Target="../embeddings/oleObject134.bin"/><Relationship Id="rId36" Type="http://schemas.openxmlformats.org/officeDocument/2006/relationships/image" Target="../media/image113.wmf"/><Relationship Id="rId35" Type="http://schemas.openxmlformats.org/officeDocument/2006/relationships/oleObject" Target="../embeddings/oleObject133.bin"/><Relationship Id="rId34" Type="http://schemas.openxmlformats.org/officeDocument/2006/relationships/image" Target="../media/image112.wmf"/><Relationship Id="rId33" Type="http://schemas.openxmlformats.org/officeDocument/2006/relationships/oleObject" Target="../embeddings/oleObject132.bin"/><Relationship Id="rId32" Type="http://schemas.openxmlformats.org/officeDocument/2006/relationships/image" Target="../media/image111.wmf"/><Relationship Id="rId31" Type="http://schemas.openxmlformats.org/officeDocument/2006/relationships/oleObject" Target="../embeddings/oleObject131.bin"/><Relationship Id="rId30" Type="http://schemas.openxmlformats.org/officeDocument/2006/relationships/image" Target="../media/image110.wmf"/><Relationship Id="rId3" Type="http://schemas.openxmlformats.org/officeDocument/2006/relationships/oleObject" Target="../embeddings/oleObject117.bin"/><Relationship Id="rId29" Type="http://schemas.openxmlformats.org/officeDocument/2006/relationships/oleObject" Target="../embeddings/oleObject130.bin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129.bin"/><Relationship Id="rId26" Type="http://schemas.openxmlformats.org/officeDocument/2006/relationships/image" Target="../media/image108.wmf"/><Relationship Id="rId25" Type="http://schemas.openxmlformats.org/officeDocument/2006/relationships/oleObject" Target="../embeddings/oleObject128.bin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127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26.bin"/><Relationship Id="rId20" Type="http://schemas.openxmlformats.org/officeDocument/2006/relationships/image" Target="../media/image105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43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slide" Target="slide11.xml"/><Relationship Id="rId26" Type="http://schemas.openxmlformats.org/officeDocument/2006/relationships/image" Target="../media/image131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155.bin"/><Relationship Id="rId20" Type="http://schemas.openxmlformats.org/officeDocument/2006/relationships/oleObject" Target="../embeddings/oleObject154.bin"/><Relationship Id="rId2" Type="http://schemas.openxmlformats.org/officeDocument/2006/relationships/image" Target="../media/image122.wmf"/><Relationship Id="rId19" Type="http://schemas.openxmlformats.org/officeDocument/2006/relationships/oleObject" Target="../embeddings/oleObject153.bin"/><Relationship Id="rId18" Type="http://schemas.openxmlformats.org/officeDocument/2006/relationships/oleObject" Target="../embeddings/oleObject152.bin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28.png"/><Relationship Id="rId15" Type="http://schemas.openxmlformats.org/officeDocument/2006/relationships/oleObject" Target="../embeddings/oleObject150.bin"/><Relationship Id="rId14" Type="http://schemas.openxmlformats.org/officeDocument/2006/relationships/oleObject" Target="../embeddings/oleObject149.bin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27.png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oleObject" Target="../embeddings/oleObject161.bin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60.bin"/><Relationship Id="rId52" Type="http://schemas.openxmlformats.org/officeDocument/2006/relationships/notesSlide" Target="../notesSlides/notesSlide7.xml"/><Relationship Id="rId51" Type="http://schemas.openxmlformats.org/officeDocument/2006/relationships/vmlDrawing" Target="../drawings/vmlDrawing11.vml"/><Relationship Id="rId50" Type="http://schemas.openxmlformats.org/officeDocument/2006/relationships/slideLayout" Target="../slideLayouts/slideLayout7.xml"/><Relationship Id="rId5" Type="http://schemas.openxmlformats.org/officeDocument/2006/relationships/image" Target="../media/image134.wmf"/><Relationship Id="rId49" Type="http://schemas.openxmlformats.org/officeDocument/2006/relationships/image" Target="../media/image156.wmf"/><Relationship Id="rId48" Type="http://schemas.openxmlformats.org/officeDocument/2006/relationships/oleObject" Target="../embeddings/oleObject181.bin"/><Relationship Id="rId47" Type="http://schemas.openxmlformats.org/officeDocument/2006/relationships/image" Target="../media/image155.wmf"/><Relationship Id="rId46" Type="http://schemas.openxmlformats.org/officeDocument/2006/relationships/oleObject" Target="../embeddings/oleObject180.bin"/><Relationship Id="rId45" Type="http://schemas.openxmlformats.org/officeDocument/2006/relationships/image" Target="../media/image154.wmf"/><Relationship Id="rId44" Type="http://schemas.openxmlformats.org/officeDocument/2006/relationships/oleObject" Target="../embeddings/oleObject179.bin"/><Relationship Id="rId43" Type="http://schemas.openxmlformats.org/officeDocument/2006/relationships/image" Target="../media/image153.wmf"/><Relationship Id="rId42" Type="http://schemas.openxmlformats.org/officeDocument/2006/relationships/oleObject" Target="../embeddings/oleObject178.bin"/><Relationship Id="rId41" Type="http://schemas.openxmlformats.org/officeDocument/2006/relationships/image" Target="../media/image152.wmf"/><Relationship Id="rId40" Type="http://schemas.openxmlformats.org/officeDocument/2006/relationships/oleObject" Target="../embeddings/oleObject177.bin"/><Relationship Id="rId4" Type="http://schemas.openxmlformats.org/officeDocument/2006/relationships/oleObject" Target="../embeddings/oleObject159.bin"/><Relationship Id="rId39" Type="http://schemas.openxmlformats.org/officeDocument/2006/relationships/image" Target="../media/image151.wmf"/><Relationship Id="rId38" Type="http://schemas.openxmlformats.org/officeDocument/2006/relationships/oleObject" Target="../embeddings/oleObject176.bin"/><Relationship Id="rId37" Type="http://schemas.openxmlformats.org/officeDocument/2006/relationships/image" Target="../media/image150.wmf"/><Relationship Id="rId36" Type="http://schemas.openxmlformats.org/officeDocument/2006/relationships/oleObject" Target="../embeddings/oleObject175.bin"/><Relationship Id="rId35" Type="http://schemas.openxmlformats.org/officeDocument/2006/relationships/image" Target="../media/image149.wmf"/><Relationship Id="rId34" Type="http://schemas.openxmlformats.org/officeDocument/2006/relationships/oleObject" Target="../embeddings/oleObject174.bin"/><Relationship Id="rId33" Type="http://schemas.openxmlformats.org/officeDocument/2006/relationships/image" Target="../media/image148.wmf"/><Relationship Id="rId32" Type="http://schemas.openxmlformats.org/officeDocument/2006/relationships/oleObject" Target="../embeddings/oleObject173.bin"/><Relationship Id="rId31" Type="http://schemas.openxmlformats.org/officeDocument/2006/relationships/image" Target="../media/image147.wmf"/><Relationship Id="rId30" Type="http://schemas.openxmlformats.org/officeDocument/2006/relationships/oleObject" Target="../embeddings/oleObject172.bin"/><Relationship Id="rId3" Type="http://schemas.openxmlformats.org/officeDocument/2006/relationships/image" Target="../media/image133.wmf"/><Relationship Id="rId29" Type="http://schemas.openxmlformats.org/officeDocument/2006/relationships/image" Target="../media/image146.wmf"/><Relationship Id="rId28" Type="http://schemas.openxmlformats.org/officeDocument/2006/relationships/oleObject" Target="../embeddings/oleObject171.bin"/><Relationship Id="rId27" Type="http://schemas.openxmlformats.org/officeDocument/2006/relationships/image" Target="../media/image145.wmf"/><Relationship Id="rId26" Type="http://schemas.openxmlformats.org/officeDocument/2006/relationships/oleObject" Target="../embeddings/oleObject170.bin"/><Relationship Id="rId25" Type="http://schemas.openxmlformats.org/officeDocument/2006/relationships/image" Target="../media/image144.wmf"/><Relationship Id="rId24" Type="http://schemas.openxmlformats.org/officeDocument/2006/relationships/oleObject" Target="../embeddings/oleObject169.bin"/><Relationship Id="rId23" Type="http://schemas.openxmlformats.org/officeDocument/2006/relationships/image" Target="../media/image143.wmf"/><Relationship Id="rId22" Type="http://schemas.openxmlformats.org/officeDocument/2006/relationships/oleObject" Target="../embeddings/oleObject168.bin"/><Relationship Id="rId21" Type="http://schemas.openxmlformats.org/officeDocument/2006/relationships/image" Target="../media/image142.wmf"/><Relationship Id="rId20" Type="http://schemas.openxmlformats.org/officeDocument/2006/relationships/oleObject" Target="../embeddings/oleObject167.bin"/><Relationship Id="rId2" Type="http://schemas.openxmlformats.org/officeDocument/2006/relationships/oleObject" Target="../embeddings/oleObject158.bin"/><Relationship Id="rId19" Type="http://schemas.openxmlformats.org/officeDocument/2006/relationships/image" Target="../media/image141.wmf"/><Relationship Id="rId18" Type="http://schemas.openxmlformats.org/officeDocument/2006/relationships/oleObject" Target="../embeddings/oleObject166.bin"/><Relationship Id="rId17" Type="http://schemas.openxmlformats.org/officeDocument/2006/relationships/image" Target="../media/image140.wmf"/><Relationship Id="rId16" Type="http://schemas.openxmlformats.org/officeDocument/2006/relationships/oleObject" Target="../embeddings/oleObject165.bin"/><Relationship Id="rId15" Type="http://schemas.openxmlformats.org/officeDocument/2006/relationships/image" Target="../media/image139.wmf"/><Relationship Id="rId14" Type="http://schemas.openxmlformats.org/officeDocument/2006/relationships/oleObject" Target="../embeddings/oleObject164.bin"/><Relationship Id="rId13" Type="http://schemas.openxmlformats.org/officeDocument/2006/relationships/image" Target="../media/image138.wmf"/><Relationship Id="rId12" Type="http://schemas.openxmlformats.org/officeDocument/2006/relationships/oleObject" Target="../embeddings/oleObject163.bin"/><Relationship Id="rId11" Type="http://schemas.openxmlformats.org/officeDocument/2006/relationships/image" Target="../media/image137.wmf"/><Relationship Id="rId10" Type="http://schemas.openxmlformats.org/officeDocument/2006/relationships/oleObject" Target="../embeddings/oleObject162.bin"/><Relationship Id="rId1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oleObject" Target="../embeddings/oleObject185.bin"/><Relationship Id="rId7" Type="http://schemas.openxmlformats.org/officeDocument/2006/relationships/image" Target="../media/image159.wmf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41.png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57.wmf"/><Relationship Id="rId18" Type="http://schemas.openxmlformats.org/officeDocument/2006/relationships/notesSlide" Target="../notesSlides/notesSlide8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3.png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88.bin"/><Relationship Id="rId12" Type="http://schemas.openxmlformats.org/officeDocument/2006/relationships/oleObject" Target="../embeddings/oleObject187.bin"/><Relationship Id="rId11" Type="http://schemas.openxmlformats.org/officeDocument/2006/relationships/image" Target="../media/image161.wmf"/><Relationship Id="rId10" Type="http://schemas.openxmlformats.org/officeDocument/2006/relationships/oleObject" Target="../embeddings/oleObject186.bin"/><Relationship Id="rId1" Type="http://schemas.openxmlformats.org/officeDocument/2006/relationships/oleObject" Target="../embeddings/oleObject18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92.bin"/><Relationship Id="rId7" Type="http://schemas.openxmlformats.org/officeDocument/2006/relationships/image" Target="../media/image167.wmf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90.bin"/><Relationship Id="rId3" Type="http://schemas.openxmlformats.org/officeDocument/2006/relationships/image" Target="../media/image165.wmf"/><Relationship Id="rId20" Type="http://schemas.openxmlformats.org/officeDocument/2006/relationships/notesSlide" Target="../notesSlides/notesSlide9.xml"/><Relationship Id="rId2" Type="http://schemas.openxmlformats.org/officeDocument/2006/relationships/oleObject" Target="../embeddings/oleObject189.bin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72.wmf"/><Relationship Id="rId16" Type="http://schemas.openxmlformats.org/officeDocument/2006/relationships/oleObject" Target="../embeddings/oleObject196.bin"/><Relationship Id="rId15" Type="http://schemas.openxmlformats.org/officeDocument/2006/relationships/image" Target="../media/image171.wmf"/><Relationship Id="rId14" Type="http://schemas.openxmlformats.org/officeDocument/2006/relationships/oleObject" Target="../embeddings/oleObject195.bin"/><Relationship Id="rId13" Type="http://schemas.openxmlformats.org/officeDocument/2006/relationships/image" Target="../media/image170.wmf"/><Relationship Id="rId12" Type="http://schemas.openxmlformats.org/officeDocument/2006/relationships/oleObject" Target="../embeddings/oleObject194.bin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93.bin"/><Relationship Id="rId1" Type="http://schemas.openxmlformats.org/officeDocument/2006/relationships/image" Target="../media/image16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7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9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203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8.wmf"/><Relationship Id="rId21" Type="http://schemas.openxmlformats.org/officeDocument/2006/relationships/oleObject" Target="../embeddings/oleObject212.bin"/><Relationship Id="rId20" Type="http://schemas.openxmlformats.org/officeDocument/2006/relationships/image" Target="../media/image187.wmf"/><Relationship Id="rId2" Type="http://schemas.openxmlformats.org/officeDocument/2006/relationships/image" Target="../media/image178.wmf"/><Relationship Id="rId19" Type="http://schemas.openxmlformats.org/officeDocument/2006/relationships/oleObject" Target="../embeddings/oleObject211.bin"/><Relationship Id="rId18" Type="http://schemas.openxmlformats.org/officeDocument/2006/relationships/image" Target="../media/image186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20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189.wmf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218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213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32.xml"/><Relationship Id="rId3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95.wmf"/><Relationship Id="rId37" Type="http://schemas.openxmlformats.org/officeDocument/2006/relationships/notesSlide" Target="../notesSlides/notesSlide11.xml"/><Relationship Id="rId36" Type="http://schemas.openxmlformats.org/officeDocument/2006/relationships/vmlDrawing" Target="../drawings/vmlDrawing1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10.wmf"/><Relationship Id="rId33" Type="http://schemas.openxmlformats.org/officeDocument/2006/relationships/oleObject" Target="../embeddings/oleObject235.bin"/><Relationship Id="rId32" Type="http://schemas.openxmlformats.org/officeDocument/2006/relationships/image" Target="../media/image209.wmf"/><Relationship Id="rId31" Type="http://schemas.openxmlformats.org/officeDocument/2006/relationships/oleObject" Target="../embeddings/oleObject234.bin"/><Relationship Id="rId30" Type="http://schemas.openxmlformats.org/officeDocument/2006/relationships/image" Target="../media/image208.wmf"/><Relationship Id="rId3" Type="http://schemas.openxmlformats.org/officeDocument/2006/relationships/oleObject" Target="../embeddings/oleObject220.bin"/><Relationship Id="rId29" Type="http://schemas.openxmlformats.org/officeDocument/2006/relationships/oleObject" Target="../embeddings/oleObject233.bin"/><Relationship Id="rId28" Type="http://schemas.openxmlformats.org/officeDocument/2006/relationships/image" Target="../media/image207.wmf"/><Relationship Id="rId27" Type="http://schemas.openxmlformats.org/officeDocument/2006/relationships/oleObject" Target="../embeddings/oleObject232.bin"/><Relationship Id="rId26" Type="http://schemas.openxmlformats.org/officeDocument/2006/relationships/image" Target="../media/image206.wmf"/><Relationship Id="rId25" Type="http://schemas.openxmlformats.org/officeDocument/2006/relationships/oleObject" Target="../embeddings/oleObject231.bin"/><Relationship Id="rId24" Type="http://schemas.openxmlformats.org/officeDocument/2006/relationships/image" Target="../media/image205.wmf"/><Relationship Id="rId23" Type="http://schemas.openxmlformats.org/officeDocument/2006/relationships/oleObject" Target="../embeddings/oleObject230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29.bin"/><Relationship Id="rId20" Type="http://schemas.openxmlformats.org/officeDocument/2006/relationships/image" Target="../media/image203.wmf"/><Relationship Id="rId2" Type="http://schemas.openxmlformats.org/officeDocument/2006/relationships/image" Target="../media/image194.wmf"/><Relationship Id="rId19" Type="http://schemas.openxmlformats.org/officeDocument/2006/relationships/oleObject" Target="../embeddings/oleObject228.bin"/><Relationship Id="rId18" Type="http://schemas.openxmlformats.org/officeDocument/2006/relationships/image" Target="../media/image202.w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11.wmf"/><Relationship Id="rId1" Type="http://schemas.openxmlformats.org/officeDocument/2006/relationships/oleObject" Target="../embeddings/oleObject23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40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21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9.wmf"/><Relationship Id="rId17" Type="http://schemas.openxmlformats.org/officeDocument/2006/relationships/oleObject" Target="../embeddings/oleObject247.bin"/><Relationship Id="rId16" Type="http://schemas.openxmlformats.org/officeDocument/2006/relationships/image" Target="../media/image218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23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20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4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254.bin"/><Relationship Id="rId2" Type="http://schemas.openxmlformats.org/officeDocument/2006/relationships/image" Target="../media/image225.wmf"/><Relationship Id="rId1" Type="http://schemas.openxmlformats.org/officeDocument/2006/relationships/oleObject" Target="../embeddings/oleObject25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27.wmf"/><Relationship Id="rId11" Type="http://schemas.openxmlformats.org/officeDocument/2006/relationships/notesSlide" Target="../notesSlides/notesSlide13.xml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25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34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31.wmf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238.wmf"/><Relationship Id="rId15" Type="http://schemas.openxmlformats.org/officeDocument/2006/relationships/oleObject" Target="../embeddings/oleObject267.bin"/><Relationship Id="rId14" Type="http://schemas.openxmlformats.org/officeDocument/2006/relationships/image" Target="../media/image237.wmf"/><Relationship Id="rId13" Type="http://schemas.openxmlformats.org/officeDocument/2006/relationships/oleObject" Target="../embeddings/oleObject266.bin"/><Relationship Id="rId12" Type="http://schemas.openxmlformats.org/officeDocument/2006/relationships/image" Target="../media/image236.w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235.wmf"/><Relationship Id="rId1" Type="http://schemas.openxmlformats.org/officeDocument/2006/relationships/oleObject" Target="../embeddings/oleObject26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2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39.wmf"/><Relationship Id="rId19" Type="http://schemas.openxmlformats.org/officeDocument/2006/relationships/notesSlide" Target="../notesSlides/notesSlide14.xml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246.wmf"/><Relationship Id="rId15" Type="http://schemas.openxmlformats.org/officeDocument/2006/relationships/oleObject" Target="../embeddings/oleObject275.bin"/><Relationship Id="rId14" Type="http://schemas.openxmlformats.org/officeDocument/2006/relationships/image" Target="../media/image245.wmf"/><Relationship Id="rId13" Type="http://schemas.openxmlformats.org/officeDocument/2006/relationships/oleObject" Target="../embeddings/oleObject274.bin"/><Relationship Id="rId12" Type="http://schemas.openxmlformats.org/officeDocument/2006/relationships/image" Target="../media/image244.wmf"/><Relationship Id="rId11" Type="http://schemas.openxmlformats.org/officeDocument/2006/relationships/oleObject" Target="../embeddings/oleObject273.bin"/><Relationship Id="rId10" Type="http://schemas.openxmlformats.org/officeDocument/2006/relationships/image" Target="../media/image243.wmf"/><Relationship Id="rId1" Type="http://schemas.openxmlformats.org/officeDocument/2006/relationships/oleObject" Target="../embeddings/oleObject26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oleObject" Target="../embeddings/oleObject279.bin"/><Relationship Id="rId7" Type="http://schemas.openxmlformats.org/officeDocument/2006/relationships/image" Target="../media/image250.wmf"/><Relationship Id="rId6" Type="http://schemas.openxmlformats.org/officeDocument/2006/relationships/oleObject" Target="../embeddings/oleObject278.bin"/><Relationship Id="rId5" Type="http://schemas.openxmlformats.org/officeDocument/2006/relationships/image" Target="../media/image249.wmf"/><Relationship Id="rId4" Type="http://schemas.openxmlformats.org/officeDocument/2006/relationships/oleObject" Target="../embeddings/oleObject277.bin"/><Relationship Id="rId3" Type="http://schemas.openxmlformats.org/officeDocument/2006/relationships/image" Target="../media/image248.wmf"/><Relationship Id="rId2" Type="http://schemas.openxmlformats.org/officeDocument/2006/relationships/oleObject" Target="../embeddings/oleObject276.bin"/><Relationship Id="rId19" Type="http://schemas.openxmlformats.org/officeDocument/2006/relationships/vmlDrawing" Target="../drawings/vmlDrawing25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255.wmf"/><Relationship Id="rId16" Type="http://schemas.openxmlformats.org/officeDocument/2006/relationships/oleObject" Target="../embeddings/oleObject283.bin"/><Relationship Id="rId15" Type="http://schemas.openxmlformats.org/officeDocument/2006/relationships/image" Target="../media/image254.wmf"/><Relationship Id="rId14" Type="http://schemas.openxmlformats.org/officeDocument/2006/relationships/oleObject" Target="../embeddings/oleObject282.bin"/><Relationship Id="rId13" Type="http://schemas.openxmlformats.org/officeDocument/2006/relationships/image" Target="../media/image253.wmf"/><Relationship Id="rId12" Type="http://schemas.openxmlformats.org/officeDocument/2006/relationships/oleObject" Target="../embeddings/oleObject281.bin"/><Relationship Id="rId11" Type="http://schemas.openxmlformats.org/officeDocument/2006/relationships/image" Target="../media/image252.wmf"/><Relationship Id="rId10" Type="http://schemas.openxmlformats.org/officeDocument/2006/relationships/oleObject" Target="../embeddings/oleObject280.bin"/><Relationship Id="rId1" Type="http://schemas.openxmlformats.org/officeDocument/2006/relationships/image" Target="../media/image2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9.wmf"/><Relationship Id="rId4" Type="http://schemas.openxmlformats.org/officeDocument/2006/relationships/oleObject" Target="../embeddings/oleObject284.bin"/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image" Target="../media/image25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64.wmf"/><Relationship Id="rId79" Type="http://schemas.openxmlformats.org/officeDocument/2006/relationships/vmlDrawing" Target="../drawings/vmlDrawing27.vml"/><Relationship Id="rId78" Type="http://schemas.openxmlformats.org/officeDocument/2006/relationships/slideLayout" Target="../slideLayouts/slideLayout7.xml"/><Relationship Id="rId77" Type="http://schemas.openxmlformats.org/officeDocument/2006/relationships/image" Target="../media/image294.wmf"/><Relationship Id="rId76" Type="http://schemas.openxmlformats.org/officeDocument/2006/relationships/oleObject" Target="../embeddings/oleObject327.bin"/><Relationship Id="rId75" Type="http://schemas.openxmlformats.org/officeDocument/2006/relationships/image" Target="../media/image293.wmf"/><Relationship Id="rId74" Type="http://schemas.openxmlformats.org/officeDocument/2006/relationships/oleObject" Target="../embeddings/oleObject326.bin"/><Relationship Id="rId73" Type="http://schemas.openxmlformats.org/officeDocument/2006/relationships/image" Target="../media/image292.wmf"/><Relationship Id="rId72" Type="http://schemas.openxmlformats.org/officeDocument/2006/relationships/oleObject" Target="../embeddings/oleObject325.bin"/><Relationship Id="rId71" Type="http://schemas.openxmlformats.org/officeDocument/2006/relationships/image" Target="../media/image291.wmf"/><Relationship Id="rId70" Type="http://schemas.openxmlformats.org/officeDocument/2006/relationships/oleObject" Target="../embeddings/oleObject324.bin"/><Relationship Id="rId7" Type="http://schemas.openxmlformats.org/officeDocument/2006/relationships/oleObject" Target="../embeddings/oleObject288.bin"/><Relationship Id="rId69" Type="http://schemas.openxmlformats.org/officeDocument/2006/relationships/image" Target="../media/image290.wmf"/><Relationship Id="rId68" Type="http://schemas.openxmlformats.org/officeDocument/2006/relationships/oleObject" Target="../embeddings/oleObject323.bin"/><Relationship Id="rId67" Type="http://schemas.openxmlformats.org/officeDocument/2006/relationships/image" Target="../media/image289.wmf"/><Relationship Id="rId66" Type="http://schemas.openxmlformats.org/officeDocument/2006/relationships/oleObject" Target="../embeddings/oleObject322.bin"/><Relationship Id="rId65" Type="http://schemas.openxmlformats.org/officeDocument/2006/relationships/image" Target="../media/image288.wmf"/><Relationship Id="rId64" Type="http://schemas.openxmlformats.org/officeDocument/2006/relationships/oleObject" Target="../embeddings/oleObject321.bin"/><Relationship Id="rId63" Type="http://schemas.openxmlformats.org/officeDocument/2006/relationships/image" Target="../media/image287.wmf"/><Relationship Id="rId62" Type="http://schemas.openxmlformats.org/officeDocument/2006/relationships/oleObject" Target="../embeddings/oleObject320.bin"/><Relationship Id="rId61" Type="http://schemas.openxmlformats.org/officeDocument/2006/relationships/image" Target="../media/image286.wmf"/><Relationship Id="rId60" Type="http://schemas.openxmlformats.org/officeDocument/2006/relationships/oleObject" Target="../embeddings/oleObject319.bin"/><Relationship Id="rId6" Type="http://schemas.openxmlformats.org/officeDocument/2006/relationships/image" Target="../media/image263.wmf"/><Relationship Id="rId59" Type="http://schemas.openxmlformats.org/officeDocument/2006/relationships/image" Target="../media/image285.wmf"/><Relationship Id="rId58" Type="http://schemas.openxmlformats.org/officeDocument/2006/relationships/oleObject" Target="../embeddings/oleObject318.bin"/><Relationship Id="rId57" Type="http://schemas.openxmlformats.org/officeDocument/2006/relationships/oleObject" Target="../embeddings/oleObject317.bin"/><Relationship Id="rId56" Type="http://schemas.openxmlformats.org/officeDocument/2006/relationships/oleObject" Target="../embeddings/oleObject316.bin"/><Relationship Id="rId55" Type="http://schemas.openxmlformats.org/officeDocument/2006/relationships/image" Target="../media/image284.wmf"/><Relationship Id="rId54" Type="http://schemas.openxmlformats.org/officeDocument/2006/relationships/oleObject" Target="../embeddings/oleObject315.bin"/><Relationship Id="rId53" Type="http://schemas.openxmlformats.org/officeDocument/2006/relationships/image" Target="../media/image283.wmf"/><Relationship Id="rId52" Type="http://schemas.openxmlformats.org/officeDocument/2006/relationships/oleObject" Target="../embeddings/oleObject314.bin"/><Relationship Id="rId51" Type="http://schemas.openxmlformats.org/officeDocument/2006/relationships/oleObject" Target="../embeddings/oleObject313.bin"/><Relationship Id="rId50" Type="http://schemas.openxmlformats.org/officeDocument/2006/relationships/image" Target="../media/image282.wmf"/><Relationship Id="rId5" Type="http://schemas.openxmlformats.org/officeDocument/2006/relationships/oleObject" Target="../embeddings/oleObject287.bin"/><Relationship Id="rId49" Type="http://schemas.openxmlformats.org/officeDocument/2006/relationships/oleObject" Target="../embeddings/oleObject312.bin"/><Relationship Id="rId48" Type="http://schemas.openxmlformats.org/officeDocument/2006/relationships/oleObject" Target="../embeddings/oleObject311.bin"/><Relationship Id="rId47" Type="http://schemas.openxmlformats.org/officeDocument/2006/relationships/image" Target="../media/image281.wmf"/><Relationship Id="rId46" Type="http://schemas.openxmlformats.org/officeDocument/2006/relationships/oleObject" Target="../embeddings/oleObject310.bin"/><Relationship Id="rId45" Type="http://schemas.openxmlformats.org/officeDocument/2006/relationships/oleObject" Target="../embeddings/oleObject309.bin"/><Relationship Id="rId44" Type="http://schemas.openxmlformats.org/officeDocument/2006/relationships/image" Target="../media/image280.wmf"/><Relationship Id="rId43" Type="http://schemas.openxmlformats.org/officeDocument/2006/relationships/oleObject" Target="../embeddings/oleObject308.bin"/><Relationship Id="rId42" Type="http://schemas.openxmlformats.org/officeDocument/2006/relationships/image" Target="../media/image279.wmf"/><Relationship Id="rId41" Type="http://schemas.openxmlformats.org/officeDocument/2006/relationships/oleObject" Target="../embeddings/oleObject307.bin"/><Relationship Id="rId40" Type="http://schemas.openxmlformats.org/officeDocument/2006/relationships/oleObject" Target="../embeddings/oleObject306.bin"/><Relationship Id="rId4" Type="http://schemas.openxmlformats.org/officeDocument/2006/relationships/image" Target="../media/image262.wmf"/><Relationship Id="rId39" Type="http://schemas.openxmlformats.org/officeDocument/2006/relationships/image" Target="../media/image278.wmf"/><Relationship Id="rId38" Type="http://schemas.openxmlformats.org/officeDocument/2006/relationships/oleObject" Target="../embeddings/oleObject305.bin"/><Relationship Id="rId37" Type="http://schemas.openxmlformats.org/officeDocument/2006/relationships/image" Target="../media/image277.wmf"/><Relationship Id="rId36" Type="http://schemas.openxmlformats.org/officeDocument/2006/relationships/oleObject" Target="../embeddings/oleObject304.bin"/><Relationship Id="rId35" Type="http://schemas.openxmlformats.org/officeDocument/2006/relationships/image" Target="../media/image276.wmf"/><Relationship Id="rId34" Type="http://schemas.openxmlformats.org/officeDocument/2006/relationships/oleObject" Target="../embeddings/oleObject303.bin"/><Relationship Id="rId33" Type="http://schemas.openxmlformats.org/officeDocument/2006/relationships/image" Target="../media/image275.wmf"/><Relationship Id="rId32" Type="http://schemas.openxmlformats.org/officeDocument/2006/relationships/oleObject" Target="../embeddings/oleObject302.bin"/><Relationship Id="rId31" Type="http://schemas.openxmlformats.org/officeDocument/2006/relationships/image" Target="../media/image274.wmf"/><Relationship Id="rId30" Type="http://schemas.openxmlformats.org/officeDocument/2006/relationships/oleObject" Target="../embeddings/oleObject301.bin"/><Relationship Id="rId3" Type="http://schemas.openxmlformats.org/officeDocument/2006/relationships/oleObject" Target="../embeddings/oleObject286.bin"/><Relationship Id="rId29" Type="http://schemas.openxmlformats.org/officeDocument/2006/relationships/image" Target="../media/image273.wmf"/><Relationship Id="rId28" Type="http://schemas.openxmlformats.org/officeDocument/2006/relationships/oleObject" Target="../embeddings/oleObject300.bin"/><Relationship Id="rId27" Type="http://schemas.openxmlformats.org/officeDocument/2006/relationships/image" Target="../media/image272.wmf"/><Relationship Id="rId26" Type="http://schemas.openxmlformats.org/officeDocument/2006/relationships/oleObject" Target="../embeddings/oleObject299.bin"/><Relationship Id="rId25" Type="http://schemas.openxmlformats.org/officeDocument/2006/relationships/image" Target="../media/image271.wmf"/><Relationship Id="rId24" Type="http://schemas.openxmlformats.org/officeDocument/2006/relationships/oleObject" Target="../embeddings/oleObject298.bin"/><Relationship Id="rId23" Type="http://schemas.openxmlformats.org/officeDocument/2006/relationships/image" Target="../media/image270.wmf"/><Relationship Id="rId22" Type="http://schemas.openxmlformats.org/officeDocument/2006/relationships/oleObject" Target="../embeddings/oleObject297.bin"/><Relationship Id="rId21" Type="http://schemas.openxmlformats.org/officeDocument/2006/relationships/oleObject" Target="../embeddings/oleObject296.bin"/><Relationship Id="rId20" Type="http://schemas.openxmlformats.org/officeDocument/2006/relationships/image" Target="../media/image269.wmf"/><Relationship Id="rId2" Type="http://schemas.openxmlformats.org/officeDocument/2006/relationships/image" Target="../media/image261.wmf"/><Relationship Id="rId19" Type="http://schemas.openxmlformats.org/officeDocument/2006/relationships/oleObject" Target="../embeddings/oleObject295.bin"/><Relationship Id="rId18" Type="http://schemas.openxmlformats.org/officeDocument/2006/relationships/oleObject" Target="../embeddings/oleObject294.bin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268.wmf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267.wmf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266.wmf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28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8.w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296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295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32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33.bin"/><Relationship Id="rId2" Type="http://schemas.openxmlformats.org/officeDocument/2006/relationships/image" Target="../media/image299.wmf"/><Relationship Id="rId15" Type="http://schemas.openxmlformats.org/officeDocument/2006/relationships/notesSlide" Target="../notesSlides/notesSlide15.xml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32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05.wmf"/><Relationship Id="rId1" Type="http://schemas.openxmlformats.org/officeDocument/2006/relationships/oleObject" Target="../embeddings/oleObject33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4.bin"/><Relationship Id="rId8" Type="http://schemas.openxmlformats.org/officeDocument/2006/relationships/image" Target="../media/image310.wmf"/><Relationship Id="rId7" Type="http://schemas.openxmlformats.org/officeDocument/2006/relationships/oleObject" Target="../embeddings/oleObject343.bin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308.wmf"/><Relationship Id="rId3" Type="http://schemas.openxmlformats.org/officeDocument/2006/relationships/oleObject" Target="../embeddings/oleObject341.bin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17.wmf"/><Relationship Id="rId21" Type="http://schemas.openxmlformats.org/officeDocument/2006/relationships/oleObject" Target="../embeddings/oleObject350.bin"/><Relationship Id="rId20" Type="http://schemas.openxmlformats.org/officeDocument/2006/relationships/image" Target="../media/image316.wmf"/><Relationship Id="rId2" Type="http://schemas.openxmlformats.org/officeDocument/2006/relationships/image" Target="../media/image307.wmf"/><Relationship Id="rId19" Type="http://schemas.openxmlformats.org/officeDocument/2006/relationships/oleObject" Target="../embeddings/oleObject349.bin"/><Relationship Id="rId18" Type="http://schemas.openxmlformats.org/officeDocument/2006/relationships/image" Target="../media/image315.wmf"/><Relationship Id="rId17" Type="http://schemas.openxmlformats.org/officeDocument/2006/relationships/oleObject" Target="../embeddings/oleObject348.bin"/><Relationship Id="rId16" Type="http://schemas.openxmlformats.org/officeDocument/2006/relationships/image" Target="../media/image314.wmf"/><Relationship Id="rId15" Type="http://schemas.openxmlformats.org/officeDocument/2006/relationships/oleObject" Target="../embeddings/oleObject347.bin"/><Relationship Id="rId14" Type="http://schemas.openxmlformats.org/officeDocument/2006/relationships/image" Target="../media/image313.wmf"/><Relationship Id="rId13" Type="http://schemas.openxmlformats.org/officeDocument/2006/relationships/oleObject" Target="../embeddings/oleObject346.bin"/><Relationship Id="rId12" Type="http://schemas.openxmlformats.org/officeDocument/2006/relationships/image" Target="../media/image312.wmf"/><Relationship Id="rId11" Type="http://schemas.openxmlformats.org/officeDocument/2006/relationships/oleObject" Target="../embeddings/oleObject345.bin"/><Relationship Id="rId10" Type="http://schemas.openxmlformats.org/officeDocument/2006/relationships/image" Target="../media/image311.wmf"/><Relationship Id="rId1" Type="http://schemas.openxmlformats.org/officeDocument/2006/relationships/oleObject" Target="../embeddings/oleObject34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21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19.wmf"/><Relationship Id="rId3" Type="http://schemas.openxmlformats.org/officeDocument/2006/relationships/oleObject" Target="../embeddings/oleObject352.bin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30.wmf"/><Relationship Id="rId25" Type="http://schemas.openxmlformats.org/officeDocument/2006/relationships/oleObject" Target="../embeddings/oleObject363.bin"/><Relationship Id="rId24" Type="http://schemas.openxmlformats.org/officeDocument/2006/relationships/image" Target="../media/image329.wmf"/><Relationship Id="rId23" Type="http://schemas.openxmlformats.org/officeDocument/2006/relationships/oleObject" Target="../embeddings/oleObject362.bin"/><Relationship Id="rId22" Type="http://schemas.openxmlformats.org/officeDocument/2006/relationships/image" Target="../media/image328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27.wmf"/><Relationship Id="rId2" Type="http://schemas.openxmlformats.org/officeDocument/2006/relationships/image" Target="../media/image318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26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25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24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23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22.wmf"/><Relationship Id="rId1" Type="http://schemas.openxmlformats.org/officeDocument/2006/relationships/oleObject" Target="../embeddings/oleObject35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367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66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65.bin"/><Relationship Id="rId2" Type="http://schemas.openxmlformats.org/officeDocument/2006/relationships/image" Target="../media/image331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36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70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69.bin"/><Relationship Id="rId2" Type="http://schemas.openxmlformats.org/officeDocument/2006/relationships/image" Target="../media/image335.wmf"/><Relationship Id="rId1" Type="http://schemas.openxmlformats.org/officeDocument/2006/relationships/oleObject" Target="../embeddings/oleObject36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5.bin"/><Relationship Id="rId8" Type="http://schemas.openxmlformats.org/officeDocument/2006/relationships/image" Target="../media/image341.wmf"/><Relationship Id="rId7" Type="http://schemas.openxmlformats.org/officeDocument/2006/relationships/oleObject" Target="../embeddings/oleObject374.bin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339.wmf"/><Relationship Id="rId3" Type="http://schemas.openxmlformats.org/officeDocument/2006/relationships/oleObject" Target="../embeddings/oleObject372.bin"/><Relationship Id="rId2" Type="http://schemas.openxmlformats.org/officeDocument/2006/relationships/image" Target="../media/image338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44.wmf"/><Relationship Id="rId13" Type="http://schemas.openxmlformats.org/officeDocument/2006/relationships/oleObject" Target="../embeddings/oleObject377.bin"/><Relationship Id="rId12" Type="http://schemas.openxmlformats.org/officeDocument/2006/relationships/image" Target="../media/image343.wmf"/><Relationship Id="rId11" Type="http://schemas.openxmlformats.org/officeDocument/2006/relationships/oleObject" Target="../embeddings/oleObject376.bin"/><Relationship Id="rId10" Type="http://schemas.openxmlformats.org/officeDocument/2006/relationships/image" Target="../media/image342.wmf"/><Relationship Id="rId1" Type="http://schemas.openxmlformats.org/officeDocument/2006/relationships/oleObject" Target="../embeddings/oleObject37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0" Type="http://schemas.openxmlformats.org/officeDocument/2006/relationships/vmlDrawing" Target="../drawings/vmlDrawing2.vml"/><Relationship Id="rId4" Type="http://schemas.openxmlformats.org/officeDocument/2006/relationships/image" Target="../media/image5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1.wmf"/><Relationship Id="rId37" Type="http://schemas.openxmlformats.org/officeDocument/2006/relationships/oleObject" Target="../embeddings/oleObject22.bin"/><Relationship Id="rId36" Type="http://schemas.openxmlformats.org/officeDocument/2006/relationships/oleObject" Target="../embeddings/oleObject21.bin"/><Relationship Id="rId35" Type="http://schemas.openxmlformats.org/officeDocument/2006/relationships/oleObject" Target="../embeddings/oleObject20.bin"/><Relationship Id="rId34" Type="http://schemas.openxmlformats.org/officeDocument/2006/relationships/image" Target="../media/image20.wmf"/><Relationship Id="rId33" Type="http://schemas.openxmlformats.org/officeDocument/2006/relationships/oleObject" Target="../embeddings/oleObject19.bin"/><Relationship Id="rId32" Type="http://schemas.openxmlformats.org/officeDocument/2006/relationships/image" Target="../media/image19.wmf"/><Relationship Id="rId31" Type="http://schemas.openxmlformats.org/officeDocument/2006/relationships/oleObject" Target="../embeddings/oleObject18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29" Type="http://schemas.openxmlformats.org/officeDocument/2006/relationships/oleObject" Target="../embeddings/oleObject17.bin"/><Relationship Id="rId28" Type="http://schemas.openxmlformats.org/officeDocument/2006/relationships/image" Target="../media/image17.wmf"/><Relationship Id="rId27" Type="http://schemas.openxmlformats.org/officeDocument/2006/relationships/oleObject" Target="../embeddings/oleObject16.bin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15.w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3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4.wmf"/><Relationship Id="rId56" Type="http://schemas.openxmlformats.org/officeDocument/2006/relationships/vmlDrawing" Target="../drawings/vmlDrawing3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40.wmf"/><Relationship Id="rId53" Type="http://schemas.openxmlformats.org/officeDocument/2006/relationships/oleObject" Target="../embeddings/oleObject49.bin"/><Relationship Id="rId52" Type="http://schemas.openxmlformats.org/officeDocument/2006/relationships/image" Target="../media/image39.wmf"/><Relationship Id="rId51" Type="http://schemas.openxmlformats.org/officeDocument/2006/relationships/oleObject" Target="../embeddings/oleObject48.bin"/><Relationship Id="rId50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9" Type="http://schemas.openxmlformats.org/officeDocument/2006/relationships/oleObject" Target="../embeddings/oleObject47.bin"/><Relationship Id="rId48" Type="http://schemas.openxmlformats.org/officeDocument/2006/relationships/image" Target="../media/image37.wmf"/><Relationship Id="rId47" Type="http://schemas.openxmlformats.org/officeDocument/2006/relationships/oleObject" Target="../embeddings/oleObject46.bin"/><Relationship Id="rId46" Type="http://schemas.openxmlformats.org/officeDocument/2006/relationships/image" Target="../media/image36.wmf"/><Relationship Id="rId45" Type="http://schemas.openxmlformats.org/officeDocument/2006/relationships/oleObject" Target="../embeddings/oleObject45.bin"/><Relationship Id="rId44" Type="http://schemas.openxmlformats.org/officeDocument/2006/relationships/image" Target="../media/image35.wmf"/><Relationship Id="rId43" Type="http://schemas.openxmlformats.org/officeDocument/2006/relationships/oleObject" Target="../embeddings/oleObject44.bin"/><Relationship Id="rId42" Type="http://schemas.openxmlformats.org/officeDocument/2006/relationships/image" Target="../media/image34.wmf"/><Relationship Id="rId41" Type="http://schemas.openxmlformats.org/officeDocument/2006/relationships/oleObject" Target="../embeddings/oleObject43.bin"/><Relationship Id="rId40" Type="http://schemas.openxmlformats.org/officeDocument/2006/relationships/image" Target="../media/image33.wmf"/><Relationship Id="rId4" Type="http://schemas.openxmlformats.org/officeDocument/2006/relationships/image" Target="../media/image23.wmf"/><Relationship Id="rId39" Type="http://schemas.openxmlformats.org/officeDocument/2006/relationships/oleObject" Target="../embeddings/oleObject42.bin"/><Relationship Id="rId38" Type="http://schemas.openxmlformats.org/officeDocument/2006/relationships/image" Target="../media/image32.w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31.w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30.w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27.w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12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44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50.bin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8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56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63.bin"/><Relationship Id="rId30" Type="http://schemas.openxmlformats.org/officeDocument/2006/relationships/notesSlide" Target="../notesSlides/notesSlide3.xml"/><Relationship Id="rId3" Type="http://schemas.openxmlformats.org/officeDocument/2006/relationships/image" Target="../media/image54.wmf"/><Relationship Id="rId29" Type="http://schemas.openxmlformats.org/officeDocument/2006/relationships/vmlDrawing" Target="../drawings/vmlDrawing6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66.wmf"/><Relationship Id="rId26" Type="http://schemas.openxmlformats.org/officeDocument/2006/relationships/oleObject" Target="../embeddings/oleObject74.bin"/><Relationship Id="rId25" Type="http://schemas.openxmlformats.org/officeDocument/2006/relationships/image" Target="../media/image65.wmf"/><Relationship Id="rId24" Type="http://schemas.openxmlformats.org/officeDocument/2006/relationships/oleObject" Target="../embeddings/oleObject73.bin"/><Relationship Id="rId23" Type="http://schemas.openxmlformats.org/officeDocument/2006/relationships/image" Target="../media/image64.wmf"/><Relationship Id="rId22" Type="http://schemas.openxmlformats.org/officeDocument/2006/relationships/oleObject" Target="../embeddings/oleObject72.bin"/><Relationship Id="rId21" Type="http://schemas.openxmlformats.org/officeDocument/2006/relationships/image" Target="../media/image63.wmf"/><Relationship Id="rId20" Type="http://schemas.openxmlformats.org/officeDocument/2006/relationships/oleObject" Target="../embeddings/oleObject71.bin"/><Relationship Id="rId2" Type="http://schemas.openxmlformats.org/officeDocument/2006/relationships/oleObject" Target="../embeddings/oleObject62.bin"/><Relationship Id="rId19" Type="http://schemas.openxmlformats.org/officeDocument/2006/relationships/image" Target="../media/image62.wmf"/><Relationship Id="rId18" Type="http://schemas.openxmlformats.org/officeDocument/2006/relationships/oleObject" Target="../embeddings/oleObject70.bin"/><Relationship Id="rId17" Type="http://schemas.openxmlformats.org/officeDocument/2006/relationships/image" Target="../media/image61.wmf"/><Relationship Id="rId16" Type="http://schemas.openxmlformats.org/officeDocument/2006/relationships/oleObject" Target="../embeddings/oleObject69.bin"/><Relationship Id="rId15" Type="http://schemas.openxmlformats.org/officeDocument/2006/relationships/image" Target="../media/image60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66.bin"/><Relationship Id="rId1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7.bin"/><Relationship Id="rId41" Type="http://schemas.openxmlformats.org/officeDocument/2006/relationships/notesSlide" Target="../notesSlides/notesSlide4.xml"/><Relationship Id="rId40" Type="http://schemas.openxmlformats.org/officeDocument/2006/relationships/vmlDrawing" Target="../drawings/vmlDrawing7.vml"/><Relationship Id="rId4" Type="http://schemas.openxmlformats.org/officeDocument/2006/relationships/image" Target="../media/image68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85.wmf"/><Relationship Id="rId37" Type="http://schemas.openxmlformats.org/officeDocument/2006/relationships/oleObject" Target="../embeddings/oleObject93.bin"/><Relationship Id="rId36" Type="http://schemas.openxmlformats.org/officeDocument/2006/relationships/image" Target="../media/image84.wmf"/><Relationship Id="rId35" Type="http://schemas.openxmlformats.org/officeDocument/2006/relationships/oleObject" Target="../embeddings/oleObject92.bin"/><Relationship Id="rId34" Type="http://schemas.openxmlformats.org/officeDocument/2006/relationships/image" Target="../media/image83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82.wmf"/><Relationship Id="rId31" Type="http://schemas.openxmlformats.org/officeDocument/2006/relationships/oleObject" Target="../embeddings/oleObject90.bin"/><Relationship Id="rId30" Type="http://schemas.openxmlformats.org/officeDocument/2006/relationships/image" Target="../media/image81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89.bin"/><Relationship Id="rId28" Type="http://schemas.openxmlformats.org/officeDocument/2006/relationships/image" Target="../media/image80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79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76.wmf"/><Relationship Id="rId2" Type="http://schemas.openxmlformats.org/officeDocument/2006/relationships/image" Target="../media/image67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TextBox 4"/>
          <p:cNvSpPr txBox="1"/>
          <p:nvPr/>
        </p:nvSpPr>
        <p:spPr>
          <a:xfrm>
            <a:off x="5429250" y="5500688"/>
            <a:ext cx="31432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北京邮电大学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理学院物理系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56003" name="图片 9" descr="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04" name="棱台 256003"/>
          <p:cNvSpPr/>
          <p:nvPr/>
        </p:nvSpPr>
        <p:spPr>
          <a:xfrm>
            <a:off x="1403350" y="3068638"/>
            <a:ext cx="6767513" cy="914400"/>
          </a:xfrm>
          <a:prstGeom prst="bevel">
            <a:avLst>
              <a:gd name="adj" fmla="val 12500"/>
            </a:avLst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4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  功和能</a:t>
            </a:r>
            <a:endParaRPr lang="zh-CN" altLang="en-US" sz="4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文本框 175105"/>
          <p:cNvSpPr txBox="1"/>
          <p:nvPr/>
        </p:nvSpPr>
        <p:spPr>
          <a:xfrm>
            <a:off x="252413" y="1901825"/>
            <a:ext cx="4360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顺时针，角位移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d</a:t>
            </a:r>
            <a:r>
              <a:rPr lang="en-US" altLang="zh-CN" sz="2800" b="1" i="1" err="1">
                <a:latin typeface="Symbol" panose="05050102010706020507" pitchFamily="18" charset="2"/>
                <a:ea typeface="方正楷体_GB2312" panose="02000000000000000000" charset="-122"/>
              </a:rPr>
              <a:t>q</a:t>
            </a:r>
            <a:r>
              <a:rPr lang="en-US" altLang="zh-CN" sz="2800" b="1">
                <a:latin typeface="Symbol" panose="05050102010706020507" pitchFamily="18" charset="2"/>
                <a:ea typeface="方正楷体_GB2312" panose="02000000000000000000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&lt;0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5107" name="对象 175106"/>
          <p:cNvGraphicFramePr/>
          <p:nvPr/>
        </p:nvGraphicFramePr>
        <p:xfrm>
          <a:off x="323850" y="1268413"/>
          <a:ext cx="15843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219200" imgH="279400" progId="Equation.3">
                  <p:embed/>
                </p:oleObj>
              </mc:Choice>
              <mc:Fallback>
                <p:oleObj name="" r:id="rId1" imgW="1219200" imgH="279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268413"/>
                        <a:ext cx="158432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对象 175107"/>
          <p:cNvGraphicFramePr/>
          <p:nvPr/>
        </p:nvGraphicFramePr>
        <p:xfrm>
          <a:off x="355600" y="2636838"/>
          <a:ext cx="5584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2144395" imgH="355600" progId="Equation.DSMT4">
                  <p:embed/>
                </p:oleObj>
              </mc:Choice>
              <mc:Fallback>
                <p:oleObj name="" r:id="rId3" imgW="2144395" imgH="355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2636838"/>
                        <a:ext cx="558482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对象 175108"/>
          <p:cNvGraphicFramePr/>
          <p:nvPr/>
        </p:nvGraphicFramePr>
        <p:xfrm>
          <a:off x="323850" y="5516563"/>
          <a:ext cx="41036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3326130" imgH="723900" progId="Equation.3">
                  <p:embed/>
                </p:oleObj>
              </mc:Choice>
              <mc:Fallback>
                <p:oleObj name="" r:id="rId5" imgW="3326130" imgH="723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5516563"/>
                        <a:ext cx="4103688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对象 175109"/>
          <p:cNvGraphicFramePr/>
          <p:nvPr/>
        </p:nvGraphicFramePr>
        <p:xfrm>
          <a:off x="5219700" y="5734050"/>
          <a:ext cx="3455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933700" imgH="419100" progId="Equation.3">
                  <p:embed/>
                </p:oleObj>
              </mc:Choice>
              <mc:Fallback>
                <p:oleObj name="" r:id="rId7" imgW="2933700" imgH="419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700" y="5734050"/>
                        <a:ext cx="345598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11" name="组合 175110"/>
          <p:cNvGrpSpPr/>
          <p:nvPr/>
        </p:nvGrpSpPr>
        <p:grpSpPr>
          <a:xfrm>
            <a:off x="5545138" y="188913"/>
            <a:ext cx="3348037" cy="2447925"/>
            <a:chOff x="3515" y="709"/>
            <a:chExt cx="2109" cy="1542"/>
          </a:xfrm>
        </p:grpSpPr>
        <p:sp>
          <p:nvSpPr>
            <p:cNvPr id="175112" name="矩形 175111"/>
            <p:cNvSpPr/>
            <p:nvPr/>
          </p:nvSpPr>
          <p:spPr>
            <a:xfrm>
              <a:off x="3515" y="709"/>
              <a:ext cx="2109" cy="1542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grpSp>
          <p:nvGrpSpPr>
            <p:cNvPr id="175113" name="组合 175112"/>
            <p:cNvGrpSpPr/>
            <p:nvPr/>
          </p:nvGrpSpPr>
          <p:grpSpPr>
            <a:xfrm>
              <a:off x="4325" y="821"/>
              <a:ext cx="1109" cy="1243"/>
              <a:chOff x="805" y="906"/>
              <a:chExt cx="1109" cy="1243"/>
            </a:xfrm>
          </p:grpSpPr>
          <p:grpSp>
            <p:nvGrpSpPr>
              <p:cNvPr id="175114" name="组合 175113"/>
              <p:cNvGrpSpPr/>
              <p:nvPr/>
            </p:nvGrpSpPr>
            <p:grpSpPr>
              <a:xfrm>
                <a:off x="1167" y="1007"/>
                <a:ext cx="463" cy="1142"/>
                <a:chOff x="1167" y="1007"/>
                <a:chExt cx="463" cy="1142"/>
              </a:xfrm>
            </p:grpSpPr>
            <p:sp>
              <p:nvSpPr>
                <p:cNvPr id="175115" name="直接连接符 175114"/>
                <p:cNvSpPr>
                  <a:spLocks noChangeAspect="1"/>
                </p:cNvSpPr>
                <p:nvPr/>
              </p:nvSpPr>
              <p:spPr>
                <a:xfrm>
                  <a:off x="1206" y="1007"/>
                  <a:ext cx="380" cy="1005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16" name="椭圆 175115"/>
                <p:cNvSpPr>
                  <a:spLocks noChangeAspect="1"/>
                </p:cNvSpPr>
                <p:nvPr/>
              </p:nvSpPr>
              <p:spPr>
                <a:xfrm>
                  <a:off x="1559" y="1996"/>
                  <a:ext cx="71" cy="72"/>
                </a:xfrm>
                <a:prstGeom prst="ellipse">
                  <a:avLst/>
                </a:prstGeom>
                <a:solidFill>
                  <a:srgbClr val="FF0000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5117" name="椭圆 175116"/>
                <p:cNvSpPr>
                  <a:spLocks noChangeAspect="1"/>
                </p:cNvSpPr>
                <p:nvPr/>
              </p:nvSpPr>
              <p:spPr>
                <a:xfrm>
                  <a:off x="1167" y="2078"/>
                  <a:ext cx="72" cy="71"/>
                </a:xfrm>
                <a:prstGeom prst="ellipse">
                  <a:avLst/>
                </a:prstGeom>
                <a:solidFill>
                  <a:srgbClr val="FF0000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75118" name="任意多边形 175117"/>
              <p:cNvSpPr>
                <a:spLocks noChangeAspect="1"/>
              </p:cNvSpPr>
              <p:nvPr/>
            </p:nvSpPr>
            <p:spPr>
              <a:xfrm rot="-204530">
                <a:off x="805" y="906"/>
                <a:ext cx="1109" cy="1201"/>
              </a:xfrm>
              <a:custGeom>
                <a:avLst/>
                <a:gdLst>
                  <a:gd name="txL" fmla="*/ 0 w 22967"/>
                  <a:gd name="txT" fmla="*/ 0 h 21600"/>
                  <a:gd name="txR" fmla="*/ 22967 w 22967"/>
                  <a:gd name="txB" fmla="*/ 21600 h 21600"/>
                </a:gdLst>
                <a:ahLst/>
                <a:cxnLst>
                  <a:cxn ang="0">
                    <a:pos x="22966" y="17032"/>
                  </a:cxn>
                  <a:cxn ang="180">
                    <a:pos x="0" y="19307"/>
                  </a:cxn>
                  <a:cxn ang="270">
                    <a:pos x="9684" y="0"/>
                  </a:cxn>
                </a:cxnLst>
                <a:rect l="txL" t="txT" r="txR" b="txB"/>
                <a:pathLst>
                  <a:path w="22967" h="21600" fill="none">
                    <a:moveTo>
                      <a:pt x="22966" y="17032"/>
                    </a:moveTo>
                    <a:arcTo wR="21600" hR="21600" stAng="-18476882" swAng="3875127"/>
                  </a:path>
                  <a:path w="22967" h="21600" stroke="0">
                    <a:moveTo>
                      <a:pt x="22966" y="17032"/>
                    </a:moveTo>
                    <a:arcTo wR="21600" hR="21600" stAng="-18476882" swAng="3875127"/>
                    <a:lnTo>
                      <a:pt x="9684" y="0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0000"/>
                </a:solidFill>
                <a:prstDash val="dash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5119" name="组合 175118"/>
            <p:cNvGrpSpPr/>
            <p:nvPr/>
          </p:nvGrpSpPr>
          <p:grpSpPr>
            <a:xfrm>
              <a:off x="4726" y="1326"/>
              <a:ext cx="149" cy="199"/>
              <a:chOff x="1206" y="1411"/>
              <a:chExt cx="149" cy="199"/>
            </a:xfrm>
          </p:grpSpPr>
          <p:sp>
            <p:nvSpPr>
              <p:cNvPr id="175120" name="任意多边形 175119"/>
              <p:cNvSpPr>
                <a:spLocks noChangeAspect="1"/>
              </p:cNvSpPr>
              <p:nvPr/>
            </p:nvSpPr>
            <p:spPr>
              <a:xfrm>
                <a:off x="1206" y="1411"/>
                <a:ext cx="147" cy="25"/>
              </a:xfrm>
              <a:custGeom>
                <a:avLst/>
                <a:gdLst/>
                <a:ahLst/>
                <a:cxnLst/>
                <a:pathLst>
                  <a:path w="12" h="2">
                    <a:moveTo>
                      <a:pt x="12" y="0"/>
                    </a:moveTo>
                    <a:cubicBezTo>
                      <a:pt x="10" y="1"/>
                      <a:pt x="7" y="2"/>
                      <a:pt x="4" y="2"/>
                    </a:cubicBezTo>
                    <a:cubicBezTo>
                      <a:pt x="2" y="2"/>
                      <a:pt x="1" y="2"/>
                      <a:pt x="0" y="2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5121" name="对象 175120"/>
              <p:cNvGraphicFramePr>
                <a:graphicFrameLocks noChangeAspect="1"/>
              </p:cNvGraphicFramePr>
              <p:nvPr/>
            </p:nvGraphicFramePr>
            <p:xfrm>
              <a:off x="1259" y="1478"/>
              <a:ext cx="96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9" imgW="241300" imgH="330200" progId="Equation.3">
                      <p:embed/>
                    </p:oleObj>
                  </mc:Choice>
                  <mc:Fallback>
                    <p:oleObj name="" r:id="rId9" imgW="241300" imgH="33020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59" y="1478"/>
                            <a:ext cx="96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5122" name="组合 175121"/>
            <p:cNvGrpSpPr/>
            <p:nvPr/>
          </p:nvGrpSpPr>
          <p:grpSpPr>
            <a:xfrm>
              <a:off x="4726" y="930"/>
              <a:ext cx="250" cy="1070"/>
              <a:chOff x="1206" y="1015"/>
              <a:chExt cx="250" cy="1070"/>
            </a:xfrm>
          </p:grpSpPr>
          <p:sp>
            <p:nvSpPr>
              <p:cNvPr id="175123" name="直接连接符 175122"/>
              <p:cNvSpPr>
                <a:spLocks noChangeAspect="1"/>
              </p:cNvSpPr>
              <p:nvPr/>
            </p:nvSpPr>
            <p:spPr>
              <a:xfrm flipV="1">
                <a:off x="1206" y="1015"/>
                <a:ext cx="2" cy="1070"/>
              </a:xfrm>
              <a:prstGeom prst="line">
                <a:avLst/>
              </a:prstGeom>
              <a:ln w="28575" cap="flat" cmpd="sng">
                <a:solidFill>
                  <a:srgbClr val="00FFCC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5124" name="任意多边形 175123"/>
              <p:cNvSpPr>
                <a:spLocks noChangeAspect="1"/>
              </p:cNvSpPr>
              <p:nvPr/>
            </p:nvSpPr>
            <p:spPr>
              <a:xfrm>
                <a:off x="1206" y="1228"/>
                <a:ext cx="184" cy="73"/>
              </a:xfrm>
              <a:custGeom>
                <a:avLst/>
                <a:gdLst/>
                <a:ahLst/>
                <a:cxnLst/>
                <a:pathLst>
                  <a:path w="15" h="6">
                    <a:moveTo>
                      <a:pt x="15" y="0"/>
                    </a:moveTo>
                    <a:cubicBezTo>
                      <a:pt x="11" y="4"/>
                      <a:pt x="5" y="6"/>
                      <a:pt x="0" y="6"/>
                    </a:cubicBezTo>
                  </a:path>
                </a:pathLst>
              </a:custGeom>
              <a:noFill/>
              <a:ln w="28575" cap="flat" cmpd="sng">
                <a:solidFill>
                  <a:srgbClr val="00CC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5125" name="对象 175124"/>
              <p:cNvGraphicFramePr>
                <a:graphicFrameLocks noChangeAspect="1"/>
              </p:cNvGraphicFramePr>
              <p:nvPr/>
            </p:nvGraphicFramePr>
            <p:xfrm>
              <a:off x="1324" y="1256"/>
              <a:ext cx="13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11" imgW="330200" imgH="457200" progId="Equation.3">
                      <p:embed/>
                    </p:oleObj>
                  </mc:Choice>
                  <mc:Fallback>
                    <p:oleObj name="" r:id="rId11" imgW="330200" imgH="4572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324" y="1256"/>
                            <a:ext cx="132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5126" name="组合 175125"/>
            <p:cNvGrpSpPr/>
            <p:nvPr/>
          </p:nvGrpSpPr>
          <p:grpSpPr>
            <a:xfrm>
              <a:off x="4886" y="1962"/>
              <a:ext cx="313" cy="214"/>
              <a:chOff x="1366" y="2047"/>
              <a:chExt cx="313" cy="214"/>
            </a:xfrm>
          </p:grpSpPr>
          <p:grpSp>
            <p:nvGrpSpPr>
              <p:cNvPr id="175127" name="组合 175126"/>
              <p:cNvGrpSpPr>
                <a:grpSpLocks noChangeAspect="1"/>
              </p:cNvGrpSpPr>
              <p:nvPr/>
            </p:nvGrpSpPr>
            <p:grpSpPr>
              <a:xfrm>
                <a:off x="1366" y="2047"/>
                <a:ext cx="223" cy="214"/>
                <a:chOff x="1688" y="2704"/>
                <a:chExt cx="352" cy="337"/>
              </a:xfrm>
            </p:grpSpPr>
            <p:sp>
              <p:nvSpPr>
                <p:cNvPr id="175128" name="直接连接符 175127"/>
                <p:cNvSpPr>
                  <a:spLocks noChangeAspect="1"/>
                </p:cNvSpPr>
                <p:nvPr/>
              </p:nvSpPr>
              <p:spPr>
                <a:xfrm flipH="1">
                  <a:off x="1688" y="2704"/>
                  <a:ext cx="352" cy="184"/>
                </a:xfrm>
                <a:prstGeom prst="line">
                  <a:avLst/>
                </a:prstGeom>
                <a:ln w="38100" cap="flat" cmpd="sng">
                  <a:solidFill>
                    <a:srgbClr val="FFFF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75129" name="对象 175128"/>
                <p:cNvGraphicFramePr>
                  <a:graphicFrameLocks noChangeAspect="1"/>
                </p:cNvGraphicFramePr>
                <p:nvPr/>
              </p:nvGraphicFramePr>
              <p:xfrm>
                <a:off x="1802" y="2851"/>
                <a:ext cx="153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5" name="" r:id="rId13" imgW="241300" imgH="304800" progId="Equation.3">
                        <p:embed/>
                      </p:oleObj>
                    </mc:Choice>
                    <mc:Fallback>
                      <p:oleObj name="" r:id="rId13" imgW="241300" imgH="304800" progId="Equation.3">
                        <p:embed/>
                        <p:pic>
                          <p:nvPicPr>
                            <p:cNvPr id="0" name="图片 3174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02" y="2851"/>
                              <a:ext cx="153" cy="19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5130" name="对象 175129"/>
              <p:cNvGraphicFramePr>
                <a:graphicFrameLocks noChangeAspect="1"/>
              </p:cNvGraphicFramePr>
              <p:nvPr/>
            </p:nvGraphicFramePr>
            <p:xfrm>
              <a:off x="1588" y="2102"/>
              <a:ext cx="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15" imgW="228600" imgH="317500" progId="Equation.3">
                      <p:embed/>
                    </p:oleObj>
                  </mc:Choice>
                  <mc:Fallback>
                    <p:oleObj name="" r:id="rId15" imgW="228600" imgH="31750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88" y="2102"/>
                            <a:ext cx="91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5131" name="组合 175130"/>
            <p:cNvGrpSpPr/>
            <p:nvPr/>
          </p:nvGrpSpPr>
          <p:grpSpPr>
            <a:xfrm>
              <a:off x="4345" y="861"/>
              <a:ext cx="1197" cy="1084"/>
              <a:chOff x="825" y="946"/>
              <a:chExt cx="1197" cy="1084"/>
            </a:xfrm>
          </p:grpSpPr>
          <p:grpSp>
            <p:nvGrpSpPr>
              <p:cNvPr id="175132" name="组合 175131"/>
              <p:cNvGrpSpPr/>
              <p:nvPr/>
            </p:nvGrpSpPr>
            <p:grpSpPr>
              <a:xfrm>
                <a:off x="825" y="946"/>
                <a:ext cx="784" cy="63"/>
                <a:chOff x="825" y="946"/>
                <a:chExt cx="784" cy="63"/>
              </a:xfrm>
            </p:grpSpPr>
            <p:sp>
              <p:nvSpPr>
                <p:cNvPr id="175133" name="直接连接符 175132"/>
                <p:cNvSpPr>
                  <a:spLocks noChangeAspect="1"/>
                </p:cNvSpPr>
                <p:nvPr/>
              </p:nvSpPr>
              <p:spPr>
                <a:xfrm>
                  <a:off x="825" y="1007"/>
                  <a:ext cx="760" cy="2"/>
                </a:xfrm>
                <a:prstGeom prst="line">
                  <a:avLst/>
                </a:prstGeom>
                <a:ln w="38100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4" name="直接连接符 175133"/>
                <p:cNvSpPr>
                  <a:spLocks noChangeAspect="1"/>
                </p:cNvSpPr>
                <p:nvPr/>
              </p:nvSpPr>
              <p:spPr>
                <a:xfrm flipV="1">
                  <a:off x="1132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5" name="直接连接符 175134"/>
                <p:cNvSpPr>
                  <a:spLocks noChangeAspect="1"/>
                </p:cNvSpPr>
                <p:nvPr/>
              </p:nvSpPr>
              <p:spPr>
                <a:xfrm flipV="1">
                  <a:off x="1181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6" name="直接连接符 175135"/>
                <p:cNvSpPr>
                  <a:spLocks noChangeAspect="1"/>
                </p:cNvSpPr>
                <p:nvPr/>
              </p:nvSpPr>
              <p:spPr>
                <a:xfrm flipV="1">
                  <a:off x="948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7" name="直接连接符 175136"/>
                <p:cNvSpPr>
                  <a:spLocks noChangeAspect="1"/>
                </p:cNvSpPr>
                <p:nvPr/>
              </p:nvSpPr>
              <p:spPr>
                <a:xfrm flipV="1">
                  <a:off x="997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8" name="直接连接符 175137"/>
                <p:cNvSpPr>
                  <a:spLocks noChangeAspect="1"/>
                </p:cNvSpPr>
                <p:nvPr/>
              </p:nvSpPr>
              <p:spPr>
                <a:xfrm flipV="1">
                  <a:off x="1034" y="946"/>
                  <a:ext cx="61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39" name="直接连接符 175138"/>
                <p:cNvSpPr>
                  <a:spLocks noChangeAspect="1"/>
                </p:cNvSpPr>
                <p:nvPr/>
              </p:nvSpPr>
              <p:spPr>
                <a:xfrm flipV="1">
                  <a:off x="1083" y="946"/>
                  <a:ext cx="61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0" name="直接连接符 175139"/>
                <p:cNvSpPr>
                  <a:spLocks noChangeAspect="1"/>
                </p:cNvSpPr>
                <p:nvPr/>
              </p:nvSpPr>
              <p:spPr>
                <a:xfrm flipV="1">
                  <a:off x="850" y="946"/>
                  <a:ext cx="61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1" name="直接连接符 175140"/>
                <p:cNvSpPr>
                  <a:spLocks noChangeAspect="1"/>
                </p:cNvSpPr>
                <p:nvPr/>
              </p:nvSpPr>
              <p:spPr>
                <a:xfrm flipV="1">
                  <a:off x="899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2" name="直接连接符 175141"/>
                <p:cNvSpPr>
                  <a:spLocks noChangeAspect="1"/>
                </p:cNvSpPr>
                <p:nvPr/>
              </p:nvSpPr>
              <p:spPr>
                <a:xfrm flipV="1">
                  <a:off x="1512" y="946"/>
                  <a:ext cx="48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3" name="直接连接符 175142"/>
                <p:cNvSpPr>
                  <a:spLocks noChangeAspect="1"/>
                </p:cNvSpPr>
                <p:nvPr/>
              </p:nvSpPr>
              <p:spPr>
                <a:xfrm flipV="1">
                  <a:off x="1548" y="946"/>
                  <a:ext cx="61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4" name="直接连接符 175143"/>
                <p:cNvSpPr>
                  <a:spLocks noChangeAspect="1"/>
                </p:cNvSpPr>
                <p:nvPr/>
              </p:nvSpPr>
              <p:spPr>
                <a:xfrm flipV="1">
                  <a:off x="1315" y="946"/>
                  <a:ext cx="62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5" name="直接连接符 175144"/>
                <p:cNvSpPr>
                  <a:spLocks noChangeAspect="1"/>
                </p:cNvSpPr>
                <p:nvPr/>
              </p:nvSpPr>
              <p:spPr>
                <a:xfrm flipV="1">
                  <a:off x="1364" y="946"/>
                  <a:ext cx="62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6" name="直接连接符 175145"/>
                <p:cNvSpPr>
                  <a:spLocks noChangeAspect="1"/>
                </p:cNvSpPr>
                <p:nvPr/>
              </p:nvSpPr>
              <p:spPr>
                <a:xfrm flipV="1">
                  <a:off x="1413" y="946"/>
                  <a:ext cx="50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7" name="直接连接符 175146"/>
                <p:cNvSpPr>
                  <a:spLocks noChangeAspect="1"/>
                </p:cNvSpPr>
                <p:nvPr/>
              </p:nvSpPr>
              <p:spPr>
                <a:xfrm flipV="1">
                  <a:off x="1463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8" name="直接连接符 175147"/>
                <p:cNvSpPr>
                  <a:spLocks noChangeAspect="1"/>
                </p:cNvSpPr>
                <p:nvPr/>
              </p:nvSpPr>
              <p:spPr>
                <a:xfrm flipV="1">
                  <a:off x="1230" y="946"/>
                  <a:ext cx="49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5149" name="直接连接符 175148"/>
                <p:cNvSpPr>
                  <a:spLocks noChangeAspect="1"/>
                </p:cNvSpPr>
                <p:nvPr/>
              </p:nvSpPr>
              <p:spPr>
                <a:xfrm flipV="1">
                  <a:off x="1279" y="946"/>
                  <a:ext cx="48" cy="61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5150" name="组合 175149"/>
              <p:cNvGrpSpPr/>
              <p:nvPr/>
            </p:nvGrpSpPr>
            <p:grpSpPr>
              <a:xfrm>
                <a:off x="1206" y="1007"/>
                <a:ext cx="816" cy="1023"/>
                <a:chOff x="1206" y="1007"/>
                <a:chExt cx="816" cy="1023"/>
              </a:xfrm>
            </p:grpSpPr>
            <p:sp>
              <p:nvSpPr>
                <p:cNvPr id="175151" name="直接连接符 175150"/>
                <p:cNvSpPr>
                  <a:spLocks noChangeAspect="1"/>
                </p:cNvSpPr>
                <p:nvPr/>
              </p:nvSpPr>
              <p:spPr>
                <a:xfrm>
                  <a:off x="1206" y="1007"/>
                  <a:ext cx="698" cy="820"/>
                </a:xfrm>
                <a:prstGeom prst="line">
                  <a:avLst/>
                </a:prstGeom>
                <a:ln w="28575" cap="flat" cmpd="sng">
                  <a:solidFill>
                    <a:srgbClr val="00CC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75152" name="对象 175151"/>
                <p:cNvGraphicFramePr>
                  <a:graphicFrameLocks noChangeAspect="1"/>
                </p:cNvGraphicFramePr>
                <p:nvPr/>
              </p:nvGraphicFramePr>
              <p:xfrm>
                <a:off x="1623" y="1335"/>
                <a:ext cx="61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2" name="" r:id="rId17" imgW="152400" imgH="342900" progId="Equation.3">
                        <p:embed/>
                      </p:oleObj>
                    </mc:Choice>
                    <mc:Fallback>
                      <p:oleObj name="" r:id="rId17" imgW="152400" imgH="342900" progId="Equation.3">
                        <p:embed/>
                        <p:pic>
                          <p:nvPicPr>
                            <p:cNvPr id="0" name="图片 3181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3" y="1335"/>
                              <a:ext cx="61" cy="1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153" name="椭圆 175152"/>
                <p:cNvSpPr>
                  <a:spLocks noChangeAspect="1"/>
                </p:cNvSpPr>
                <p:nvPr/>
              </p:nvSpPr>
              <p:spPr>
                <a:xfrm>
                  <a:off x="1873" y="1803"/>
                  <a:ext cx="72" cy="72"/>
                </a:xfrm>
                <a:prstGeom prst="ellipse">
                  <a:avLst/>
                </a:prstGeom>
                <a:solidFill>
                  <a:srgbClr val="FF0000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75154" name="对象 175153"/>
                <p:cNvGraphicFramePr>
                  <a:graphicFrameLocks noChangeAspect="1"/>
                </p:cNvGraphicFramePr>
                <p:nvPr/>
              </p:nvGraphicFramePr>
              <p:xfrm>
                <a:off x="1895" y="1680"/>
                <a:ext cx="127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3" name="" r:id="rId19" imgW="317500" imgH="241300" progId="Equation.3">
                        <p:embed/>
                      </p:oleObj>
                    </mc:Choice>
                    <mc:Fallback>
                      <p:oleObj name="" r:id="rId19" imgW="317500" imgH="241300" progId="Equation.3">
                        <p:embed/>
                        <p:pic>
                          <p:nvPicPr>
                            <p:cNvPr id="0" name="图片 3182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95" y="1680"/>
                              <a:ext cx="127" cy="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155" name="对象 175154"/>
                <p:cNvGraphicFramePr>
                  <a:graphicFrameLocks noChangeAspect="1"/>
                </p:cNvGraphicFramePr>
                <p:nvPr/>
              </p:nvGraphicFramePr>
              <p:xfrm>
                <a:off x="1938" y="1904"/>
                <a:ext cx="61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1" name="" r:id="rId21" imgW="152400" imgH="317500" progId="Equation.3">
                        <p:embed/>
                      </p:oleObj>
                    </mc:Choice>
                    <mc:Fallback>
                      <p:oleObj name="" r:id="rId21" imgW="152400" imgH="317500" progId="Equation.3">
                        <p:embed/>
                        <p:pic>
                          <p:nvPicPr>
                            <p:cNvPr id="0" name="图片 3180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38" y="1904"/>
                              <a:ext cx="61" cy="1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75156" name="组合 175155"/>
            <p:cNvGrpSpPr/>
            <p:nvPr/>
          </p:nvGrpSpPr>
          <p:grpSpPr>
            <a:xfrm>
              <a:off x="3610" y="1048"/>
              <a:ext cx="445" cy="948"/>
              <a:chOff x="2970" y="1405"/>
              <a:chExt cx="445" cy="948"/>
            </a:xfrm>
          </p:grpSpPr>
          <p:grpSp>
            <p:nvGrpSpPr>
              <p:cNvPr id="175157" name="组合 175156"/>
              <p:cNvGrpSpPr/>
              <p:nvPr/>
            </p:nvGrpSpPr>
            <p:grpSpPr>
              <a:xfrm>
                <a:off x="3170" y="1806"/>
                <a:ext cx="197" cy="547"/>
                <a:chOff x="3170" y="1806"/>
                <a:chExt cx="197" cy="547"/>
              </a:xfrm>
            </p:grpSpPr>
            <p:sp>
              <p:nvSpPr>
                <p:cNvPr id="175158" name="直接连接符 175157"/>
                <p:cNvSpPr>
                  <a:spLocks noChangeAspect="1"/>
                </p:cNvSpPr>
                <p:nvPr/>
              </p:nvSpPr>
              <p:spPr>
                <a:xfrm>
                  <a:off x="3269" y="1806"/>
                  <a:ext cx="0" cy="389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75159" name="对象 175158"/>
                <p:cNvGraphicFramePr>
                  <a:graphicFrameLocks noChangeAspect="1"/>
                </p:cNvGraphicFramePr>
                <p:nvPr/>
              </p:nvGraphicFramePr>
              <p:xfrm>
                <a:off x="3170" y="2219"/>
                <a:ext cx="197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7" name="" r:id="rId23" imgW="533400" imgH="368300" progId="Equation.3">
                        <p:embed/>
                      </p:oleObj>
                    </mc:Choice>
                    <mc:Fallback>
                      <p:oleObj name="" r:id="rId23" imgW="533400" imgH="368300" progId="Equation.3">
                        <p:embed/>
                        <p:pic>
                          <p:nvPicPr>
                            <p:cNvPr id="0" name="图片 3176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70" y="2219"/>
                              <a:ext cx="197" cy="13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5160" name="组合 175159"/>
              <p:cNvGrpSpPr/>
              <p:nvPr/>
            </p:nvGrpSpPr>
            <p:grpSpPr>
              <a:xfrm>
                <a:off x="3265" y="1797"/>
                <a:ext cx="150" cy="291"/>
                <a:chOff x="3265" y="1797"/>
                <a:chExt cx="150" cy="291"/>
              </a:xfrm>
            </p:grpSpPr>
            <p:sp>
              <p:nvSpPr>
                <p:cNvPr id="175161" name="直接连接符 175160"/>
                <p:cNvSpPr>
                  <a:spLocks noChangeAspect="1"/>
                </p:cNvSpPr>
                <p:nvPr/>
              </p:nvSpPr>
              <p:spPr>
                <a:xfrm>
                  <a:off x="3269" y="1797"/>
                  <a:ext cx="146" cy="258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175162" name="任意多边形 175161"/>
                <p:cNvSpPr>
                  <a:spLocks noChangeAspect="1"/>
                </p:cNvSpPr>
                <p:nvPr/>
              </p:nvSpPr>
              <p:spPr>
                <a:xfrm flipV="1">
                  <a:off x="3265" y="1876"/>
                  <a:ext cx="56" cy="33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00CC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75163" name="对象 175162"/>
                <p:cNvGraphicFramePr>
                  <a:graphicFrameLocks noChangeAspect="1"/>
                </p:cNvGraphicFramePr>
                <p:nvPr/>
              </p:nvGraphicFramePr>
              <p:xfrm>
                <a:off x="3289" y="1966"/>
                <a:ext cx="89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25" imgW="241300" imgH="330200" progId="Equation.3">
                        <p:embed/>
                      </p:oleObj>
                    </mc:Choice>
                    <mc:Fallback>
                      <p:oleObj name="" r:id="rId25" imgW="241300" imgH="330200" progId="Equation.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9" y="1966"/>
                              <a:ext cx="89" cy="12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5164" name="组合 175163"/>
              <p:cNvGrpSpPr/>
              <p:nvPr/>
            </p:nvGrpSpPr>
            <p:grpSpPr>
              <a:xfrm>
                <a:off x="3082" y="1405"/>
                <a:ext cx="196" cy="389"/>
                <a:chOff x="3114" y="1469"/>
                <a:chExt cx="196" cy="389"/>
              </a:xfrm>
            </p:grpSpPr>
            <p:sp>
              <p:nvSpPr>
                <p:cNvPr id="175165" name="直接连接符 175164"/>
                <p:cNvSpPr>
                  <a:spLocks noChangeAspect="1"/>
                </p:cNvSpPr>
                <p:nvPr/>
              </p:nvSpPr>
              <p:spPr>
                <a:xfrm flipH="1" flipV="1">
                  <a:off x="3114" y="1510"/>
                  <a:ext cx="184" cy="348"/>
                </a:xfrm>
                <a:prstGeom prst="line">
                  <a:avLst/>
                </a:prstGeom>
                <a:ln w="38100" cap="flat" cmpd="sng">
                  <a:solidFill>
                    <a:srgbClr val="00FF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75166" name="对象 175165"/>
                <p:cNvGraphicFramePr>
                  <a:graphicFrameLocks noChangeAspect="1"/>
                </p:cNvGraphicFramePr>
                <p:nvPr/>
              </p:nvGraphicFramePr>
              <p:xfrm>
                <a:off x="3188" y="1469"/>
                <a:ext cx="122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8" name="" r:id="rId27" imgW="330200" imgH="381000" progId="Equation.3">
                        <p:embed/>
                      </p:oleObj>
                    </mc:Choice>
                    <mc:Fallback>
                      <p:oleObj name="" r:id="rId27" imgW="330200" imgH="381000" progId="Equation.3">
                        <p:embed/>
                        <p:pic>
                          <p:nvPicPr>
                            <p:cNvPr id="0" name="图片 3177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88" y="1469"/>
                              <a:ext cx="122" cy="1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5167" name="组合 175166"/>
              <p:cNvGrpSpPr/>
              <p:nvPr/>
            </p:nvGrpSpPr>
            <p:grpSpPr>
              <a:xfrm>
                <a:off x="2970" y="1758"/>
                <a:ext cx="304" cy="274"/>
                <a:chOff x="2970" y="1758"/>
                <a:chExt cx="304" cy="274"/>
              </a:xfrm>
            </p:grpSpPr>
            <p:sp>
              <p:nvSpPr>
                <p:cNvPr id="175168" name="直接连接符 175167"/>
                <p:cNvSpPr>
                  <a:spLocks noChangeAspect="1"/>
                </p:cNvSpPr>
                <p:nvPr/>
              </p:nvSpPr>
              <p:spPr>
                <a:xfrm flipH="1">
                  <a:off x="3067" y="1806"/>
                  <a:ext cx="207" cy="108"/>
                </a:xfrm>
                <a:prstGeom prst="line">
                  <a:avLst/>
                </a:prstGeom>
                <a:ln w="38100" cap="flat" cmpd="sng">
                  <a:solidFill>
                    <a:srgbClr val="FFFF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75169" name="对象 175168"/>
                <p:cNvGraphicFramePr>
                  <a:graphicFrameLocks noChangeAspect="1"/>
                </p:cNvGraphicFramePr>
                <p:nvPr/>
              </p:nvGraphicFramePr>
              <p:xfrm>
                <a:off x="2970" y="1758"/>
                <a:ext cx="155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" name="" r:id="rId29" imgW="419100" imgH="342900" progId="Equation.3">
                        <p:embed/>
                      </p:oleObj>
                    </mc:Choice>
                    <mc:Fallback>
                      <p:oleObj name="" r:id="rId29" imgW="419100" imgH="342900" progId="Equation.3">
                        <p:embed/>
                        <p:pic>
                          <p:nvPicPr>
                            <p:cNvPr id="0" name="图片 3178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70" y="1758"/>
                              <a:ext cx="155" cy="1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170" name="任意多边形 175169"/>
                <p:cNvSpPr>
                  <a:spLocks noChangeAspect="1"/>
                </p:cNvSpPr>
                <p:nvPr/>
              </p:nvSpPr>
              <p:spPr>
                <a:xfrm rot="-10800000">
                  <a:off x="3204" y="1834"/>
                  <a:ext cx="61" cy="38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75171" name="对象 175170"/>
                <p:cNvGraphicFramePr>
                  <a:graphicFrameLocks noChangeAspect="1"/>
                </p:cNvGraphicFramePr>
                <p:nvPr/>
              </p:nvGraphicFramePr>
              <p:xfrm>
                <a:off x="3125" y="1910"/>
                <a:ext cx="99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8" name="" r:id="rId31" imgW="266065" imgH="329565" progId="Equation.3">
                        <p:embed/>
                      </p:oleObj>
                    </mc:Choice>
                    <mc:Fallback>
                      <p:oleObj name="" r:id="rId31" imgW="266065" imgH="329565" progId="Equation.3">
                        <p:embed/>
                        <p:pic>
                          <p:nvPicPr>
                            <p:cNvPr id="0" name="图片 3187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5" y="1910"/>
                              <a:ext cx="99" cy="12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5172" name="椭圆 175171"/>
              <p:cNvSpPr>
                <a:spLocks noChangeAspect="1"/>
              </p:cNvSpPr>
              <p:nvPr/>
            </p:nvSpPr>
            <p:spPr>
              <a:xfrm>
                <a:off x="3237" y="1768"/>
                <a:ext cx="66" cy="67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175173" name="对象 175172"/>
          <p:cNvGraphicFramePr/>
          <p:nvPr/>
        </p:nvGraphicFramePr>
        <p:xfrm>
          <a:off x="323850" y="188913"/>
          <a:ext cx="2698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3" imgW="1066165" imgH="330200" progId="Equation.DSMT4">
                  <p:embed/>
                </p:oleObj>
              </mc:Choice>
              <mc:Fallback>
                <p:oleObj name="" r:id="rId33" imgW="1066165" imgH="330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23850" y="188913"/>
                        <a:ext cx="269875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4" name="对象 175173"/>
          <p:cNvGraphicFramePr/>
          <p:nvPr/>
        </p:nvGraphicFramePr>
        <p:xfrm>
          <a:off x="3390900" y="4365625"/>
          <a:ext cx="19732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5" imgW="748665" imgH="393700" progId="Equation.DSMT4">
                  <p:embed/>
                </p:oleObj>
              </mc:Choice>
              <mc:Fallback>
                <p:oleObj name="" r:id="rId35" imgW="748665" imgH="3937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390900" y="4365625"/>
                        <a:ext cx="1973263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5" name="对象 175174"/>
          <p:cNvGraphicFramePr/>
          <p:nvPr/>
        </p:nvGraphicFramePr>
        <p:xfrm>
          <a:off x="5867400" y="4652963"/>
          <a:ext cx="13684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7" imgW="596900" imgH="228600" progId="Equation.DSMT4">
                  <p:embed/>
                </p:oleObj>
              </mc:Choice>
              <mc:Fallback>
                <p:oleObj name="" r:id="rId37" imgW="596900" imgH="2286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867400" y="4652963"/>
                        <a:ext cx="136842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6" name="对象 175175"/>
          <p:cNvGraphicFramePr/>
          <p:nvPr/>
        </p:nvGraphicFramePr>
        <p:xfrm>
          <a:off x="6623050" y="2852738"/>
          <a:ext cx="20526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9" imgW="914400" imgH="228600" progId="Equation.DSMT4">
                  <p:embed/>
                </p:oleObj>
              </mc:Choice>
              <mc:Fallback>
                <p:oleObj name="" r:id="rId39" imgW="914400" imgH="2286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623050" y="2852738"/>
                        <a:ext cx="205263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7" name="对象 175176"/>
          <p:cNvGraphicFramePr/>
          <p:nvPr/>
        </p:nvGraphicFramePr>
        <p:xfrm>
          <a:off x="295275" y="4365625"/>
          <a:ext cx="30527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41" imgW="1205865" imgH="393700" progId="Equation.DSMT4">
                  <p:embed/>
                </p:oleObj>
              </mc:Choice>
              <mc:Fallback>
                <p:oleObj name="" r:id="rId41" imgW="1205865" imgH="3937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95275" y="4365625"/>
                        <a:ext cx="3052763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8" name="对象 175177"/>
          <p:cNvGraphicFramePr/>
          <p:nvPr/>
        </p:nvGraphicFramePr>
        <p:xfrm>
          <a:off x="3132138" y="3659188"/>
          <a:ext cx="31670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43" imgW="1282700" imgH="228600" progId="Equation.DSMT4">
                  <p:embed/>
                </p:oleObj>
              </mc:Choice>
              <mc:Fallback>
                <p:oleObj name="" r:id="rId43" imgW="1282700" imgH="2286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132138" y="3659188"/>
                        <a:ext cx="316706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224" name="Line 4"/>
          <p:cNvSpPr/>
          <p:nvPr/>
        </p:nvSpPr>
        <p:spPr>
          <a:xfrm>
            <a:off x="539750" y="7651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2" name="文本框 177221"/>
          <p:cNvSpPr txBox="1"/>
          <p:nvPr/>
        </p:nvSpPr>
        <p:spPr>
          <a:xfrm>
            <a:off x="2339975" y="115888"/>
            <a:ext cx="4608513" cy="590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2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质点系的动能定理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55" name="文本框 177154"/>
          <p:cNvSpPr txBox="1"/>
          <p:nvPr/>
        </p:nvSpPr>
        <p:spPr>
          <a:xfrm>
            <a:off x="3900488" y="1196975"/>
            <a:ext cx="9969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内力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56" name="文本框 177155"/>
          <p:cNvSpPr txBox="1"/>
          <p:nvPr/>
        </p:nvSpPr>
        <p:spPr>
          <a:xfrm>
            <a:off x="1452563" y="1212850"/>
            <a:ext cx="105886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外力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57" name="文本框 177156"/>
          <p:cNvSpPr txBox="1"/>
          <p:nvPr/>
        </p:nvSpPr>
        <p:spPr>
          <a:xfrm>
            <a:off x="250825" y="1973263"/>
            <a:ext cx="3937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根据质点的动能定理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58" name="文本框 177157"/>
          <p:cNvSpPr txBox="1"/>
          <p:nvPr/>
        </p:nvSpPr>
        <p:spPr>
          <a:xfrm>
            <a:off x="250825" y="2811463"/>
            <a:ext cx="180975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59" name="文本框 177158"/>
          <p:cNvSpPr txBox="1"/>
          <p:nvPr/>
        </p:nvSpPr>
        <p:spPr>
          <a:xfrm>
            <a:off x="250825" y="3625850"/>
            <a:ext cx="14684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7160" name="文本框 177159"/>
          <p:cNvSpPr txBox="1"/>
          <p:nvPr/>
        </p:nvSpPr>
        <p:spPr>
          <a:xfrm>
            <a:off x="250825" y="4508500"/>
            <a:ext cx="19319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两式相加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7161" name="对象 177160"/>
          <p:cNvGraphicFramePr/>
          <p:nvPr/>
        </p:nvGraphicFramePr>
        <p:xfrm>
          <a:off x="444500" y="1254125"/>
          <a:ext cx="10318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12165" imgH="381000" progId="Equation.3">
                  <p:embed/>
                </p:oleObj>
              </mc:Choice>
              <mc:Fallback>
                <p:oleObj name="" r:id="rId1" imgW="812165" imgH="381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1254125"/>
                        <a:ext cx="10318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2" name="对象 177161"/>
          <p:cNvGraphicFramePr/>
          <p:nvPr/>
        </p:nvGraphicFramePr>
        <p:xfrm>
          <a:off x="2605088" y="1284288"/>
          <a:ext cx="1304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04265" imgH="381000" progId="Equation.3">
                  <p:embed/>
                </p:oleObj>
              </mc:Choice>
              <mc:Fallback>
                <p:oleObj name="" r:id="rId3" imgW="1104265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5088" y="1284288"/>
                        <a:ext cx="1304925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3" name="对象 177162"/>
          <p:cNvGraphicFramePr/>
          <p:nvPr/>
        </p:nvGraphicFramePr>
        <p:xfrm>
          <a:off x="1476375" y="2733675"/>
          <a:ext cx="3670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637030" imgH="355600" progId="Equation.DSMT4">
                  <p:embed/>
                </p:oleObj>
              </mc:Choice>
              <mc:Fallback>
                <p:oleObj name="" r:id="rId5" imgW="1637030" imgH="355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2733675"/>
                        <a:ext cx="367030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对象 177163"/>
          <p:cNvGraphicFramePr/>
          <p:nvPr/>
        </p:nvGraphicFramePr>
        <p:xfrm>
          <a:off x="5219700" y="2708275"/>
          <a:ext cx="23018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221230" imgH="723900" progId="Equation.3">
                  <p:embed/>
                </p:oleObj>
              </mc:Choice>
              <mc:Fallback>
                <p:oleObj name="" r:id="rId7" imgW="2221230" imgH="723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700" y="2708275"/>
                        <a:ext cx="2301875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对象 177164"/>
          <p:cNvGraphicFramePr/>
          <p:nvPr/>
        </p:nvGraphicFramePr>
        <p:xfrm>
          <a:off x="2116138" y="4413250"/>
          <a:ext cx="6416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5483860" imgH="635000" progId="Equation.3">
                  <p:embed/>
                </p:oleObj>
              </mc:Choice>
              <mc:Fallback>
                <p:oleObj name="" r:id="rId9" imgW="5483860" imgH="635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6138" y="4413250"/>
                        <a:ext cx="641667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对象 177165"/>
          <p:cNvGraphicFramePr/>
          <p:nvPr/>
        </p:nvGraphicFramePr>
        <p:xfrm>
          <a:off x="1476375" y="3544888"/>
          <a:ext cx="3816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1738630" imgH="355600" progId="Equation.DSMT4">
                  <p:embed/>
                </p:oleObj>
              </mc:Choice>
              <mc:Fallback>
                <p:oleObj name="" r:id="rId11" imgW="1738630" imgH="355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3544888"/>
                        <a:ext cx="38163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对象 177166"/>
          <p:cNvGraphicFramePr/>
          <p:nvPr/>
        </p:nvGraphicFramePr>
        <p:xfrm>
          <a:off x="5292725" y="3479800"/>
          <a:ext cx="2520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2360930" imgH="723900" progId="Equation.3">
                  <p:embed/>
                </p:oleObj>
              </mc:Choice>
              <mc:Fallback>
                <p:oleObj name="" r:id="rId13" imgW="2360930" imgH="723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2725" y="3479800"/>
                        <a:ext cx="25209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8" name="对象 177167"/>
          <p:cNvGraphicFramePr/>
          <p:nvPr/>
        </p:nvGraphicFramePr>
        <p:xfrm>
          <a:off x="2195513" y="5173663"/>
          <a:ext cx="51133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5052695" imgH="723900" progId="Equation.3">
                  <p:embed/>
                </p:oleObj>
              </mc:Choice>
              <mc:Fallback>
                <p:oleObj name="" r:id="rId15" imgW="5052695" imgH="723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5513" y="5173663"/>
                        <a:ext cx="5113337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69" name="组合 177168"/>
          <p:cNvGrpSpPr/>
          <p:nvPr/>
        </p:nvGrpSpPr>
        <p:grpSpPr>
          <a:xfrm>
            <a:off x="6772275" y="908050"/>
            <a:ext cx="606425" cy="485775"/>
            <a:chOff x="1533" y="617"/>
            <a:chExt cx="382" cy="306"/>
          </a:xfrm>
        </p:grpSpPr>
        <p:graphicFrame>
          <p:nvGraphicFramePr>
            <p:cNvPr id="177170" name="对象 177169"/>
            <p:cNvGraphicFramePr>
              <a:graphicFrameLocks noChangeAspect="1"/>
            </p:cNvGraphicFramePr>
            <p:nvPr/>
          </p:nvGraphicFramePr>
          <p:xfrm>
            <a:off x="1729" y="617"/>
            <a:ext cx="18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419100" imgH="457200" progId="Equation.3">
                    <p:embed/>
                  </p:oleObj>
                </mc:Choice>
                <mc:Fallback>
                  <p:oleObj name="" r:id="rId17" imgW="419100" imgH="457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29" y="617"/>
                          <a:ext cx="186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1" name="直接连接符 177170"/>
            <p:cNvSpPr>
              <a:spLocks noChangeAspect="1"/>
            </p:cNvSpPr>
            <p:nvPr/>
          </p:nvSpPr>
          <p:spPr>
            <a:xfrm rot="1763340" flipV="1">
              <a:off x="1533" y="743"/>
              <a:ext cx="141" cy="180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none" w="med" len="med"/>
              <a:tailEnd type="triangle" w="sm" len="sm"/>
            </a:ln>
          </p:spPr>
        </p:sp>
      </p:grpSp>
      <p:sp>
        <p:nvSpPr>
          <p:cNvPr id="177172" name="任意多边形 177171"/>
          <p:cNvSpPr>
            <a:spLocks noChangeAspect="1"/>
          </p:cNvSpPr>
          <p:nvPr/>
        </p:nvSpPr>
        <p:spPr>
          <a:xfrm>
            <a:off x="5462588" y="1212850"/>
            <a:ext cx="2927350" cy="606425"/>
          </a:xfrm>
          <a:custGeom>
            <a:avLst/>
            <a:gdLst/>
            <a:ahLst/>
            <a:cxnLst/>
            <a:pathLst>
              <a:path w="2484" h="514">
                <a:moveTo>
                  <a:pt x="0" y="514"/>
                </a:moveTo>
                <a:cubicBezTo>
                  <a:pt x="104" y="484"/>
                  <a:pt x="408" y="412"/>
                  <a:pt x="624" y="334"/>
                </a:cubicBezTo>
                <a:cubicBezTo>
                  <a:pt x="840" y="256"/>
                  <a:pt x="1072" y="92"/>
                  <a:pt x="1296" y="46"/>
                </a:cubicBezTo>
                <a:cubicBezTo>
                  <a:pt x="1520" y="0"/>
                  <a:pt x="1770" y="46"/>
                  <a:pt x="1968" y="58"/>
                </a:cubicBezTo>
                <a:cubicBezTo>
                  <a:pt x="2166" y="70"/>
                  <a:pt x="2377" y="106"/>
                  <a:pt x="2484" y="118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77173" name="任意多边形 177172"/>
          <p:cNvSpPr>
            <a:spLocks noChangeAspect="1"/>
          </p:cNvSpPr>
          <p:nvPr/>
        </p:nvSpPr>
        <p:spPr>
          <a:xfrm>
            <a:off x="5491163" y="2214563"/>
            <a:ext cx="3040062" cy="188912"/>
          </a:xfrm>
          <a:custGeom>
            <a:avLst/>
            <a:gdLst/>
            <a:ahLst/>
            <a:cxnLst/>
            <a:pathLst>
              <a:path w="2580" h="160">
                <a:moveTo>
                  <a:pt x="0" y="0"/>
                </a:moveTo>
                <a:cubicBezTo>
                  <a:pt x="188" y="6"/>
                  <a:pt x="796" y="10"/>
                  <a:pt x="1128" y="36"/>
                </a:cubicBezTo>
                <a:cubicBezTo>
                  <a:pt x="1460" y="62"/>
                  <a:pt x="1750" y="160"/>
                  <a:pt x="1992" y="156"/>
                </a:cubicBezTo>
                <a:cubicBezTo>
                  <a:pt x="2234" y="152"/>
                  <a:pt x="2458" y="42"/>
                  <a:pt x="2580" y="12"/>
                </a:cubicBezTo>
              </a:path>
            </a:pathLst>
          </a:custGeom>
          <a:noFill/>
          <a:ln w="38100" cap="flat" cmpd="sng">
            <a:solidFill>
              <a:srgbClr val="0000FF">
                <a:alpha val="10000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77174" name="直接连接符 177173"/>
          <p:cNvSpPr>
            <a:spLocks noChangeAspect="1"/>
          </p:cNvSpPr>
          <p:nvPr/>
        </p:nvSpPr>
        <p:spPr>
          <a:xfrm>
            <a:off x="6689725" y="1404938"/>
            <a:ext cx="325438" cy="868362"/>
          </a:xfrm>
          <a:prstGeom prst="line">
            <a:avLst/>
          </a:prstGeom>
          <a:ln w="19050" cap="flat" cmpd="sng">
            <a:solidFill>
              <a:srgbClr val="66FFFF"/>
            </a:solidFill>
            <a:prstDash val="dash"/>
            <a:headEnd type="none" w="sm" len="sm"/>
            <a:tailEnd type="none" w="sm" len="sm"/>
          </a:ln>
        </p:spPr>
      </p:sp>
      <p:grpSp>
        <p:nvGrpSpPr>
          <p:cNvPr id="177175" name="组合 177174"/>
          <p:cNvGrpSpPr/>
          <p:nvPr/>
        </p:nvGrpSpPr>
        <p:grpSpPr>
          <a:xfrm>
            <a:off x="6778625" y="1289050"/>
            <a:ext cx="744538" cy="439738"/>
            <a:chOff x="4060" y="1089"/>
            <a:chExt cx="469" cy="277"/>
          </a:xfrm>
        </p:grpSpPr>
        <p:sp>
          <p:nvSpPr>
            <p:cNvPr id="177176" name="直接连接符 177175"/>
            <p:cNvSpPr>
              <a:spLocks noChangeAspect="1"/>
            </p:cNvSpPr>
            <p:nvPr/>
          </p:nvSpPr>
          <p:spPr>
            <a:xfrm rot="3937755" flipV="1">
              <a:off x="4087" y="1062"/>
              <a:ext cx="196" cy="2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7177" name="对象 177176"/>
            <p:cNvGraphicFramePr>
              <a:graphicFrameLocks noChangeAspect="1"/>
            </p:cNvGraphicFramePr>
            <p:nvPr/>
          </p:nvGraphicFramePr>
          <p:xfrm>
            <a:off x="4375" y="1152"/>
            <a:ext cx="15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9" imgW="330200" imgH="457200" progId="Equation.3">
                    <p:embed/>
                  </p:oleObj>
                </mc:Choice>
                <mc:Fallback>
                  <p:oleObj name="" r:id="rId19" imgW="330200" imgH="457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75" y="1152"/>
                          <a:ext cx="154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8" name="组合 177177"/>
          <p:cNvGrpSpPr/>
          <p:nvPr/>
        </p:nvGrpSpPr>
        <p:grpSpPr>
          <a:xfrm>
            <a:off x="6403975" y="1417638"/>
            <a:ext cx="388938" cy="406400"/>
            <a:chOff x="3824" y="1170"/>
            <a:chExt cx="245" cy="256"/>
          </a:xfrm>
        </p:grpSpPr>
        <p:sp>
          <p:nvSpPr>
            <p:cNvPr id="177179" name="直接连接符 177178"/>
            <p:cNvSpPr>
              <a:spLocks noChangeAspect="1"/>
            </p:cNvSpPr>
            <p:nvPr/>
          </p:nvSpPr>
          <p:spPr>
            <a:xfrm>
              <a:off x="4015" y="1170"/>
              <a:ext cx="54" cy="17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7180" name="对象 177179"/>
            <p:cNvGraphicFramePr>
              <a:graphicFrameLocks noChangeAspect="1"/>
            </p:cNvGraphicFramePr>
            <p:nvPr/>
          </p:nvGraphicFramePr>
          <p:xfrm>
            <a:off x="3824" y="1213"/>
            <a:ext cx="24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1" imgW="520700" imgH="457200" progId="Equation.3">
                    <p:embed/>
                  </p:oleObj>
                </mc:Choice>
                <mc:Fallback>
                  <p:oleObj name="" r:id="rId21" imgW="520700" imgH="457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24" y="1213"/>
                          <a:ext cx="243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81" name="组合 177180"/>
          <p:cNvGrpSpPr/>
          <p:nvPr/>
        </p:nvGrpSpPr>
        <p:grpSpPr>
          <a:xfrm>
            <a:off x="7173913" y="1782763"/>
            <a:ext cx="768350" cy="622300"/>
            <a:chOff x="4309" y="1400"/>
            <a:chExt cx="484" cy="392"/>
          </a:xfrm>
        </p:grpSpPr>
        <p:sp>
          <p:nvSpPr>
            <p:cNvPr id="177182" name="直接连接符 177181"/>
            <p:cNvSpPr>
              <a:spLocks noChangeAspect="1"/>
            </p:cNvSpPr>
            <p:nvPr/>
          </p:nvSpPr>
          <p:spPr>
            <a:xfrm rot="-3346404">
              <a:off x="4238" y="1513"/>
              <a:ext cx="350" cy="2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7183" name="对象 177182"/>
            <p:cNvGraphicFramePr>
              <a:graphicFrameLocks noChangeAspect="1"/>
            </p:cNvGraphicFramePr>
            <p:nvPr/>
          </p:nvGraphicFramePr>
          <p:xfrm>
            <a:off x="4621" y="1400"/>
            <a:ext cx="17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3" imgW="368300" imgH="457200" progId="Equation.3">
                    <p:embed/>
                  </p:oleObj>
                </mc:Choice>
                <mc:Fallback>
                  <p:oleObj name="" r:id="rId23" imgW="368300" imgH="457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21" y="1400"/>
                          <a:ext cx="172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84" name="组合 177183"/>
          <p:cNvGrpSpPr/>
          <p:nvPr/>
        </p:nvGrpSpPr>
        <p:grpSpPr>
          <a:xfrm>
            <a:off x="6707188" y="2220913"/>
            <a:ext cx="358775" cy="403225"/>
            <a:chOff x="1513" y="1444"/>
            <a:chExt cx="226" cy="254"/>
          </a:xfrm>
        </p:grpSpPr>
        <p:graphicFrame>
          <p:nvGraphicFramePr>
            <p:cNvPr id="177185" name="对象 177184"/>
            <p:cNvGraphicFramePr>
              <a:graphicFrameLocks noChangeAspect="1"/>
            </p:cNvGraphicFramePr>
            <p:nvPr/>
          </p:nvGraphicFramePr>
          <p:xfrm>
            <a:off x="1513" y="1490"/>
            <a:ext cx="1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25" imgW="419100" imgH="444500" progId="Equation.3">
                    <p:embed/>
                  </p:oleObj>
                </mc:Choice>
                <mc:Fallback>
                  <p:oleObj name="" r:id="rId25" imgW="419100" imgH="444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513" y="1490"/>
                          <a:ext cx="19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86" name="椭圆 177185"/>
            <p:cNvSpPr>
              <a:spLocks noChangeAspect="1"/>
            </p:cNvSpPr>
            <p:nvPr/>
          </p:nvSpPr>
          <p:spPr>
            <a:xfrm>
              <a:off x="1673" y="1444"/>
              <a:ext cx="66" cy="69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7187" name="组合 177186"/>
          <p:cNvGrpSpPr/>
          <p:nvPr/>
        </p:nvGrpSpPr>
        <p:grpSpPr>
          <a:xfrm>
            <a:off x="5341938" y="1392238"/>
            <a:ext cx="280987" cy="431800"/>
            <a:chOff x="632" y="922"/>
            <a:chExt cx="177" cy="272"/>
          </a:xfrm>
        </p:grpSpPr>
        <p:graphicFrame>
          <p:nvGraphicFramePr>
            <p:cNvPr id="177188" name="对象 177187"/>
            <p:cNvGraphicFramePr>
              <a:graphicFrameLocks noChangeAspect="1"/>
            </p:cNvGraphicFramePr>
            <p:nvPr/>
          </p:nvGraphicFramePr>
          <p:xfrm>
            <a:off x="632" y="922"/>
            <a:ext cx="14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7" imgW="304800" imgH="443865" progId="Equation.3">
                    <p:embed/>
                  </p:oleObj>
                </mc:Choice>
                <mc:Fallback>
                  <p:oleObj name="" r:id="rId27" imgW="304800" imgH="44386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32" y="922"/>
                          <a:ext cx="14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89" name="椭圆 177188"/>
            <p:cNvSpPr>
              <a:spLocks noChangeAspect="1"/>
            </p:cNvSpPr>
            <p:nvPr/>
          </p:nvSpPr>
          <p:spPr>
            <a:xfrm>
              <a:off x="757" y="1149"/>
              <a:ext cx="52" cy="45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7190" name="组合 177189"/>
          <p:cNvGrpSpPr/>
          <p:nvPr/>
        </p:nvGrpSpPr>
        <p:grpSpPr>
          <a:xfrm>
            <a:off x="5494338" y="2184400"/>
            <a:ext cx="254000" cy="369888"/>
            <a:chOff x="728" y="1421"/>
            <a:chExt cx="160" cy="233"/>
          </a:xfrm>
        </p:grpSpPr>
        <p:graphicFrame>
          <p:nvGraphicFramePr>
            <p:cNvPr id="177191" name="对象 177190"/>
            <p:cNvGraphicFramePr>
              <a:graphicFrameLocks noChangeAspect="1"/>
            </p:cNvGraphicFramePr>
            <p:nvPr/>
          </p:nvGraphicFramePr>
          <p:xfrm>
            <a:off x="728" y="1447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9" imgW="342900" imgH="444500" progId="Equation.3">
                    <p:embed/>
                  </p:oleObj>
                </mc:Choice>
                <mc:Fallback>
                  <p:oleObj name="" r:id="rId29" imgW="342900" imgH="4445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28" y="1447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2" name="椭圆 177191"/>
            <p:cNvSpPr>
              <a:spLocks noChangeAspect="1"/>
            </p:cNvSpPr>
            <p:nvPr/>
          </p:nvSpPr>
          <p:spPr>
            <a:xfrm>
              <a:off x="797" y="1421"/>
              <a:ext cx="52" cy="45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7193" name="组合 177192"/>
          <p:cNvGrpSpPr/>
          <p:nvPr/>
        </p:nvGrpSpPr>
        <p:grpSpPr>
          <a:xfrm>
            <a:off x="8335963" y="2235200"/>
            <a:ext cx="234950" cy="442913"/>
            <a:chOff x="2518" y="1453"/>
            <a:chExt cx="148" cy="279"/>
          </a:xfrm>
        </p:grpSpPr>
        <p:graphicFrame>
          <p:nvGraphicFramePr>
            <p:cNvPr id="177194" name="对象 177193"/>
            <p:cNvGraphicFramePr>
              <a:graphicFrameLocks noChangeAspect="1"/>
            </p:cNvGraphicFramePr>
            <p:nvPr/>
          </p:nvGraphicFramePr>
          <p:xfrm>
            <a:off x="2518" y="1524"/>
            <a:ext cx="1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1" imgW="317500" imgH="443865" progId="Equation.3">
                    <p:embed/>
                  </p:oleObj>
                </mc:Choice>
                <mc:Fallback>
                  <p:oleObj name="" r:id="rId31" imgW="317500" imgH="4438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518" y="1524"/>
                          <a:ext cx="14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5" name="椭圆 177194"/>
            <p:cNvSpPr>
              <a:spLocks noChangeAspect="1"/>
            </p:cNvSpPr>
            <p:nvPr/>
          </p:nvSpPr>
          <p:spPr>
            <a:xfrm>
              <a:off x="2533" y="1453"/>
              <a:ext cx="52" cy="45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7196" name="组合 177195"/>
          <p:cNvGrpSpPr/>
          <p:nvPr/>
        </p:nvGrpSpPr>
        <p:grpSpPr>
          <a:xfrm>
            <a:off x="5607050" y="1344613"/>
            <a:ext cx="547688" cy="450850"/>
            <a:chOff x="799" y="892"/>
            <a:chExt cx="345" cy="284"/>
          </a:xfrm>
        </p:grpSpPr>
        <p:graphicFrame>
          <p:nvGraphicFramePr>
            <p:cNvPr id="177197" name="对象 177196"/>
            <p:cNvGraphicFramePr>
              <a:graphicFrameLocks noChangeAspect="1"/>
            </p:cNvGraphicFramePr>
            <p:nvPr/>
          </p:nvGraphicFramePr>
          <p:xfrm>
            <a:off x="799" y="892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3" imgW="444500" imgH="457200" progId="Equation.3">
                    <p:embed/>
                  </p:oleObj>
                </mc:Choice>
                <mc:Fallback>
                  <p:oleObj name="" r:id="rId33" imgW="444500" imgH="457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99" y="892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8" name="直接连接符 177197"/>
            <p:cNvSpPr/>
            <p:nvPr/>
          </p:nvSpPr>
          <p:spPr>
            <a:xfrm flipV="1">
              <a:off x="800" y="1096"/>
              <a:ext cx="344" cy="8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177199" name="组合 177198"/>
          <p:cNvGrpSpPr/>
          <p:nvPr/>
        </p:nvGrpSpPr>
        <p:grpSpPr>
          <a:xfrm>
            <a:off x="8389938" y="2125663"/>
            <a:ext cx="574675" cy="455612"/>
            <a:chOff x="2552" y="1384"/>
            <a:chExt cx="362" cy="287"/>
          </a:xfrm>
        </p:grpSpPr>
        <p:graphicFrame>
          <p:nvGraphicFramePr>
            <p:cNvPr id="177200" name="对象 177199"/>
            <p:cNvGraphicFramePr>
              <a:graphicFrameLocks noChangeAspect="1"/>
            </p:cNvGraphicFramePr>
            <p:nvPr/>
          </p:nvGraphicFramePr>
          <p:xfrm>
            <a:off x="2707" y="1468"/>
            <a:ext cx="20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5" imgW="469900" imgH="457200" progId="Equation.3">
                    <p:embed/>
                  </p:oleObj>
                </mc:Choice>
                <mc:Fallback>
                  <p:oleObj name="" r:id="rId35" imgW="469900" imgH="457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707" y="1468"/>
                          <a:ext cx="20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01" name="直接连接符 177200"/>
            <p:cNvSpPr/>
            <p:nvPr/>
          </p:nvSpPr>
          <p:spPr>
            <a:xfrm flipV="1">
              <a:off x="2552" y="1384"/>
              <a:ext cx="296" cy="88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177202" name="组合 177201"/>
          <p:cNvGrpSpPr/>
          <p:nvPr/>
        </p:nvGrpSpPr>
        <p:grpSpPr>
          <a:xfrm>
            <a:off x="5659438" y="2227263"/>
            <a:ext cx="488950" cy="379412"/>
            <a:chOff x="3472" y="1392"/>
            <a:chExt cx="308" cy="239"/>
          </a:xfrm>
        </p:grpSpPr>
        <p:graphicFrame>
          <p:nvGraphicFramePr>
            <p:cNvPr id="177203" name="对象 177202"/>
            <p:cNvGraphicFramePr>
              <a:graphicFrameLocks noChangeAspect="1"/>
            </p:cNvGraphicFramePr>
            <p:nvPr/>
          </p:nvGraphicFramePr>
          <p:xfrm>
            <a:off x="3567" y="1428"/>
            <a:ext cx="21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7" imgW="482600" imgH="457200" progId="Equation.3">
                    <p:embed/>
                  </p:oleObj>
                </mc:Choice>
                <mc:Fallback>
                  <p:oleObj name="" r:id="rId37" imgW="482600" imgH="457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567" y="1428"/>
                          <a:ext cx="213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04" name="直接连接符 177203"/>
            <p:cNvSpPr/>
            <p:nvPr/>
          </p:nvSpPr>
          <p:spPr>
            <a:xfrm>
              <a:off x="3472" y="1392"/>
              <a:ext cx="256" cy="0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77205" name="组合 177204"/>
          <p:cNvGrpSpPr/>
          <p:nvPr/>
        </p:nvGrpSpPr>
        <p:grpSpPr>
          <a:xfrm>
            <a:off x="8180388" y="962025"/>
            <a:ext cx="198437" cy="404813"/>
            <a:chOff x="2420" y="651"/>
            <a:chExt cx="125" cy="255"/>
          </a:xfrm>
        </p:grpSpPr>
        <p:sp>
          <p:nvSpPr>
            <p:cNvPr id="177206" name="椭圆 177205"/>
            <p:cNvSpPr>
              <a:spLocks noChangeAspect="1"/>
            </p:cNvSpPr>
            <p:nvPr/>
          </p:nvSpPr>
          <p:spPr>
            <a:xfrm>
              <a:off x="2445" y="861"/>
              <a:ext cx="52" cy="45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7207" name="对象 177206"/>
            <p:cNvGraphicFramePr>
              <a:graphicFrameLocks noChangeAspect="1"/>
            </p:cNvGraphicFramePr>
            <p:nvPr/>
          </p:nvGraphicFramePr>
          <p:xfrm>
            <a:off x="2420" y="651"/>
            <a:ext cx="12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9" imgW="266065" imgH="443865" progId="Equation.3">
                    <p:embed/>
                  </p:oleObj>
                </mc:Choice>
                <mc:Fallback>
                  <p:oleObj name="" r:id="rId39" imgW="266065" imgH="4438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420" y="651"/>
                          <a:ext cx="12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208" name="组合 177207"/>
          <p:cNvGrpSpPr/>
          <p:nvPr/>
        </p:nvGrpSpPr>
        <p:grpSpPr>
          <a:xfrm>
            <a:off x="8240713" y="1338263"/>
            <a:ext cx="542925" cy="392112"/>
            <a:chOff x="2458" y="888"/>
            <a:chExt cx="342" cy="247"/>
          </a:xfrm>
        </p:grpSpPr>
        <p:graphicFrame>
          <p:nvGraphicFramePr>
            <p:cNvPr id="177209" name="对象 177208"/>
            <p:cNvGraphicFramePr>
              <a:graphicFrameLocks noChangeAspect="1"/>
            </p:cNvGraphicFramePr>
            <p:nvPr/>
          </p:nvGraphicFramePr>
          <p:xfrm>
            <a:off x="2458" y="932"/>
            <a:ext cx="19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41" imgW="431800" imgH="457200" progId="Equation.3">
                    <p:embed/>
                  </p:oleObj>
                </mc:Choice>
                <mc:Fallback>
                  <p:oleObj name="" r:id="rId41" imgW="431800" imgH="457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458" y="932"/>
                          <a:ext cx="191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10" name="直接连接符 177209"/>
            <p:cNvSpPr/>
            <p:nvPr/>
          </p:nvSpPr>
          <p:spPr>
            <a:xfrm>
              <a:off x="2488" y="888"/>
              <a:ext cx="312" cy="3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77211" name="组合 177210"/>
          <p:cNvGrpSpPr/>
          <p:nvPr/>
        </p:nvGrpSpPr>
        <p:grpSpPr>
          <a:xfrm>
            <a:off x="6351588" y="1016000"/>
            <a:ext cx="381000" cy="444500"/>
            <a:chOff x="1268" y="685"/>
            <a:chExt cx="240" cy="280"/>
          </a:xfrm>
        </p:grpSpPr>
        <p:graphicFrame>
          <p:nvGraphicFramePr>
            <p:cNvPr id="177212" name="对象 177211"/>
            <p:cNvGraphicFramePr>
              <a:graphicFrameLocks noChangeAspect="1"/>
            </p:cNvGraphicFramePr>
            <p:nvPr/>
          </p:nvGraphicFramePr>
          <p:xfrm>
            <a:off x="1268" y="685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43" imgW="381000" imgH="444500" progId="Equation.3">
                    <p:embed/>
                  </p:oleObj>
                </mc:Choice>
                <mc:Fallback>
                  <p:oleObj name="" r:id="rId43" imgW="381000" imgH="444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268" y="685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13" name="椭圆 177212"/>
            <p:cNvSpPr>
              <a:spLocks noChangeAspect="1"/>
            </p:cNvSpPr>
            <p:nvPr/>
          </p:nvSpPr>
          <p:spPr>
            <a:xfrm>
              <a:off x="1433" y="876"/>
              <a:ext cx="66" cy="69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7214" name="组合 177213"/>
          <p:cNvGrpSpPr/>
          <p:nvPr/>
        </p:nvGrpSpPr>
        <p:grpSpPr>
          <a:xfrm>
            <a:off x="7107238" y="2203450"/>
            <a:ext cx="400050" cy="495300"/>
            <a:chOff x="4267" y="1665"/>
            <a:chExt cx="252" cy="312"/>
          </a:xfrm>
        </p:grpSpPr>
        <p:graphicFrame>
          <p:nvGraphicFramePr>
            <p:cNvPr id="177215" name="对象 177214"/>
            <p:cNvGraphicFramePr>
              <a:graphicFrameLocks noChangeAspect="1"/>
            </p:cNvGraphicFramePr>
            <p:nvPr/>
          </p:nvGraphicFramePr>
          <p:xfrm>
            <a:off x="4322" y="1774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45" imgW="444500" imgH="457200" progId="Equation.3">
                    <p:embed/>
                  </p:oleObj>
                </mc:Choice>
                <mc:Fallback>
                  <p:oleObj name="" r:id="rId45" imgW="444500" imgH="457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322" y="1774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16" name="直接连接符 177215"/>
            <p:cNvSpPr>
              <a:spLocks noChangeAspect="1"/>
            </p:cNvSpPr>
            <p:nvPr/>
          </p:nvSpPr>
          <p:spPr>
            <a:xfrm rot="3633712" flipV="1">
              <a:off x="4286" y="1645"/>
              <a:ext cx="141" cy="180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177217" name="组合 177216"/>
          <p:cNvGrpSpPr/>
          <p:nvPr/>
        </p:nvGrpSpPr>
        <p:grpSpPr>
          <a:xfrm>
            <a:off x="6505575" y="1884363"/>
            <a:ext cx="495300" cy="374650"/>
            <a:chOff x="3888" y="1464"/>
            <a:chExt cx="312" cy="236"/>
          </a:xfrm>
        </p:grpSpPr>
        <p:graphicFrame>
          <p:nvGraphicFramePr>
            <p:cNvPr id="177218" name="对象 177217"/>
            <p:cNvGraphicFramePr>
              <a:graphicFrameLocks noChangeAspect="1"/>
            </p:cNvGraphicFramePr>
            <p:nvPr/>
          </p:nvGraphicFramePr>
          <p:xfrm>
            <a:off x="3888" y="1464"/>
            <a:ext cx="2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47" imgW="533400" imgH="457200" progId="Equation.3">
                    <p:embed/>
                  </p:oleObj>
                </mc:Choice>
                <mc:Fallback>
                  <p:oleObj name="" r:id="rId47" imgW="533400" imgH="457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888" y="1464"/>
                          <a:ext cx="25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19" name="直接连接符 177218"/>
            <p:cNvSpPr>
              <a:spLocks noChangeAspect="1"/>
            </p:cNvSpPr>
            <p:nvPr/>
          </p:nvSpPr>
          <p:spPr>
            <a:xfrm rot="10603558">
              <a:off x="4137" y="1500"/>
              <a:ext cx="63" cy="20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sm" len="sm"/>
              <a:tailEnd type="triangle" w="med" len="med"/>
            </a:ln>
          </p:spPr>
        </p:sp>
      </p:grpSp>
      <p:graphicFrame>
        <p:nvGraphicFramePr>
          <p:cNvPr id="177220" name="对象 177219"/>
          <p:cNvGraphicFramePr/>
          <p:nvPr/>
        </p:nvGraphicFramePr>
        <p:xfrm>
          <a:off x="395288" y="5994400"/>
          <a:ext cx="5400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49" imgW="2322830" imgH="241300" progId="Equation.DSMT4">
                  <p:embed/>
                </p:oleObj>
              </mc:Choice>
              <mc:Fallback>
                <p:oleObj name="" r:id="rId49" imgW="2322830" imgH="241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5288" y="5994400"/>
                        <a:ext cx="540067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1" name="对象 177220"/>
          <p:cNvGraphicFramePr/>
          <p:nvPr/>
        </p:nvGraphicFramePr>
        <p:xfrm>
          <a:off x="5795963" y="6051550"/>
          <a:ext cx="1655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1" imgW="1345565" imgH="381000" progId="Equation.3">
                  <p:embed/>
                </p:oleObj>
              </mc:Choice>
              <mc:Fallback>
                <p:oleObj name="" r:id="rId51" imgW="1345565" imgH="381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795963" y="6051550"/>
                        <a:ext cx="165576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6" grpId="0"/>
      <p:bldP spid="177157" grpId="0"/>
      <p:bldP spid="177158" grpId="0"/>
      <p:bldP spid="177159" grpId="0"/>
      <p:bldP spid="1771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9202" name="组合 179201"/>
          <p:cNvGrpSpPr/>
          <p:nvPr/>
        </p:nvGrpSpPr>
        <p:grpSpPr>
          <a:xfrm>
            <a:off x="5530850" y="115888"/>
            <a:ext cx="3505200" cy="2819400"/>
            <a:chOff x="3216" y="720"/>
            <a:chExt cx="2208" cy="1776"/>
          </a:xfrm>
        </p:grpSpPr>
        <p:sp>
          <p:nvSpPr>
            <p:cNvPr id="179203" name="矩形 179202"/>
            <p:cNvSpPr/>
            <p:nvPr/>
          </p:nvSpPr>
          <p:spPr>
            <a:xfrm>
              <a:off x="3216" y="720"/>
              <a:ext cx="2208" cy="177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4" name="椭圆 179203"/>
            <p:cNvSpPr/>
            <p:nvPr/>
          </p:nvSpPr>
          <p:spPr>
            <a:xfrm>
              <a:off x="3648" y="1152"/>
              <a:ext cx="48" cy="48"/>
            </a:xfrm>
            <a:prstGeom prst="ellipse">
              <a:avLst/>
            </a:prstGeom>
            <a:solidFill>
              <a:srgbClr val="D6009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5" name="椭圆 179204"/>
            <p:cNvSpPr/>
            <p:nvPr/>
          </p:nvSpPr>
          <p:spPr>
            <a:xfrm>
              <a:off x="4608" y="1680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6" name="椭圆 179205"/>
            <p:cNvSpPr/>
            <p:nvPr/>
          </p:nvSpPr>
          <p:spPr>
            <a:xfrm>
              <a:off x="3744" y="1776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7" name="椭圆 179206"/>
            <p:cNvSpPr/>
            <p:nvPr/>
          </p:nvSpPr>
          <p:spPr>
            <a:xfrm>
              <a:off x="4176" y="1392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8" name="椭圆 179207"/>
            <p:cNvSpPr/>
            <p:nvPr/>
          </p:nvSpPr>
          <p:spPr>
            <a:xfrm>
              <a:off x="4656" y="1152"/>
              <a:ext cx="48" cy="48"/>
            </a:xfrm>
            <a:prstGeom prst="ellipse">
              <a:avLst/>
            </a:prstGeom>
            <a:solidFill>
              <a:srgbClr val="D6009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09" name="任意多边形 179208"/>
            <p:cNvSpPr/>
            <p:nvPr/>
          </p:nvSpPr>
          <p:spPr>
            <a:xfrm>
              <a:off x="3523" y="1146"/>
              <a:ext cx="1370" cy="1110"/>
            </a:xfrm>
            <a:custGeom>
              <a:avLst/>
              <a:gdLst/>
              <a:ahLst/>
              <a:cxnLst/>
              <a:pathLst>
                <a:path w="1370" h="1050">
                  <a:moveTo>
                    <a:pt x="437" y="162"/>
                  </a:moveTo>
                  <a:cubicBezTo>
                    <a:pt x="466" y="18"/>
                    <a:pt x="439" y="28"/>
                    <a:pt x="569" y="6"/>
                  </a:cubicBezTo>
                  <a:cubicBezTo>
                    <a:pt x="694" y="13"/>
                    <a:pt x="783" y="0"/>
                    <a:pt x="881" y="66"/>
                  </a:cubicBezTo>
                  <a:cubicBezTo>
                    <a:pt x="935" y="147"/>
                    <a:pt x="871" y="68"/>
                    <a:pt x="941" y="114"/>
                  </a:cubicBezTo>
                  <a:cubicBezTo>
                    <a:pt x="1002" y="154"/>
                    <a:pt x="1061" y="234"/>
                    <a:pt x="1133" y="258"/>
                  </a:cubicBezTo>
                  <a:cubicBezTo>
                    <a:pt x="1221" y="287"/>
                    <a:pt x="1180" y="276"/>
                    <a:pt x="1253" y="294"/>
                  </a:cubicBezTo>
                  <a:cubicBezTo>
                    <a:pt x="1292" y="352"/>
                    <a:pt x="1287" y="429"/>
                    <a:pt x="1325" y="486"/>
                  </a:cubicBezTo>
                  <a:cubicBezTo>
                    <a:pt x="1356" y="533"/>
                    <a:pt x="1344" y="508"/>
                    <a:pt x="1361" y="558"/>
                  </a:cubicBezTo>
                  <a:cubicBezTo>
                    <a:pt x="1356" y="634"/>
                    <a:pt x="1370" y="734"/>
                    <a:pt x="1313" y="798"/>
                  </a:cubicBezTo>
                  <a:cubicBezTo>
                    <a:pt x="1290" y="823"/>
                    <a:pt x="1265" y="846"/>
                    <a:pt x="1241" y="870"/>
                  </a:cubicBezTo>
                  <a:cubicBezTo>
                    <a:pt x="1229" y="882"/>
                    <a:pt x="1205" y="906"/>
                    <a:pt x="1205" y="906"/>
                  </a:cubicBezTo>
                  <a:cubicBezTo>
                    <a:pt x="1169" y="1014"/>
                    <a:pt x="1081" y="997"/>
                    <a:pt x="1001" y="1050"/>
                  </a:cubicBezTo>
                  <a:cubicBezTo>
                    <a:pt x="949" y="1046"/>
                    <a:pt x="897" y="1044"/>
                    <a:pt x="845" y="1038"/>
                  </a:cubicBezTo>
                  <a:cubicBezTo>
                    <a:pt x="805" y="1033"/>
                    <a:pt x="809" y="1020"/>
                    <a:pt x="773" y="1002"/>
                  </a:cubicBezTo>
                  <a:cubicBezTo>
                    <a:pt x="726" y="978"/>
                    <a:pt x="680" y="959"/>
                    <a:pt x="629" y="942"/>
                  </a:cubicBezTo>
                  <a:cubicBezTo>
                    <a:pt x="544" y="914"/>
                    <a:pt x="438" y="915"/>
                    <a:pt x="353" y="894"/>
                  </a:cubicBezTo>
                  <a:cubicBezTo>
                    <a:pt x="253" y="869"/>
                    <a:pt x="151" y="855"/>
                    <a:pt x="53" y="822"/>
                  </a:cubicBezTo>
                  <a:cubicBezTo>
                    <a:pt x="0" y="716"/>
                    <a:pt x="1" y="646"/>
                    <a:pt x="29" y="510"/>
                  </a:cubicBezTo>
                  <a:cubicBezTo>
                    <a:pt x="35" y="482"/>
                    <a:pt x="64" y="464"/>
                    <a:pt x="77" y="438"/>
                  </a:cubicBezTo>
                  <a:cubicBezTo>
                    <a:pt x="106" y="380"/>
                    <a:pt x="132" y="302"/>
                    <a:pt x="197" y="270"/>
                  </a:cubicBezTo>
                  <a:cubicBezTo>
                    <a:pt x="268" y="234"/>
                    <a:pt x="324" y="208"/>
                    <a:pt x="401" y="186"/>
                  </a:cubicBezTo>
                  <a:cubicBezTo>
                    <a:pt x="441" y="175"/>
                    <a:pt x="437" y="186"/>
                    <a:pt x="437" y="16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C6600">
                  <a:alpha val="100000"/>
                </a:srgb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210" name="直接连接符 179209"/>
            <p:cNvSpPr/>
            <p:nvPr/>
          </p:nvSpPr>
          <p:spPr>
            <a:xfrm flipH="1">
              <a:off x="4032" y="1440"/>
              <a:ext cx="144" cy="144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1" name="直接连接符 179210"/>
            <p:cNvSpPr/>
            <p:nvPr/>
          </p:nvSpPr>
          <p:spPr>
            <a:xfrm flipV="1">
              <a:off x="3792" y="1632"/>
              <a:ext cx="144" cy="144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2" name="直接连接符 179211"/>
            <p:cNvSpPr/>
            <p:nvPr/>
          </p:nvSpPr>
          <p:spPr>
            <a:xfrm flipH="1" flipV="1">
              <a:off x="3936" y="912"/>
              <a:ext cx="240" cy="4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3" name="直接连接符 179212"/>
            <p:cNvSpPr/>
            <p:nvPr/>
          </p:nvSpPr>
          <p:spPr>
            <a:xfrm flipH="1">
              <a:off x="3312" y="1824"/>
              <a:ext cx="432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4" name="直接连接符 179213"/>
            <p:cNvSpPr/>
            <p:nvPr/>
          </p:nvSpPr>
          <p:spPr>
            <a:xfrm flipV="1">
              <a:off x="4656" y="1392"/>
              <a:ext cx="624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5" name="直接连接符 179214"/>
            <p:cNvSpPr/>
            <p:nvPr/>
          </p:nvSpPr>
          <p:spPr>
            <a:xfrm flipV="1">
              <a:off x="3792" y="1776"/>
              <a:ext cx="288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16" name="直接连接符 179215"/>
            <p:cNvSpPr/>
            <p:nvPr/>
          </p:nvSpPr>
          <p:spPr>
            <a:xfrm flipH="1">
              <a:off x="4320" y="1680"/>
              <a:ext cx="288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9217" name="对象 179216"/>
            <p:cNvGraphicFramePr/>
            <p:nvPr/>
          </p:nvGraphicFramePr>
          <p:xfrm>
            <a:off x="4308" y="1248"/>
            <a:ext cx="25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266065" imgH="316865" progId="Equation.3">
                    <p:embed/>
                  </p:oleObj>
                </mc:Choice>
                <mc:Fallback>
                  <p:oleObj name="" r:id="rId1" imgW="266065" imgH="3168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08" y="1248"/>
                          <a:ext cx="25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8" name="对象 179217"/>
            <p:cNvGraphicFramePr/>
            <p:nvPr/>
          </p:nvGraphicFramePr>
          <p:xfrm>
            <a:off x="3756" y="1776"/>
            <a:ext cx="2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292100" imgH="317500" progId="Equation.3">
                    <p:embed/>
                  </p:oleObj>
                </mc:Choice>
                <mc:Fallback>
                  <p:oleObj name="" r:id="rId3" imgW="292100" imgH="3175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56" y="1776"/>
                          <a:ext cx="27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9" name="对象 179218"/>
            <p:cNvGraphicFramePr/>
            <p:nvPr/>
          </p:nvGraphicFramePr>
          <p:xfrm>
            <a:off x="4608" y="1680"/>
            <a:ext cx="25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266065" imgH="329565" progId="Equation.3">
                    <p:embed/>
                  </p:oleObj>
                </mc:Choice>
                <mc:Fallback>
                  <p:oleObj name="" r:id="rId5" imgW="266065" imgH="3295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08" y="1680"/>
                          <a:ext cx="252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0" name="对象 179219"/>
            <p:cNvGraphicFramePr/>
            <p:nvPr/>
          </p:nvGraphicFramePr>
          <p:xfrm>
            <a:off x="4944" y="1051"/>
            <a:ext cx="38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508000" imgH="457200" progId="Equation.3">
                    <p:embed/>
                  </p:oleObj>
                </mc:Choice>
                <mc:Fallback>
                  <p:oleObj name="" r:id="rId7" imgW="508000" imgH="457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44" y="1051"/>
                          <a:ext cx="38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1" name="对象 179220"/>
            <p:cNvGraphicFramePr/>
            <p:nvPr/>
          </p:nvGraphicFramePr>
          <p:xfrm>
            <a:off x="4176" y="1728"/>
            <a:ext cx="38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457200" imgH="457200" progId="Equation.3">
                    <p:embed/>
                  </p:oleObj>
                </mc:Choice>
                <mc:Fallback>
                  <p:oleObj name="" r:id="rId9" imgW="457200" imgH="457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76" y="1728"/>
                          <a:ext cx="38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2" name="对象 179221"/>
            <p:cNvGraphicFramePr/>
            <p:nvPr/>
          </p:nvGraphicFramePr>
          <p:xfrm>
            <a:off x="3648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381000" imgH="390525" progId="MS_ClipArt_Gallery.2">
                    <p:embed/>
                  </p:oleObj>
                </mc:Choice>
                <mc:Fallback>
                  <p:oleObj name="" r:id="rId11" imgW="381000" imgH="390525" progId="MS_ClipArt_Gallery.2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48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3" name="对象 179222"/>
            <p:cNvGraphicFramePr/>
            <p:nvPr/>
          </p:nvGraphicFramePr>
          <p:xfrm>
            <a:off x="3936" y="225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3" imgW="381000" imgH="390525" progId="MS_ClipArt_Gallery.2">
                    <p:embed/>
                  </p:oleObj>
                </mc:Choice>
                <mc:Fallback>
                  <p:oleObj name="" r:id="rId13" imgW="381000" imgH="390525" progId="MS_ClipArt_Gallery.2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36" y="225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4" name="对象 179223"/>
            <p:cNvGraphicFramePr/>
            <p:nvPr/>
          </p:nvGraphicFramePr>
          <p:xfrm>
            <a:off x="4992" y="177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4" imgW="381000" imgH="390525" progId="MS_ClipArt_Gallery.2">
                    <p:embed/>
                  </p:oleObj>
                </mc:Choice>
                <mc:Fallback>
                  <p:oleObj name="" r:id="rId14" imgW="381000" imgH="390525" progId="MS_ClipArt_Gallery.2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2" y="177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5" name="对象 179224"/>
            <p:cNvGraphicFramePr/>
            <p:nvPr/>
          </p:nvGraphicFramePr>
          <p:xfrm>
            <a:off x="3696" y="177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5" imgW="381000" imgH="390525" progId="MS_ClipArt_Gallery.2">
                    <p:embed/>
                  </p:oleObj>
                </mc:Choice>
                <mc:Fallback>
                  <p:oleObj name="" r:id="rId15" imgW="381000" imgH="390525" progId="MS_ClipArt_Gallery.2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77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6" name="对象 179225"/>
            <p:cNvGraphicFramePr/>
            <p:nvPr/>
          </p:nvGraphicFramePr>
          <p:xfrm>
            <a:off x="4608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381000" imgH="390525" progId="MS_ClipArt_Gallery.2">
                    <p:embed/>
                  </p:oleObj>
                </mc:Choice>
                <mc:Fallback>
                  <p:oleObj name="" r:id="rId17" imgW="381000" imgH="390525" progId="MS_ClipArt_Gallery.2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08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7" name="对象 179226"/>
            <p:cNvGraphicFramePr/>
            <p:nvPr/>
          </p:nvGraphicFramePr>
          <p:xfrm>
            <a:off x="4752" y="21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8" imgW="381000" imgH="390525" progId="MS_ClipArt_Gallery.2">
                    <p:embed/>
                  </p:oleObj>
                </mc:Choice>
                <mc:Fallback>
                  <p:oleObj name="" r:id="rId18" imgW="381000" imgH="390525" progId="MS_ClipArt_Gallery.2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2" y="21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28" name="直接连接符 179227"/>
            <p:cNvSpPr/>
            <p:nvPr/>
          </p:nvSpPr>
          <p:spPr>
            <a:xfrm rot="1203202">
              <a:off x="4176" y="1440"/>
              <a:ext cx="240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9229" name="直接连接符 179228"/>
            <p:cNvSpPr/>
            <p:nvPr/>
          </p:nvSpPr>
          <p:spPr>
            <a:xfrm rot="1529831" flipH="1" flipV="1">
              <a:off x="4413" y="1594"/>
              <a:ext cx="240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9230" name="对象 179229"/>
            <p:cNvGraphicFramePr/>
            <p:nvPr/>
          </p:nvGraphicFramePr>
          <p:xfrm>
            <a:off x="4128" y="134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9" imgW="381000" imgH="390525" progId="MS_ClipArt_Gallery.2">
                    <p:embed/>
                  </p:oleObj>
                </mc:Choice>
                <mc:Fallback>
                  <p:oleObj name="" r:id="rId19" imgW="381000" imgH="390525" progId="MS_ClipArt_Gallery.2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28" y="134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31" name="对象 179230"/>
            <p:cNvGraphicFramePr/>
            <p:nvPr/>
          </p:nvGraphicFramePr>
          <p:xfrm>
            <a:off x="4560" y="163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0" imgW="381000" imgH="390525" progId="MS_ClipArt_Gallery.2">
                    <p:embed/>
                  </p:oleObj>
                </mc:Choice>
                <mc:Fallback>
                  <p:oleObj name="" r:id="rId20" imgW="381000" imgH="390525" progId="MS_ClipArt_Gallery.2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60" y="1632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9232" name="文本框 179231"/>
          <p:cNvSpPr txBox="1"/>
          <p:nvPr/>
        </p:nvSpPr>
        <p:spPr>
          <a:xfrm>
            <a:off x="93663" y="763588"/>
            <a:ext cx="5557837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设一系统有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个</a:t>
            </a: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质点，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作用于</a:t>
            </a: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各质点的合力所作的功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分别为：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W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…, </a:t>
            </a:r>
            <a:r>
              <a:rPr lang="en-US" altLang="zh-CN" sz="2800" b="1" err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en-US" altLang="zh-CN" sz="2800" b="1" baseline="-25000" err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n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使各质点由</a:t>
            </a: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初动能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k10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E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k20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…, E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kn0 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变成</a:t>
            </a: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末动能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k1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E</a:t>
            </a:r>
            <a:r>
              <a:rPr lang="en-US" altLang="zh-CN" sz="2800" b="1" baseline="-2500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k2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…, </a:t>
            </a:r>
            <a:r>
              <a:rPr lang="en-US" altLang="zh-CN" sz="2800" b="1" err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 err="1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kn</a:t>
            </a:r>
            <a:endParaRPr lang="en-US" altLang="zh-CN" sz="2800" b="1" baseline="-25000">
              <a:solidFill>
                <a:srgbClr val="FF33CC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9233" name="对象 179232"/>
          <p:cNvGraphicFramePr/>
          <p:nvPr/>
        </p:nvGraphicFramePr>
        <p:xfrm>
          <a:off x="6013450" y="3068638"/>
          <a:ext cx="25908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1066800" imgH="914400" progId="Equation.3">
                  <p:embed/>
                </p:oleObj>
              </mc:Choice>
              <mc:Fallback>
                <p:oleObj name="" r:id="rId21" imgW="1066800" imgH="914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13450" y="3068638"/>
                        <a:ext cx="2590800" cy="214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34" name="组合 179233"/>
          <p:cNvGrpSpPr/>
          <p:nvPr/>
        </p:nvGrpSpPr>
        <p:grpSpPr>
          <a:xfrm>
            <a:off x="5437188" y="3130550"/>
            <a:ext cx="3527425" cy="3384550"/>
            <a:chOff x="470" y="1872"/>
            <a:chExt cx="2314" cy="2189"/>
          </a:xfrm>
        </p:grpSpPr>
        <p:graphicFrame>
          <p:nvGraphicFramePr>
            <p:cNvPr id="179235" name="对象 179234"/>
            <p:cNvGraphicFramePr/>
            <p:nvPr/>
          </p:nvGraphicFramePr>
          <p:xfrm>
            <a:off x="624" y="3456"/>
            <a:ext cx="2160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3" imgW="1536065" imgH="431800" progId="Equation.3">
                    <p:embed/>
                  </p:oleObj>
                </mc:Choice>
                <mc:Fallback>
                  <p:oleObj name="" r:id="rId23" imgW="1536065" imgH="431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24" y="3456"/>
                          <a:ext cx="2160" cy="6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36" name="直接连接符 179235"/>
            <p:cNvSpPr/>
            <p:nvPr/>
          </p:nvSpPr>
          <p:spPr>
            <a:xfrm>
              <a:off x="528" y="3360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9237" name="文本框 179236"/>
            <p:cNvSpPr txBox="1"/>
            <p:nvPr/>
          </p:nvSpPr>
          <p:spPr>
            <a:xfrm>
              <a:off x="470" y="2860"/>
              <a:ext cx="292" cy="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3600" b="1">
                  <a:latin typeface="Times New Roman" panose="02020603050405020304" pitchFamily="18" charset="0"/>
                  <a:ea typeface="方正楷体_GB2312" panose="02000000000000000000" charset="-122"/>
                </a:rPr>
                <a:t>+</a:t>
              </a:r>
              <a:endParaRPr lang="en-US" altLang="zh-CN" sz="36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79238" name="直接连接符 179237"/>
            <p:cNvSpPr/>
            <p:nvPr/>
          </p:nvSpPr>
          <p:spPr>
            <a:xfrm flipV="1">
              <a:off x="720" y="1872"/>
              <a:ext cx="0" cy="14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9239" name="文本框 179238"/>
          <p:cNvSpPr txBox="1"/>
          <p:nvPr/>
        </p:nvSpPr>
        <p:spPr>
          <a:xfrm>
            <a:off x="144463" y="3624263"/>
            <a:ext cx="5219700" cy="955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作用于质点系的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外力和内力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所作的功的总和等于系统动能增量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9240" name="矩形 179239"/>
          <p:cNvSpPr/>
          <p:nvPr/>
        </p:nvSpPr>
        <p:spPr>
          <a:xfrm>
            <a:off x="34925" y="3052763"/>
            <a:ext cx="72009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由质点的动能定理，对每个质点有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9241" name="对象 179240"/>
          <p:cNvGraphicFramePr/>
          <p:nvPr/>
        </p:nvGraphicFramePr>
        <p:xfrm>
          <a:off x="1331913" y="4652963"/>
          <a:ext cx="23764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5" imgW="2044700" imgH="787400" progId="Equation.DSMT4">
                  <p:embed/>
                </p:oleObj>
              </mc:Choice>
              <mc:Fallback>
                <p:oleObj name="" r:id="rId25" imgW="2044700" imgH="787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31913" y="4652963"/>
                        <a:ext cx="2376487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42" name="矩形 179241"/>
          <p:cNvSpPr/>
          <p:nvPr/>
        </p:nvSpPr>
        <p:spPr>
          <a:xfrm>
            <a:off x="179388" y="5564188"/>
            <a:ext cx="5327650" cy="1031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10000"/>
              </a:lnSpc>
              <a:buFont typeface="Times New Roman" panose="02020603050405020304" pitchFamily="18" charset="0"/>
              <a:buChar char="?"/>
            </a:pPr>
            <a:r>
              <a:rPr lang="zh-CN" altLang="en-US" sz="2800" dirty="0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方正楷体_GB2312" panose="02000000000000000000" charset="-122"/>
              </a:rPr>
              <a:t>外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是不是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  <a:hlinkClick r:id="rId27" action="ppaction://hlinksldjump"/>
              </a:rPr>
              <a:t>合外力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作的功 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10000"/>
              </a:lnSpc>
              <a:buFont typeface="Times New Roman" panose="02020603050405020304" pitchFamily="18" charset="0"/>
              <a:buChar char="?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内力的功是否互相抵消掉了？</a:t>
            </a:r>
            <a:r>
              <a:rPr lang="zh-CN" altLang="en-US" sz="2800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9243" name="矩形 179242"/>
          <p:cNvSpPr/>
          <p:nvPr/>
        </p:nvSpPr>
        <p:spPr>
          <a:xfrm>
            <a:off x="157163" y="188913"/>
            <a:ext cx="4630737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推广到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个质点的质点系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>
                                            <p:txEl>
                                              <p:charRg st="2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>
                                            <p:txEl>
                                              <p:charRg st="4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39" grpId="0" animBg="1"/>
      <p:bldP spid="179240" grpId="0"/>
      <p:bldP spid="179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0226" name="组合 180225"/>
          <p:cNvGrpSpPr/>
          <p:nvPr/>
        </p:nvGrpSpPr>
        <p:grpSpPr>
          <a:xfrm>
            <a:off x="5651500" y="4510088"/>
            <a:ext cx="3184525" cy="1800225"/>
            <a:chOff x="3334" y="2795"/>
            <a:chExt cx="2233" cy="1341"/>
          </a:xfrm>
        </p:grpSpPr>
        <p:pic>
          <p:nvPicPr>
            <p:cNvPr id="180227" name="图片 1802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4" y="2795"/>
              <a:ext cx="1996" cy="1341"/>
            </a:xfrm>
            <a:prstGeom prst="rect">
              <a:avLst/>
            </a:prstGeom>
          </p:spPr>
        </p:pic>
        <p:sp>
          <p:nvSpPr>
            <p:cNvPr id="180228" name="直接连接符 180227"/>
            <p:cNvSpPr/>
            <p:nvPr/>
          </p:nvSpPr>
          <p:spPr>
            <a:xfrm>
              <a:off x="5193" y="3383"/>
              <a:ext cx="3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0229" name="矩形 180228"/>
            <p:cNvSpPr/>
            <p:nvPr/>
          </p:nvSpPr>
          <p:spPr>
            <a:xfrm>
              <a:off x="5299" y="3049"/>
              <a:ext cx="268" cy="4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v</a:t>
              </a:r>
              <a:endPara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0230" name="矩形 180229"/>
            <p:cNvSpPr/>
            <p:nvPr/>
          </p:nvSpPr>
          <p:spPr>
            <a:xfrm>
              <a:off x="4347" y="3382"/>
              <a:ext cx="483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方正楷体_GB2312" panose="02000000000000000000" charset="-122"/>
                </a:rPr>
                <a:t>摩擦</a:t>
              </a:r>
              <a:endParaRPr lang="zh-CN" altLang="en-US" b="1" dirty="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sp>
        <p:nvSpPr>
          <p:cNvPr id="180231" name="矩形 180230"/>
          <p:cNvSpPr/>
          <p:nvPr/>
        </p:nvSpPr>
        <p:spPr>
          <a:xfrm>
            <a:off x="179388" y="188913"/>
            <a:ext cx="3551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一对力作功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的和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0232" name="文本框 180231"/>
          <p:cNvSpPr txBox="1"/>
          <p:nvPr/>
        </p:nvSpPr>
        <p:spPr>
          <a:xfrm>
            <a:off x="107950" y="703263"/>
            <a:ext cx="8785225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设两个质量分别为     和     的质点，它们之间有一对作用力与反作用力     和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80233" name="对象 180232"/>
          <p:cNvGraphicFramePr/>
          <p:nvPr/>
        </p:nvGraphicFramePr>
        <p:xfrm>
          <a:off x="3059113" y="674688"/>
          <a:ext cx="523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" imgW="190500" imgH="215900" progId="Equation.3">
                  <p:embed/>
                </p:oleObj>
              </mc:Choice>
              <mc:Fallback>
                <p:oleObj name="" r:id="rId2" imgW="1905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113" y="674688"/>
                        <a:ext cx="523875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对象 180233"/>
          <p:cNvGraphicFramePr/>
          <p:nvPr/>
        </p:nvGraphicFramePr>
        <p:xfrm>
          <a:off x="2749550" y="1265238"/>
          <a:ext cx="3937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4" imgW="165100" imgH="253365" progId="Equation.DSMT4">
                  <p:embed/>
                </p:oleObj>
              </mc:Choice>
              <mc:Fallback>
                <p:oleObj name="" r:id="rId4" imgW="165100" imgH="2533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550" y="1265238"/>
                        <a:ext cx="3937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对象 180234"/>
          <p:cNvGraphicFramePr/>
          <p:nvPr/>
        </p:nvGraphicFramePr>
        <p:xfrm>
          <a:off x="3995738" y="677863"/>
          <a:ext cx="558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6" imgW="203200" imgH="215900" progId="Equation.3">
                  <p:embed/>
                </p:oleObj>
              </mc:Choice>
              <mc:Fallback>
                <p:oleObj name="" r:id="rId6" imgW="203200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738" y="677863"/>
                        <a:ext cx="5588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对象 180235"/>
          <p:cNvGraphicFramePr/>
          <p:nvPr/>
        </p:nvGraphicFramePr>
        <p:xfrm>
          <a:off x="3492500" y="1254125"/>
          <a:ext cx="406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8" imgW="177800" imgH="253365" progId="Equation.DSMT4">
                  <p:embed/>
                </p:oleObj>
              </mc:Choice>
              <mc:Fallback>
                <p:oleObj name="" r:id="rId8" imgW="177800" imgH="2533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1254125"/>
                        <a:ext cx="4064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37" name="组合 180236"/>
          <p:cNvGrpSpPr/>
          <p:nvPr/>
        </p:nvGrpSpPr>
        <p:grpSpPr>
          <a:xfrm>
            <a:off x="4899025" y="1874838"/>
            <a:ext cx="884238" cy="2209800"/>
            <a:chOff x="3239" y="1448"/>
            <a:chExt cx="557" cy="1392"/>
          </a:xfrm>
        </p:grpSpPr>
        <p:graphicFrame>
          <p:nvGraphicFramePr>
            <p:cNvPr id="180238" name="对象 180237"/>
            <p:cNvGraphicFramePr/>
            <p:nvPr/>
          </p:nvGraphicFramePr>
          <p:xfrm>
            <a:off x="3504" y="1448"/>
            <a:ext cx="2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0" imgW="431800" imgH="508000" progId="Equation.3">
                    <p:embed/>
                  </p:oleObj>
                </mc:Choice>
                <mc:Fallback>
                  <p:oleObj name="" r:id="rId10" imgW="431800" imgH="5080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504" y="1448"/>
                          <a:ext cx="20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0239" name="组合 180238"/>
            <p:cNvGrpSpPr/>
            <p:nvPr/>
          </p:nvGrpSpPr>
          <p:grpSpPr>
            <a:xfrm>
              <a:off x="3239" y="1688"/>
              <a:ext cx="557" cy="1152"/>
              <a:chOff x="3239" y="1688"/>
              <a:chExt cx="557" cy="1152"/>
            </a:xfrm>
          </p:grpSpPr>
          <p:sp>
            <p:nvSpPr>
              <p:cNvPr id="180240" name="直接连接符 180239"/>
              <p:cNvSpPr/>
              <p:nvPr/>
            </p:nvSpPr>
            <p:spPr>
              <a:xfrm flipV="1">
                <a:off x="3239" y="1880"/>
                <a:ext cx="428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80241" name="椭圆 180240"/>
              <p:cNvSpPr/>
              <p:nvPr/>
            </p:nvSpPr>
            <p:spPr>
              <a:xfrm>
                <a:off x="3625" y="1688"/>
                <a:ext cx="171" cy="19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80242" name="对象 180241"/>
              <p:cNvGraphicFramePr/>
              <p:nvPr/>
            </p:nvGraphicFramePr>
            <p:xfrm>
              <a:off x="3325" y="1976"/>
              <a:ext cx="143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2" imgW="254000" imgH="507365" progId="Equation.3">
                      <p:embed/>
                    </p:oleObj>
                  </mc:Choice>
                  <mc:Fallback>
                    <p:oleObj name="" r:id="rId12" imgW="254000" imgH="507365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325" y="1976"/>
                            <a:ext cx="143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0243" name="组合 180242"/>
          <p:cNvGrpSpPr/>
          <p:nvPr/>
        </p:nvGrpSpPr>
        <p:grpSpPr>
          <a:xfrm>
            <a:off x="4905375" y="1570038"/>
            <a:ext cx="3692525" cy="2514600"/>
            <a:chOff x="3239" y="1256"/>
            <a:chExt cx="2326" cy="1584"/>
          </a:xfrm>
        </p:grpSpPr>
        <p:sp>
          <p:nvSpPr>
            <p:cNvPr id="180244" name="椭圆 180243"/>
            <p:cNvSpPr/>
            <p:nvPr/>
          </p:nvSpPr>
          <p:spPr>
            <a:xfrm>
              <a:off x="5080" y="1352"/>
              <a:ext cx="214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0245" name="对象 180244"/>
            <p:cNvGraphicFramePr/>
            <p:nvPr/>
          </p:nvGraphicFramePr>
          <p:xfrm>
            <a:off x="5362" y="1256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4" imgW="482600" imgH="508000" progId="Equation.3">
                    <p:embed/>
                  </p:oleObj>
                </mc:Choice>
                <mc:Fallback>
                  <p:oleObj name="" r:id="rId14" imgW="482600" imgH="5080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62" y="1256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6" name="直接连接符 180245"/>
            <p:cNvSpPr/>
            <p:nvPr/>
          </p:nvSpPr>
          <p:spPr>
            <a:xfrm flipV="1">
              <a:off x="3239" y="1496"/>
              <a:ext cx="1884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47" name="对象 180246"/>
            <p:cNvGraphicFramePr/>
            <p:nvPr/>
          </p:nvGraphicFramePr>
          <p:xfrm>
            <a:off x="4652" y="1784"/>
            <a:ext cx="1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6" imgW="304800" imgH="507365" progId="Equation.3">
                    <p:embed/>
                  </p:oleObj>
                </mc:Choice>
                <mc:Fallback>
                  <p:oleObj name="" r:id="rId16" imgW="304800" imgH="50736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52" y="1784"/>
                          <a:ext cx="171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48" name="椭圆 180247"/>
          <p:cNvSpPr/>
          <p:nvPr/>
        </p:nvSpPr>
        <p:spPr>
          <a:xfrm>
            <a:off x="6777038" y="3149600"/>
            <a:ext cx="273050" cy="304800"/>
          </a:xfrm>
          <a:prstGeom prst="ellipse">
            <a:avLst/>
          </a:prstGeom>
          <a:noFill/>
          <a:ln w="34925" cap="flat" cmpd="sng">
            <a:solidFill>
              <a:srgbClr val="FF3399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0249" name="椭圆 180248"/>
          <p:cNvSpPr/>
          <p:nvPr/>
        </p:nvSpPr>
        <p:spPr>
          <a:xfrm>
            <a:off x="8093075" y="2560638"/>
            <a:ext cx="339725" cy="381000"/>
          </a:xfrm>
          <a:prstGeom prst="ellipse">
            <a:avLst/>
          </a:prstGeom>
          <a:noFill/>
          <a:ln w="34925" cap="flat" cmpd="sng">
            <a:solidFill>
              <a:srgbClr val="CCCC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80250" name="组合 180249"/>
          <p:cNvGrpSpPr/>
          <p:nvPr/>
        </p:nvGrpSpPr>
        <p:grpSpPr>
          <a:xfrm>
            <a:off x="5646738" y="2484438"/>
            <a:ext cx="1203325" cy="808037"/>
            <a:chOff x="3710" y="1832"/>
            <a:chExt cx="758" cy="509"/>
          </a:xfrm>
        </p:grpSpPr>
        <p:sp>
          <p:nvSpPr>
            <p:cNvPr id="180251" name="直接连接符 180250"/>
            <p:cNvSpPr/>
            <p:nvPr/>
          </p:nvSpPr>
          <p:spPr>
            <a:xfrm>
              <a:off x="3710" y="1832"/>
              <a:ext cx="758" cy="509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52" name="对象 180251"/>
            <p:cNvGraphicFramePr/>
            <p:nvPr/>
          </p:nvGraphicFramePr>
          <p:xfrm>
            <a:off x="3771" y="1979"/>
            <a:ext cx="2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8" imgW="495300" imgH="508000" progId="Equation.3">
                    <p:embed/>
                  </p:oleObj>
                </mc:Choice>
                <mc:Fallback>
                  <p:oleObj name="" r:id="rId18" imgW="495300" imgH="5080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771" y="1979"/>
                          <a:ext cx="243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0253" name="组合 180252"/>
          <p:cNvGrpSpPr/>
          <p:nvPr/>
        </p:nvGrpSpPr>
        <p:grpSpPr>
          <a:xfrm>
            <a:off x="8037513" y="2068513"/>
            <a:ext cx="612775" cy="536575"/>
            <a:chOff x="5208" y="1542"/>
            <a:chExt cx="386" cy="338"/>
          </a:xfrm>
        </p:grpSpPr>
        <p:graphicFrame>
          <p:nvGraphicFramePr>
            <p:cNvPr id="180254" name="对象 180253"/>
            <p:cNvGraphicFramePr/>
            <p:nvPr/>
          </p:nvGraphicFramePr>
          <p:xfrm>
            <a:off x="5337" y="1542"/>
            <a:ext cx="25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20" imgW="533400" imgH="508000" progId="Equation.3">
                    <p:embed/>
                  </p:oleObj>
                </mc:Choice>
                <mc:Fallback>
                  <p:oleObj name="" r:id="rId20" imgW="533400" imgH="5080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337" y="1542"/>
                          <a:ext cx="257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5" name="直接连接符 180254"/>
            <p:cNvSpPr/>
            <p:nvPr/>
          </p:nvSpPr>
          <p:spPr>
            <a:xfrm>
              <a:off x="5208" y="1592"/>
              <a:ext cx="86" cy="288"/>
            </a:xfrm>
            <a:prstGeom prst="line">
              <a:avLst/>
            </a:prstGeom>
            <a:ln w="28575" cap="flat" cmpd="sng">
              <a:solidFill>
                <a:srgbClr val="CC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80256" name="组合 180255"/>
          <p:cNvGrpSpPr/>
          <p:nvPr/>
        </p:nvGrpSpPr>
        <p:grpSpPr>
          <a:xfrm>
            <a:off x="6921500" y="1416050"/>
            <a:ext cx="936625" cy="496888"/>
            <a:chOff x="4513" y="1167"/>
            <a:chExt cx="590" cy="313"/>
          </a:xfrm>
        </p:grpSpPr>
        <p:sp>
          <p:nvSpPr>
            <p:cNvPr id="180257" name="直接连接符 180256"/>
            <p:cNvSpPr/>
            <p:nvPr/>
          </p:nvSpPr>
          <p:spPr>
            <a:xfrm flipH="1" flipV="1">
              <a:off x="4513" y="1410"/>
              <a:ext cx="590" cy="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58" name="对象 180257"/>
            <p:cNvGraphicFramePr/>
            <p:nvPr/>
          </p:nvGraphicFramePr>
          <p:xfrm>
            <a:off x="4636" y="1167"/>
            <a:ext cx="2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2" imgW="584200" imgH="571500" progId="Equation.3">
                    <p:embed/>
                  </p:oleObj>
                </mc:Choice>
                <mc:Fallback>
                  <p:oleObj name="" r:id="rId22" imgW="584200" imgH="5715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636" y="1167"/>
                          <a:ext cx="28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0259" name="组合 180258"/>
          <p:cNvGrpSpPr/>
          <p:nvPr/>
        </p:nvGrpSpPr>
        <p:grpSpPr>
          <a:xfrm>
            <a:off x="5715000" y="2255838"/>
            <a:ext cx="630238" cy="461962"/>
            <a:chOff x="3753" y="1688"/>
            <a:chExt cx="397" cy="291"/>
          </a:xfrm>
        </p:grpSpPr>
        <p:sp>
          <p:nvSpPr>
            <p:cNvPr id="180260" name="直接连接符 180259"/>
            <p:cNvSpPr/>
            <p:nvPr/>
          </p:nvSpPr>
          <p:spPr>
            <a:xfrm flipV="1">
              <a:off x="3753" y="1688"/>
              <a:ext cx="385" cy="96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61" name="对象 180260"/>
            <p:cNvGraphicFramePr/>
            <p:nvPr/>
          </p:nvGraphicFramePr>
          <p:xfrm>
            <a:off x="3973" y="1752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4" imgW="368300" imgH="520700" progId="Equation.3">
                    <p:embed/>
                  </p:oleObj>
                </mc:Choice>
                <mc:Fallback>
                  <p:oleObj name="" r:id="rId24" imgW="368300" imgH="520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973" y="1752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0262" name="组合 180261"/>
          <p:cNvGrpSpPr/>
          <p:nvPr/>
        </p:nvGrpSpPr>
        <p:grpSpPr>
          <a:xfrm>
            <a:off x="7345363" y="1565275"/>
            <a:ext cx="476250" cy="461963"/>
            <a:chOff x="4780" y="1253"/>
            <a:chExt cx="300" cy="291"/>
          </a:xfrm>
        </p:grpSpPr>
        <p:sp>
          <p:nvSpPr>
            <p:cNvPr id="180263" name="直接连接符 180262"/>
            <p:cNvSpPr/>
            <p:nvPr/>
          </p:nvSpPr>
          <p:spPr>
            <a:xfrm flipH="1">
              <a:off x="4780" y="1496"/>
              <a:ext cx="300" cy="48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64" name="对象 180263"/>
            <p:cNvGraphicFramePr/>
            <p:nvPr/>
          </p:nvGraphicFramePr>
          <p:xfrm>
            <a:off x="4834" y="1253"/>
            <a:ext cx="1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6" imgW="419100" imgH="520700" progId="Equation.3">
                    <p:embed/>
                  </p:oleObj>
                </mc:Choice>
                <mc:Fallback>
                  <p:oleObj name="" r:id="rId26" imgW="419100" imgH="5207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834" y="1253"/>
                          <a:ext cx="17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0265" name="组合 180264"/>
          <p:cNvGrpSpPr/>
          <p:nvPr/>
        </p:nvGrpSpPr>
        <p:grpSpPr>
          <a:xfrm>
            <a:off x="4356100" y="1570038"/>
            <a:ext cx="4437063" cy="3086100"/>
            <a:chOff x="2897" y="1256"/>
            <a:chExt cx="2795" cy="1944"/>
          </a:xfrm>
        </p:grpSpPr>
        <p:sp>
          <p:nvSpPr>
            <p:cNvPr id="180266" name="直接连接符 180265"/>
            <p:cNvSpPr/>
            <p:nvPr/>
          </p:nvSpPr>
          <p:spPr>
            <a:xfrm>
              <a:off x="3239" y="2840"/>
              <a:ext cx="23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80267" name="直接连接符 180266"/>
            <p:cNvSpPr/>
            <p:nvPr/>
          </p:nvSpPr>
          <p:spPr>
            <a:xfrm flipV="1">
              <a:off x="3239" y="1304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80268" name="直接连接符 180267"/>
            <p:cNvSpPr/>
            <p:nvPr/>
          </p:nvSpPr>
          <p:spPr>
            <a:xfrm flipH="1">
              <a:off x="2897" y="2840"/>
              <a:ext cx="342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80269" name="对象 180268"/>
            <p:cNvGraphicFramePr/>
            <p:nvPr/>
          </p:nvGraphicFramePr>
          <p:xfrm>
            <a:off x="2983" y="3032"/>
            <a:ext cx="14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8" imgW="253365" imgH="266065" progId="Equation.3">
                    <p:embed/>
                  </p:oleObj>
                </mc:Choice>
                <mc:Fallback>
                  <p:oleObj name="" r:id="rId28" imgW="253365" imgH="26606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983" y="3032"/>
                          <a:ext cx="142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0" name="对象 180269"/>
            <p:cNvGraphicFramePr/>
            <p:nvPr/>
          </p:nvGraphicFramePr>
          <p:xfrm>
            <a:off x="5528" y="2934"/>
            <a:ext cx="1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0" imgW="292100" imgH="355600" progId="Equation.3">
                    <p:embed/>
                  </p:oleObj>
                </mc:Choice>
                <mc:Fallback>
                  <p:oleObj name="" r:id="rId30" imgW="292100" imgH="3556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528" y="2934"/>
                          <a:ext cx="16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1" name="对象 180270"/>
            <p:cNvGraphicFramePr/>
            <p:nvPr/>
          </p:nvGraphicFramePr>
          <p:xfrm>
            <a:off x="3018" y="1256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2" imgW="241300" imgH="254000" progId="Equation.3">
                    <p:embed/>
                  </p:oleObj>
                </mc:Choice>
                <mc:Fallback>
                  <p:oleObj name="" r:id="rId32" imgW="241300" imgH="2540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18" y="1256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2" name="对象 180271"/>
            <p:cNvGraphicFramePr/>
            <p:nvPr/>
          </p:nvGraphicFramePr>
          <p:xfrm>
            <a:off x="3197" y="2840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4" imgW="342900" imgH="381000" progId="Equation.3">
                    <p:embed/>
                  </p:oleObj>
                </mc:Choice>
                <mc:Fallback>
                  <p:oleObj name="" r:id="rId34" imgW="342900" imgH="381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197" y="2840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73" name="对象 180272"/>
          <p:cNvGraphicFramePr/>
          <p:nvPr/>
        </p:nvGraphicFramePr>
        <p:xfrm>
          <a:off x="179388" y="1852613"/>
          <a:ext cx="1800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6" imgW="824865" imgH="254000" progId="Equation.DSMT4">
                  <p:embed/>
                </p:oleObj>
              </mc:Choice>
              <mc:Fallback>
                <p:oleObj name="" r:id="rId36" imgW="824865" imgH="254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79388" y="1852613"/>
                        <a:ext cx="18002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4" name="对象 180273"/>
          <p:cNvGraphicFramePr/>
          <p:nvPr/>
        </p:nvGraphicFramePr>
        <p:xfrm>
          <a:off x="231775" y="2565400"/>
          <a:ext cx="318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8" imgW="2665730" imgH="431800" progId="Equation.DSMT4">
                  <p:embed/>
                </p:oleObj>
              </mc:Choice>
              <mc:Fallback>
                <p:oleObj name="" r:id="rId38" imgW="2665730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31775" y="2565400"/>
                        <a:ext cx="31877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5" name="对象 180274"/>
          <p:cNvGraphicFramePr/>
          <p:nvPr/>
        </p:nvGraphicFramePr>
        <p:xfrm>
          <a:off x="2484438" y="1876425"/>
          <a:ext cx="1825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40" imgW="875665" imgH="254000" progId="Equation.DSMT4">
                  <p:embed/>
                </p:oleObj>
              </mc:Choice>
              <mc:Fallback>
                <p:oleObj name="" r:id="rId40" imgW="875665" imgH="254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484438" y="1876425"/>
                        <a:ext cx="1825625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6" name="对象 180275"/>
          <p:cNvGraphicFramePr/>
          <p:nvPr/>
        </p:nvGraphicFramePr>
        <p:xfrm>
          <a:off x="827088" y="4665663"/>
          <a:ext cx="1317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2" imgW="1116965" imgH="431800" progId="Equation.DSMT4">
                  <p:embed/>
                </p:oleObj>
              </mc:Choice>
              <mc:Fallback>
                <p:oleObj name="" r:id="rId42" imgW="1116965" imgH="431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827088" y="4665663"/>
                        <a:ext cx="13176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77" name="文本框 180276"/>
          <p:cNvSpPr txBox="1"/>
          <p:nvPr/>
        </p:nvSpPr>
        <p:spPr>
          <a:xfrm>
            <a:off x="250825" y="5373688"/>
            <a:ext cx="583406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一对力作功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之和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相对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位移有关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与参考系选择无关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0278" name="直接连接符 180277"/>
          <p:cNvSpPr/>
          <p:nvPr/>
        </p:nvSpPr>
        <p:spPr>
          <a:xfrm flipV="1">
            <a:off x="7019925" y="2709863"/>
            <a:ext cx="1152525" cy="53975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80279" name="组合 180278"/>
          <p:cNvGrpSpPr/>
          <p:nvPr/>
        </p:nvGrpSpPr>
        <p:grpSpPr>
          <a:xfrm>
            <a:off x="5842000" y="1971675"/>
            <a:ext cx="1970088" cy="601663"/>
            <a:chOff x="3833" y="1509"/>
            <a:chExt cx="1241" cy="379"/>
          </a:xfrm>
        </p:grpSpPr>
        <p:sp>
          <p:nvSpPr>
            <p:cNvPr id="180280" name="直接连接符 180279"/>
            <p:cNvSpPr/>
            <p:nvPr/>
          </p:nvSpPr>
          <p:spPr>
            <a:xfrm flipV="1">
              <a:off x="3833" y="1509"/>
              <a:ext cx="1241" cy="288"/>
            </a:xfrm>
            <a:prstGeom prst="line">
              <a:avLst/>
            </a:prstGeom>
            <a:ln w="28575" cap="flat" cmpd="sng">
              <a:solidFill>
                <a:srgbClr val="3399FF"/>
              </a:solidFill>
              <a:prstDash val="solid"/>
              <a:miter/>
              <a:headEnd type="none" w="med" len="med"/>
              <a:tailEnd type="arrow" w="med" len="med"/>
            </a:ln>
          </p:spPr>
        </p:sp>
        <p:graphicFrame>
          <p:nvGraphicFramePr>
            <p:cNvPr id="180281" name="对象 180280"/>
            <p:cNvGraphicFramePr/>
            <p:nvPr/>
          </p:nvGraphicFramePr>
          <p:xfrm>
            <a:off x="4384" y="1650"/>
            <a:ext cx="17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44" imgW="355600" imgH="380365" progId="Equation.3">
                    <p:embed/>
                  </p:oleObj>
                </mc:Choice>
                <mc:Fallback>
                  <p:oleObj name="" r:id="rId44" imgW="355600" imgH="3803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384" y="1650"/>
                          <a:ext cx="174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82" name="直接连接符 180281"/>
          <p:cNvSpPr/>
          <p:nvPr/>
        </p:nvSpPr>
        <p:spPr>
          <a:xfrm>
            <a:off x="6921500" y="1852613"/>
            <a:ext cx="1203325" cy="80803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80283" name="组合 180282"/>
          <p:cNvGrpSpPr/>
          <p:nvPr/>
        </p:nvGrpSpPr>
        <p:grpSpPr>
          <a:xfrm>
            <a:off x="5364163" y="1630363"/>
            <a:ext cx="1584325" cy="755650"/>
            <a:chOff x="3878" y="2205"/>
            <a:chExt cx="998" cy="476"/>
          </a:xfrm>
        </p:grpSpPr>
        <p:graphicFrame>
          <p:nvGraphicFramePr>
            <p:cNvPr id="180284" name="对象 180283"/>
            <p:cNvGraphicFramePr/>
            <p:nvPr/>
          </p:nvGraphicFramePr>
          <p:xfrm>
            <a:off x="3878" y="2205"/>
            <a:ext cx="73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46" imgW="1320165" imgH="393700" progId="Equation.3">
                    <p:embed/>
                  </p:oleObj>
                </mc:Choice>
                <mc:Fallback>
                  <p:oleObj name="" r:id="rId46" imgW="1320165" imgH="3937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3878" y="2205"/>
                          <a:ext cx="736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85" name="直接连接符 180284"/>
            <p:cNvSpPr/>
            <p:nvPr/>
          </p:nvSpPr>
          <p:spPr>
            <a:xfrm flipV="1">
              <a:off x="4150" y="2341"/>
              <a:ext cx="726" cy="34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80286" name="椭圆形标注 180285"/>
          <p:cNvSpPr/>
          <p:nvPr/>
        </p:nvSpPr>
        <p:spPr>
          <a:xfrm>
            <a:off x="2484438" y="4652963"/>
            <a:ext cx="1944687" cy="576262"/>
          </a:xfrm>
          <a:prstGeom prst="wedgeEllipseCallout">
            <a:avLst>
              <a:gd name="adj1" fmla="val -66898"/>
              <a:gd name="adj2" fmla="val 21903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相对位移</a:t>
            </a:r>
            <a:endParaRPr lang="zh-CN" altLang="en-US" sz="24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80287" name="对象 180286"/>
          <p:cNvGraphicFramePr/>
          <p:nvPr/>
        </p:nvGraphicFramePr>
        <p:xfrm>
          <a:off x="827088" y="3284538"/>
          <a:ext cx="28082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48" imgW="2349500" imgH="939800" progId="Equation.DSMT4">
                  <p:embed/>
                </p:oleObj>
              </mc:Choice>
              <mc:Fallback>
                <p:oleObj name="" r:id="rId48" imgW="2349500" imgH="939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827088" y="3284538"/>
                        <a:ext cx="2808287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8" grpId="0" animBg="1"/>
      <p:bldP spid="180249" grpId="0" animBg="1"/>
      <p:bldP spid="1802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矩形 182273"/>
          <p:cNvSpPr/>
          <p:nvPr/>
        </p:nvSpPr>
        <p:spPr>
          <a:xfrm>
            <a:off x="396875" y="1052513"/>
            <a:ext cx="431958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两质点间无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相对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位移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82275" name="对象 182274"/>
          <p:cNvGraphicFramePr/>
          <p:nvPr/>
        </p:nvGraphicFramePr>
        <p:xfrm>
          <a:off x="828675" y="3324225"/>
          <a:ext cx="129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002665" imgH="355600" progId="Equation.DSMT4">
                  <p:embed/>
                </p:oleObj>
              </mc:Choice>
              <mc:Fallback>
                <p:oleObj name="" r:id="rId1" imgW="1002665" imgH="355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675" y="3324225"/>
                        <a:ext cx="12954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对象 182275"/>
          <p:cNvGraphicFramePr/>
          <p:nvPr/>
        </p:nvGraphicFramePr>
        <p:xfrm>
          <a:off x="827088" y="1790700"/>
          <a:ext cx="10795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888365" imgH="292100" progId="Equation.DSMT4">
                  <p:embed/>
                </p:oleObj>
              </mc:Choice>
              <mc:Fallback>
                <p:oleObj name="" r:id="rId3" imgW="888365" imgH="2921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790700"/>
                        <a:ext cx="107950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2277" name="图片 182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38" y="379413"/>
            <a:ext cx="2736850" cy="1284287"/>
          </a:xfrm>
          <a:prstGeom prst="rect">
            <a:avLst/>
          </a:prstGeom>
        </p:spPr>
      </p:pic>
      <p:graphicFrame>
        <p:nvGraphicFramePr>
          <p:cNvPr id="182278" name="对象 182277"/>
          <p:cNvGraphicFramePr/>
          <p:nvPr/>
        </p:nvGraphicFramePr>
        <p:xfrm>
          <a:off x="6515100" y="4972050"/>
          <a:ext cx="24495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6" imgW="1980565" imgH="342900" progId="Equation.DSMT4">
                  <p:embed/>
                </p:oleObj>
              </mc:Choice>
              <mc:Fallback>
                <p:oleObj name="" r:id="rId6" imgW="1980565" imgH="342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5100" y="4972050"/>
                        <a:ext cx="244951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文本框 182278"/>
          <p:cNvSpPr txBox="1"/>
          <p:nvPr/>
        </p:nvSpPr>
        <p:spPr>
          <a:xfrm>
            <a:off x="2916238" y="4868863"/>
            <a:ext cx="3960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一对摩擦力作功之和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2280" name="矩形 182279"/>
          <p:cNvSpPr/>
          <p:nvPr/>
        </p:nvSpPr>
        <p:spPr>
          <a:xfrm>
            <a:off x="323850" y="2492375"/>
            <a:ext cx="69119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相对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运动方向与互作用的方向始终垂直</a:t>
            </a: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2281" name="矩形 182280"/>
          <p:cNvSpPr/>
          <p:nvPr/>
        </p:nvSpPr>
        <p:spPr>
          <a:xfrm>
            <a:off x="5399088" y="1700213"/>
            <a:ext cx="37449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没有相对滑动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82282" name="对象 182281"/>
          <p:cNvGraphicFramePr/>
          <p:nvPr/>
        </p:nvGraphicFramePr>
        <p:xfrm>
          <a:off x="1727200" y="454025"/>
          <a:ext cx="2214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8" imgW="1560830" imgH="355600" progId="Equation.DSMT4">
                  <p:embed/>
                </p:oleObj>
              </mc:Choice>
              <mc:Fallback>
                <p:oleObj name="" r:id="rId8" imgW="1560830" imgH="355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7200" y="454025"/>
                        <a:ext cx="221456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3" name="对象 182282"/>
          <p:cNvGraphicFramePr/>
          <p:nvPr/>
        </p:nvGraphicFramePr>
        <p:xfrm>
          <a:off x="2627313" y="1841500"/>
          <a:ext cx="1331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0" imgW="939800" imgH="279400" progId="Equation.DSMT4">
                  <p:embed/>
                </p:oleObj>
              </mc:Choice>
              <mc:Fallback>
                <p:oleObj name="" r:id="rId10" imgW="939800" imgH="2794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7313" y="1841500"/>
                        <a:ext cx="133191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4" name="对象 182283"/>
          <p:cNvGraphicFramePr/>
          <p:nvPr/>
        </p:nvGraphicFramePr>
        <p:xfrm>
          <a:off x="2592388" y="3497263"/>
          <a:ext cx="13319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2" imgW="939800" imgH="279400" progId="Equation.DSMT4">
                  <p:embed/>
                </p:oleObj>
              </mc:Choice>
              <mc:Fallback>
                <p:oleObj name="" r:id="rId12" imgW="939800" imgH="2794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2388" y="3497263"/>
                        <a:ext cx="1331912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5" name="对象 182284"/>
          <p:cNvGraphicFramePr/>
          <p:nvPr/>
        </p:nvGraphicFramePr>
        <p:xfrm>
          <a:off x="7019925" y="5661025"/>
          <a:ext cx="1209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977900" imgH="279400" progId="Equation.DSMT4">
                  <p:embed/>
                </p:oleObj>
              </mc:Choice>
              <mc:Fallback>
                <p:oleObj name="" r:id="rId13" imgW="977900" imgH="2794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9925" y="5661025"/>
                        <a:ext cx="12096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6" name="文本框 182285"/>
          <p:cNvSpPr txBox="1"/>
          <p:nvPr/>
        </p:nvSpPr>
        <p:spPr>
          <a:xfrm>
            <a:off x="2916238" y="5589588"/>
            <a:ext cx="4464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支持力与压力作功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之和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2287" name="直接连接符 182286"/>
          <p:cNvSpPr/>
          <p:nvPr/>
        </p:nvSpPr>
        <p:spPr>
          <a:xfrm flipH="1">
            <a:off x="360363" y="5770563"/>
            <a:ext cx="53975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2288" name="组合 182287"/>
          <p:cNvGrpSpPr/>
          <p:nvPr/>
        </p:nvGrpSpPr>
        <p:grpSpPr>
          <a:xfrm>
            <a:off x="360363" y="4149725"/>
            <a:ext cx="3563937" cy="2197100"/>
            <a:chOff x="227" y="2681"/>
            <a:chExt cx="2245" cy="1384"/>
          </a:xfrm>
        </p:grpSpPr>
        <p:sp>
          <p:nvSpPr>
            <p:cNvPr id="182289" name="直接连接符 182288"/>
            <p:cNvSpPr/>
            <p:nvPr/>
          </p:nvSpPr>
          <p:spPr>
            <a:xfrm>
              <a:off x="1338" y="343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2290" name="直接连接符 182289"/>
            <p:cNvSpPr/>
            <p:nvPr/>
          </p:nvSpPr>
          <p:spPr>
            <a:xfrm>
              <a:off x="567" y="3146"/>
              <a:ext cx="0" cy="919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2291" name="直接连接符 182290"/>
            <p:cNvSpPr/>
            <p:nvPr/>
          </p:nvSpPr>
          <p:spPr>
            <a:xfrm>
              <a:off x="567" y="4065"/>
              <a:ext cx="1497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2292" name="直接连接符 182291"/>
            <p:cNvSpPr/>
            <p:nvPr/>
          </p:nvSpPr>
          <p:spPr>
            <a:xfrm>
              <a:off x="567" y="3146"/>
              <a:ext cx="1497" cy="919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2293" name="矩形 182292"/>
            <p:cNvSpPr/>
            <p:nvPr/>
          </p:nvSpPr>
          <p:spPr>
            <a:xfrm rot="1924981">
              <a:off x="924" y="3146"/>
              <a:ext cx="356" cy="30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rgbClr val="FF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2294" name="直接连接符 182293"/>
            <p:cNvSpPr/>
            <p:nvPr/>
          </p:nvSpPr>
          <p:spPr>
            <a:xfrm flipV="1">
              <a:off x="1137" y="2886"/>
              <a:ext cx="246" cy="41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2295" name="直接连接符 182294"/>
            <p:cNvSpPr/>
            <p:nvPr/>
          </p:nvSpPr>
          <p:spPr>
            <a:xfrm flipH="1">
              <a:off x="703" y="3529"/>
              <a:ext cx="291" cy="4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2296" name="直接连接符 182295"/>
            <p:cNvSpPr/>
            <p:nvPr/>
          </p:nvSpPr>
          <p:spPr>
            <a:xfrm>
              <a:off x="994" y="3529"/>
              <a:ext cx="357" cy="23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2297" name="直接连接符 182296"/>
            <p:cNvSpPr/>
            <p:nvPr/>
          </p:nvSpPr>
          <p:spPr>
            <a:xfrm flipH="1" flipV="1">
              <a:off x="781" y="3070"/>
              <a:ext cx="356" cy="229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2298" name="文本框 182297"/>
            <p:cNvSpPr txBox="1"/>
            <p:nvPr/>
          </p:nvSpPr>
          <p:spPr>
            <a:xfrm>
              <a:off x="1292" y="2681"/>
              <a:ext cx="3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N</a:t>
              </a:r>
              <a:endParaRPr lang="en-US" altLang="zh-CN" sz="20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2299" name="文本框 182298"/>
            <p:cNvSpPr txBox="1"/>
            <p:nvPr/>
          </p:nvSpPr>
          <p:spPr>
            <a:xfrm>
              <a:off x="639" y="278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f</a:t>
              </a:r>
              <a:endParaRPr lang="en-US" altLang="zh-CN" sz="24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2300" name="直接连接符 182299"/>
            <p:cNvSpPr/>
            <p:nvPr/>
          </p:nvSpPr>
          <p:spPr>
            <a:xfrm>
              <a:off x="227" y="4065"/>
              <a:ext cx="2245" cy="0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2301" name="矩形 182300"/>
            <p:cNvSpPr/>
            <p:nvPr/>
          </p:nvSpPr>
          <p:spPr>
            <a:xfrm>
              <a:off x="747" y="3684"/>
              <a:ext cx="54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0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N</a:t>
              </a:r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′</a:t>
              </a:r>
              <a:endPara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2302" name="矩形 182301"/>
            <p:cNvSpPr/>
            <p:nvPr/>
          </p:nvSpPr>
          <p:spPr>
            <a:xfrm>
              <a:off x="1246" y="3657"/>
              <a:ext cx="54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f′</a:t>
              </a:r>
              <a:endPara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sp>
        <p:nvSpPr>
          <p:cNvPr id="182303" name="直接连接符 182302"/>
          <p:cNvSpPr/>
          <p:nvPr/>
        </p:nvSpPr>
        <p:spPr>
          <a:xfrm>
            <a:off x="2124075" y="5338763"/>
            <a:ext cx="144463" cy="288925"/>
          </a:xfrm>
          <a:prstGeom prst="line">
            <a:avLst/>
          </a:prstGeom>
          <a:ln w="9525" cap="flat" cmpd="sng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182304" name="组合 182303"/>
          <p:cNvGrpSpPr/>
          <p:nvPr/>
        </p:nvGrpSpPr>
        <p:grpSpPr>
          <a:xfrm>
            <a:off x="5867400" y="3141663"/>
            <a:ext cx="2847975" cy="1381125"/>
            <a:chOff x="2175" y="1933"/>
            <a:chExt cx="1794" cy="870"/>
          </a:xfrm>
        </p:grpSpPr>
        <p:pic>
          <p:nvPicPr>
            <p:cNvPr id="182305" name="图片 18230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75" y="1933"/>
              <a:ext cx="1794" cy="870"/>
            </a:xfrm>
            <a:prstGeom prst="rect">
              <a:avLst/>
            </a:prstGeom>
          </p:spPr>
        </p:pic>
        <p:sp>
          <p:nvSpPr>
            <p:cNvPr id="182306" name="直接连接符 182305"/>
            <p:cNvSpPr/>
            <p:nvPr/>
          </p:nvSpPr>
          <p:spPr>
            <a:xfrm>
              <a:off x="2971" y="2387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2307" name="文本框 182306"/>
            <p:cNvSpPr txBox="1"/>
            <p:nvPr/>
          </p:nvSpPr>
          <p:spPr>
            <a:xfrm>
              <a:off x="2958" y="2475"/>
              <a:ext cx="185" cy="1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12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N</a:t>
              </a:r>
              <a:endParaRPr lang="en-US" altLang="zh-CN" sz="12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9" grpId="0"/>
      <p:bldP spid="182280" grpId="0"/>
      <p:bldP spid="182281" grpId="0"/>
      <p:bldP spid="1822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1" name="矩形 186370"/>
          <p:cNvSpPr/>
          <p:nvPr/>
        </p:nvSpPr>
        <p:spPr>
          <a:xfrm>
            <a:off x="323850" y="296863"/>
            <a:ext cx="849630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如图所示，两个质量分别为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,m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的物体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用跨过轻滑轮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的轻绳连接，物体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在水平恒力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拉动下，两物体分别在高度差为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的平台上运动，不计一切摩擦，绳不可伸长。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6372" name="矩形 186371"/>
          <p:cNvSpPr/>
          <p:nvPr/>
        </p:nvSpPr>
        <p:spPr>
          <a:xfrm>
            <a:off x="322263" y="2097088"/>
            <a:ext cx="8497887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求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物体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从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点自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静止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开始沿平台面经历位移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时的速度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     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pic>
        <p:nvPicPr>
          <p:cNvPr id="186374" name="图片 186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788" y="2890838"/>
            <a:ext cx="6878637" cy="34909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7394" name="图片 1873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75" y="854075"/>
            <a:ext cx="4357688" cy="221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7395" name="矩形 187394"/>
          <p:cNvSpPr/>
          <p:nvPr/>
        </p:nvSpPr>
        <p:spPr>
          <a:xfrm>
            <a:off x="250825" y="330200"/>
            <a:ext cx="85693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取两物体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和细绳为一系统，并分析受力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7396" name="矩形 187395"/>
          <p:cNvSpPr/>
          <p:nvPr/>
        </p:nvSpPr>
        <p:spPr>
          <a:xfrm>
            <a:off x="250825" y="977900"/>
            <a:ext cx="4537075" cy="1373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外力：重力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,W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支持力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,N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分别垂直于位移方向，均不作功；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7397" name="矩形 187396"/>
          <p:cNvSpPr/>
          <p:nvPr/>
        </p:nvSpPr>
        <p:spPr>
          <a:xfrm>
            <a:off x="250825" y="3051175"/>
            <a:ext cx="244951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内力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7398" name="矩形 187397"/>
          <p:cNvSpPr/>
          <p:nvPr/>
        </p:nvSpPr>
        <p:spPr>
          <a:xfrm>
            <a:off x="250825" y="2403475"/>
            <a:ext cx="511333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拉力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作功为    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=Fs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endParaRPr lang="en-US" altLang="zh-CN" sz="2800" b="1" baseline="-250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7399" name="矩形 187398"/>
          <p:cNvSpPr/>
          <p:nvPr/>
        </p:nvSpPr>
        <p:spPr>
          <a:xfrm>
            <a:off x="250825" y="370998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内力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87400" name="对象 187399"/>
          <p:cNvGraphicFramePr/>
          <p:nvPr/>
        </p:nvGraphicFramePr>
        <p:xfrm>
          <a:off x="2295525" y="3138488"/>
          <a:ext cx="2657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" imgW="2286000" imgH="419100" progId="Equation.DSMT4">
                  <p:embed/>
                </p:oleObj>
              </mc:Choice>
              <mc:Fallback>
                <p:oleObj name="" r:id="rId2" imgW="2286000" imgH="4191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5525" y="3138488"/>
                        <a:ext cx="26574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对象 187400"/>
          <p:cNvGraphicFramePr/>
          <p:nvPr/>
        </p:nvGraphicFramePr>
        <p:xfrm>
          <a:off x="2312988" y="3783013"/>
          <a:ext cx="18748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4" imgW="1536700" imgH="419100" progId="Equation.DSMT4">
                  <p:embed/>
                </p:oleObj>
              </mc:Choice>
              <mc:Fallback>
                <p:oleObj name="" r:id="rId4" imgW="1536700" imgH="419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2988" y="3783013"/>
                        <a:ext cx="1874837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02" name="组合 187401"/>
          <p:cNvGrpSpPr/>
          <p:nvPr/>
        </p:nvGrpSpPr>
        <p:grpSpPr>
          <a:xfrm>
            <a:off x="5580063" y="2963863"/>
            <a:ext cx="3397250" cy="2333625"/>
            <a:chOff x="3560" y="1924"/>
            <a:chExt cx="2140" cy="1470"/>
          </a:xfrm>
        </p:grpSpPr>
        <p:sp>
          <p:nvSpPr>
            <p:cNvPr id="187403" name="直接连接符 187402"/>
            <p:cNvSpPr/>
            <p:nvPr/>
          </p:nvSpPr>
          <p:spPr>
            <a:xfrm flipH="1">
              <a:off x="3605" y="2251"/>
              <a:ext cx="772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04" name="直接连接符 187403"/>
            <p:cNvSpPr/>
            <p:nvPr/>
          </p:nvSpPr>
          <p:spPr>
            <a:xfrm>
              <a:off x="4366" y="2310"/>
              <a:ext cx="0" cy="7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05" name="椭圆 187404"/>
            <p:cNvSpPr/>
            <p:nvPr/>
          </p:nvSpPr>
          <p:spPr>
            <a:xfrm>
              <a:off x="4320" y="2250"/>
              <a:ext cx="102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7406" name="直接连接符 187405"/>
            <p:cNvSpPr/>
            <p:nvPr/>
          </p:nvSpPr>
          <p:spPr>
            <a:xfrm>
              <a:off x="4366" y="3076"/>
              <a:ext cx="13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07" name="直接连接符 187406"/>
            <p:cNvSpPr/>
            <p:nvPr/>
          </p:nvSpPr>
          <p:spPr>
            <a:xfrm>
              <a:off x="4387" y="2251"/>
              <a:ext cx="840" cy="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08" name="直接连接符 187407"/>
            <p:cNvSpPr/>
            <p:nvPr/>
          </p:nvSpPr>
          <p:spPr>
            <a:xfrm flipH="1">
              <a:off x="3742" y="307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7409" name="直接连接符 187408"/>
            <p:cNvSpPr/>
            <p:nvPr/>
          </p:nvSpPr>
          <p:spPr>
            <a:xfrm>
              <a:off x="4237" y="2310"/>
              <a:ext cx="0" cy="7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7410" name="文本框 187409"/>
            <p:cNvSpPr txBox="1"/>
            <p:nvPr/>
          </p:nvSpPr>
          <p:spPr>
            <a:xfrm>
              <a:off x="4020" y="260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h</a:t>
              </a:r>
              <a:endPara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7411" name="直接连接符 187410"/>
            <p:cNvSpPr/>
            <p:nvPr/>
          </p:nvSpPr>
          <p:spPr>
            <a:xfrm>
              <a:off x="4366" y="3076"/>
              <a:ext cx="0" cy="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12" name="直接连接符 187411"/>
            <p:cNvSpPr/>
            <p:nvPr/>
          </p:nvSpPr>
          <p:spPr>
            <a:xfrm>
              <a:off x="5227" y="3076"/>
              <a:ext cx="0" cy="1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13" name="直接连接符 187412"/>
            <p:cNvSpPr/>
            <p:nvPr/>
          </p:nvSpPr>
          <p:spPr>
            <a:xfrm>
              <a:off x="4366" y="3138"/>
              <a:ext cx="8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7414" name="文本框 187413"/>
            <p:cNvSpPr txBox="1"/>
            <p:nvPr/>
          </p:nvSpPr>
          <p:spPr>
            <a:xfrm>
              <a:off x="4752" y="2341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l</a:t>
              </a:r>
              <a:endParaRPr lang="en-US" altLang="zh-CN" sz="24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7415" name="矩形 187414"/>
            <p:cNvSpPr/>
            <p:nvPr/>
          </p:nvSpPr>
          <p:spPr>
            <a:xfrm>
              <a:off x="4824" y="2799"/>
              <a:ext cx="228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  <a:ea typeface="方正楷体_GB2312" panose="02000000000000000000" charset="-122"/>
                </a:rPr>
                <a:t>q</a:t>
              </a:r>
              <a:endParaRPr lang="en-US" altLang="zh-CN" sz="28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7416" name="文本框 187415"/>
            <p:cNvSpPr txBox="1"/>
            <p:nvPr/>
          </p:nvSpPr>
          <p:spPr>
            <a:xfrm>
              <a:off x="4688" y="3067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1</a:t>
              </a:r>
              <a:endPara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7417" name="文本框 187416"/>
            <p:cNvSpPr txBox="1"/>
            <p:nvPr/>
          </p:nvSpPr>
          <p:spPr>
            <a:xfrm>
              <a:off x="3780" y="1924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7418" name="矩形 187417"/>
            <p:cNvSpPr/>
            <p:nvPr/>
          </p:nvSpPr>
          <p:spPr>
            <a:xfrm>
              <a:off x="5239" y="2977"/>
              <a:ext cx="136" cy="9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87419" name="矩形 187418"/>
            <p:cNvSpPr/>
            <p:nvPr/>
          </p:nvSpPr>
          <p:spPr>
            <a:xfrm>
              <a:off x="4105" y="2205"/>
              <a:ext cx="136" cy="9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87420" name="直接连接符 187419"/>
            <p:cNvSpPr/>
            <p:nvPr/>
          </p:nvSpPr>
          <p:spPr>
            <a:xfrm flipH="1">
              <a:off x="3560" y="2296"/>
              <a:ext cx="772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421" name="矩形 187420"/>
            <p:cNvSpPr/>
            <p:nvPr/>
          </p:nvSpPr>
          <p:spPr>
            <a:xfrm>
              <a:off x="3560" y="2206"/>
              <a:ext cx="136" cy="90"/>
            </a:xfrm>
            <a:prstGeom prst="rect">
              <a:avLst/>
            </a:prstGeom>
            <a:noFill/>
            <a:ln w="19050" cap="rnd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87422" name="对象 187421"/>
          <p:cNvGraphicFramePr/>
          <p:nvPr/>
        </p:nvGraphicFramePr>
        <p:xfrm>
          <a:off x="323850" y="4427538"/>
          <a:ext cx="2087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6" imgW="812165" imgH="279400" progId="Equation.DSMT4">
                  <p:embed/>
                </p:oleObj>
              </mc:Choice>
              <mc:Fallback>
                <p:oleObj name="" r:id="rId6" imgW="812165" imgH="2794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4427538"/>
                        <a:ext cx="2087563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3" name="对象 187422"/>
          <p:cNvGraphicFramePr/>
          <p:nvPr/>
        </p:nvGraphicFramePr>
        <p:xfrm>
          <a:off x="2411413" y="4256088"/>
          <a:ext cx="30321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1231265" imgH="431800" progId="Equation.DSMT4">
                  <p:embed/>
                </p:oleObj>
              </mc:Choice>
              <mc:Fallback>
                <p:oleObj name="" r:id="rId8" imgW="1231265" imgH="431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1413" y="4256088"/>
                        <a:ext cx="3032125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4" name="对象 187423"/>
          <p:cNvGraphicFramePr/>
          <p:nvPr/>
        </p:nvGraphicFramePr>
        <p:xfrm>
          <a:off x="360363" y="5730875"/>
          <a:ext cx="1295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0" imgW="508000" imgH="228600" progId="Equation.DSMT4">
                  <p:embed/>
                </p:oleObj>
              </mc:Choice>
              <mc:Fallback>
                <p:oleObj name="" r:id="rId10" imgW="5080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363" y="5730875"/>
                        <a:ext cx="12954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5" name="对象 187424"/>
          <p:cNvGraphicFramePr/>
          <p:nvPr/>
        </p:nvGraphicFramePr>
        <p:xfrm>
          <a:off x="2017713" y="5443538"/>
          <a:ext cx="23034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2" imgW="1028065" imgH="444500" progId="Equation.DSMT4">
                  <p:embed/>
                </p:oleObj>
              </mc:Choice>
              <mc:Fallback>
                <p:oleObj name="" r:id="rId12" imgW="1028065" imgH="444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7713" y="5443538"/>
                        <a:ext cx="2303462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6" name="对象 187425"/>
          <p:cNvGraphicFramePr/>
          <p:nvPr/>
        </p:nvGraphicFramePr>
        <p:xfrm>
          <a:off x="4576763" y="5730875"/>
          <a:ext cx="24082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4" imgW="1066800" imgH="228600" progId="Equation.DSMT4">
                  <p:embed/>
                </p:oleObj>
              </mc:Choice>
              <mc:Fallback>
                <p:oleObj name="" r:id="rId14" imgW="1066800" imgH="2286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6763" y="5730875"/>
                        <a:ext cx="2408237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7" name="对象 187426"/>
          <p:cNvGraphicFramePr/>
          <p:nvPr/>
        </p:nvGraphicFramePr>
        <p:xfrm>
          <a:off x="7570788" y="5802313"/>
          <a:ext cx="960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6" imgW="786765" imgH="381000" progId="Equation.DSMT4">
                  <p:embed/>
                </p:oleObj>
              </mc:Choice>
              <mc:Fallback>
                <p:oleObj name="" r:id="rId16" imgW="786765" imgH="3810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70788" y="5802313"/>
                        <a:ext cx="9604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  <p:bldP spid="187397" grpId="0"/>
      <p:bldP spid="187398" grpId="0"/>
      <p:bldP spid="1873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矩形 189441"/>
          <p:cNvSpPr/>
          <p:nvPr/>
        </p:nvSpPr>
        <p:spPr>
          <a:xfrm>
            <a:off x="179388" y="333375"/>
            <a:ext cx="511333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只有拉力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作功    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=Fs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endParaRPr lang="en-US" altLang="zh-CN" sz="2800" b="1" baseline="-250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9443" name="矩形 189442"/>
          <p:cNvSpPr/>
          <p:nvPr/>
        </p:nvSpPr>
        <p:spPr>
          <a:xfrm>
            <a:off x="179388" y="1701800"/>
            <a:ext cx="4392612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根据系统的动能定理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89444" name="矩形 189443"/>
          <p:cNvSpPr/>
          <p:nvPr/>
        </p:nvSpPr>
        <p:spPr>
          <a:xfrm>
            <a:off x="179388" y="952500"/>
            <a:ext cx="82931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两物体初始状态均静止，设末态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的速度为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endParaRPr lang="en-US" altLang="zh-CN" sz="2800" b="1" baseline="-250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89445" name="组合 189444"/>
          <p:cNvGrpSpPr/>
          <p:nvPr/>
        </p:nvGrpSpPr>
        <p:grpSpPr>
          <a:xfrm>
            <a:off x="5292725" y="1557338"/>
            <a:ext cx="3397250" cy="2333625"/>
            <a:chOff x="3560" y="1924"/>
            <a:chExt cx="2140" cy="1470"/>
          </a:xfrm>
        </p:grpSpPr>
        <p:sp>
          <p:nvSpPr>
            <p:cNvPr id="189446" name="直接连接符 189445"/>
            <p:cNvSpPr/>
            <p:nvPr/>
          </p:nvSpPr>
          <p:spPr>
            <a:xfrm flipH="1">
              <a:off x="3605" y="2251"/>
              <a:ext cx="772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47" name="直接连接符 189446"/>
            <p:cNvSpPr/>
            <p:nvPr/>
          </p:nvSpPr>
          <p:spPr>
            <a:xfrm>
              <a:off x="4366" y="2310"/>
              <a:ext cx="0" cy="7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48" name="椭圆 189447"/>
            <p:cNvSpPr/>
            <p:nvPr/>
          </p:nvSpPr>
          <p:spPr>
            <a:xfrm>
              <a:off x="4320" y="2250"/>
              <a:ext cx="102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9449" name="直接连接符 189448"/>
            <p:cNvSpPr/>
            <p:nvPr/>
          </p:nvSpPr>
          <p:spPr>
            <a:xfrm>
              <a:off x="4366" y="3076"/>
              <a:ext cx="13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50" name="直接连接符 189449"/>
            <p:cNvSpPr/>
            <p:nvPr/>
          </p:nvSpPr>
          <p:spPr>
            <a:xfrm>
              <a:off x="4387" y="2251"/>
              <a:ext cx="840" cy="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51" name="直接连接符 189450"/>
            <p:cNvSpPr/>
            <p:nvPr/>
          </p:nvSpPr>
          <p:spPr>
            <a:xfrm flipH="1">
              <a:off x="3742" y="307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9452" name="直接连接符 189451"/>
            <p:cNvSpPr/>
            <p:nvPr/>
          </p:nvSpPr>
          <p:spPr>
            <a:xfrm>
              <a:off x="4237" y="2310"/>
              <a:ext cx="0" cy="7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9453" name="文本框 189452"/>
            <p:cNvSpPr txBox="1"/>
            <p:nvPr/>
          </p:nvSpPr>
          <p:spPr>
            <a:xfrm>
              <a:off x="4020" y="260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h</a:t>
              </a:r>
              <a:endPara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9454" name="直接连接符 189453"/>
            <p:cNvSpPr/>
            <p:nvPr/>
          </p:nvSpPr>
          <p:spPr>
            <a:xfrm>
              <a:off x="4366" y="3076"/>
              <a:ext cx="0" cy="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55" name="直接连接符 189454"/>
            <p:cNvSpPr/>
            <p:nvPr/>
          </p:nvSpPr>
          <p:spPr>
            <a:xfrm>
              <a:off x="5227" y="3076"/>
              <a:ext cx="0" cy="1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56" name="直接连接符 189455"/>
            <p:cNvSpPr/>
            <p:nvPr/>
          </p:nvSpPr>
          <p:spPr>
            <a:xfrm>
              <a:off x="4366" y="3138"/>
              <a:ext cx="8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9457" name="文本框 189456"/>
            <p:cNvSpPr txBox="1"/>
            <p:nvPr/>
          </p:nvSpPr>
          <p:spPr>
            <a:xfrm>
              <a:off x="4752" y="2341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l</a:t>
              </a:r>
              <a:endParaRPr lang="en-US" altLang="zh-CN" sz="24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9458" name="矩形 189457"/>
            <p:cNvSpPr/>
            <p:nvPr/>
          </p:nvSpPr>
          <p:spPr>
            <a:xfrm>
              <a:off x="4824" y="2799"/>
              <a:ext cx="228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  <a:ea typeface="方正楷体_GB2312" panose="02000000000000000000" charset="-122"/>
                </a:rPr>
                <a:t>q</a:t>
              </a:r>
              <a:endParaRPr lang="en-US" altLang="zh-CN" sz="28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9459" name="文本框 189458"/>
            <p:cNvSpPr txBox="1"/>
            <p:nvPr/>
          </p:nvSpPr>
          <p:spPr>
            <a:xfrm>
              <a:off x="4688" y="3067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1</a:t>
              </a:r>
              <a:endPara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9460" name="文本框 189459"/>
            <p:cNvSpPr txBox="1"/>
            <p:nvPr/>
          </p:nvSpPr>
          <p:spPr>
            <a:xfrm>
              <a:off x="3780" y="1924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89461" name="矩形 189460"/>
            <p:cNvSpPr/>
            <p:nvPr/>
          </p:nvSpPr>
          <p:spPr>
            <a:xfrm>
              <a:off x="5239" y="2977"/>
              <a:ext cx="136" cy="9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89462" name="矩形 189461"/>
            <p:cNvSpPr/>
            <p:nvPr/>
          </p:nvSpPr>
          <p:spPr>
            <a:xfrm>
              <a:off x="4105" y="2205"/>
              <a:ext cx="136" cy="9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89463" name="直接连接符 189462"/>
            <p:cNvSpPr/>
            <p:nvPr/>
          </p:nvSpPr>
          <p:spPr>
            <a:xfrm flipH="1">
              <a:off x="3560" y="2296"/>
              <a:ext cx="772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64" name="矩形 189463"/>
            <p:cNvSpPr/>
            <p:nvPr/>
          </p:nvSpPr>
          <p:spPr>
            <a:xfrm>
              <a:off x="3560" y="2206"/>
              <a:ext cx="136" cy="90"/>
            </a:xfrm>
            <a:prstGeom prst="rect">
              <a:avLst/>
            </a:prstGeom>
            <a:noFill/>
            <a:ln w="19050" cap="rnd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89465" name="内容占位符 189464"/>
          <p:cNvGraphicFramePr/>
          <p:nvPr>
            <p:ph sz="half" idx="2"/>
          </p:nvPr>
        </p:nvGraphicFramePr>
        <p:xfrm>
          <a:off x="395288" y="3689350"/>
          <a:ext cx="4105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764665" imgH="444500" progId="Equation.DSMT4">
                  <p:embed/>
                </p:oleObj>
              </mc:Choice>
              <mc:Fallback>
                <p:oleObj name="" r:id="rId1" imgW="1764665" imgH="444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689350"/>
                        <a:ext cx="4105275" cy="1035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6" name="对象 189465"/>
          <p:cNvGraphicFramePr/>
          <p:nvPr/>
        </p:nvGraphicFramePr>
        <p:xfrm>
          <a:off x="4572000" y="3716338"/>
          <a:ext cx="18716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736600" imgH="469900" progId="Equation.DSMT4">
                  <p:embed/>
                </p:oleObj>
              </mc:Choice>
              <mc:Fallback>
                <p:oleObj name="" r:id="rId3" imgW="736600" imgH="469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716338"/>
                        <a:ext cx="1871663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7" name="对象 189466"/>
          <p:cNvGraphicFramePr/>
          <p:nvPr/>
        </p:nvGraphicFramePr>
        <p:xfrm>
          <a:off x="403225" y="2428875"/>
          <a:ext cx="4097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612265" imgH="393700" progId="Equation.DSMT4">
                  <p:embed/>
                </p:oleObj>
              </mc:Choice>
              <mc:Fallback>
                <p:oleObj name="" r:id="rId5" imgW="1612265" imgH="393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" y="2428875"/>
                        <a:ext cx="4097338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8" name="对象 189467"/>
          <p:cNvGraphicFramePr/>
          <p:nvPr/>
        </p:nvGraphicFramePr>
        <p:xfrm>
          <a:off x="468313" y="5084763"/>
          <a:ext cx="21875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901065" imgH="469900" progId="Equation.DSMT4">
                  <p:embed/>
                </p:oleObj>
              </mc:Choice>
              <mc:Fallback>
                <p:oleObj name="" r:id="rId7" imgW="901065" imgH="4699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5084763"/>
                        <a:ext cx="2187575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9" name="对象 189468"/>
          <p:cNvGraphicFramePr/>
          <p:nvPr/>
        </p:nvGraphicFramePr>
        <p:xfrm>
          <a:off x="3348038" y="5084763"/>
          <a:ext cx="403383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586865" imgH="495300" progId="Equation.DSMT4">
                  <p:embed/>
                </p:oleObj>
              </mc:Choice>
              <mc:Fallback>
                <p:oleObj name="" r:id="rId9" imgW="1586865" imgH="4953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5084763"/>
                        <a:ext cx="4033837" cy="1258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矩形 190465"/>
          <p:cNvSpPr/>
          <p:nvPr/>
        </p:nvSpPr>
        <p:spPr>
          <a:xfrm>
            <a:off x="34925" y="1614488"/>
            <a:ext cx="38163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66700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．摩擦力作功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0467" name="对象 190466"/>
          <p:cNvGraphicFramePr/>
          <p:nvPr/>
        </p:nvGraphicFramePr>
        <p:xfrm>
          <a:off x="1060450" y="2884488"/>
          <a:ext cx="2054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471930" imgH="405765" progId="Equation.DSMT4">
                  <p:embed/>
                </p:oleObj>
              </mc:Choice>
              <mc:Fallback>
                <p:oleObj name="" r:id="rId1" imgW="1471930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2884488"/>
                        <a:ext cx="20542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矩形 190467"/>
          <p:cNvSpPr/>
          <p:nvPr/>
        </p:nvSpPr>
        <p:spPr>
          <a:xfrm>
            <a:off x="334963" y="6078538"/>
            <a:ext cx="69008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摩擦力作功与质点运动的具体路径有关。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0469" name="矩形 190468"/>
          <p:cNvSpPr/>
          <p:nvPr/>
        </p:nvSpPr>
        <p:spPr>
          <a:xfrm>
            <a:off x="250825" y="2189163"/>
            <a:ext cx="4537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质点在粗糙的平面上运动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0470" name="矩形 190469"/>
          <p:cNvSpPr/>
          <p:nvPr/>
        </p:nvSpPr>
        <p:spPr>
          <a:xfrm>
            <a:off x="250825" y="3702050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取自然坐标系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0471" name="对象 190470"/>
          <p:cNvGraphicFramePr/>
          <p:nvPr/>
        </p:nvGraphicFramePr>
        <p:xfrm>
          <a:off x="935038" y="4473575"/>
          <a:ext cx="17129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1116330" imgH="405765" progId="Equation.DSMT4">
                  <p:embed/>
                </p:oleObj>
              </mc:Choice>
              <mc:Fallback>
                <p:oleObj name="" r:id="rId3" imgW="1116330" imgH="40576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038" y="4473575"/>
                        <a:ext cx="1712912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对象 190471"/>
          <p:cNvGraphicFramePr/>
          <p:nvPr/>
        </p:nvGraphicFramePr>
        <p:xfrm>
          <a:off x="3492500" y="4440238"/>
          <a:ext cx="29527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040765" imgH="254000" progId="Equation.DSMT4">
                  <p:embed/>
                </p:oleObj>
              </mc:Choice>
              <mc:Fallback>
                <p:oleObj name="" r:id="rId5" imgW="1040765" imgH="254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4440238"/>
                        <a:ext cx="2952750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对象 190472"/>
          <p:cNvGraphicFramePr/>
          <p:nvPr/>
        </p:nvGraphicFramePr>
        <p:xfrm>
          <a:off x="463550" y="5286375"/>
          <a:ext cx="34607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1308100" imgH="279400" progId="Equation.DSMT4">
                  <p:embed/>
                </p:oleObj>
              </mc:Choice>
              <mc:Fallback>
                <p:oleObj name="" r:id="rId7" imgW="1308100" imgH="2794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50" y="5286375"/>
                        <a:ext cx="346075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74" name="组合 190473"/>
          <p:cNvGrpSpPr/>
          <p:nvPr/>
        </p:nvGrpSpPr>
        <p:grpSpPr>
          <a:xfrm>
            <a:off x="4532313" y="2373313"/>
            <a:ext cx="3876675" cy="1487487"/>
            <a:chOff x="3196" y="234"/>
            <a:chExt cx="2216" cy="756"/>
          </a:xfrm>
        </p:grpSpPr>
        <p:grpSp>
          <p:nvGrpSpPr>
            <p:cNvPr id="190475" name="组合 190474"/>
            <p:cNvGrpSpPr/>
            <p:nvPr/>
          </p:nvGrpSpPr>
          <p:grpSpPr>
            <a:xfrm>
              <a:off x="3196" y="234"/>
              <a:ext cx="2216" cy="756"/>
              <a:chOff x="2180" y="898"/>
              <a:chExt cx="2216" cy="756"/>
            </a:xfrm>
          </p:grpSpPr>
          <p:sp>
            <p:nvSpPr>
              <p:cNvPr id="190476" name="任意多边形 190475"/>
              <p:cNvSpPr>
                <a:spLocks noChangeAspect="1"/>
              </p:cNvSpPr>
              <p:nvPr/>
            </p:nvSpPr>
            <p:spPr>
              <a:xfrm>
                <a:off x="2323" y="898"/>
                <a:ext cx="1987" cy="704"/>
              </a:xfrm>
              <a:custGeom>
                <a:avLst/>
                <a:gdLst/>
                <a:ahLst/>
                <a:cxnLst/>
                <a:pathLst>
                  <a:path w="127" h="45">
                    <a:moveTo>
                      <a:pt x="0" y="45"/>
                    </a:moveTo>
                    <a:cubicBezTo>
                      <a:pt x="35" y="0"/>
                      <a:pt x="51" y="35"/>
                      <a:pt x="72" y="36"/>
                    </a:cubicBezTo>
                    <a:cubicBezTo>
                      <a:pt x="94" y="37"/>
                      <a:pt x="90" y="9"/>
                      <a:pt x="127" y="2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90477" name="对象 190476"/>
              <p:cNvGraphicFramePr>
                <a:graphicFrameLocks noChangeAspect="1"/>
              </p:cNvGraphicFramePr>
              <p:nvPr/>
            </p:nvGraphicFramePr>
            <p:xfrm>
              <a:off x="2180" y="1533"/>
              <a:ext cx="121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9" imgW="241300" imgH="241300" progId="Equation.3">
                      <p:embed/>
                    </p:oleObj>
                  </mc:Choice>
                  <mc:Fallback>
                    <p:oleObj name="" r:id="rId9" imgW="241300" imgH="2413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180" y="1533"/>
                            <a:ext cx="121" cy="1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0478" name="对象 190477"/>
              <p:cNvGraphicFramePr>
                <a:graphicFrameLocks noChangeAspect="1"/>
              </p:cNvGraphicFramePr>
              <p:nvPr/>
            </p:nvGraphicFramePr>
            <p:xfrm>
              <a:off x="4284" y="1040"/>
              <a:ext cx="11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11" imgW="215900" imgH="342265" progId="Equation.3">
                      <p:embed/>
                    </p:oleObj>
                  </mc:Choice>
                  <mc:Fallback>
                    <p:oleObj name="" r:id="rId11" imgW="215900" imgH="342265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284" y="1040"/>
                            <a:ext cx="112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0479" name="组合 190478"/>
            <p:cNvGrpSpPr/>
            <p:nvPr/>
          </p:nvGrpSpPr>
          <p:grpSpPr>
            <a:xfrm>
              <a:off x="3798" y="413"/>
              <a:ext cx="125" cy="333"/>
              <a:chOff x="2782" y="1077"/>
              <a:chExt cx="125" cy="333"/>
            </a:xfrm>
          </p:grpSpPr>
          <p:sp>
            <p:nvSpPr>
              <p:cNvPr id="190480" name="椭圆 190479"/>
              <p:cNvSpPr>
                <a:spLocks noChangeAspect="1"/>
              </p:cNvSpPr>
              <p:nvPr/>
            </p:nvSpPr>
            <p:spPr>
              <a:xfrm>
                <a:off x="2797" y="1218"/>
                <a:ext cx="61" cy="6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90481" name="对象 190480"/>
              <p:cNvGraphicFramePr>
                <a:graphicFrameLocks noChangeAspect="1"/>
              </p:cNvGraphicFramePr>
              <p:nvPr/>
            </p:nvGraphicFramePr>
            <p:xfrm>
              <a:off x="2782" y="1077"/>
              <a:ext cx="125" cy="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3" imgW="266065" imgH="203200" progId="Equation.3">
                      <p:embed/>
                    </p:oleObj>
                  </mc:Choice>
                  <mc:Fallback>
                    <p:oleObj name="" r:id="rId13" imgW="266065" imgH="20320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782" y="1077"/>
                            <a:ext cx="125" cy="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0482" name="对象 190481"/>
              <p:cNvGraphicFramePr>
                <a:graphicFrameLocks noChangeAspect="1"/>
              </p:cNvGraphicFramePr>
              <p:nvPr/>
            </p:nvGraphicFramePr>
            <p:xfrm>
              <a:off x="2798" y="1291"/>
              <a:ext cx="100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15" imgW="203200" imgH="241300" progId="Equation.3">
                      <p:embed/>
                    </p:oleObj>
                  </mc:Choice>
                  <mc:Fallback>
                    <p:oleObj name="" r:id="rId15" imgW="203200" imgH="2413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798" y="1291"/>
                            <a:ext cx="100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0483" name="组合 190482"/>
          <p:cNvGrpSpPr/>
          <p:nvPr/>
        </p:nvGrpSpPr>
        <p:grpSpPr>
          <a:xfrm>
            <a:off x="4572000" y="2420938"/>
            <a:ext cx="1968500" cy="679450"/>
            <a:chOff x="2822" y="1480"/>
            <a:chExt cx="1240" cy="428"/>
          </a:xfrm>
        </p:grpSpPr>
        <p:sp>
          <p:nvSpPr>
            <p:cNvPr id="190484" name="直接连接符 190483"/>
            <p:cNvSpPr>
              <a:spLocks noChangeAspect="1"/>
            </p:cNvSpPr>
            <p:nvPr/>
          </p:nvSpPr>
          <p:spPr>
            <a:xfrm flipH="1">
              <a:off x="2906" y="1872"/>
              <a:ext cx="572" cy="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90485" name="对象 190484"/>
            <p:cNvGraphicFramePr>
              <a:graphicFrameLocks noChangeAspect="1"/>
            </p:cNvGraphicFramePr>
            <p:nvPr/>
          </p:nvGraphicFramePr>
          <p:xfrm>
            <a:off x="2822" y="1480"/>
            <a:ext cx="30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7" imgW="152400" imgH="241300" progId="Equation.DSMT4">
                    <p:embed/>
                  </p:oleObj>
                </mc:Choice>
                <mc:Fallback>
                  <p:oleObj name="" r:id="rId17" imgW="152400" imgH="2413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22" y="1480"/>
                          <a:ext cx="309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6" name="直接连接符 190485"/>
            <p:cNvSpPr>
              <a:spLocks noChangeAspect="1"/>
            </p:cNvSpPr>
            <p:nvPr/>
          </p:nvSpPr>
          <p:spPr>
            <a:xfrm flipV="1">
              <a:off x="3561" y="1866"/>
              <a:ext cx="226" cy="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90487" name="对象 190486"/>
            <p:cNvGraphicFramePr>
              <a:graphicFrameLocks noChangeAspect="1"/>
            </p:cNvGraphicFramePr>
            <p:nvPr/>
          </p:nvGraphicFramePr>
          <p:xfrm>
            <a:off x="3787" y="1706"/>
            <a:ext cx="2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9" imgW="367665" imgH="304800" progId="Equation.3">
                    <p:embed/>
                  </p:oleObj>
                </mc:Choice>
                <mc:Fallback>
                  <p:oleObj name="" r:id="rId19" imgW="367665" imgH="3048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787" y="1706"/>
                          <a:ext cx="275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88" name="文本框 190487"/>
          <p:cNvSpPr txBox="1"/>
          <p:nvPr/>
        </p:nvSpPr>
        <p:spPr>
          <a:xfrm>
            <a:off x="322263" y="1038225"/>
            <a:ext cx="4392612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一、几种力作功的特点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0489" name="文本框 190488"/>
          <p:cNvSpPr txBox="1"/>
          <p:nvPr/>
        </p:nvSpPr>
        <p:spPr>
          <a:xfrm>
            <a:off x="2484438" y="188913"/>
            <a:ext cx="4824412" cy="647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>
              <a:spcBef>
                <a:spcPct val="2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3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保守力的功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势能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0490" name="矩形 190489"/>
          <p:cNvSpPr/>
          <p:nvPr/>
        </p:nvSpPr>
        <p:spPr>
          <a:xfrm>
            <a:off x="5365750" y="5373688"/>
            <a:ext cx="3743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设摩擦力大小为常量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0491" name="对象 190490"/>
          <p:cNvGraphicFramePr/>
          <p:nvPr/>
        </p:nvGraphicFramePr>
        <p:xfrm>
          <a:off x="3924300" y="5418138"/>
          <a:ext cx="1376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1" imgW="520065" imgH="203200" progId="Equation.DSMT4">
                  <p:embed/>
                </p:oleObj>
              </mc:Choice>
              <mc:Fallback>
                <p:oleObj name="" r:id="rId21" imgW="520065" imgH="203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24300" y="5418138"/>
                        <a:ext cx="1376363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3" name="Line 4"/>
          <p:cNvSpPr/>
          <p:nvPr/>
        </p:nvSpPr>
        <p:spPr>
          <a:xfrm>
            <a:off x="539750" y="89376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8" grpId="0"/>
      <p:bldP spid="190469" grpId="0"/>
      <p:bldP spid="190470" grpId="0"/>
      <p:bldP spid="1904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文本框 191489"/>
          <p:cNvSpPr txBox="1"/>
          <p:nvPr/>
        </p:nvSpPr>
        <p:spPr>
          <a:xfrm>
            <a:off x="592138" y="47625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、重力作功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1491" name="对象 191490"/>
          <p:cNvGraphicFramePr/>
          <p:nvPr/>
        </p:nvGraphicFramePr>
        <p:xfrm>
          <a:off x="5389563" y="498475"/>
          <a:ext cx="24050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913130" imgH="215900" progId="Equation.DSMT4">
                  <p:embed/>
                </p:oleObj>
              </mc:Choice>
              <mc:Fallback>
                <p:oleObj name="" r:id="rId1" imgW="913130" imgH="2159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9563" y="498475"/>
                        <a:ext cx="2405062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对象 191491"/>
          <p:cNvGraphicFramePr/>
          <p:nvPr/>
        </p:nvGraphicFramePr>
        <p:xfrm>
          <a:off x="5349875" y="1274763"/>
          <a:ext cx="3182938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1243965" imgH="711200" progId="Equation.DSMT4">
                  <p:embed/>
                </p:oleObj>
              </mc:Choice>
              <mc:Fallback>
                <p:oleObj name="" r:id="rId3" imgW="1243965" imgH="711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75" y="1274763"/>
                        <a:ext cx="3182938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对象 191492"/>
          <p:cNvGraphicFramePr/>
          <p:nvPr/>
        </p:nvGraphicFramePr>
        <p:xfrm>
          <a:off x="5435600" y="3228975"/>
          <a:ext cx="281463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129665" imgH="862965" progId="Equation.DSMT4">
                  <p:embed/>
                </p:oleObj>
              </mc:Choice>
              <mc:Fallback>
                <p:oleObj name="" r:id="rId5" imgW="1129665" imgH="862965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3228975"/>
                        <a:ext cx="2814638" cy="215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对象 191493"/>
          <p:cNvGraphicFramePr/>
          <p:nvPr/>
        </p:nvGraphicFramePr>
        <p:xfrm>
          <a:off x="5445125" y="5595938"/>
          <a:ext cx="2943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1040765" imgH="228600" progId="Equation.DSMT4">
                  <p:embed/>
                </p:oleObj>
              </mc:Choice>
              <mc:Fallback>
                <p:oleObj name="" r:id="rId7" imgW="1040765" imgH="228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5125" y="5595938"/>
                        <a:ext cx="29432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文本框 191494"/>
          <p:cNvSpPr txBox="1"/>
          <p:nvPr/>
        </p:nvSpPr>
        <p:spPr>
          <a:xfrm>
            <a:off x="587375" y="4760913"/>
            <a:ext cx="4705350" cy="1403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重力作功只与质点的起始和终了位置有关，而与质点所经过的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路径无关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91497" name="组合 191496"/>
          <p:cNvGrpSpPr/>
          <p:nvPr/>
        </p:nvGrpSpPr>
        <p:grpSpPr>
          <a:xfrm>
            <a:off x="476250" y="1187450"/>
            <a:ext cx="3806825" cy="3348038"/>
            <a:chOff x="164" y="1311"/>
            <a:chExt cx="2398" cy="2109"/>
          </a:xfrm>
        </p:grpSpPr>
        <p:sp>
          <p:nvSpPr>
            <p:cNvPr id="191498" name="直接连接符 191497"/>
            <p:cNvSpPr/>
            <p:nvPr/>
          </p:nvSpPr>
          <p:spPr>
            <a:xfrm>
              <a:off x="2040" y="2773"/>
              <a:ext cx="0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499" name="任意多边形 191498"/>
            <p:cNvSpPr/>
            <p:nvPr/>
          </p:nvSpPr>
          <p:spPr>
            <a:xfrm>
              <a:off x="708" y="1821"/>
              <a:ext cx="1353" cy="933"/>
            </a:xfrm>
            <a:custGeom>
              <a:avLst/>
              <a:gdLst/>
              <a:ahLst/>
              <a:cxnLst/>
              <a:pathLst>
                <a:path w="1548" h="1093">
                  <a:moveTo>
                    <a:pt x="0" y="1"/>
                  </a:moveTo>
                  <a:cubicBezTo>
                    <a:pt x="28" y="2"/>
                    <a:pt x="118" y="0"/>
                    <a:pt x="180" y="9"/>
                  </a:cubicBezTo>
                  <a:cubicBezTo>
                    <a:pt x="242" y="18"/>
                    <a:pt x="308" y="25"/>
                    <a:pt x="372" y="57"/>
                  </a:cubicBezTo>
                  <a:cubicBezTo>
                    <a:pt x="436" y="89"/>
                    <a:pt x="476" y="105"/>
                    <a:pt x="564" y="201"/>
                  </a:cubicBezTo>
                  <a:cubicBezTo>
                    <a:pt x="652" y="297"/>
                    <a:pt x="808" y="528"/>
                    <a:pt x="900" y="633"/>
                  </a:cubicBezTo>
                  <a:cubicBezTo>
                    <a:pt x="992" y="738"/>
                    <a:pt x="1038" y="776"/>
                    <a:pt x="1116" y="829"/>
                  </a:cubicBezTo>
                  <a:cubicBezTo>
                    <a:pt x="1194" y="882"/>
                    <a:pt x="1296" y="905"/>
                    <a:pt x="1368" y="949"/>
                  </a:cubicBezTo>
                  <a:cubicBezTo>
                    <a:pt x="1440" y="993"/>
                    <a:pt x="1511" y="1063"/>
                    <a:pt x="1548" y="1093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1500" name="直接连接符 191499"/>
            <p:cNvSpPr/>
            <p:nvPr/>
          </p:nvSpPr>
          <p:spPr>
            <a:xfrm>
              <a:off x="362" y="3215"/>
              <a:ext cx="21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1501" name="直接连接符 191500"/>
            <p:cNvSpPr/>
            <p:nvPr/>
          </p:nvSpPr>
          <p:spPr>
            <a:xfrm flipV="1">
              <a:off x="362" y="1371"/>
              <a:ext cx="0" cy="18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1502" name="文本框 191501"/>
            <p:cNvSpPr txBox="1"/>
            <p:nvPr/>
          </p:nvSpPr>
          <p:spPr>
            <a:xfrm>
              <a:off x="235" y="3132"/>
              <a:ext cx="2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o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03" name="矩形 191502"/>
            <p:cNvSpPr/>
            <p:nvPr/>
          </p:nvSpPr>
          <p:spPr>
            <a:xfrm>
              <a:off x="164" y="131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y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04" name="矩形 191503"/>
            <p:cNvSpPr/>
            <p:nvPr/>
          </p:nvSpPr>
          <p:spPr>
            <a:xfrm>
              <a:off x="656" y="1785"/>
              <a:ext cx="79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1505" name="矩形 191504"/>
            <p:cNvSpPr/>
            <p:nvPr/>
          </p:nvSpPr>
          <p:spPr>
            <a:xfrm>
              <a:off x="2002" y="2723"/>
              <a:ext cx="80" cy="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1506" name="直接连接符 191505"/>
            <p:cNvSpPr/>
            <p:nvPr/>
          </p:nvSpPr>
          <p:spPr>
            <a:xfrm>
              <a:off x="708" y="1862"/>
              <a:ext cx="0" cy="5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507" name="直接连接符 191506"/>
            <p:cNvSpPr/>
            <p:nvPr/>
          </p:nvSpPr>
          <p:spPr>
            <a:xfrm>
              <a:off x="707" y="2641"/>
              <a:ext cx="0" cy="5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508" name="直接连接符 191507"/>
            <p:cNvSpPr/>
            <p:nvPr/>
          </p:nvSpPr>
          <p:spPr>
            <a:xfrm>
              <a:off x="2040" y="3060"/>
              <a:ext cx="0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509" name="文本框 191508"/>
            <p:cNvSpPr txBox="1"/>
            <p:nvPr/>
          </p:nvSpPr>
          <p:spPr>
            <a:xfrm>
              <a:off x="615" y="2395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10" name="文本框 191509"/>
            <p:cNvSpPr txBox="1"/>
            <p:nvPr/>
          </p:nvSpPr>
          <p:spPr>
            <a:xfrm>
              <a:off x="1956" y="2846"/>
              <a:ext cx="3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11" name="直接连接符 191510"/>
            <p:cNvSpPr/>
            <p:nvPr/>
          </p:nvSpPr>
          <p:spPr>
            <a:xfrm>
              <a:off x="1274" y="2083"/>
              <a:ext cx="221" cy="2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91512" name="直接连接符 191511"/>
            <p:cNvSpPr/>
            <p:nvPr/>
          </p:nvSpPr>
          <p:spPr>
            <a:xfrm>
              <a:off x="1274" y="2083"/>
              <a:ext cx="0" cy="5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1513" name="对象 191512"/>
            <p:cNvGraphicFramePr/>
            <p:nvPr/>
          </p:nvGraphicFramePr>
          <p:xfrm>
            <a:off x="1411" y="2126"/>
            <a:ext cx="21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9" imgW="202565" imgH="177800" progId="Equation.3">
                    <p:embed/>
                  </p:oleObj>
                </mc:Choice>
                <mc:Fallback>
                  <p:oleObj name="" r:id="rId9" imgW="202565" imgH="1778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11" y="2126"/>
                          <a:ext cx="219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14" name="文本框 191513"/>
            <p:cNvSpPr txBox="1"/>
            <p:nvPr/>
          </p:nvSpPr>
          <p:spPr>
            <a:xfrm>
              <a:off x="949" y="2272"/>
              <a:ext cx="4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mg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15" name="任意多边形 191514"/>
            <p:cNvSpPr/>
            <p:nvPr/>
          </p:nvSpPr>
          <p:spPr>
            <a:xfrm rot="-15204807">
              <a:off x="1286" y="2256"/>
              <a:ext cx="96" cy="9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1516" name="文本框 191515"/>
            <p:cNvSpPr txBox="1"/>
            <p:nvPr/>
          </p:nvSpPr>
          <p:spPr>
            <a:xfrm>
              <a:off x="1274" y="2313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方正楷体_GB2312" panose="02000000000000000000" charset="-122"/>
                  <a:sym typeface="Symbol" panose="05050102010706020507" pitchFamily="18" charset="2"/>
                </a:rPr>
                <a:t></a:t>
              </a:r>
              <a:endParaRPr lang="zh-CN" altLang="en-US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1517" name="直接连接符 191516"/>
            <p:cNvSpPr/>
            <p:nvPr/>
          </p:nvSpPr>
          <p:spPr>
            <a:xfrm>
              <a:off x="2040" y="1412"/>
              <a:ext cx="419" cy="6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1518" name="直接连接符 191517"/>
            <p:cNvSpPr/>
            <p:nvPr/>
          </p:nvSpPr>
          <p:spPr>
            <a:xfrm>
              <a:off x="2040" y="1412"/>
              <a:ext cx="0" cy="6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1519" name="直接连接符 191518"/>
            <p:cNvSpPr/>
            <p:nvPr/>
          </p:nvSpPr>
          <p:spPr>
            <a:xfrm>
              <a:off x="2040" y="2044"/>
              <a:ext cx="41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1520" name="任意多边形 191519"/>
            <p:cNvSpPr/>
            <p:nvPr/>
          </p:nvSpPr>
          <p:spPr>
            <a:xfrm rot="-15204807">
              <a:off x="2041" y="1574"/>
              <a:ext cx="96" cy="9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1521" name="文本框 191520"/>
            <p:cNvSpPr txBox="1"/>
            <p:nvPr/>
          </p:nvSpPr>
          <p:spPr>
            <a:xfrm>
              <a:off x="2040" y="1658"/>
              <a:ext cx="2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方正楷体_GB2312" panose="02000000000000000000" charset="-122"/>
                  <a:sym typeface="Symbol" panose="05050102010706020507" pitchFamily="18" charset="2"/>
                </a:rPr>
                <a:t></a:t>
              </a:r>
              <a:endParaRPr lang="zh-CN" altLang="en-US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191522" name="对象 191521"/>
            <p:cNvGraphicFramePr/>
            <p:nvPr/>
          </p:nvGraphicFramePr>
          <p:xfrm>
            <a:off x="2290" y="1570"/>
            <a:ext cx="2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1" imgW="202565" imgH="177800" progId="Equation.3">
                    <p:embed/>
                  </p:oleObj>
                </mc:Choice>
                <mc:Fallback>
                  <p:oleObj name="" r:id="rId11" imgW="202565" imgH="1778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90" y="1570"/>
                          <a:ext cx="272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Text Box 2"/>
          <p:cNvSpPr txBox="1"/>
          <p:nvPr/>
        </p:nvSpPr>
        <p:spPr>
          <a:xfrm>
            <a:off x="3286125" y="785813"/>
            <a:ext cx="24257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latin typeface="楷体" panose="02010609060101010101" charset="-122"/>
                <a:ea typeface="楷体" panose="02010609060101010101" charset="-122"/>
              </a:rPr>
              <a:t>本章内容</a:t>
            </a:r>
            <a:endParaRPr lang="zh-CN" altLang="en-US" sz="4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7027" name="Line 4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7029" name="矩形 257028"/>
          <p:cNvSpPr/>
          <p:nvPr/>
        </p:nvSpPr>
        <p:spPr>
          <a:xfrm>
            <a:off x="1333500" y="2709863"/>
            <a:ext cx="7199313" cy="287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en-US" sz="3600" b="1"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600" b="1">
                <a:latin typeface="Times New Roman" panose="02020603050405020304" pitchFamily="18" charset="0"/>
                <a:ea typeface="方正楷体_GB2312" panose="02000000000000000000" charset="-122"/>
              </a:rPr>
              <a:t>1  </a:t>
            </a:r>
            <a:r>
              <a:rPr lang="zh-CN" altLang="en-US" sz="3600" b="1" dirty="0">
                <a:latin typeface="Times New Roman" panose="02020603050405020304" pitchFamily="18" charset="0"/>
                <a:ea typeface="方正楷体_GB2312" panose="02000000000000000000" charset="-122"/>
                <a:hlinkClick r:id="rId1" action="ppaction://hlinksldjump"/>
              </a:rPr>
              <a:t>质点的动能定理</a:t>
            </a:r>
            <a:endParaRPr lang="zh-CN" altLang="en-US" sz="36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3600" b="1"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600" b="1">
                <a:latin typeface="Times New Roman" panose="02020603050405020304" pitchFamily="18" charset="0"/>
                <a:ea typeface="方正楷体_GB2312" panose="02000000000000000000" charset="-122"/>
              </a:rPr>
              <a:t>2  </a:t>
            </a:r>
            <a:r>
              <a:rPr lang="zh-CN" altLang="en-US" sz="3600" b="1" dirty="0">
                <a:latin typeface="Times New Roman" panose="02020603050405020304" pitchFamily="18" charset="0"/>
                <a:ea typeface="方正楷体_GB2312" panose="02000000000000000000" charset="-122"/>
                <a:hlinkClick r:id="rId2" action="ppaction://hlinksldjump"/>
              </a:rPr>
              <a:t>质点系的动能定理</a:t>
            </a:r>
            <a:endParaRPr lang="zh-CN" altLang="en-US" sz="36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3600" b="1"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600" b="1">
                <a:latin typeface="Times New Roman" panose="02020603050405020304" pitchFamily="18" charset="0"/>
                <a:ea typeface="方正楷体_GB2312" panose="02000000000000000000" charset="-122"/>
              </a:rPr>
              <a:t>3  </a:t>
            </a:r>
            <a:r>
              <a:rPr lang="zh-CN" altLang="en-US" sz="3600" b="1" dirty="0">
                <a:latin typeface="Times New Roman" panose="02020603050405020304" pitchFamily="18" charset="0"/>
                <a:ea typeface="方正楷体_GB2312" panose="02000000000000000000" charset="-122"/>
                <a:hlinkClick r:id="rId3" action="ppaction://hlinksldjump"/>
              </a:rPr>
              <a:t>保守力的功、势能</a:t>
            </a:r>
            <a:endParaRPr lang="zh-CN" altLang="en-US" sz="36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3600" b="1"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600" b="1">
                <a:latin typeface="Times New Roman" panose="02020603050405020304" pitchFamily="18" charset="0"/>
                <a:ea typeface="方正楷体_GB2312" panose="02000000000000000000" charset="-122"/>
              </a:rPr>
              <a:t>4  </a:t>
            </a:r>
            <a:r>
              <a:rPr lang="zh-CN" altLang="en-US" sz="3600" b="1" dirty="0">
                <a:latin typeface="Times New Roman" panose="02020603050405020304" pitchFamily="18" charset="0"/>
                <a:ea typeface="方正楷体_GB2312" panose="02000000000000000000" charset="-122"/>
                <a:hlinkClick r:id="rId4" action="ppaction://hlinksldjump"/>
              </a:rPr>
              <a:t>功能原理、机械能守恒定律</a:t>
            </a:r>
            <a:endParaRPr lang="zh-CN" altLang="en-US" sz="36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3538" name="组合 193537"/>
          <p:cNvGrpSpPr/>
          <p:nvPr/>
        </p:nvGrpSpPr>
        <p:grpSpPr>
          <a:xfrm>
            <a:off x="4859338" y="903288"/>
            <a:ext cx="4176712" cy="3133725"/>
            <a:chOff x="2971" y="255"/>
            <a:chExt cx="2631" cy="1974"/>
          </a:xfrm>
        </p:grpSpPr>
        <p:sp>
          <p:nvSpPr>
            <p:cNvPr id="193539" name="直接连接符 193538"/>
            <p:cNvSpPr/>
            <p:nvPr/>
          </p:nvSpPr>
          <p:spPr>
            <a:xfrm>
              <a:off x="3144" y="351"/>
              <a:ext cx="308" cy="15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3540" name="直接连接符 193539"/>
            <p:cNvSpPr/>
            <p:nvPr/>
          </p:nvSpPr>
          <p:spPr>
            <a:xfrm flipV="1">
              <a:off x="3452" y="1904"/>
              <a:ext cx="2044" cy="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3541" name="椭圆 193540"/>
            <p:cNvSpPr/>
            <p:nvPr/>
          </p:nvSpPr>
          <p:spPr>
            <a:xfrm>
              <a:off x="4416" y="471"/>
              <a:ext cx="116" cy="119"/>
            </a:xfrm>
            <a:prstGeom prst="ellipse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42" name="任意多边形 193541"/>
            <p:cNvSpPr/>
            <p:nvPr/>
          </p:nvSpPr>
          <p:spPr>
            <a:xfrm>
              <a:off x="3144" y="311"/>
              <a:ext cx="2337" cy="1593"/>
            </a:xfrm>
            <a:custGeom>
              <a:avLst/>
              <a:gdLst>
                <a:gd name="txL" fmla="*/ 0 w 24703"/>
                <a:gd name="txT" fmla="*/ 0 h 21600"/>
                <a:gd name="txR" fmla="*/ 24703 w 24703"/>
                <a:gd name="txB" fmla="*/ 21600 h 21600"/>
              </a:gdLst>
              <a:ahLst/>
              <a:cxnLst>
                <a:cxn ang="180">
                  <a:pos x="0" y="224"/>
                </a:cxn>
                <a:cxn ang="0">
                  <a:pos x="24703" y="21600"/>
                </a:cxn>
                <a:cxn ang="90">
                  <a:pos x="3103" y="21600"/>
                </a:cxn>
              </a:cxnLst>
              <a:rect l="txL" t="txT" r="txR" b="txB"/>
              <a:pathLst>
                <a:path w="24703" h="21600" fill="none">
                  <a:moveTo>
                    <a:pt x="0" y="224"/>
                  </a:moveTo>
                  <a:arcTo wR="21600" hR="21600" stAng="-5895571" swAng="5895571"/>
                </a:path>
                <a:path w="24703" h="21600" stroke="0">
                  <a:moveTo>
                    <a:pt x="0" y="224"/>
                  </a:moveTo>
                  <a:arcTo wR="21600" hR="21600" stAng="-5895571" swAng="5895571"/>
                  <a:lnTo>
                    <a:pt x="3103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43" name="直接连接符 193542"/>
            <p:cNvSpPr/>
            <p:nvPr/>
          </p:nvSpPr>
          <p:spPr>
            <a:xfrm flipV="1">
              <a:off x="3452" y="550"/>
              <a:ext cx="964" cy="139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3544" name="直接连接符 193543"/>
            <p:cNvSpPr/>
            <p:nvPr/>
          </p:nvSpPr>
          <p:spPr>
            <a:xfrm flipV="1">
              <a:off x="3452" y="829"/>
              <a:ext cx="1466" cy="111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3545" name="直接连接符 193544"/>
            <p:cNvSpPr/>
            <p:nvPr/>
          </p:nvSpPr>
          <p:spPr>
            <a:xfrm>
              <a:off x="4455" y="510"/>
              <a:ext cx="463" cy="31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3546" name="直接连接符 193545"/>
            <p:cNvSpPr/>
            <p:nvPr/>
          </p:nvSpPr>
          <p:spPr>
            <a:xfrm flipH="1">
              <a:off x="4174" y="510"/>
              <a:ext cx="308" cy="43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93547" name="对象 193546"/>
            <p:cNvGraphicFramePr/>
            <p:nvPr/>
          </p:nvGraphicFramePr>
          <p:xfrm>
            <a:off x="4773" y="519"/>
            <a:ext cx="27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" imgW="227965" imgH="177800" progId="Equation.DSMT4">
                    <p:embed/>
                  </p:oleObj>
                </mc:Choice>
                <mc:Fallback>
                  <p:oleObj name="" r:id="rId1" imgW="227965" imgH="1778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73" y="519"/>
                          <a:ext cx="275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48" name="对象 193547"/>
            <p:cNvGraphicFramePr/>
            <p:nvPr/>
          </p:nvGraphicFramePr>
          <p:xfrm>
            <a:off x="5449" y="1915"/>
            <a:ext cx="15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3" imgW="127000" imgH="177165" progId="Equation.3">
                    <p:embed/>
                  </p:oleObj>
                </mc:Choice>
                <mc:Fallback>
                  <p:oleObj name="" r:id="rId3" imgW="127000" imgH="17716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49" y="1915"/>
                          <a:ext cx="153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49" name="对象 193548"/>
            <p:cNvGraphicFramePr/>
            <p:nvPr/>
          </p:nvGraphicFramePr>
          <p:xfrm>
            <a:off x="4829" y="1647"/>
            <a:ext cx="16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39700" imgH="228600" progId="Equation.3">
                    <p:embed/>
                  </p:oleObj>
                </mc:Choice>
                <mc:Fallback>
                  <p:oleObj name="" r:id="rId5" imgW="139700" imgH="2286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29" y="1647"/>
                          <a:ext cx="169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0" name="对象 193549"/>
            <p:cNvGraphicFramePr/>
            <p:nvPr/>
          </p:nvGraphicFramePr>
          <p:xfrm>
            <a:off x="4174" y="894"/>
            <a:ext cx="19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7" imgW="165100" imgH="203200" progId="Equation.3">
                    <p:embed/>
                  </p:oleObj>
                </mc:Choice>
                <mc:Fallback>
                  <p:oleObj name="" r:id="rId7" imgW="165100" imgH="2032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74" y="894"/>
                          <a:ext cx="19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1" name="对象 193550"/>
            <p:cNvGraphicFramePr/>
            <p:nvPr/>
          </p:nvGraphicFramePr>
          <p:xfrm>
            <a:off x="3809" y="932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9" imgW="127000" imgH="164465" progId="Equation.3">
                    <p:embed/>
                  </p:oleObj>
                </mc:Choice>
                <mc:Fallback>
                  <p:oleObj name="" r:id="rId9" imgW="127000" imgH="164465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09" y="932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2" name="对象 193551"/>
            <p:cNvGraphicFramePr/>
            <p:nvPr/>
          </p:nvGraphicFramePr>
          <p:xfrm>
            <a:off x="2971" y="293"/>
            <a:ext cx="15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71" y="293"/>
                          <a:ext cx="153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3" name="对象 193552"/>
            <p:cNvGraphicFramePr/>
            <p:nvPr/>
          </p:nvGraphicFramePr>
          <p:xfrm>
            <a:off x="3336" y="820"/>
            <a:ext cx="16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3" imgW="139700" imgH="228600" progId="Equation.3">
                    <p:embed/>
                  </p:oleObj>
                </mc:Choice>
                <mc:Fallback>
                  <p:oleObj name="" r:id="rId13" imgW="139700" imgH="2286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36" y="820"/>
                          <a:ext cx="16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4" name="对象 193553"/>
            <p:cNvGraphicFramePr/>
            <p:nvPr/>
          </p:nvGraphicFramePr>
          <p:xfrm>
            <a:off x="4416" y="255"/>
            <a:ext cx="19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5" imgW="165100" imgH="139700" progId="Equation.3">
                    <p:embed/>
                  </p:oleObj>
                </mc:Choice>
                <mc:Fallback>
                  <p:oleObj name="" r:id="rId15" imgW="165100" imgH="1397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16" y="255"/>
                          <a:ext cx="199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5" name="对象 193554"/>
            <p:cNvGraphicFramePr/>
            <p:nvPr/>
          </p:nvGraphicFramePr>
          <p:xfrm>
            <a:off x="4442" y="684"/>
            <a:ext cx="16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7" imgW="139700" imgH="139700" progId="Equation.3">
                    <p:embed/>
                  </p:oleObj>
                </mc:Choice>
                <mc:Fallback>
                  <p:oleObj name="" r:id="rId17" imgW="139700" imgH="1397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42" y="684"/>
                          <a:ext cx="169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6" name="对象 193555"/>
            <p:cNvGraphicFramePr/>
            <p:nvPr/>
          </p:nvGraphicFramePr>
          <p:xfrm>
            <a:off x="3678" y="2024"/>
            <a:ext cx="24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9" imgW="203200" imgH="165100" progId="Equation.3">
                    <p:embed/>
                  </p:oleObj>
                </mc:Choice>
                <mc:Fallback>
                  <p:oleObj name="" r:id="rId19" imgW="203200" imgH="1651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78" y="2024"/>
                          <a:ext cx="245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57" name="任意多边形 193556"/>
            <p:cNvSpPr/>
            <p:nvPr/>
          </p:nvSpPr>
          <p:spPr>
            <a:xfrm rot="-8637585" flipH="1">
              <a:off x="4395" y="543"/>
              <a:ext cx="154" cy="199"/>
            </a:xfrm>
            <a:custGeom>
              <a:avLst/>
              <a:gdLst>
                <a:gd name="txL" fmla="*/ 0 w 21600"/>
                <a:gd name="txT" fmla="*/ 0 h 33279"/>
                <a:gd name="txR" fmla="*/ 21600 w 21600"/>
                <a:gd name="txB" fmla="*/ 33279 h 33279"/>
              </a:gdLst>
              <a:ahLst/>
              <a:cxnLst>
                <a:cxn ang="270">
                  <a:pos x="0" y="0"/>
                </a:cxn>
                <a:cxn ang="90">
                  <a:pos x="18170" y="33279"/>
                </a:cxn>
                <a:cxn ang="90">
                  <a:pos x="0" y="21600"/>
                </a:cxn>
              </a:cxnLst>
              <a:rect l="txL" t="txT" r="txR" b="txB"/>
              <a:pathLst>
                <a:path w="21600" h="33279" fill="none">
                  <a:moveTo>
                    <a:pt x="0" y="0"/>
                  </a:moveTo>
                  <a:arcTo wR="21600" hR="21600" stAng="-5400000" swAng="7363884"/>
                </a:path>
                <a:path w="21600" h="33279" stroke="0">
                  <a:moveTo>
                    <a:pt x="0" y="0"/>
                  </a:moveTo>
                  <a:arcTo wR="21600" hR="21600" stAng="-5400000" swAng="7363884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3558" name="对象 193557"/>
            <p:cNvGraphicFramePr>
              <a:graphicFrameLocks noChangeAspect="1"/>
            </p:cNvGraphicFramePr>
            <p:nvPr/>
          </p:nvGraphicFramePr>
          <p:xfrm>
            <a:off x="3168" y="1676"/>
            <a:ext cx="528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21" imgW="993775" imgH="993775" progId="MS_ClipArt_Gallery.5">
                    <p:embed/>
                  </p:oleObj>
                </mc:Choice>
                <mc:Fallback>
                  <p:oleObj name="" r:id="rId21" imgW="993775" imgH="993775" progId="MS_ClipArt_Gallery.5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168" y="1676"/>
                          <a:ext cx="528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59" name="文本框 193558"/>
          <p:cNvSpPr txBox="1"/>
          <p:nvPr/>
        </p:nvSpPr>
        <p:spPr>
          <a:xfrm>
            <a:off x="287338" y="293688"/>
            <a:ext cx="3563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、万有引力作功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3560" name="对象 193559"/>
          <p:cNvGraphicFramePr/>
          <p:nvPr/>
        </p:nvGraphicFramePr>
        <p:xfrm>
          <a:off x="400050" y="841375"/>
          <a:ext cx="23669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1777365" imgH="723900" progId="Equation.DSMT4">
                  <p:embed/>
                </p:oleObj>
              </mc:Choice>
              <mc:Fallback>
                <p:oleObj name="" r:id="rId23" imgW="1777365" imgH="7239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0050" y="841375"/>
                        <a:ext cx="2366963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1" name="对象 193560"/>
          <p:cNvGraphicFramePr/>
          <p:nvPr/>
        </p:nvGraphicFramePr>
        <p:xfrm>
          <a:off x="395288" y="1949450"/>
          <a:ext cx="42592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5" imgW="3567430" imgH="723900" progId="Equation.DSMT4">
                  <p:embed/>
                </p:oleObj>
              </mc:Choice>
              <mc:Fallback>
                <p:oleObj name="" r:id="rId25" imgW="3567430" imgH="7239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5288" y="1949450"/>
                        <a:ext cx="4259262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2" name="对象 193561"/>
          <p:cNvGraphicFramePr/>
          <p:nvPr/>
        </p:nvGraphicFramePr>
        <p:xfrm>
          <a:off x="1100138" y="2957513"/>
          <a:ext cx="1828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7" imgW="1599565" imgH="723900" progId="Equation.DSMT4">
                  <p:embed/>
                </p:oleObj>
              </mc:Choice>
              <mc:Fallback>
                <p:oleObj name="" r:id="rId27" imgW="1599565" imgH="7239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00138" y="2957513"/>
                        <a:ext cx="182880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3" name="对象 193562"/>
          <p:cNvGraphicFramePr/>
          <p:nvPr/>
        </p:nvGraphicFramePr>
        <p:xfrm>
          <a:off x="492125" y="3894138"/>
          <a:ext cx="430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9" imgW="3326130" imgH="723900" progId="Equation.DSMT4">
                  <p:embed/>
                </p:oleObj>
              </mc:Choice>
              <mc:Fallback>
                <p:oleObj name="" r:id="rId29" imgW="3326130" imgH="723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2125" y="3894138"/>
                        <a:ext cx="4305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4" name="对象 193563"/>
          <p:cNvGraphicFramePr/>
          <p:nvPr/>
        </p:nvGraphicFramePr>
        <p:xfrm>
          <a:off x="963613" y="4902200"/>
          <a:ext cx="26812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1" imgW="2145665" imgH="812165" progId="Equation.DSMT4">
                  <p:embed/>
                </p:oleObj>
              </mc:Choice>
              <mc:Fallback>
                <p:oleObj name="" r:id="rId31" imgW="2145665" imgH="812165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63613" y="4902200"/>
                        <a:ext cx="2681287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5" name="文本框 193564"/>
          <p:cNvSpPr txBox="1"/>
          <p:nvPr/>
        </p:nvSpPr>
        <p:spPr>
          <a:xfrm>
            <a:off x="5076825" y="4325938"/>
            <a:ext cx="35274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万有引力作功只与质点的始末位置有关，与具体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路径无关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3566" name="椭圆形标注 193565"/>
          <p:cNvSpPr/>
          <p:nvPr/>
        </p:nvSpPr>
        <p:spPr>
          <a:xfrm>
            <a:off x="3132138" y="992188"/>
            <a:ext cx="1657350" cy="576262"/>
          </a:xfrm>
          <a:prstGeom prst="wedgeEllipseCallout">
            <a:avLst>
              <a:gd name="adj1" fmla="val -70116"/>
              <a:gd name="adj2" fmla="val -10056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有心力</a:t>
            </a:r>
            <a:endParaRPr lang="zh-CN" altLang="en-US" sz="24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93567" name="组合 193566"/>
          <p:cNvGrpSpPr/>
          <p:nvPr/>
        </p:nvGrpSpPr>
        <p:grpSpPr>
          <a:xfrm>
            <a:off x="396875" y="6021388"/>
            <a:ext cx="7127875" cy="614362"/>
            <a:chOff x="204" y="3814"/>
            <a:chExt cx="4490" cy="387"/>
          </a:xfrm>
        </p:grpSpPr>
        <p:sp>
          <p:nvSpPr>
            <p:cNvPr id="193568" name="矩形 193567"/>
            <p:cNvSpPr/>
            <p:nvPr/>
          </p:nvSpPr>
          <p:spPr>
            <a:xfrm>
              <a:off x="204" y="3838"/>
              <a:ext cx="44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方正楷体_GB2312" panose="02000000000000000000" charset="-122"/>
                </a:rPr>
                <a:t>若                     ，则做功与具体路径无关。</a:t>
              </a:r>
              <a:endPara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193569" name="对象 193568"/>
            <p:cNvGraphicFramePr/>
            <p:nvPr/>
          </p:nvGraphicFramePr>
          <p:xfrm>
            <a:off x="521" y="3814"/>
            <a:ext cx="108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3" imgW="723900" imgH="254000" progId="Equation.DSMT4">
                    <p:embed/>
                  </p:oleObj>
                </mc:Choice>
                <mc:Fallback>
                  <p:oleObj name="" r:id="rId33" imgW="723900" imgH="254000" progId="Equation.DSMT4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21" y="3814"/>
                          <a:ext cx="1089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5" grpId="0" build="p"/>
      <p:bldP spid="1935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文本框 195585"/>
          <p:cNvSpPr txBox="1"/>
          <p:nvPr/>
        </p:nvSpPr>
        <p:spPr>
          <a:xfrm>
            <a:off x="395288" y="330200"/>
            <a:ext cx="3775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、弹性力作功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5587" name="对象 195586"/>
          <p:cNvGraphicFramePr/>
          <p:nvPr/>
        </p:nvGraphicFramePr>
        <p:xfrm>
          <a:off x="2946400" y="2779713"/>
          <a:ext cx="1803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659765" imgH="203200" progId="Equation.DSMT4">
                  <p:embed/>
                </p:oleObj>
              </mc:Choice>
              <mc:Fallback>
                <p:oleObj name="" r:id="rId1" imgW="659765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2779713"/>
                        <a:ext cx="18034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对象 195587"/>
          <p:cNvGraphicFramePr/>
          <p:nvPr/>
        </p:nvGraphicFramePr>
        <p:xfrm>
          <a:off x="539750" y="3546475"/>
          <a:ext cx="5756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3998595" imgH="330200" progId="Equation.DSMT4">
                  <p:embed/>
                </p:oleObj>
              </mc:Choice>
              <mc:Fallback>
                <p:oleObj name="" r:id="rId3" imgW="3998595" imgH="330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546475"/>
                        <a:ext cx="575627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对象 195588"/>
          <p:cNvGraphicFramePr/>
          <p:nvPr/>
        </p:nvGraphicFramePr>
        <p:xfrm>
          <a:off x="511175" y="4292600"/>
          <a:ext cx="73739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2805430" imgH="393700" progId="Equation.DSMT4">
                  <p:embed/>
                </p:oleObj>
              </mc:Choice>
              <mc:Fallback>
                <p:oleObj name="" r:id="rId5" imgW="2805430" imgH="3937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" y="4292600"/>
                        <a:ext cx="7373938" cy="1030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文本框 195589"/>
          <p:cNvSpPr txBox="1"/>
          <p:nvPr/>
        </p:nvSpPr>
        <p:spPr>
          <a:xfrm>
            <a:off x="431800" y="5516563"/>
            <a:ext cx="7453313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弹性力作功只与质点的起始和终了位置有关，而与质点所经过的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路径无关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95591" name="组合 195590"/>
          <p:cNvGrpSpPr/>
          <p:nvPr/>
        </p:nvGrpSpPr>
        <p:grpSpPr>
          <a:xfrm>
            <a:off x="561975" y="1192213"/>
            <a:ext cx="6448425" cy="1384300"/>
            <a:chOff x="354" y="661"/>
            <a:chExt cx="4062" cy="872"/>
          </a:xfrm>
        </p:grpSpPr>
        <p:sp>
          <p:nvSpPr>
            <p:cNvPr id="195592" name="直接连接符 195591"/>
            <p:cNvSpPr/>
            <p:nvPr/>
          </p:nvSpPr>
          <p:spPr>
            <a:xfrm>
              <a:off x="354" y="1053"/>
              <a:ext cx="39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593" name="直接连接符 195592"/>
            <p:cNvSpPr/>
            <p:nvPr/>
          </p:nvSpPr>
          <p:spPr>
            <a:xfrm flipV="1">
              <a:off x="354" y="661"/>
              <a:ext cx="0" cy="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594" name="直接连接符 195593"/>
            <p:cNvSpPr/>
            <p:nvPr/>
          </p:nvSpPr>
          <p:spPr>
            <a:xfrm>
              <a:off x="354" y="909"/>
              <a:ext cx="2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595" name="任意多边形 195594"/>
            <p:cNvSpPr/>
            <p:nvPr/>
          </p:nvSpPr>
          <p:spPr>
            <a:xfrm>
              <a:off x="647" y="757"/>
              <a:ext cx="683" cy="200"/>
            </a:xfrm>
            <a:custGeom>
              <a:avLst/>
              <a:gdLst/>
              <a:ahLst/>
              <a:cxnLst/>
              <a:pathLst>
                <a:path w="672" h="200">
                  <a:moveTo>
                    <a:pt x="0" y="152"/>
                  </a:moveTo>
                  <a:cubicBezTo>
                    <a:pt x="16" y="76"/>
                    <a:pt x="32" y="0"/>
                    <a:pt x="48" y="8"/>
                  </a:cubicBezTo>
                  <a:cubicBezTo>
                    <a:pt x="64" y="16"/>
                    <a:pt x="80" y="200"/>
                    <a:pt x="96" y="200"/>
                  </a:cubicBezTo>
                  <a:cubicBezTo>
                    <a:pt x="112" y="200"/>
                    <a:pt x="128" y="8"/>
                    <a:pt x="144" y="8"/>
                  </a:cubicBezTo>
                  <a:cubicBezTo>
                    <a:pt x="160" y="8"/>
                    <a:pt x="176" y="200"/>
                    <a:pt x="192" y="200"/>
                  </a:cubicBezTo>
                  <a:cubicBezTo>
                    <a:pt x="208" y="200"/>
                    <a:pt x="224" y="8"/>
                    <a:pt x="240" y="8"/>
                  </a:cubicBezTo>
                  <a:cubicBezTo>
                    <a:pt x="256" y="8"/>
                    <a:pt x="272" y="200"/>
                    <a:pt x="288" y="200"/>
                  </a:cubicBezTo>
                  <a:cubicBezTo>
                    <a:pt x="304" y="200"/>
                    <a:pt x="320" y="8"/>
                    <a:pt x="336" y="8"/>
                  </a:cubicBezTo>
                  <a:cubicBezTo>
                    <a:pt x="352" y="8"/>
                    <a:pt x="368" y="200"/>
                    <a:pt x="384" y="200"/>
                  </a:cubicBezTo>
                  <a:cubicBezTo>
                    <a:pt x="400" y="200"/>
                    <a:pt x="416" y="8"/>
                    <a:pt x="432" y="8"/>
                  </a:cubicBezTo>
                  <a:cubicBezTo>
                    <a:pt x="448" y="8"/>
                    <a:pt x="464" y="200"/>
                    <a:pt x="480" y="200"/>
                  </a:cubicBezTo>
                  <a:cubicBezTo>
                    <a:pt x="496" y="200"/>
                    <a:pt x="512" y="8"/>
                    <a:pt x="528" y="8"/>
                  </a:cubicBezTo>
                  <a:cubicBezTo>
                    <a:pt x="544" y="8"/>
                    <a:pt x="560" y="200"/>
                    <a:pt x="576" y="200"/>
                  </a:cubicBezTo>
                  <a:cubicBezTo>
                    <a:pt x="592" y="200"/>
                    <a:pt x="608" y="16"/>
                    <a:pt x="624" y="8"/>
                  </a:cubicBezTo>
                  <a:cubicBezTo>
                    <a:pt x="640" y="0"/>
                    <a:pt x="656" y="76"/>
                    <a:pt x="672" y="15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矩形 195595"/>
            <p:cNvSpPr/>
            <p:nvPr/>
          </p:nvSpPr>
          <p:spPr>
            <a:xfrm>
              <a:off x="1671" y="757"/>
              <a:ext cx="472" cy="296"/>
            </a:xfrm>
            <a:prstGeom prst="rect">
              <a:avLst/>
            </a:prstGeom>
            <a:solidFill>
              <a:srgbClr val="FDAA15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矩形 195596"/>
            <p:cNvSpPr/>
            <p:nvPr/>
          </p:nvSpPr>
          <p:spPr>
            <a:xfrm>
              <a:off x="2858" y="757"/>
              <a:ext cx="472" cy="296"/>
            </a:xfrm>
            <a:prstGeom prst="rect">
              <a:avLst/>
            </a:prstGeom>
            <a:solidFill>
              <a:srgbClr val="FDAA15"/>
            </a:solid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椭圆 195597"/>
            <p:cNvSpPr/>
            <p:nvPr/>
          </p:nvSpPr>
          <p:spPr>
            <a:xfrm>
              <a:off x="1866" y="1015"/>
              <a:ext cx="49" cy="4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椭圆 195598"/>
            <p:cNvSpPr/>
            <p:nvPr/>
          </p:nvSpPr>
          <p:spPr>
            <a:xfrm>
              <a:off x="3061" y="1015"/>
              <a:ext cx="48" cy="4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直接连接符 195599"/>
            <p:cNvSpPr/>
            <p:nvPr/>
          </p:nvSpPr>
          <p:spPr>
            <a:xfrm>
              <a:off x="1893" y="1053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1" name="直接连接符 195600"/>
            <p:cNvSpPr/>
            <p:nvPr/>
          </p:nvSpPr>
          <p:spPr>
            <a:xfrm>
              <a:off x="3086" y="1062"/>
              <a:ext cx="0" cy="4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2" name="直接连接符 195601"/>
            <p:cNvSpPr/>
            <p:nvPr/>
          </p:nvSpPr>
          <p:spPr>
            <a:xfrm>
              <a:off x="1893" y="1389"/>
              <a:ext cx="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3" name="直接连接符 195602"/>
            <p:cNvSpPr/>
            <p:nvPr/>
          </p:nvSpPr>
          <p:spPr>
            <a:xfrm>
              <a:off x="2673" y="1389"/>
              <a:ext cx="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4" name="椭圆 195603"/>
            <p:cNvSpPr/>
            <p:nvPr/>
          </p:nvSpPr>
          <p:spPr>
            <a:xfrm>
              <a:off x="2452" y="1022"/>
              <a:ext cx="49" cy="4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5" name="直接连接符 195604"/>
            <p:cNvSpPr/>
            <p:nvPr/>
          </p:nvSpPr>
          <p:spPr>
            <a:xfrm>
              <a:off x="1330" y="909"/>
              <a:ext cx="3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6" name="直接连接符 195605"/>
            <p:cNvSpPr/>
            <p:nvPr/>
          </p:nvSpPr>
          <p:spPr>
            <a:xfrm flipV="1">
              <a:off x="3086" y="909"/>
              <a:ext cx="0" cy="1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5607" name="直接连接符 195606"/>
            <p:cNvSpPr/>
            <p:nvPr/>
          </p:nvSpPr>
          <p:spPr>
            <a:xfrm flipH="1">
              <a:off x="2647" y="909"/>
              <a:ext cx="4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608" name="椭圆 195607"/>
            <p:cNvSpPr/>
            <p:nvPr/>
          </p:nvSpPr>
          <p:spPr>
            <a:xfrm>
              <a:off x="3672" y="1015"/>
              <a:ext cx="48" cy="4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9" name="矩形 195608"/>
            <p:cNvSpPr/>
            <p:nvPr/>
          </p:nvSpPr>
          <p:spPr>
            <a:xfrm>
              <a:off x="1711" y="95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o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0" name="矩形 195609"/>
            <p:cNvSpPr/>
            <p:nvPr/>
          </p:nvSpPr>
          <p:spPr>
            <a:xfrm>
              <a:off x="2343" y="1245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1" name="矩形 195610"/>
            <p:cNvSpPr/>
            <p:nvPr/>
          </p:nvSpPr>
          <p:spPr>
            <a:xfrm>
              <a:off x="2354" y="1005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1</a:t>
              </a:r>
              <a:endParaRPr lang="en-US" altLang="zh-CN" sz="2400" i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2" name="矩形 195611"/>
            <p:cNvSpPr/>
            <p:nvPr/>
          </p:nvSpPr>
          <p:spPr>
            <a:xfrm>
              <a:off x="2991" y="1071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err="1">
                  <a:solidFill>
                    <a:srgbClr val="FF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dx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3" name="矩形 195612"/>
            <p:cNvSpPr/>
            <p:nvPr/>
          </p:nvSpPr>
          <p:spPr>
            <a:xfrm>
              <a:off x="2519" y="669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方正楷体_GB2312" panose="02000000000000000000" charset="-122"/>
                </a:rPr>
                <a:t>F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4" name="直接连接符 195613"/>
            <p:cNvSpPr/>
            <p:nvPr/>
          </p:nvSpPr>
          <p:spPr>
            <a:xfrm>
              <a:off x="3232" y="1053"/>
              <a:ext cx="0" cy="1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15" name="矩形 195614"/>
            <p:cNvSpPr/>
            <p:nvPr/>
          </p:nvSpPr>
          <p:spPr>
            <a:xfrm>
              <a:off x="3575" y="1005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400" i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6" name="文本框 195615"/>
            <p:cNvSpPr txBox="1"/>
            <p:nvPr/>
          </p:nvSpPr>
          <p:spPr>
            <a:xfrm>
              <a:off x="4013" y="1015"/>
              <a:ext cx="4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endParaRPr lang="en-US" altLang="zh-CN" sz="28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95617" name="直接连接符 195616"/>
            <p:cNvSpPr/>
            <p:nvPr/>
          </p:nvSpPr>
          <p:spPr>
            <a:xfrm>
              <a:off x="3061" y="1071"/>
              <a:ext cx="18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文本框 196609"/>
          <p:cNvSpPr txBox="1"/>
          <p:nvPr/>
        </p:nvSpPr>
        <p:spPr>
          <a:xfrm>
            <a:off x="323850" y="333375"/>
            <a:ext cx="835183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二、保守力与非保守力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6611" name="文本框 196610"/>
          <p:cNvSpPr txBox="1"/>
          <p:nvPr/>
        </p:nvSpPr>
        <p:spPr>
          <a:xfrm>
            <a:off x="250825" y="909638"/>
            <a:ext cx="849788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方正楷体_GB2312" panose="02000000000000000000" charset="-122"/>
              </a:rPr>
              <a:t>保守力：作功只与始末位置有关而与路径无关的力</a:t>
            </a:r>
            <a:endParaRPr lang="zh-CN" altLang="en-US" sz="2800" b="1" dirty="0">
              <a:latin typeface="宋体" panose="02010600030101010101" pitchFamily="2" charset="-122"/>
              <a:ea typeface="方正楷体_GB2312" panose="02000000000000000000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方正楷体_GB2312" panose="02000000000000000000" charset="-122"/>
              </a:rPr>
              <a:t>非保守力：作功与路径有关的力</a:t>
            </a:r>
            <a:endParaRPr lang="zh-CN" altLang="en-US" sz="2800" b="1">
              <a:latin typeface="宋体" panose="02010600030101010101" pitchFamily="2" charset="-122"/>
              <a:ea typeface="方正楷体_GB2312" panose="02000000000000000000" charset="-122"/>
            </a:endParaRPr>
          </a:p>
        </p:txBody>
      </p:sp>
      <p:graphicFrame>
        <p:nvGraphicFramePr>
          <p:cNvPr id="196612" name="对象 196611"/>
          <p:cNvGraphicFramePr/>
          <p:nvPr/>
        </p:nvGraphicFramePr>
        <p:xfrm>
          <a:off x="466725" y="3568700"/>
          <a:ext cx="5689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4089400" imgH="698500" progId="Equation.DSMT4">
                  <p:embed/>
                </p:oleObj>
              </mc:Choice>
              <mc:Fallback>
                <p:oleObj name="" r:id="rId1" imgW="4089400" imgH="6985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725" y="3568700"/>
                        <a:ext cx="56896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对象 196612"/>
          <p:cNvGraphicFramePr/>
          <p:nvPr/>
        </p:nvGraphicFramePr>
        <p:xfrm>
          <a:off x="395288" y="4802188"/>
          <a:ext cx="35988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" imgW="2501900" imgH="698500" progId="Equation.DSMT4">
                  <p:embed/>
                </p:oleObj>
              </mc:Choice>
              <mc:Fallback>
                <p:oleObj name="" r:id="rId3" imgW="2501900" imgH="6985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802188"/>
                        <a:ext cx="359886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对象 196613"/>
          <p:cNvGraphicFramePr/>
          <p:nvPr/>
        </p:nvGraphicFramePr>
        <p:xfrm>
          <a:off x="969963" y="2292350"/>
          <a:ext cx="30972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2324100" imgH="698500" progId="Equation.DSMT4">
                  <p:embed/>
                </p:oleObj>
              </mc:Choice>
              <mc:Fallback>
                <p:oleObj name="" r:id="rId5" imgW="2324100" imgH="6985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63" y="2292350"/>
                        <a:ext cx="3097212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对象 196614"/>
          <p:cNvGraphicFramePr/>
          <p:nvPr/>
        </p:nvGraphicFramePr>
        <p:xfrm>
          <a:off x="6515100" y="4144963"/>
          <a:ext cx="1993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735965" imgH="381000" progId="Equation.DSMT4">
                  <p:embed/>
                </p:oleObj>
              </mc:Choice>
              <mc:Fallback>
                <p:oleObj name="" r:id="rId7" imgW="735965" imgH="3810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5100" y="4144963"/>
                        <a:ext cx="19939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文本框 196615"/>
          <p:cNvSpPr txBox="1"/>
          <p:nvPr/>
        </p:nvSpPr>
        <p:spPr>
          <a:xfrm>
            <a:off x="393700" y="5878513"/>
            <a:ext cx="6697663" cy="528637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方正楷体_GB2312" panose="02000000000000000000" charset="-122"/>
              </a:rPr>
              <a:t>保守力沿任意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方正楷体_GB2312" panose="02000000000000000000" charset="-122"/>
              </a:rPr>
              <a:t>闭合路径</a:t>
            </a:r>
            <a:r>
              <a:rPr lang="zh-CN" altLang="en-US" sz="2800" b="1" dirty="0">
                <a:latin typeface="宋体" panose="02010600030101010101" pitchFamily="2" charset="-122"/>
                <a:ea typeface="方正楷体_GB2312" panose="02000000000000000000" charset="-122"/>
              </a:rPr>
              <a:t>一周所作的功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方正楷体_GB2312" panose="02000000000000000000" charset="-122"/>
              </a:rPr>
              <a:t>为零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方正楷体_GB2312" panose="02000000000000000000" charset="-122"/>
            </a:endParaRPr>
          </a:p>
        </p:txBody>
      </p:sp>
      <p:grpSp>
        <p:nvGrpSpPr>
          <p:cNvPr id="196617" name="组合 196616"/>
          <p:cNvGrpSpPr/>
          <p:nvPr/>
        </p:nvGrpSpPr>
        <p:grpSpPr>
          <a:xfrm>
            <a:off x="4570413" y="1568450"/>
            <a:ext cx="3816350" cy="1200150"/>
            <a:chOff x="3016" y="1026"/>
            <a:chExt cx="2404" cy="756"/>
          </a:xfrm>
        </p:grpSpPr>
        <p:grpSp>
          <p:nvGrpSpPr>
            <p:cNvPr id="196618" name="组合 196617"/>
            <p:cNvGrpSpPr/>
            <p:nvPr/>
          </p:nvGrpSpPr>
          <p:grpSpPr>
            <a:xfrm>
              <a:off x="3016" y="1026"/>
              <a:ext cx="2404" cy="756"/>
              <a:chOff x="3016" y="1026"/>
              <a:chExt cx="2404" cy="756"/>
            </a:xfrm>
          </p:grpSpPr>
          <p:sp>
            <p:nvSpPr>
              <p:cNvPr id="196619" name="任意多边形 196618"/>
              <p:cNvSpPr>
                <a:spLocks noChangeAspect="1"/>
              </p:cNvSpPr>
              <p:nvPr/>
            </p:nvSpPr>
            <p:spPr>
              <a:xfrm>
                <a:off x="3250" y="1026"/>
                <a:ext cx="1987" cy="704"/>
              </a:xfrm>
              <a:custGeom>
                <a:avLst/>
                <a:gdLst/>
                <a:ahLst/>
                <a:cxnLst/>
                <a:pathLst>
                  <a:path w="127" h="45">
                    <a:moveTo>
                      <a:pt x="0" y="45"/>
                    </a:moveTo>
                    <a:cubicBezTo>
                      <a:pt x="35" y="0"/>
                      <a:pt x="51" y="35"/>
                      <a:pt x="72" y="36"/>
                    </a:cubicBezTo>
                    <a:cubicBezTo>
                      <a:pt x="94" y="37"/>
                      <a:pt x="90" y="9"/>
                      <a:pt x="127" y="2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96620" name="对象 196619"/>
              <p:cNvGraphicFramePr>
                <a:graphicFrameLocks noChangeAspect="1"/>
              </p:cNvGraphicFramePr>
              <p:nvPr/>
            </p:nvGraphicFramePr>
            <p:xfrm>
              <a:off x="3016" y="1570"/>
              <a:ext cx="21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9" imgW="241300" imgH="241300" progId="Equation.3">
                      <p:embed/>
                    </p:oleObj>
                  </mc:Choice>
                  <mc:Fallback>
                    <p:oleObj name="" r:id="rId9" imgW="241300" imgH="241300" progId="Equation.3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016" y="1570"/>
                            <a:ext cx="212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21" name="对象 196620"/>
              <p:cNvGraphicFramePr>
                <a:graphicFrameLocks noChangeAspect="1"/>
              </p:cNvGraphicFramePr>
              <p:nvPr/>
            </p:nvGraphicFramePr>
            <p:xfrm>
              <a:off x="5247" y="1071"/>
              <a:ext cx="173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1" imgW="215900" imgH="342265" progId="Equation.3">
                      <p:embed/>
                    </p:oleObj>
                  </mc:Choice>
                  <mc:Fallback>
                    <p:oleObj name="" r:id="rId11" imgW="215900" imgH="342265" progId="Equation.3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247" y="1071"/>
                            <a:ext cx="173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22" name="对象 196621"/>
              <p:cNvGraphicFramePr>
                <a:graphicFrameLocks noChangeAspect="1"/>
              </p:cNvGraphicFramePr>
              <p:nvPr/>
            </p:nvGraphicFramePr>
            <p:xfrm>
              <a:off x="4241" y="1298"/>
              <a:ext cx="17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13" imgW="203200" imgH="241300" progId="Equation.3">
                      <p:embed/>
                    </p:oleObj>
                  </mc:Choice>
                  <mc:Fallback>
                    <p:oleObj name="" r:id="rId13" imgW="203200" imgH="24130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241" y="1298"/>
                            <a:ext cx="176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6623" name="直接连接符 196622"/>
            <p:cNvSpPr>
              <a:spLocks noChangeAspect="1"/>
            </p:cNvSpPr>
            <p:nvPr/>
          </p:nvSpPr>
          <p:spPr>
            <a:xfrm rot="-206954" flipV="1">
              <a:off x="4370" y="1570"/>
              <a:ext cx="188" cy="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96624" name="直接连接符 196623"/>
          <p:cNvSpPr>
            <a:spLocks noChangeAspect="1"/>
          </p:cNvSpPr>
          <p:nvPr/>
        </p:nvSpPr>
        <p:spPr>
          <a:xfrm rot="-206954" flipV="1">
            <a:off x="5795963" y="3209925"/>
            <a:ext cx="360362" cy="555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grpSp>
        <p:nvGrpSpPr>
          <p:cNvPr id="196625" name="组合 196624"/>
          <p:cNvGrpSpPr/>
          <p:nvPr/>
        </p:nvGrpSpPr>
        <p:grpSpPr>
          <a:xfrm>
            <a:off x="4941888" y="2076450"/>
            <a:ext cx="3189287" cy="1651000"/>
            <a:chOff x="3250" y="1346"/>
            <a:chExt cx="2009" cy="1040"/>
          </a:xfrm>
        </p:grpSpPr>
        <p:sp>
          <p:nvSpPr>
            <p:cNvPr id="196626" name="任意多边形 196625"/>
            <p:cNvSpPr>
              <a:spLocks noChangeAspect="1"/>
            </p:cNvSpPr>
            <p:nvPr/>
          </p:nvSpPr>
          <p:spPr>
            <a:xfrm>
              <a:off x="3250" y="1346"/>
              <a:ext cx="2009" cy="1040"/>
            </a:xfrm>
            <a:custGeom>
              <a:avLst/>
              <a:gdLst/>
              <a:ahLst/>
              <a:cxnLst/>
              <a:pathLst>
                <a:path w="127" h="65">
                  <a:moveTo>
                    <a:pt x="0" y="23"/>
                  </a:moveTo>
                  <a:cubicBezTo>
                    <a:pt x="28" y="65"/>
                    <a:pt x="54" y="37"/>
                    <a:pt x="78" y="36"/>
                  </a:cubicBezTo>
                  <a:cubicBezTo>
                    <a:pt x="97" y="35"/>
                    <a:pt x="97" y="41"/>
                    <a:pt x="127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6627" name="对象 196626"/>
            <p:cNvGraphicFramePr>
              <a:graphicFrameLocks noChangeAspect="1"/>
            </p:cNvGraphicFramePr>
            <p:nvPr/>
          </p:nvGraphicFramePr>
          <p:xfrm>
            <a:off x="4150" y="2024"/>
            <a:ext cx="22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5" imgW="139700" imgH="177800" progId="Equation.DSMT4">
                    <p:embed/>
                  </p:oleObj>
                </mc:Choice>
                <mc:Fallback>
                  <p:oleObj name="" r:id="rId15" imgW="139700" imgH="1778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50" y="2024"/>
                          <a:ext cx="228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28" name="直接连接符 196627"/>
          <p:cNvSpPr>
            <a:spLocks noChangeAspect="1"/>
          </p:cNvSpPr>
          <p:nvPr/>
        </p:nvSpPr>
        <p:spPr>
          <a:xfrm rot="-206954" flipV="1">
            <a:off x="5724525" y="3209925"/>
            <a:ext cx="360363" cy="555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none" w="med" len="lg"/>
          </a:ln>
        </p:spPr>
      </p:sp>
      <p:graphicFrame>
        <p:nvGraphicFramePr>
          <p:cNvPr id="196629" name="对象 196628"/>
          <p:cNvGraphicFramePr/>
          <p:nvPr/>
        </p:nvGraphicFramePr>
        <p:xfrm>
          <a:off x="3995738" y="4797425"/>
          <a:ext cx="2063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1435100" imgH="698500" progId="Equation.DSMT4">
                  <p:embed/>
                </p:oleObj>
              </mc:Choice>
              <mc:Fallback>
                <p:oleObj name="" r:id="rId17" imgW="1435100" imgH="6985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5738" y="4797425"/>
                        <a:ext cx="206375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文本框 197633"/>
          <p:cNvSpPr txBox="1"/>
          <p:nvPr/>
        </p:nvSpPr>
        <p:spPr>
          <a:xfrm>
            <a:off x="541338" y="333375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三、势能（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potential energy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7635" name="文本框 197634"/>
          <p:cNvSpPr txBox="1"/>
          <p:nvPr/>
        </p:nvSpPr>
        <p:spPr>
          <a:xfrm>
            <a:off x="577850" y="996950"/>
            <a:ext cx="2124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重力作功</a:t>
            </a:r>
            <a:endParaRPr lang="zh-CN" altLang="en-US" sz="2800" b="1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7636" name="对象 197635"/>
          <p:cNvGraphicFramePr/>
          <p:nvPr/>
        </p:nvGraphicFramePr>
        <p:xfrm>
          <a:off x="3417888" y="4214813"/>
          <a:ext cx="39703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1600200" imgH="279400" progId="Equation.DSMT4">
                  <p:embed/>
                </p:oleObj>
              </mc:Choice>
              <mc:Fallback>
                <p:oleObj name="" r:id="rId1" imgW="1600200" imgH="2794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7888" y="4214813"/>
                        <a:ext cx="3970337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文本框 197636"/>
          <p:cNvSpPr txBox="1"/>
          <p:nvPr/>
        </p:nvSpPr>
        <p:spPr>
          <a:xfrm>
            <a:off x="546100" y="5807075"/>
            <a:ext cx="561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保守力作功等于势能增量的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负值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7638" name="对象 197637"/>
          <p:cNvGraphicFramePr/>
          <p:nvPr/>
        </p:nvGraphicFramePr>
        <p:xfrm>
          <a:off x="3459163" y="1019175"/>
          <a:ext cx="36337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2500630" imgH="381000" progId="Equation.DSMT4">
                  <p:embed/>
                </p:oleObj>
              </mc:Choice>
              <mc:Fallback>
                <p:oleObj name="" r:id="rId3" imgW="2500630" imgH="381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163" y="1019175"/>
                        <a:ext cx="363378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9" name="文本框 197638"/>
          <p:cNvSpPr txBox="1"/>
          <p:nvPr/>
        </p:nvSpPr>
        <p:spPr>
          <a:xfrm>
            <a:off x="544513" y="3127375"/>
            <a:ext cx="2233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弹性力作功</a:t>
            </a:r>
            <a:endParaRPr lang="zh-CN" altLang="en-US" sz="2800" b="1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7640" name="对象 197639"/>
          <p:cNvGraphicFramePr/>
          <p:nvPr/>
        </p:nvGraphicFramePr>
        <p:xfrm>
          <a:off x="3462338" y="2940050"/>
          <a:ext cx="35131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2551430" imgH="723900" progId="Equation.DSMT4">
                  <p:embed/>
                </p:oleObj>
              </mc:Choice>
              <mc:Fallback>
                <p:oleObj name="" r:id="rId5" imgW="2551430" imgH="7239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2338" y="2940050"/>
                        <a:ext cx="351313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1" name="矩形 197640"/>
          <p:cNvSpPr/>
          <p:nvPr/>
        </p:nvSpPr>
        <p:spPr>
          <a:xfrm>
            <a:off x="544513" y="5173663"/>
            <a:ext cx="7094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因处于空间某位置而具有的作功本领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7642" name="对象 197641"/>
          <p:cNvGraphicFramePr/>
          <p:nvPr/>
        </p:nvGraphicFramePr>
        <p:xfrm>
          <a:off x="3287713" y="1789113"/>
          <a:ext cx="43116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3275330" imgH="812165" progId="Equation.DSMT4">
                  <p:embed/>
                </p:oleObj>
              </mc:Choice>
              <mc:Fallback>
                <p:oleObj name="" r:id="rId7" imgW="3275330" imgH="812165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7713" y="1789113"/>
                        <a:ext cx="4311650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3" name="文本框 197642"/>
          <p:cNvSpPr txBox="1"/>
          <p:nvPr/>
        </p:nvSpPr>
        <p:spPr>
          <a:xfrm>
            <a:off x="541338" y="198913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万有引力作功</a:t>
            </a:r>
            <a:endParaRPr lang="zh-CN" altLang="en-US" sz="2800" b="1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7644" name="对象 197643"/>
          <p:cNvGraphicFramePr/>
          <p:nvPr/>
        </p:nvGraphicFramePr>
        <p:xfrm>
          <a:off x="6877050" y="5157788"/>
          <a:ext cx="17256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9" imgW="850265" imgH="533400" progId="Equation.DSMT4">
                  <p:embed/>
                </p:oleObj>
              </mc:Choice>
              <mc:Fallback>
                <p:oleObj name="" r:id="rId9" imgW="850265" imgH="5334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7050" y="5157788"/>
                        <a:ext cx="1725613" cy="12461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/>
      <p:bldP spid="1976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矩形 198657"/>
          <p:cNvSpPr/>
          <p:nvPr/>
        </p:nvSpPr>
        <p:spPr>
          <a:xfrm>
            <a:off x="323850" y="1412875"/>
            <a:ext cx="8569325" cy="1117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势能是相互作用能，属于系统，不能孤立的对某个物体讨论势能。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8659" name="矩形 198658"/>
          <p:cNvSpPr/>
          <p:nvPr/>
        </p:nvSpPr>
        <p:spPr>
          <a:xfrm>
            <a:off x="323850" y="260350"/>
            <a:ext cx="8281988" cy="1117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263525" indent="-263525" eaLnBrk="0" hangingPunct="0">
              <a:lnSpc>
                <a:spcPct val="120000"/>
              </a:lnSpc>
              <a:buClr>
                <a:srgbClr val="FF99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只有对保守力，才能引入势能的概念，非保守力不能引入势能。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8660" name="对象 198659"/>
          <p:cNvGraphicFramePr/>
          <p:nvPr/>
        </p:nvGraphicFramePr>
        <p:xfrm>
          <a:off x="400050" y="4471988"/>
          <a:ext cx="44592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1815465" imgH="241300" progId="Equation.DSMT4">
                  <p:embed/>
                </p:oleObj>
              </mc:Choice>
              <mc:Fallback>
                <p:oleObj name="" r:id="rId1" imgW="1815465" imgH="2413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050" y="4471988"/>
                        <a:ext cx="445928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对象 198660"/>
          <p:cNvGraphicFramePr/>
          <p:nvPr/>
        </p:nvGraphicFramePr>
        <p:xfrm>
          <a:off x="5138738" y="4187825"/>
          <a:ext cx="375443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1586865" imgH="482600" progId="Equation.DSMT4">
                  <p:embed/>
                </p:oleObj>
              </mc:Choice>
              <mc:Fallback>
                <p:oleObj name="" r:id="rId3" imgW="1586865" imgH="482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8738" y="4187825"/>
                        <a:ext cx="3754437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矩形 198661"/>
          <p:cNvSpPr/>
          <p:nvPr/>
        </p:nvSpPr>
        <p:spPr>
          <a:xfrm>
            <a:off x="250825" y="3500438"/>
            <a:ext cx="8534400" cy="604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263525" indent="-263525" eaLnBrk="0" hangingPunct="0">
              <a:lnSpc>
                <a:spcPct val="120000"/>
              </a:lnSpc>
              <a:buClr>
                <a:srgbClr val="FF99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要确定某一点的势能，必须首先选定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势能零点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98663" name="文本框 198662"/>
          <p:cNvSpPr txBox="1"/>
          <p:nvPr/>
        </p:nvSpPr>
        <p:spPr>
          <a:xfrm>
            <a:off x="323850" y="5262563"/>
            <a:ext cx="8569325" cy="11176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  <a:buClr>
                <a:srgbClr val="00CCFF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质点在任一位置时的势能等于将质点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从该位置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经任意路径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移动到势能零点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时保守力所作的功。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98664" name="对象 198663"/>
          <p:cNvGraphicFramePr/>
          <p:nvPr/>
        </p:nvGraphicFramePr>
        <p:xfrm>
          <a:off x="2257425" y="2636838"/>
          <a:ext cx="397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1600200" imgH="279400" progId="Equation.DSMT4">
                  <p:embed/>
                </p:oleObj>
              </mc:Choice>
              <mc:Fallback>
                <p:oleObj name="" r:id="rId5" imgW="1600200" imgH="2794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7425" y="2636838"/>
                        <a:ext cx="3970338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  <p:bldP spid="198659" grpId="0"/>
      <p:bldP spid="198662" grpId="0"/>
      <p:bldP spid="1986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文本框 200705"/>
          <p:cNvSpPr txBox="1"/>
          <p:nvPr/>
        </p:nvSpPr>
        <p:spPr>
          <a:xfrm>
            <a:off x="5219700" y="1576388"/>
            <a:ext cx="2592388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零点选地面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0707" name="对象 200706"/>
          <p:cNvGraphicFramePr/>
          <p:nvPr/>
        </p:nvGraphicFramePr>
        <p:xfrm>
          <a:off x="2967038" y="1576388"/>
          <a:ext cx="1685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635000" imgH="241300" progId="Equation.DSMT4">
                  <p:embed/>
                </p:oleObj>
              </mc:Choice>
              <mc:Fallback>
                <p:oleObj name="" r:id="rId1" imgW="635000" imgH="2413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7038" y="1576388"/>
                        <a:ext cx="168592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对象 200707"/>
          <p:cNvGraphicFramePr/>
          <p:nvPr/>
        </p:nvGraphicFramePr>
        <p:xfrm>
          <a:off x="2484438" y="3176588"/>
          <a:ext cx="17272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1307465" imgH="723900" progId="Equation.DSMT4">
                  <p:embed/>
                </p:oleObj>
              </mc:Choice>
              <mc:Fallback>
                <p:oleObj name="" r:id="rId3" imgW="1307465" imgH="7239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176588"/>
                        <a:ext cx="17272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文本框 200708"/>
          <p:cNvSpPr txBox="1"/>
          <p:nvPr/>
        </p:nvSpPr>
        <p:spPr>
          <a:xfrm>
            <a:off x="360363" y="1562100"/>
            <a:ext cx="3419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重力势能</a:t>
            </a:r>
            <a:endParaRPr lang="zh-CN" altLang="en-US" sz="2800" b="1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0710" name="文本框 200709"/>
          <p:cNvSpPr txBox="1"/>
          <p:nvPr/>
        </p:nvSpPr>
        <p:spPr>
          <a:xfrm>
            <a:off x="323850" y="3348038"/>
            <a:ext cx="22320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弹性势能</a:t>
            </a:r>
            <a:endParaRPr lang="zh-CN" altLang="en-US" sz="2800" b="1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0711" name="文本框 200710"/>
          <p:cNvSpPr txBox="1"/>
          <p:nvPr/>
        </p:nvSpPr>
        <p:spPr>
          <a:xfrm>
            <a:off x="5761038" y="2454275"/>
            <a:ext cx="3275012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零点选在无穷远处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0712" name="对象 200711"/>
          <p:cNvGraphicFramePr/>
          <p:nvPr/>
        </p:nvGraphicFramePr>
        <p:xfrm>
          <a:off x="3035300" y="2205038"/>
          <a:ext cx="22066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" imgW="850265" imgH="393700" progId="Equation.DSMT4">
                  <p:embed/>
                </p:oleObj>
              </mc:Choice>
              <mc:Fallback>
                <p:oleObj name="" r:id="rId5" imgW="850265" imgH="3937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205038"/>
                        <a:ext cx="2206625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文本框 200712"/>
          <p:cNvSpPr txBox="1"/>
          <p:nvPr/>
        </p:nvSpPr>
        <p:spPr>
          <a:xfrm>
            <a:off x="365125" y="2419350"/>
            <a:ext cx="2663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万有引力势能</a:t>
            </a:r>
            <a:endParaRPr lang="zh-CN" altLang="en-US" sz="2800">
              <a:solidFill>
                <a:srgbClr val="336699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0714" name="文本框 200713"/>
          <p:cNvSpPr txBox="1"/>
          <p:nvPr/>
        </p:nvSpPr>
        <p:spPr>
          <a:xfrm>
            <a:off x="4572000" y="3338513"/>
            <a:ext cx="4176713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零点选在弹簧平衡位置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0715" name="矩形 200714"/>
          <p:cNvSpPr/>
          <p:nvPr/>
        </p:nvSpPr>
        <p:spPr>
          <a:xfrm>
            <a:off x="396875" y="920750"/>
            <a:ext cx="3887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Clr>
                <a:srgbClr val="00FF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力学中常见的势能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0716" name="对象 200715"/>
          <p:cNvGraphicFramePr/>
          <p:nvPr/>
        </p:nvGraphicFramePr>
        <p:xfrm>
          <a:off x="323850" y="5241925"/>
          <a:ext cx="85693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3744595" imgH="482600" progId="Equation.DSMT4">
                  <p:embed/>
                </p:oleObj>
              </mc:Choice>
              <mc:Fallback>
                <p:oleObj name="" r:id="rId7" imgW="3744595" imgH="4826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5241925"/>
                        <a:ext cx="8569325" cy="121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矩形 200716"/>
          <p:cNvSpPr/>
          <p:nvPr/>
        </p:nvSpPr>
        <p:spPr>
          <a:xfrm>
            <a:off x="252413" y="4267200"/>
            <a:ext cx="8640762" cy="1117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 势能的值与势能零点选取有关，但势能之差与零点的选择无关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0718" name="矩形 200717"/>
          <p:cNvSpPr/>
          <p:nvPr/>
        </p:nvSpPr>
        <p:spPr>
          <a:xfrm>
            <a:off x="250825" y="273050"/>
            <a:ext cx="8747125" cy="604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零点的选取任意，但有一些习惯取法，可使问题简化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200709" grpId="0"/>
      <p:bldP spid="200710" grpId="0"/>
      <p:bldP spid="200711" grpId="0"/>
      <p:bldP spid="200713" grpId="0"/>
      <p:bldP spid="200714" grpId="0"/>
      <p:bldP spid="200715" grpId="0"/>
      <p:bldP spid="200717" grpId="0"/>
      <p:bldP spid="2007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矩形 202753"/>
          <p:cNvSpPr/>
          <p:nvPr/>
        </p:nvSpPr>
        <p:spPr>
          <a:xfrm>
            <a:off x="179388" y="306388"/>
            <a:ext cx="8964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例：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是否为保守力，如果是，求势能函数。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2755" name="内容占位符 202754"/>
          <p:cNvGraphicFramePr/>
          <p:nvPr>
            <p:ph/>
          </p:nvPr>
        </p:nvGraphicFramePr>
        <p:xfrm>
          <a:off x="900113" y="260350"/>
          <a:ext cx="2016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1472565" imgH="381000" progId="Equation.DSMT4">
                  <p:embed/>
                </p:oleObj>
              </mc:Choice>
              <mc:Fallback>
                <p:oleObj name="" r:id="rId1" imgW="1472565" imgH="3810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60350"/>
                        <a:ext cx="2016125" cy="522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内容占位符 202755"/>
          <p:cNvGraphicFramePr/>
          <p:nvPr>
            <p:ph/>
          </p:nvPr>
        </p:nvGraphicFramePr>
        <p:xfrm>
          <a:off x="900113" y="1036638"/>
          <a:ext cx="19637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1587500" imgH="596900" progId="Equation.DSMT4">
                  <p:embed/>
                </p:oleObj>
              </mc:Choice>
              <mc:Fallback>
                <p:oleObj name="" r:id="rId3" imgW="1587500" imgH="5969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036638"/>
                        <a:ext cx="1963737" cy="7381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内容占位符 202756"/>
          <p:cNvGraphicFramePr/>
          <p:nvPr>
            <p:ph/>
          </p:nvPr>
        </p:nvGraphicFramePr>
        <p:xfrm>
          <a:off x="250825" y="2457450"/>
          <a:ext cx="24034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1053465" imgH="482600" progId="Equation.DSMT4">
                  <p:embed/>
                </p:oleObj>
              </mc:Choice>
              <mc:Fallback>
                <p:oleObj name="" r:id="rId5" imgW="1053465" imgH="4826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2457450"/>
                        <a:ext cx="2403475" cy="1100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内容占位符 202757"/>
          <p:cNvGraphicFramePr/>
          <p:nvPr>
            <p:ph/>
          </p:nvPr>
        </p:nvGraphicFramePr>
        <p:xfrm>
          <a:off x="1331913" y="1822450"/>
          <a:ext cx="19827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7" imgW="1434465" imgH="381000" progId="Equation.DSMT4">
                  <p:embed/>
                </p:oleObj>
              </mc:Choice>
              <mc:Fallback>
                <p:oleObj name="" r:id="rId7" imgW="1434465" imgH="3810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822450"/>
                        <a:ext cx="1982787" cy="5254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内容占位符 202758"/>
          <p:cNvGraphicFramePr/>
          <p:nvPr>
            <p:ph/>
          </p:nvPr>
        </p:nvGraphicFramePr>
        <p:xfrm>
          <a:off x="2987675" y="939800"/>
          <a:ext cx="49561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3568700" imgH="596900" progId="Equation.DSMT4">
                  <p:embed/>
                </p:oleObj>
              </mc:Choice>
              <mc:Fallback>
                <p:oleObj name="" r:id="rId9" imgW="3568700" imgH="5969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939800"/>
                        <a:ext cx="4956175" cy="831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矩形 202759"/>
          <p:cNvSpPr/>
          <p:nvPr/>
        </p:nvSpPr>
        <p:spPr>
          <a:xfrm>
            <a:off x="3995738" y="1803400"/>
            <a:ext cx="208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是保守力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2761" name="矩形 202760"/>
          <p:cNvSpPr/>
          <p:nvPr/>
        </p:nvSpPr>
        <p:spPr>
          <a:xfrm>
            <a:off x="3203575" y="2679700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势能零点的选取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2762" name="矩形 202761"/>
          <p:cNvSpPr/>
          <p:nvPr/>
        </p:nvSpPr>
        <p:spPr>
          <a:xfrm>
            <a:off x="142875" y="3536950"/>
            <a:ext cx="5942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若选取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点为势能零点，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)=0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2763" name="矩形 202762"/>
          <p:cNvSpPr/>
          <p:nvPr/>
        </p:nvSpPr>
        <p:spPr>
          <a:xfrm>
            <a:off x="179388" y="5084763"/>
            <a:ext cx="655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若选取</a:t>
            </a: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∞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处为势能零点，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(∞)=0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2764" name="内容占位符 202763"/>
          <p:cNvGraphicFramePr/>
          <p:nvPr>
            <p:ph/>
          </p:nvPr>
        </p:nvGraphicFramePr>
        <p:xfrm>
          <a:off x="322263" y="4217988"/>
          <a:ext cx="41036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3505200" imgH="596900" progId="Equation.DSMT4">
                  <p:embed/>
                </p:oleObj>
              </mc:Choice>
              <mc:Fallback>
                <p:oleObj name="" r:id="rId11" imgW="3505200" imgH="5969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63" y="4217988"/>
                        <a:ext cx="4103687" cy="773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内容占位符 202764"/>
          <p:cNvGraphicFramePr/>
          <p:nvPr>
            <p:ph/>
          </p:nvPr>
        </p:nvGraphicFramePr>
        <p:xfrm>
          <a:off x="6875463" y="4273550"/>
          <a:ext cx="19446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3" imgW="1878965" imgH="495300" progId="Equation.DSMT4">
                  <p:embed/>
                </p:oleObj>
              </mc:Choice>
              <mc:Fallback>
                <p:oleObj name="" r:id="rId13" imgW="1878965" imgH="4953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75463" y="4273550"/>
                        <a:ext cx="1944687" cy="665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矩形 202765"/>
          <p:cNvSpPr/>
          <p:nvPr/>
        </p:nvSpPr>
        <p:spPr>
          <a:xfrm>
            <a:off x="4714875" y="4360863"/>
            <a:ext cx="2520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=0(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原点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2767" name="内容占位符 202766"/>
          <p:cNvGraphicFramePr/>
          <p:nvPr>
            <p:ph/>
          </p:nvPr>
        </p:nvGraphicFramePr>
        <p:xfrm>
          <a:off x="323850" y="5726113"/>
          <a:ext cx="57959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5" imgW="4343400" imgH="596900" progId="Equation.DSMT4">
                  <p:embed/>
                </p:oleObj>
              </mc:Choice>
              <mc:Fallback>
                <p:oleObj name="" r:id="rId15" imgW="4343400" imgH="5969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" y="5726113"/>
                        <a:ext cx="5795963" cy="798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8" name="矩形 202767"/>
          <p:cNvSpPr/>
          <p:nvPr/>
        </p:nvSpPr>
        <p:spPr>
          <a:xfrm>
            <a:off x="179388" y="10826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解：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  <p:bldP spid="202761" grpId="0"/>
      <p:bldP spid="202762" grpId="0"/>
      <p:bldP spid="202763" grpId="0"/>
      <p:bldP spid="2027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3778" name="内容占位符 203777"/>
          <p:cNvGraphicFramePr/>
          <p:nvPr>
            <p:ph sz="quarter" idx="1"/>
          </p:nvPr>
        </p:nvGraphicFramePr>
        <p:xfrm>
          <a:off x="3059113" y="766763"/>
          <a:ext cx="24415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1053465" imgH="482600" progId="Equation.DSMT4">
                  <p:embed/>
                </p:oleObj>
              </mc:Choice>
              <mc:Fallback>
                <p:oleObj name="" r:id="rId1" imgW="1053465" imgH="4826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766763"/>
                        <a:ext cx="2441575" cy="1117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内容占位符 203778"/>
          <p:cNvGraphicFramePr/>
          <p:nvPr>
            <p:ph sz="quarter" idx="2"/>
          </p:nvPr>
        </p:nvGraphicFramePr>
        <p:xfrm>
          <a:off x="4689475" y="1860550"/>
          <a:ext cx="3363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" imgW="1369695" imgH="266065" progId="Equation.DSMT4">
                  <p:embed/>
                </p:oleObj>
              </mc:Choice>
              <mc:Fallback>
                <p:oleObj name="" r:id="rId3" imgW="1369695" imgH="266065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475" y="1860550"/>
                        <a:ext cx="3363913" cy="635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内容占位符 203779"/>
          <p:cNvGraphicFramePr/>
          <p:nvPr>
            <p:ph sz="quarter" idx="3"/>
          </p:nvPr>
        </p:nvGraphicFramePr>
        <p:xfrm>
          <a:off x="468313" y="5427663"/>
          <a:ext cx="47529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5" imgW="3937000" imgH="825500" progId="Equation.DSMT4">
                  <p:embed/>
                </p:oleObj>
              </mc:Choice>
              <mc:Fallback>
                <p:oleObj name="" r:id="rId5" imgW="3937000" imgH="8255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427663"/>
                        <a:ext cx="4752975" cy="1025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矩形 203780"/>
          <p:cNvSpPr/>
          <p:nvPr/>
        </p:nvSpPr>
        <p:spPr>
          <a:xfrm>
            <a:off x="323850" y="261938"/>
            <a:ext cx="4824413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四、势能与保守力的关系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3782" name="矩形 203781"/>
          <p:cNvSpPr/>
          <p:nvPr/>
        </p:nvSpPr>
        <p:spPr>
          <a:xfrm>
            <a:off x="323850" y="982663"/>
            <a:ext cx="36718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由保守力求势能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3783" name="对象 203782"/>
          <p:cNvGraphicFramePr/>
          <p:nvPr/>
        </p:nvGraphicFramePr>
        <p:xfrm>
          <a:off x="4572000" y="2627313"/>
          <a:ext cx="34559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7" imgW="2487295" imgH="405765" progId="Equation.DSMT4">
                  <p:embed/>
                </p:oleObj>
              </mc:Choice>
              <mc:Fallback>
                <p:oleObj name="" r:id="rId7" imgW="2487295" imgH="405765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627313"/>
                        <a:ext cx="3455988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对象 203783"/>
          <p:cNvGraphicFramePr/>
          <p:nvPr/>
        </p:nvGraphicFramePr>
        <p:xfrm>
          <a:off x="395288" y="3457575"/>
          <a:ext cx="62658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9" imgW="2667000" imgH="508000" progId="Equation.DSMT4">
                  <p:embed/>
                </p:oleObj>
              </mc:Choice>
              <mc:Fallback>
                <p:oleObj name="" r:id="rId9" imgW="2667000" imgH="5080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3457575"/>
                        <a:ext cx="6265862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矩形 203784"/>
          <p:cNvSpPr/>
          <p:nvPr/>
        </p:nvSpPr>
        <p:spPr>
          <a:xfrm>
            <a:off x="5651500" y="1039813"/>
            <a:ext cx="345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由势能求保守力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?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3786" name="对象 203785"/>
          <p:cNvGraphicFramePr/>
          <p:nvPr/>
        </p:nvGraphicFramePr>
        <p:xfrm>
          <a:off x="468313" y="1846263"/>
          <a:ext cx="34559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1" imgW="1600200" imgH="279400" progId="Equation.DSMT4">
                  <p:embed/>
                </p:oleObj>
              </mc:Choice>
              <mc:Fallback>
                <p:oleObj name="" r:id="rId11" imgW="1600200" imgH="2794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8313" y="1846263"/>
                        <a:ext cx="3455987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7" name="对象 203786"/>
          <p:cNvGraphicFramePr/>
          <p:nvPr/>
        </p:nvGraphicFramePr>
        <p:xfrm>
          <a:off x="454025" y="2671763"/>
          <a:ext cx="32527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3" imgW="2501900" imgH="469900" progId="Equation.DSMT4">
                  <p:embed/>
                </p:oleObj>
              </mc:Choice>
              <mc:Fallback>
                <p:oleObj name="" r:id="rId13" imgW="2501900" imgH="4699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025" y="2671763"/>
                        <a:ext cx="32527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8" name="矩形 203787"/>
          <p:cNvSpPr/>
          <p:nvPr/>
        </p:nvSpPr>
        <p:spPr>
          <a:xfrm>
            <a:off x="323850" y="4710113"/>
            <a:ext cx="583247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直角坐标系中，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全微分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3789" name="内容占位符 203788"/>
          <p:cNvGraphicFramePr/>
          <p:nvPr>
            <p:ph sz="quarter" idx="4"/>
          </p:nvPr>
        </p:nvGraphicFramePr>
        <p:xfrm>
          <a:off x="7092950" y="3455988"/>
          <a:ext cx="16271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5" imgW="1384300" imgH="2552700" progId="Equation.DSMT4">
                  <p:embed/>
                </p:oleObj>
              </mc:Choice>
              <mc:Fallback>
                <p:oleObj name="" r:id="rId15" imgW="1384300" imgH="25527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92950" y="3455988"/>
                        <a:ext cx="1627188" cy="2997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5" grpId="0"/>
      <p:bldP spid="2037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826" name="图片 205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0" y="3730625"/>
            <a:ext cx="3636963" cy="2722563"/>
          </a:xfrm>
          <a:prstGeom prst="rect">
            <a:avLst/>
          </a:prstGeom>
        </p:spPr>
      </p:pic>
      <p:graphicFrame>
        <p:nvGraphicFramePr>
          <p:cNvPr id="205827" name="内容占位符 205826"/>
          <p:cNvGraphicFramePr/>
          <p:nvPr>
            <p:ph sz="half" idx="1"/>
          </p:nvPr>
        </p:nvGraphicFramePr>
        <p:xfrm>
          <a:off x="476250" y="1495425"/>
          <a:ext cx="44180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" imgW="3822700" imgH="825500" progId="Equation.DSMT4">
                  <p:embed/>
                </p:oleObj>
              </mc:Choice>
              <mc:Fallback>
                <p:oleObj name="" r:id="rId2" imgW="3822700" imgH="8255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0" y="1495425"/>
                        <a:ext cx="4418013" cy="954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椭圆形标注 205827"/>
          <p:cNvSpPr/>
          <p:nvPr/>
        </p:nvSpPr>
        <p:spPr>
          <a:xfrm>
            <a:off x="5757863" y="2736850"/>
            <a:ext cx="1295400" cy="608013"/>
          </a:xfrm>
          <a:prstGeom prst="wedgeEllipseCallout">
            <a:avLst>
              <a:gd name="adj1" fmla="val -53556"/>
              <a:gd name="adj2" fmla="val -134333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梯度</a:t>
            </a:r>
            <a:endParaRPr lang="zh-CN" altLang="en-US" sz="2800" b="1" dirty="0">
              <a:solidFill>
                <a:srgbClr val="FF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5829" name="对象 205828"/>
          <p:cNvGraphicFramePr/>
          <p:nvPr/>
        </p:nvGraphicFramePr>
        <p:xfrm>
          <a:off x="501650" y="333375"/>
          <a:ext cx="1584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4" imgW="1332865" imgH="761365" progId="Equation.3">
                  <p:embed/>
                </p:oleObj>
              </mc:Choice>
              <mc:Fallback>
                <p:oleObj name="" r:id="rId4" imgW="1332865" imgH="76136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650" y="333375"/>
                        <a:ext cx="1584325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对象 205829"/>
          <p:cNvGraphicFramePr/>
          <p:nvPr/>
        </p:nvGraphicFramePr>
        <p:xfrm>
          <a:off x="2921000" y="373063"/>
          <a:ext cx="16144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6" imgW="1346200" imgH="825500" progId="Equation.3">
                  <p:embed/>
                </p:oleObj>
              </mc:Choice>
              <mc:Fallback>
                <p:oleObj name="" r:id="rId6" imgW="1346200" imgH="8255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0" y="373063"/>
                        <a:ext cx="1614488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对象 205830"/>
          <p:cNvGraphicFramePr/>
          <p:nvPr/>
        </p:nvGraphicFramePr>
        <p:xfrm>
          <a:off x="5314950" y="373063"/>
          <a:ext cx="15954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8" imgW="1332865" imgH="761365" progId="Equation.3">
                  <p:embed/>
                </p:oleObj>
              </mc:Choice>
              <mc:Fallback>
                <p:oleObj name="" r:id="rId8" imgW="1332865" imgH="76136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4950" y="373063"/>
                        <a:ext cx="159543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内容占位符 205831"/>
          <p:cNvGraphicFramePr/>
          <p:nvPr>
            <p:ph sz="half" idx="2"/>
          </p:nvPr>
        </p:nvGraphicFramePr>
        <p:xfrm>
          <a:off x="573088" y="2563813"/>
          <a:ext cx="3194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0" imgW="2692400" imgH="787400" progId="Equation.DSMT4">
                  <p:embed/>
                </p:oleObj>
              </mc:Choice>
              <mc:Fallback>
                <p:oleObj name="" r:id="rId10" imgW="2692400" imgH="7874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3088" y="2563813"/>
                        <a:ext cx="3194050" cy="936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3" name="文本框 205832"/>
          <p:cNvSpPr txBox="1"/>
          <p:nvPr/>
        </p:nvSpPr>
        <p:spPr>
          <a:xfrm>
            <a:off x="430213" y="3533775"/>
            <a:ext cx="5903912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保守力等于相关势能梯度的负值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5834" name="对象 205833"/>
          <p:cNvGraphicFramePr/>
          <p:nvPr/>
        </p:nvGraphicFramePr>
        <p:xfrm>
          <a:off x="788988" y="5457825"/>
          <a:ext cx="38877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2" imgW="3111500" imgH="787400" progId="Equation.DSMT4">
                  <p:embed/>
                </p:oleObj>
              </mc:Choice>
              <mc:Fallback>
                <p:oleObj name="" r:id="rId12" imgW="3111500" imgH="7874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988" y="5457825"/>
                        <a:ext cx="3887787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对象 205834"/>
          <p:cNvGraphicFramePr/>
          <p:nvPr/>
        </p:nvGraphicFramePr>
        <p:xfrm>
          <a:off x="1289050" y="4881563"/>
          <a:ext cx="2741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4" imgW="1967865" imgH="342900" progId="Equation.DSMT4">
                  <p:embed/>
                </p:oleObj>
              </mc:Choice>
              <mc:Fallback>
                <p:oleObj name="" r:id="rId14" imgW="1967865" imgH="342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9050" y="4881563"/>
                        <a:ext cx="274161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6" name="文本框 205835"/>
          <p:cNvSpPr txBox="1"/>
          <p:nvPr/>
        </p:nvSpPr>
        <p:spPr>
          <a:xfrm>
            <a:off x="430213" y="4110038"/>
            <a:ext cx="331152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标量的梯度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5837" name="对象 205836"/>
          <p:cNvGraphicFramePr/>
          <p:nvPr/>
        </p:nvGraphicFramePr>
        <p:xfrm>
          <a:off x="4894263" y="1741488"/>
          <a:ext cx="27479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6" imgW="2374900" imgH="419100" progId="Equation.DSMT4">
                  <p:embed/>
                </p:oleObj>
              </mc:Choice>
              <mc:Fallback>
                <p:oleObj name="" r:id="rId16" imgW="2374900" imgH="4191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94263" y="1741488"/>
                        <a:ext cx="274796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33" grpId="0"/>
      <p:bldP spid="2058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文本框 206849"/>
          <p:cNvSpPr txBox="1"/>
          <p:nvPr/>
        </p:nvSpPr>
        <p:spPr>
          <a:xfrm>
            <a:off x="250825" y="26035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五、势能曲线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6851" name="矩形 206850"/>
          <p:cNvSpPr/>
          <p:nvPr/>
        </p:nvSpPr>
        <p:spPr>
          <a:xfrm>
            <a:off x="214313" y="3503613"/>
            <a:ext cx="53482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0" hangingPunct="0">
              <a:buClr>
                <a:srgbClr val="FF9900"/>
              </a:buClr>
              <a:buSzPct val="80000"/>
              <a:buFont typeface="Monotype Sorts" pitchFamily="2" charset="2"/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由势能曲线求保守力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206852" name="组合 206851"/>
          <p:cNvGrpSpPr/>
          <p:nvPr/>
        </p:nvGrpSpPr>
        <p:grpSpPr>
          <a:xfrm>
            <a:off x="179388" y="942975"/>
            <a:ext cx="2736850" cy="2216150"/>
            <a:chOff x="22" y="663"/>
            <a:chExt cx="2087" cy="1878"/>
          </a:xfrm>
        </p:grpSpPr>
        <p:pic>
          <p:nvPicPr>
            <p:cNvPr id="206853" name="图片 2068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" y="663"/>
              <a:ext cx="2087" cy="1769"/>
            </a:xfrm>
            <a:prstGeom prst="rect">
              <a:avLst/>
            </a:prstGeom>
          </p:spPr>
        </p:pic>
        <p:sp>
          <p:nvSpPr>
            <p:cNvPr id="206854" name="文本框 206853"/>
            <p:cNvSpPr txBox="1"/>
            <p:nvPr/>
          </p:nvSpPr>
          <p:spPr>
            <a:xfrm>
              <a:off x="384" y="2205"/>
              <a:ext cx="14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重力势能曲线</a:t>
              </a:r>
              <a:endPara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206855" name="矩形 206854"/>
            <p:cNvSpPr/>
            <p:nvPr/>
          </p:nvSpPr>
          <p:spPr>
            <a:xfrm>
              <a:off x="612" y="1792"/>
              <a:ext cx="920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E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方正楷体_GB2312" panose="02000000000000000000" charset="-122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  <a:ea typeface="方正楷体_GB2312" panose="02000000000000000000" charset="-122"/>
                </a:rPr>
                <a:t>(0) = 0</a:t>
              </a:r>
              <a:r>
                <a:rPr lang="en-US" altLang="zh-CN" sz="2400" b="1">
                  <a:latin typeface="Times New Roman" panose="02020603050405020304" pitchFamily="18" charset="0"/>
                  <a:ea typeface="方正楷体_GB2312" panose="02000000000000000000" charset="-122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grpSp>
        <p:nvGrpSpPr>
          <p:cNvPr id="206856" name="组合 206855"/>
          <p:cNvGrpSpPr/>
          <p:nvPr/>
        </p:nvGrpSpPr>
        <p:grpSpPr>
          <a:xfrm>
            <a:off x="6227763" y="476250"/>
            <a:ext cx="2663825" cy="2754313"/>
            <a:chOff x="3696" y="436"/>
            <a:chExt cx="1996" cy="2208"/>
          </a:xfrm>
        </p:grpSpPr>
        <p:sp>
          <p:nvSpPr>
            <p:cNvPr id="206857" name="文本框 206856"/>
            <p:cNvSpPr txBox="1"/>
            <p:nvPr/>
          </p:nvSpPr>
          <p:spPr>
            <a:xfrm>
              <a:off x="3888" y="2326"/>
              <a:ext cx="1680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万有引力势能曲线</a:t>
              </a:r>
              <a:endPara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pic>
          <p:nvPicPr>
            <p:cNvPr id="206858" name="图片 2068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6" y="436"/>
              <a:ext cx="1952" cy="1867"/>
            </a:xfrm>
            <a:prstGeom prst="rect">
              <a:avLst/>
            </a:prstGeom>
          </p:spPr>
        </p:pic>
        <p:sp>
          <p:nvSpPr>
            <p:cNvPr id="206859" name="矩形 206858"/>
            <p:cNvSpPr/>
            <p:nvPr/>
          </p:nvSpPr>
          <p:spPr>
            <a:xfrm>
              <a:off x="4695" y="609"/>
              <a:ext cx="997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方正楷体_GB2312" panose="02000000000000000000" charset="-122"/>
                </a:rPr>
                <a:t>E</a:t>
              </a:r>
              <a:r>
                <a:rPr lang="en-US" altLang="zh-CN" sz="2000" b="1" i="1" baseline="-25000" err="1">
                  <a:latin typeface="Times New Roman" panose="02020603050405020304" pitchFamily="18" charset="0"/>
                  <a:ea typeface="方正楷体_GB2312" panose="02000000000000000000" charset="-122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  <a:ea typeface="方正楷体_GB2312" panose="02000000000000000000" charset="-122"/>
                </a:rPr>
                <a:t>(∞) = 0</a:t>
              </a:r>
              <a:r>
                <a:rPr lang="en-US" altLang="zh-CN" sz="2400" b="1">
                  <a:latin typeface="Times New Roman" panose="02020603050405020304" pitchFamily="18" charset="0"/>
                  <a:ea typeface="方正楷体_GB2312" panose="02000000000000000000" charset="-122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sp>
        <p:nvSpPr>
          <p:cNvPr id="206860" name="文本框 206859"/>
          <p:cNvSpPr txBox="1"/>
          <p:nvPr/>
        </p:nvSpPr>
        <p:spPr>
          <a:xfrm>
            <a:off x="287338" y="4183063"/>
            <a:ext cx="5976937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斜率为正，力为负，表示相吸；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斜率为负，力为正，表示相斥；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斜率为零，没有作用力。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斜率绝对值大小与力的大小成正比。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pic>
        <p:nvPicPr>
          <p:cNvPr id="206861" name="图片 206860" descr="Examp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3375025"/>
            <a:ext cx="2998788" cy="3095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6862" name="对象 206861"/>
          <p:cNvGraphicFramePr/>
          <p:nvPr/>
        </p:nvGraphicFramePr>
        <p:xfrm>
          <a:off x="4319588" y="3286125"/>
          <a:ext cx="19446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4" imgW="876300" imgH="419100" progId="Equation.DSMT4">
                  <p:embed/>
                </p:oleObj>
              </mc:Choice>
              <mc:Fallback>
                <p:oleObj name="" r:id="rId4" imgW="876300" imgH="4191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9588" y="3286125"/>
                        <a:ext cx="1944687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63" name="组合 206862"/>
          <p:cNvGrpSpPr/>
          <p:nvPr/>
        </p:nvGrpSpPr>
        <p:grpSpPr>
          <a:xfrm>
            <a:off x="3382963" y="566738"/>
            <a:ext cx="2447925" cy="2671762"/>
            <a:chOff x="2200" y="447"/>
            <a:chExt cx="1542" cy="1683"/>
          </a:xfrm>
        </p:grpSpPr>
        <p:grpSp>
          <p:nvGrpSpPr>
            <p:cNvPr id="206864" name="组合 206863"/>
            <p:cNvGrpSpPr/>
            <p:nvPr/>
          </p:nvGrpSpPr>
          <p:grpSpPr>
            <a:xfrm>
              <a:off x="2200" y="447"/>
              <a:ext cx="1542" cy="1683"/>
              <a:chOff x="2064" y="641"/>
              <a:chExt cx="1824" cy="1979"/>
            </a:xfrm>
          </p:grpSpPr>
          <p:pic>
            <p:nvPicPr>
              <p:cNvPr id="206865" name="图片 20686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4" y="641"/>
                <a:ext cx="1679" cy="1791"/>
              </a:xfrm>
              <a:prstGeom prst="rect">
                <a:avLst/>
              </a:prstGeom>
            </p:spPr>
          </p:pic>
          <p:sp>
            <p:nvSpPr>
              <p:cNvPr id="206866" name="文本框 206865"/>
              <p:cNvSpPr txBox="1"/>
              <p:nvPr/>
            </p:nvSpPr>
            <p:spPr>
              <a:xfrm>
                <a:off x="2160" y="2326"/>
                <a:ext cx="1728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方正楷体_GB2312" panose="02000000000000000000" charset="-122"/>
                  </a:rPr>
                  <a:t>弹性势能曲线</a:t>
                </a:r>
                <a:endParaRPr lang="zh-CN" altLang="en-US" sz="2000" b="1">
                  <a:solidFill>
                    <a:srgbClr val="FF00FF"/>
                  </a:solidFill>
                  <a:latin typeface="Times New Roman" panose="02020603050405020304" pitchFamily="18" charset="0"/>
                  <a:ea typeface="方正楷体_GB2312" panose="02000000000000000000" charset="-122"/>
                </a:endParaRPr>
              </a:p>
            </p:txBody>
          </p:sp>
          <p:sp>
            <p:nvSpPr>
              <p:cNvPr id="206867" name="矩形 206866"/>
              <p:cNvSpPr/>
              <p:nvPr/>
            </p:nvSpPr>
            <p:spPr>
              <a:xfrm>
                <a:off x="2789" y="1772"/>
                <a:ext cx="899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方正楷体_GB2312" panose="02000000000000000000" charset="-122"/>
                  </a:rPr>
                  <a:t>E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  <a:ea typeface="方正楷体_GB2312" panose="02000000000000000000" charset="-122"/>
                  </a:rPr>
                  <a:t>p</a:t>
                </a:r>
                <a:r>
                  <a:rPr lang="en-US" altLang="zh-CN" sz="2000" b="1">
                    <a:latin typeface="Times New Roman" panose="02020603050405020304" pitchFamily="18" charset="0"/>
                    <a:ea typeface="方正楷体_GB2312" panose="02000000000000000000" charset="-122"/>
                  </a:rPr>
                  <a:t>(0) = 0</a:t>
                </a:r>
                <a:r>
                  <a:rPr lang="en-US" altLang="zh-CN" sz="2400" b="1">
                    <a:latin typeface="Times New Roman" panose="02020603050405020304" pitchFamily="18" charset="0"/>
                    <a:ea typeface="方正楷体_GB2312" panose="02000000000000000000" charset="-122"/>
                  </a:rPr>
                  <a:t> </a:t>
                </a:r>
                <a:endParaRPr lang="en-US" altLang="zh-CN" sz="2400" b="1">
                  <a:latin typeface="Times New Roman" panose="02020603050405020304" pitchFamily="18" charset="0"/>
                  <a:ea typeface="方正楷体_GB2312" panose="02000000000000000000" charset="-122"/>
                </a:endParaRPr>
              </a:p>
            </p:txBody>
          </p:sp>
        </p:grpSp>
        <p:sp>
          <p:nvSpPr>
            <p:cNvPr id="206868" name="矩形 206867"/>
            <p:cNvSpPr/>
            <p:nvPr/>
          </p:nvSpPr>
          <p:spPr>
            <a:xfrm>
              <a:off x="3356" y="799"/>
              <a:ext cx="113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zh-CN" sz="1600" i="1">
                  <a:latin typeface="Times New Roman" panose="02020603050405020304" pitchFamily="18" charset="0"/>
                  <a:ea typeface="方正楷体_GB2312" panose="02000000000000000000" charset="-122"/>
                </a:rPr>
                <a:t>k</a:t>
              </a:r>
              <a:endParaRPr lang="en-US" altLang="zh-CN" sz="16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  <p:bldP spid="2068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文本框 161793"/>
          <p:cNvSpPr txBox="1"/>
          <p:nvPr/>
        </p:nvSpPr>
        <p:spPr>
          <a:xfrm>
            <a:off x="395288" y="1095375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一、功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1795" name="文本框 161794"/>
          <p:cNvSpPr txBox="1"/>
          <p:nvPr/>
        </p:nvSpPr>
        <p:spPr>
          <a:xfrm>
            <a:off x="449263" y="1685925"/>
            <a:ext cx="2303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恒力的功</a:t>
            </a:r>
            <a:endParaRPr lang="zh-CN" altLang="en-US" sz="2800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1796" name="对象 161795"/>
          <p:cNvGraphicFramePr/>
          <p:nvPr/>
        </p:nvGraphicFramePr>
        <p:xfrm>
          <a:off x="1908175" y="3213100"/>
          <a:ext cx="1800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621665" imgH="203200" progId="Equation.DSMT4">
                  <p:embed/>
                </p:oleObj>
              </mc:Choice>
              <mc:Fallback>
                <p:oleObj name="" r:id="rId1" imgW="621665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3213100"/>
                        <a:ext cx="180022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797" name="组合 161796"/>
          <p:cNvGrpSpPr/>
          <p:nvPr/>
        </p:nvGrpSpPr>
        <p:grpSpPr>
          <a:xfrm>
            <a:off x="5487988" y="1773238"/>
            <a:ext cx="2971800" cy="2255837"/>
            <a:chOff x="3696" y="624"/>
            <a:chExt cx="1872" cy="1421"/>
          </a:xfrm>
        </p:grpSpPr>
        <p:grpSp>
          <p:nvGrpSpPr>
            <p:cNvPr id="161798" name="组合 161797"/>
            <p:cNvGrpSpPr/>
            <p:nvPr/>
          </p:nvGrpSpPr>
          <p:grpSpPr>
            <a:xfrm>
              <a:off x="3696" y="624"/>
              <a:ext cx="1872" cy="1421"/>
              <a:chOff x="3696" y="624"/>
              <a:chExt cx="1872" cy="1421"/>
            </a:xfrm>
          </p:grpSpPr>
          <p:grpSp>
            <p:nvGrpSpPr>
              <p:cNvPr id="161799" name="组合 161798"/>
              <p:cNvGrpSpPr/>
              <p:nvPr/>
            </p:nvGrpSpPr>
            <p:grpSpPr>
              <a:xfrm>
                <a:off x="3696" y="624"/>
                <a:ext cx="1872" cy="1152"/>
                <a:chOff x="3696" y="624"/>
                <a:chExt cx="1872" cy="1152"/>
              </a:xfrm>
            </p:grpSpPr>
            <p:grpSp>
              <p:nvGrpSpPr>
                <p:cNvPr id="161800" name="组合 161799"/>
                <p:cNvGrpSpPr/>
                <p:nvPr/>
              </p:nvGrpSpPr>
              <p:grpSpPr>
                <a:xfrm>
                  <a:off x="3696" y="624"/>
                  <a:ext cx="1872" cy="1152"/>
                  <a:chOff x="3696" y="624"/>
                  <a:chExt cx="1872" cy="1152"/>
                </a:xfrm>
              </p:grpSpPr>
              <p:grpSp>
                <p:nvGrpSpPr>
                  <p:cNvPr id="161801" name="组合 161800"/>
                  <p:cNvGrpSpPr/>
                  <p:nvPr/>
                </p:nvGrpSpPr>
                <p:grpSpPr>
                  <a:xfrm>
                    <a:off x="3696" y="864"/>
                    <a:ext cx="1872" cy="912"/>
                    <a:chOff x="3696" y="864"/>
                    <a:chExt cx="1872" cy="912"/>
                  </a:xfrm>
                </p:grpSpPr>
                <p:grpSp>
                  <p:nvGrpSpPr>
                    <p:cNvPr id="161802" name="组合 161801"/>
                    <p:cNvGrpSpPr/>
                    <p:nvPr/>
                  </p:nvGrpSpPr>
                  <p:grpSpPr>
                    <a:xfrm>
                      <a:off x="3696" y="864"/>
                      <a:ext cx="1872" cy="912"/>
                      <a:chOff x="3696" y="864"/>
                      <a:chExt cx="1872" cy="912"/>
                    </a:xfrm>
                  </p:grpSpPr>
                  <p:grpSp>
                    <p:nvGrpSpPr>
                      <p:cNvPr id="161803" name="组合 161802"/>
                      <p:cNvGrpSpPr/>
                      <p:nvPr/>
                    </p:nvGrpSpPr>
                    <p:grpSpPr>
                      <a:xfrm>
                        <a:off x="3696" y="864"/>
                        <a:ext cx="1872" cy="912"/>
                        <a:chOff x="3696" y="864"/>
                        <a:chExt cx="1872" cy="912"/>
                      </a:xfrm>
                    </p:grpSpPr>
                    <p:grpSp>
                      <p:nvGrpSpPr>
                        <p:cNvPr id="161804" name="组合 161803"/>
                        <p:cNvGrpSpPr/>
                        <p:nvPr/>
                      </p:nvGrpSpPr>
                      <p:grpSpPr>
                        <a:xfrm>
                          <a:off x="3696" y="864"/>
                          <a:ext cx="1872" cy="912"/>
                          <a:chOff x="3696" y="864"/>
                          <a:chExt cx="1872" cy="912"/>
                        </a:xfrm>
                      </p:grpSpPr>
                      <p:grpSp>
                        <p:nvGrpSpPr>
                          <p:cNvPr id="161805" name="组合 161804"/>
                          <p:cNvGrpSpPr/>
                          <p:nvPr/>
                        </p:nvGrpSpPr>
                        <p:grpSpPr>
                          <a:xfrm>
                            <a:off x="3696" y="864"/>
                            <a:ext cx="1872" cy="672"/>
                            <a:chOff x="3696" y="864"/>
                            <a:chExt cx="1872" cy="672"/>
                          </a:xfrm>
                        </p:grpSpPr>
                        <p:grpSp>
                          <p:nvGrpSpPr>
                            <p:cNvPr id="161806" name="组合 161805"/>
                            <p:cNvGrpSpPr/>
                            <p:nvPr/>
                          </p:nvGrpSpPr>
                          <p:grpSpPr>
                            <a:xfrm>
                              <a:off x="3696" y="864"/>
                              <a:ext cx="1872" cy="672"/>
                              <a:chOff x="3696" y="864"/>
                              <a:chExt cx="1872" cy="672"/>
                            </a:xfrm>
                          </p:grpSpPr>
                          <p:grpSp>
                            <p:nvGrpSpPr>
                              <p:cNvPr id="161807" name="组合 161806"/>
                              <p:cNvGrpSpPr/>
                              <p:nvPr/>
                            </p:nvGrpSpPr>
                            <p:grpSpPr>
                              <a:xfrm>
                                <a:off x="3696" y="1248"/>
                                <a:ext cx="1872" cy="288"/>
                                <a:chOff x="3696" y="1248"/>
                                <a:chExt cx="1872" cy="288"/>
                              </a:xfrm>
                            </p:grpSpPr>
                            <p:sp>
                              <p:nvSpPr>
                                <p:cNvPr id="161808" name="直接连接符 161807"/>
                                <p:cNvSpPr/>
                                <p:nvPr/>
                              </p:nvSpPr>
                              <p:spPr>
                                <a:xfrm>
                                  <a:off x="3696" y="1536"/>
                                  <a:ext cx="1872" cy="0"/>
                                </a:xfrm>
                                <a:prstGeom prst="line">
                                  <a:avLst/>
                                </a:prstGeom>
                                <a:ln w="38100" cap="flat" cmpd="sng">
                                  <a:solidFill>
                                    <a:schemeClr val="tx1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161809" name="矩形 161808"/>
                                <p:cNvSpPr/>
                                <p:nvPr/>
                              </p:nvSpPr>
                              <p:spPr>
                                <a:xfrm>
                                  <a:off x="3744" y="1248"/>
                                  <a:ext cx="432" cy="28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 w="9525" cap="flat" cmpd="sng">
                                  <a:solidFill>
                                    <a:schemeClr val="tx1"/>
                                  </a:solidFill>
                                  <a:prstDash val="solid"/>
                                  <a:miter/>
                                  <a:headEnd type="none" w="med" len="med"/>
                                  <a:tailEnd type="none" w="med" len="med"/>
                                </a:ln>
                              </p:spPr>
                              <p:txBody>
                                <a:bodyPr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161810" name="矩形 161809"/>
                                <p:cNvSpPr/>
                                <p:nvPr/>
                              </p:nvSpPr>
                              <p:spPr>
                                <a:xfrm>
                                  <a:off x="4704" y="1248"/>
                                  <a:ext cx="432" cy="28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 w="9525" cap="flat" cmpd="sng">
                                  <a:solidFill>
                                    <a:schemeClr val="tx1"/>
                                  </a:solidFill>
                                  <a:prstDash val="solid"/>
                                  <a:miter/>
                                  <a:headEnd type="none" w="med" len="med"/>
                                  <a:tailEnd type="none" w="med" len="med"/>
                                </a:ln>
                              </p:spPr>
                              <p:txBody>
                                <a:bodyPr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61811" name="直接连接符 161810"/>
                              <p:cNvSpPr/>
                              <p:nvPr/>
                            </p:nvSpPr>
                            <p:spPr>
                              <a:xfrm flipV="1">
                                <a:off x="3936" y="912"/>
                                <a:ext cx="384" cy="480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triangle" w="med" len="med"/>
                              </a:ln>
                            </p:spPr>
                          </p:sp>
                          <p:sp>
                            <p:nvSpPr>
                              <p:cNvPr id="161812" name="直接连接符 161811"/>
                              <p:cNvSpPr/>
                              <p:nvPr/>
                            </p:nvSpPr>
                            <p:spPr>
                              <a:xfrm flipV="1">
                                <a:off x="4896" y="864"/>
                                <a:ext cx="384" cy="480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triangle" w="med" len="med"/>
                              </a:ln>
                            </p:spPr>
                          </p:sp>
                        </p:grpSp>
                        <p:sp>
                          <p:nvSpPr>
                            <p:cNvPr id="161813" name="直接连接符 161812"/>
                            <p:cNvSpPr/>
                            <p:nvPr/>
                          </p:nvSpPr>
                          <p:spPr>
                            <a:xfrm>
                              <a:off x="3936" y="1344"/>
                              <a:ext cx="1008" cy="0"/>
                            </a:xfrm>
                            <a:prstGeom prst="line">
                              <a:avLst/>
                            </a:prstGeom>
                            <a:ln w="38100" cap="rnd" cmpd="sng">
                              <a:solidFill>
                                <a:schemeClr val="tx1"/>
                              </a:solidFill>
                              <a:prstDash val="sysDot"/>
                              <a:headEnd type="none" w="med" len="med"/>
                              <a:tailEnd type="none" w="med" len="med"/>
                            </a:ln>
                          </p:spPr>
                        </p:sp>
                      </p:grpSp>
                      <p:sp>
                        <p:nvSpPr>
                          <p:cNvPr id="161814" name="直接连接符 161813"/>
                          <p:cNvSpPr/>
                          <p:nvPr/>
                        </p:nvSpPr>
                        <p:spPr>
                          <a:xfrm>
                            <a:off x="3936" y="1536"/>
                            <a:ext cx="0" cy="240"/>
                          </a:xfrm>
                          <a:prstGeom prst="line">
                            <a:avLst/>
                          </a:prstGeom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</p:grpSp>
                    <p:sp>
                      <p:nvSpPr>
                        <p:cNvPr id="161815" name="直接连接符 161814"/>
                        <p:cNvSpPr/>
                        <p:nvPr/>
                      </p:nvSpPr>
                      <p:spPr>
                        <a:xfrm>
                          <a:off x="4944" y="1536"/>
                          <a:ext cx="0" cy="240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61816" name="直接连接符 161815"/>
                      <p:cNvSpPr/>
                      <p:nvPr/>
                    </p:nvSpPr>
                    <p:spPr>
                      <a:xfrm>
                        <a:off x="3936" y="1680"/>
                        <a:ext cx="1008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triangle" w="med" len="med"/>
                        <a:tailEnd type="triangle" w="med" len="med"/>
                      </a:ln>
                    </p:spPr>
                  </p:sp>
                </p:grpSp>
                <p:sp>
                  <p:nvSpPr>
                    <p:cNvPr id="161817" name="文本框 161816"/>
                    <p:cNvSpPr txBox="1"/>
                    <p:nvPr/>
                  </p:nvSpPr>
                  <p:spPr>
                    <a:xfrm rot="-5400000">
                      <a:off x="3700" y="1339"/>
                      <a:ext cx="423" cy="24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vert="eaVer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>
                          <a:latin typeface="Times New Roman" panose="02020603050405020304" pitchFamily="18" charset="0"/>
                          <a:ea typeface="方正楷体_GB2312" panose="02000000000000000000" charset="-122"/>
                        </a:rPr>
                        <a:t>m</a:t>
                      </a:r>
                      <a:endParaRPr lang="en-US" altLang="zh-CN" sz="3200" b="1">
                        <a:latin typeface="Times New Roman" panose="02020603050405020304" pitchFamily="18" charset="0"/>
                        <a:ea typeface="方正楷体_GB2312" panose="02000000000000000000" charset="-122"/>
                      </a:endParaRPr>
                    </a:p>
                  </p:txBody>
                </p:sp>
                <p:sp>
                  <p:nvSpPr>
                    <p:cNvPr id="161818" name="矩形 161817"/>
                    <p:cNvSpPr/>
                    <p:nvPr/>
                  </p:nvSpPr>
                  <p:spPr>
                    <a:xfrm>
                      <a:off x="4752" y="1248"/>
                      <a:ext cx="315" cy="36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>
                      <a:spAutoFit/>
                    </a:bodyPr>
                    <a:p>
                      <a:r>
                        <a:rPr lang="en-US" altLang="zh-CN" sz="3200" b="1" i="1">
                          <a:latin typeface="Times New Roman" panose="02020603050405020304" pitchFamily="18" charset="0"/>
                          <a:ea typeface="方正楷体_GB2312" panose="02000000000000000000" charset="-122"/>
                        </a:rPr>
                        <a:t>m</a:t>
                      </a:r>
                      <a:endParaRPr lang="en-US" altLang="zh-CN" sz="3200" b="1">
                        <a:latin typeface="Times New Roman" panose="02020603050405020304" pitchFamily="18" charset="0"/>
                        <a:ea typeface="方正楷体_GB2312" panose="02000000000000000000" charset="-122"/>
                      </a:endParaRPr>
                    </a:p>
                  </p:txBody>
                </p:sp>
              </p:grpSp>
              <p:sp>
                <p:nvSpPr>
                  <p:cNvPr id="161819" name="文本框 161818"/>
                  <p:cNvSpPr txBox="1"/>
                  <p:nvPr/>
                </p:nvSpPr>
                <p:spPr>
                  <a:xfrm>
                    <a:off x="4032" y="624"/>
                    <a:ext cx="432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i="1">
                        <a:latin typeface="Times New Roman" panose="02020603050405020304" pitchFamily="18" charset="0"/>
                        <a:ea typeface="方正楷体_GB2312" panose="02000000000000000000" charset="-122"/>
                      </a:rPr>
                      <a:t>F</a:t>
                    </a:r>
                    <a:endParaRPr lang="en-US" altLang="zh-CN" sz="3200" b="1">
                      <a:latin typeface="Times New Roman" panose="02020603050405020304" pitchFamily="18" charset="0"/>
                      <a:ea typeface="方正楷体_GB2312" panose="02000000000000000000" charset="-122"/>
                    </a:endParaRPr>
                  </a:p>
                </p:txBody>
              </p:sp>
              <p:sp>
                <p:nvSpPr>
                  <p:cNvPr id="161820" name="矩形 161819"/>
                  <p:cNvSpPr/>
                  <p:nvPr/>
                </p:nvSpPr>
                <p:spPr>
                  <a:xfrm>
                    <a:off x="4944" y="672"/>
                    <a:ext cx="287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3200" b="1" i="1">
                        <a:latin typeface="Times New Roman" panose="02020603050405020304" pitchFamily="18" charset="0"/>
                        <a:ea typeface="方正楷体_GB2312" panose="02000000000000000000" charset="-122"/>
                      </a:rPr>
                      <a:t>F</a:t>
                    </a:r>
                    <a:endParaRPr lang="en-US" altLang="zh-CN" sz="3200" b="1">
                      <a:latin typeface="Times New Roman" panose="02020603050405020304" pitchFamily="18" charset="0"/>
                      <a:ea typeface="方正楷体_GB2312" panose="02000000000000000000" charset="-122"/>
                    </a:endParaRPr>
                  </a:p>
                </p:txBody>
              </p:sp>
            </p:grpSp>
            <p:sp>
              <p:nvSpPr>
                <p:cNvPr id="161821" name="文本框 161820"/>
                <p:cNvSpPr txBox="1"/>
                <p:nvPr/>
              </p:nvSpPr>
              <p:spPr>
                <a:xfrm>
                  <a:off x="4128" y="1008"/>
                  <a:ext cx="43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 i="1">
                      <a:latin typeface="Times New Roman" panose="02020603050405020304" pitchFamily="18" charset="0"/>
                      <a:ea typeface="方正楷体_GB2312" panose="02000000000000000000" charset="-122"/>
                      <a:sym typeface="Symbol" panose="05050102010706020507" pitchFamily="18" charset="2"/>
                    </a:rPr>
                    <a:t></a:t>
                  </a:r>
                  <a:endParaRPr lang="zh-CN" altLang="en-US" sz="3200" b="1">
                    <a:latin typeface="Times New Roman" panose="02020603050405020304" pitchFamily="18" charset="0"/>
                    <a:ea typeface="方正楷体_GB2312" panose="02000000000000000000" charset="-122"/>
                  </a:endParaRPr>
                </a:p>
              </p:txBody>
            </p:sp>
          </p:grpSp>
          <p:sp>
            <p:nvSpPr>
              <p:cNvPr id="161822" name="文本框 161821"/>
              <p:cNvSpPr txBox="1"/>
              <p:nvPr/>
            </p:nvSpPr>
            <p:spPr>
              <a:xfrm>
                <a:off x="4368" y="1680"/>
                <a:ext cx="57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方正楷体_GB2312" panose="02000000000000000000" charset="-122"/>
                  </a:rPr>
                  <a:t>S</a:t>
                </a:r>
                <a:endParaRPr lang="en-US" altLang="zh-CN" sz="3200" b="1">
                  <a:latin typeface="Times New Roman" panose="02020603050405020304" pitchFamily="18" charset="0"/>
                  <a:ea typeface="方正楷体_GB2312" panose="02000000000000000000" charset="-122"/>
                </a:endParaRPr>
              </a:p>
            </p:txBody>
          </p:sp>
        </p:grpSp>
        <p:sp>
          <p:nvSpPr>
            <p:cNvPr id="161823" name="直接连接符 161822"/>
            <p:cNvSpPr/>
            <p:nvPr/>
          </p:nvSpPr>
          <p:spPr>
            <a:xfrm>
              <a:off x="4320" y="960"/>
              <a:ext cx="0" cy="384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1824" name="直接连接符 161823"/>
            <p:cNvSpPr/>
            <p:nvPr/>
          </p:nvSpPr>
          <p:spPr>
            <a:xfrm>
              <a:off x="3984" y="1344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61825" name="文本框 161824"/>
          <p:cNvSpPr txBox="1"/>
          <p:nvPr/>
        </p:nvSpPr>
        <p:spPr>
          <a:xfrm>
            <a:off x="250825" y="4005263"/>
            <a:ext cx="9072563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功是标量，没有方向，只有大小，但有正负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Symbol" panose="05050102010706020507" pitchFamily="18" charset="2"/>
                <a:ea typeface="方正楷体_GB2312" panose="02000000000000000000" charset="-122"/>
              </a:rPr>
              <a:t>q&lt;p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/2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W&gt;0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，力对物体作正功；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Symbol" panose="05050102010706020507" pitchFamily="18" charset="2"/>
                <a:ea typeface="方正楷体_GB2312" panose="02000000000000000000" charset="-122"/>
              </a:rPr>
              <a:t>q=p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/2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W=0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，力对物体不作功；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Symbol" panose="05050102010706020507" pitchFamily="18" charset="2"/>
                <a:ea typeface="方正楷体_GB2312" panose="02000000000000000000" charset="-122"/>
              </a:rPr>
              <a:t>q&gt;p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/2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W&lt;0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，力对物体作负功，或物体克服该力作功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1826" name="文本框 161825"/>
          <p:cNvSpPr txBox="1"/>
          <p:nvPr/>
        </p:nvSpPr>
        <p:spPr>
          <a:xfrm>
            <a:off x="2627313" y="260350"/>
            <a:ext cx="44640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>
              <a:spcBef>
                <a:spcPct val="2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1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质点的动能定理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1827" name="对象 161826"/>
          <p:cNvGraphicFramePr/>
          <p:nvPr/>
        </p:nvGraphicFramePr>
        <p:xfrm>
          <a:off x="1712913" y="2447925"/>
          <a:ext cx="26431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77265" imgH="203200" progId="Equation.DSMT4">
                  <p:embed/>
                </p:oleObj>
              </mc:Choice>
              <mc:Fallback>
                <p:oleObj name="" r:id="rId3" imgW="9772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2447925"/>
                        <a:ext cx="264318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9" name="Line 4"/>
          <p:cNvSpPr/>
          <p:nvPr/>
        </p:nvSpPr>
        <p:spPr>
          <a:xfrm>
            <a:off x="539750" y="96520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8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矩形 207873"/>
          <p:cNvSpPr/>
          <p:nvPr/>
        </p:nvSpPr>
        <p:spPr>
          <a:xfrm>
            <a:off x="3349625" y="465138"/>
            <a:ext cx="5686425" cy="5832475"/>
          </a:xfrm>
          <a:prstGeom prst="rect">
            <a:avLst/>
          </a:prstGeom>
          <a:solidFill>
            <a:srgbClr val="3333FF"/>
          </a:solidFill>
          <a:ln w="9525">
            <a:noFill/>
          </a:ln>
          <a:effectLst>
            <a:outerShdw dist="35921" dir="2699999" algn="ctr" rotWithShape="0">
              <a:schemeClr val="tx2"/>
            </a:outerShdw>
          </a:effectLst>
        </p:spPr>
        <p:txBody>
          <a:bodyPr anchor="ctr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7875" name="矩形 207874"/>
          <p:cNvSpPr/>
          <p:nvPr/>
        </p:nvSpPr>
        <p:spPr>
          <a:xfrm>
            <a:off x="250825" y="260350"/>
            <a:ext cx="3743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0" hangingPunct="0">
              <a:buClr>
                <a:srgbClr val="FF9900"/>
              </a:buClr>
              <a:buSzPct val="80000"/>
              <a:buFont typeface="Monotype Sorts" pitchFamily="2" charset="2"/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确定运动范围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207876" name="组合 207875"/>
          <p:cNvGrpSpPr/>
          <p:nvPr/>
        </p:nvGrpSpPr>
        <p:grpSpPr>
          <a:xfrm>
            <a:off x="3487738" y="3849688"/>
            <a:ext cx="5476875" cy="2601912"/>
            <a:chOff x="3227" y="2962"/>
            <a:chExt cx="2390" cy="1160"/>
          </a:xfrm>
        </p:grpSpPr>
        <p:sp>
          <p:nvSpPr>
            <p:cNvPr id="207877" name="直接连接符 207876"/>
            <p:cNvSpPr>
              <a:spLocks noChangeAspect="1"/>
            </p:cNvSpPr>
            <p:nvPr/>
          </p:nvSpPr>
          <p:spPr>
            <a:xfrm>
              <a:off x="4246" y="3093"/>
              <a:ext cx="0" cy="56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878" name="任意多边形 207877"/>
            <p:cNvSpPr>
              <a:spLocks noChangeAspect="1"/>
            </p:cNvSpPr>
            <p:nvPr/>
          </p:nvSpPr>
          <p:spPr>
            <a:xfrm>
              <a:off x="3514" y="3269"/>
              <a:ext cx="1854" cy="853"/>
            </a:xfrm>
            <a:custGeom>
              <a:avLst/>
              <a:gdLst/>
              <a:ahLst/>
              <a:cxnLst/>
              <a:pathLst>
                <a:path w="139" h="64">
                  <a:moveTo>
                    <a:pt x="0" y="2"/>
                  </a:moveTo>
                  <a:cubicBezTo>
                    <a:pt x="15" y="5"/>
                    <a:pt x="15" y="9"/>
                    <a:pt x="23" y="28"/>
                  </a:cubicBezTo>
                  <a:cubicBezTo>
                    <a:pt x="31" y="47"/>
                    <a:pt x="46" y="52"/>
                    <a:pt x="55" y="28"/>
                  </a:cubicBezTo>
                  <a:cubicBezTo>
                    <a:pt x="64" y="5"/>
                    <a:pt x="70" y="0"/>
                    <a:pt x="81" y="28"/>
                  </a:cubicBezTo>
                  <a:cubicBezTo>
                    <a:pt x="91" y="57"/>
                    <a:pt x="112" y="64"/>
                    <a:pt x="124" y="28"/>
                  </a:cubicBezTo>
                  <a:cubicBezTo>
                    <a:pt x="130" y="10"/>
                    <a:pt x="135" y="5"/>
                    <a:pt x="139" y="5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79" name="直接连接符 207878"/>
            <p:cNvSpPr>
              <a:spLocks noChangeAspect="1"/>
            </p:cNvSpPr>
            <p:nvPr/>
          </p:nvSpPr>
          <p:spPr>
            <a:xfrm>
              <a:off x="4595" y="3103"/>
              <a:ext cx="1" cy="56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880" name="直接连接符 207879"/>
            <p:cNvSpPr>
              <a:spLocks noChangeAspect="1"/>
            </p:cNvSpPr>
            <p:nvPr/>
          </p:nvSpPr>
          <p:spPr>
            <a:xfrm>
              <a:off x="3822" y="3093"/>
              <a:ext cx="0" cy="563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881" name="直接连接符 207880"/>
            <p:cNvSpPr>
              <a:spLocks noChangeAspect="1"/>
            </p:cNvSpPr>
            <p:nvPr/>
          </p:nvSpPr>
          <p:spPr>
            <a:xfrm>
              <a:off x="5162" y="3084"/>
              <a:ext cx="0" cy="56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7882" name="对象 207881"/>
            <p:cNvGraphicFramePr>
              <a:graphicFrameLocks noChangeAspect="1"/>
            </p:cNvGraphicFramePr>
            <p:nvPr/>
          </p:nvGraphicFramePr>
          <p:xfrm>
            <a:off x="3227" y="3130"/>
            <a:ext cx="15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1" imgW="368300" imgH="457200" progId="Equation.3">
                    <p:embed/>
                  </p:oleObj>
                </mc:Choice>
                <mc:Fallback>
                  <p:oleObj name="" r:id="rId1" imgW="368300" imgH="4572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27" y="3130"/>
                          <a:ext cx="150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83" name="对象 207882"/>
            <p:cNvGraphicFramePr>
              <a:graphicFrameLocks noChangeAspect="1"/>
            </p:cNvGraphicFramePr>
            <p:nvPr/>
          </p:nvGraphicFramePr>
          <p:xfrm>
            <a:off x="3237" y="3653"/>
            <a:ext cx="15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3" imgW="304800" imgH="330200" progId="Equation.3">
                    <p:embed/>
                  </p:oleObj>
                </mc:Choice>
                <mc:Fallback>
                  <p:oleObj name="" r:id="rId3" imgW="304800" imgH="3302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7" y="3653"/>
                          <a:ext cx="155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84" name="对象 207883"/>
            <p:cNvGraphicFramePr>
              <a:graphicFrameLocks noChangeAspect="1"/>
            </p:cNvGraphicFramePr>
            <p:nvPr/>
          </p:nvGraphicFramePr>
          <p:xfrm>
            <a:off x="3353" y="2970"/>
            <a:ext cx="402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5" imgW="1485265" imgH="431800" progId="Equation.3">
                    <p:embed/>
                  </p:oleObj>
                </mc:Choice>
                <mc:Fallback>
                  <p:oleObj name="" r:id="rId5" imgW="1485265" imgH="4318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53" y="2970"/>
                          <a:ext cx="402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85" name="直接连接符 207884"/>
            <p:cNvSpPr>
              <a:spLocks noChangeAspect="1"/>
            </p:cNvSpPr>
            <p:nvPr/>
          </p:nvSpPr>
          <p:spPr>
            <a:xfrm>
              <a:off x="3314" y="3642"/>
              <a:ext cx="2107" cy="1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7886" name="直接连接符 207885"/>
            <p:cNvSpPr>
              <a:spLocks noChangeAspect="1"/>
            </p:cNvSpPr>
            <p:nvPr/>
          </p:nvSpPr>
          <p:spPr>
            <a:xfrm>
              <a:off x="3408" y="3242"/>
              <a:ext cx="0" cy="734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207887" name="直接连接符 207886"/>
            <p:cNvSpPr>
              <a:spLocks noChangeAspect="1"/>
            </p:cNvSpPr>
            <p:nvPr/>
          </p:nvSpPr>
          <p:spPr>
            <a:xfrm>
              <a:off x="3501" y="3255"/>
              <a:ext cx="226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7888" name="直接连接符 207887"/>
            <p:cNvSpPr>
              <a:spLocks noChangeAspect="1"/>
            </p:cNvSpPr>
            <p:nvPr/>
          </p:nvSpPr>
          <p:spPr>
            <a:xfrm flipH="1">
              <a:off x="3901" y="3255"/>
              <a:ext cx="240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7889" name="椭圆 207888"/>
            <p:cNvSpPr>
              <a:spLocks noChangeAspect="1"/>
            </p:cNvSpPr>
            <p:nvPr/>
          </p:nvSpPr>
          <p:spPr>
            <a:xfrm>
              <a:off x="3782" y="3603"/>
              <a:ext cx="91" cy="91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90" name="直接连接符 207889"/>
            <p:cNvSpPr>
              <a:spLocks noChangeAspect="1"/>
            </p:cNvSpPr>
            <p:nvPr/>
          </p:nvSpPr>
          <p:spPr>
            <a:xfrm>
              <a:off x="4302" y="3255"/>
              <a:ext cx="227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7891" name="直接连接符 207890"/>
            <p:cNvSpPr>
              <a:spLocks noChangeAspect="1"/>
            </p:cNvSpPr>
            <p:nvPr/>
          </p:nvSpPr>
          <p:spPr>
            <a:xfrm flipH="1">
              <a:off x="4744" y="3255"/>
              <a:ext cx="240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7892" name="直接连接符 207891"/>
            <p:cNvSpPr>
              <a:spLocks noChangeAspect="1"/>
            </p:cNvSpPr>
            <p:nvPr/>
          </p:nvSpPr>
          <p:spPr>
            <a:xfrm>
              <a:off x="5262" y="3260"/>
              <a:ext cx="226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07893" name="对象 207892"/>
            <p:cNvGraphicFramePr>
              <a:graphicFrameLocks noChangeAspect="1"/>
            </p:cNvGraphicFramePr>
            <p:nvPr/>
          </p:nvGraphicFramePr>
          <p:xfrm>
            <a:off x="3465" y="3116"/>
            <a:ext cx="233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7" imgW="875665" imgH="330200" progId="Equation.3">
                    <p:embed/>
                  </p:oleObj>
                </mc:Choice>
                <mc:Fallback>
                  <p:oleObj name="" r:id="rId7" imgW="875665" imgH="3302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65" y="3116"/>
                          <a:ext cx="233" cy="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4" name="对象 207893"/>
            <p:cNvGraphicFramePr>
              <a:graphicFrameLocks noChangeAspect="1"/>
            </p:cNvGraphicFramePr>
            <p:nvPr/>
          </p:nvGraphicFramePr>
          <p:xfrm>
            <a:off x="3830" y="2968"/>
            <a:ext cx="374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9" imgW="1485265" imgH="431800" progId="Equation.3">
                    <p:embed/>
                  </p:oleObj>
                </mc:Choice>
                <mc:Fallback>
                  <p:oleObj name="" r:id="rId9" imgW="1485265" imgH="4318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30" y="2968"/>
                          <a:ext cx="374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5" name="对象 207894"/>
            <p:cNvGraphicFramePr>
              <a:graphicFrameLocks noChangeAspect="1"/>
            </p:cNvGraphicFramePr>
            <p:nvPr/>
          </p:nvGraphicFramePr>
          <p:xfrm>
            <a:off x="4277" y="2969"/>
            <a:ext cx="37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1" imgW="1485265" imgH="431800" progId="Equation.3">
                    <p:embed/>
                  </p:oleObj>
                </mc:Choice>
                <mc:Fallback>
                  <p:oleObj name="" r:id="rId11" imgW="1485265" imgH="4318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77" y="2969"/>
                          <a:ext cx="374" cy="1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6" name="对象 207895"/>
            <p:cNvGraphicFramePr>
              <a:graphicFrameLocks noChangeAspect="1"/>
            </p:cNvGraphicFramePr>
            <p:nvPr/>
          </p:nvGraphicFramePr>
          <p:xfrm>
            <a:off x="3912" y="3111"/>
            <a:ext cx="233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13" imgW="875665" imgH="330200" progId="Equation.3">
                    <p:embed/>
                  </p:oleObj>
                </mc:Choice>
                <mc:Fallback>
                  <p:oleObj name="" r:id="rId13" imgW="875665" imgH="3302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12" y="3111"/>
                          <a:ext cx="233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7" name="对象 207896"/>
            <p:cNvGraphicFramePr>
              <a:graphicFrameLocks noChangeAspect="1"/>
            </p:cNvGraphicFramePr>
            <p:nvPr/>
          </p:nvGraphicFramePr>
          <p:xfrm>
            <a:off x="4739" y="2962"/>
            <a:ext cx="39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15" imgW="1485265" imgH="431800" progId="Equation.3">
                    <p:embed/>
                  </p:oleObj>
                </mc:Choice>
                <mc:Fallback>
                  <p:oleObj name="" r:id="rId15" imgW="1485265" imgH="4318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39" y="2962"/>
                          <a:ext cx="39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8" name="对象 207897"/>
            <p:cNvGraphicFramePr>
              <a:graphicFrameLocks noChangeAspect="1"/>
            </p:cNvGraphicFramePr>
            <p:nvPr/>
          </p:nvGraphicFramePr>
          <p:xfrm>
            <a:off x="4308" y="3116"/>
            <a:ext cx="233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7" imgW="875665" imgH="330200" progId="Equation.3">
                    <p:embed/>
                  </p:oleObj>
                </mc:Choice>
                <mc:Fallback>
                  <p:oleObj name="" r:id="rId17" imgW="875665" imgH="330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08" y="3116"/>
                          <a:ext cx="233" cy="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99" name="对象 207898"/>
            <p:cNvGraphicFramePr>
              <a:graphicFrameLocks noChangeAspect="1"/>
            </p:cNvGraphicFramePr>
            <p:nvPr/>
          </p:nvGraphicFramePr>
          <p:xfrm>
            <a:off x="4764" y="3121"/>
            <a:ext cx="233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8" imgW="875665" imgH="330200" progId="Equation.3">
                    <p:embed/>
                  </p:oleObj>
                </mc:Choice>
                <mc:Fallback>
                  <p:oleObj name="" r:id="rId18" imgW="875665" imgH="3302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64" y="3121"/>
                          <a:ext cx="233" cy="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0" name="对象 207899"/>
            <p:cNvGraphicFramePr>
              <a:graphicFrameLocks noChangeAspect="1"/>
            </p:cNvGraphicFramePr>
            <p:nvPr/>
          </p:nvGraphicFramePr>
          <p:xfrm>
            <a:off x="5233" y="2968"/>
            <a:ext cx="38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9" imgW="1485265" imgH="431800" progId="Equation.3">
                    <p:embed/>
                  </p:oleObj>
                </mc:Choice>
                <mc:Fallback>
                  <p:oleObj name="" r:id="rId19" imgW="1485265" imgH="4318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33" y="2968"/>
                          <a:ext cx="384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1" name="对象 207900"/>
            <p:cNvGraphicFramePr>
              <a:graphicFrameLocks noChangeAspect="1"/>
            </p:cNvGraphicFramePr>
            <p:nvPr/>
          </p:nvGraphicFramePr>
          <p:xfrm>
            <a:off x="5296" y="3130"/>
            <a:ext cx="232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1" imgW="875665" imgH="330200" progId="Equation.3">
                    <p:embed/>
                  </p:oleObj>
                </mc:Choice>
                <mc:Fallback>
                  <p:oleObj name="" r:id="rId21" imgW="875665" imgH="3302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96" y="3130"/>
                          <a:ext cx="232" cy="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2" name="对象 207901"/>
            <p:cNvGraphicFramePr>
              <a:graphicFrameLocks noChangeAspect="1"/>
            </p:cNvGraphicFramePr>
            <p:nvPr/>
          </p:nvGraphicFramePr>
          <p:xfrm>
            <a:off x="3683" y="3646"/>
            <a:ext cx="1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2" imgW="304800" imgH="456565" progId="Equation.3">
                    <p:embed/>
                  </p:oleObj>
                </mc:Choice>
                <mc:Fallback>
                  <p:oleObj name="" r:id="rId22" imgW="304800" imgH="456565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83" y="3646"/>
                          <a:ext cx="13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03" name="椭圆 207902"/>
            <p:cNvSpPr>
              <a:spLocks noChangeAspect="1"/>
            </p:cNvSpPr>
            <p:nvPr/>
          </p:nvSpPr>
          <p:spPr>
            <a:xfrm>
              <a:off x="4214" y="3603"/>
              <a:ext cx="91" cy="91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04" name="椭圆 207903"/>
            <p:cNvSpPr>
              <a:spLocks noChangeAspect="1"/>
            </p:cNvSpPr>
            <p:nvPr/>
          </p:nvSpPr>
          <p:spPr>
            <a:xfrm>
              <a:off x="4574" y="3611"/>
              <a:ext cx="91" cy="91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7905" name="对象 207904"/>
            <p:cNvGraphicFramePr>
              <a:graphicFrameLocks noChangeAspect="1"/>
            </p:cNvGraphicFramePr>
            <p:nvPr/>
          </p:nvGraphicFramePr>
          <p:xfrm>
            <a:off x="4274" y="3654"/>
            <a:ext cx="14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24" imgW="342900" imgH="457200" progId="Equation.3">
                    <p:embed/>
                  </p:oleObj>
                </mc:Choice>
                <mc:Fallback>
                  <p:oleObj name="" r:id="rId24" imgW="342900" imgH="4572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274" y="3654"/>
                          <a:ext cx="14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6" name="对象 207905"/>
            <p:cNvGraphicFramePr>
              <a:graphicFrameLocks noChangeAspect="1"/>
            </p:cNvGraphicFramePr>
            <p:nvPr/>
          </p:nvGraphicFramePr>
          <p:xfrm>
            <a:off x="4456" y="3654"/>
            <a:ext cx="14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26" imgW="330200" imgH="457200" progId="Equation.3">
                    <p:embed/>
                  </p:oleObj>
                </mc:Choice>
                <mc:Fallback>
                  <p:oleObj name="" r:id="rId26" imgW="330200" imgH="4572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456" y="3654"/>
                          <a:ext cx="144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07" name="椭圆 207906"/>
            <p:cNvSpPr>
              <a:spLocks noChangeAspect="1"/>
            </p:cNvSpPr>
            <p:nvPr/>
          </p:nvSpPr>
          <p:spPr>
            <a:xfrm>
              <a:off x="5118" y="3603"/>
              <a:ext cx="91" cy="91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7908" name="对象 207907"/>
            <p:cNvGraphicFramePr>
              <a:graphicFrameLocks noChangeAspect="1"/>
            </p:cNvGraphicFramePr>
            <p:nvPr/>
          </p:nvGraphicFramePr>
          <p:xfrm>
            <a:off x="5177" y="3646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8" imgW="342900" imgH="457200" progId="Equation.3">
                    <p:embed/>
                  </p:oleObj>
                </mc:Choice>
                <mc:Fallback>
                  <p:oleObj name="" r:id="rId28" imgW="342900" imgH="4572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177" y="3646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9" name="对象 207908"/>
            <p:cNvGraphicFramePr>
              <a:graphicFrameLocks noChangeAspect="1"/>
            </p:cNvGraphicFramePr>
            <p:nvPr/>
          </p:nvGraphicFramePr>
          <p:xfrm>
            <a:off x="5381" y="3691"/>
            <a:ext cx="99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30" imgW="228600" imgH="241300" progId="Equation.3">
                    <p:embed/>
                  </p:oleObj>
                </mc:Choice>
                <mc:Fallback>
                  <p:oleObj name="" r:id="rId30" imgW="228600" imgH="2413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381" y="3691"/>
                          <a:ext cx="99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10" name="任意多边形 207909"/>
          <p:cNvSpPr>
            <a:spLocks noChangeAspect="1"/>
          </p:cNvSpPr>
          <p:nvPr/>
        </p:nvSpPr>
        <p:spPr>
          <a:xfrm>
            <a:off x="4098925" y="1144588"/>
            <a:ext cx="4289425" cy="1624012"/>
          </a:xfrm>
          <a:custGeom>
            <a:avLst/>
            <a:gdLst/>
            <a:ahLst/>
            <a:cxnLst/>
            <a:pathLst>
              <a:path w="140" h="53">
                <a:moveTo>
                  <a:pt x="0" y="0"/>
                </a:moveTo>
                <a:cubicBezTo>
                  <a:pt x="1" y="9"/>
                  <a:pt x="12" y="53"/>
                  <a:pt x="25" y="52"/>
                </a:cubicBezTo>
                <a:cubicBezTo>
                  <a:pt x="37" y="52"/>
                  <a:pt x="45" y="29"/>
                  <a:pt x="56" y="29"/>
                </a:cubicBezTo>
                <a:cubicBezTo>
                  <a:pt x="68" y="30"/>
                  <a:pt x="70" y="51"/>
                  <a:pt x="83" y="49"/>
                </a:cubicBezTo>
                <a:cubicBezTo>
                  <a:pt x="96" y="48"/>
                  <a:pt x="110" y="8"/>
                  <a:pt x="124" y="9"/>
                </a:cubicBezTo>
                <a:cubicBezTo>
                  <a:pt x="133" y="9"/>
                  <a:pt x="136" y="13"/>
                  <a:pt x="140" y="2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7911" name="组合 207910"/>
          <p:cNvGrpSpPr/>
          <p:nvPr/>
        </p:nvGrpSpPr>
        <p:grpSpPr>
          <a:xfrm>
            <a:off x="5800725" y="609600"/>
            <a:ext cx="2011363" cy="1235075"/>
            <a:chOff x="4154" y="1639"/>
            <a:chExt cx="911" cy="508"/>
          </a:xfrm>
        </p:grpSpPr>
        <p:sp>
          <p:nvSpPr>
            <p:cNvPr id="207912" name="矩形 207911"/>
            <p:cNvSpPr>
              <a:spLocks noChangeAspect="1"/>
            </p:cNvSpPr>
            <p:nvPr/>
          </p:nvSpPr>
          <p:spPr>
            <a:xfrm>
              <a:off x="4350" y="1639"/>
              <a:ext cx="46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1600" b="1" dirty="0">
                  <a:latin typeface="方正楷体_GB2312" panose="02000000000000000000" charset="-122"/>
                  <a:ea typeface="方正楷体_GB2312" panose="02000000000000000000" charset="-122"/>
                </a:rPr>
                <a:t>不稳定平衡</a:t>
              </a:r>
              <a:endParaRPr lang="zh-CN" altLang="en-US" sz="1600" b="1" dirty="0">
                <a:latin typeface="方正楷体_GB2312" panose="02000000000000000000" charset="-122"/>
                <a:ea typeface="方正楷体_GB2312" panose="02000000000000000000" charset="-122"/>
              </a:endParaRPr>
            </a:p>
          </p:txBody>
        </p:sp>
        <p:sp>
          <p:nvSpPr>
            <p:cNvPr id="207913" name="直接连接符 207912"/>
            <p:cNvSpPr>
              <a:spLocks noChangeAspect="1"/>
            </p:cNvSpPr>
            <p:nvPr/>
          </p:nvSpPr>
          <p:spPr>
            <a:xfrm flipV="1">
              <a:off x="4154" y="1729"/>
              <a:ext cx="156" cy="418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14" name="直接连接符 207913"/>
            <p:cNvSpPr>
              <a:spLocks noChangeAspect="1"/>
            </p:cNvSpPr>
            <p:nvPr/>
          </p:nvSpPr>
          <p:spPr>
            <a:xfrm>
              <a:off x="4870" y="1703"/>
              <a:ext cx="195" cy="17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7915" name="组合 207914"/>
          <p:cNvGrpSpPr/>
          <p:nvPr/>
        </p:nvGrpSpPr>
        <p:grpSpPr>
          <a:xfrm>
            <a:off x="4860925" y="2625725"/>
            <a:ext cx="1800225" cy="336550"/>
            <a:chOff x="3737" y="2420"/>
            <a:chExt cx="755" cy="146"/>
          </a:xfrm>
        </p:grpSpPr>
        <p:sp>
          <p:nvSpPr>
            <p:cNvPr id="207916" name="矩形 207915"/>
            <p:cNvSpPr>
              <a:spLocks noChangeAspect="1"/>
            </p:cNvSpPr>
            <p:nvPr/>
          </p:nvSpPr>
          <p:spPr>
            <a:xfrm>
              <a:off x="3963" y="2460"/>
              <a:ext cx="397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/>
              <a:r>
                <a:rPr lang="zh-CN" altLang="en-US" sz="1600" b="1" dirty="0">
                  <a:latin typeface="方正楷体_GB2312" panose="02000000000000000000" charset="-122"/>
                  <a:ea typeface="方正楷体_GB2312" panose="02000000000000000000" charset="-122"/>
                </a:rPr>
                <a:t>稳定平衡</a:t>
              </a:r>
              <a:endParaRPr lang="zh-CN" altLang="en-US" sz="1600" b="1" dirty="0">
                <a:latin typeface="方正楷体_GB2312" panose="02000000000000000000" charset="-122"/>
                <a:ea typeface="方正楷体_GB2312" panose="02000000000000000000" charset="-122"/>
              </a:endParaRPr>
            </a:p>
          </p:txBody>
        </p:sp>
        <p:sp>
          <p:nvSpPr>
            <p:cNvPr id="207917" name="直接连接符 207916"/>
            <p:cNvSpPr>
              <a:spLocks noChangeAspect="1"/>
            </p:cNvSpPr>
            <p:nvPr/>
          </p:nvSpPr>
          <p:spPr>
            <a:xfrm>
              <a:off x="3737" y="2446"/>
              <a:ext cx="196" cy="9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18" name="直接连接符 207917"/>
            <p:cNvSpPr>
              <a:spLocks noChangeAspect="1"/>
            </p:cNvSpPr>
            <p:nvPr/>
          </p:nvSpPr>
          <p:spPr>
            <a:xfrm flipV="1">
              <a:off x="4375" y="2420"/>
              <a:ext cx="117" cy="118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7919" name="组合 207918"/>
          <p:cNvGrpSpPr/>
          <p:nvPr/>
        </p:nvGrpSpPr>
        <p:grpSpPr>
          <a:xfrm>
            <a:off x="4284663" y="2409825"/>
            <a:ext cx="1223962" cy="1212850"/>
            <a:chOff x="3517" y="2303"/>
            <a:chExt cx="513" cy="541"/>
          </a:xfrm>
        </p:grpSpPr>
        <p:sp>
          <p:nvSpPr>
            <p:cNvPr id="207920" name="直接连接符 207919"/>
            <p:cNvSpPr>
              <a:spLocks noChangeAspect="1"/>
            </p:cNvSpPr>
            <p:nvPr/>
          </p:nvSpPr>
          <p:spPr>
            <a:xfrm>
              <a:off x="3594" y="2303"/>
              <a:ext cx="1" cy="3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921" name="直接连接符 207920"/>
            <p:cNvSpPr>
              <a:spLocks noChangeAspect="1"/>
            </p:cNvSpPr>
            <p:nvPr/>
          </p:nvSpPr>
          <p:spPr>
            <a:xfrm>
              <a:off x="3946" y="2303"/>
              <a:ext cx="0" cy="3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7922" name="对象 207921"/>
            <p:cNvGraphicFramePr>
              <a:graphicFrameLocks noChangeAspect="1"/>
            </p:cNvGraphicFramePr>
            <p:nvPr/>
          </p:nvGraphicFramePr>
          <p:xfrm>
            <a:off x="3517" y="2646"/>
            <a:ext cx="14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32" imgW="342900" imgH="457200" progId="Equation.3">
                    <p:embed/>
                  </p:oleObj>
                </mc:Choice>
                <mc:Fallback>
                  <p:oleObj name="" r:id="rId32" imgW="342900" imgH="4572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517" y="2646"/>
                          <a:ext cx="14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23" name="对象 207922"/>
            <p:cNvGraphicFramePr>
              <a:graphicFrameLocks noChangeAspect="1"/>
            </p:cNvGraphicFramePr>
            <p:nvPr/>
          </p:nvGraphicFramePr>
          <p:xfrm>
            <a:off x="3881" y="2641"/>
            <a:ext cx="14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34" imgW="342900" imgH="457200" progId="Equation.3">
                    <p:embed/>
                  </p:oleObj>
                </mc:Choice>
                <mc:Fallback>
                  <p:oleObj name="" r:id="rId34" imgW="342900" imgH="457200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881" y="2641"/>
                          <a:ext cx="14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924" name="组合 207923"/>
          <p:cNvGrpSpPr/>
          <p:nvPr/>
        </p:nvGrpSpPr>
        <p:grpSpPr>
          <a:xfrm>
            <a:off x="3995738" y="1660525"/>
            <a:ext cx="3744912" cy="1900238"/>
            <a:chOff x="3377" y="2003"/>
            <a:chExt cx="1594" cy="847"/>
          </a:xfrm>
        </p:grpSpPr>
        <p:sp>
          <p:nvSpPr>
            <p:cNvPr id="207925" name="直接连接符 207924"/>
            <p:cNvSpPr>
              <a:spLocks noChangeAspect="1"/>
            </p:cNvSpPr>
            <p:nvPr/>
          </p:nvSpPr>
          <p:spPr>
            <a:xfrm>
              <a:off x="3477" y="2003"/>
              <a:ext cx="1" cy="6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926" name="直接连接符 207925"/>
            <p:cNvSpPr>
              <a:spLocks noChangeAspect="1"/>
            </p:cNvSpPr>
            <p:nvPr/>
          </p:nvSpPr>
          <p:spPr>
            <a:xfrm>
              <a:off x="4857" y="2003"/>
              <a:ext cx="1" cy="6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7927" name="对象 207926"/>
            <p:cNvGraphicFramePr>
              <a:graphicFrameLocks noChangeAspect="1"/>
            </p:cNvGraphicFramePr>
            <p:nvPr/>
          </p:nvGraphicFramePr>
          <p:xfrm>
            <a:off x="3377" y="2641"/>
            <a:ext cx="14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6" imgW="330200" imgH="457200" progId="Equation.3">
                    <p:embed/>
                  </p:oleObj>
                </mc:Choice>
                <mc:Fallback>
                  <p:oleObj name="" r:id="rId36" imgW="330200" imgH="45720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377" y="2641"/>
                          <a:ext cx="14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28" name="对象 207927"/>
            <p:cNvGraphicFramePr>
              <a:graphicFrameLocks noChangeAspect="1"/>
            </p:cNvGraphicFramePr>
            <p:nvPr/>
          </p:nvGraphicFramePr>
          <p:xfrm>
            <a:off x="4812" y="2652"/>
            <a:ext cx="15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38" imgW="368300" imgH="457200" progId="Equation.3">
                    <p:embed/>
                  </p:oleObj>
                </mc:Choice>
                <mc:Fallback>
                  <p:oleObj name="" r:id="rId38" imgW="368300" imgH="4572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4812" y="2652"/>
                          <a:ext cx="15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29" name="直接连接符 207928"/>
          <p:cNvSpPr>
            <a:spLocks noChangeAspect="1"/>
          </p:cNvSpPr>
          <p:nvPr/>
        </p:nvSpPr>
        <p:spPr>
          <a:xfrm>
            <a:off x="4211638" y="1687513"/>
            <a:ext cx="3240087" cy="158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7930" name="组合 207929"/>
          <p:cNvGrpSpPr/>
          <p:nvPr/>
        </p:nvGrpSpPr>
        <p:grpSpPr>
          <a:xfrm>
            <a:off x="3492500" y="2671763"/>
            <a:ext cx="1512888" cy="889000"/>
            <a:chOff x="3144" y="2415"/>
            <a:chExt cx="679" cy="429"/>
          </a:xfrm>
        </p:grpSpPr>
        <p:graphicFrame>
          <p:nvGraphicFramePr>
            <p:cNvPr id="207931" name="对象 207930"/>
            <p:cNvGraphicFramePr>
              <a:graphicFrameLocks noChangeAspect="1"/>
            </p:cNvGraphicFramePr>
            <p:nvPr/>
          </p:nvGraphicFramePr>
          <p:xfrm>
            <a:off x="3691" y="2646"/>
            <a:ext cx="1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40" imgW="304800" imgH="456565" progId="Equation.3">
                    <p:embed/>
                  </p:oleObj>
                </mc:Choice>
                <mc:Fallback>
                  <p:oleObj name="" r:id="rId40" imgW="304800" imgH="456565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91" y="2646"/>
                          <a:ext cx="13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932" name="组合 207931"/>
            <p:cNvGrpSpPr/>
            <p:nvPr/>
          </p:nvGrpSpPr>
          <p:grpSpPr>
            <a:xfrm>
              <a:off x="3144" y="2415"/>
              <a:ext cx="636" cy="195"/>
              <a:chOff x="3144" y="2415"/>
              <a:chExt cx="636" cy="195"/>
            </a:xfrm>
          </p:grpSpPr>
          <p:sp>
            <p:nvSpPr>
              <p:cNvPr id="207933" name="直接连接符 207932"/>
              <p:cNvSpPr>
                <a:spLocks noChangeAspect="1"/>
              </p:cNvSpPr>
              <p:nvPr/>
            </p:nvSpPr>
            <p:spPr>
              <a:xfrm>
                <a:off x="3321" y="2446"/>
                <a:ext cx="429" cy="1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207934" name="对象 207933"/>
              <p:cNvGraphicFramePr>
                <a:graphicFrameLocks noChangeAspect="1"/>
              </p:cNvGraphicFramePr>
              <p:nvPr/>
            </p:nvGraphicFramePr>
            <p:xfrm>
              <a:off x="3144" y="2419"/>
              <a:ext cx="149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8" name="" r:id="rId41" imgW="393700" imgH="457200" progId="Equation.3">
                      <p:embed/>
                    </p:oleObj>
                  </mc:Choice>
                  <mc:Fallback>
                    <p:oleObj name="" r:id="rId41" imgW="393700" imgH="457200" progId="Equation.3">
                      <p:embed/>
                      <p:pic>
                        <p:nvPicPr>
                          <p:cNvPr id="0" name="图片 3267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3144" y="2419"/>
                            <a:ext cx="149" cy="1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7935" name="对象 207934"/>
              <p:cNvGraphicFramePr>
                <a:graphicFrameLocks noChangeAspect="1"/>
              </p:cNvGraphicFramePr>
              <p:nvPr/>
            </p:nvGraphicFramePr>
            <p:xfrm>
              <a:off x="3615" y="2489"/>
              <a:ext cx="110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5" name="" r:id="rId43" imgW="292100" imgH="317500" progId="Equation.3">
                      <p:embed/>
                    </p:oleObj>
                  </mc:Choice>
                  <mc:Fallback>
                    <p:oleObj name="" r:id="rId43" imgW="292100" imgH="317500" progId="Equation.3">
                      <p:embed/>
                      <p:pic>
                        <p:nvPicPr>
                          <p:cNvPr id="0" name="图片 3264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3615" y="2489"/>
                            <a:ext cx="110" cy="1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36" name="椭圆 207935"/>
              <p:cNvSpPr>
                <a:spLocks noChangeAspect="1"/>
              </p:cNvSpPr>
              <p:nvPr/>
            </p:nvSpPr>
            <p:spPr>
              <a:xfrm>
                <a:off x="3702" y="2415"/>
                <a:ext cx="78" cy="78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207937" name="组合 207936"/>
          <p:cNvGrpSpPr/>
          <p:nvPr/>
        </p:nvGrpSpPr>
        <p:grpSpPr>
          <a:xfrm>
            <a:off x="5653088" y="1917700"/>
            <a:ext cx="312737" cy="1643063"/>
            <a:chOff x="4088" y="2112"/>
            <a:chExt cx="151" cy="732"/>
          </a:xfrm>
        </p:grpSpPr>
        <p:graphicFrame>
          <p:nvGraphicFramePr>
            <p:cNvPr id="207938" name="对象 207937"/>
            <p:cNvGraphicFramePr>
              <a:graphicFrameLocks noChangeAspect="1"/>
            </p:cNvGraphicFramePr>
            <p:nvPr/>
          </p:nvGraphicFramePr>
          <p:xfrm>
            <a:off x="4090" y="2646"/>
            <a:ext cx="14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45" imgW="342900" imgH="457200" progId="Equation.3">
                    <p:embed/>
                  </p:oleObj>
                </mc:Choice>
                <mc:Fallback>
                  <p:oleObj name="" r:id="rId45" imgW="342900" imgH="4572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090" y="2646"/>
                          <a:ext cx="14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39" name="椭圆 207938"/>
            <p:cNvSpPr>
              <a:spLocks noChangeAspect="1"/>
            </p:cNvSpPr>
            <p:nvPr/>
          </p:nvSpPr>
          <p:spPr>
            <a:xfrm>
              <a:off x="4115" y="2112"/>
              <a:ext cx="78" cy="7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7940" name="对象 207939"/>
            <p:cNvGraphicFramePr>
              <a:graphicFrameLocks noChangeAspect="1"/>
            </p:cNvGraphicFramePr>
            <p:nvPr/>
          </p:nvGraphicFramePr>
          <p:xfrm>
            <a:off x="4088" y="2214"/>
            <a:ext cx="11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46" imgW="292100" imgH="317500" progId="Equation.3">
                    <p:embed/>
                  </p:oleObj>
                </mc:Choice>
                <mc:Fallback>
                  <p:oleObj name="" r:id="rId46" imgW="292100" imgH="317500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088" y="2214"/>
                          <a:ext cx="111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941" name="组合 207940"/>
          <p:cNvGrpSpPr/>
          <p:nvPr/>
        </p:nvGrpSpPr>
        <p:grpSpPr>
          <a:xfrm>
            <a:off x="6507163" y="2552700"/>
            <a:ext cx="296862" cy="1036638"/>
            <a:chOff x="4456" y="2382"/>
            <a:chExt cx="144" cy="462"/>
          </a:xfrm>
        </p:grpSpPr>
        <p:graphicFrame>
          <p:nvGraphicFramePr>
            <p:cNvPr id="207942" name="对象 207941"/>
            <p:cNvGraphicFramePr>
              <a:graphicFrameLocks noChangeAspect="1"/>
            </p:cNvGraphicFramePr>
            <p:nvPr/>
          </p:nvGraphicFramePr>
          <p:xfrm>
            <a:off x="4456" y="2646"/>
            <a:ext cx="14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48" imgW="330200" imgH="457200" progId="Equation.3">
                    <p:embed/>
                  </p:oleObj>
                </mc:Choice>
                <mc:Fallback>
                  <p:oleObj name="" r:id="rId48" imgW="330200" imgH="4572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456" y="2646"/>
                          <a:ext cx="144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943" name="组合 207942"/>
            <p:cNvGrpSpPr/>
            <p:nvPr/>
          </p:nvGrpSpPr>
          <p:grpSpPr>
            <a:xfrm>
              <a:off x="4466" y="2382"/>
              <a:ext cx="116" cy="209"/>
              <a:chOff x="4466" y="2382"/>
              <a:chExt cx="116" cy="209"/>
            </a:xfrm>
          </p:grpSpPr>
          <p:sp>
            <p:nvSpPr>
              <p:cNvPr id="207944" name="椭圆 207943"/>
              <p:cNvSpPr>
                <a:spLocks noChangeAspect="1"/>
              </p:cNvSpPr>
              <p:nvPr/>
            </p:nvSpPr>
            <p:spPr>
              <a:xfrm>
                <a:off x="4473" y="2382"/>
                <a:ext cx="78" cy="78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07945" name="对象 207944"/>
              <p:cNvGraphicFramePr>
                <a:graphicFrameLocks noChangeAspect="1"/>
              </p:cNvGraphicFramePr>
              <p:nvPr/>
            </p:nvGraphicFramePr>
            <p:xfrm>
              <a:off x="4466" y="2465"/>
              <a:ext cx="11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49" imgW="304800" imgH="330200" progId="Equation.3">
                      <p:embed/>
                    </p:oleObj>
                  </mc:Choice>
                  <mc:Fallback>
                    <p:oleObj name="" r:id="rId49" imgW="304800" imgH="330200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4466" y="2465"/>
                            <a:ext cx="116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7946" name="直接连接符 207945"/>
          <p:cNvSpPr>
            <a:spLocks noChangeAspect="1"/>
          </p:cNvSpPr>
          <p:nvPr/>
        </p:nvSpPr>
        <p:spPr>
          <a:xfrm>
            <a:off x="4140200" y="1401763"/>
            <a:ext cx="3671888" cy="158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7947" name="组合 207946"/>
          <p:cNvGrpSpPr/>
          <p:nvPr/>
        </p:nvGrpSpPr>
        <p:grpSpPr>
          <a:xfrm>
            <a:off x="7740650" y="1301750"/>
            <a:ext cx="307975" cy="2259013"/>
            <a:chOff x="4993" y="1848"/>
            <a:chExt cx="150" cy="1007"/>
          </a:xfrm>
        </p:grpSpPr>
        <p:graphicFrame>
          <p:nvGraphicFramePr>
            <p:cNvPr id="207948" name="对象 207947"/>
            <p:cNvGraphicFramePr>
              <a:graphicFrameLocks noChangeAspect="1"/>
            </p:cNvGraphicFramePr>
            <p:nvPr/>
          </p:nvGraphicFramePr>
          <p:xfrm>
            <a:off x="4993" y="2646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51" imgW="342900" imgH="457200" progId="Equation.3">
                    <p:embed/>
                  </p:oleObj>
                </mc:Choice>
                <mc:Fallback>
                  <p:oleObj name="" r:id="rId51" imgW="342900" imgH="457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993" y="2646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49" name="椭圆 207948"/>
            <p:cNvSpPr>
              <a:spLocks noChangeAspect="1"/>
            </p:cNvSpPr>
            <p:nvPr/>
          </p:nvSpPr>
          <p:spPr>
            <a:xfrm>
              <a:off x="5029" y="1848"/>
              <a:ext cx="78" cy="7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7950" name="对象 207949"/>
            <p:cNvGraphicFramePr>
              <a:graphicFrameLocks noChangeAspect="1"/>
            </p:cNvGraphicFramePr>
            <p:nvPr/>
          </p:nvGraphicFramePr>
          <p:xfrm>
            <a:off x="5017" y="1955"/>
            <a:ext cx="126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52" imgW="330200" imgH="317500" progId="Equation.3">
                    <p:embed/>
                  </p:oleObj>
                </mc:Choice>
                <mc:Fallback>
                  <p:oleObj name="" r:id="rId52" imgW="330200" imgH="3175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5017" y="1955"/>
                          <a:ext cx="126" cy="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951" name="组合 207950"/>
          <p:cNvGrpSpPr/>
          <p:nvPr/>
        </p:nvGrpSpPr>
        <p:grpSpPr>
          <a:xfrm>
            <a:off x="3427413" y="609600"/>
            <a:ext cx="5033962" cy="2906713"/>
            <a:chOff x="3132" y="1558"/>
            <a:chExt cx="2160" cy="1296"/>
          </a:xfrm>
        </p:grpSpPr>
        <p:grpSp>
          <p:nvGrpSpPr>
            <p:cNvPr id="207952" name="组合 207951"/>
            <p:cNvGrpSpPr/>
            <p:nvPr/>
          </p:nvGrpSpPr>
          <p:grpSpPr>
            <a:xfrm>
              <a:off x="3160" y="1558"/>
              <a:ext cx="2132" cy="1296"/>
              <a:chOff x="3156" y="1526"/>
              <a:chExt cx="2132" cy="1296"/>
            </a:xfrm>
          </p:grpSpPr>
          <p:sp>
            <p:nvSpPr>
              <p:cNvPr id="207953" name="直接连接符 207952"/>
              <p:cNvSpPr>
                <a:spLocks noChangeAspect="1"/>
              </p:cNvSpPr>
              <p:nvPr/>
            </p:nvSpPr>
            <p:spPr>
              <a:xfrm>
                <a:off x="3321" y="1886"/>
                <a:ext cx="39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954" name="直接连接符 207953"/>
              <p:cNvSpPr>
                <a:spLocks noChangeAspect="1"/>
              </p:cNvSpPr>
              <p:nvPr/>
            </p:nvSpPr>
            <p:spPr>
              <a:xfrm>
                <a:off x="3321" y="2003"/>
                <a:ext cx="39" cy="1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07955" name="组合 207954"/>
              <p:cNvGrpSpPr/>
              <p:nvPr/>
            </p:nvGrpSpPr>
            <p:grpSpPr>
              <a:xfrm>
                <a:off x="3156" y="1526"/>
                <a:ext cx="2132" cy="1296"/>
                <a:chOff x="3156" y="1526"/>
                <a:chExt cx="2132" cy="1296"/>
              </a:xfrm>
            </p:grpSpPr>
            <p:sp>
              <p:nvSpPr>
                <p:cNvPr id="207956" name="直接连接符 207955"/>
                <p:cNvSpPr>
                  <a:spLocks noChangeAspect="1"/>
                </p:cNvSpPr>
                <p:nvPr/>
              </p:nvSpPr>
              <p:spPr>
                <a:xfrm flipV="1">
                  <a:off x="3737" y="2628"/>
                  <a:ext cx="1" cy="4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957" name="直接连接符 207956"/>
                <p:cNvSpPr>
                  <a:spLocks noChangeAspect="1"/>
                </p:cNvSpPr>
                <p:nvPr/>
              </p:nvSpPr>
              <p:spPr>
                <a:xfrm flipV="1">
                  <a:off x="4154" y="2628"/>
                  <a:ext cx="0" cy="4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958" name="直接连接符 207957"/>
                <p:cNvSpPr>
                  <a:spLocks noChangeAspect="1"/>
                </p:cNvSpPr>
                <p:nvPr/>
              </p:nvSpPr>
              <p:spPr>
                <a:xfrm flipV="1">
                  <a:off x="4492" y="2628"/>
                  <a:ext cx="1" cy="4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959" name="直接连接符 207958"/>
                <p:cNvSpPr>
                  <a:spLocks noChangeAspect="1"/>
                </p:cNvSpPr>
                <p:nvPr/>
              </p:nvSpPr>
              <p:spPr>
                <a:xfrm flipV="1">
                  <a:off x="5052" y="2628"/>
                  <a:ext cx="1" cy="4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07960" name="组合 207959"/>
                <p:cNvGrpSpPr/>
                <p:nvPr/>
              </p:nvGrpSpPr>
              <p:grpSpPr>
                <a:xfrm>
                  <a:off x="3156" y="1526"/>
                  <a:ext cx="2132" cy="1296"/>
                  <a:chOff x="3156" y="1526"/>
                  <a:chExt cx="2132" cy="1296"/>
                </a:xfrm>
              </p:grpSpPr>
              <p:sp>
                <p:nvSpPr>
                  <p:cNvPr id="207961" name="直接连接符 207960"/>
                  <p:cNvSpPr>
                    <a:spLocks noChangeAspect="1"/>
                  </p:cNvSpPr>
                  <p:nvPr/>
                </p:nvSpPr>
                <p:spPr>
                  <a:xfrm>
                    <a:off x="3204" y="2668"/>
                    <a:ext cx="2070" cy="0"/>
                  </a:xfrm>
                  <a:prstGeom prst="line">
                    <a:avLst/>
                  </a:prstGeom>
                  <a:ln w="28575" cap="flat" cmpd="sng">
                    <a:solidFill>
                      <a:srgbClr val="FFFFFF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sp>
                <p:nvSpPr>
                  <p:cNvPr id="207962" name="直接连接符 207961"/>
                  <p:cNvSpPr>
                    <a:spLocks noChangeAspect="1"/>
                  </p:cNvSpPr>
                  <p:nvPr/>
                </p:nvSpPr>
                <p:spPr>
                  <a:xfrm>
                    <a:off x="3321" y="1639"/>
                    <a:ext cx="0" cy="1159"/>
                  </a:xfrm>
                  <a:prstGeom prst="line">
                    <a:avLst/>
                  </a:prstGeom>
                  <a:ln w="28575" cap="flat" cmpd="sng">
                    <a:solidFill>
                      <a:srgbClr val="FFFFFF"/>
                    </a:solidFill>
                    <a:prstDash val="solid"/>
                    <a:headEnd type="triangle" w="med" len="lg"/>
                    <a:tailEnd type="none" w="med" len="med"/>
                  </a:ln>
                </p:spPr>
              </p:sp>
              <p:graphicFrame>
                <p:nvGraphicFramePr>
                  <p:cNvPr id="207963" name="对象 207962"/>
                  <p:cNvGraphicFramePr>
                    <a:graphicFrameLocks noChangeAspect="1"/>
                  </p:cNvGraphicFramePr>
                  <p:nvPr/>
                </p:nvGraphicFramePr>
                <p:xfrm>
                  <a:off x="3156" y="1526"/>
                  <a:ext cx="134" cy="1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71" name="" r:id="rId54" imgW="355600" imgH="431165" progId="Equation.3">
                          <p:embed/>
                        </p:oleObj>
                      </mc:Choice>
                      <mc:Fallback>
                        <p:oleObj name="" r:id="rId54" imgW="355600" imgH="431165" progId="Equation.3">
                          <p:embed/>
                          <p:pic>
                            <p:nvPicPr>
                              <p:cNvPr id="0" name="图片 3270"/>
                              <p:cNvPicPr/>
                              <p:nvPr/>
                            </p:nvPicPr>
                            <p:blipFill>
                              <a:blip r:embed="rId5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6" y="1526"/>
                                <a:ext cx="134" cy="16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7964" name="对象 207963"/>
                  <p:cNvGraphicFramePr>
                    <a:graphicFrameLocks noChangeAspect="1"/>
                  </p:cNvGraphicFramePr>
                  <p:nvPr/>
                </p:nvGraphicFramePr>
                <p:xfrm>
                  <a:off x="5189" y="2699"/>
                  <a:ext cx="99" cy="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72" name="" r:id="rId56" imgW="228600" imgH="241300" progId="Equation.3">
                          <p:embed/>
                        </p:oleObj>
                      </mc:Choice>
                      <mc:Fallback>
                        <p:oleObj name="" r:id="rId56" imgW="228600" imgH="241300" progId="Equation.3">
                          <p:embed/>
                          <p:pic>
                            <p:nvPicPr>
                              <p:cNvPr id="0" name="图片 3271"/>
                              <p:cNvPicPr/>
                              <p:nvPr/>
                            </p:nvPicPr>
                            <p:blipFill>
                              <a:blip r:embed="rId3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89" y="2699"/>
                                <a:ext cx="99" cy="10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7965" name="对象 207964"/>
                  <p:cNvGraphicFramePr>
                    <a:graphicFrameLocks noChangeAspect="1"/>
                  </p:cNvGraphicFramePr>
                  <p:nvPr/>
                </p:nvGraphicFramePr>
                <p:xfrm>
                  <a:off x="3162" y="2679"/>
                  <a:ext cx="132" cy="1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73" name="" r:id="rId57" imgW="304800" imgH="330200" progId="Equation.3">
                          <p:embed/>
                        </p:oleObj>
                      </mc:Choice>
                      <mc:Fallback>
                        <p:oleObj name="" r:id="rId57" imgW="304800" imgH="330200" progId="Equation.3">
                          <p:embed/>
                          <p:pic>
                            <p:nvPicPr>
                              <p:cNvPr id="0" name="图片 3272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62" y="2679"/>
                                <a:ext cx="132" cy="143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207966" name="对象 207965"/>
            <p:cNvGraphicFramePr>
              <a:graphicFrameLocks noChangeAspect="1"/>
            </p:cNvGraphicFramePr>
            <p:nvPr/>
          </p:nvGraphicFramePr>
          <p:xfrm>
            <a:off x="3135" y="1971"/>
            <a:ext cx="155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58" imgW="405765" imgH="456565" progId="Equation.3">
                    <p:embed/>
                  </p:oleObj>
                </mc:Choice>
                <mc:Fallback>
                  <p:oleObj name="" r:id="rId58" imgW="405765" imgH="456565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3135" y="1971"/>
                          <a:ext cx="155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67" name="对象 207966"/>
            <p:cNvGraphicFramePr>
              <a:graphicFrameLocks noChangeAspect="1"/>
            </p:cNvGraphicFramePr>
            <p:nvPr/>
          </p:nvGraphicFramePr>
          <p:xfrm>
            <a:off x="3132" y="1794"/>
            <a:ext cx="14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60" imgW="393700" imgH="457200" progId="Equation.3">
                    <p:embed/>
                  </p:oleObj>
                </mc:Choice>
                <mc:Fallback>
                  <p:oleObj name="" r:id="rId60" imgW="393700" imgH="457200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3132" y="1794"/>
                          <a:ext cx="149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68" name="对象 207967"/>
            <p:cNvGraphicFramePr>
              <a:graphicFrameLocks noChangeAspect="1"/>
            </p:cNvGraphicFramePr>
            <p:nvPr/>
          </p:nvGraphicFramePr>
          <p:xfrm>
            <a:off x="3151" y="2262"/>
            <a:ext cx="13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62" imgW="355600" imgH="456565" progId="Equation.3">
                    <p:embed/>
                  </p:oleObj>
                </mc:Choice>
                <mc:Fallback>
                  <p:oleObj name="" r:id="rId62" imgW="355600" imgH="456565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3151" y="2262"/>
                          <a:ext cx="135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969" name="组合 207968"/>
          <p:cNvGrpSpPr/>
          <p:nvPr/>
        </p:nvGrpSpPr>
        <p:grpSpPr>
          <a:xfrm>
            <a:off x="3852863" y="2409825"/>
            <a:ext cx="3168650" cy="71438"/>
            <a:chOff x="3321" y="2339"/>
            <a:chExt cx="1332" cy="0"/>
          </a:xfrm>
        </p:grpSpPr>
        <p:grpSp>
          <p:nvGrpSpPr>
            <p:cNvPr id="207970" name="组合 207969"/>
            <p:cNvGrpSpPr/>
            <p:nvPr/>
          </p:nvGrpSpPr>
          <p:grpSpPr>
            <a:xfrm>
              <a:off x="3321" y="2339"/>
              <a:ext cx="638" cy="0"/>
              <a:chOff x="3321" y="2339"/>
              <a:chExt cx="638" cy="0"/>
            </a:xfrm>
          </p:grpSpPr>
          <p:sp>
            <p:nvSpPr>
              <p:cNvPr id="207971" name="直接连接符 207970"/>
              <p:cNvSpPr>
                <a:spLocks noChangeAspect="1"/>
              </p:cNvSpPr>
              <p:nvPr/>
            </p:nvSpPr>
            <p:spPr>
              <a:xfrm>
                <a:off x="3321" y="2339"/>
                <a:ext cx="286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07972" name="直接连接符 207971"/>
              <p:cNvSpPr>
                <a:spLocks noChangeAspect="1"/>
              </p:cNvSpPr>
              <p:nvPr/>
            </p:nvSpPr>
            <p:spPr>
              <a:xfrm>
                <a:off x="3594" y="2339"/>
                <a:ext cx="365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7973" name="直接连接符 207972"/>
            <p:cNvSpPr>
              <a:spLocks noChangeAspect="1"/>
            </p:cNvSpPr>
            <p:nvPr/>
          </p:nvSpPr>
          <p:spPr>
            <a:xfrm>
              <a:off x="4315" y="2339"/>
              <a:ext cx="338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7974" name="组合 207973"/>
          <p:cNvGrpSpPr/>
          <p:nvPr/>
        </p:nvGrpSpPr>
        <p:grpSpPr>
          <a:xfrm>
            <a:off x="6084888" y="2409825"/>
            <a:ext cx="1295400" cy="1250950"/>
            <a:chOff x="4275" y="2314"/>
            <a:chExt cx="501" cy="558"/>
          </a:xfrm>
        </p:grpSpPr>
        <p:graphicFrame>
          <p:nvGraphicFramePr>
            <p:cNvPr id="207975" name="对象 207974"/>
            <p:cNvGraphicFramePr>
              <a:graphicFrameLocks noChangeAspect="1"/>
            </p:cNvGraphicFramePr>
            <p:nvPr/>
          </p:nvGraphicFramePr>
          <p:xfrm>
            <a:off x="4275" y="2646"/>
            <a:ext cx="14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64" imgW="330200" imgH="457200" progId="Equation.3">
                    <p:embed/>
                  </p:oleObj>
                </mc:Choice>
                <mc:Fallback>
                  <p:oleObj name="" r:id="rId64" imgW="330200" imgH="45720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4275" y="2646"/>
                          <a:ext cx="14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76" name="对象 207975"/>
            <p:cNvGraphicFramePr>
              <a:graphicFrameLocks noChangeAspect="1"/>
            </p:cNvGraphicFramePr>
            <p:nvPr/>
          </p:nvGraphicFramePr>
          <p:xfrm>
            <a:off x="4611" y="2652"/>
            <a:ext cx="1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66" imgW="381000" imgH="508000" progId="Equation.3">
                    <p:embed/>
                  </p:oleObj>
                </mc:Choice>
                <mc:Fallback>
                  <p:oleObj name="" r:id="rId66" imgW="381000" imgH="5080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4611" y="2652"/>
                          <a:ext cx="165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77" name="直接连接符 207976"/>
            <p:cNvSpPr>
              <a:spLocks noChangeAspect="1"/>
            </p:cNvSpPr>
            <p:nvPr/>
          </p:nvSpPr>
          <p:spPr>
            <a:xfrm>
              <a:off x="4326" y="2314"/>
              <a:ext cx="0" cy="3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7978" name="直接连接符 207977"/>
            <p:cNvSpPr>
              <a:spLocks noChangeAspect="1"/>
            </p:cNvSpPr>
            <p:nvPr/>
          </p:nvSpPr>
          <p:spPr>
            <a:xfrm>
              <a:off x="4640" y="2314"/>
              <a:ext cx="0" cy="365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207979" name="对象 207978"/>
          <p:cNvGraphicFramePr/>
          <p:nvPr/>
        </p:nvGraphicFramePr>
        <p:xfrm>
          <a:off x="2063750" y="4079875"/>
          <a:ext cx="10683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68" imgW="965200" imgH="736600" progId="Equation.DSMT4">
                  <p:embed/>
                </p:oleObj>
              </mc:Choice>
              <mc:Fallback>
                <p:oleObj name="" r:id="rId68" imgW="965200" imgH="736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063750" y="4079875"/>
                        <a:ext cx="1068388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80" name="对象 207979"/>
          <p:cNvGraphicFramePr/>
          <p:nvPr/>
        </p:nvGraphicFramePr>
        <p:xfrm>
          <a:off x="325438" y="5516563"/>
          <a:ext cx="13081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0" imgW="1180465" imgH="812165" progId="Equation.DSMT4">
                  <p:embed/>
                </p:oleObj>
              </mc:Choice>
              <mc:Fallback>
                <p:oleObj name="" r:id="rId70" imgW="1180465" imgH="812165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325438" y="5516563"/>
                        <a:ext cx="13081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81" name="矩形 207980"/>
          <p:cNvSpPr/>
          <p:nvPr/>
        </p:nvSpPr>
        <p:spPr>
          <a:xfrm>
            <a:off x="250825" y="3327400"/>
            <a:ext cx="230505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43230" indent="-443230"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稳定平衡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7982" name="矩形 207981"/>
          <p:cNvSpPr/>
          <p:nvPr/>
        </p:nvSpPr>
        <p:spPr>
          <a:xfrm>
            <a:off x="250825" y="4840288"/>
            <a:ext cx="287972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43230" indent="-443230"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不稳定平衡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7983" name="矩形 207982"/>
          <p:cNvSpPr/>
          <p:nvPr/>
        </p:nvSpPr>
        <p:spPr>
          <a:xfrm>
            <a:off x="249238" y="835025"/>
            <a:ext cx="3241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确定平衡位置，判断平衡的稳定性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7984" name="对象 207983"/>
          <p:cNvGraphicFramePr/>
          <p:nvPr/>
        </p:nvGraphicFramePr>
        <p:xfrm>
          <a:off x="382588" y="2443163"/>
          <a:ext cx="24034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2" imgW="1104900" imgH="419100" progId="Equation.DSMT4">
                  <p:embed/>
                </p:oleObj>
              </mc:Choice>
              <mc:Fallback>
                <p:oleObj name="" r:id="rId72" imgW="1104900" imgH="4191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382588" y="2443163"/>
                        <a:ext cx="2403475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85" name="矩形 207984"/>
          <p:cNvSpPr/>
          <p:nvPr/>
        </p:nvSpPr>
        <p:spPr>
          <a:xfrm>
            <a:off x="295275" y="1843088"/>
            <a:ext cx="24050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平衡位置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7986" name="对象 207985"/>
          <p:cNvGraphicFramePr/>
          <p:nvPr/>
        </p:nvGraphicFramePr>
        <p:xfrm>
          <a:off x="311150" y="4038600"/>
          <a:ext cx="13096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74" imgW="1180465" imgH="812165" progId="Equation.DSMT4">
                  <p:embed/>
                </p:oleObj>
              </mc:Choice>
              <mc:Fallback>
                <p:oleObj name="" r:id="rId74" imgW="1180465" imgH="812165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11150" y="4038600"/>
                        <a:ext cx="1309688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87" name="对象 207986"/>
          <p:cNvGraphicFramePr/>
          <p:nvPr/>
        </p:nvGraphicFramePr>
        <p:xfrm>
          <a:off x="2062163" y="5589588"/>
          <a:ext cx="1069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76" imgW="965200" imgH="736600" progId="Equation.DSMT4">
                  <p:embed/>
                </p:oleObj>
              </mc:Choice>
              <mc:Fallback>
                <p:oleObj name="" r:id="rId76" imgW="965200" imgH="7366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062163" y="5589588"/>
                        <a:ext cx="106997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81" grpId="0"/>
      <p:bldP spid="207982" grpId="0"/>
      <p:bldP spid="207983" grpId="0"/>
      <p:bldP spid="2079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8898" name="对象 208897"/>
          <p:cNvGraphicFramePr/>
          <p:nvPr/>
        </p:nvGraphicFramePr>
        <p:xfrm>
          <a:off x="2195513" y="908050"/>
          <a:ext cx="53705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" imgW="2653030" imgH="393700" progId="Equation.DSMT4">
                  <p:embed/>
                </p:oleObj>
              </mc:Choice>
              <mc:Fallback>
                <p:oleObj name="" r:id="rId1" imgW="2653030" imgH="3937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908050"/>
                        <a:ext cx="5370512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对象 208898"/>
          <p:cNvGraphicFramePr/>
          <p:nvPr/>
        </p:nvGraphicFramePr>
        <p:xfrm>
          <a:off x="1476375" y="2889250"/>
          <a:ext cx="4608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3" imgW="2080895" imgH="405765" progId="Equation.DSMT4">
                  <p:embed/>
                </p:oleObj>
              </mc:Choice>
              <mc:Fallback>
                <p:oleObj name="" r:id="rId3" imgW="2080895" imgH="405765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2889250"/>
                        <a:ext cx="460851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对象 208899"/>
          <p:cNvGraphicFramePr/>
          <p:nvPr/>
        </p:nvGraphicFramePr>
        <p:xfrm>
          <a:off x="1547813" y="5589588"/>
          <a:ext cx="27717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5" imgW="1054100" imgH="393700" progId="Equation.DSMT4">
                  <p:embed/>
                </p:oleObj>
              </mc:Choice>
              <mc:Fallback>
                <p:oleObj name="" r:id="rId5" imgW="1054100" imgH="3937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5589588"/>
                        <a:ext cx="2771775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对象 208900"/>
          <p:cNvGraphicFramePr/>
          <p:nvPr/>
        </p:nvGraphicFramePr>
        <p:xfrm>
          <a:off x="4752975" y="5516563"/>
          <a:ext cx="4067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7" imgW="1397000" imgH="457200" progId="Equation.DSMT4">
                  <p:embed/>
                </p:oleObj>
              </mc:Choice>
              <mc:Fallback>
                <p:oleObj name="" r:id="rId7" imgW="1397000" imgH="4572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2975" y="5516563"/>
                        <a:ext cx="4067175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矩形 208901"/>
          <p:cNvSpPr/>
          <p:nvPr/>
        </p:nvSpPr>
        <p:spPr>
          <a:xfrm>
            <a:off x="-323850" y="1906588"/>
            <a:ext cx="8424863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914400" lvl="1" indent="-457200" eaLnBrk="1" hangingPunct="1">
              <a:buAutoNum type="arabicParenR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画出势能曲线，并判断平衡位置和保守力方向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914400" lvl="1" indent="-457200" eaLnBrk="1" hangingPunct="1">
              <a:buAutoNum type="arabicParenR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设总能量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 –0.50J,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分析物体的运动范围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8903" name="矩形 208902"/>
          <p:cNvSpPr/>
          <p:nvPr/>
        </p:nvSpPr>
        <p:spPr>
          <a:xfrm>
            <a:off x="107950" y="3068638"/>
            <a:ext cx="1584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1)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8904" name="矩形 208903"/>
          <p:cNvSpPr/>
          <p:nvPr/>
        </p:nvSpPr>
        <p:spPr>
          <a:xfrm>
            <a:off x="827088" y="5862638"/>
            <a:ext cx="1042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2)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8905" name="矩形 208904"/>
          <p:cNvSpPr/>
          <p:nvPr/>
        </p:nvSpPr>
        <p:spPr>
          <a:xfrm>
            <a:off x="1403350" y="3900488"/>
            <a:ext cx="6264275" cy="167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=0 </a:t>
            </a:r>
            <a:r>
              <a:rPr lang="en-US" altLang="zh-CN" sz="2800" b="1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→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平衡位置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=1m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&lt;1m   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)&gt;0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排斥力；反之吸引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为极小值</a:t>
            </a:r>
            <a:r>
              <a:rPr lang="zh-CN" altLang="en-US" sz="2800" b="1" dirty="0">
                <a:solidFill>
                  <a:srgbClr val="336699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→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稳定平衡位置 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8906" name="矩形 208905"/>
          <p:cNvSpPr/>
          <p:nvPr/>
        </p:nvSpPr>
        <p:spPr>
          <a:xfrm>
            <a:off x="34925" y="106363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一物体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m=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kg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在保守力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的作用下沿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轴正向运动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&gt;0)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，势能函数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208907" name="组合 208906"/>
          <p:cNvGrpSpPr/>
          <p:nvPr/>
        </p:nvGrpSpPr>
        <p:grpSpPr>
          <a:xfrm>
            <a:off x="6396038" y="2852738"/>
            <a:ext cx="2568575" cy="2182812"/>
            <a:chOff x="4105" y="754"/>
            <a:chExt cx="1618" cy="1375"/>
          </a:xfrm>
        </p:grpSpPr>
        <p:grpSp>
          <p:nvGrpSpPr>
            <p:cNvPr id="208908" name="组合 208907"/>
            <p:cNvGrpSpPr/>
            <p:nvPr/>
          </p:nvGrpSpPr>
          <p:grpSpPr>
            <a:xfrm>
              <a:off x="4306" y="845"/>
              <a:ext cx="1296" cy="1284"/>
              <a:chOff x="158" y="2192"/>
              <a:chExt cx="1614" cy="1782"/>
            </a:xfrm>
          </p:grpSpPr>
          <p:sp>
            <p:nvSpPr>
              <p:cNvPr id="208909" name="直接连接符 208908"/>
              <p:cNvSpPr/>
              <p:nvPr/>
            </p:nvSpPr>
            <p:spPr>
              <a:xfrm>
                <a:off x="158" y="3249"/>
                <a:ext cx="161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8910" name="直接连接符 208909"/>
              <p:cNvSpPr/>
              <p:nvPr/>
            </p:nvSpPr>
            <p:spPr>
              <a:xfrm flipV="1">
                <a:off x="249" y="2192"/>
                <a:ext cx="2" cy="17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8911" name="任意多边形 208910"/>
              <p:cNvSpPr/>
              <p:nvPr/>
            </p:nvSpPr>
            <p:spPr>
              <a:xfrm>
                <a:off x="340" y="2387"/>
                <a:ext cx="1270" cy="1410"/>
              </a:xfrm>
              <a:custGeom>
                <a:avLst/>
                <a:gdLst/>
                <a:ahLst/>
                <a:cxnLst/>
                <a:pathLst>
                  <a:path w="1630" h="1351">
                    <a:moveTo>
                      <a:pt x="0" y="0"/>
                    </a:moveTo>
                    <a:lnTo>
                      <a:pt x="0" y="223"/>
                    </a:lnTo>
                    <a:lnTo>
                      <a:pt x="4" y="583"/>
                    </a:lnTo>
                    <a:lnTo>
                      <a:pt x="4" y="809"/>
                    </a:lnTo>
                    <a:lnTo>
                      <a:pt x="8" y="959"/>
                    </a:lnTo>
                    <a:lnTo>
                      <a:pt x="12" y="1080"/>
                    </a:lnTo>
                    <a:lnTo>
                      <a:pt x="12" y="1133"/>
                    </a:lnTo>
                    <a:lnTo>
                      <a:pt x="12" y="1173"/>
                    </a:lnTo>
                    <a:lnTo>
                      <a:pt x="16" y="1230"/>
                    </a:lnTo>
                    <a:lnTo>
                      <a:pt x="20" y="1270"/>
                    </a:lnTo>
                    <a:lnTo>
                      <a:pt x="20" y="1291"/>
                    </a:lnTo>
                    <a:lnTo>
                      <a:pt x="24" y="1303"/>
                    </a:lnTo>
                    <a:lnTo>
                      <a:pt x="24" y="1323"/>
                    </a:lnTo>
                    <a:lnTo>
                      <a:pt x="28" y="1331"/>
                    </a:lnTo>
                    <a:lnTo>
                      <a:pt x="28" y="1335"/>
                    </a:lnTo>
                    <a:lnTo>
                      <a:pt x="28" y="1343"/>
                    </a:lnTo>
                    <a:lnTo>
                      <a:pt x="32" y="1347"/>
                    </a:lnTo>
                    <a:lnTo>
                      <a:pt x="32" y="1347"/>
                    </a:lnTo>
                    <a:lnTo>
                      <a:pt x="36" y="1351"/>
                    </a:lnTo>
                    <a:lnTo>
                      <a:pt x="36" y="1351"/>
                    </a:lnTo>
                    <a:lnTo>
                      <a:pt x="40" y="1351"/>
                    </a:lnTo>
                    <a:lnTo>
                      <a:pt x="44" y="1351"/>
                    </a:lnTo>
                    <a:lnTo>
                      <a:pt x="44" y="1347"/>
                    </a:lnTo>
                    <a:lnTo>
                      <a:pt x="48" y="1343"/>
                    </a:lnTo>
                    <a:lnTo>
                      <a:pt x="52" y="1335"/>
                    </a:lnTo>
                    <a:lnTo>
                      <a:pt x="64" y="1319"/>
                    </a:lnTo>
                    <a:lnTo>
                      <a:pt x="87" y="1270"/>
                    </a:lnTo>
                    <a:lnTo>
                      <a:pt x="111" y="1230"/>
                    </a:lnTo>
                    <a:lnTo>
                      <a:pt x="135" y="1202"/>
                    </a:lnTo>
                    <a:lnTo>
                      <a:pt x="155" y="1177"/>
                    </a:lnTo>
                    <a:lnTo>
                      <a:pt x="194" y="1141"/>
                    </a:lnTo>
                    <a:lnTo>
                      <a:pt x="242" y="1113"/>
                    </a:lnTo>
                    <a:lnTo>
                      <a:pt x="285" y="1092"/>
                    </a:lnTo>
                    <a:lnTo>
                      <a:pt x="325" y="1076"/>
                    </a:lnTo>
                    <a:lnTo>
                      <a:pt x="372" y="1064"/>
                    </a:lnTo>
                    <a:lnTo>
                      <a:pt x="412" y="1056"/>
                    </a:lnTo>
                    <a:lnTo>
                      <a:pt x="499" y="1040"/>
                    </a:lnTo>
                    <a:lnTo>
                      <a:pt x="586" y="1028"/>
                    </a:lnTo>
                    <a:lnTo>
                      <a:pt x="669" y="1020"/>
                    </a:lnTo>
                    <a:lnTo>
                      <a:pt x="756" y="1012"/>
                    </a:lnTo>
                    <a:lnTo>
                      <a:pt x="839" y="1007"/>
                    </a:lnTo>
                    <a:lnTo>
                      <a:pt x="930" y="999"/>
                    </a:lnTo>
                    <a:lnTo>
                      <a:pt x="1017" y="999"/>
                    </a:lnTo>
                    <a:lnTo>
                      <a:pt x="1104" y="995"/>
                    </a:lnTo>
                    <a:lnTo>
                      <a:pt x="1191" y="991"/>
                    </a:lnTo>
                    <a:lnTo>
                      <a:pt x="1278" y="987"/>
                    </a:lnTo>
                    <a:lnTo>
                      <a:pt x="1369" y="987"/>
                    </a:lnTo>
                    <a:lnTo>
                      <a:pt x="1456" y="983"/>
                    </a:lnTo>
                    <a:lnTo>
                      <a:pt x="1543" y="983"/>
                    </a:lnTo>
                    <a:lnTo>
                      <a:pt x="1630" y="98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912" name="文本框 208911"/>
            <p:cNvSpPr txBox="1"/>
            <p:nvPr/>
          </p:nvSpPr>
          <p:spPr>
            <a:xfrm>
              <a:off x="5511" y="134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endParaRPr lang="en-US" altLang="zh-CN" sz="24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208913" name="文本框 208912"/>
            <p:cNvSpPr txBox="1"/>
            <p:nvPr/>
          </p:nvSpPr>
          <p:spPr>
            <a:xfrm>
              <a:off x="4105" y="754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  <a:ea typeface="方正楷体_GB2312" panose="02000000000000000000" charset="-122"/>
                </a:rPr>
                <a:t>E</a:t>
              </a:r>
              <a:r>
                <a:rPr lang="en-US" altLang="zh-CN" sz="2400" b="1" baseline="-25000" err="1">
                  <a:latin typeface="Times New Roman" panose="02020603050405020304" pitchFamily="18" charset="0"/>
                  <a:ea typeface="方正楷体_GB2312" panose="02000000000000000000" charset="-122"/>
                </a:rPr>
                <a:t>p</a:t>
              </a:r>
              <a:endParaRPr lang="en-US" altLang="zh-CN" sz="2400" b="1" baseline="-250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grpSp>
        <p:nvGrpSpPr>
          <p:cNvPr id="208914" name="组合 208913"/>
          <p:cNvGrpSpPr/>
          <p:nvPr/>
        </p:nvGrpSpPr>
        <p:grpSpPr>
          <a:xfrm>
            <a:off x="6704013" y="4437063"/>
            <a:ext cx="2332037" cy="457200"/>
            <a:chOff x="4195" y="1797"/>
            <a:chExt cx="1469" cy="288"/>
          </a:xfrm>
        </p:grpSpPr>
        <p:sp>
          <p:nvSpPr>
            <p:cNvPr id="208915" name="直接连接符 208914"/>
            <p:cNvSpPr/>
            <p:nvPr/>
          </p:nvSpPr>
          <p:spPr>
            <a:xfrm>
              <a:off x="4195" y="1842"/>
              <a:ext cx="1407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16" name="矩形 208915"/>
            <p:cNvSpPr/>
            <p:nvPr/>
          </p:nvSpPr>
          <p:spPr>
            <a:xfrm>
              <a:off x="5420" y="179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400" b="1" i="1">
                  <a:solidFill>
                    <a:srgbClr val="FF00FF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E</a:t>
              </a:r>
              <a:endParaRPr lang="en-US" altLang="zh-CN" sz="2400" b="1" i="1">
                <a:solidFill>
                  <a:srgbClr val="FF00FF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>
                                            <p:txEl>
                                              <p:char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3" grpId="0"/>
      <p:bldP spid="2089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文本框 209921"/>
          <p:cNvSpPr txBox="1"/>
          <p:nvPr/>
        </p:nvSpPr>
        <p:spPr>
          <a:xfrm>
            <a:off x="327025" y="10556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一、质点系的功能原理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9923" name="对象 209922"/>
          <p:cNvGraphicFramePr/>
          <p:nvPr/>
        </p:nvGraphicFramePr>
        <p:xfrm>
          <a:off x="403225" y="1738313"/>
          <a:ext cx="6616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" imgW="2399030" imgH="241300" progId="Equation.DSMT4">
                  <p:embed/>
                </p:oleObj>
              </mc:Choice>
              <mc:Fallback>
                <p:oleObj name="" r:id="rId1" imgW="2399030" imgH="2413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1738313"/>
                        <a:ext cx="66167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对象 209923"/>
          <p:cNvGraphicFramePr/>
          <p:nvPr/>
        </p:nvGraphicFramePr>
        <p:xfrm>
          <a:off x="468313" y="2486025"/>
          <a:ext cx="4391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3" imgW="3784600" imgH="508000" progId="Equation.DSMT4">
                  <p:embed/>
                </p:oleObj>
              </mc:Choice>
              <mc:Fallback>
                <p:oleObj name="" r:id="rId3" imgW="3784600" imgH="5080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2486025"/>
                        <a:ext cx="43910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对象 209924"/>
          <p:cNvGraphicFramePr/>
          <p:nvPr/>
        </p:nvGraphicFramePr>
        <p:xfrm>
          <a:off x="468313" y="3303588"/>
          <a:ext cx="80470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5" imgW="7835900" imgH="508000" progId="Equation.DSMT4">
                  <p:embed/>
                </p:oleObj>
              </mc:Choice>
              <mc:Fallback>
                <p:oleObj name="" r:id="rId5" imgW="7835900" imgH="5080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303588"/>
                        <a:ext cx="804703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6" name="文本框 209925"/>
          <p:cNvSpPr txBox="1"/>
          <p:nvPr/>
        </p:nvSpPr>
        <p:spPr>
          <a:xfrm>
            <a:off x="323850" y="4095750"/>
            <a:ext cx="7451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系统的动能与势能之和为系统的机械能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9927" name="对象 209926"/>
          <p:cNvGraphicFramePr/>
          <p:nvPr/>
        </p:nvGraphicFramePr>
        <p:xfrm>
          <a:off x="6881813" y="4157663"/>
          <a:ext cx="15779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7" imgW="761365" imgH="241300" progId="Equation.DSMT4">
                  <p:embed/>
                </p:oleObj>
              </mc:Choice>
              <mc:Fallback>
                <p:oleObj name="" r:id="rId7" imgW="761365" imgH="2413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1813" y="4157663"/>
                        <a:ext cx="1577975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对象 209927"/>
          <p:cNvGraphicFramePr/>
          <p:nvPr/>
        </p:nvGraphicFramePr>
        <p:xfrm>
          <a:off x="438150" y="4905375"/>
          <a:ext cx="42052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9" imgW="3679825" imgH="405765" progId="Equation.DSMT4">
                  <p:embed/>
                </p:oleObj>
              </mc:Choice>
              <mc:Fallback>
                <p:oleObj name="" r:id="rId9" imgW="3679825" imgH="405765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150" y="4905375"/>
                        <a:ext cx="420528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文本框 209928"/>
          <p:cNvSpPr txBox="1"/>
          <p:nvPr/>
        </p:nvSpPr>
        <p:spPr>
          <a:xfrm>
            <a:off x="5148263" y="483393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质点系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的功能原理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9930" name="文本框 209929"/>
          <p:cNvSpPr txBox="1"/>
          <p:nvPr/>
        </p:nvSpPr>
        <p:spPr>
          <a:xfrm>
            <a:off x="288925" y="5607050"/>
            <a:ext cx="8459788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质点系的机械能增量等于外力和非保守内力对系统所做的功之和。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09931" name="文本框 209930"/>
          <p:cNvSpPr txBox="1"/>
          <p:nvPr/>
        </p:nvSpPr>
        <p:spPr>
          <a:xfrm>
            <a:off x="1803400" y="279400"/>
            <a:ext cx="59372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 eaLnBrk="0" hangingPunct="0"/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§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4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功能原理  机械能守恒定律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09932" name="对象 209931"/>
          <p:cNvGraphicFramePr/>
          <p:nvPr/>
        </p:nvGraphicFramePr>
        <p:xfrm>
          <a:off x="7092950" y="1792288"/>
          <a:ext cx="12906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1" imgW="1256665" imgH="381000" progId="Equation.DSMT4">
                  <p:embed/>
                </p:oleObj>
              </mc:Choice>
              <mc:Fallback>
                <p:oleObj name="" r:id="rId11" imgW="1256665" imgH="3810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2950" y="1792288"/>
                        <a:ext cx="1290638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4" name="Line 4"/>
          <p:cNvSpPr/>
          <p:nvPr/>
        </p:nvSpPr>
        <p:spPr>
          <a:xfrm>
            <a:off x="539750" y="998538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/>
      <p:bldP spid="209929" grpId="0"/>
      <p:bldP spid="2099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文本框 211969"/>
          <p:cNvSpPr txBox="1"/>
          <p:nvPr/>
        </p:nvSpPr>
        <p:spPr>
          <a:xfrm>
            <a:off x="384175" y="26035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二、机械能守恒定律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11971" name="文本框 211970"/>
          <p:cNvSpPr txBox="1"/>
          <p:nvPr/>
        </p:nvSpPr>
        <p:spPr>
          <a:xfrm>
            <a:off x="355600" y="1685925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如果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zh-CN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外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＝0</a:t>
            </a:r>
            <a:r>
              <a:rPr lang="zh-CN" altLang="zh-CN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W</a:t>
            </a:r>
            <a:r>
              <a:rPr lang="zh-CN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非</a:t>
            </a:r>
            <a:r>
              <a:rPr lang="zh-CN" altLang="en-US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保内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＝0</a:t>
            </a:r>
            <a:r>
              <a:rPr lang="zh-CN" altLang="zh-CN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，则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＝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E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＝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常量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11972" name="文本框 211971"/>
          <p:cNvSpPr txBox="1"/>
          <p:nvPr/>
        </p:nvSpPr>
        <p:spPr>
          <a:xfrm>
            <a:off x="287338" y="2351088"/>
            <a:ext cx="756126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质点系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只有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保守内力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做功，机械能守恒。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11973" name="文本框 211972"/>
          <p:cNvSpPr txBox="1"/>
          <p:nvPr/>
        </p:nvSpPr>
        <p:spPr>
          <a:xfrm>
            <a:off x="1258888" y="4875213"/>
            <a:ext cx="7273925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机械能守恒定律只适用于惯性参考系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?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11974" name="矩形 211973"/>
          <p:cNvSpPr/>
          <p:nvPr/>
        </p:nvSpPr>
        <p:spPr>
          <a:xfrm>
            <a:off x="250825" y="3851275"/>
            <a:ext cx="8964613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机械能守恒时，系统动能的增加量等于势能的减小量，动能和势能相互转化。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11975" name="对象 211974"/>
          <p:cNvGraphicFramePr/>
          <p:nvPr/>
        </p:nvGraphicFramePr>
        <p:xfrm>
          <a:off x="358775" y="3068638"/>
          <a:ext cx="84978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" imgW="8001000" imgH="508000" progId="Equation.DSMT4">
                  <p:embed/>
                </p:oleObj>
              </mc:Choice>
              <mc:Fallback>
                <p:oleObj name="" r:id="rId1" imgW="8001000" imgH="5080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" y="3068638"/>
                        <a:ext cx="8497888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对象 211975"/>
          <p:cNvGraphicFramePr/>
          <p:nvPr/>
        </p:nvGraphicFramePr>
        <p:xfrm>
          <a:off x="479425" y="981075"/>
          <a:ext cx="4237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3679825" imgH="405765" progId="Equation.DSMT4">
                  <p:embed/>
                </p:oleObj>
              </mc:Choice>
              <mc:Fallback>
                <p:oleObj name="" r:id="rId3" imgW="3679825" imgH="4057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" y="981075"/>
                        <a:ext cx="42370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7" name="文本框 211976"/>
          <p:cNvSpPr txBox="1"/>
          <p:nvPr/>
        </p:nvSpPr>
        <p:spPr>
          <a:xfrm>
            <a:off x="250825" y="4875213"/>
            <a:ext cx="1443038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讨论：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11978" name="文本框 211977"/>
          <p:cNvSpPr txBox="1"/>
          <p:nvPr/>
        </p:nvSpPr>
        <p:spPr>
          <a:xfrm>
            <a:off x="320675" y="5516563"/>
            <a:ext cx="8499475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如果一个系统在某个惯性系中机械能守恒，那么在另一个惯性系中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是否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机械能也一定守恒？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  <p:bldP spid="211972" grpId="0"/>
      <p:bldP spid="211973" grpId="0" build="p"/>
      <p:bldP spid="211974" grpId="0"/>
      <p:bldP spid="211977" grpId="0" build="p"/>
      <p:bldP spid="2119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8" name="矩形 234497"/>
          <p:cNvSpPr/>
          <p:nvPr/>
        </p:nvSpPr>
        <p:spPr>
          <a:xfrm>
            <a:off x="5730875" y="2781300"/>
            <a:ext cx="2879725" cy="2303463"/>
          </a:xfrm>
          <a:prstGeom prst="rect">
            <a:avLst/>
          </a:prstGeom>
          <a:solidFill>
            <a:srgbClr val="0066CC"/>
          </a:solidFill>
          <a:ln w="9525">
            <a:noFill/>
          </a:ln>
        </p:spPr>
        <p:txBody>
          <a:bodyPr anchor="ctr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4499" name="任意多边形 234498"/>
          <p:cNvSpPr>
            <a:spLocks noChangeAspect="1"/>
          </p:cNvSpPr>
          <p:nvPr/>
        </p:nvSpPr>
        <p:spPr>
          <a:xfrm>
            <a:off x="6053138" y="3119438"/>
            <a:ext cx="2317750" cy="1169987"/>
          </a:xfrm>
          <a:custGeom>
            <a:avLst/>
            <a:gdLst>
              <a:gd name="txL" fmla="*/ 0 w 43197"/>
              <a:gd name="txT" fmla="*/ 0 h 21636"/>
              <a:gd name="txR" fmla="*/ 43197 w 43197"/>
              <a:gd name="txB" fmla="*/ 21636 h 21636"/>
            </a:gdLst>
            <a:ahLst/>
            <a:cxnLst>
              <a:cxn ang="0">
                <a:pos x="43196" y="0"/>
              </a:cxn>
              <a:cxn ang="180">
                <a:pos x="0" y="384"/>
              </a:cxn>
              <a:cxn ang="0">
                <a:pos x="21597" y="36"/>
              </a:cxn>
            </a:cxnLst>
            <a:rect l="txL" t="txT" r="txR" b="txB"/>
            <a:pathLst>
              <a:path w="43197" h="21636" fill="none">
                <a:moveTo>
                  <a:pt x="43196" y="0"/>
                </a:moveTo>
                <a:arcTo wR="21600" hR="21600" stAng="-5730" swAng="10750341"/>
              </a:path>
              <a:path w="43197" h="21636" stroke="0">
                <a:moveTo>
                  <a:pt x="43196" y="0"/>
                </a:moveTo>
                <a:arcTo wR="21600" hR="21600" stAng="-5730" swAng="10750341"/>
                <a:lnTo>
                  <a:pt x="21597" y="36"/>
                </a:lnTo>
                <a:close/>
              </a:path>
            </a:pathLst>
          </a:custGeom>
          <a:noFill/>
          <a:ln w="571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4500" name="文本框 234499"/>
          <p:cNvSpPr txBox="1"/>
          <p:nvPr/>
        </p:nvSpPr>
        <p:spPr>
          <a:xfrm>
            <a:off x="250825" y="233363"/>
            <a:ext cx="8748713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质量为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的小球最初位于半径为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的光滑圆弧面的顶端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点，然后小球沿光滑圆弧面从静止开始下滑。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34501" name="对象 234500"/>
          <p:cNvGraphicFramePr/>
          <p:nvPr/>
        </p:nvGraphicFramePr>
        <p:xfrm>
          <a:off x="395288" y="3122613"/>
          <a:ext cx="46085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" imgW="1955165" imgH="393700" progId="Equation.DSMT4">
                  <p:embed/>
                </p:oleObj>
              </mc:Choice>
              <mc:Fallback>
                <p:oleObj name="" r:id="rId1" imgW="1955165" imgH="3937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122613"/>
                        <a:ext cx="4608512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文本框 234501"/>
          <p:cNvSpPr txBox="1"/>
          <p:nvPr/>
        </p:nvSpPr>
        <p:spPr>
          <a:xfrm>
            <a:off x="250825" y="1314450"/>
            <a:ext cx="8664575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求：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小球在任一位置时的速度和对圆弧面的作用力。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34503" name="文本框 234502"/>
          <p:cNvSpPr txBox="1"/>
          <p:nvPr/>
        </p:nvSpPr>
        <p:spPr>
          <a:xfrm>
            <a:off x="238125" y="1925638"/>
            <a:ext cx="6421438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只有重力作功，系统机械能守恒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234504" name="组合 234503"/>
          <p:cNvGrpSpPr/>
          <p:nvPr/>
        </p:nvGrpSpPr>
        <p:grpSpPr>
          <a:xfrm>
            <a:off x="6484938" y="3163888"/>
            <a:ext cx="747712" cy="906462"/>
            <a:chOff x="1393" y="1360"/>
            <a:chExt cx="471" cy="571"/>
          </a:xfrm>
        </p:grpSpPr>
        <p:sp>
          <p:nvSpPr>
            <p:cNvPr id="234505" name="直接连接符 234504"/>
            <p:cNvSpPr/>
            <p:nvPr/>
          </p:nvSpPr>
          <p:spPr>
            <a:xfrm flipV="1">
              <a:off x="1448" y="1360"/>
              <a:ext cx="416" cy="496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4506" name="任意多边形 234505"/>
            <p:cNvSpPr>
              <a:spLocks noChangeAspect="1"/>
            </p:cNvSpPr>
            <p:nvPr/>
          </p:nvSpPr>
          <p:spPr>
            <a:xfrm>
              <a:off x="1689" y="1375"/>
              <a:ext cx="42" cy="109"/>
            </a:xfrm>
            <a:custGeom>
              <a:avLst/>
              <a:gdLst/>
              <a:ahLst/>
              <a:cxnLst/>
              <a:pathLst>
                <a:path w="56" h="144">
                  <a:moveTo>
                    <a:pt x="8" y="0"/>
                  </a:moveTo>
                  <a:cubicBezTo>
                    <a:pt x="4" y="36"/>
                    <a:pt x="0" y="72"/>
                    <a:pt x="8" y="96"/>
                  </a:cubicBezTo>
                  <a:cubicBezTo>
                    <a:pt x="16" y="120"/>
                    <a:pt x="36" y="132"/>
                    <a:pt x="56" y="144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34507" name="对象 234506"/>
            <p:cNvGraphicFramePr>
              <a:graphicFrameLocks noChangeAspect="1"/>
            </p:cNvGraphicFramePr>
            <p:nvPr/>
          </p:nvGraphicFramePr>
          <p:xfrm>
            <a:off x="1531" y="1425"/>
            <a:ext cx="11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3" imgW="241300" imgH="215900" progId="Equation.3">
                    <p:embed/>
                  </p:oleObj>
                </mc:Choice>
                <mc:Fallback>
                  <p:oleObj name="" r:id="rId3" imgW="241300" imgH="2159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1" y="1425"/>
                          <a:ext cx="115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508" name="椭圆 234507"/>
            <p:cNvSpPr>
              <a:spLocks noChangeAspect="1"/>
            </p:cNvSpPr>
            <p:nvPr/>
          </p:nvSpPr>
          <p:spPr>
            <a:xfrm>
              <a:off x="1393" y="1795"/>
              <a:ext cx="136" cy="13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120000"/>
                </a:lnSpc>
              </a:pPr>
              <a:endParaRPr lang="zh-CN" altLang="en-US" sz="2800" b="1" dirty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  <p:grpSp>
        <p:nvGrpSpPr>
          <p:cNvPr id="234509" name="组合 234508"/>
          <p:cNvGrpSpPr/>
          <p:nvPr/>
        </p:nvGrpSpPr>
        <p:grpSpPr>
          <a:xfrm>
            <a:off x="5724525" y="2814638"/>
            <a:ext cx="1517650" cy="533400"/>
            <a:chOff x="3692" y="1365"/>
            <a:chExt cx="956" cy="336"/>
          </a:xfrm>
        </p:grpSpPr>
        <p:sp>
          <p:nvSpPr>
            <p:cNvPr id="234510" name="直接连接符 234509"/>
            <p:cNvSpPr>
              <a:spLocks noChangeAspect="1"/>
            </p:cNvSpPr>
            <p:nvPr/>
          </p:nvSpPr>
          <p:spPr>
            <a:xfrm>
              <a:off x="3968" y="1584"/>
              <a:ext cx="680" cy="1"/>
            </a:xfrm>
            <a:prstGeom prst="line">
              <a:avLst/>
            </a:prstGeom>
            <a:ln w="19050" cap="flat" cmpd="sng">
              <a:solidFill>
                <a:srgbClr val="FFFF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34511" name="椭圆 234510"/>
            <p:cNvSpPr>
              <a:spLocks noChangeAspect="1"/>
            </p:cNvSpPr>
            <p:nvPr/>
          </p:nvSpPr>
          <p:spPr>
            <a:xfrm>
              <a:off x="3921" y="1547"/>
              <a:ext cx="136" cy="13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120000"/>
                </a:lnSpc>
              </a:pPr>
              <a:endParaRPr lang="zh-CN" altLang="en-US" sz="2800" b="1" dirty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</a:endParaRPr>
            </a:p>
          </p:txBody>
        </p:sp>
        <p:graphicFrame>
          <p:nvGraphicFramePr>
            <p:cNvPr id="234512" name="对象 234511"/>
            <p:cNvGraphicFramePr>
              <a:graphicFrameLocks noChangeAspect="1"/>
            </p:cNvGraphicFramePr>
            <p:nvPr/>
          </p:nvGraphicFramePr>
          <p:xfrm>
            <a:off x="4300" y="1365"/>
            <a:ext cx="11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5" imgW="241300" imgH="266065" progId="Equation.3">
                    <p:embed/>
                  </p:oleObj>
                </mc:Choice>
                <mc:Fallback>
                  <p:oleObj name="" r:id="rId5" imgW="241300" imgH="266065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0" y="1365"/>
                          <a:ext cx="116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13" name="对象 234512"/>
            <p:cNvGraphicFramePr>
              <a:graphicFrameLocks noChangeAspect="1"/>
            </p:cNvGraphicFramePr>
            <p:nvPr/>
          </p:nvGraphicFramePr>
          <p:xfrm>
            <a:off x="3692" y="1573"/>
            <a:ext cx="1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7" imgW="241300" imgH="266065" progId="Equation.3">
                    <p:embed/>
                  </p:oleObj>
                </mc:Choice>
                <mc:Fallback>
                  <p:oleObj name="" r:id="rId7" imgW="241300" imgH="266065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92" y="1573"/>
                          <a:ext cx="1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514" name="椭圆 234513"/>
          <p:cNvSpPr>
            <a:spLocks noChangeAspect="1"/>
          </p:cNvSpPr>
          <p:nvPr/>
        </p:nvSpPr>
        <p:spPr>
          <a:xfrm>
            <a:off x="7202488" y="3127375"/>
            <a:ext cx="53975" cy="539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34515" name="组合 234514"/>
          <p:cNvGrpSpPr/>
          <p:nvPr/>
        </p:nvGrpSpPr>
        <p:grpSpPr>
          <a:xfrm>
            <a:off x="6464300" y="3486150"/>
            <a:ext cx="687388" cy="1530350"/>
            <a:chOff x="4215" y="1717"/>
            <a:chExt cx="433" cy="964"/>
          </a:xfrm>
        </p:grpSpPr>
        <p:sp>
          <p:nvSpPr>
            <p:cNvPr id="234516" name="直接连接符 234515"/>
            <p:cNvSpPr>
              <a:spLocks noChangeAspect="1"/>
            </p:cNvSpPr>
            <p:nvPr/>
          </p:nvSpPr>
          <p:spPr>
            <a:xfrm>
              <a:off x="4268" y="2032"/>
              <a:ext cx="0" cy="475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34517" name="直接连接符 234516"/>
            <p:cNvSpPr>
              <a:spLocks noChangeAspect="1"/>
            </p:cNvSpPr>
            <p:nvPr/>
          </p:nvSpPr>
          <p:spPr>
            <a:xfrm flipV="1">
              <a:off x="4309" y="1717"/>
              <a:ext cx="219" cy="256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34518" name="对象 234517"/>
            <p:cNvGraphicFramePr>
              <a:graphicFrameLocks noChangeAspect="1"/>
            </p:cNvGraphicFramePr>
            <p:nvPr/>
          </p:nvGraphicFramePr>
          <p:xfrm>
            <a:off x="4477" y="1841"/>
            <a:ext cx="17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9" imgW="355600" imgH="393065" progId="Equation.3">
                    <p:embed/>
                  </p:oleObj>
                </mc:Choice>
                <mc:Fallback>
                  <p:oleObj name="" r:id="rId9" imgW="355600" imgH="393065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77" y="1841"/>
                          <a:ext cx="171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19" name="对象 234518"/>
            <p:cNvGraphicFramePr>
              <a:graphicFrameLocks noChangeAspect="1"/>
            </p:cNvGraphicFramePr>
            <p:nvPr/>
          </p:nvGraphicFramePr>
          <p:xfrm>
            <a:off x="4215" y="2529"/>
            <a:ext cx="20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11" imgW="431165" imgH="317500" progId="Equation.3">
                    <p:embed/>
                  </p:oleObj>
                </mc:Choice>
                <mc:Fallback>
                  <p:oleObj name="" r:id="rId11" imgW="431165" imgH="3175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15" y="2529"/>
                          <a:ext cx="20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4520" name="组合 234519"/>
          <p:cNvGrpSpPr/>
          <p:nvPr/>
        </p:nvGrpSpPr>
        <p:grpSpPr>
          <a:xfrm>
            <a:off x="6499225" y="3325813"/>
            <a:ext cx="822325" cy="1430337"/>
            <a:chOff x="4267" y="1867"/>
            <a:chExt cx="518" cy="901"/>
          </a:xfrm>
        </p:grpSpPr>
        <p:sp>
          <p:nvSpPr>
            <p:cNvPr id="234521" name="任意多边形 234520"/>
            <p:cNvSpPr>
              <a:spLocks noChangeAspect="1"/>
            </p:cNvSpPr>
            <p:nvPr/>
          </p:nvSpPr>
          <p:spPr>
            <a:xfrm>
              <a:off x="4307" y="2425"/>
              <a:ext cx="110" cy="43"/>
            </a:xfrm>
            <a:custGeom>
              <a:avLst/>
              <a:gdLst/>
              <a:ahLst/>
              <a:cxnLst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4522" name="直接连接符 234521"/>
            <p:cNvSpPr>
              <a:spLocks noChangeAspect="1"/>
            </p:cNvSpPr>
            <p:nvPr/>
          </p:nvSpPr>
          <p:spPr>
            <a:xfrm>
              <a:off x="4267" y="2326"/>
              <a:ext cx="365" cy="27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34523" name="直接连接符 234522"/>
            <p:cNvSpPr>
              <a:spLocks noChangeAspect="1"/>
            </p:cNvSpPr>
            <p:nvPr/>
          </p:nvSpPr>
          <p:spPr>
            <a:xfrm rot="116436" flipH="1">
              <a:off x="4272" y="1867"/>
              <a:ext cx="354" cy="46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lg"/>
              <a:tailEnd type="none" w="med" len="med"/>
            </a:ln>
          </p:spPr>
        </p:sp>
        <p:graphicFrame>
          <p:nvGraphicFramePr>
            <p:cNvPr id="234524" name="对象 234523"/>
            <p:cNvGraphicFramePr>
              <a:graphicFrameLocks noChangeAspect="1"/>
            </p:cNvGraphicFramePr>
            <p:nvPr/>
          </p:nvGraphicFramePr>
          <p:xfrm>
            <a:off x="4658" y="1876"/>
            <a:ext cx="12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3" imgW="266065" imgH="367665" progId="Equation.3">
                    <p:embed/>
                  </p:oleObj>
                </mc:Choice>
                <mc:Fallback>
                  <p:oleObj name="" r:id="rId13" imgW="266065" imgH="367665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58" y="1876"/>
                          <a:ext cx="127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25" name="对象 234524"/>
            <p:cNvGraphicFramePr>
              <a:graphicFrameLocks noChangeAspect="1"/>
            </p:cNvGraphicFramePr>
            <p:nvPr/>
          </p:nvGraphicFramePr>
          <p:xfrm>
            <a:off x="4676" y="2585"/>
            <a:ext cx="10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15" imgW="228600" imgH="381000" progId="Equation.3">
                    <p:embed/>
                  </p:oleObj>
                </mc:Choice>
                <mc:Fallback>
                  <p:oleObj name="" r:id="rId15" imgW="228600" imgH="38100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76" y="2585"/>
                          <a:ext cx="109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26" name="对象 234525"/>
            <p:cNvGraphicFramePr>
              <a:graphicFrameLocks noChangeAspect="1"/>
            </p:cNvGraphicFramePr>
            <p:nvPr/>
          </p:nvGraphicFramePr>
          <p:xfrm>
            <a:off x="4337" y="2521"/>
            <a:ext cx="116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17" imgW="241300" imgH="215900" progId="Equation.3">
                    <p:embed/>
                  </p:oleObj>
                </mc:Choice>
                <mc:Fallback>
                  <p:oleObj name="" r:id="rId17" imgW="241300" imgH="215900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37" y="2521"/>
                          <a:ext cx="116" cy="1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4527" name="对象 234526"/>
          <p:cNvGraphicFramePr/>
          <p:nvPr/>
        </p:nvGraphicFramePr>
        <p:xfrm>
          <a:off x="468313" y="4214813"/>
          <a:ext cx="2159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9" imgW="1814830" imgH="405765" progId="Equation.3">
                  <p:embed/>
                </p:oleObj>
              </mc:Choice>
              <mc:Fallback>
                <p:oleObj name="" r:id="rId19" imgW="1814830" imgH="405765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313" y="4214813"/>
                        <a:ext cx="215900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28" name="对象 234527"/>
          <p:cNvGraphicFramePr/>
          <p:nvPr/>
        </p:nvGraphicFramePr>
        <p:xfrm>
          <a:off x="395288" y="4554538"/>
          <a:ext cx="5192712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1" imgW="2221230" imgH="812165" progId="Equation.DSMT4">
                  <p:embed/>
                </p:oleObj>
              </mc:Choice>
              <mc:Fallback>
                <p:oleObj name="" r:id="rId21" imgW="2221230" imgH="8121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288" y="4554538"/>
                        <a:ext cx="5192712" cy="189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29" name="文本框 234528"/>
          <p:cNvSpPr txBox="1"/>
          <p:nvPr/>
        </p:nvSpPr>
        <p:spPr>
          <a:xfrm>
            <a:off x="238125" y="2489200"/>
            <a:ext cx="5486400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取凹槽最低点为重力势能零点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34530" name="文本框 234529"/>
          <p:cNvSpPr txBox="1"/>
          <p:nvPr/>
        </p:nvSpPr>
        <p:spPr>
          <a:xfrm>
            <a:off x="5616575" y="5229225"/>
            <a:ext cx="3348038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方正楷体_GB2312" panose="02000000000000000000" charset="-122"/>
              </a:rPr>
              <a:t>思考</a:t>
            </a:r>
            <a:r>
              <a:rPr lang="zh-CN" altLang="en-US" sz="2400" dirty="0">
                <a:latin typeface="Arial" panose="020B0604020202020204" pitchFamily="34" charset="0"/>
                <a:ea typeface="方正楷体_GB2312" panose="02000000000000000000" charset="-122"/>
              </a:rPr>
              <a:t>：若圆弧形凹槽可在光滑水平上滑动，机械能还是否守恒？</a:t>
            </a:r>
            <a:endParaRPr lang="zh-CN" altLang="en-US" sz="2400" dirty="0">
              <a:latin typeface="Arial" panose="020B0604020202020204" pitchFamily="34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  <p:bldP spid="234529" grpId="0"/>
      <p:bldP spid="2345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文本框 258049"/>
          <p:cNvSpPr txBox="1"/>
          <p:nvPr/>
        </p:nvSpPr>
        <p:spPr>
          <a:xfrm>
            <a:off x="179388" y="115888"/>
            <a:ext cx="8686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有一轻弹簧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其一端系在铅直放置的圆环的顶点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P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另一端系一质量为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m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的小球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小球穿过圆环并在圆环上运动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不计摩擦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) .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开始小球静止于点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弹簧处于自然状态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其长度为圆环半径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R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;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当小球运动到圆环的底端点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时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小球对圆环没有压力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.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求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弹簧的劲度系数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.</a:t>
            </a:r>
            <a:endParaRPr lang="en-US" altLang="zh-CN" sz="2800" b="1">
              <a:solidFill>
                <a:srgbClr val="1C1C1C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58051" name="文本框 258050"/>
          <p:cNvSpPr txBox="1"/>
          <p:nvPr/>
        </p:nvSpPr>
        <p:spPr>
          <a:xfrm>
            <a:off x="179388" y="2349500"/>
            <a:ext cx="5832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以弹簧、小球和地球为一系统，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258052" name="组合 258051"/>
          <p:cNvGrpSpPr/>
          <p:nvPr/>
        </p:nvGrpSpPr>
        <p:grpSpPr>
          <a:xfrm>
            <a:off x="5724525" y="2222500"/>
            <a:ext cx="3089275" cy="3505200"/>
            <a:chOff x="3718" y="1480"/>
            <a:chExt cx="1946" cy="2208"/>
          </a:xfrm>
        </p:grpSpPr>
        <p:grpSp>
          <p:nvGrpSpPr>
            <p:cNvPr id="258053" name="组合 258052"/>
            <p:cNvGrpSpPr/>
            <p:nvPr/>
          </p:nvGrpSpPr>
          <p:grpSpPr>
            <a:xfrm>
              <a:off x="3718" y="1480"/>
              <a:ext cx="1722" cy="2208"/>
              <a:chOff x="3381" y="1920"/>
              <a:chExt cx="1722" cy="2208"/>
            </a:xfrm>
          </p:grpSpPr>
          <p:sp>
            <p:nvSpPr>
              <p:cNvPr id="258054" name="直接连接符 258053"/>
              <p:cNvSpPr/>
              <p:nvPr/>
            </p:nvSpPr>
            <p:spPr>
              <a:xfrm flipH="1">
                <a:off x="4441" y="2847"/>
                <a:ext cx="618" cy="0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58055" name="任意多边形 258054"/>
              <p:cNvSpPr/>
              <p:nvPr/>
            </p:nvSpPr>
            <p:spPr>
              <a:xfrm>
                <a:off x="3381" y="2185"/>
                <a:ext cx="1722" cy="1722"/>
              </a:xfrm>
              <a:custGeom>
                <a:avLst/>
                <a:gdLst>
                  <a:gd name="txL" fmla="*/ 3163 w 21600"/>
                  <a:gd name="txT" fmla="*/ 3163 h 21600"/>
                  <a:gd name="txR" fmla="*/ 18437 w 21600"/>
                  <a:gd name="txB" fmla="*/ 18437 h 21600"/>
                </a:gdLst>
                <a:ahLst/>
                <a:cxnLst>
                  <a:cxn ang="270">
                    <a:pos x="10800" y="0"/>
                  </a:cxn>
                  <a:cxn ang="270">
                    <a:pos x="3163" y="3163"/>
                  </a:cxn>
                  <a:cxn ang="180">
                    <a:pos x="0" y="10800"/>
                  </a:cxn>
                  <a:cxn ang="90">
                    <a:pos x="3163" y="18437"/>
                  </a:cxn>
                  <a:cxn ang="90">
                    <a:pos x="10800" y="21600"/>
                  </a:cxn>
                  <a:cxn ang="90">
                    <a:pos x="18437" y="18437"/>
                  </a:cxn>
                  <a:cxn ang="0">
                    <a:pos x="21600" y="10800"/>
                  </a:cxn>
                  <a:cxn ang="270">
                    <a:pos x="18437" y="3163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arcTo wR="10800" hR="10800" stAng="10800000" swAng="5400000"/>
                    <a:arcTo wR="10800" hR="10800" stAng="-5400000" swAng="5400000"/>
                    <a:arcTo wR="10800" hR="10800" stAng="0" swAng="5400000"/>
                    <a:arcTo wR="10800" hR="10800" stAng="5400000" swAng="5400000"/>
                    <a:close/>
                    <a:moveTo>
                      <a:pt x="588" y="10800"/>
                    </a:moveTo>
                    <a:arcTo wR="10212" hR="10212" stAng="10800000" swAng="-5400000"/>
                    <a:arcTo wR="10212" hR="10212" stAng="5400000" swAng="-5400000"/>
                    <a:arcTo wR="10212" hR="10212" stAng="0" swAng="-5400000"/>
                    <a:arcTo wR="10212" hR="10212" stAng="-5400000" swAng="-5400000"/>
                    <a:close/>
                  </a:path>
                </a:pathLst>
              </a:custGeom>
              <a:solidFill>
                <a:srgbClr val="3399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8056" name="对象 258055"/>
              <p:cNvGraphicFramePr/>
              <p:nvPr/>
            </p:nvGraphicFramePr>
            <p:xfrm>
              <a:off x="4352" y="2642"/>
              <a:ext cx="35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1" name="" r:id="rId1" imgW="253365" imgH="177800" progId="Equation.3">
                      <p:embed/>
                    </p:oleObj>
                  </mc:Choice>
                  <mc:Fallback>
                    <p:oleObj name="" r:id="rId1" imgW="253365" imgH="177800" progId="Equation.3">
                      <p:embed/>
                      <p:pic>
                        <p:nvPicPr>
                          <p:cNvPr id="0" name="图片 331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352" y="2642"/>
                            <a:ext cx="35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8057" name="椭圆 258056"/>
              <p:cNvSpPr/>
              <p:nvPr/>
            </p:nvSpPr>
            <p:spPr>
              <a:xfrm>
                <a:off x="4220" y="2141"/>
                <a:ext cx="88" cy="88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058" name="组合 258057"/>
              <p:cNvGrpSpPr/>
              <p:nvPr/>
            </p:nvGrpSpPr>
            <p:grpSpPr>
              <a:xfrm rot="2271646">
                <a:off x="4245" y="2499"/>
                <a:ext cx="819" cy="128"/>
                <a:chOff x="528" y="3305"/>
                <a:chExt cx="2005" cy="302"/>
              </a:xfrm>
            </p:grpSpPr>
            <p:sp>
              <p:nvSpPr>
                <p:cNvPr id="258059" name="直接连接符 258058"/>
                <p:cNvSpPr/>
                <p:nvPr/>
              </p:nvSpPr>
              <p:spPr>
                <a:xfrm rot="-11196302" flipH="1">
                  <a:off x="528" y="3420"/>
                  <a:ext cx="7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58060" name="组合 258059"/>
                <p:cNvGrpSpPr/>
                <p:nvPr/>
              </p:nvGrpSpPr>
              <p:grpSpPr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258061" name="组合 258060"/>
                  <p:cNvGrpSpPr/>
                  <p:nvPr/>
                </p:nvGrpSpPr>
                <p:grpSpPr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062" name="组合 258061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63" name="直接连接符 258062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64" name="直接连接符 258063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65" name="组合 258064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66" name="直接连接符 258065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67" name="直接连接符 258066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68" name="组合 258067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69" name="直接连接符 25806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70" name="直接连接符 25806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071" name="组合 258070"/>
                  <p:cNvGrpSpPr/>
                  <p:nvPr/>
                </p:nvGrpSpPr>
                <p:grpSpPr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072" name="组合 258071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73" name="直接连接符 258072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74" name="直接连接符 258073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75" name="组合 258074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76" name="直接连接符 258075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77" name="直接连接符 258076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78" name="组合 258077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79" name="直接连接符 25807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80" name="直接连接符 25807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081" name="组合 258080"/>
                  <p:cNvGrpSpPr/>
                  <p:nvPr/>
                </p:nvGrpSpPr>
                <p:grpSpPr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082" name="组合 258081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83" name="直接连接符 258082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84" name="直接连接符 258083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85" name="组合 258084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86" name="直接连接符 258085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87" name="直接连接符 258086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88" name="组合 258087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89" name="直接连接符 25808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90" name="直接连接符 25808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091" name="组合 258090"/>
                  <p:cNvGrpSpPr/>
                  <p:nvPr/>
                </p:nvGrpSpPr>
                <p:grpSpPr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092" name="组合 258091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93" name="直接连接符 258092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94" name="直接连接符 258093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95" name="组合 258094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96" name="直接连接符 258095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097" name="直接连接符 258096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098" name="组合 258097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099" name="直接连接符 25809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00" name="直接连接符 25809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101" name="组合 258100"/>
                  <p:cNvGrpSpPr/>
                  <p:nvPr/>
                </p:nvGrpSpPr>
                <p:grpSpPr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02" name="组合 258101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03" name="直接连接符 258102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04" name="直接连接符 258103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05" name="组合 258104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06" name="直接连接符 258105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07" name="直接连接符 258106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08" name="组合 258107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09" name="直接连接符 25810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10" name="直接连接符 25810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sp>
              <p:nvSpPr>
                <p:cNvPr id="258111" name="直接连接符 258110"/>
                <p:cNvSpPr/>
                <p:nvPr/>
              </p:nvSpPr>
              <p:spPr>
                <a:xfrm flipV="1">
                  <a:off x="2427" y="3408"/>
                  <a:ext cx="27" cy="1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112" name="直接连接符 258111"/>
                <p:cNvSpPr/>
                <p:nvPr/>
              </p:nvSpPr>
              <p:spPr>
                <a:xfrm>
                  <a:off x="2454" y="3408"/>
                  <a:ext cx="7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113" name="直接连接符 258112"/>
                <p:cNvSpPr/>
                <p:nvPr/>
              </p:nvSpPr>
              <p:spPr>
                <a:xfrm rot="-1217900" flipV="1">
                  <a:off x="597" y="3408"/>
                  <a:ext cx="27" cy="1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114" name="组合 258113"/>
              <p:cNvGrpSpPr/>
              <p:nvPr/>
            </p:nvGrpSpPr>
            <p:grpSpPr>
              <a:xfrm rot="5393769">
                <a:off x="3470" y="3022"/>
                <a:ext cx="1543" cy="132"/>
                <a:chOff x="528" y="3305"/>
                <a:chExt cx="2005" cy="302"/>
              </a:xfrm>
            </p:grpSpPr>
            <p:sp>
              <p:nvSpPr>
                <p:cNvPr id="258115" name="直接连接符 258114"/>
                <p:cNvSpPr/>
                <p:nvPr/>
              </p:nvSpPr>
              <p:spPr>
                <a:xfrm rot="-11196302" flipH="1">
                  <a:off x="528" y="3420"/>
                  <a:ext cx="7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58116" name="组合 258115"/>
                <p:cNvGrpSpPr/>
                <p:nvPr/>
              </p:nvGrpSpPr>
              <p:grpSpPr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258117" name="组合 258116"/>
                  <p:cNvGrpSpPr/>
                  <p:nvPr/>
                </p:nvGrpSpPr>
                <p:grpSpPr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18" name="组合 258117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19" name="直接连接符 25811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20" name="直接连接符 25811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21" name="组合 258120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22" name="直接连接符 258121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23" name="直接连接符 258122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24" name="组合 258123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25" name="直接连接符 258124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26" name="直接连接符 258125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127" name="组合 258126"/>
                  <p:cNvGrpSpPr/>
                  <p:nvPr/>
                </p:nvGrpSpPr>
                <p:grpSpPr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28" name="组合 258127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29" name="直接连接符 25812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30" name="直接连接符 25812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31" name="组合 258130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32" name="直接连接符 258131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33" name="直接连接符 258132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34" name="组合 258133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35" name="直接连接符 258134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36" name="直接连接符 258135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137" name="组合 258136"/>
                  <p:cNvGrpSpPr/>
                  <p:nvPr/>
                </p:nvGrpSpPr>
                <p:grpSpPr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38" name="组合 258137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39" name="直接连接符 25813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40" name="直接连接符 25813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41" name="组合 258140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42" name="直接连接符 258141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43" name="直接连接符 258142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44" name="组合 258143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45" name="直接连接符 258144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46" name="直接连接符 258145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147" name="组合 258146"/>
                  <p:cNvGrpSpPr/>
                  <p:nvPr/>
                </p:nvGrpSpPr>
                <p:grpSpPr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48" name="组合 258147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49" name="直接连接符 25814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50" name="直接连接符 25814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51" name="组合 258150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52" name="直接连接符 258151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53" name="直接连接符 258152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54" name="组合 258153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55" name="直接连接符 258154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56" name="直接连接符 258155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8157" name="组合 258156"/>
                  <p:cNvGrpSpPr/>
                  <p:nvPr/>
                </p:nvGrpSpPr>
                <p:grpSpPr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258158" name="组合 258157"/>
                    <p:cNvGrpSpPr/>
                    <p:nvPr/>
                  </p:nvGrpSpPr>
                  <p:grpSpPr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59" name="直接连接符 258158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60" name="直接连接符 258159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61" name="组合 258160"/>
                    <p:cNvGrpSpPr/>
                    <p:nvPr/>
                  </p:nvGrpSpPr>
                  <p:grpSpPr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62" name="直接连接符 258161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63" name="直接连接符 258162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58164" name="组合 258163"/>
                    <p:cNvGrpSpPr/>
                    <p:nvPr/>
                  </p:nvGrpSpPr>
                  <p:grpSpPr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258165" name="直接连接符 258164"/>
                      <p:cNvSpPr/>
                      <p:nvPr/>
                    </p:nvSpPr>
                    <p:spPr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166" name="直接连接符 258165"/>
                      <p:cNvSpPr/>
                      <p:nvPr/>
                    </p:nvSpPr>
                    <p:spPr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sp>
              <p:nvSpPr>
                <p:cNvPr id="258167" name="直接连接符 258166"/>
                <p:cNvSpPr/>
                <p:nvPr/>
              </p:nvSpPr>
              <p:spPr>
                <a:xfrm flipV="1">
                  <a:off x="2427" y="3408"/>
                  <a:ext cx="27" cy="1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168" name="直接连接符 258167"/>
                <p:cNvSpPr/>
                <p:nvPr/>
              </p:nvSpPr>
              <p:spPr>
                <a:xfrm>
                  <a:off x="2454" y="3408"/>
                  <a:ext cx="7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169" name="直接连接符 258168"/>
                <p:cNvSpPr/>
                <p:nvPr/>
              </p:nvSpPr>
              <p:spPr>
                <a:xfrm rot="-1217900" flipV="1">
                  <a:off x="597" y="3408"/>
                  <a:ext cx="27" cy="1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58170" name="椭圆 258169"/>
              <p:cNvSpPr/>
              <p:nvPr/>
            </p:nvSpPr>
            <p:spPr>
              <a:xfrm>
                <a:off x="4971" y="2759"/>
                <a:ext cx="132" cy="133"/>
              </a:xfrm>
              <a:prstGeom prst="ellipse">
                <a:avLst/>
              </a:prstGeom>
              <a:solidFill>
                <a:srgbClr val="CC00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71" name="椭圆 258170"/>
              <p:cNvSpPr/>
              <p:nvPr/>
            </p:nvSpPr>
            <p:spPr>
              <a:xfrm>
                <a:off x="4176" y="3819"/>
                <a:ext cx="132" cy="132"/>
              </a:xfrm>
              <a:prstGeom prst="ellipse">
                <a:avLst/>
              </a:prstGeom>
              <a:solidFill>
                <a:srgbClr val="CC00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72" name="直接连接符 258171"/>
              <p:cNvSpPr/>
              <p:nvPr/>
            </p:nvSpPr>
            <p:spPr>
              <a:xfrm flipH="1" flipV="1">
                <a:off x="4264" y="2229"/>
                <a:ext cx="88" cy="8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173" name="直接连接符 258172"/>
              <p:cNvSpPr/>
              <p:nvPr/>
            </p:nvSpPr>
            <p:spPr>
              <a:xfrm flipV="1">
                <a:off x="4264" y="2229"/>
                <a:ext cx="0" cy="13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174" name="任意多边形 258173"/>
              <p:cNvSpPr/>
              <p:nvPr/>
            </p:nvSpPr>
            <p:spPr>
              <a:xfrm>
                <a:off x="4744" y="2715"/>
                <a:ext cx="50" cy="132"/>
              </a:xfrm>
              <a:custGeom>
                <a:avLst/>
                <a:gdLst/>
                <a:ahLst/>
                <a:cxnLst/>
                <a:pathLst>
                  <a:path w="201" h="377">
                    <a:moveTo>
                      <a:pt x="201" y="0"/>
                    </a:moveTo>
                    <a:cubicBezTo>
                      <a:pt x="191" y="5"/>
                      <a:pt x="170" y="2"/>
                      <a:pt x="142" y="20"/>
                    </a:cubicBezTo>
                    <a:cubicBezTo>
                      <a:pt x="114" y="38"/>
                      <a:pt x="57" y="78"/>
                      <a:pt x="34" y="106"/>
                    </a:cubicBezTo>
                    <a:cubicBezTo>
                      <a:pt x="11" y="134"/>
                      <a:pt x="6" y="154"/>
                      <a:pt x="3" y="188"/>
                    </a:cubicBezTo>
                    <a:cubicBezTo>
                      <a:pt x="0" y="222"/>
                      <a:pt x="7" y="277"/>
                      <a:pt x="13" y="308"/>
                    </a:cubicBezTo>
                    <a:cubicBezTo>
                      <a:pt x="19" y="339"/>
                      <a:pt x="36" y="363"/>
                      <a:pt x="42" y="377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75" name="直接连接符 258174"/>
              <p:cNvSpPr/>
              <p:nvPr/>
            </p:nvSpPr>
            <p:spPr>
              <a:xfrm>
                <a:off x="4220" y="2980"/>
                <a:ext cx="0" cy="13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58176" name="对象 258175"/>
              <p:cNvGraphicFramePr/>
              <p:nvPr/>
            </p:nvGraphicFramePr>
            <p:xfrm>
              <a:off x="3980" y="2934"/>
              <a:ext cx="240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" name="" r:id="rId3" imgW="127000" imgH="139700" progId="Equation.3">
                      <p:embed/>
                    </p:oleObj>
                  </mc:Choice>
                  <mc:Fallback>
                    <p:oleObj name="" r:id="rId3" imgW="127000" imgH="139700" progId="Equation.3">
                      <p:embed/>
                      <p:pic>
                        <p:nvPicPr>
                          <p:cNvPr id="0" name="图片 331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80" y="2934"/>
                            <a:ext cx="240" cy="2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177" name="对象 258176"/>
              <p:cNvGraphicFramePr/>
              <p:nvPr/>
            </p:nvGraphicFramePr>
            <p:xfrm>
              <a:off x="3955" y="1920"/>
              <a:ext cx="28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2" name="" r:id="rId5" imgW="152400" imgH="165100" progId="Equation.3">
                      <p:embed/>
                    </p:oleObj>
                  </mc:Choice>
                  <mc:Fallback>
                    <p:oleObj name="" r:id="rId5" imgW="152400" imgH="165100" progId="Equation.3">
                      <p:embed/>
                      <p:pic>
                        <p:nvPicPr>
                          <p:cNvPr id="0" name="图片 331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5" y="1920"/>
                            <a:ext cx="288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178" name="对象 258177"/>
              <p:cNvGraphicFramePr/>
              <p:nvPr/>
            </p:nvGraphicFramePr>
            <p:xfrm>
              <a:off x="3956" y="3839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3" name="" r:id="rId7" imgW="152400" imgH="165100" progId="Equation.3">
                      <p:embed/>
                    </p:oleObj>
                  </mc:Choice>
                  <mc:Fallback>
                    <p:oleObj name="" r:id="rId7" imgW="152400" imgH="165100" progId="Equation.3">
                      <p:embed/>
                      <p:pic>
                        <p:nvPicPr>
                          <p:cNvPr id="0" name="图片 33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956" y="3839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179" name="对象 258178"/>
              <p:cNvGraphicFramePr/>
              <p:nvPr/>
            </p:nvGraphicFramePr>
            <p:xfrm>
              <a:off x="4680" y="2256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" name="" r:id="rId9" imgW="152400" imgH="165100" progId="Equation.3">
                      <p:embed/>
                    </p:oleObj>
                  </mc:Choice>
                  <mc:Fallback>
                    <p:oleObj name="" r:id="rId9" imgW="152400" imgH="165100" progId="Equation.3">
                      <p:embed/>
                      <p:pic>
                        <p:nvPicPr>
                          <p:cNvPr id="0" name="图片 331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80" y="2256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8180" name="对象 258179"/>
            <p:cNvGraphicFramePr/>
            <p:nvPr/>
          </p:nvGraphicFramePr>
          <p:xfrm>
            <a:off x="5398" y="2248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1" imgW="152400" imgH="165100" progId="Equation.3">
                    <p:embed/>
                  </p:oleObj>
                </mc:Choice>
                <mc:Fallback>
                  <p:oleObj name="" r:id="rId11" imgW="152400" imgH="16510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98" y="2248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181" name="组合 258180"/>
          <p:cNvGrpSpPr/>
          <p:nvPr/>
        </p:nvGrpSpPr>
        <p:grpSpPr>
          <a:xfrm>
            <a:off x="250825" y="2924175"/>
            <a:ext cx="5194300" cy="519113"/>
            <a:chOff x="424" y="2217"/>
            <a:chExt cx="3272" cy="327"/>
          </a:xfrm>
        </p:grpSpPr>
        <p:graphicFrame>
          <p:nvGraphicFramePr>
            <p:cNvPr id="258182" name="对象 258181"/>
            <p:cNvGraphicFramePr/>
            <p:nvPr/>
          </p:nvGraphicFramePr>
          <p:xfrm>
            <a:off x="424" y="2234"/>
            <a:ext cx="102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582930" imgH="177800" progId="Equation.3">
                    <p:embed/>
                  </p:oleObj>
                </mc:Choice>
                <mc:Fallback>
                  <p:oleObj name="" r:id="rId13" imgW="582930" imgH="17780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4" y="2234"/>
                          <a:ext cx="1020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183" name="文本框 258182"/>
            <p:cNvSpPr txBox="1"/>
            <p:nvPr/>
          </p:nvSpPr>
          <p:spPr>
            <a:xfrm>
              <a:off x="1536" y="2217"/>
              <a:ext cx="21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只有</a:t>
              </a:r>
              <a:r>
                <a:rPr lang="zh-CN" altLang="en-US" sz="28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保守内力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做功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grpSp>
        <p:nvGrpSpPr>
          <p:cNvPr id="258184" name="组合 258183"/>
          <p:cNvGrpSpPr/>
          <p:nvPr/>
        </p:nvGrpSpPr>
        <p:grpSpPr>
          <a:xfrm>
            <a:off x="250825" y="3552825"/>
            <a:ext cx="4730750" cy="596900"/>
            <a:chOff x="96" y="2544"/>
            <a:chExt cx="2980" cy="376"/>
          </a:xfrm>
        </p:grpSpPr>
        <p:sp>
          <p:nvSpPr>
            <p:cNvPr id="258185" name="文本框 258184"/>
            <p:cNvSpPr txBox="1"/>
            <p:nvPr/>
          </p:nvSpPr>
          <p:spPr>
            <a:xfrm>
              <a:off x="244" y="2545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系统</a:t>
              </a:r>
              <a:r>
                <a:rPr lang="zh-CN" altLang="en-US" sz="28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机械能守恒</a:t>
              </a:r>
              <a:endParaRPr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pSp>
          <p:nvGrpSpPr>
            <p:cNvPr id="258186" name="组合 258185"/>
            <p:cNvGrpSpPr/>
            <p:nvPr/>
          </p:nvGrpSpPr>
          <p:grpSpPr>
            <a:xfrm>
              <a:off x="96" y="2544"/>
              <a:ext cx="2880" cy="376"/>
              <a:chOff x="96" y="2544"/>
              <a:chExt cx="2880" cy="376"/>
            </a:xfrm>
          </p:grpSpPr>
          <p:graphicFrame>
            <p:nvGraphicFramePr>
              <p:cNvPr id="258187" name="对象 258186"/>
              <p:cNvGraphicFramePr/>
              <p:nvPr/>
            </p:nvGraphicFramePr>
            <p:xfrm>
              <a:off x="96" y="2603"/>
              <a:ext cx="244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" name="" r:id="rId15" imgW="139700" imgH="127000" progId="Equation.3">
                      <p:embed/>
                    </p:oleObj>
                  </mc:Choice>
                  <mc:Fallback>
                    <p:oleObj name="" r:id="rId15" imgW="139700" imgH="127000" progId="Equation.3">
                      <p:embed/>
                      <p:pic>
                        <p:nvPicPr>
                          <p:cNvPr id="0" name="图片 331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96" y="2603"/>
                            <a:ext cx="244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188" name="对象 258187"/>
              <p:cNvGraphicFramePr/>
              <p:nvPr/>
            </p:nvGraphicFramePr>
            <p:xfrm>
              <a:off x="2045" y="2544"/>
              <a:ext cx="931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" name="" r:id="rId17" imgW="532765" imgH="215900" progId="Equation.3">
                      <p:embed/>
                    </p:oleObj>
                  </mc:Choice>
                  <mc:Fallback>
                    <p:oleObj name="" r:id="rId17" imgW="532765" imgH="215900" progId="Equation.3">
                      <p:embed/>
                      <p:pic>
                        <p:nvPicPr>
                          <p:cNvPr id="0" name="图片 331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045" y="2544"/>
                            <a:ext cx="931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8189" name="组合 258188"/>
          <p:cNvGrpSpPr/>
          <p:nvPr/>
        </p:nvGrpSpPr>
        <p:grpSpPr>
          <a:xfrm>
            <a:off x="5962650" y="5151438"/>
            <a:ext cx="3006725" cy="515937"/>
            <a:chOff x="3718" y="3696"/>
            <a:chExt cx="1894" cy="325"/>
          </a:xfrm>
        </p:grpSpPr>
        <p:sp>
          <p:nvSpPr>
            <p:cNvPr id="258190" name="直接连接符 258189"/>
            <p:cNvSpPr/>
            <p:nvPr/>
          </p:nvSpPr>
          <p:spPr>
            <a:xfrm>
              <a:off x="3718" y="3840"/>
              <a:ext cx="1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58191" name="对象 258190"/>
            <p:cNvGraphicFramePr/>
            <p:nvPr/>
          </p:nvGraphicFramePr>
          <p:xfrm>
            <a:off x="5040" y="3696"/>
            <a:ext cx="57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9" imgW="838200" imgH="419100" progId="Equation.3">
                    <p:embed/>
                  </p:oleObj>
                </mc:Choice>
                <mc:Fallback>
                  <p:oleObj name="" r:id="rId19" imgW="838200" imgH="4191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40" y="3696"/>
                          <a:ext cx="57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8192" name="文本框 258191"/>
          <p:cNvSpPr txBox="1"/>
          <p:nvPr/>
        </p:nvSpPr>
        <p:spPr>
          <a:xfrm>
            <a:off x="250825" y="4200525"/>
            <a:ext cx="6896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A: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弹性势能零点，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B: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重力势能零点</a:t>
            </a:r>
            <a:endParaRPr lang="zh-CN" altLang="en-US" sz="2800" b="1">
              <a:solidFill>
                <a:srgbClr val="1C1C1C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58193" name="对象 258192"/>
          <p:cNvGraphicFramePr/>
          <p:nvPr/>
        </p:nvGraphicFramePr>
        <p:xfrm>
          <a:off x="395288" y="4719638"/>
          <a:ext cx="50403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1" imgW="2082165" imgH="393700" progId="Equation.3">
                  <p:embed/>
                </p:oleObj>
              </mc:Choice>
              <mc:Fallback>
                <p:oleObj name="" r:id="rId21" imgW="2082165" imgH="3937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288" y="4719638"/>
                        <a:ext cx="5040312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194" name="组合 258193"/>
          <p:cNvGrpSpPr/>
          <p:nvPr/>
        </p:nvGrpSpPr>
        <p:grpSpPr>
          <a:xfrm>
            <a:off x="304800" y="5484813"/>
            <a:ext cx="2947988" cy="1250950"/>
            <a:chOff x="192" y="3339"/>
            <a:chExt cx="1857" cy="788"/>
          </a:xfrm>
        </p:grpSpPr>
        <p:sp>
          <p:nvSpPr>
            <p:cNvPr id="258195" name="文本框 258194"/>
            <p:cNvSpPr txBox="1"/>
            <p:nvPr/>
          </p:nvSpPr>
          <p:spPr>
            <a:xfrm>
              <a:off x="192" y="3594"/>
              <a:ext cx="4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又      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258196" name="对象 258195"/>
            <p:cNvGraphicFramePr/>
            <p:nvPr/>
          </p:nvGraphicFramePr>
          <p:xfrm>
            <a:off x="567" y="3339"/>
            <a:ext cx="1482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23" imgW="1016000" imgH="419100" progId="Equation.3">
                    <p:embed/>
                  </p:oleObj>
                </mc:Choice>
                <mc:Fallback>
                  <p:oleObj name="" r:id="rId23" imgW="1016000" imgH="41910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67" y="3339"/>
                          <a:ext cx="1482" cy="7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197" name="组合 258196"/>
          <p:cNvGrpSpPr/>
          <p:nvPr/>
        </p:nvGrpSpPr>
        <p:grpSpPr>
          <a:xfrm>
            <a:off x="3635375" y="5584825"/>
            <a:ext cx="2590800" cy="1147763"/>
            <a:chOff x="2433" y="3342"/>
            <a:chExt cx="1632" cy="723"/>
          </a:xfrm>
        </p:grpSpPr>
        <p:sp>
          <p:nvSpPr>
            <p:cNvPr id="258198" name="文本框 258197"/>
            <p:cNvSpPr txBox="1"/>
            <p:nvPr/>
          </p:nvSpPr>
          <p:spPr>
            <a:xfrm>
              <a:off x="2433" y="3521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所以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258199" name="对象 258198"/>
            <p:cNvGraphicFramePr/>
            <p:nvPr/>
          </p:nvGraphicFramePr>
          <p:xfrm>
            <a:off x="3152" y="3342"/>
            <a:ext cx="912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25" imgW="584200" imgH="393700" progId="Equation.3">
                    <p:embed/>
                  </p:oleObj>
                </mc:Choice>
                <mc:Fallback>
                  <p:oleObj name="" r:id="rId25" imgW="584200" imgH="39370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52" y="3342"/>
                          <a:ext cx="912" cy="7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/>
      <p:bldP spid="2581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文本框 242689"/>
          <p:cNvSpPr txBox="1"/>
          <p:nvPr/>
        </p:nvSpPr>
        <p:spPr>
          <a:xfrm>
            <a:off x="274638" y="26035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三、能量守恒定律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2691" name="内容占位符 242690"/>
          <p:cNvGraphicFramePr/>
          <p:nvPr>
            <p:ph/>
          </p:nvPr>
        </p:nvGraphicFramePr>
        <p:xfrm>
          <a:off x="2051050" y="960438"/>
          <a:ext cx="30241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" imgW="2651760" imgH="405765" progId="Equation.DSMT4">
                  <p:embed/>
                </p:oleObj>
              </mc:Choice>
              <mc:Fallback>
                <p:oleObj name="" r:id="rId1" imgW="2651760" imgH="405765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960438"/>
                        <a:ext cx="3024188" cy="463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矩形 242691"/>
          <p:cNvSpPr/>
          <p:nvPr/>
        </p:nvSpPr>
        <p:spPr>
          <a:xfrm>
            <a:off x="250825" y="847725"/>
            <a:ext cx="2663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功能原理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2693" name="矩形 242692"/>
          <p:cNvSpPr/>
          <p:nvPr/>
        </p:nvSpPr>
        <p:spPr>
          <a:xfrm>
            <a:off x="250825" y="1485900"/>
            <a:ext cx="88931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非保守内力做功，把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系统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的机械能转换为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系统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其他形式的能量：热能、化学能、电能、生物能、核能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……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2694" name="文本框 242693"/>
          <p:cNvSpPr txBox="1"/>
          <p:nvPr/>
        </p:nvSpPr>
        <p:spPr>
          <a:xfrm>
            <a:off x="323850" y="3294063"/>
            <a:ext cx="8496300" cy="1041400"/>
          </a:xfrm>
          <a:prstGeom prst="rect">
            <a:avLst/>
          </a:prstGeom>
          <a:noFill/>
          <a:ln w="9525" cap="flat" cmpd="sng">
            <a:solidFill>
              <a:srgbClr val="0099FF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  <a:buClr>
                <a:srgbClr val="00CCFF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孤立系统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即不受外界作用的系统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内，能量可由一种形式转换为另一种形式，但系统的总能量保持不变。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2695" name="对象 242694"/>
          <p:cNvGraphicFramePr/>
          <p:nvPr/>
        </p:nvGraphicFramePr>
        <p:xfrm>
          <a:off x="5399088" y="890588"/>
          <a:ext cx="2154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3" imgW="1764030" imgH="405765" progId="Equation.DSMT4">
                  <p:embed/>
                </p:oleObj>
              </mc:Choice>
              <mc:Fallback>
                <p:oleObj name="" r:id="rId3" imgW="1764030" imgH="405765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9088" y="890588"/>
                        <a:ext cx="2154237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6" name="对象 242695"/>
          <p:cNvGraphicFramePr/>
          <p:nvPr/>
        </p:nvGraphicFramePr>
        <p:xfrm>
          <a:off x="330200" y="2574925"/>
          <a:ext cx="131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5" imgW="1078865" imgH="405765" progId="Equation.DSMT4">
                  <p:embed/>
                </p:oleObj>
              </mc:Choice>
              <mc:Fallback>
                <p:oleObj name="" r:id="rId5" imgW="1078865" imgH="405765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200" y="2574925"/>
                        <a:ext cx="13176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7" name="对象 242696"/>
          <p:cNvGraphicFramePr/>
          <p:nvPr/>
        </p:nvGraphicFramePr>
        <p:xfrm>
          <a:off x="1908175" y="2574925"/>
          <a:ext cx="1720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7" imgW="1409065" imgH="393700" progId="Equation.DSMT4">
                  <p:embed/>
                </p:oleObj>
              </mc:Choice>
              <mc:Fallback>
                <p:oleObj name="" r:id="rId7" imgW="1409065" imgH="3937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2574925"/>
                        <a:ext cx="17208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8" name="文本框 242697"/>
          <p:cNvSpPr txBox="1"/>
          <p:nvPr/>
        </p:nvSpPr>
        <p:spPr>
          <a:xfrm>
            <a:off x="3924300" y="2517775"/>
            <a:ext cx="3492500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  <a:buClr>
                <a:srgbClr val="00CCFF"/>
              </a:buClr>
              <a:buFont typeface="Monotype Sorts" pitchFamily="2" charset="2"/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能量守恒定律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2699" name="矩形 242698"/>
          <p:cNvSpPr/>
          <p:nvPr/>
        </p:nvSpPr>
        <p:spPr>
          <a:xfrm>
            <a:off x="250825" y="4519613"/>
            <a:ext cx="88265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能量守恒定律是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19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世纪，经过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J.M.Meyer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，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D.Joule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和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H.Von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Helmholtz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等人的努力建立起来的。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2700" name="矩形 242699"/>
          <p:cNvSpPr/>
          <p:nvPr/>
        </p:nvSpPr>
        <p:spPr>
          <a:xfrm>
            <a:off x="250825" y="5527675"/>
            <a:ext cx="82089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19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世纪的三个最伟大的科学发现把能量守恒定律、生物进化论、细胞的发现。               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——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Engels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3" grpId="0"/>
      <p:bldP spid="242694" grpId="0" animBg="1"/>
      <p:bldP spid="242698" grpId="0"/>
      <p:bldP spid="242699" grpId="0"/>
      <p:bldP spid="2427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矩形 243713"/>
          <p:cNvSpPr/>
          <p:nvPr/>
        </p:nvSpPr>
        <p:spPr>
          <a:xfrm>
            <a:off x="107950" y="188913"/>
            <a:ext cx="8785225" cy="6453187"/>
          </a:xfrm>
          <a:prstGeom prst="rect">
            <a:avLst/>
          </a:prstGeom>
          <a:noFill/>
          <a:ln w="9525">
            <a:noFill/>
          </a:ln>
        </p:spPr>
        <p:txBody>
          <a:bodyPr lIns="228528" bIns="0" anchor="ctr">
            <a:spAutoFit/>
          </a:bodyPr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Arial" panose="020B0604020202020204" pitchFamily="34" charset="0"/>
                <a:ea typeface="方正楷体_GB2312" panose="02000000000000000000" charset="-122"/>
              </a:rPr>
              <a:t>能量守恒定律是自然界的基本定律之一，是物理学中最具普遍性的定律之一。</a:t>
            </a:r>
            <a:endParaRPr lang="zh-CN" altLang="en-US" sz="2800" b="1" dirty="0">
              <a:latin typeface="Arial" panose="020B0604020202020204" pitchFamily="34" charset="0"/>
              <a:ea typeface="方正楷体_GB2312" panose="02000000000000000000" charset="-122"/>
            </a:endParaRPr>
          </a:p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Arial" panose="020B0604020202020204" pitchFamily="34" charset="0"/>
                <a:ea typeface="方正楷体_GB2312" panose="02000000000000000000" charset="-122"/>
              </a:rPr>
              <a:t>其意义远远超出了机械能守恒定律的范围，机械能守恒定律只是能量守恒定律在机械运动范围内的体现。</a:t>
            </a:r>
            <a:endParaRPr lang="zh-CN" altLang="en-US" sz="2800" b="1" dirty="0">
              <a:latin typeface="Arial" panose="020B0604020202020204" pitchFamily="34" charset="0"/>
              <a:ea typeface="方正楷体_GB2312" panose="02000000000000000000" charset="-122"/>
            </a:endParaRPr>
          </a:p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Arial" panose="020B0604020202020204" pitchFamily="34" charset="0"/>
                <a:ea typeface="方正楷体_GB2312" panose="02000000000000000000" charset="-122"/>
              </a:rPr>
              <a:t>可以适用于任何变化过程，不论是机械的、热的、电磁的、原子和原子核内的，以及化学的、生物的等等。</a:t>
            </a:r>
            <a:endParaRPr lang="zh-CN" altLang="en-US" sz="2800" b="1" dirty="0">
              <a:latin typeface="Arial" panose="020B0604020202020204" pitchFamily="34" charset="0"/>
              <a:ea typeface="方正楷体_GB2312" panose="02000000000000000000" charset="-122"/>
            </a:endParaRPr>
          </a:p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能量是各种运动的一般量度。能量守恒定律所阐明的实质就是各种物质的运动的相互转换。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自然界一切已经实现的过程无一例外遵守能量守恒定律。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 marL="457200" indent="-457200" defTabSz="9144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凡是违反能量守恒定律的过程都是不可能实现的，如“永动机”。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文本框 246785"/>
          <p:cNvSpPr txBox="1"/>
          <p:nvPr/>
        </p:nvSpPr>
        <p:spPr>
          <a:xfrm>
            <a:off x="323850" y="958850"/>
            <a:ext cx="842486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功、功率、功的计算：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直角坐标系、自然坐标系、极坐标系，有心力的功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6787" name="文本框 246786"/>
          <p:cNvSpPr txBox="1"/>
          <p:nvPr/>
        </p:nvSpPr>
        <p:spPr>
          <a:xfrm>
            <a:off x="395288" y="4341813"/>
            <a:ext cx="7489825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一对力的功的和      与参考系选择无关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6788" name="文本框 246787"/>
          <p:cNvSpPr txBox="1"/>
          <p:nvPr/>
        </p:nvSpPr>
        <p:spPr>
          <a:xfrm>
            <a:off x="395288" y="2309813"/>
            <a:ext cx="45513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质点的动能定理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6789" name="对象 246788"/>
          <p:cNvGraphicFramePr/>
          <p:nvPr/>
        </p:nvGraphicFramePr>
        <p:xfrm>
          <a:off x="3275013" y="2109788"/>
          <a:ext cx="3200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" imgW="1256030" imgH="405765" progId="Equation.3">
                  <p:embed/>
                </p:oleObj>
              </mc:Choice>
              <mc:Fallback>
                <p:oleObj name="" r:id="rId1" imgW="1256030" imgH="405765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5013" y="2109788"/>
                        <a:ext cx="3200400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文本框 246789"/>
          <p:cNvSpPr txBox="1"/>
          <p:nvPr/>
        </p:nvSpPr>
        <p:spPr>
          <a:xfrm>
            <a:off x="395288" y="3406775"/>
            <a:ext cx="3938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质点系的动能定理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6791" name="对象 246790"/>
          <p:cNvGraphicFramePr/>
          <p:nvPr/>
        </p:nvGraphicFramePr>
        <p:xfrm>
          <a:off x="3708400" y="3238500"/>
          <a:ext cx="43195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3" imgW="2056765" imgH="431800" progId="Equation.DSMT4">
                  <p:embed/>
                </p:oleObj>
              </mc:Choice>
              <mc:Fallback>
                <p:oleObj name="" r:id="rId3" imgW="2056765" imgH="4318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3238500"/>
                        <a:ext cx="4319588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2" name="文本框 246791"/>
          <p:cNvSpPr txBox="1"/>
          <p:nvPr/>
        </p:nvSpPr>
        <p:spPr>
          <a:xfrm>
            <a:off x="395288" y="5054600"/>
            <a:ext cx="5832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保守力的功： 作功与路径无关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6793" name="对象 246792"/>
          <p:cNvGraphicFramePr/>
          <p:nvPr/>
        </p:nvGraphicFramePr>
        <p:xfrm>
          <a:off x="2843213" y="5637213"/>
          <a:ext cx="2819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5" imgW="1040765" imgH="381000" progId="Equation.DSMT4">
                  <p:embed/>
                </p:oleObj>
              </mc:Choice>
              <mc:Fallback>
                <p:oleObj name="" r:id="rId5" imgW="1040765" imgH="3810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5637213"/>
                        <a:ext cx="28194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4" name="文本框 246793"/>
          <p:cNvSpPr txBox="1"/>
          <p:nvPr/>
        </p:nvSpPr>
        <p:spPr>
          <a:xfrm>
            <a:off x="2987675" y="280988"/>
            <a:ext cx="27844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ctr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Monotype Sorts" pitchFamily="2" charset="2"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本章小结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文本框 247809"/>
          <p:cNvSpPr txBox="1"/>
          <p:nvPr/>
        </p:nvSpPr>
        <p:spPr>
          <a:xfrm>
            <a:off x="541338" y="36671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势能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7811" name="对象 247810"/>
          <p:cNvGraphicFramePr/>
          <p:nvPr/>
        </p:nvGraphicFramePr>
        <p:xfrm>
          <a:off x="2417763" y="1109663"/>
          <a:ext cx="15779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673100" imgH="241300" progId="Equation.3">
                  <p:embed/>
                </p:oleObj>
              </mc:Choice>
              <mc:Fallback>
                <p:oleObj name="" r:id="rId1" imgW="673100" imgH="2413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7763" y="1109663"/>
                        <a:ext cx="1577975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对象 247811"/>
          <p:cNvGraphicFramePr/>
          <p:nvPr/>
        </p:nvGraphicFramePr>
        <p:xfrm>
          <a:off x="2378075" y="1722438"/>
          <a:ext cx="21320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913765" imgH="405765" progId="Equation.3">
                  <p:embed/>
                </p:oleObj>
              </mc:Choice>
              <mc:Fallback>
                <p:oleObj name="" r:id="rId3" imgW="913765" imgH="4057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8075" y="1722438"/>
                        <a:ext cx="2132013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对象 247812"/>
          <p:cNvGraphicFramePr/>
          <p:nvPr/>
        </p:nvGraphicFramePr>
        <p:xfrm>
          <a:off x="2444750" y="2486025"/>
          <a:ext cx="1768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5" imgW="1307465" imgH="723900" progId="Equation.DSMT4">
                  <p:embed/>
                </p:oleObj>
              </mc:Choice>
              <mc:Fallback>
                <p:oleObj name="" r:id="rId5" imgW="1307465" imgH="723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4750" y="2486025"/>
                        <a:ext cx="176847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4" name="文本框 247813"/>
          <p:cNvSpPr txBox="1"/>
          <p:nvPr/>
        </p:nvSpPr>
        <p:spPr>
          <a:xfrm>
            <a:off x="684213" y="1087438"/>
            <a:ext cx="1871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重力势能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7815" name="文本框 247814"/>
          <p:cNvSpPr txBox="1"/>
          <p:nvPr/>
        </p:nvSpPr>
        <p:spPr>
          <a:xfrm>
            <a:off x="684213" y="1839913"/>
            <a:ext cx="1871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引力势能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7816" name="文本框 247815"/>
          <p:cNvSpPr txBox="1"/>
          <p:nvPr/>
        </p:nvSpPr>
        <p:spPr>
          <a:xfrm>
            <a:off x="696913" y="2600325"/>
            <a:ext cx="1871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弹性势能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7817" name="文本框 247816"/>
          <p:cNvSpPr txBox="1"/>
          <p:nvPr/>
        </p:nvSpPr>
        <p:spPr>
          <a:xfrm>
            <a:off x="468313" y="3494088"/>
            <a:ext cx="6480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保守力与势能的关系：势能的梯度 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7818" name="对象 247817"/>
          <p:cNvGraphicFramePr/>
          <p:nvPr/>
        </p:nvGraphicFramePr>
        <p:xfrm>
          <a:off x="6410325" y="3565525"/>
          <a:ext cx="17875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7" imgW="1320165" imgH="444500" progId="Equation.DSMT4">
                  <p:embed/>
                </p:oleObj>
              </mc:Choice>
              <mc:Fallback>
                <p:oleObj name="" r:id="rId7" imgW="1320165" imgH="4445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0325" y="3565525"/>
                        <a:ext cx="178752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9" name="文本框 247818"/>
          <p:cNvSpPr txBox="1"/>
          <p:nvPr/>
        </p:nvSpPr>
        <p:spPr>
          <a:xfrm>
            <a:off x="5364163" y="1365250"/>
            <a:ext cx="2376487" cy="154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势能零点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势能曲线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稳定平衡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247820" name="文本框 247819"/>
          <p:cNvSpPr txBox="1"/>
          <p:nvPr/>
        </p:nvSpPr>
        <p:spPr>
          <a:xfrm>
            <a:off x="466725" y="4205288"/>
            <a:ext cx="3600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质点系的功能原理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7821" name="对象 247820"/>
          <p:cNvGraphicFramePr/>
          <p:nvPr/>
        </p:nvGraphicFramePr>
        <p:xfrm>
          <a:off x="3829050" y="4276725"/>
          <a:ext cx="39560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9" imgW="3007360" imgH="405765" progId="Equation.DSMT4">
                  <p:embed/>
                </p:oleObj>
              </mc:Choice>
              <mc:Fallback>
                <p:oleObj name="" r:id="rId9" imgW="3007360" imgH="405765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9050" y="4276725"/>
                        <a:ext cx="395605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2" name="文本框 247821"/>
          <p:cNvSpPr txBox="1"/>
          <p:nvPr/>
        </p:nvSpPr>
        <p:spPr>
          <a:xfrm>
            <a:off x="468313" y="5127625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机械能守恒定律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7823" name="对象 247822"/>
          <p:cNvGraphicFramePr/>
          <p:nvPr/>
        </p:nvGraphicFramePr>
        <p:xfrm>
          <a:off x="3617913" y="4997450"/>
          <a:ext cx="4267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2120265" imgH="431800" progId="Equation.DSMT4">
                  <p:embed/>
                </p:oleObj>
              </mc:Choice>
              <mc:Fallback>
                <p:oleObj name="" r:id="rId11" imgW="2120265" imgH="4318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913" y="4997450"/>
                        <a:ext cx="426720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4" name="文本框 247823"/>
          <p:cNvSpPr txBox="1"/>
          <p:nvPr/>
        </p:nvSpPr>
        <p:spPr>
          <a:xfrm>
            <a:off x="468313" y="5934075"/>
            <a:ext cx="3743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能量守恒定律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247825" name="内容占位符 247824"/>
          <p:cNvGraphicFramePr/>
          <p:nvPr>
            <p:ph/>
          </p:nvPr>
        </p:nvGraphicFramePr>
        <p:xfrm>
          <a:off x="1908175" y="439738"/>
          <a:ext cx="23034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3" imgW="1841500" imgH="419100" progId="Equation.DSMT4">
                  <p:embed/>
                </p:oleObj>
              </mc:Choice>
              <mc:Fallback>
                <p:oleObj name="" r:id="rId13" imgW="1841500" imgH="4191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8175" y="439738"/>
                        <a:ext cx="2303463" cy="5254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文本框 162817"/>
          <p:cNvSpPr txBox="1"/>
          <p:nvPr/>
        </p:nvSpPr>
        <p:spPr>
          <a:xfrm>
            <a:off x="5003800" y="2205038"/>
            <a:ext cx="1295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或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2819" name="文本框 162818"/>
          <p:cNvSpPr txBox="1"/>
          <p:nvPr/>
        </p:nvSpPr>
        <p:spPr>
          <a:xfrm>
            <a:off x="311150" y="3860800"/>
            <a:ext cx="39004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342900" indent="-342900" eaLnBrk="0" hangingPunct="0">
              <a:buClr>
                <a:srgbClr val="FF9900"/>
              </a:buClr>
              <a:buSzPct val="80000"/>
              <a:buFont typeface="Monotype Sorts" pitchFamily="2" charset="2"/>
            </a:pP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由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点移动到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点，总功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2820" name="对象 162819"/>
          <p:cNvGraphicFramePr/>
          <p:nvPr/>
        </p:nvGraphicFramePr>
        <p:xfrm>
          <a:off x="538163" y="2238375"/>
          <a:ext cx="1944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163" y="2238375"/>
                        <a:ext cx="19446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对象 162820"/>
          <p:cNvGraphicFramePr/>
          <p:nvPr/>
        </p:nvGraphicFramePr>
        <p:xfrm>
          <a:off x="2554288" y="2266950"/>
          <a:ext cx="2016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484630" imgH="405765" progId="Equation.DSMT4">
                  <p:embed/>
                </p:oleObj>
              </mc:Choice>
              <mc:Fallback>
                <p:oleObj name="" r:id="rId3" imgW="1484630" imgH="4057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288" y="2266950"/>
                        <a:ext cx="20161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对象 162821"/>
          <p:cNvGraphicFramePr/>
          <p:nvPr/>
        </p:nvGraphicFramePr>
        <p:xfrm>
          <a:off x="5724525" y="2278063"/>
          <a:ext cx="2520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963295" imgH="177800" progId="Equation.DSMT4">
                  <p:embed/>
                </p:oleObj>
              </mc:Choice>
              <mc:Fallback>
                <p:oleObj name="" r:id="rId5" imgW="963295" imgH="177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25" y="2278063"/>
                        <a:ext cx="25209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对象 162822"/>
          <p:cNvGraphicFramePr/>
          <p:nvPr/>
        </p:nvGraphicFramePr>
        <p:xfrm>
          <a:off x="682625" y="4524375"/>
          <a:ext cx="17287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711200" imgH="330200" progId="Equation.DSMT4">
                  <p:embed/>
                </p:oleObj>
              </mc:Choice>
              <mc:Fallback>
                <p:oleObj name="" r:id="rId7" imgW="711200" imgH="330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625" y="4524375"/>
                        <a:ext cx="1728788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24" name="组合 162823"/>
          <p:cNvGrpSpPr/>
          <p:nvPr/>
        </p:nvGrpSpPr>
        <p:grpSpPr>
          <a:xfrm>
            <a:off x="5148263" y="3140075"/>
            <a:ext cx="3313112" cy="2952750"/>
            <a:chOff x="3560" y="1207"/>
            <a:chExt cx="2087" cy="1860"/>
          </a:xfrm>
        </p:grpSpPr>
        <p:sp>
          <p:nvSpPr>
            <p:cNvPr id="162825" name="矩形 162824"/>
            <p:cNvSpPr/>
            <p:nvPr/>
          </p:nvSpPr>
          <p:spPr>
            <a:xfrm>
              <a:off x="3560" y="1207"/>
              <a:ext cx="2087" cy="186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2826" name="任意多边形 162825"/>
            <p:cNvSpPr/>
            <p:nvPr/>
          </p:nvSpPr>
          <p:spPr>
            <a:xfrm flipH="1">
              <a:off x="3888" y="1424"/>
              <a:ext cx="1600" cy="117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2827" name="组合 162826"/>
            <p:cNvGrpSpPr>
              <a:grpSpLocks noChangeAspect="1"/>
            </p:cNvGrpSpPr>
            <p:nvPr/>
          </p:nvGrpSpPr>
          <p:grpSpPr>
            <a:xfrm>
              <a:off x="4778" y="1468"/>
              <a:ext cx="471" cy="1350"/>
              <a:chOff x="3563" y="1252"/>
              <a:chExt cx="668" cy="1919"/>
            </a:xfrm>
          </p:grpSpPr>
          <p:sp>
            <p:nvSpPr>
              <p:cNvPr id="162828" name="直接连接符 162827"/>
              <p:cNvSpPr>
                <a:spLocks noChangeAspect="1"/>
              </p:cNvSpPr>
              <p:nvPr/>
            </p:nvSpPr>
            <p:spPr>
              <a:xfrm flipH="1">
                <a:off x="3563" y="1252"/>
                <a:ext cx="668" cy="1919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triangle" w="med" len="lg"/>
                <a:tailEnd type="none" w="sm" len="sm"/>
              </a:ln>
            </p:spPr>
          </p:sp>
          <p:graphicFrame>
            <p:nvGraphicFramePr>
              <p:cNvPr id="162829" name="对象 162828"/>
              <p:cNvGraphicFramePr>
                <a:graphicFrameLocks noChangeAspect="1"/>
              </p:cNvGraphicFramePr>
              <p:nvPr/>
            </p:nvGraphicFramePr>
            <p:xfrm>
              <a:off x="4018" y="1956"/>
              <a:ext cx="181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9" imgW="254000" imgH="456565" progId="Equation.3">
                      <p:embed/>
                    </p:oleObj>
                  </mc:Choice>
                  <mc:Fallback>
                    <p:oleObj name="" r:id="rId9" imgW="254000" imgH="456565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018" y="1956"/>
                            <a:ext cx="181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2830" name="组合 162829"/>
            <p:cNvGrpSpPr>
              <a:grpSpLocks noChangeAspect="1"/>
            </p:cNvGrpSpPr>
            <p:nvPr/>
          </p:nvGrpSpPr>
          <p:grpSpPr>
            <a:xfrm>
              <a:off x="4503" y="1627"/>
              <a:ext cx="155" cy="146"/>
              <a:chOff x="3223" y="1576"/>
              <a:chExt cx="221" cy="208"/>
            </a:xfrm>
          </p:grpSpPr>
          <p:sp>
            <p:nvSpPr>
              <p:cNvPr id="162831" name="任意多边形 162830"/>
              <p:cNvSpPr>
                <a:spLocks noChangeAspect="1"/>
              </p:cNvSpPr>
              <p:nvPr/>
            </p:nvSpPr>
            <p:spPr>
              <a:xfrm>
                <a:off x="3223" y="1685"/>
                <a:ext cx="51" cy="8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62832" name="对象 162831"/>
              <p:cNvGraphicFramePr>
                <a:graphicFrameLocks noChangeAspect="1"/>
              </p:cNvGraphicFramePr>
              <p:nvPr/>
            </p:nvGraphicFramePr>
            <p:xfrm>
              <a:off x="3292" y="1576"/>
              <a:ext cx="15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1" imgW="241300" imgH="330200" progId="Equation.3">
                      <p:embed/>
                    </p:oleObj>
                  </mc:Choice>
                  <mc:Fallback>
                    <p:oleObj name="" r:id="rId11" imgW="241300" imgH="3302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292" y="1576"/>
                            <a:ext cx="15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2833" name="组合 162832"/>
            <p:cNvGrpSpPr>
              <a:grpSpLocks noChangeAspect="1"/>
            </p:cNvGrpSpPr>
            <p:nvPr/>
          </p:nvGrpSpPr>
          <p:grpSpPr>
            <a:xfrm>
              <a:off x="3872" y="2087"/>
              <a:ext cx="107" cy="191"/>
              <a:chOff x="2276" y="2132"/>
              <a:chExt cx="152" cy="272"/>
            </a:xfrm>
          </p:grpSpPr>
          <p:sp>
            <p:nvSpPr>
              <p:cNvPr id="162834" name="椭圆 162833"/>
              <p:cNvSpPr>
                <a:spLocks noChangeAspect="1"/>
              </p:cNvSpPr>
              <p:nvPr/>
            </p:nvSpPr>
            <p:spPr>
              <a:xfrm>
                <a:off x="2363" y="2337"/>
                <a:ext cx="63" cy="67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62835" name="对象 162834"/>
              <p:cNvGraphicFramePr>
                <a:graphicFrameLocks noChangeAspect="1"/>
              </p:cNvGraphicFramePr>
              <p:nvPr/>
            </p:nvGraphicFramePr>
            <p:xfrm>
              <a:off x="2276" y="2132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3" imgW="241300" imgH="241300" progId="Equation.3">
                      <p:embed/>
                    </p:oleObj>
                  </mc:Choice>
                  <mc:Fallback>
                    <p:oleObj name="" r:id="rId13" imgW="241300" imgH="2413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276" y="2132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2836" name="组合 162835"/>
            <p:cNvGrpSpPr>
              <a:grpSpLocks noChangeAspect="1"/>
            </p:cNvGrpSpPr>
            <p:nvPr/>
          </p:nvGrpSpPr>
          <p:grpSpPr>
            <a:xfrm>
              <a:off x="5185" y="1231"/>
              <a:ext cx="95" cy="242"/>
              <a:chOff x="4140" y="916"/>
              <a:chExt cx="136" cy="344"/>
            </a:xfrm>
          </p:grpSpPr>
          <p:graphicFrame>
            <p:nvGraphicFramePr>
              <p:cNvPr id="162837" name="对象 162836"/>
              <p:cNvGraphicFramePr>
                <a:graphicFrameLocks noChangeAspect="1"/>
              </p:cNvGraphicFramePr>
              <p:nvPr/>
            </p:nvGraphicFramePr>
            <p:xfrm>
              <a:off x="4140" y="916"/>
              <a:ext cx="13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5" imgW="215900" imgH="342265" progId="Equation.3">
                      <p:embed/>
                    </p:oleObj>
                  </mc:Choice>
                  <mc:Fallback>
                    <p:oleObj name="" r:id="rId15" imgW="215900" imgH="34226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40" y="916"/>
                            <a:ext cx="13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38" name="椭圆 162837"/>
              <p:cNvSpPr>
                <a:spLocks noChangeAspect="1"/>
              </p:cNvSpPr>
              <p:nvPr/>
            </p:nvSpPr>
            <p:spPr>
              <a:xfrm>
                <a:off x="4211" y="1193"/>
                <a:ext cx="63" cy="67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2839" name="组合 162838"/>
            <p:cNvGrpSpPr/>
            <p:nvPr/>
          </p:nvGrpSpPr>
          <p:grpSpPr>
            <a:xfrm>
              <a:off x="4673" y="2798"/>
              <a:ext cx="193" cy="244"/>
              <a:chOff x="4829" y="2731"/>
              <a:chExt cx="193" cy="244"/>
            </a:xfrm>
          </p:grpSpPr>
          <p:graphicFrame>
            <p:nvGraphicFramePr>
              <p:cNvPr id="162840" name="对象 162839"/>
              <p:cNvGraphicFramePr>
                <a:graphicFrameLocks noChangeAspect="1"/>
              </p:cNvGraphicFramePr>
              <p:nvPr/>
            </p:nvGraphicFramePr>
            <p:xfrm>
              <a:off x="4829" y="2790"/>
              <a:ext cx="19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17" imgW="304800" imgH="330200" progId="Equation.3">
                      <p:embed/>
                    </p:oleObj>
                  </mc:Choice>
                  <mc:Fallback>
                    <p:oleObj name="" r:id="rId17" imgW="304800" imgH="3302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829" y="2790"/>
                            <a:ext cx="193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41" name="椭圆 162840"/>
              <p:cNvSpPr>
                <a:spLocks noChangeAspect="1"/>
              </p:cNvSpPr>
              <p:nvPr/>
            </p:nvSpPr>
            <p:spPr>
              <a:xfrm>
                <a:off x="4923" y="2731"/>
                <a:ext cx="16" cy="17"/>
              </a:xfrm>
              <a:prstGeom prst="ellipse">
                <a:avLst/>
              </a:prstGeom>
              <a:solidFill>
                <a:srgbClr val="00FF00"/>
              </a:solidFill>
              <a:ln w="381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2842" name="组合 162841"/>
            <p:cNvGrpSpPr>
              <a:grpSpLocks noChangeAspect="1"/>
            </p:cNvGrpSpPr>
            <p:nvPr/>
          </p:nvGrpSpPr>
          <p:grpSpPr>
            <a:xfrm>
              <a:off x="4410" y="1747"/>
              <a:ext cx="479" cy="293"/>
              <a:chOff x="3160" y="1760"/>
              <a:chExt cx="680" cy="416"/>
            </a:xfrm>
          </p:grpSpPr>
          <p:graphicFrame>
            <p:nvGraphicFramePr>
              <p:cNvPr id="162843" name="对象 162842"/>
              <p:cNvGraphicFramePr>
                <a:graphicFrameLocks noChangeAspect="1"/>
              </p:cNvGraphicFramePr>
              <p:nvPr/>
            </p:nvGraphicFramePr>
            <p:xfrm>
              <a:off x="3532" y="1952"/>
              <a:ext cx="20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19" imgW="317500" imgH="355600" progId="Equation.3">
                      <p:embed/>
                    </p:oleObj>
                  </mc:Choice>
                  <mc:Fallback>
                    <p:oleObj name="" r:id="rId19" imgW="317500" imgH="3556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32" y="1952"/>
                            <a:ext cx="200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44" name="直接连接符 162843"/>
              <p:cNvSpPr>
                <a:spLocks noChangeAspect="1"/>
              </p:cNvSpPr>
              <p:nvPr/>
            </p:nvSpPr>
            <p:spPr>
              <a:xfrm>
                <a:off x="3160" y="1760"/>
                <a:ext cx="680" cy="19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62845" name="椭圆 162844"/>
            <p:cNvSpPr>
              <a:spLocks noChangeAspect="1"/>
            </p:cNvSpPr>
            <p:nvPr/>
          </p:nvSpPr>
          <p:spPr>
            <a:xfrm>
              <a:off x="4377" y="1719"/>
              <a:ext cx="44" cy="47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2846" name="组合 162845"/>
            <p:cNvGrpSpPr>
              <a:grpSpLocks noChangeAspect="1"/>
            </p:cNvGrpSpPr>
            <p:nvPr/>
          </p:nvGrpSpPr>
          <p:grpSpPr>
            <a:xfrm>
              <a:off x="3976" y="2264"/>
              <a:ext cx="800" cy="547"/>
              <a:chOff x="2424" y="2384"/>
              <a:chExt cx="1136" cy="776"/>
            </a:xfrm>
          </p:grpSpPr>
          <p:graphicFrame>
            <p:nvGraphicFramePr>
              <p:cNvPr id="162847" name="对象 162846"/>
              <p:cNvGraphicFramePr>
                <a:graphicFrameLocks noChangeAspect="1"/>
              </p:cNvGraphicFramePr>
              <p:nvPr/>
            </p:nvGraphicFramePr>
            <p:xfrm>
              <a:off x="3033" y="2563"/>
              <a:ext cx="18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1" imgW="266065" imgH="456565" progId="Equation.3">
                      <p:embed/>
                    </p:oleObj>
                  </mc:Choice>
                  <mc:Fallback>
                    <p:oleObj name="" r:id="rId21" imgW="266065" imgH="456565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33" y="2563"/>
                            <a:ext cx="188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48" name="直接连接符 162847"/>
              <p:cNvSpPr>
                <a:spLocks noChangeAspect="1"/>
              </p:cNvSpPr>
              <p:nvPr/>
            </p:nvSpPr>
            <p:spPr>
              <a:xfrm flipH="1" flipV="1">
                <a:off x="2424" y="2384"/>
                <a:ext cx="1136" cy="77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grpSp>
          <p:nvGrpSpPr>
            <p:cNvPr id="162849" name="组合 162848"/>
            <p:cNvGrpSpPr/>
            <p:nvPr/>
          </p:nvGrpSpPr>
          <p:grpSpPr>
            <a:xfrm>
              <a:off x="4307" y="1508"/>
              <a:ext cx="271" cy="253"/>
              <a:chOff x="4307" y="1508"/>
              <a:chExt cx="271" cy="253"/>
            </a:xfrm>
          </p:grpSpPr>
          <p:graphicFrame>
            <p:nvGraphicFramePr>
              <p:cNvPr id="162850" name="对象 162849"/>
              <p:cNvGraphicFramePr>
                <a:graphicFrameLocks noChangeAspect="1"/>
              </p:cNvGraphicFramePr>
              <p:nvPr/>
            </p:nvGraphicFramePr>
            <p:xfrm>
              <a:off x="4307" y="1508"/>
              <a:ext cx="18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23" imgW="419100" imgH="342900" progId="Equation.3">
                      <p:embed/>
                    </p:oleObj>
                  </mc:Choice>
                  <mc:Fallback>
                    <p:oleObj name="" r:id="rId23" imgW="419100" imgH="3429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307" y="1508"/>
                            <a:ext cx="18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51" name="直接连接符 162850"/>
              <p:cNvSpPr>
                <a:spLocks noChangeAspect="1"/>
              </p:cNvSpPr>
              <p:nvPr/>
            </p:nvSpPr>
            <p:spPr>
              <a:xfrm rot="1290385" flipV="1">
                <a:off x="4437" y="1581"/>
                <a:ext cx="141" cy="180"/>
              </a:xfrm>
              <a:prstGeom prst="line">
                <a:avLst/>
              </a:prstGeom>
              <a:ln w="57150" cap="flat" cmpd="sng">
                <a:solidFill>
                  <a:srgbClr val="FFFF00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sp>
        <p:nvSpPr>
          <p:cNvPr id="162853" name="矩形 162852"/>
          <p:cNvSpPr/>
          <p:nvPr/>
        </p:nvSpPr>
        <p:spPr>
          <a:xfrm>
            <a:off x="307975" y="847725"/>
            <a:ext cx="3167063" cy="6365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285750" lvl="0" indent="-285750" algn="just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取元位移    ，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2854" name="对象 162853"/>
          <p:cNvGraphicFramePr/>
          <p:nvPr/>
        </p:nvGraphicFramePr>
        <p:xfrm>
          <a:off x="1835150" y="981075"/>
          <a:ext cx="476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342900" imgH="279400" progId="Equation.3">
                  <p:embed/>
                </p:oleObj>
              </mc:Choice>
              <mc:Fallback>
                <p:oleObj name="" r:id="rId25" imgW="342900" imgH="279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35150" y="981075"/>
                        <a:ext cx="4762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5" name="矩形 162854"/>
          <p:cNvSpPr/>
          <p:nvPr/>
        </p:nvSpPr>
        <p:spPr>
          <a:xfrm>
            <a:off x="2609850" y="836613"/>
            <a:ext cx="6786563" cy="6207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285750" lvl="0" indent="-285750" algn="just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在      范围内，作用力   可认为是恒力。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2856" name="对象 162855"/>
          <p:cNvGraphicFramePr/>
          <p:nvPr/>
        </p:nvGraphicFramePr>
        <p:xfrm>
          <a:off x="6056313" y="981075"/>
          <a:ext cx="3159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7" imgW="266065" imgH="304165" progId="Equation.3">
                  <p:embed/>
                </p:oleObj>
              </mc:Choice>
              <mc:Fallback>
                <p:oleObj name="" r:id="rId27" imgW="266065" imgH="3041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56313" y="981075"/>
                        <a:ext cx="31591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7" name="对象 162856"/>
          <p:cNvGraphicFramePr/>
          <p:nvPr/>
        </p:nvGraphicFramePr>
        <p:xfrm>
          <a:off x="3059113" y="981075"/>
          <a:ext cx="5048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9" imgW="342900" imgH="279400" progId="Equation.3">
                  <p:embed/>
                </p:oleObj>
              </mc:Choice>
              <mc:Fallback>
                <p:oleObj name="" r:id="rId29" imgW="342900" imgH="279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59113" y="981075"/>
                        <a:ext cx="50482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8" name="对象 162857"/>
          <p:cNvGraphicFramePr/>
          <p:nvPr/>
        </p:nvGraphicFramePr>
        <p:xfrm>
          <a:off x="2389188" y="4437063"/>
          <a:ext cx="1822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1" imgW="672465" imgH="355600" progId="Equation.DSMT4">
                  <p:embed/>
                </p:oleObj>
              </mc:Choice>
              <mc:Fallback>
                <p:oleObj name="" r:id="rId31" imgW="672465" imgH="355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389188" y="4437063"/>
                        <a:ext cx="182245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9" name="对象 162858"/>
          <p:cNvGraphicFramePr/>
          <p:nvPr/>
        </p:nvGraphicFramePr>
        <p:xfrm>
          <a:off x="1116013" y="5434013"/>
          <a:ext cx="21605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3" imgW="850265" imgH="330200" progId="Equation.DSMT4">
                  <p:embed/>
                </p:oleObj>
              </mc:Choice>
              <mc:Fallback>
                <p:oleObj name="" r:id="rId33" imgW="850265" imgH="330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16013" y="5434013"/>
                        <a:ext cx="216058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60" name="矩形 162859"/>
          <p:cNvSpPr/>
          <p:nvPr/>
        </p:nvSpPr>
        <p:spPr>
          <a:xfrm>
            <a:off x="300038" y="260350"/>
            <a:ext cx="3335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变力的功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62861" name="组合 162860"/>
          <p:cNvGrpSpPr/>
          <p:nvPr/>
        </p:nvGrpSpPr>
        <p:grpSpPr>
          <a:xfrm>
            <a:off x="250825" y="1484313"/>
            <a:ext cx="6626225" cy="554037"/>
            <a:chOff x="158" y="935"/>
            <a:chExt cx="4174" cy="349"/>
          </a:xfrm>
        </p:grpSpPr>
        <p:sp>
          <p:nvSpPr>
            <p:cNvPr id="162862" name="矩形 162861"/>
            <p:cNvSpPr/>
            <p:nvPr/>
          </p:nvSpPr>
          <p:spPr>
            <a:xfrm>
              <a:off x="158" y="935"/>
              <a:ext cx="417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marL="0" lvl="0" indent="0" algn="just">
                <a:lnSpc>
                  <a:spcPct val="120000"/>
                </a:lnSpc>
                <a:spcBef>
                  <a:spcPct val="0"/>
                </a:spcBef>
                <a:buClr>
                  <a:srgbClr val="FF9900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方正楷体_GB2312" panose="02000000000000000000" charset="-122"/>
                </a:rPr>
                <a:t>在任一元位移      上，力    所作的元功：</a:t>
              </a:r>
              <a:endPara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162863" name="对象 162862"/>
            <p:cNvGraphicFramePr/>
            <p:nvPr/>
          </p:nvGraphicFramePr>
          <p:xfrm>
            <a:off x="1609" y="1025"/>
            <a:ext cx="3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5" imgW="342900" imgH="279400" progId="Equation.3">
                    <p:embed/>
                  </p:oleObj>
                </mc:Choice>
                <mc:Fallback>
                  <p:oleObj name="" r:id="rId35" imgW="342900" imgH="2794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09" y="1025"/>
                          <a:ext cx="31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64" name="对象 162863"/>
            <p:cNvGraphicFramePr/>
            <p:nvPr/>
          </p:nvGraphicFramePr>
          <p:xfrm>
            <a:off x="2590" y="1025"/>
            <a:ext cx="19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6" imgW="266065" imgH="304165" progId="Equation.3">
                    <p:embed/>
                  </p:oleObj>
                </mc:Choice>
                <mc:Fallback>
                  <p:oleObj name="" r:id="rId36" imgW="266065" imgH="3041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590" y="1025"/>
                          <a:ext cx="19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65" name="对象 162864"/>
          <p:cNvGraphicFramePr/>
          <p:nvPr/>
        </p:nvGraphicFramePr>
        <p:xfrm>
          <a:off x="1481138" y="3052763"/>
          <a:ext cx="31845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7" imgW="1217930" imgH="254000" progId="Equation.DSMT4">
                  <p:embed/>
                </p:oleObj>
              </mc:Choice>
              <mc:Fallback>
                <p:oleObj name="" r:id="rId37" imgW="1217930" imgH="254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81138" y="3052763"/>
                        <a:ext cx="3184525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66" name="文本框 162865"/>
          <p:cNvSpPr txBox="1"/>
          <p:nvPr/>
        </p:nvSpPr>
        <p:spPr>
          <a:xfrm>
            <a:off x="323850" y="3068638"/>
            <a:ext cx="1295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注意：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162819" grpId="0"/>
      <p:bldP spid="1628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8835" name="图片 248834" descr="4140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052513"/>
            <a:ext cx="7777162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42" name="组合 163841"/>
          <p:cNvGrpSpPr/>
          <p:nvPr/>
        </p:nvGrpSpPr>
        <p:grpSpPr>
          <a:xfrm>
            <a:off x="7885113" y="3860800"/>
            <a:ext cx="1008062" cy="649288"/>
            <a:chOff x="4468" y="3499"/>
            <a:chExt cx="771" cy="521"/>
          </a:xfrm>
        </p:grpSpPr>
        <p:sp>
          <p:nvSpPr>
            <p:cNvPr id="163843" name="直接连接符 163842"/>
            <p:cNvSpPr/>
            <p:nvPr/>
          </p:nvSpPr>
          <p:spPr>
            <a:xfrm flipV="1">
              <a:off x="4740" y="3884"/>
              <a:ext cx="272" cy="1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844" name="直接连接符 163843"/>
            <p:cNvSpPr/>
            <p:nvPr/>
          </p:nvSpPr>
          <p:spPr>
            <a:xfrm flipH="1" flipV="1">
              <a:off x="4649" y="3794"/>
              <a:ext cx="91" cy="22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63845" name="对象 163844"/>
            <p:cNvGraphicFramePr/>
            <p:nvPr/>
          </p:nvGraphicFramePr>
          <p:xfrm>
            <a:off x="5053" y="3679"/>
            <a:ext cx="18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" imgW="241300" imgH="381000" progId="Equation.DSMT4">
                    <p:embed/>
                  </p:oleObj>
                </mc:Choice>
                <mc:Fallback>
                  <p:oleObj name="" r:id="rId1" imgW="241300" imgH="3810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053" y="3679"/>
                          <a:ext cx="18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6" name="对象 163845"/>
            <p:cNvGraphicFramePr/>
            <p:nvPr/>
          </p:nvGraphicFramePr>
          <p:xfrm>
            <a:off x="4468" y="3499"/>
            <a:ext cx="30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393700" imgH="381000" progId="Equation.DSMT4">
                    <p:embed/>
                  </p:oleObj>
                </mc:Choice>
                <mc:Fallback>
                  <p:oleObj name="" r:id="rId3" imgW="393700" imgH="3810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8" y="3499"/>
                          <a:ext cx="303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7" name="矩形 163846"/>
          <p:cNvSpPr/>
          <p:nvPr/>
        </p:nvSpPr>
        <p:spPr>
          <a:xfrm>
            <a:off x="250825" y="258763"/>
            <a:ext cx="3887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直角坐标系中：</a:t>
            </a:r>
            <a:endParaRPr lang="zh-CN" altLang="en-US" sz="2800" b="1" dirty="0">
              <a:solidFill>
                <a:srgbClr val="0066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3848" name="矩形 163847"/>
          <p:cNvSpPr/>
          <p:nvPr/>
        </p:nvSpPr>
        <p:spPr>
          <a:xfrm>
            <a:off x="252413" y="1020763"/>
            <a:ext cx="36718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自然坐标系中： </a:t>
            </a:r>
            <a:endParaRPr lang="zh-CN" altLang="en-US" sz="2800" b="1" dirty="0">
              <a:solidFill>
                <a:srgbClr val="0066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3849" name="矩形 163848"/>
          <p:cNvSpPr/>
          <p:nvPr/>
        </p:nvSpPr>
        <p:spPr>
          <a:xfrm>
            <a:off x="900113" y="2446338"/>
            <a:ext cx="3743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法向力始终不作功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3850" name="对象 163849"/>
          <p:cNvGraphicFramePr/>
          <p:nvPr/>
        </p:nvGraphicFramePr>
        <p:xfrm>
          <a:off x="2916238" y="115888"/>
          <a:ext cx="20875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824865" imgH="330200" progId="Equation.DSMT4">
                  <p:embed/>
                </p:oleObj>
              </mc:Choice>
              <mc:Fallback>
                <p:oleObj name="" r:id="rId5" imgW="824865" imgH="330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115888"/>
                        <a:ext cx="2087562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1" name="对象 163850"/>
          <p:cNvGraphicFramePr/>
          <p:nvPr/>
        </p:nvGraphicFramePr>
        <p:xfrm>
          <a:off x="5075238" y="187325"/>
          <a:ext cx="3600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3022600" imgH="596900" progId="Equation.3">
                  <p:embed/>
                </p:oleObj>
              </mc:Choice>
              <mc:Fallback>
                <p:oleObj name="" r:id="rId7" imgW="3022600" imgH="596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5238" y="187325"/>
                        <a:ext cx="360045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2" name="对象 163851"/>
          <p:cNvGraphicFramePr/>
          <p:nvPr/>
        </p:nvGraphicFramePr>
        <p:xfrm>
          <a:off x="346075" y="1604963"/>
          <a:ext cx="5594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2259330" imgH="330200" progId="Equation.DSMT4">
                  <p:embed/>
                </p:oleObj>
              </mc:Choice>
              <mc:Fallback>
                <p:oleObj name="" r:id="rId9" imgW="2259330" imgH="330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075" y="1604963"/>
                        <a:ext cx="559435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53" name="组合 163852"/>
          <p:cNvGrpSpPr/>
          <p:nvPr/>
        </p:nvGrpSpPr>
        <p:grpSpPr>
          <a:xfrm>
            <a:off x="6299200" y="1041400"/>
            <a:ext cx="2449513" cy="2233613"/>
            <a:chOff x="3560" y="1207"/>
            <a:chExt cx="2087" cy="1860"/>
          </a:xfrm>
        </p:grpSpPr>
        <p:sp>
          <p:nvSpPr>
            <p:cNvPr id="163854" name="矩形 163853"/>
            <p:cNvSpPr/>
            <p:nvPr/>
          </p:nvSpPr>
          <p:spPr>
            <a:xfrm>
              <a:off x="3560" y="1207"/>
              <a:ext cx="2087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855" name="任意多边形 163854"/>
            <p:cNvSpPr/>
            <p:nvPr/>
          </p:nvSpPr>
          <p:spPr>
            <a:xfrm flipH="1">
              <a:off x="3888" y="1424"/>
              <a:ext cx="1600" cy="117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3856" name="组合 163855"/>
            <p:cNvGrpSpPr>
              <a:grpSpLocks noChangeAspect="1"/>
            </p:cNvGrpSpPr>
            <p:nvPr/>
          </p:nvGrpSpPr>
          <p:grpSpPr>
            <a:xfrm>
              <a:off x="4778" y="1468"/>
              <a:ext cx="471" cy="1350"/>
              <a:chOff x="3563" y="1252"/>
              <a:chExt cx="668" cy="1919"/>
            </a:xfrm>
          </p:grpSpPr>
          <p:sp>
            <p:nvSpPr>
              <p:cNvPr id="163857" name="直接连接符 163856"/>
              <p:cNvSpPr>
                <a:spLocks noChangeAspect="1"/>
              </p:cNvSpPr>
              <p:nvPr/>
            </p:nvSpPr>
            <p:spPr>
              <a:xfrm flipH="1">
                <a:off x="3563" y="1252"/>
                <a:ext cx="668" cy="191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triangle" w="med" len="lg"/>
                <a:tailEnd type="none" w="sm" len="sm"/>
              </a:ln>
            </p:spPr>
          </p:sp>
          <p:graphicFrame>
            <p:nvGraphicFramePr>
              <p:cNvPr id="163858" name="对象 163857"/>
              <p:cNvGraphicFramePr>
                <a:graphicFrameLocks noChangeAspect="1"/>
              </p:cNvGraphicFramePr>
              <p:nvPr/>
            </p:nvGraphicFramePr>
            <p:xfrm>
              <a:off x="4018" y="1956"/>
              <a:ext cx="181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1" imgW="254000" imgH="456565" progId="Equation.3">
                      <p:embed/>
                    </p:oleObj>
                  </mc:Choice>
                  <mc:Fallback>
                    <p:oleObj name="" r:id="rId11" imgW="254000" imgH="456565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018" y="1956"/>
                            <a:ext cx="181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859" name="组合 163858"/>
            <p:cNvGrpSpPr>
              <a:grpSpLocks noChangeAspect="1"/>
            </p:cNvGrpSpPr>
            <p:nvPr/>
          </p:nvGrpSpPr>
          <p:grpSpPr>
            <a:xfrm>
              <a:off x="4503" y="1627"/>
              <a:ext cx="155" cy="146"/>
              <a:chOff x="3223" y="1576"/>
              <a:chExt cx="221" cy="208"/>
            </a:xfrm>
          </p:grpSpPr>
          <p:sp>
            <p:nvSpPr>
              <p:cNvPr id="163860" name="任意多边形 163859"/>
              <p:cNvSpPr>
                <a:spLocks noChangeAspect="1"/>
              </p:cNvSpPr>
              <p:nvPr/>
            </p:nvSpPr>
            <p:spPr>
              <a:xfrm>
                <a:off x="3223" y="1685"/>
                <a:ext cx="51" cy="8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63861" name="对象 163860"/>
              <p:cNvGraphicFramePr>
                <a:graphicFrameLocks noChangeAspect="1"/>
              </p:cNvGraphicFramePr>
              <p:nvPr/>
            </p:nvGraphicFramePr>
            <p:xfrm>
              <a:off x="3292" y="1576"/>
              <a:ext cx="15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13" imgW="241300" imgH="330200" progId="Equation.3">
                      <p:embed/>
                    </p:oleObj>
                  </mc:Choice>
                  <mc:Fallback>
                    <p:oleObj name="" r:id="rId13" imgW="241300" imgH="3302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292" y="1576"/>
                            <a:ext cx="15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862" name="组合 163861"/>
            <p:cNvGrpSpPr>
              <a:grpSpLocks noChangeAspect="1"/>
            </p:cNvGrpSpPr>
            <p:nvPr/>
          </p:nvGrpSpPr>
          <p:grpSpPr>
            <a:xfrm>
              <a:off x="3872" y="2087"/>
              <a:ext cx="107" cy="191"/>
              <a:chOff x="2276" y="2132"/>
              <a:chExt cx="152" cy="272"/>
            </a:xfrm>
          </p:grpSpPr>
          <p:sp>
            <p:nvSpPr>
              <p:cNvPr id="163863" name="椭圆 163862"/>
              <p:cNvSpPr>
                <a:spLocks noChangeAspect="1"/>
              </p:cNvSpPr>
              <p:nvPr/>
            </p:nvSpPr>
            <p:spPr>
              <a:xfrm>
                <a:off x="2363" y="2337"/>
                <a:ext cx="63" cy="67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63864" name="对象 163863"/>
              <p:cNvGraphicFramePr>
                <a:graphicFrameLocks noChangeAspect="1"/>
              </p:cNvGraphicFramePr>
              <p:nvPr/>
            </p:nvGraphicFramePr>
            <p:xfrm>
              <a:off x="2276" y="2132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5" imgW="241300" imgH="241300" progId="Equation.3">
                      <p:embed/>
                    </p:oleObj>
                  </mc:Choice>
                  <mc:Fallback>
                    <p:oleObj name="" r:id="rId15" imgW="241300" imgH="2413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276" y="2132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865" name="组合 163864"/>
            <p:cNvGrpSpPr>
              <a:grpSpLocks noChangeAspect="1"/>
            </p:cNvGrpSpPr>
            <p:nvPr/>
          </p:nvGrpSpPr>
          <p:grpSpPr>
            <a:xfrm>
              <a:off x="5185" y="1231"/>
              <a:ext cx="95" cy="242"/>
              <a:chOff x="4140" y="916"/>
              <a:chExt cx="136" cy="344"/>
            </a:xfrm>
          </p:grpSpPr>
          <p:graphicFrame>
            <p:nvGraphicFramePr>
              <p:cNvPr id="163866" name="对象 163865"/>
              <p:cNvGraphicFramePr>
                <a:graphicFrameLocks noChangeAspect="1"/>
              </p:cNvGraphicFramePr>
              <p:nvPr/>
            </p:nvGraphicFramePr>
            <p:xfrm>
              <a:off x="4140" y="916"/>
              <a:ext cx="13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17" imgW="215900" imgH="342265" progId="Equation.3">
                      <p:embed/>
                    </p:oleObj>
                  </mc:Choice>
                  <mc:Fallback>
                    <p:oleObj name="" r:id="rId17" imgW="215900" imgH="34226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140" y="916"/>
                            <a:ext cx="13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67" name="椭圆 163866"/>
              <p:cNvSpPr>
                <a:spLocks noChangeAspect="1"/>
              </p:cNvSpPr>
              <p:nvPr/>
            </p:nvSpPr>
            <p:spPr>
              <a:xfrm>
                <a:off x="4211" y="1193"/>
                <a:ext cx="63" cy="67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3868" name="组合 163867"/>
            <p:cNvGrpSpPr/>
            <p:nvPr/>
          </p:nvGrpSpPr>
          <p:grpSpPr>
            <a:xfrm>
              <a:off x="4673" y="2798"/>
              <a:ext cx="193" cy="244"/>
              <a:chOff x="4829" y="2731"/>
              <a:chExt cx="193" cy="244"/>
            </a:xfrm>
          </p:grpSpPr>
          <p:graphicFrame>
            <p:nvGraphicFramePr>
              <p:cNvPr id="163869" name="对象 163868"/>
              <p:cNvGraphicFramePr>
                <a:graphicFrameLocks noChangeAspect="1"/>
              </p:cNvGraphicFramePr>
              <p:nvPr/>
            </p:nvGraphicFramePr>
            <p:xfrm>
              <a:off x="4829" y="2790"/>
              <a:ext cx="19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19" imgW="304800" imgH="330200" progId="Equation.DSMT4">
                      <p:embed/>
                    </p:oleObj>
                  </mc:Choice>
                  <mc:Fallback>
                    <p:oleObj name="" r:id="rId19" imgW="304800" imgH="330200" progId="Equation.DSMT4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829" y="2790"/>
                            <a:ext cx="193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70" name="椭圆 163869"/>
              <p:cNvSpPr>
                <a:spLocks noChangeAspect="1"/>
              </p:cNvSpPr>
              <p:nvPr/>
            </p:nvSpPr>
            <p:spPr>
              <a:xfrm>
                <a:off x="4923" y="2731"/>
                <a:ext cx="16" cy="17"/>
              </a:xfrm>
              <a:prstGeom prst="ellipse">
                <a:avLst/>
              </a:prstGeom>
              <a:solidFill>
                <a:srgbClr val="00FF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3871" name="组合 163870"/>
            <p:cNvGrpSpPr>
              <a:grpSpLocks noChangeAspect="1"/>
            </p:cNvGrpSpPr>
            <p:nvPr/>
          </p:nvGrpSpPr>
          <p:grpSpPr>
            <a:xfrm>
              <a:off x="4410" y="1747"/>
              <a:ext cx="479" cy="293"/>
              <a:chOff x="3160" y="1760"/>
              <a:chExt cx="680" cy="416"/>
            </a:xfrm>
          </p:grpSpPr>
          <p:graphicFrame>
            <p:nvGraphicFramePr>
              <p:cNvPr id="163872" name="对象 163871"/>
              <p:cNvGraphicFramePr>
                <a:graphicFrameLocks noChangeAspect="1"/>
              </p:cNvGraphicFramePr>
              <p:nvPr/>
            </p:nvGraphicFramePr>
            <p:xfrm>
              <a:off x="3532" y="1952"/>
              <a:ext cx="20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1" imgW="317500" imgH="355600" progId="Equation.3">
                      <p:embed/>
                    </p:oleObj>
                  </mc:Choice>
                  <mc:Fallback>
                    <p:oleObj name="" r:id="rId21" imgW="317500" imgH="3556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532" y="1952"/>
                            <a:ext cx="200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73" name="直接连接符 163872"/>
              <p:cNvSpPr>
                <a:spLocks noChangeAspect="1"/>
              </p:cNvSpPr>
              <p:nvPr/>
            </p:nvSpPr>
            <p:spPr>
              <a:xfrm>
                <a:off x="3160" y="1760"/>
                <a:ext cx="680" cy="19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63874" name="椭圆 163873"/>
            <p:cNvSpPr>
              <a:spLocks noChangeAspect="1"/>
            </p:cNvSpPr>
            <p:nvPr/>
          </p:nvSpPr>
          <p:spPr>
            <a:xfrm>
              <a:off x="4377" y="1719"/>
              <a:ext cx="44" cy="47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3875" name="组合 163874"/>
            <p:cNvGrpSpPr>
              <a:grpSpLocks noChangeAspect="1"/>
            </p:cNvGrpSpPr>
            <p:nvPr/>
          </p:nvGrpSpPr>
          <p:grpSpPr>
            <a:xfrm>
              <a:off x="3976" y="2264"/>
              <a:ext cx="800" cy="547"/>
              <a:chOff x="2424" y="2384"/>
              <a:chExt cx="1136" cy="776"/>
            </a:xfrm>
          </p:grpSpPr>
          <p:graphicFrame>
            <p:nvGraphicFramePr>
              <p:cNvPr id="163876" name="对象 163875"/>
              <p:cNvGraphicFramePr>
                <a:graphicFrameLocks noChangeAspect="1"/>
              </p:cNvGraphicFramePr>
              <p:nvPr/>
            </p:nvGraphicFramePr>
            <p:xfrm>
              <a:off x="3033" y="2563"/>
              <a:ext cx="18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23" imgW="266065" imgH="456565" progId="Equation.3">
                      <p:embed/>
                    </p:oleObj>
                  </mc:Choice>
                  <mc:Fallback>
                    <p:oleObj name="" r:id="rId23" imgW="266065" imgH="4565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033" y="2563"/>
                            <a:ext cx="188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77" name="直接连接符 163876"/>
              <p:cNvSpPr>
                <a:spLocks noChangeAspect="1"/>
              </p:cNvSpPr>
              <p:nvPr/>
            </p:nvSpPr>
            <p:spPr>
              <a:xfrm flipH="1" flipV="1">
                <a:off x="2424" y="2384"/>
                <a:ext cx="1136" cy="77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grpSp>
          <p:nvGrpSpPr>
            <p:cNvPr id="163878" name="组合 163877"/>
            <p:cNvGrpSpPr/>
            <p:nvPr/>
          </p:nvGrpSpPr>
          <p:grpSpPr>
            <a:xfrm>
              <a:off x="4307" y="1508"/>
              <a:ext cx="271" cy="253"/>
              <a:chOff x="4307" y="1508"/>
              <a:chExt cx="271" cy="253"/>
            </a:xfrm>
          </p:grpSpPr>
          <p:graphicFrame>
            <p:nvGraphicFramePr>
              <p:cNvPr id="163879" name="对象 163878"/>
              <p:cNvGraphicFramePr>
                <a:graphicFrameLocks noChangeAspect="1"/>
              </p:cNvGraphicFramePr>
              <p:nvPr/>
            </p:nvGraphicFramePr>
            <p:xfrm>
              <a:off x="4307" y="1508"/>
              <a:ext cx="18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25" imgW="419100" imgH="342900" progId="Equation.3">
                      <p:embed/>
                    </p:oleObj>
                  </mc:Choice>
                  <mc:Fallback>
                    <p:oleObj name="" r:id="rId25" imgW="419100" imgH="34290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307" y="1508"/>
                            <a:ext cx="18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80" name="直接连接符 163879"/>
              <p:cNvSpPr>
                <a:spLocks noChangeAspect="1"/>
              </p:cNvSpPr>
              <p:nvPr/>
            </p:nvSpPr>
            <p:spPr>
              <a:xfrm rot="1290385" flipV="1">
                <a:off x="4437" y="1581"/>
                <a:ext cx="141" cy="180"/>
              </a:xfrm>
              <a:prstGeom prst="line">
                <a:avLst/>
              </a:prstGeom>
              <a:ln w="57150" cap="flat" cmpd="sng">
                <a:solidFill>
                  <a:srgbClr val="FF33CC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graphicFrame>
        <p:nvGraphicFramePr>
          <p:cNvPr id="163881" name="对象 163880"/>
          <p:cNvGraphicFramePr/>
          <p:nvPr/>
        </p:nvGraphicFramePr>
        <p:xfrm>
          <a:off x="2784475" y="3167063"/>
          <a:ext cx="2435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7" imgW="1991995" imgH="405765" progId="Equation.DSMT4">
                  <p:embed/>
                </p:oleObj>
              </mc:Choice>
              <mc:Fallback>
                <p:oleObj name="" r:id="rId27" imgW="1991995" imgH="4057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84475" y="3167063"/>
                        <a:ext cx="24352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2" name="对象 163881"/>
          <p:cNvGraphicFramePr/>
          <p:nvPr/>
        </p:nvGraphicFramePr>
        <p:xfrm>
          <a:off x="533400" y="4621213"/>
          <a:ext cx="30972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9" imgW="2540000" imgH="508000" progId="Equation.DSMT4">
                  <p:embed/>
                </p:oleObj>
              </mc:Choice>
              <mc:Fallback>
                <p:oleObj name="" r:id="rId29" imgW="2540000" imgH="508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3400" y="4621213"/>
                        <a:ext cx="3097213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3" name="矩形 163882"/>
          <p:cNvSpPr/>
          <p:nvPr/>
        </p:nvSpPr>
        <p:spPr>
          <a:xfrm>
            <a:off x="250825" y="3094038"/>
            <a:ext cx="3744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极坐标系中：</a:t>
            </a:r>
            <a:endParaRPr lang="zh-CN" altLang="en-US" sz="2800" b="1" dirty="0">
              <a:solidFill>
                <a:srgbClr val="0066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3884" name="直接连接符 163883"/>
          <p:cNvSpPr/>
          <p:nvPr/>
        </p:nvSpPr>
        <p:spPr>
          <a:xfrm flipV="1">
            <a:off x="6110288" y="4565650"/>
            <a:ext cx="2087562" cy="8620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163885" name="对象 163884"/>
          <p:cNvGraphicFramePr/>
          <p:nvPr/>
        </p:nvGraphicFramePr>
        <p:xfrm>
          <a:off x="6757988" y="4765675"/>
          <a:ext cx="36036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1" imgW="393700" imgH="279400" progId="Equation.DSMT4">
                  <p:embed/>
                </p:oleObj>
              </mc:Choice>
              <mc:Fallback>
                <p:oleObj name="" r:id="rId31" imgW="393700" imgH="279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57988" y="4765675"/>
                        <a:ext cx="360362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6" name="任意多边形 163885"/>
          <p:cNvSpPr/>
          <p:nvPr/>
        </p:nvSpPr>
        <p:spPr>
          <a:xfrm rot="-8637585" flipH="1">
            <a:off x="6427788" y="5246688"/>
            <a:ext cx="231775" cy="239712"/>
          </a:xfrm>
          <a:custGeom>
            <a:avLst/>
            <a:gdLst>
              <a:gd name="txL" fmla="*/ 0 w 16448"/>
              <a:gd name="txT" fmla="*/ 0 h 20872"/>
              <a:gd name="txR" fmla="*/ 16448 w 16448"/>
              <a:gd name="txB" fmla="*/ 20872 h 20872"/>
            </a:gdLst>
            <a:ahLst/>
            <a:cxnLst>
              <a:cxn ang="0">
                <a:pos x="16447" y="14001"/>
              </a:cxn>
              <a:cxn ang="90">
                <a:pos x="5559" y="20872"/>
              </a:cxn>
              <a:cxn ang="270">
                <a:pos x="0" y="0"/>
              </a:cxn>
            </a:cxnLst>
            <a:rect l="txL" t="txT" r="txR" b="txB"/>
            <a:pathLst>
              <a:path w="16448" h="20872" fill="none">
                <a:moveTo>
                  <a:pt x="16447" y="14001"/>
                </a:moveTo>
                <a:arcTo wR="21600" hR="21600" stAng="-19175575" swAng="2080746"/>
              </a:path>
              <a:path w="16448" h="20872" stroke="0">
                <a:moveTo>
                  <a:pt x="16447" y="14001"/>
                </a:moveTo>
                <a:arcTo wR="21600" hR="21600" stAng="-19175575" swAng="2080746"/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3887" name="直接连接符 163886"/>
          <p:cNvSpPr/>
          <p:nvPr/>
        </p:nvSpPr>
        <p:spPr>
          <a:xfrm>
            <a:off x="7931150" y="3860800"/>
            <a:ext cx="312738" cy="630238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163888" name="组合 163887"/>
          <p:cNvGrpSpPr/>
          <p:nvPr/>
        </p:nvGrpSpPr>
        <p:grpSpPr>
          <a:xfrm>
            <a:off x="7812088" y="3284538"/>
            <a:ext cx="433387" cy="576262"/>
            <a:chOff x="4967" y="119"/>
            <a:chExt cx="273" cy="317"/>
          </a:xfrm>
        </p:grpSpPr>
        <p:graphicFrame>
          <p:nvGraphicFramePr>
            <p:cNvPr id="163889" name="对象 163888"/>
            <p:cNvGraphicFramePr/>
            <p:nvPr/>
          </p:nvGraphicFramePr>
          <p:xfrm>
            <a:off x="4967" y="119"/>
            <a:ext cx="27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3" imgW="215265" imgH="177800" progId="Equation.3">
                    <p:embed/>
                  </p:oleObj>
                </mc:Choice>
                <mc:Fallback>
                  <p:oleObj name="" r:id="rId33" imgW="215265" imgH="177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967" y="119"/>
                          <a:ext cx="273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0" name="直接连接符 163889"/>
            <p:cNvSpPr/>
            <p:nvPr/>
          </p:nvSpPr>
          <p:spPr>
            <a:xfrm flipH="1">
              <a:off x="5057" y="300"/>
              <a:ext cx="182" cy="13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63891" name="组合 163890"/>
          <p:cNvGrpSpPr/>
          <p:nvPr/>
        </p:nvGrpSpPr>
        <p:grpSpPr>
          <a:xfrm>
            <a:off x="8243888" y="3644900"/>
            <a:ext cx="431800" cy="863600"/>
            <a:chOff x="5193" y="2296"/>
            <a:chExt cx="272" cy="544"/>
          </a:xfrm>
        </p:grpSpPr>
        <p:sp>
          <p:nvSpPr>
            <p:cNvPr id="163892" name="直接连接符 163891"/>
            <p:cNvSpPr/>
            <p:nvPr/>
          </p:nvSpPr>
          <p:spPr>
            <a:xfrm flipV="1">
              <a:off x="5193" y="2296"/>
              <a:ext cx="46" cy="54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63893" name="对象 163892"/>
            <p:cNvGraphicFramePr/>
            <p:nvPr/>
          </p:nvGraphicFramePr>
          <p:xfrm>
            <a:off x="5251" y="2378"/>
            <a:ext cx="21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5" imgW="393700" imgH="279400" progId="Equation.DSMT4">
                    <p:embed/>
                  </p:oleObj>
                </mc:Choice>
                <mc:Fallback>
                  <p:oleObj name="" r:id="rId35" imgW="393700" imgH="2794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251" y="2378"/>
                          <a:ext cx="214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4" name="任意多边形 163893"/>
          <p:cNvSpPr/>
          <p:nvPr/>
        </p:nvSpPr>
        <p:spPr>
          <a:xfrm>
            <a:off x="6686550" y="4981575"/>
            <a:ext cx="71438" cy="144463"/>
          </a:xfrm>
          <a:custGeom>
            <a:avLst/>
            <a:gdLst/>
            <a:ahLst/>
            <a:cxnLst/>
            <a:pathLst>
              <a:path w="40" h="48">
                <a:moveTo>
                  <a:pt x="0" y="0"/>
                </a:moveTo>
                <a:cubicBezTo>
                  <a:pt x="16" y="16"/>
                  <a:pt x="32" y="33"/>
                  <a:pt x="40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63895" name="组合 163894"/>
          <p:cNvGrpSpPr/>
          <p:nvPr/>
        </p:nvGrpSpPr>
        <p:grpSpPr>
          <a:xfrm>
            <a:off x="7958138" y="4513263"/>
            <a:ext cx="1006475" cy="519112"/>
            <a:chOff x="5178" y="722"/>
            <a:chExt cx="634" cy="327"/>
          </a:xfrm>
        </p:grpSpPr>
        <p:sp>
          <p:nvSpPr>
            <p:cNvPr id="163896" name="椭圆 163895"/>
            <p:cNvSpPr/>
            <p:nvPr/>
          </p:nvSpPr>
          <p:spPr>
            <a:xfrm>
              <a:off x="5329" y="727"/>
              <a:ext cx="27" cy="2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897" name="文本框 163896"/>
            <p:cNvSpPr txBox="1"/>
            <p:nvPr/>
          </p:nvSpPr>
          <p:spPr>
            <a:xfrm>
              <a:off x="5178" y="722"/>
              <a:ext cx="6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(</a:t>
              </a:r>
              <a:r>
                <a:rPr lang="en-US" altLang="zh-CN" sz="2800" b="1" i="1">
                  <a:solidFill>
                    <a:srgbClr val="008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r,</a:t>
              </a:r>
              <a:r>
                <a:rPr lang="el-GR" altLang="zh-CN" sz="2800" b="1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θ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)</a:t>
              </a:r>
              <a:endParaRPr lang="el-GR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sp>
        <p:nvSpPr>
          <p:cNvPr id="163898" name="直接连接符 163897"/>
          <p:cNvSpPr/>
          <p:nvPr/>
        </p:nvSpPr>
        <p:spPr>
          <a:xfrm flipV="1">
            <a:off x="6156325" y="3573463"/>
            <a:ext cx="2160588" cy="1828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63899" name="对象 163898"/>
          <p:cNvGraphicFramePr/>
          <p:nvPr/>
        </p:nvGraphicFramePr>
        <p:xfrm>
          <a:off x="468313" y="3886200"/>
          <a:ext cx="28019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7" imgW="1904365" imgH="381000" progId="Equation.DSMT4">
                  <p:embed/>
                </p:oleObj>
              </mc:Choice>
              <mc:Fallback>
                <p:oleObj name="" r:id="rId37" imgW="1904365" imgH="381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313" y="3886200"/>
                        <a:ext cx="2801937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0" name="对象 163899"/>
          <p:cNvGraphicFramePr/>
          <p:nvPr/>
        </p:nvGraphicFramePr>
        <p:xfrm>
          <a:off x="7743825" y="4221163"/>
          <a:ext cx="2841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9" imgW="330200" imgH="279400" progId="Equation.DSMT4">
                  <p:embed/>
                </p:oleObj>
              </mc:Choice>
              <mc:Fallback>
                <p:oleObj name="" r:id="rId39" imgW="330200" imgH="2794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743825" y="4221163"/>
                        <a:ext cx="284163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1" name="对象 163900"/>
          <p:cNvGraphicFramePr/>
          <p:nvPr/>
        </p:nvGraphicFramePr>
        <p:xfrm>
          <a:off x="3429000" y="3886200"/>
          <a:ext cx="2578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41" imgW="1751965" imgH="381000" progId="Equation.DSMT4">
                  <p:embed/>
                </p:oleObj>
              </mc:Choice>
              <mc:Fallback>
                <p:oleObj name="" r:id="rId41" imgW="1751965" imgH="3810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429000" y="3886200"/>
                        <a:ext cx="25781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2" name="组合 163901"/>
          <p:cNvGrpSpPr/>
          <p:nvPr/>
        </p:nvGrpSpPr>
        <p:grpSpPr>
          <a:xfrm>
            <a:off x="279400" y="5508625"/>
            <a:ext cx="3756025" cy="547688"/>
            <a:chOff x="136" y="3793"/>
            <a:chExt cx="2366" cy="345"/>
          </a:xfrm>
        </p:grpSpPr>
        <p:sp>
          <p:nvSpPr>
            <p:cNvPr id="163903" name="矩形 163902"/>
            <p:cNvSpPr/>
            <p:nvPr/>
          </p:nvSpPr>
          <p:spPr>
            <a:xfrm>
              <a:off x="136" y="3793"/>
              <a:ext cx="2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方正楷体_GB2312" panose="02000000000000000000" charset="-122"/>
                </a:rPr>
                <a:t>若   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有心力</a:t>
              </a:r>
              <a:r>
                <a:rPr lang="zh-CN" altLang="en-US" sz="2800" b="1" dirty="0">
                  <a:latin typeface="Times New Roman" panose="02020603050405020304" pitchFamily="18" charset="0"/>
                  <a:ea typeface="方正楷体_GB2312" panose="02000000000000000000" charset="-122"/>
                </a:rPr>
                <a:t>，</a:t>
              </a:r>
              <a:endParaRPr lang="zh-CN" altLang="en-US" sz="2800" b="1" i="1" dirty="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graphicFrame>
          <p:nvGraphicFramePr>
            <p:cNvPr id="163904" name="对象 163903"/>
            <p:cNvGraphicFramePr/>
            <p:nvPr/>
          </p:nvGraphicFramePr>
          <p:xfrm>
            <a:off x="431" y="3820"/>
            <a:ext cx="20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43" imgW="266065" imgH="316865" progId="Equation.DSMT4">
                    <p:embed/>
                  </p:oleObj>
                </mc:Choice>
                <mc:Fallback>
                  <p:oleObj name="" r:id="rId43" imgW="266065" imgH="316865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31" y="3820"/>
                          <a:ext cx="205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5" name="对象 163904"/>
            <p:cNvGraphicFramePr/>
            <p:nvPr/>
          </p:nvGraphicFramePr>
          <p:xfrm>
            <a:off x="1701" y="3824"/>
            <a:ext cx="80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45" imgW="1040765" imgH="405765" progId="Equation.DSMT4">
                    <p:embed/>
                  </p:oleObj>
                </mc:Choice>
                <mc:Fallback>
                  <p:oleObj name="" r:id="rId45" imgW="1040765" imgH="405765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701" y="3824"/>
                          <a:ext cx="801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6" name="对象 163905"/>
          <p:cNvGraphicFramePr/>
          <p:nvPr/>
        </p:nvGraphicFramePr>
        <p:xfrm>
          <a:off x="4432300" y="5516563"/>
          <a:ext cx="27908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7" imgW="2286000" imgH="508000" progId="Equation.DSMT4">
                  <p:embed/>
                </p:oleObj>
              </mc:Choice>
              <mc:Fallback>
                <p:oleObj name="" r:id="rId47" imgW="2286000" imgH="508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432300" y="5516563"/>
                        <a:ext cx="2790825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7" name="组合 163906"/>
          <p:cNvGrpSpPr/>
          <p:nvPr/>
        </p:nvGrpSpPr>
        <p:grpSpPr>
          <a:xfrm>
            <a:off x="7235825" y="1041400"/>
            <a:ext cx="504825" cy="1368425"/>
            <a:chOff x="4558" y="1026"/>
            <a:chExt cx="318" cy="862"/>
          </a:xfrm>
        </p:grpSpPr>
        <p:grpSp>
          <p:nvGrpSpPr>
            <p:cNvPr id="163908" name="组合 163907"/>
            <p:cNvGrpSpPr/>
            <p:nvPr/>
          </p:nvGrpSpPr>
          <p:grpSpPr>
            <a:xfrm>
              <a:off x="4558" y="1253"/>
              <a:ext cx="318" cy="499"/>
              <a:chOff x="4286" y="1389"/>
              <a:chExt cx="363" cy="590"/>
            </a:xfrm>
          </p:grpSpPr>
          <p:sp>
            <p:nvSpPr>
              <p:cNvPr id="163909" name="直接连接符 163908"/>
              <p:cNvSpPr/>
              <p:nvPr/>
            </p:nvSpPr>
            <p:spPr>
              <a:xfrm flipV="1">
                <a:off x="4286" y="1389"/>
                <a:ext cx="363" cy="22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3910" name="直接连接符 163909"/>
              <p:cNvSpPr/>
              <p:nvPr/>
            </p:nvSpPr>
            <p:spPr>
              <a:xfrm>
                <a:off x="4286" y="1616"/>
                <a:ext cx="227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163911" name="对象 163910"/>
            <p:cNvGraphicFramePr/>
            <p:nvPr/>
          </p:nvGraphicFramePr>
          <p:xfrm>
            <a:off x="4558" y="1648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49" imgW="254000" imgH="380365" progId="Equation.DSMT4">
                    <p:embed/>
                  </p:oleObj>
                </mc:Choice>
                <mc:Fallback>
                  <p:oleObj name="" r:id="rId49" imgW="254000" imgH="38036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558" y="1648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2" name="对象 163911"/>
            <p:cNvGraphicFramePr/>
            <p:nvPr/>
          </p:nvGraphicFramePr>
          <p:xfrm>
            <a:off x="4732" y="1026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51" imgW="228600" imgH="381000" progId="Equation.DSMT4">
                    <p:embed/>
                  </p:oleObj>
                </mc:Choice>
                <mc:Fallback>
                  <p:oleObj name="" r:id="rId51" imgW="228600" imgH="3810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4732" y="1026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3" name="矩形 163912"/>
          <p:cNvSpPr/>
          <p:nvPr/>
        </p:nvSpPr>
        <p:spPr>
          <a:xfrm>
            <a:off x="250825" y="6064250"/>
            <a:ext cx="6511925" cy="604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力的作用线始终通过一固定点（力心）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3914" name="对象 163913"/>
          <p:cNvGraphicFramePr/>
          <p:nvPr/>
        </p:nvGraphicFramePr>
        <p:xfrm>
          <a:off x="2916238" y="1042988"/>
          <a:ext cx="2801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3" imgW="1103630" imgH="203200" progId="Equation.DSMT4">
                  <p:embed/>
                </p:oleObj>
              </mc:Choice>
              <mc:Fallback>
                <p:oleObj name="" r:id="rId53" imgW="1103630" imgH="203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916238" y="1042988"/>
                        <a:ext cx="28019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5" name="组合 163914"/>
          <p:cNvGrpSpPr/>
          <p:nvPr/>
        </p:nvGrpSpPr>
        <p:grpSpPr>
          <a:xfrm>
            <a:off x="5865813" y="5013325"/>
            <a:ext cx="2954337" cy="773113"/>
            <a:chOff x="3696" y="3148"/>
            <a:chExt cx="1861" cy="487"/>
          </a:xfrm>
        </p:grpSpPr>
        <p:grpSp>
          <p:nvGrpSpPr>
            <p:cNvPr id="163916" name="组合 163915"/>
            <p:cNvGrpSpPr/>
            <p:nvPr/>
          </p:nvGrpSpPr>
          <p:grpSpPr>
            <a:xfrm>
              <a:off x="3849" y="3385"/>
              <a:ext cx="1708" cy="250"/>
              <a:chOff x="4014" y="960"/>
              <a:chExt cx="1708" cy="250"/>
            </a:xfrm>
          </p:grpSpPr>
          <p:sp>
            <p:nvSpPr>
              <p:cNvPr id="163917" name="直接连接符 163916"/>
              <p:cNvSpPr/>
              <p:nvPr/>
            </p:nvSpPr>
            <p:spPr>
              <a:xfrm>
                <a:off x="4014" y="981"/>
                <a:ext cx="163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3918" name="文本框 163917"/>
              <p:cNvSpPr txBox="1"/>
              <p:nvPr/>
            </p:nvSpPr>
            <p:spPr>
              <a:xfrm>
                <a:off x="5284" y="960"/>
                <a:ext cx="438" cy="2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方正楷体_GB2312" panose="02000000000000000000" charset="-122"/>
                  </a:rPr>
                  <a:t>极轴</a:t>
                </a:r>
                <a:endParaRPr lang="zh-CN" alt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方正楷体_GB2312" panose="02000000000000000000" charset="-122"/>
                </a:endParaRPr>
              </a:p>
            </p:txBody>
          </p:sp>
        </p:grpSp>
        <p:sp>
          <p:nvSpPr>
            <p:cNvPr id="163919" name="文本框 163918"/>
            <p:cNvSpPr txBox="1"/>
            <p:nvPr/>
          </p:nvSpPr>
          <p:spPr>
            <a:xfrm>
              <a:off x="3696" y="3148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方正楷体_GB2312" panose="02000000000000000000" charset="-122"/>
                </a:rPr>
                <a:t>o</a:t>
              </a:r>
              <a:endPara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163849" grpId="0"/>
      <p:bldP spid="163883" grpId="0"/>
      <p:bldP spid="163886" grpId="0" animBg="1"/>
      <p:bldP spid="1639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4866" name="图片 1648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1025525"/>
            <a:ext cx="2736850" cy="1284288"/>
          </a:xfrm>
          <a:prstGeom prst="rect">
            <a:avLst/>
          </a:prstGeom>
        </p:spPr>
      </p:pic>
      <p:sp>
        <p:nvSpPr>
          <p:cNvPr id="164867" name="文本框 164866"/>
          <p:cNvSpPr txBox="1"/>
          <p:nvPr/>
        </p:nvSpPr>
        <p:spPr>
          <a:xfrm>
            <a:off x="323850" y="3598863"/>
            <a:ext cx="2898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合力的功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68" name="矩形 164867"/>
          <p:cNvSpPr/>
          <p:nvPr/>
        </p:nvSpPr>
        <p:spPr>
          <a:xfrm>
            <a:off x="322263" y="822325"/>
            <a:ext cx="7562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位移与参考系有关→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功与参考系有关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69" name="矩形 164868"/>
          <p:cNvSpPr/>
          <p:nvPr/>
        </p:nvSpPr>
        <p:spPr>
          <a:xfrm>
            <a:off x="323850" y="203200"/>
            <a:ext cx="4608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 作功与坐标系无关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70" name="矩形 164869"/>
          <p:cNvSpPr/>
          <p:nvPr/>
        </p:nvSpPr>
        <p:spPr>
          <a:xfrm>
            <a:off x="684213" y="1398588"/>
            <a:ext cx="57594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以地面为参考系 ，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en-US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′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做功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71" name="矩形 164870"/>
          <p:cNvSpPr/>
          <p:nvPr/>
        </p:nvSpPr>
        <p:spPr>
          <a:xfrm>
            <a:off x="684213" y="1901825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以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为参考系，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f</a:t>
            </a:r>
            <a:r>
              <a:rPr lang="en-US" altLang="en-US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′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不做功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72" name="矩形 164871"/>
          <p:cNvSpPr/>
          <p:nvPr/>
        </p:nvSpPr>
        <p:spPr>
          <a:xfrm>
            <a:off x="468313" y="5949950"/>
            <a:ext cx="71993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等于各分力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沿同一路径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所作功的代数和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4873" name="对象 164872"/>
          <p:cNvGraphicFramePr/>
          <p:nvPr/>
        </p:nvGraphicFramePr>
        <p:xfrm>
          <a:off x="841375" y="4229100"/>
          <a:ext cx="2290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" imgW="901065" imgH="330200" progId="Equation.DSMT4">
                  <p:embed/>
                </p:oleObj>
              </mc:Choice>
              <mc:Fallback>
                <p:oleObj name="" r:id="rId2" imgW="901065" imgH="330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1375" y="4229100"/>
                        <a:ext cx="2290763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对象 164873"/>
          <p:cNvGraphicFramePr/>
          <p:nvPr/>
        </p:nvGraphicFramePr>
        <p:xfrm>
          <a:off x="3203575" y="4289425"/>
          <a:ext cx="3816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4" imgW="3149600" imgH="596900" progId="Equation.3">
                  <p:embed/>
                </p:oleObj>
              </mc:Choice>
              <mc:Fallback>
                <p:oleObj name="" r:id="rId4" imgW="3149600" imgH="596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575" y="4289425"/>
                        <a:ext cx="381635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对象 164874"/>
          <p:cNvGraphicFramePr/>
          <p:nvPr/>
        </p:nvGraphicFramePr>
        <p:xfrm>
          <a:off x="1330325" y="5133975"/>
          <a:ext cx="5473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6" imgW="4394200" imgH="596900" progId="Equation.3">
                  <p:embed/>
                </p:oleObj>
              </mc:Choice>
              <mc:Fallback>
                <p:oleObj name="" r:id="rId6" imgW="4394200" imgH="596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5" y="5133975"/>
                        <a:ext cx="547370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对象 164875"/>
          <p:cNvGraphicFramePr/>
          <p:nvPr/>
        </p:nvGraphicFramePr>
        <p:xfrm>
          <a:off x="2417763" y="3614738"/>
          <a:ext cx="17192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8" imgW="697865" imgH="254000" progId="Equation.DSMT4">
                  <p:embed/>
                </p:oleObj>
              </mc:Choice>
              <mc:Fallback>
                <p:oleObj name="" r:id="rId8" imgW="697865" imgH="254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7763" y="3614738"/>
                        <a:ext cx="171926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对象 164876"/>
          <p:cNvGraphicFramePr/>
          <p:nvPr/>
        </p:nvGraphicFramePr>
        <p:xfrm>
          <a:off x="6948488" y="5207000"/>
          <a:ext cx="12239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0" imgW="494665" imgH="254000" progId="Equation.DSMT4">
                  <p:embed/>
                </p:oleObj>
              </mc:Choice>
              <mc:Fallback>
                <p:oleObj name="" r:id="rId10" imgW="494665" imgH="254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8488" y="5207000"/>
                        <a:ext cx="1223962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8" name="矩形 164877"/>
          <p:cNvSpPr/>
          <p:nvPr/>
        </p:nvSpPr>
        <p:spPr>
          <a:xfrm>
            <a:off x="5651500" y="2381250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方正楷体_GB2312" panose="02000000000000000000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方正楷体_GB2312" panose="02000000000000000000" charset="-122"/>
              </a:rPr>
              <a:t>没有相对滑动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4879" name="文本框 164878"/>
          <p:cNvSpPr txBox="1"/>
          <p:nvPr/>
        </p:nvSpPr>
        <p:spPr>
          <a:xfrm>
            <a:off x="314325" y="2724150"/>
            <a:ext cx="15065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功率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4880" name="对象 164879"/>
          <p:cNvGraphicFramePr/>
          <p:nvPr/>
        </p:nvGraphicFramePr>
        <p:xfrm>
          <a:off x="1389063" y="2492375"/>
          <a:ext cx="36718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2" imgW="1485900" imgH="419100" progId="Equation.DSMT4">
                  <p:embed/>
                </p:oleObj>
              </mc:Choice>
              <mc:Fallback>
                <p:oleObj name="" r:id="rId12" imgW="1485900" imgH="4191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89063" y="2492375"/>
                        <a:ext cx="3671887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1" name="对象 164880"/>
          <p:cNvGraphicFramePr/>
          <p:nvPr/>
        </p:nvGraphicFramePr>
        <p:xfrm>
          <a:off x="3924300" y="130175"/>
          <a:ext cx="18002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4" imgW="824865" imgH="330200" progId="Equation.DSMT4">
                  <p:embed/>
                </p:oleObj>
              </mc:Choice>
              <mc:Fallback>
                <p:oleObj name="" r:id="rId14" imgW="824865" imgH="330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4300" y="130175"/>
                        <a:ext cx="1800225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868" grpId="0"/>
      <p:bldP spid="164870" grpId="0"/>
      <p:bldP spid="164871" grpId="0"/>
      <p:bldP spid="164872" grpId="0"/>
      <p:bldP spid="164878" grpId="0"/>
      <p:bldP spid="1648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文本框 166913"/>
          <p:cNvSpPr txBox="1"/>
          <p:nvPr/>
        </p:nvSpPr>
        <p:spPr>
          <a:xfrm>
            <a:off x="180975" y="193675"/>
            <a:ext cx="7056438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一个质点沿如图所示的路径运行，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求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力     </a:t>
            </a:r>
            <a:r>
              <a:rPr lang="zh-CN" altLang="en-US" sz="2800" b="1" i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                   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(SI) 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对质点所作的功，（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）沿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ODC</a:t>
            </a: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；（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方正楷体_GB2312" panose="02000000000000000000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沿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OBC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6915" name="文本框 166914"/>
          <p:cNvSpPr txBox="1"/>
          <p:nvPr/>
        </p:nvSpPr>
        <p:spPr>
          <a:xfrm>
            <a:off x="179388" y="1922463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解： 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6916" name="对象 166915"/>
          <p:cNvGraphicFramePr/>
          <p:nvPr/>
        </p:nvGraphicFramePr>
        <p:xfrm>
          <a:off x="1143000" y="795338"/>
          <a:ext cx="21336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889000" imgH="228600" progId="Equation.3">
                  <p:embed/>
                </p:oleObj>
              </mc:Choice>
              <mc:Fallback>
                <p:oleObj name="" r:id="rId1" imgW="889000" imgH="2286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795338"/>
                        <a:ext cx="21336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对象 166916"/>
          <p:cNvGraphicFramePr/>
          <p:nvPr/>
        </p:nvGraphicFramePr>
        <p:xfrm>
          <a:off x="4572000" y="1778000"/>
          <a:ext cx="18192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812165" imgH="482600" progId="Equation.DSMT4">
                  <p:embed/>
                </p:oleObj>
              </mc:Choice>
              <mc:Fallback>
                <p:oleObj name="" r:id="rId3" imgW="812165" imgH="482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778000"/>
                        <a:ext cx="181927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文本框 166917"/>
          <p:cNvSpPr txBox="1"/>
          <p:nvPr/>
        </p:nvSpPr>
        <p:spPr>
          <a:xfrm>
            <a:off x="-71437" y="2824163"/>
            <a:ext cx="586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OD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段：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=0,  DC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段：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=0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6919" name="对象 166918"/>
          <p:cNvGraphicFramePr/>
          <p:nvPr/>
        </p:nvGraphicFramePr>
        <p:xfrm>
          <a:off x="1327150" y="3362325"/>
          <a:ext cx="53975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324100" imgH="469900" progId="Equation.DSMT4">
                  <p:embed/>
                </p:oleObj>
              </mc:Choice>
              <mc:Fallback>
                <p:oleObj name="" r:id="rId5" imgW="2324100" imgH="469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7150" y="3362325"/>
                        <a:ext cx="53975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文本框 166919"/>
          <p:cNvSpPr txBox="1"/>
          <p:nvPr/>
        </p:nvSpPr>
        <p:spPr>
          <a:xfrm>
            <a:off x="-107950" y="4500563"/>
            <a:ext cx="5616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OB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段：</a:t>
            </a:r>
            <a:r>
              <a:rPr lang="en-US" altLang="zh-CN" sz="2800" b="1" err="1">
                <a:latin typeface="Times New Roman" panose="02020603050405020304" pitchFamily="18" charset="0"/>
                <a:ea typeface="方正楷体_GB2312" panose="02000000000000000000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方正楷体_GB2312" panose="02000000000000000000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=0, BC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段：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=2 </a:t>
            </a:r>
            <a:endParaRPr lang="en-US" altLang="zh-CN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6921" name="对象 166920"/>
          <p:cNvGraphicFramePr/>
          <p:nvPr/>
        </p:nvGraphicFramePr>
        <p:xfrm>
          <a:off x="1243013" y="4946650"/>
          <a:ext cx="5435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4572000" imgH="889000" progId="Equation.DSMT4">
                  <p:embed/>
                </p:oleObj>
              </mc:Choice>
              <mc:Fallback>
                <p:oleObj name="" r:id="rId7" imgW="4572000" imgH="889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3013" y="4946650"/>
                        <a:ext cx="54356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文本框 166921"/>
          <p:cNvSpPr txBox="1"/>
          <p:nvPr/>
        </p:nvSpPr>
        <p:spPr>
          <a:xfrm>
            <a:off x="177800" y="6011863"/>
            <a:ext cx="8642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 功是过程量，一般情况下，作功与路径有关。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pSp>
        <p:nvGrpSpPr>
          <p:cNvPr id="166923" name="组合 166922"/>
          <p:cNvGrpSpPr/>
          <p:nvPr/>
        </p:nvGrpSpPr>
        <p:grpSpPr>
          <a:xfrm>
            <a:off x="6732588" y="188913"/>
            <a:ext cx="2233612" cy="2670175"/>
            <a:chOff x="4195" y="28"/>
            <a:chExt cx="1407" cy="1682"/>
          </a:xfrm>
        </p:grpSpPr>
        <p:grpSp>
          <p:nvGrpSpPr>
            <p:cNvPr id="166924" name="组合 166923"/>
            <p:cNvGrpSpPr/>
            <p:nvPr/>
          </p:nvGrpSpPr>
          <p:grpSpPr>
            <a:xfrm>
              <a:off x="4377" y="1393"/>
              <a:ext cx="1174" cy="142"/>
              <a:chOff x="4399" y="1417"/>
              <a:chExt cx="1174" cy="142"/>
            </a:xfrm>
          </p:grpSpPr>
          <p:sp>
            <p:nvSpPr>
              <p:cNvPr id="166925" name="直接连接符 166924"/>
              <p:cNvSpPr/>
              <p:nvPr/>
            </p:nvSpPr>
            <p:spPr>
              <a:xfrm>
                <a:off x="4399" y="1486"/>
                <a:ext cx="1047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6926" name="任意多边形 166925"/>
              <p:cNvSpPr/>
              <p:nvPr/>
            </p:nvSpPr>
            <p:spPr>
              <a:xfrm>
                <a:off x="5439" y="1417"/>
                <a:ext cx="134" cy="142"/>
              </a:xfrm>
              <a:custGeom>
                <a:avLst/>
                <a:gdLst/>
                <a:ahLst/>
                <a:cxnLst/>
                <a:pathLst>
                  <a:path w="134" h="142">
                    <a:moveTo>
                      <a:pt x="0" y="142"/>
                    </a:moveTo>
                    <a:lnTo>
                      <a:pt x="134" y="69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927" name="组合 166926"/>
            <p:cNvGrpSpPr/>
            <p:nvPr/>
          </p:nvGrpSpPr>
          <p:grpSpPr>
            <a:xfrm>
              <a:off x="4333" y="214"/>
              <a:ext cx="135" cy="1281"/>
              <a:chOff x="4337" y="63"/>
              <a:chExt cx="135" cy="997"/>
            </a:xfrm>
          </p:grpSpPr>
          <p:sp>
            <p:nvSpPr>
              <p:cNvPr id="166928" name="直接连接符 166927"/>
              <p:cNvSpPr/>
              <p:nvPr/>
            </p:nvSpPr>
            <p:spPr>
              <a:xfrm flipV="1">
                <a:off x="4399" y="197"/>
                <a:ext cx="4" cy="863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6929" name="任意多边形 166928"/>
              <p:cNvSpPr/>
              <p:nvPr/>
            </p:nvSpPr>
            <p:spPr>
              <a:xfrm>
                <a:off x="4337" y="63"/>
                <a:ext cx="135" cy="142"/>
              </a:xfrm>
              <a:custGeom>
                <a:avLst/>
                <a:gdLst/>
                <a:ahLst/>
                <a:cxnLst/>
                <a:pathLst>
                  <a:path w="135" h="142">
                    <a:moveTo>
                      <a:pt x="135" y="142"/>
                    </a:moveTo>
                    <a:lnTo>
                      <a:pt x="66" y="0"/>
                    </a:lnTo>
                    <a:lnTo>
                      <a:pt x="0" y="142"/>
                    </a:lnTo>
                    <a:lnTo>
                      <a:pt x="135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6930" name="矩形 166929"/>
            <p:cNvSpPr/>
            <p:nvPr/>
          </p:nvSpPr>
          <p:spPr>
            <a:xfrm>
              <a:off x="4455" y="1204"/>
              <a:ext cx="149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O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1" name="矩形 166930"/>
            <p:cNvSpPr/>
            <p:nvPr/>
          </p:nvSpPr>
          <p:spPr>
            <a:xfrm>
              <a:off x="4422" y="482"/>
              <a:ext cx="128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2" name="矩形 166931"/>
            <p:cNvSpPr/>
            <p:nvPr/>
          </p:nvSpPr>
          <p:spPr>
            <a:xfrm>
              <a:off x="5057" y="523"/>
              <a:ext cx="139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3" name="矩形 166932"/>
            <p:cNvSpPr/>
            <p:nvPr/>
          </p:nvSpPr>
          <p:spPr>
            <a:xfrm>
              <a:off x="5103" y="1207"/>
              <a:ext cx="139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4" name="矩形 166933"/>
            <p:cNvSpPr/>
            <p:nvPr/>
          </p:nvSpPr>
          <p:spPr>
            <a:xfrm>
              <a:off x="4247" y="28"/>
              <a:ext cx="85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i="1">
                  <a:latin typeface="Times New Roman" panose="02020603050405020304" pitchFamily="18" charset="0"/>
                  <a:ea typeface="方正楷体_GB2312" panose="02000000000000000000" charset="-122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5" name="矩形 166934"/>
            <p:cNvSpPr/>
            <p:nvPr/>
          </p:nvSpPr>
          <p:spPr>
            <a:xfrm>
              <a:off x="5517" y="1434"/>
              <a:ext cx="85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400" i="1">
                  <a:latin typeface="Times New Roman" panose="02020603050405020304" pitchFamily="18" charset="0"/>
                  <a:ea typeface="方正楷体_GB2312" panose="02000000000000000000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36" name="直接连接符 166935"/>
            <p:cNvSpPr/>
            <p:nvPr/>
          </p:nvSpPr>
          <p:spPr>
            <a:xfrm>
              <a:off x="4377" y="1484"/>
              <a:ext cx="6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66937" name="直接连接符 166936"/>
            <p:cNvSpPr/>
            <p:nvPr/>
          </p:nvSpPr>
          <p:spPr>
            <a:xfrm flipV="1">
              <a:off x="5057" y="758"/>
              <a:ext cx="0" cy="72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66938" name="直接连接符 166937"/>
            <p:cNvSpPr/>
            <p:nvPr/>
          </p:nvSpPr>
          <p:spPr>
            <a:xfrm flipV="1">
              <a:off x="4377" y="758"/>
              <a:ext cx="0" cy="72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66939" name="直接连接符 166938"/>
            <p:cNvSpPr/>
            <p:nvPr/>
          </p:nvSpPr>
          <p:spPr>
            <a:xfrm>
              <a:off x="4377" y="758"/>
              <a:ext cx="68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66940" name="矩形 166939"/>
            <p:cNvSpPr/>
            <p:nvPr/>
          </p:nvSpPr>
          <p:spPr>
            <a:xfrm>
              <a:off x="4195" y="602"/>
              <a:ext cx="1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  <p:sp>
          <p:nvSpPr>
            <p:cNvPr id="166941" name="矩形 166940"/>
            <p:cNvSpPr/>
            <p:nvPr/>
          </p:nvSpPr>
          <p:spPr>
            <a:xfrm>
              <a:off x="4967" y="1418"/>
              <a:ext cx="1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457200" indent="-457200" eaLnBrk="0" hangingPunct="0">
                <a:lnSpc>
                  <a:spcPct val="120000"/>
                </a:lnSpc>
                <a:buClr>
                  <a:schemeClr val="tx2"/>
                </a:buClr>
                <a:buFont typeface="Monotype Sorts" pitchFamily="2" charset="2"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方正楷体_GB2312" panose="02000000000000000000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方正楷体_GB2312" panose="02000000000000000000" charset="-122"/>
              </a:endParaRPr>
            </a:p>
          </p:txBody>
        </p:sp>
      </p:grpSp>
      <p:graphicFrame>
        <p:nvGraphicFramePr>
          <p:cNvPr id="166942" name="对象 166941"/>
          <p:cNvGraphicFramePr/>
          <p:nvPr/>
        </p:nvGraphicFramePr>
        <p:xfrm>
          <a:off x="971550" y="1922463"/>
          <a:ext cx="30384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1308100" imgH="368300" progId="Equation.DSMT4">
                  <p:embed/>
                </p:oleObj>
              </mc:Choice>
              <mc:Fallback>
                <p:oleObj name="" r:id="rId9" imgW="1308100" imgH="3683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1922463"/>
                        <a:ext cx="30384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3" name="直接连接符 166942"/>
          <p:cNvSpPr/>
          <p:nvPr/>
        </p:nvSpPr>
        <p:spPr>
          <a:xfrm>
            <a:off x="3132138" y="2138363"/>
            <a:ext cx="720725" cy="2159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  <p:bldP spid="166918" grpId="0"/>
      <p:bldP spid="166920" grpId="0"/>
      <p:bldP spid="1669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文本框 168961"/>
          <p:cNvSpPr txBox="1"/>
          <p:nvPr/>
        </p:nvSpPr>
        <p:spPr>
          <a:xfrm>
            <a:off x="179388" y="242888"/>
            <a:ext cx="4740275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二、质点的动能定理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8963" name="文本框 168962"/>
          <p:cNvSpPr txBox="1"/>
          <p:nvPr/>
        </p:nvSpPr>
        <p:spPr>
          <a:xfrm>
            <a:off x="179388" y="835025"/>
            <a:ext cx="55451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作功对运动状态有什么影响？</a:t>
            </a:r>
            <a:endParaRPr lang="zh-CN" altLang="en-US" sz="280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pic>
        <p:nvPicPr>
          <p:cNvPr id="168964" name="图片 1689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258763"/>
            <a:ext cx="2620963" cy="2306637"/>
          </a:xfrm>
          <a:prstGeom prst="rect">
            <a:avLst/>
          </a:prstGeom>
        </p:spPr>
      </p:pic>
      <p:graphicFrame>
        <p:nvGraphicFramePr>
          <p:cNvPr id="168965" name="对象 168964"/>
          <p:cNvGraphicFramePr/>
          <p:nvPr/>
        </p:nvGraphicFramePr>
        <p:xfrm>
          <a:off x="2987675" y="1338263"/>
          <a:ext cx="25463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" imgW="977265" imgH="393700" progId="Equation.DSMT4">
                  <p:embed/>
                </p:oleObj>
              </mc:Choice>
              <mc:Fallback>
                <p:oleObj name="" r:id="rId2" imgW="977265" imgH="3937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7675" y="1338263"/>
                        <a:ext cx="25463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对象 168965"/>
          <p:cNvGraphicFramePr/>
          <p:nvPr/>
        </p:nvGraphicFramePr>
        <p:xfrm>
          <a:off x="5076825" y="2635250"/>
          <a:ext cx="16414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4" imgW="582930" imgH="177800" progId="Equation.DSMT4">
                  <p:embed/>
                </p:oleObj>
              </mc:Choice>
              <mc:Fallback>
                <p:oleObj name="" r:id="rId4" imgW="582930" imgH="177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825" y="2635250"/>
                        <a:ext cx="164147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对象 168966"/>
          <p:cNvGraphicFramePr/>
          <p:nvPr/>
        </p:nvGraphicFramePr>
        <p:xfrm>
          <a:off x="274638" y="3435350"/>
          <a:ext cx="42259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6" imgW="2042795" imgH="355600" progId="Equation.DSMT4">
                  <p:embed/>
                </p:oleObj>
              </mc:Choice>
              <mc:Fallback>
                <p:oleObj name="" r:id="rId6" imgW="2042795" imgH="355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638" y="3435350"/>
                        <a:ext cx="422592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对象 168967"/>
          <p:cNvGraphicFramePr/>
          <p:nvPr/>
        </p:nvGraphicFramePr>
        <p:xfrm>
          <a:off x="4946650" y="3429000"/>
          <a:ext cx="27209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8" imgW="1180465" imgH="393700" progId="Equation.DSMT4">
                  <p:embed/>
                </p:oleObj>
              </mc:Choice>
              <mc:Fallback>
                <p:oleObj name="" r:id="rId8" imgW="1180465" imgH="3937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46650" y="3429000"/>
                        <a:ext cx="2720975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9" name="文本框 168968"/>
          <p:cNvSpPr txBox="1"/>
          <p:nvPr/>
        </p:nvSpPr>
        <p:spPr>
          <a:xfrm>
            <a:off x="215900" y="4508500"/>
            <a:ext cx="3636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动能</a:t>
            </a:r>
            <a:r>
              <a:rPr lang="en-US" altLang="zh-CN" sz="2800" b="1">
                <a:latin typeface="Times New Roman" panose="02020603050405020304" pitchFamily="18" charset="0"/>
                <a:ea typeface="方正楷体_GB2312" panose="02000000000000000000" charset="-122"/>
              </a:rPr>
              <a:t>(Kinetic Energy)</a:t>
            </a:r>
            <a:endParaRPr lang="en-US" altLang="zh-CN" sz="2800" b="1" i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68970" name="文本框 168969"/>
          <p:cNvSpPr txBox="1"/>
          <p:nvPr/>
        </p:nvSpPr>
        <p:spPr>
          <a:xfrm>
            <a:off x="179388" y="5276850"/>
            <a:ext cx="6769100" cy="5286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合力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对质点所作的功等于质点动能的增量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8971" name="对象 168970"/>
          <p:cNvGraphicFramePr/>
          <p:nvPr/>
        </p:nvGraphicFramePr>
        <p:xfrm>
          <a:off x="3924300" y="4319588"/>
          <a:ext cx="17827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0" imgW="711200" imgH="393700" progId="Equation.DSMT4">
                  <p:embed/>
                </p:oleObj>
              </mc:Choice>
              <mc:Fallback>
                <p:oleObj name="" r:id="rId10" imgW="711200" imgH="3937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4300" y="4319588"/>
                        <a:ext cx="178276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对象 168971"/>
          <p:cNvGraphicFramePr/>
          <p:nvPr/>
        </p:nvGraphicFramePr>
        <p:xfrm>
          <a:off x="6372225" y="4535488"/>
          <a:ext cx="2089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2" imgW="862965" imgH="228600" progId="Equation.DSMT4">
                  <p:embed/>
                </p:oleObj>
              </mc:Choice>
              <mc:Fallback>
                <p:oleObj name="" r:id="rId12" imgW="862965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72225" y="4535488"/>
                        <a:ext cx="20891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文本框 168972"/>
          <p:cNvSpPr txBox="1"/>
          <p:nvPr/>
        </p:nvSpPr>
        <p:spPr>
          <a:xfrm>
            <a:off x="179388" y="5932488"/>
            <a:ext cx="698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质点的动能定理是从牛顿定律推导出来的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68974" name="对象 168973"/>
          <p:cNvGraphicFramePr/>
          <p:nvPr/>
        </p:nvGraphicFramePr>
        <p:xfrm>
          <a:off x="7023100" y="5310188"/>
          <a:ext cx="2014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4" imgW="850265" imgH="482600" progId="Equation.DSMT4">
                  <p:embed/>
                </p:oleObj>
              </mc:Choice>
              <mc:Fallback>
                <p:oleObj name="" r:id="rId14" imgW="850265" imgH="482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23100" y="5310188"/>
                        <a:ext cx="2014538" cy="11430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5" name="对象 168974"/>
          <p:cNvGraphicFramePr/>
          <p:nvPr/>
        </p:nvGraphicFramePr>
        <p:xfrm>
          <a:off x="179388" y="2346325"/>
          <a:ext cx="30337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6" imgW="1078865" imgH="393700" progId="Equation.DSMT4">
                  <p:embed/>
                </p:oleObj>
              </mc:Choice>
              <mc:Fallback>
                <p:oleObj name="" r:id="rId16" imgW="1078865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9388" y="2346325"/>
                        <a:ext cx="3033712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对象 168975"/>
          <p:cNvGraphicFramePr/>
          <p:nvPr/>
        </p:nvGraphicFramePr>
        <p:xfrm>
          <a:off x="3149600" y="2346325"/>
          <a:ext cx="19986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8" imgW="711200" imgH="393700" progId="Equation.DSMT4">
                  <p:embed/>
                </p:oleObj>
              </mc:Choice>
              <mc:Fallback>
                <p:oleObj name="" r:id="rId18" imgW="711200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49600" y="2346325"/>
                        <a:ext cx="1998663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7" name="对象 168976"/>
          <p:cNvGraphicFramePr/>
          <p:nvPr/>
        </p:nvGraphicFramePr>
        <p:xfrm>
          <a:off x="250825" y="1411288"/>
          <a:ext cx="22034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0" imgW="837565" imgH="330200" progId="Equation.DSMT4">
                  <p:embed/>
                </p:oleObj>
              </mc:Choice>
              <mc:Fallback>
                <p:oleObj name="" r:id="rId20" imgW="837565" imgH="330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0825" y="1411288"/>
                        <a:ext cx="220345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78" name="组合 168977"/>
          <p:cNvGrpSpPr/>
          <p:nvPr/>
        </p:nvGrpSpPr>
        <p:grpSpPr>
          <a:xfrm>
            <a:off x="7912100" y="2852738"/>
            <a:ext cx="1052513" cy="1257300"/>
            <a:chOff x="3379" y="1241"/>
            <a:chExt cx="663" cy="792"/>
          </a:xfrm>
        </p:grpSpPr>
        <p:graphicFrame>
          <p:nvGraphicFramePr>
            <p:cNvPr id="168979" name="对象 168978"/>
            <p:cNvGraphicFramePr/>
            <p:nvPr/>
          </p:nvGraphicFramePr>
          <p:xfrm>
            <a:off x="3424" y="1752"/>
            <a:ext cx="5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22" imgW="418465" imgH="177800" progId="Equation.DSMT4">
                    <p:embed/>
                  </p:oleObj>
                </mc:Choice>
                <mc:Fallback>
                  <p:oleObj name="" r:id="rId22" imgW="418465" imgH="177800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24" y="1752"/>
                          <a:ext cx="52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80" name="对象 168979"/>
            <p:cNvGraphicFramePr/>
            <p:nvPr/>
          </p:nvGraphicFramePr>
          <p:xfrm>
            <a:off x="3379" y="1481"/>
            <a:ext cx="15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24" imgW="127000" imgH="177165" progId="Equation.DSMT4">
                    <p:embed/>
                  </p:oleObj>
                </mc:Choice>
                <mc:Fallback>
                  <p:oleObj name="" r:id="rId24" imgW="127000" imgH="177165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379" y="1481"/>
                          <a:ext cx="15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1" name="直接连接符 168980"/>
            <p:cNvSpPr/>
            <p:nvPr/>
          </p:nvSpPr>
          <p:spPr>
            <a:xfrm flipV="1">
              <a:off x="3379" y="1526"/>
              <a:ext cx="318" cy="271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68982" name="对象 168981"/>
            <p:cNvGraphicFramePr/>
            <p:nvPr/>
          </p:nvGraphicFramePr>
          <p:xfrm>
            <a:off x="3787" y="1389"/>
            <a:ext cx="2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26" imgW="202565" imgH="177800" progId="Equation.DSMT4">
                    <p:embed/>
                  </p:oleObj>
                </mc:Choice>
                <mc:Fallback>
                  <p:oleObj name="" r:id="rId26" imgW="202565" imgH="1778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787" y="1389"/>
                          <a:ext cx="25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3" name="直接连接符 168982"/>
            <p:cNvSpPr/>
            <p:nvPr/>
          </p:nvSpPr>
          <p:spPr>
            <a:xfrm flipV="1">
              <a:off x="3379" y="1640"/>
              <a:ext cx="589" cy="15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8984" name="直接连接符 168983"/>
            <p:cNvSpPr/>
            <p:nvPr/>
          </p:nvSpPr>
          <p:spPr>
            <a:xfrm>
              <a:off x="3697" y="1526"/>
              <a:ext cx="272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8985" name="任意多边形 168984"/>
            <p:cNvSpPr/>
            <p:nvPr/>
          </p:nvSpPr>
          <p:spPr>
            <a:xfrm>
              <a:off x="3379" y="1241"/>
              <a:ext cx="590" cy="792"/>
            </a:xfrm>
            <a:custGeom>
              <a:avLst/>
              <a:gdLst>
                <a:gd name="txL" fmla="*/ 0 w 21600"/>
                <a:gd name="txT" fmla="*/ 0 h 29003"/>
                <a:gd name="txR" fmla="*/ 21600 w 21600"/>
                <a:gd name="txB" fmla="*/ 29003 h 29003"/>
              </a:gdLst>
              <a:ahLst/>
              <a:cxnLst>
                <a:cxn ang="270">
                  <a:pos x="7195" y="0"/>
                </a:cxn>
                <a:cxn ang="90">
                  <a:pos x="19798" y="29002"/>
                </a:cxn>
                <a:cxn ang="180">
                  <a:pos x="0" y="20366"/>
                </a:cxn>
              </a:cxnLst>
              <a:rect l="txL" t="txT" r="txR" b="txB"/>
              <a:pathLst>
                <a:path w="21600" h="29003" fill="none">
                  <a:moveTo>
                    <a:pt x="7195" y="0"/>
                  </a:moveTo>
                  <a:arcTo wR="21600" hR="21600" stAng="-4232547" swAng="5646574"/>
                </a:path>
                <a:path w="21600" h="29003" stroke="0">
                  <a:moveTo>
                    <a:pt x="7195" y="0"/>
                  </a:moveTo>
                  <a:arcTo wR="21600" hR="21600" stAng="-4232547" swAng="5646574"/>
                  <a:lnTo>
                    <a:pt x="0" y="2036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8986" name="直接连接符 168985"/>
            <p:cNvSpPr/>
            <p:nvPr/>
          </p:nvSpPr>
          <p:spPr>
            <a:xfrm rot="180000" flipV="1">
              <a:off x="3696" y="1412"/>
              <a:ext cx="113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87" name="文本框 168986"/>
            <p:cNvSpPr txBox="1"/>
            <p:nvPr/>
          </p:nvSpPr>
          <p:spPr>
            <a:xfrm>
              <a:off x="3515" y="125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err="1">
                  <a:latin typeface="Times New Roman" panose="02020603050405020304" pitchFamily="18" charset="0"/>
                </a:rPr>
                <a:t>d</a:t>
              </a:r>
              <a:r>
                <a:rPr lang="en-US" altLang="zh-CN" sz="2400" i="1" err="1">
                  <a:latin typeface="Times New Roman" panose="02020603050405020304" pitchFamily="18" charset="0"/>
                </a:rPr>
                <a:t>v</a:t>
              </a:r>
              <a:endParaRPr lang="el-GR" altLang="zh-CN" sz="2400" i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/>
      <p:bldP spid="168970" grpId="0" animBg="1"/>
      <p:bldP spid="1689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矩形 173057"/>
          <p:cNvSpPr/>
          <p:nvPr/>
        </p:nvSpPr>
        <p:spPr>
          <a:xfrm>
            <a:off x="5435600" y="2492375"/>
            <a:ext cx="3348038" cy="2447925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outerShdw dist="35921" dir="2699999" algn="ctr" rotWithShape="0">
              <a:schemeClr val="tx2"/>
            </a:outerShdw>
          </a:effectLst>
        </p:spPr>
        <p:txBody>
          <a:bodyPr anchor="ctr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3059" name="文本框 173058"/>
          <p:cNvSpPr txBox="1"/>
          <p:nvPr/>
        </p:nvSpPr>
        <p:spPr>
          <a:xfrm>
            <a:off x="179388" y="136525"/>
            <a:ext cx="8785225" cy="1563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质量为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的小球，系在长为</a:t>
            </a:r>
            <a:r>
              <a:rPr lang="en-US" altLang="zh-CN" sz="2800" b="1" i="1">
                <a:latin typeface="Times New Roman" panose="02020603050405020304" pitchFamily="18" charset="0"/>
                <a:ea typeface="方正楷体_GB2312" panose="02000000000000000000" charset="-122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的细绳下端，绳的上端固定在天花板上，构成一单摆。开始时，把绳子拉到与铅垂线成</a:t>
            </a:r>
            <a:r>
              <a:rPr lang="en-US" altLang="zh-CN" sz="2800" b="1" i="1">
                <a:latin typeface="Symbol" panose="05050102010706020507" pitchFamily="18" charset="2"/>
                <a:ea typeface="方正楷体_GB2312" panose="02000000000000000000" charset="-122"/>
              </a:rPr>
              <a:t>q</a:t>
            </a:r>
            <a:r>
              <a:rPr lang="en-US" altLang="zh-CN" sz="2800" b="1" baseline="-25000">
                <a:latin typeface="Times New Roman" panose="02020603050405020304" pitchFamily="18" charset="0"/>
                <a:ea typeface="方正楷体_GB2312" panose="02000000000000000000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角处，然后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放手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使小球沿圆弧下落。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sp>
        <p:nvSpPr>
          <p:cNvPr id="173060" name="文本框 173059"/>
          <p:cNvSpPr txBox="1"/>
          <p:nvPr/>
        </p:nvSpPr>
        <p:spPr>
          <a:xfrm>
            <a:off x="179388" y="2276475"/>
            <a:ext cx="38227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受力如图，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3061" name="对象 173060"/>
          <p:cNvGraphicFramePr/>
          <p:nvPr/>
        </p:nvGraphicFramePr>
        <p:xfrm>
          <a:off x="323850" y="2924175"/>
          <a:ext cx="1944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24865" imgH="330200" progId="Equation.DSMT4">
                  <p:embed/>
                </p:oleObj>
              </mc:Choice>
              <mc:Fallback>
                <p:oleObj name="" r:id="rId1" imgW="824865" imgH="330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924175"/>
                        <a:ext cx="1944688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文本框 173061"/>
          <p:cNvSpPr txBox="1"/>
          <p:nvPr/>
        </p:nvSpPr>
        <p:spPr>
          <a:xfrm>
            <a:off x="179388" y="1695450"/>
            <a:ext cx="6840537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楷体_GB2312" panose="02000000000000000000" charset="-122"/>
              </a:rPr>
              <a:t>求：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绳与铅垂线成</a:t>
            </a:r>
            <a:r>
              <a:rPr lang="el-GR" altLang="zh-CN" sz="2800" b="1" i="1" dirty="0">
                <a:latin typeface="Times New Roman" panose="02020603050405020304" pitchFamily="18" charset="0"/>
                <a:ea typeface="方正楷体_GB2312" panose="02000000000000000000" charset="-122"/>
              </a:rPr>
              <a:t>θ</a:t>
            </a: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角时小球的速率。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3063" name="对象 173062"/>
          <p:cNvGraphicFramePr/>
          <p:nvPr/>
        </p:nvGraphicFramePr>
        <p:xfrm>
          <a:off x="4140200" y="2420938"/>
          <a:ext cx="431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42900" imgH="279400" progId="Equation.3">
                  <p:embed/>
                </p:oleObj>
              </mc:Choice>
              <mc:Fallback>
                <p:oleObj name="" r:id="rId3" imgW="342900" imgH="279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2420938"/>
                        <a:ext cx="4318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文本框 173063"/>
          <p:cNvSpPr txBox="1"/>
          <p:nvPr/>
        </p:nvSpPr>
        <p:spPr>
          <a:xfrm>
            <a:off x="2555875" y="2276475"/>
            <a:ext cx="18161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取元位移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73065" name="组合 173064"/>
          <p:cNvGrpSpPr/>
          <p:nvPr/>
        </p:nvGrpSpPr>
        <p:grpSpPr>
          <a:xfrm>
            <a:off x="6721475" y="2670175"/>
            <a:ext cx="1760538" cy="1973263"/>
            <a:chOff x="805" y="906"/>
            <a:chExt cx="1109" cy="1243"/>
          </a:xfrm>
        </p:grpSpPr>
        <p:grpSp>
          <p:nvGrpSpPr>
            <p:cNvPr id="173066" name="组合 173065"/>
            <p:cNvGrpSpPr/>
            <p:nvPr/>
          </p:nvGrpSpPr>
          <p:grpSpPr>
            <a:xfrm>
              <a:off x="1167" y="1007"/>
              <a:ext cx="463" cy="1142"/>
              <a:chOff x="1167" y="1007"/>
              <a:chExt cx="463" cy="1142"/>
            </a:xfrm>
          </p:grpSpPr>
          <p:sp>
            <p:nvSpPr>
              <p:cNvPr id="173067" name="直接连接符 173066"/>
              <p:cNvSpPr>
                <a:spLocks noChangeAspect="1"/>
              </p:cNvSpPr>
              <p:nvPr/>
            </p:nvSpPr>
            <p:spPr>
              <a:xfrm>
                <a:off x="1206" y="1007"/>
                <a:ext cx="380" cy="100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68" name="椭圆 173067"/>
              <p:cNvSpPr>
                <a:spLocks noChangeAspect="1"/>
              </p:cNvSpPr>
              <p:nvPr/>
            </p:nvSpPr>
            <p:spPr>
              <a:xfrm>
                <a:off x="1559" y="1996"/>
                <a:ext cx="71" cy="72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3069" name="椭圆 173068"/>
              <p:cNvSpPr>
                <a:spLocks noChangeAspect="1"/>
              </p:cNvSpPr>
              <p:nvPr/>
            </p:nvSpPr>
            <p:spPr>
              <a:xfrm>
                <a:off x="1167" y="2078"/>
                <a:ext cx="72" cy="71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73070" name="任意多边形 173069"/>
            <p:cNvSpPr>
              <a:spLocks noChangeAspect="1"/>
            </p:cNvSpPr>
            <p:nvPr/>
          </p:nvSpPr>
          <p:spPr>
            <a:xfrm rot="-204530">
              <a:off x="805" y="906"/>
              <a:ext cx="1109" cy="1201"/>
            </a:xfrm>
            <a:custGeom>
              <a:avLst/>
              <a:gdLst>
                <a:gd name="txL" fmla="*/ 0 w 22967"/>
                <a:gd name="txT" fmla="*/ 0 h 21600"/>
                <a:gd name="txR" fmla="*/ 22967 w 22967"/>
                <a:gd name="txB" fmla="*/ 21600 h 21600"/>
              </a:gdLst>
              <a:ahLst/>
              <a:cxnLst>
                <a:cxn ang="0">
                  <a:pos x="22966" y="17032"/>
                </a:cxn>
                <a:cxn ang="180">
                  <a:pos x="0" y="19307"/>
                </a:cxn>
                <a:cxn ang="270">
                  <a:pos x="9684" y="0"/>
                </a:cxn>
              </a:cxnLst>
              <a:rect l="txL" t="txT" r="txR" b="txB"/>
              <a:pathLst>
                <a:path w="22967" h="21600" fill="none">
                  <a:moveTo>
                    <a:pt x="22966" y="17032"/>
                  </a:moveTo>
                  <a:arcTo wR="21600" hR="21600" stAng="-18476882" swAng="3875127"/>
                </a:path>
                <a:path w="22967" h="21600" stroke="0">
                  <a:moveTo>
                    <a:pt x="22966" y="17032"/>
                  </a:moveTo>
                  <a:arcTo wR="21600" hR="21600" stAng="-18476882" swAng="3875127"/>
                  <a:lnTo>
                    <a:pt x="9684" y="0"/>
                  </a:lnTo>
                  <a:close/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3071" name="组合 173070"/>
          <p:cNvGrpSpPr/>
          <p:nvPr/>
        </p:nvGrpSpPr>
        <p:grpSpPr>
          <a:xfrm>
            <a:off x="7358063" y="3471863"/>
            <a:ext cx="236537" cy="315912"/>
            <a:chOff x="1206" y="1411"/>
            <a:chExt cx="149" cy="199"/>
          </a:xfrm>
        </p:grpSpPr>
        <p:sp>
          <p:nvSpPr>
            <p:cNvPr id="173072" name="任意多边形 173071"/>
            <p:cNvSpPr>
              <a:spLocks noChangeAspect="1"/>
            </p:cNvSpPr>
            <p:nvPr/>
          </p:nvSpPr>
          <p:spPr>
            <a:xfrm>
              <a:off x="1206" y="1411"/>
              <a:ext cx="147" cy="25"/>
            </a:xfrm>
            <a:custGeom>
              <a:avLst/>
              <a:gdLst/>
              <a:ahLst/>
              <a:cxnLst/>
              <a:pathLst>
                <a:path w="12" h="2">
                  <a:moveTo>
                    <a:pt x="12" y="0"/>
                  </a:moveTo>
                  <a:cubicBezTo>
                    <a:pt x="10" y="1"/>
                    <a:pt x="7" y="2"/>
                    <a:pt x="4" y="2"/>
                  </a:cubicBezTo>
                  <a:cubicBezTo>
                    <a:pt x="2" y="2"/>
                    <a:pt x="1" y="2"/>
                    <a:pt x="0" y="2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3073" name="对象 173072"/>
            <p:cNvGraphicFramePr>
              <a:graphicFrameLocks noChangeAspect="1"/>
            </p:cNvGraphicFramePr>
            <p:nvPr/>
          </p:nvGraphicFramePr>
          <p:xfrm>
            <a:off x="1259" y="1478"/>
            <a:ext cx="9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241300" imgH="330200" progId="Equation.3">
                    <p:embed/>
                  </p:oleObj>
                </mc:Choice>
                <mc:Fallback>
                  <p:oleObj name="" r:id="rId5" imgW="241300" imgH="330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9" y="1478"/>
                          <a:ext cx="96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74" name="组合 173073"/>
          <p:cNvGrpSpPr/>
          <p:nvPr/>
        </p:nvGrpSpPr>
        <p:grpSpPr>
          <a:xfrm>
            <a:off x="7358063" y="2843213"/>
            <a:ext cx="396875" cy="1698625"/>
            <a:chOff x="1206" y="1015"/>
            <a:chExt cx="250" cy="1070"/>
          </a:xfrm>
        </p:grpSpPr>
        <p:sp>
          <p:nvSpPr>
            <p:cNvPr id="173075" name="直接连接符 173074"/>
            <p:cNvSpPr>
              <a:spLocks noChangeAspect="1"/>
            </p:cNvSpPr>
            <p:nvPr/>
          </p:nvSpPr>
          <p:spPr>
            <a:xfrm flipV="1">
              <a:off x="1206" y="1015"/>
              <a:ext cx="2" cy="1070"/>
            </a:xfrm>
            <a:prstGeom prst="line">
              <a:avLst/>
            </a:prstGeom>
            <a:ln w="28575" cap="flat" cmpd="sng">
              <a:solidFill>
                <a:srgbClr val="00FF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3076" name="任意多边形 173075"/>
            <p:cNvSpPr>
              <a:spLocks noChangeAspect="1"/>
            </p:cNvSpPr>
            <p:nvPr/>
          </p:nvSpPr>
          <p:spPr>
            <a:xfrm>
              <a:off x="1206" y="1228"/>
              <a:ext cx="184" cy="73"/>
            </a:xfrm>
            <a:custGeom>
              <a:avLst/>
              <a:gdLst/>
              <a:ahLst/>
              <a:cxnLst/>
              <a:pathLst>
                <a:path w="15" h="6">
                  <a:moveTo>
                    <a:pt x="15" y="0"/>
                  </a:moveTo>
                  <a:cubicBezTo>
                    <a:pt x="11" y="4"/>
                    <a:pt x="5" y="6"/>
                    <a:pt x="0" y="6"/>
                  </a:cubicBezTo>
                </a:path>
              </a:pathLst>
            </a:custGeom>
            <a:noFill/>
            <a:ln w="28575" cap="flat" cmpd="sng">
              <a:solidFill>
                <a:srgbClr val="00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3077" name="对象 173076"/>
            <p:cNvGraphicFramePr>
              <a:graphicFrameLocks noChangeAspect="1"/>
            </p:cNvGraphicFramePr>
            <p:nvPr/>
          </p:nvGraphicFramePr>
          <p:xfrm>
            <a:off x="1324" y="1256"/>
            <a:ext cx="13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330200" imgH="457200" progId="Equation.3">
                    <p:embed/>
                  </p:oleObj>
                </mc:Choice>
                <mc:Fallback>
                  <p:oleObj name="" r:id="rId7" imgW="330200" imgH="457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4" y="1256"/>
                          <a:ext cx="132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78" name="组合 173077"/>
          <p:cNvGrpSpPr/>
          <p:nvPr/>
        </p:nvGrpSpPr>
        <p:grpSpPr>
          <a:xfrm>
            <a:off x="7612063" y="4481513"/>
            <a:ext cx="496887" cy="339725"/>
            <a:chOff x="1366" y="2047"/>
            <a:chExt cx="313" cy="214"/>
          </a:xfrm>
        </p:grpSpPr>
        <p:grpSp>
          <p:nvGrpSpPr>
            <p:cNvPr id="173079" name="组合 173078"/>
            <p:cNvGrpSpPr>
              <a:grpSpLocks noChangeAspect="1"/>
            </p:cNvGrpSpPr>
            <p:nvPr/>
          </p:nvGrpSpPr>
          <p:grpSpPr>
            <a:xfrm>
              <a:off x="1366" y="2047"/>
              <a:ext cx="223" cy="214"/>
              <a:chOff x="1688" y="2704"/>
              <a:chExt cx="352" cy="337"/>
            </a:xfrm>
          </p:grpSpPr>
          <p:sp>
            <p:nvSpPr>
              <p:cNvPr id="173080" name="直接连接符 173079"/>
              <p:cNvSpPr>
                <a:spLocks noChangeAspect="1"/>
              </p:cNvSpPr>
              <p:nvPr/>
            </p:nvSpPr>
            <p:spPr>
              <a:xfrm flipH="1">
                <a:off x="1688" y="2704"/>
                <a:ext cx="352" cy="184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73081" name="对象 173080"/>
              <p:cNvGraphicFramePr>
                <a:graphicFrameLocks noChangeAspect="1"/>
              </p:cNvGraphicFramePr>
              <p:nvPr/>
            </p:nvGraphicFramePr>
            <p:xfrm>
              <a:off x="1802" y="2851"/>
              <a:ext cx="153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9" imgW="241300" imgH="304800" progId="Equation.3">
                      <p:embed/>
                    </p:oleObj>
                  </mc:Choice>
                  <mc:Fallback>
                    <p:oleObj name="" r:id="rId9" imgW="241300" imgH="3048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02" y="2851"/>
                            <a:ext cx="153" cy="1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3082" name="对象 173081"/>
            <p:cNvGraphicFramePr>
              <a:graphicFrameLocks noChangeAspect="1"/>
            </p:cNvGraphicFramePr>
            <p:nvPr/>
          </p:nvGraphicFramePr>
          <p:xfrm>
            <a:off x="1588" y="2102"/>
            <a:ext cx="91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228600" imgH="317500" progId="Equation.3">
                    <p:embed/>
                  </p:oleObj>
                </mc:Choice>
                <mc:Fallback>
                  <p:oleObj name="" r:id="rId11" imgW="228600" imgH="3175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88" y="2102"/>
                          <a:ext cx="91" cy="1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83" name="组合 173082"/>
          <p:cNvGrpSpPr/>
          <p:nvPr/>
        </p:nvGrpSpPr>
        <p:grpSpPr>
          <a:xfrm>
            <a:off x="6753225" y="2733675"/>
            <a:ext cx="1900238" cy="1720850"/>
            <a:chOff x="825" y="946"/>
            <a:chExt cx="1197" cy="1084"/>
          </a:xfrm>
        </p:grpSpPr>
        <p:grpSp>
          <p:nvGrpSpPr>
            <p:cNvPr id="173084" name="组合 173083"/>
            <p:cNvGrpSpPr/>
            <p:nvPr/>
          </p:nvGrpSpPr>
          <p:grpSpPr>
            <a:xfrm>
              <a:off x="825" y="946"/>
              <a:ext cx="784" cy="63"/>
              <a:chOff x="825" y="946"/>
              <a:chExt cx="784" cy="63"/>
            </a:xfrm>
          </p:grpSpPr>
          <p:sp>
            <p:nvSpPr>
              <p:cNvPr id="173085" name="直接连接符 173084"/>
              <p:cNvSpPr>
                <a:spLocks noChangeAspect="1"/>
              </p:cNvSpPr>
              <p:nvPr/>
            </p:nvSpPr>
            <p:spPr>
              <a:xfrm>
                <a:off x="825" y="1007"/>
                <a:ext cx="760" cy="2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86" name="直接连接符 173085"/>
              <p:cNvSpPr>
                <a:spLocks noChangeAspect="1"/>
              </p:cNvSpPr>
              <p:nvPr/>
            </p:nvSpPr>
            <p:spPr>
              <a:xfrm flipV="1">
                <a:off x="1132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87" name="直接连接符 173086"/>
              <p:cNvSpPr>
                <a:spLocks noChangeAspect="1"/>
              </p:cNvSpPr>
              <p:nvPr/>
            </p:nvSpPr>
            <p:spPr>
              <a:xfrm flipV="1">
                <a:off x="1181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88" name="直接连接符 173087"/>
              <p:cNvSpPr>
                <a:spLocks noChangeAspect="1"/>
              </p:cNvSpPr>
              <p:nvPr/>
            </p:nvSpPr>
            <p:spPr>
              <a:xfrm flipV="1">
                <a:off x="948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89" name="直接连接符 173088"/>
              <p:cNvSpPr>
                <a:spLocks noChangeAspect="1"/>
              </p:cNvSpPr>
              <p:nvPr/>
            </p:nvSpPr>
            <p:spPr>
              <a:xfrm flipV="1">
                <a:off x="997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0" name="直接连接符 173089"/>
              <p:cNvSpPr>
                <a:spLocks noChangeAspect="1"/>
              </p:cNvSpPr>
              <p:nvPr/>
            </p:nvSpPr>
            <p:spPr>
              <a:xfrm flipV="1">
                <a:off x="1034" y="946"/>
                <a:ext cx="61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1" name="直接连接符 173090"/>
              <p:cNvSpPr>
                <a:spLocks noChangeAspect="1"/>
              </p:cNvSpPr>
              <p:nvPr/>
            </p:nvSpPr>
            <p:spPr>
              <a:xfrm flipV="1">
                <a:off x="1083" y="946"/>
                <a:ext cx="61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2" name="直接连接符 173091"/>
              <p:cNvSpPr>
                <a:spLocks noChangeAspect="1"/>
              </p:cNvSpPr>
              <p:nvPr/>
            </p:nvSpPr>
            <p:spPr>
              <a:xfrm flipV="1">
                <a:off x="850" y="946"/>
                <a:ext cx="61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3" name="直接连接符 173092"/>
              <p:cNvSpPr>
                <a:spLocks noChangeAspect="1"/>
              </p:cNvSpPr>
              <p:nvPr/>
            </p:nvSpPr>
            <p:spPr>
              <a:xfrm flipV="1">
                <a:off x="899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4" name="直接连接符 173093"/>
              <p:cNvSpPr>
                <a:spLocks noChangeAspect="1"/>
              </p:cNvSpPr>
              <p:nvPr/>
            </p:nvSpPr>
            <p:spPr>
              <a:xfrm flipV="1">
                <a:off x="1512" y="946"/>
                <a:ext cx="48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5" name="直接连接符 173094"/>
              <p:cNvSpPr>
                <a:spLocks noChangeAspect="1"/>
              </p:cNvSpPr>
              <p:nvPr/>
            </p:nvSpPr>
            <p:spPr>
              <a:xfrm flipV="1">
                <a:off x="1548" y="946"/>
                <a:ext cx="61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6" name="直接连接符 173095"/>
              <p:cNvSpPr>
                <a:spLocks noChangeAspect="1"/>
              </p:cNvSpPr>
              <p:nvPr/>
            </p:nvSpPr>
            <p:spPr>
              <a:xfrm flipV="1">
                <a:off x="1315" y="946"/>
                <a:ext cx="62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7" name="直接连接符 173096"/>
              <p:cNvSpPr>
                <a:spLocks noChangeAspect="1"/>
              </p:cNvSpPr>
              <p:nvPr/>
            </p:nvSpPr>
            <p:spPr>
              <a:xfrm flipV="1">
                <a:off x="1364" y="946"/>
                <a:ext cx="62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8" name="直接连接符 173097"/>
              <p:cNvSpPr>
                <a:spLocks noChangeAspect="1"/>
              </p:cNvSpPr>
              <p:nvPr/>
            </p:nvSpPr>
            <p:spPr>
              <a:xfrm flipV="1">
                <a:off x="1413" y="946"/>
                <a:ext cx="50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99" name="直接连接符 173098"/>
              <p:cNvSpPr>
                <a:spLocks noChangeAspect="1"/>
              </p:cNvSpPr>
              <p:nvPr/>
            </p:nvSpPr>
            <p:spPr>
              <a:xfrm flipV="1">
                <a:off x="1463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100" name="直接连接符 173099"/>
              <p:cNvSpPr>
                <a:spLocks noChangeAspect="1"/>
              </p:cNvSpPr>
              <p:nvPr/>
            </p:nvSpPr>
            <p:spPr>
              <a:xfrm flipV="1">
                <a:off x="1230" y="946"/>
                <a:ext cx="49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101" name="直接连接符 173100"/>
              <p:cNvSpPr>
                <a:spLocks noChangeAspect="1"/>
              </p:cNvSpPr>
              <p:nvPr/>
            </p:nvSpPr>
            <p:spPr>
              <a:xfrm flipV="1">
                <a:off x="1279" y="946"/>
                <a:ext cx="48" cy="6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3102" name="组合 173101"/>
            <p:cNvGrpSpPr/>
            <p:nvPr/>
          </p:nvGrpSpPr>
          <p:grpSpPr>
            <a:xfrm>
              <a:off x="1206" y="1007"/>
              <a:ext cx="816" cy="1023"/>
              <a:chOff x="1206" y="1007"/>
              <a:chExt cx="816" cy="1023"/>
            </a:xfrm>
          </p:grpSpPr>
          <p:sp>
            <p:nvSpPr>
              <p:cNvPr id="173103" name="直接连接符 173102"/>
              <p:cNvSpPr>
                <a:spLocks noChangeAspect="1"/>
              </p:cNvSpPr>
              <p:nvPr/>
            </p:nvSpPr>
            <p:spPr>
              <a:xfrm>
                <a:off x="1206" y="1007"/>
                <a:ext cx="698" cy="820"/>
              </a:xfrm>
              <a:prstGeom prst="line">
                <a:avLst/>
              </a:prstGeom>
              <a:ln w="28575" cap="flat" cmpd="sng">
                <a:solidFill>
                  <a:srgbClr val="00CCFF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73104" name="对象 173103"/>
              <p:cNvGraphicFramePr>
                <a:graphicFrameLocks noChangeAspect="1"/>
              </p:cNvGraphicFramePr>
              <p:nvPr/>
            </p:nvGraphicFramePr>
            <p:xfrm>
              <a:off x="1623" y="1335"/>
              <a:ext cx="61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3" imgW="152400" imgH="342900" progId="Equation.3">
                      <p:embed/>
                    </p:oleObj>
                  </mc:Choice>
                  <mc:Fallback>
                    <p:oleObj name="" r:id="rId13" imgW="152400" imgH="3429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23" y="1335"/>
                            <a:ext cx="61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3105" name="椭圆 173104"/>
              <p:cNvSpPr>
                <a:spLocks noChangeAspect="1"/>
              </p:cNvSpPr>
              <p:nvPr/>
            </p:nvSpPr>
            <p:spPr>
              <a:xfrm>
                <a:off x="1873" y="1803"/>
                <a:ext cx="72" cy="72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3106" name="对象 173105"/>
              <p:cNvGraphicFramePr>
                <a:graphicFrameLocks noChangeAspect="1"/>
              </p:cNvGraphicFramePr>
              <p:nvPr/>
            </p:nvGraphicFramePr>
            <p:xfrm>
              <a:off x="1895" y="1680"/>
              <a:ext cx="127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5" imgW="317500" imgH="241300" progId="Equation.3">
                      <p:embed/>
                    </p:oleObj>
                  </mc:Choice>
                  <mc:Fallback>
                    <p:oleObj name="" r:id="rId15" imgW="317500" imgH="2413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895" y="1680"/>
                            <a:ext cx="127" cy="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3107" name="对象 173106"/>
              <p:cNvGraphicFramePr>
                <a:graphicFrameLocks noChangeAspect="1"/>
              </p:cNvGraphicFramePr>
              <p:nvPr/>
            </p:nvGraphicFramePr>
            <p:xfrm>
              <a:off x="1938" y="1904"/>
              <a:ext cx="6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7" imgW="152400" imgH="317500" progId="Equation.3">
                      <p:embed/>
                    </p:oleObj>
                  </mc:Choice>
                  <mc:Fallback>
                    <p:oleObj name="" r:id="rId17" imgW="152400" imgH="3175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38" y="1904"/>
                            <a:ext cx="61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3108" name="组合 173107"/>
          <p:cNvGrpSpPr/>
          <p:nvPr/>
        </p:nvGrpSpPr>
        <p:grpSpPr>
          <a:xfrm>
            <a:off x="5586413" y="3030538"/>
            <a:ext cx="706437" cy="1504950"/>
            <a:chOff x="2970" y="1405"/>
            <a:chExt cx="445" cy="948"/>
          </a:xfrm>
        </p:grpSpPr>
        <p:grpSp>
          <p:nvGrpSpPr>
            <p:cNvPr id="173109" name="组合 173108"/>
            <p:cNvGrpSpPr/>
            <p:nvPr/>
          </p:nvGrpSpPr>
          <p:grpSpPr>
            <a:xfrm>
              <a:off x="3170" y="1806"/>
              <a:ext cx="197" cy="547"/>
              <a:chOff x="3170" y="1806"/>
              <a:chExt cx="197" cy="547"/>
            </a:xfrm>
          </p:grpSpPr>
          <p:sp>
            <p:nvSpPr>
              <p:cNvPr id="173110" name="直接连接符 173109"/>
              <p:cNvSpPr>
                <a:spLocks noChangeAspect="1"/>
              </p:cNvSpPr>
              <p:nvPr/>
            </p:nvSpPr>
            <p:spPr>
              <a:xfrm>
                <a:off x="3269" y="1806"/>
                <a:ext cx="0" cy="389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73111" name="对象 173110"/>
              <p:cNvGraphicFramePr>
                <a:graphicFrameLocks noChangeAspect="1"/>
              </p:cNvGraphicFramePr>
              <p:nvPr/>
            </p:nvGraphicFramePr>
            <p:xfrm>
              <a:off x="3170" y="2219"/>
              <a:ext cx="197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9" imgW="533400" imgH="368300" progId="Equation.3">
                      <p:embed/>
                    </p:oleObj>
                  </mc:Choice>
                  <mc:Fallback>
                    <p:oleObj name="" r:id="rId19" imgW="533400" imgH="3683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170" y="2219"/>
                            <a:ext cx="197" cy="1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3112" name="组合 173111"/>
            <p:cNvGrpSpPr/>
            <p:nvPr/>
          </p:nvGrpSpPr>
          <p:grpSpPr>
            <a:xfrm>
              <a:off x="3265" y="1797"/>
              <a:ext cx="150" cy="291"/>
              <a:chOff x="3265" y="1797"/>
              <a:chExt cx="150" cy="291"/>
            </a:xfrm>
          </p:grpSpPr>
          <p:sp>
            <p:nvSpPr>
              <p:cNvPr id="173113" name="直接连接符 173112"/>
              <p:cNvSpPr>
                <a:spLocks noChangeAspect="1"/>
              </p:cNvSpPr>
              <p:nvPr/>
            </p:nvSpPr>
            <p:spPr>
              <a:xfrm>
                <a:off x="3269" y="1797"/>
                <a:ext cx="146" cy="258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73114" name="任意多边形 173113"/>
              <p:cNvSpPr>
                <a:spLocks noChangeAspect="1"/>
              </p:cNvSpPr>
              <p:nvPr/>
            </p:nvSpPr>
            <p:spPr>
              <a:xfrm flipV="1">
                <a:off x="3265" y="1876"/>
                <a:ext cx="56" cy="33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00CC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3115" name="对象 173114"/>
              <p:cNvGraphicFramePr>
                <a:graphicFrameLocks noChangeAspect="1"/>
              </p:cNvGraphicFramePr>
              <p:nvPr/>
            </p:nvGraphicFramePr>
            <p:xfrm>
              <a:off x="3289" y="1966"/>
              <a:ext cx="89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21" imgW="241300" imgH="330200" progId="Equation.3">
                      <p:embed/>
                    </p:oleObj>
                  </mc:Choice>
                  <mc:Fallback>
                    <p:oleObj name="" r:id="rId21" imgW="241300" imgH="3302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289" y="1966"/>
                            <a:ext cx="89" cy="1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3116" name="组合 173115"/>
            <p:cNvGrpSpPr/>
            <p:nvPr/>
          </p:nvGrpSpPr>
          <p:grpSpPr>
            <a:xfrm>
              <a:off x="3082" y="1405"/>
              <a:ext cx="196" cy="389"/>
              <a:chOff x="3114" y="1469"/>
              <a:chExt cx="196" cy="389"/>
            </a:xfrm>
          </p:grpSpPr>
          <p:sp>
            <p:nvSpPr>
              <p:cNvPr id="173117" name="直接连接符 173116"/>
              <p:cNvSpPr>
                <a:spLocks noChangeAspect="1"/>
              </p:cNvSpPr>
              <p:nvPr/>
            </p:nvSpPr>
            <p:spPr>
              <a:xfrm flipH="1" flipV="1">
                <a:off x="3114" y="1510"/>
                <a:ext cx="184" cy="348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73118" name="对象 173117"/>
              <p:cNvGraphicFramePr>
                <a:graphicFrameLocks noChangeAspect="1"/>
              </p:cNvGraphicFramePr>
              <p:nvPr/>
            </p:nvGraphicFramePr>
            <p:xfrm>
              <a:off x="3188" y="1469"/>
              <a:ext cx="12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3" imgW="330200" imgH="381000" progId="Equation.3">
                      <p:embed/>
                    </p:oleObj>
                  </mc:Choice>
                  <mc:Fallback>
                    <p:oleObj name="" r:id="rId23" imgW="330200" imgH="3810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188" y="1469"/>
                            <a:ext cx="122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3119" name="组合 173118"/>
            <p:cNvGrpSpPr/>
            <p:nvPr/>
          </p:nvGrpSpPr>
          <p:grpSpPr>
            <a:xfrm>
              <a:off x="2970" y="1758"/>
              <a:ext cx="304" cy="274"/>
              <a:chOff x="2970" y="1758"/>
              <a:chExt cx="304" cy="274"/>
            </a:xfrm>
          </p:grpSpPr>
          <p:sp>
            <p:nvSpPr>
              <p:cNvPr id="173120" name="直接连接符 173119"/>
              <p:cNvSpPr>
                <a:spLocks noChangeAspect="1"/>
              </p:cNvSpPr>
              <p:nvPr/>
            </p:nvSpPr>
            <p:spPr>
              <a:xfrm flipH="1">
                <a:off x="3067" y="1806"/>
                <a:ext cx="207" cy="108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73121" name="对象 173120"/>
              <p:cNvGraphicFramePr>
                <a:graphicFrameLocks noChangeAspect="1"/>
              </p:cNvGraphicFramePr>
              <p:nvPr/>
            </p:nvGraphicFramePr>
            <p:xfrm>
              <a:off x="2970" y="1758"/>
              <a:ext cx="15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25" imgW="419100" imgH="342900" progId="Equation.3">
                      <p:embed/>
                    </p:oleObj>
                  </mc:Choice>
                  <mc:Fallback>
                    <p:oleObj name="" r:id="rId25" imgW="419100" imgH="3429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970" y="1758"/>
                            <a:ext cx="155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3122" name="任意多边形 173121"/>
              <p:cNvSpPr>
                <a:spLocks noChangeAspect="1"/>
              </p:cNvSpPr>
              <p:nvPr/>
            </p:nvSpPr>
            <p:spPr>
              <a:xfrm rot="-10800000">
                <a:off x="3204" y="1834"/>
                <a:ext cx="61" cy="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3123" name="对象 173122"/>
              <p:cNvGraphicFramePr>
                <a:graphicFrameLocks noChangeAspect="1"/>
              </p:cNvGraphicFramePr>
              <p:nvPr/>
            </p:nvGraphicFramePr>
            <p:xfrm>
              <a:off x="3125" y="1910"/>
              <a:ext cx="99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27" imgW="266065" imgH="329565" progId="Equation.3">
                      <p:embed/>
                    </p:oleObj>
                  </mc:Choice>
                  <mc:Fallback>
                    <p:oleObj name="" r:id="rId27" imgW="266065" imgH="329565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125" y="1910"/>
                            <a:ext cx="99" cy="1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3124" name="椭圆 173123"/>
            <p:cNvSpPr>
              <a:spLocks noChangeAspect="1"/>
            </p:cNvSpPr>
            <p:nvPr/>
          </p:nvSpPr>
          <p:spPr>
            <a:xfrm>
              <a:off x="3237" y="1768"/>
              <a:ext cx="66" cy="67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73125" name="对象 173124"/>
          <p:cNvGraphicFramePr/>
          <p:nvPr/>
        </p:nvGraphicFramePr>
        <p:xfrm>
          <a:off x="755650" y="3787775"/>
          <a:ext cx="3240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9" imgW="2705100" imgH="596900" progId="Equation.DSMT4">
                  <p:embed/>
                </p:oleObj>
              </mc:Choice>
              <mc:Fallback>
                <p:oleObj name="" r:id="rId29" imgW="2705100" imgH="596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5650" y="3787775"/>
                        <a:ext cx="3240088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126" name="对象 173125"/>
          <p:cNvGraphicFramePr/>
          <p:nvPr/>
        </p:nvGraphicFramePr>
        <p:xfrm>
          <a:off x="2268538" y="2959100"/>
          <a:ext cx="25209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1" imgW="2197100" imgH="596900" progId="Equation.3">
                  <p:embed/>
                </p:oleObj>
              </mc:Choice>
              <mc:Fallback>
                <p:oleObj name="" r:id="rId31" imgW="2197100" imgH="596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68538" y="2959100"/>
                        <a:ext cx="2520950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27" name="文本框 173126"/>
          <p:cNvSpPr txBox="1"/>
          <p:nvPr/>
        </p:nvSpPr>
        <p:spPr>
          <a:xfrm>
            <a:off x="250825" y="4659313"/>
            <a:ext cx="2411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张力的功</a:t>
            </a:r>
            <a:endParaRPr lang="zh-CN" altLang="en-US" sz="2800" b="1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3128" name="对象 173127"/>
          <p:cNvGraphicFramePr/>
          <p:nvPr/>
        </p:nvGraphicFramePr>
        <p:xfrm>
          <a:off x="1908175" y="4602163"/>
          <a:ext cx="1800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3" imgW="1536700" imgH="596900" progId="Equation.3">
                  <p:embed/>
                </p:oleObj>
              </mc:Choice>
              <mc:Fallback>
                <p:oleObj name="" r:id="rId33" imgW="1536700" imgH="596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08175" y="4602163"/>
                        <a:ext cx="180022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29" name="文本框 173128"/>
          <p:cNvSpPr txBox="1"/>
          <p:nvPr/>
        </p:nvSpPr>
        <p:spPr>
          <a:xfrm>
            <a:off x="250825" y="5524500"/>
            <a:ext cx="2663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方正楷体_GB2312" panose="02000000000000000000" charset="-122"/>
              </a:rPr>
              <a:t>重力的功</a:t>
            </a:r>
            <a:endParaRPr lang="zh-CN" altLang="en-US" sz="2800" b="1" dirty="0">
              <a:latin typeface="Times New Roman" panose="02020603050405020304" pitchFamily="18" charset="0"/>
              <a:ea typeface="方正楷体_GB2312" panose="02000000000000000000" charset="-122"/>
            </a:endParaRPr>
          </a:p>
        </p:txBody>
      </p:sp>
      <p:graphicFrame>
        <p:nvGraphicFramePr>
          <p:cNvPr id="173130" name="对象 173129"/>
          <p:cNvGraphicFramePr/>
          <p:nvPr/>
        </p:nvGraphicFramePr>
        <p:xfrm>
          <a:off x="1908175" y="5399088"/>
          <a:ext cx="40322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5" imgW="1536065" imgH="330200" progId="Equation.DSMT4">
                  <p:embed/>
                </p:oleObj>
              </mc:Choice>
              <mc:Fallback>
                <p:oleObj name="" r:id="rId35" imgW="1536065" imgH="330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908175" y="5399088"/>
                        <a:ext cx="4032250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131" name="对象 173130"/>
          <p:cNvGraphicFramePr/>
          <p:nvPr/>
        </p:nvGraphicFramePr>
        <p:xfrm>
          <a:off x="5940425" y="5399088"/>
          <a:ext cx="2287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7" imgW="901065" imgH="330200" progId="Equation.DSMT4">
                  <p:embed/>
                </p:oleObj>
              </mc:Choice>
              <mc:Fallback>
                <p:oleObj name="" r:id="rId37" imgW="901065" imgH="330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940425" y="5399088"/>
                        <a:ext cx="22875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173062" grpId="0"/>
      <p:bldP spid="173064" grpId="0"/>
      <p:bldP spid="173127" grpId="0"/>
      <p:bldP spid="17312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3629</Words>
  <Application>WPS 演示</Application>
  <PresentationFormat>在屏幕上显示</PresentationFormat>
  <Paragraphs>527</Paragraphs>
  <Slides>40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377</vt:i4>
      </vt:variant>
      <vt:variant>
        <vt:lpstr>幻灯片标题</vt:lpstr>
      </vt:variant>
      <vt:variant>
        <vt:i4>40</vt:i4>
      </vt:variant>
    </vt:vector>
  </HeadingPairs>
  <TitlesOfParts>
    <vt:vector size="433" baseType="lpstr">
      <vt:lpstr>Arial</vt:lpstr>
      <vt:lpstr>宋体</vt:lpstr>
      <vt:lpstr>Wingdings</vt:lpstr>
      <vt:lpstr>Calibri</vt:lpstr>
      <vt:lpstr>Constantia</vt:lpstr>
      <vt:lpstr>华文新魏</vt:lpstr>
      <vt:lpstr>华文行楷</vt:lpstr>
      <vt:lpstr>楷体</vt:lpstr>
      <vt:lpstr>Times New Roman</vt:lpstr>
      <vt:lpstr>方正楷体_GB2312</vt:lpstr>
      <vt:lpstr>Symbol</vt:lpstr>
      <vt:lpstr>Monotype Sorts</vt:lpstr>
      <vt:lpstr>Wingdings</vt:lpstr>
      <vt:lpstr>微软雅黑</vt:lpstr>
      <vt:lpstr>Arial Unicode MS</vt:lpstr>
      <vt:lpstr>默认设计模板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MS_ClipArt_Gallery.2</vt:lpstr>
      <vt:lpstr>MS_ClipArt_Gallery.2</vt:lpstr>
      <vt:lpstr>MS_ClipArt_Gallery.2</vt:lpstr>
      <vt:lpstr>MS_ClipArt_Gallery.2</vt:lpstr>
      <vt:lpstr>MS_ClipArt_Gallery.2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photon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zyf</dc:creator>
  <cp:lastModifiedBy>yxy</cp:lastModifiedBy>
  <cp:revision>169</cp:revision>
  <dcterms:created xsi:type="dcterms:W3CDTF">2007-12-03T03:36:00Z</dcterms:created>
  <dcterms:modified xsi:type="dcterms:W3CDTF">2021-03-16T06:21:06Z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249490476_embed</vt:lpwstr>
  </property>
  <property fmtid="{D5CDD505-2E9C-101B-9397-08002B2CF9AE}" pid="3" name="KSOProductBuildVer">
    <vt:lpwstr>2052-11.1.0.10314</vt:lpwstr>
  </property>
</Properties>
</file>